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5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6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7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8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9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3.xml" ContentType="application/vnd.openxmlformats-officedocument.presentationml.notesSlide+xml"/>
  <Override PartName="/ppt/charts/chart10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notesSlides/notesSlide4.xml" ContentType="application/vnd.openxmlformats-officedocument.presentationml.notesSlide+xml"/>
  <Override PartName="/ppt/charts/chart11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2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3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notesSlides/notesSlide5.xml" ContentType="application/vnd.openxmlformats-officedocument.presentationml.notesSlide+xml"/>
  <Override PartName="/ppt/charts/chart14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5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notesSlides/notesSlide6.xml" ContentType="application/vnd.openxmlformats-officedocument.presentationml.notesSlide+xml"/>
  <Override PartName="/ppt/charts/chart16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notesSlides/notesSlide7.xml" ContentType="application/vnd.openxmlformats-officedocument.presentationml.notesSlide+xml"/>
  <Override PartName="/ppt/charts/chart17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8" r:id="rId2"/>
  </p:sldMasterIdLst>
  <p:notesMasterIdLst>
    <p:notesMasterId r:id="rId32"/>
  </p:notesMasterIdLst>
  <p:sldIdLst>
    <p:sldId id="9850" r:id="rId3"/>
    <p:sldId id="9918" r:id="rId4"/>
    <p:sldId id="9852" r:id="rId5"/>
    <p:sldId id="9870" r:id="rId6"/>
    <p:sldId id="9837" r:id="rId7"/>
    <p:sldId id="9905" r:id="rId8"/>
    <p:sldId id="9904" r:id="rId9"/>
    <p:sldId id="9897" r:id="rId10"/>
    <p:sldId id="9903" r:id="rId11"/>
    <p:sldId id="9898" r:id="rId12"/>
    <p:sldId id="9917" r:id="rId13"/>
    <p:sldId id="9915" r:id="rId14"/>
    <p:sldId id="9894" r:id="rId15"/>
    <p:sldId id="9906" r:id="rId16"/>
    <p:sldId id="9907" r:id="rId17"/>
    <p:sldId id="9899" r:id="rId18"/>
    <p:sldId id="9787" r:id="rId19"/>
    <p:sldId id="9810" r:id="rId20"/>
    <p:sldId id="9913" r:id="rId21"/>
    <p:sldId id="9901" r:id="rId22"/>
    <p:sldId id="9891" r:id="rId23"/>
    <p:sldId id="9916" r:id="rId24"/>
    <p:sldId id="9893" r:id="rId25"/>
    <p:sldId id="9890" r:id="rId26"/>
    <p:sldId id="9889" r:id="rId27"/>
    <p:sldId id="9887" r:id="rId28"/>
    <p:sldId id="9886" r:id="rId29"/>
    <p:sldId id="9884" r:id="rId30"/>
    <p:sldId id="264" r:id="rId3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02" userDrawn="1">
          <p15:clr>
            <a:srgbClr val="A4A3A4"/>
          </p15:clr>
        </p15:guide>
        <p15:guide id="2" pos="3402" userDrawn="1">
          <p15:clr>
            <a:srgbClr val="A4A3A4"/>
          </p15:clr>
        </p15:guide>
        <p15:guide id="3" pos="1315" userDrawn="1">
          <p15:clr>
            <a:srgbClr val="A4A3A4"/>
          </p15:clr>
        </p15:guide>
        <p15:guide id="4" pos="4218" userDrawn="1">
          <p15:clr>
            <a:srgbClr val="A4A3A4"/>
          </p15:clr>
        </p15:guide>
        <p15:guide id="5" orient="horz" pos="3226" userDrawn="1">
          <p15:clr>
            <a:srgbClr val="A4A3A4"/>
          </p15:clr>
        </p15:guide>
        <p15:guide id="6" orient="horz" pos="1774" userDrawn="1">
          <p15:clr>
            <a:srgbClr val="A4A3A4"/>
          </p15:clr>
        </p15:guide>
        <p15:guide id="7" orient="horz" pos="411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rosoft" initials="M" lastIdx="2" clrIdx="0">
    <p:extLst>
      <p:ext uri="{19B8F6BF-5375-455C-9EA6-DF929625EA0E}">
        <p15:presenceInfo xmlns:p15="http://schemas.microsoft.com/office/powerpoint/2012/main" userId="Microsoft" providerId="None"/>
      </p:ext>
    </p:extLst>
  </p:cmAuthor>
  <p:cmAuthor id="2" name="sumojie" initials="s" lastIdx="6" clrIdx="1">
    <p:extLst>
      <p:ext uri="{19B8F6BF-5375-455C-9EA6-DF929625EA0E}">
        <p15:presenceInfo xmlns:p15="http://schemas.microsoft.com/office/powerpoint/2012/main" userId="sumojie" providerId="None"/>
      </p:ext>
    </p:extLst>
  </p:cmAuthor>
  <p:cmAuthor id="3" name="admin" initials="a" lastIdx="1" clrIdx="2">
    <p:extLst>
      <p:ext uri="{19B8F6BF-5375-455C-9EA6-DF929625EA0E}">
        <p15:presenceInfo xmlns:p15="http://schemas.microsoft.com/office/powerpoint/2012/main" userId="admin" providerId="None"/>
      </p:ext>
    </p:extLst>
  </p:cmAuthor>
  <p:cmAuthor id="4" name="LGZ" initials="L" lastIdx="2" clrIdx="3">
    <p:extLst>
      <p:ext uri="{19B8F6BF-5375-455C-9EA6-DF929625EA0E}">
        <p15:presenceInfo xmlns:p15="http://schemas.microsoft.com/office/powerpoint/2012/main" userId="LGZ" providerId="None"/>
      </p:ext>
    </p:extLst>
  </p:cmAuthor>
  <p:cmAuthor id="5" name="陆 广智" initials="陆" lastIdx="2" clrIdx="4">
    <p:extLst>
      <p:ext uri="{19B8F6BF-5375-455C-9EA6-DF929625EA0E}">
        <p15:presenceInfo xmlns:p15="http://schemas.microsoft.com/office/powerpoint/2012/main" userId="b3eaa44e5b0a2a0a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5076"/>
    <a:srgbClr val="A6A6A6"/>
    <a:srgbClr val="8FAADC"/>
    <a:srgbClr val="2F5597"/>
    <a:srgbClr val="0A7C88"/>
    <a:srgbClr val="3A9673"/>
    <a:srgbClr val="ED7D31"/>
    <a:srgbClr val="595959"/>
    <a:srgbClr val="FFFFFF"/>
    <a:srgbClr val="F7F7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主题样式 1 - 个性色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7853C-536D-4A76-A0AE-DD22124D55A5}" styleName="主题样式 1 - 个性色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06799F8-075E-4A3A-A7F6-7FBC6576F1A4}" styleName="主题样式 2 - 个性色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C083E6E3-FA7D-4D7B-A595-EF9225AFEA82}" styleName="浅色样式 1 - 强调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822" autoAdjust="0"/>
    <p:restoredTop sz="96366" autoAdjust="0"/>
  </p:normalViewPr>
  <p:slideViewPr>
    <p:cSldViewPr snapToGrid="0" showGuides="1">
      <p:cViewPr varScale="1">
        <p:scale>
          <a:sx n="96" d="100"/>
          <a:sy n="96" d="100"/>
        </p:scale>
        <p:origin x="1338" y="57"/>
      </p:cViewPr>
      <p:guideLst>
        <p:guide orient="horz" pos="3702"/>
        <p:guide pos="3402"/>
        <p:guide pos="1315"/>
        <p:guide pos="4218"/>
        <p:guide orient="horz" pos="3226"/>
        <p:guide orient="horz" pos="1774"/>
        <p:guide orient="horz" pos="411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59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L:\CADA&#20013;&#22269;&#27773;&#36710;&#27969;&#36890;&#21327;&#20250;&#24037;&#20316;&#25991;&#26723;\2022&#24180;&#24037;&#20316;&#20869;&#23481;\2022&#24180;PPT&#26376;&#25253;&#25968;&#25454;&#32479;&#35745;&#27169;&#26495;.xlsx" TargetMode="Externa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file:///H:\CADA&#20013;&#22269;&#27773;&#36710;&#27969;&#36890;&#21327;&#20250;&#24037;&#20316;&#25991;&#26723;\2022&#24180;&#24037;&#20316;&#20869;&#23481;\2022&#24180;PPT&#26376;&#25253;&#25968;&#25454;&#32479;&#35745;&#27169;&#26495;.xlsx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oleObject" Target="file:///H:\CADA&#20013;&#22269;&#27773;&#36710;&#27969;&#36890;&#21327;&#20250;&#24037;&#20316;&#25991;&#26723;\2022&#24180;&#24037;&#20316;&#20869;&#23481;\2022&#24180;PPT&#26376;&#25253;&#25968;&#25454;&#32479;&#35745;&#27169;&#26495;.xlsx" TargetMode="External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oleObject" Target="file:///H:\CADA&#20013;&#22269;&#27773;&#36710;&#27969;&#36890;&#21327;&#20250;&#24037;&#20316;&#25991;&#26723;\2022&#24180;&#24037;&#20316;&#20869;&#23481;\2022&#24180;PPT&#26376;&#25253;&#25968;&#25454;&#32479;&#35745;&#27169;&#26495;.xlsx" TargetMode="External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oleObject" Target="file:///H:\CADA&#20013;&#22269;&#27773;&#36710;&#27969;&#36890;&#21327;&#20250;&#24037;&#20316;&#25991;&#26723;\2022&#24180;&#24037;&#20316;&#20869;&#23481;\2022&#24180;PPT&#26376;&#25253;&#25968;&#25454;&#32479;&#35745;&#27169;&#26495;.xlsx" TargetMode="External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oleObject" Target="file:///H:\CADA&#20013;&#22269;&#27773;&#36710;&#27969;&#36890;&#21327;&#20250;&#24037;&#20316;&#25991;&#26723;\2022&#24180;&#24037;&#20316;&#20869;&#23481;\2022&#24180;PPT&#26376;&#25253;&#25968;&#25454;&#32479;&#35745;&#27169;&#26495;.xlsx" TargetMode="External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oleObject" Target="file:///H:\CADA&#20013;&#22269;&#27773;&#36710;&#27969;&#36890;&#21327;&#20250;&#24037;&#20316;&#25991;&#26723;\2022&#24180;&#24037;&#20316;&#20869;&#23481;\2022&#24180;PPT&#26376;&#25253;&#25968;&#25454;&#32479;&#35745;&#27169;&#26495;.xlsx" TargetMode="External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oleObject" Target="file:///L:\CADA&#20013;&#22269;&#27773;&#36710;&#27969;&#36890;&#21327;&#20250;&#24037;&#20316;&#25991;&#26723;\2022&#24180;&#24037;&#20316;&#20869;&#23481;\2022&#24180;PPT&#26376;&#25253;&#25968;&#25454;&#32479;&#35745;&#27169;&#26495;.xlsx" TargetMode="External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oleObject" Target="file:///H:\CADA&#20013;&#22269;&#27773;&#36710;&#27969;&#36890;&#21327;&#20250;&#24037;&#20316;&#25991;&#26723;\2022&#24180;&#24037;&#20316;&#20869;&#23481;\2022&#24180;PPT&#26376;&#25253;&#25968;&#25454;&#32479;&#35745;&#27169;&#26495;.xlsx" TargetMode="External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H:\CADA&#20013;&#22269;&#27773;&#36710;&#27969;&#36890;&#21327;&#20250;&#24037;&#20316;&#25991;&#26723;\2022&#24180;&#24037;&#20316;&#20869;&#23481;\2022&#24180;PPT&#26376;&#25253;&#25968;&#25454;&#32479;&#35745;&#27169;&#26495;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L:\CADA&#20013;&#22269;&#27773;&#36710;&#27969;&#36890;&#21327;&#20250;&#24037;&#20316;&#25991;&#26723;\2022&#24180;&#24037;&#20316;&#20869;&#23481;\2022&#24180;PPT&#26376;&#25253;&#25968;&#25454;&#32479;&#35745;&#27169;&#26495;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L:\CADA&#20013;&#22269;&#27773;&#36710;&#27969;&#36890;&#21327;&#20250;&#24037;&#20316;&#25991;&#26723;\2022&#24180;&#24037;&#20316;&#20869;&#23481;\2022&#24180;PPT&#26376;&#25253;&#25968;&#25454;&#32479;&#35745;&#27169;&#26495;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H:\CADA&#20013;&#22269;&#27773;&#36710;&#27969;&#36890;&#21327;&#20250;&#24037;&#20316;&#25991;&#26723;\2022&#24180;&#24037;&#20316;&#20869;&#23481;\2022&#24180;PPT&#26376;&#25253;&#25968;&#25454;&#32479;&#35745;&#27169;&#26495;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H:\CADA&#20013;&#22269;&#27773;&#36710;&#27969;&#36890;&#21327;&#20250;&#24037;&#20316;&#25991;&#26723;\2022&#24180;&#24037;&#20316;&#20869;&#23481;\2022&#24180;PPT&#26376;&#25253;&#25968;&#25454;&#32479;&#35745;&#27169;&#26495;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H:\CADA&#20013;&#22269;&#27773;&#36710;&#27969;&#36890;&#21327;&#20250;&#24037;&#20316;&#25991;&#26723;\2022&#24180;&#24037;&#20316;&#20869;&#23481;\2022&#24180;PPT&#26376;&#25253;&#25968;&#25454;&#32479;&#35745;&#27169;&#26495;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H:\CADA&#20013;&#22269;&#27773;&#36710;&#27969;&#36890;&#21327;&#20250;&#24037;&#20316;&#25991;&#26723;\2022&#24180;&#24037;&#20316;&#20869;&#23481;\2022&#24180;PPT&#26376;&#25253;&#25968;&#25454;&#32479;&#35745;&#27169;&#26495;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file:///H:\CADA&#20013;&#22269;&#27773;&#36710;&#27969;&#36890;&#21327;&#20250;&#24037;&#20316;&#25991;&#26723;\2022&#24180;&#24037;&#20316;&#20869;&#23481;\2022&#24180;PPT&#26376;&#25253;&#25968;&#25454;&#32479;&#35745;&#27169;&#26495;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2021-2022</a:t>
            </a:r>
            <a:r>
              <a:rPr 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年全国二手车月度交易量变化趋势（单位：万辆，</a:t>
            </a:r>
            <a:r>
              <a:rPr 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r>
              <a:rPr 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</c:rich>
      </c:tx>
      <c:layout>
        <c:manualLayout>
          <c:xMode val="edge"/>
          <c:yMode val="edge"/>
          <c:x val="0.19777257515752131"/>
          <c:y val="4.2014049895268128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7.0814035466949171E-2"/>
          <c:y val="0.30951718513546139"/>
          <c:w val="0.86190921566643419"/>
          <c:h val="0.5496186668730683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月度会!$B$19</c:f>
              <c:strCache>
                <c:ptCount val="1"/>
                <c:pt idx="0">
                  <c:v>2022年交易量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spcFirstLastPara="1" vertOverflow="ellipsis" vert="eaVert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5="http://schemas.microsoft.com/office/drawing/2012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月度会!$A$20:$A$31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月度会!$B$20:$B$31</c:f>
              <c:numCache>
                <c:formatCode>0.00</c:formatCode>
                <c:ptCount val="12"/>
                <c:pt idx="0">
                  <c:v>148.46469999999999</c:v>
                </c:pt>
                <c:pt idx="1">
                  <c:v>107.681</c:v>
                </c:pt>
                <c:pt idx="2">
                  <c:v>131.81360000000001</c:v>
                </c:pt>
              </c:numCache>
            </c:numRef>
          </c:val>
          <c:extLst xmlns:c15="http://schemas.microsoft.com/office/drawing/2012/chart">
            <c:ext xmlns:c16="http://schemas.microsoft.com/office/drawing/2014/chart" uri="{C3380CC4-5D6E-409C-BE32-E72D297353CC}">
              <c16:uniqueId val="{00000000-B4B3-4CB8-B61C-41D109200F2B}"/>
            </c:ext>
          </c:extLst>
        </c:ser>
        <c:ser>
          <c:idx val="1"/>
          <c:order val="1"/>
          <c:tx>
            <c:strRef>
              <c:f>月度会!$C$19</c:f>
              <c:strCache>
                <c:ptCount val="1"/>
                <c:pt idx="0">
                  <c:v>2021年交易量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spcFirstLastPara="1" vertOverflow="ellipsis" vert="eaVert" wrap="square" lIns="38100" tIns="19050" rIns="38100" bIns="19050" anchor="ctr" anchorCtr="0">
                <a:spAutoFit/>
              </a:bodyPr>
              <a:lstStyle/>
              <a:p>
                <a:pPr algn="ctr">
                  <a:defRPr lang="en-US" altLang="zh-CN" sz="900" b="1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月度会!$A$20:$A$31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月度会!$C$20:$C$31</c:f>
              <c:numCache>
                <c:formatCode>0.00</c:formatCode>
                <c:ptCount val="12"/>
                <c:pt idx="0">
                  <c:v>143.155</c:v>
                </c:pt>
                <c:pt idx="1">
                  <c:v>95.533900000000003</c:v>
                </c:pt>
                <c:pt idx="2">
                  <c:v>156.90190000000001</c:v>
                </c:pt>
                <c:pt idx="3">
                  <c:v>148.92490000000001</c:v>
                </c:pt>
                <c:pt idx="4">
                  <c:v>146.21100000000001</c:v>
                </c:pt>
                <c:pt idx="5">
                  <c:v>152.69380000000001</c:v>
                </c:pt>
                <c:pt idx="6">
                  <c:v>145.90459999999999</c:v>
                </c:pt>
                <c:pt idx="7">
                  <c:v>149.82380000000001</c:v>
                </c:pt>
                <c:pt idx="8">
                  <c:v>157.5309</c:v>
                </c:pt>
                <c:pt idx="9">
                  <c:v>145.63800000000001</c:v>
                </c:pt>
                <c:pt idx="10">
                  <c:v>154.36840000000001</c:v>
                </c:pt>
                <c:pt idx="11">
                  <c:v>161.82169999999999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4B3-4CB8-B61C-41D109200F2B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80"/>
        <c:overlap val="-27"/>
        <c:axId val="1199899551"/>
        <c:axId val="1199888319"/>
        <c:extLst>
          <c:ext xmlns:c15="http://schemas.microsoft.com/office/drawing/2012/chart" uri="{02D57815-91ED-43cb-92C2-25804820EDAC}">
            <c15:filteredBarSeries>
              <c15:ser>
                <c:idx val="2"/>
                <c:order val="2"/>
                <c:tx>
                  <c:strRef>
                    <c:extLst>
                      <c:ext uri="{02D57815-91ED-43cb-92C2-25804820EDAC}">
                        <c15:formulaRef>
                          <c15:sqref>月度会!$D$19</c15:sqref>
                        </c15:formulaRef>
                      </c:ext>
                    </c:extLst>
                    <c:strCache>
                      <c:ptCount val="1"/>
                      <c:pt idx="0">
                        <c:v>2020年交易量</c:v>
                      </c:pt>
                    </c:strCache>
                  </c:strRef>
                </c:tx>
                <c:spPr>
                  <a:solidFill>
                    <a:schemeClr val="accent1">
                      <a:lumMod val="20000"/>
                      <a:lumOff val="80000"/>
                    </a:schemeClr>
                  </a:solidFill>
                  <a:ln>
                    <a:noFill/>
                  </a:ln>
                  <a:effectLst>
                    <a:outerShdw blurRad="57150" dist="19050" dir="5400000" algn="ctr" rotWithShape="0">
                      <a:srgbClr val="000000">
                        <a:alpha val="63000"/>
                      </a:srgbClr>
                    </a:outerShdw>
                  </a:effectLst>
                </c:spPr>
                <c:invertIfNegative val="0"/>
                <c:dPt>
                  <c:idx val="0"/>
                  <c:invertIfNegative val="0"/>
                  <c:bubble3D val="0"/>
                  <c:extLst>
                    <c:ext xmlns:c16="http://schemas.microsoft.com/office/drawing/2014/chart" uri="{C3380CC4-5D6E-409C-BE32-E72D297353CC}">
                      <c16:uniqueId val="{00000006-B4B3-4CB8-B61C-41D109200F2B}"/>
                    </c:ext>
                  </c:extLst>
                </c:dPt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spcFirstLastPara="1" vertOverflow="ellipsis" vert="eaVert" wrap="square" lIns="38100" tIns="19050" rIns="38100" bIns="19050" anchor="ctr" anchorCtr="0">
                      <a:spAutoFit/>
                    </a:bodyPr>
                    <a:lstStyle/>
                    <a:p>
                      <a:pPr algn="ctr">
                        <a:defRPr lang="en-US" altLang="zh-CN" sz="700" b="1" i="0" u="none" strike="noStrike" kern="1200" baseline="0">
                          <a:solidFill>
                            <a:sysClr val="windowText" lastClr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defRPr>
                      </a:pPr>
                      <a:endParaRPr lang="zh-CN"/>
                    </a:p>
                  </c:txPr>
                  <c:dLblPos val="inEnd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>
                    <c:ext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>
                      <c:ext uri="{02D57815-91ED-43cb-92C2-25804820EDAC}">
                        <c15:formulaRef>
                          <c15:sqref>月度会!$A$20:$A$31</c15:sqref>
                        </c15:formulaRef>
                      </c:ext>
                    </c:extLst>
                    <c:strCache>
                      <c:ptCount val="12"/>
                      <c:pt idx="0">
                        <c:v>1月</c:v>
                      </c:pt>
                      <c:pt idx="1">
                        <c:v>2月</c:v>
                      </c:pt>
                      <c:pt idx="2">
                        <c:v>3月</c:v>
                      </c:pt>
                      <c:pt idx="3">
                        <c:v>4月</c:v>
                      </c:pt>
                      <c:pt idx="4">
                        <c:v>5月</c:v>
                      </c:pt>
                      <c:pt idx="5">
                        <c:v>6月</c:v>
                      </c:pt>
                      <c:pt idx="6">
                        <c:v>7月</c:v>
                      </c:pt>
                      <c:pt idx="7">
                        <c:v>8月</c:v>
                      </c:pt>
                      <c:pt idx="8">
                        <c:v>9月</c:v>
                      </c:pt>
                      <c:pt idx="9">
                        <c:v>10月</c:v>
                      </c:pt>
                      <c:pt idx="10">
                        <c:v>11月</c:v>
                      </c:pt>
                      <c:pt idx="11">
                        <c:v>12月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月度会!$D$20:$D$31</c15:sqref>
                        </c15:formulaRef>
                      </c:ext>
                    </c:extLst>
                    <c:numCache>
                      <c:formatCode>0.00</c:formatCode>
                      <c:ptCount val="12"/>
                      <c:pt idx="0">
                        <c:v>98.48</c:v>
                      </c:pt>
                      <c:pt idx="1">
                        <c:v>7.109</c:v>
                      </c:pt>
                      <c:pt idx="2">
                        <c:v>94.973699999999994</c:v>
                      </c:pt>
                      <c:pt idx="3">
                        <c:v>111.3373</c:v>
                      </c:pt>
                      <c:pt idx="4">
                        <c:v>117.285</c:v>
                      </c:pt>
                      <c:pt idx="5">
                        <c:v>122.45820000000001</c:v>
                      </c:pt>
                      <c:pt idx="6">
                        <c:v>126.15</c:v>
                      </c:pt>
                      <c:pt idx="7">
                        <c:v>133.66999999999999</c:v>
                      </c:pt>
                      <c:pt idx="8">
                        <c:v>146.6173</c:v>
                      </c:pt>
                      <c:pt idx="9">
                        <c:v>147.89150000000001</c:v>
                      </c:pt>
                      <c:pt idx="10">
                        <c:v>157.376</c:v>
                      </c:pt>
                      <c:pt idx="11">
                        <c:v>170.7902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7-B4B3-4CB8-B61C-41D109200F2B}"/>
                  </c:ext>
                </c:extLst>
              </c15:ser>
            </c15:filteredBarSeries>
          </c:ext>
        </c:extLst>
      </c:barChart>
      <c:lineChart>
        <c:grouping val="standard"/>
        <c:varyColors val="0"/>
        <c:ser>
          <c:idx val="4"/>
          <c:order val="4"/>
          <c:tx>
            <c:strRef>
              <c:f>月度会!$F$19</c:f>
              <c:strCache>
                <c:ptCount val="1"/>
                <c:pt idx="0">
                  <c:v>2022月度同比</c:v>
                </c:pt>
              </c:strCache>
            </c:strRef>
          </c:tx>
          <c:spPr>
            <a:ln w="34925" cap="rnd">
              <a:solidFill>
                <a:schemeClr val="accent2"/>
              </a:solidFill>
              <a:round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9525">
                <a:solidFill>
                  <a:schemeClr val="accent2"/>
                </a:solidFill>
                <a:round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marker>
          <c:dLbls>
            <c:dLbl>
              <c:idx val="0"/>
              <c:layout>
                <c:manualLayout>
                  <c:x val="-9.187011447264104E-2"/>
                  <c:y val="8.51548157917866E-3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B4B3-4CB8-B61C-41D109200F2B}"/>
                </c:ext>
              </c:extLst>
            </c:dLbl>
            <c:dLbl>
              <c:idx val="1"/>
              <c:layout>
                <c:manualLayout>
                  <c:x val="-3.6881006533636587E-2"/>
                  <c:y val="-6.998829317590515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B4B3-4CB8-B61C-41D109200F2B}"/>
                </c:ext>
              </c:extLst>
            </c:dLbl>
            <c:dLbl>
              <c:idx val="2"/>
              <c:layout>
                <c:manualLayout>
                  <c:x val="-1.5740433049227589E-3"/>
                  <c:y val="-3.072455929880265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B4B3-4CB8-B61C-41D109200F2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altLang="zh-CN" sz="1000" b="1" i="0" u="none" strike="noStrike" kern="1200" baseline="0">
                    <a:solidFill>
                      <a:schemeClr val="accent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noFill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月度会!$A$20:$A$31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月度会!$F$20:$F$31</c:f>
              <c:numCache>
                <c:formatCode>0.00%</c:formatCode>
                <c:ptCount val="12"/>
                <c:pt idx="0">
                  <c:v>3.709056616953646E-2</c:v>
                </c:pt>
                <c:pt idx="1">
                  <c:v>0.12714962960791923</c:v>
                </c:pt>
                <c:pt idx="2">
                  <c:v>-0.15989799996048487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5-B4B3-4CB8-B61C-41D109200F2B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199902047"/>
        <c:axId val="1199897887"/>
        <c:extLst>
          <c:ext xmlns:c15="http://schemas.microsoft.com/office/drawing/2012/chart" uri="{02D57815-91ED-43cb-92C2-25804820EDAC}">
            <c15:filteredLineSeries>
              <c15:ser>
                <c:idx val="3"/>
                <c:order val="3"/>
                <c:tx>
                  <c:strRef>
                    <c:extLst>
                      <c:ext uri="{02D57815-91ED-43cb-92C2-25804820EDAC}">
                        <c15:formulaRef>
                          <c15:sqref>月度会!$E$19</c15:sqref>
                        </c15:formulaRef>
                      </c:ext>
                    </c:extLst>
                    <c:strCache>
                      <c:ptCount val="1"/>
                      <c:pt idx="0">
                        <c:v>2019年交易量</c:v>
                      </c:pt>
                    </c:strCache>
                  </c:strRef>
                </c:tx>
                <c:spPr>
                  <a:ln w="34925" cap="rnd">
                    <a:solidFill>
                      <a:schemeClr val="accent4"/>
                    </a:solidFill>
                    <a:round/>
                  </a:ln>
                  <a:effectLst>
                    <a:outerShdw blurRad="57150" dist="19050" dir="5400000" algn="ctr" rotWithShape="0">
                      <a:srgbClr val="000000">
                        <a:alpha val="63000"/>
                      </a:srgbClr>
                    </a:outerShdw>
                  </a:effectLst>
                </c:spPr>
                <c:marker>
                  <c:symbol val="circle"/>
                  <c:size val="6"/>
                  <c:spPr>
                    <a:gradFill rotWithShape="1">
                      <a:gsLst>
                        <a:gs pos="0">
                          <a:schemeClr val="accent4">
                            <a:satMod val="103000"/>
                            <a:lumMod val="102000"/>
                            <a:tint val="94000"/>
                          </a:schemeClr>
                        </a:gs>
                        <a:gs pos="50000">
                          <a:schemeClr val="accent4">
                            <a:satMod val="110000"/>
                            <a:lumMod val="100000"/>
                            <a:shade val="100000"/>
                          </a:schemeClr>
                        </a:gs>
                        <a:gs pos="100000">
                          <a:schemeClr val="accent4">
                            <a:lumMod val="99000"/>
                            <a:satMod val="120000"/>
                            <a:shade val="78000"/>
                          </a:schemeClr>
                        </a:gs>
                      </a:gsLst>
                      <a:lin ang="5400000" scaled="0"/>
                    </a:gradFill>
                    <a:ln w="9525">
                      <a:solidFill>
                        <a:schemeClr val="accent4"/>
                      </a:solidFill>
                      <a:round/>
                    </a:ln>
                    <a:effectLst>
                      <a:outerShdw blurRad="57150" dist="19050" dir="5400000" algn="ctr" rotWithShape="0">
                        <a:srgbClr val="000000">
                          <a:alpha val="63000"/>
                        </a:srgbClr>
                      </a:outerShdw>
                    </a:effectLst>
                  </c:spPr>
                </c:marker>
                <c:dPt>
                  <c:idx val="1"/>
                  <c:bubble3D val="0"/>
                  <c:extLst>
                    <c:ext xmlns:c16="http://schemas.microsoft.com/office/drawing/2014/chart" uri="{C3380CC4-5D6E-409C-BE32-E72D297353CC}">
                      <c16:uniqueId val="{00000008-B4B3-4CB8-B61C-41D109200F2B}"/>
                    </c:ext>
                  </c:extLst>
                </c:dPt>
                <c:dLbls>
                  <c:dLbl>
                    <c:idx val="0"/>
                    <c:layout>
                      <c:manualLayout>
                        <c:x val="-2.8880155590623187E-2"/>
                        <c:y val="-0.15393532830468654"/>
                      </c:manualLayout>
                    </c:layout>
                    <c:dLblPos val="r"/>
                    <c:showLegendKey val="0"/>
                    <c:showVal val="1"/>
                    <c:showCatName val="0"/>
                    <c:showSerName val="0"/>
                    <c:showPercent val="0"/>
                    <c:showBubbleSize val="0"/>
                    <c:extLst>
                      <c:ext uri="{CE6537A1-D6FC-4f65-9D91-7224C49458BB}"/>
                      <c:ext xmlns:c16="http://schemas.microsoft.com/office/drawing/2014/chart" uri="{C3380CC4-5D6E-409C-BE32-E72D297353CC}">
                        <c16:uniqueId val="{00000009-B4B3-4CB8-B61C-41D109200F2B}"/>
                      </c:ext>
                    </c:extLst>
                  </c:dLbl>
                  <c:dLbl>
                    <c:idx val="1"/>
                    <c:layout>
                      <c:manualLayout>
                        <c:x val="-3.2311729290566187E-2"/>
                        <c:y val="-5.0966626892186187E-2"/>
                      </c:manualLayout>
                    </c:layout>
                    <c:dLblPos val="r"/>
                    <c:showLegendKey val="0"/>
                    <c:showVal val="1"/>
                    <c:showCatName val="0"/>
                    <c:showSerName val="0"/>
                    <c:showPercent val="0"/>
                    <c:showBubbleSize val="0"/>
                    <c:extLst>
                      <c:ext uri="{CE6537A1-D6FC-4f65-9D91-7224C49458BB}"/>
                      <c:ext xmlns:c16="http://schemas.microsoft.com/office/drawing/2014/chart" uri="{C3380CC4-5D6E-409C-BE32-E72D297353CC}">
                        <c16:uniqueId val="{00000008-B4B3-4CB8-B61C-41D109200F2B}"/>
                      </c:ext>
                    </c:extLst>
                  </c:dLbl>
                  <c:dLbl>
                    <c:idx val="2"/>
                    <c:layout>
                      <c:manualLayout>
                        <c:x val="-1.5704642465921553E-2"/>
                        <c:y val="-7.8211577075494476E-2"/>
                      </c:manualLayout>
                    </c:layout>
                    <c:dLblPos val="r"/>
                    <c:showLegendKey val="0"/>
                    <c:showVal val="1"/>
                    <c:showCatName val="0"/>
                    <c:showSerName val="0"/>
                    <c:showPercent val="0"/>
                    <c:showBubbleSize val="0"/>
                    <c:extLst>
                      <c:ext uri="{CE6537A1-D6FC-4f65-9D91-7224C49458BB}"/>
                      <c:ext xmlns:c16="http://schemas.microsoft.com/office/drawing/2014/chart" uri="{C3380CC4-5D6E-409C-BE32-E72D297353CC}">
                        <c16:uniqueId val="{0000000A-B4B3-4CB8-B61C-41D109200F2B}"/>
                      </c:ext>
                    </c:extLst>
                  </c:dLbl>
                  <c:dLbl>
                    <c:idx val="3"/>
                    <c:layout>
                      <c:manualLayout>
                        <c:x val="-1.5326232143477475E-2"/>
                        <c:y val="-8.5883333258636771E-2"/>
                      </c:manualLayout>
                    </c:layout>
                    <c:dLblPos val="r"/>
                    <c:showLegendKey val="0"/>
                    <c:showVal val="1"/>
                    <c:showCatName val="0"/>
                    <c:showSerName val="0"/>
                    <c:showPercent val="0"/>
                    <c:showBubbleSize val="0"/>
                    <c:extLst>
                      <c:ext uri="{CE6537A1-D6FC-4f65-9D91-7224C49458BB}"/>
                      <c:ext xmlns:c16="http://schemas.microsoft.com/office/drawing/2014/chart" uri="{C3380CC4-5D6E-409C-BE32-E72D297353CC}">
                        <c16:uniqueId val="{0000000B-B4B3-4CB8-B61C-41D109200F2B}"/>
                      </c:ext>
                    </c:extLst>
                  </c:dLbl>
                  <c:dLbl>
                    <c:idx val="4"/>
                    <c:layout>
                      <c:manualLayout>
                        <c:x val="-1.3477449084025912E-2"/>
                        <c:y val="-8.5900226192942908E-2"/>
                      </c:manualLayout>
                    </c:layout>
                    <c:dLblPos val="r"/>
                    <c:showLegendKey val="0"/>
                    <c:showVal val="1"/>
                    <c:showCatName val="0"/>
                    <c:showSerName val="0"/>
                    <c:showPercent val="0"/>
                    <c:showBubbleSize val="0"/>
                    <c:extLst>
                      <c:ext uri="{CE6537A1-D6FC-4f65-9D91-7224C49458BB}"/>
                      <c:ext xmlns:c16="http://schemas.microsoft.com/office/drawing/2014/chart" uri="{C3380CC4-5D6E-409C-BE32-E72D297353CC}">
                        <c16:uniqueId val="{0000000C-B4B3-4CB8-B61C-41D109200F2B}"/>
                      </c:ext>
                    </c:extLst>
                  </c:dLbl>
                  <c:dLbl>
                    <c:idx val="5"/>
                    <c:layout>
                      <c:manualLayout>
                        <c:x val="-1.3552652524602464E-2"/>
                        <c:y val="-7.8460440023015762E-2"/>
                      </c:manualLayout>
                    </c:layout>
                    <c:dLblPos val="r"/>
                    <c:showLegendKey val="0"/>
                    <c:showVal val="1"/>
                    <c:showCatName val="0"/>
                    <c:showSerName val="0"/>
                    <c:showPercent val="0"/>
                    <c:showBubbleSize val="0"/>
                    <c:extLst>
                      <c:ext uri="{CE6537A1-D6FC-4f65-9D91-7224C49458BB}"/>
                      <c:ext xmlns:c16="http://schemas.microsoft.com/office/drawing/2014/chart" uri="{C3380CC4-5D6E-409C-BE32-E72D297353CC}">
                        <c16:uniqueId val="{0000000D-B4B3-4CB8-B61C-41D109200F2B}"/>
                      </c:ext>
                    </c:extLst>
                  </c:dLbl>
                  <c:dLbl>
                    <c:idx val="6"/>
                    <c:layout>
                      <c:manualLayout>
                        <c:x val="-1.2555157142742621E-2"/>
                        <c:y val="-6.597001124931523E-2"/>
                      </c:manualLayout>
                    </c:layout>
                    <c:dLblPos val="r"/>
                    <c:showLegendKey val="0"/>
                    <c:showVal val="1"/>
                    <c:showCatName val="0"/>
                    <c:showSerName val="0"/>
                    <c:showPercent val="0"/>
                    <c:showBubbleSize val="0"/>
                    <c:extLst>
                      <c:ext uri="{CE6537A1-D6FC-4f65-9D91-7224C49458BB}"/>
                      <c:ext xmlns:c16="http://schemas.microsoft.com/office/drawing/2014/chart" uri="{C3380CC4-5D6E-409C-BE32-E72D297353CC}">
                        <c16:uniqueId val="{0000000E-B4B3-4CB8-B61C-41D109200F2B}"/>
                      </c:ext>
                    </c:extLst>
                  </c:dLbl>
                  <c:dLbl>
                    <c:idx val="7"/>
                    <c:layout>
                      <c:manualLayout>
                        <c:x val="-1.2807057978671261E-2"/>
                        <c:y val="-6.5632991821453532E-2"/>
                      </c:manualLayout>
                    </c:layout>
                    <c:dLblPos val="r"/>
                    <c:showLegendKey val="0"/>
                    <c:showVal val="1"/>
                    <c:showCatName val="0"/>
                    <c:showSerName val="0"/>
                    <c:showPercent val="0"/>
                    <c:showBubbleSize val="0"/>
                    <c:extLst>
                      <c:ext uri="{CE6537A1-D6FC-4f65-9D91-7224C49458BB}"/>
                      <c:ext xmlns:c16="http://schemas.microsoft.com/office/drawing/2014/chart" uri="{C3380CC4-5D6E-409C-BE32-E72D297353CC}">
                        <c16:uniqueId val="{0000000F-B4B3-4CB8-B61C-41D109200F2B}"/>
                      </c:ext>
                    </c:extLst>
                  </c:dLbl>
                  <c:dLbl>
                    <c:idx val="8"/>
                    <c:layout>
                      <c:manualLayout>
                        <c:x val="-1.2632239694837021E-2"/>
                        <c:y val="-5.6351116265050794E-2"/>
                      </c:manualLayout>
                    </c:layout>
                    <c:dLblPos val="r"/>
                    <c:showLegendKey val="0"/>
                    <c:showVal val="1"/>
                    <c:showCatName val="0"/>
                    <c:showSerName val="0"/>
                    <c:showPercent val="0"/>
                    <c:showBubbleSize val="0"/>
                    <c:extLst>
                      <c:ext uri="{CE6537A1-D6FC-4f65-9D91-7224C49458BB}"/>
                      <c:ext xmlns:c16="http://schemas.microsoft.com/office/drawing/2014/chart" uri="{C3380CC4-5D6E-409C-BE32-E72D297353CC}">
                        <c16:uniqueId val="{00000010-B4B3-4CB8-B61C-41D109200F2B}"/>
                      </c:ext>
                    </c:extLst>
                  </c:dLbl>
                  <c:dLbl>
                    <c:idx val="9"/>
                    <c:layout>
                      <c:manualLayout>
                        <c:x val="-1.0484019102557716E-2"/>
                        <c:y val="-5.4599859371148723E-2"/>
                      </c:manualLayout>
                    </c:layout>
                    <c:tx>
                      <c:rich>
                        <a:bodyPr/>
                        <a:lstStyle/>
                        <a:p>
                          <a:r>
                            <a:rPr lang="en-US" altLang="zh-CN">
                              <a:solidFill>
                                <a:srgbClr val="C00000"/>
                              </a:solidFill>
                            </a:rPr>
                            <a:t>-1.52%</a:t>
                          </a:r>
                          <a:endParaRPr lang="en-US" altLang="zh-CN"/>
                        </a:p>
                      </c:rich>
                    </c:tx>
                    <c:dLblPos val="r"/>
                    <c:showLegendKey val="0"/>
                    <c:showVal val="1"/>
                    <c:showCatName val="0"/>
                    <c:showSerName val="0"/>
                    <c:showPercent val="0"/>
                    <c:showBubbleSize val="0"/>
                    <c:extLst>
                      <c:ext uri="{CE6537A1-D6FC-4f65-9D91-7224C49458BB}">
                        <c15:showDataLabelsRange val="0"/>
                      </c:ext>
                      <c:ext xmlns:c16="http://schemas.microsoft.com/office/drawing/2014/chart" uri="{C3380CC4-5D6E-409C-BE32-E72D297353CC}">
                        <c16:uniqueId val="{00000011-B4B3-4CB8-B61C-41D109200F2B}"/>
                      </c:ext>
                    </c:extLst>
                  </c:dLbl>
                  <c:dLbl>
                    <c:idx val="10"/>
                    <c:layout>
                      <c:manualLayout>
                        <c:x val="-1.3322315130441733E-2"/>
                        <c:y val="-5.8666625041881915E-2"/>
                      </c:manualLayout>
                    </c:layout>
                    <c:dLblPos val="r"/>
                    <c:showLegendKey val="0"/>
                    <c:showVal val="1"/>
                    <c:showCatName val="0"/>
                    <c:showSerName val="0"/>
                    <c:showPercent val="0"/>
                    <c:showBubbleSize val="0"/>
                    <c:extLst>
                      <c:ext uri="{CE6537A1-D6FC-4f65-9D91-7224C49458BB}"/>
                      <c:ext xmlns:c16="http://schemas.microsoft.com/office/drawing/2014/chart" uri="{C3380CC4-5D6E-409C-BE32-E72D297353CC}">
                        <c16:uniqueId val="{00000012-B4B3-4CB8-B61C-41D109200F2B}"/>
                      </c:ext>
                    </c:extLst>
                  </c:dLbl>
                  <c:dLbl>
                    <c:idx val="11"/>
                    <c:layout>
                      <c:manualLayout>
                        <c:x val="-1.4911810858068957E-2"/>
                        <c:y val="-5.4815122429503163E-2"/>
                      </c:manualLayout>
                    </c:layout>
                    <c:dLblPos val="r"/>
                    <c:showLegendKey val="0"/>
                    <c:showVal val="1"/>
                    <c:showCatName val="0"/>
                    <c:showSerName val="0"/>
                    <c:showPercent val="0"/>
                    <c:showBubbleSize val="0"/>
                    <c:extLst>
                      <c:ext uri="{CE6537A1-D6FC-4f65-9D91-7224C49458BB}"/>
                      <c:ext xmlns:c16="http://schemas.microsoft.com/office/drawing/2014/chart" uri="{C3380CC4-5D6E-409C-BE32-E72D297353CC}">
                        <c16:uniqueId val="{00000013-B4B3-4CB8-B61C-41D109200F2B}"/>
                      </c:ext>
                    </c:extLst>
                  </c:dLbl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900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zh-CN"/>
                    </a:p>
                  </c:txPr>
                  <c:dLblPos val="ctr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>
                    <c:ext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>
                      <c:ext uri="{02D57815-91ED-43cb-92C2-25804820EDAC}">
                        <c15:formulaRef>
                          <c15:sqref>月度会!$A$20:$A$31</c15:sqref>
                        </c15:formulaRef>
                      </c:ext>
                    </c:extLst>
                    <c:strCache>
                      <c:ptCount val="12"/>
                      <c:pt idx="0">
                        <c:v>1月</c:v>
                      </c:pt>
                      <c:pt idx="1">
                        <c:v>2月</c:v>
                      </c:pt>
                      <c:pt idx="2">
                        <c:v>3月</c:v>
                      </c:pt>
                      <c:pt idx="3">
                        <c:v>4月</c:v>
                      </c:pt>
                      <c:pt idx="4">
                        <c:v>5月</c:v>
                      </c:pt>
                      <c:pt idx="5">
                        <c:v>6月</c:v>
                      </c:pt>
                      <c:pt idx="6">
                        <c:v>7月</c:v>
                      </c:pt>
                      <c:pt idx="7">
                        <c:v>8月</c:v>
                      </c:pt>
                      <c:pt idx="8">
                        <c:v>9月</c:v>
                      </c:pt>
                      <c:pt idx="9">
                        <c:v>10月</c:v>
                      </c:pt>
                      <c:pt idx="10">
                        <c:v>11月</c:v>
                      </c:pt>
                      <c:pt idx="11">
                        <c:v>12月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月度会!$E$20:$E$31</c15:sqref>
                        </c15:formulaRef>
                      </c:ext>
                    </c:extLst>
                    <c:numCache>
                      <c:formatCode>0.00</c:formatCode>
                      <c:ptCount val="12"/>
                      <c:pt idx="0">
                        <c:v>119.78</c:v>
                      </c:pt>
                      <c:pt idx="1">
                        <c:v>80.73</c:v>
                      </c:pt>
                      <c:pt idx="2">
                        <c:v>125.06</c:v>
                      </c:pt>
                      <c:pt idx="3">
                        <c:v>120.06</c:v>
                      </c:pt>
                      <c:pt idx="4">
                        <c:v>116.11</c:v>
                      </c:pt>
                      <c:pt idx="5">
                        <c:v>124.44</c:v>
                      </c:pt>
                      <c:pt idx="6">
                        <c:v>121.3</c:v>
                      </c:pt>
                      <c:pt idx="7">
                        <c:v>119.86</c:v>
                      </c:pt>
                      <c:pt idx="8">
                        <c:v>131.1755</c:v>
                      </c:pt>
                      <c:pt idx="9">
                        <c:v>126.74469999999999</c:v>
                      </c:pt>
                      <c:pt idx="10">
                        <c:v>138.36840000000001</c:v>
                      </c:pt>
                      <c:pt idx="11">
                        <c:v>168.6414</c:v>
                      </c:pt>
                    </c:numCache>
                  </c:numRef>
                </c:val>
                <c:smooth val="1"/>
                <c:extLst>
                  <c:ext xmlns:c16="http://schemas.microsoft.com/office/drawing/2014/chart" uri="{C3380CC4-5D6E-409C-BE32-E72D297353CC}">
                    <c16:uniqueId val="{00000014-B4B3-4CB8-B61C-41D109200F2B}"/>
                  </c:ext>
                </c:extLst>
              </c15:ser>
            </c15:filteredLineSeries>
            <c15:filteredLineSeries>
              <c15:ser>
                <c:idx val="5"/>
                <c:order val="5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月度会!$G$19</c15:sqref>
                        </c15:formulaRef>
                      </c:ext>
                    </c:extLst>
                    <c:strCache>
                      <c:ptCount val="1"/>
                      <c:pt idx="0">
                        <c:v>2021月度同比</c:v>
                      </c:pt>
                    </c:strCache>
                  </c:strRef>
                </c:tx>
                <c:spPr>
                  <a:ln w="25400" cap="rnd">
                    <a:solidFill>
                      <a:schemeClr val="accent4"/>
                    </a:solidFill>
                    <a:round/>
                  </a:ln>
                  <a:effectLst>
                    <a:outerShdw blurRad="57150" dist="19050" dir="5400000" algn="ctr" rotWithShape="0">
                      <a:srgbClr val="000000">
                        <a:alpha val="63000"/>
                      </a:srgbClr>
                    </a:outerShdw>
                  </a:effectLst>
                </c:spPr>
                <c:marker>
                  <c:symbol val="circle"/>
                  <c:size val="6"/>
                  <c:spPr>
                    <a:solidFill>
                      <a:schemeClr val="bg1"/>
                    </a:solidFill>
                    <a:ln w="9525">
                      <a:solidFill>
                        <a:schemeClr val="accent4"/>
                      </a:solidFill>
                      <a:round/>
                    </a:ln>
                    <a:effectLst>
                      <a:outerShdw blurRad="57150" dist="19050" dir="5400000" algn="ctr" rotWithShape="0">
                        <a:srgbClr val="000000">
                          <a:alpha val="63000"/>
                        </a:srgbClr>
                      </a:outerShdw>
                    </a:effectLst>
                  </c:spPr>
                </c:marker>
                <c:dLbls>
                  <c:dLbl>
                    <c:idx val="0"/>
                    <c:layout>
                      <c:manualLayout>
                        <c:x val="-8.5314861460957181E-2"/>
                        <c:y val="-9.0606706834016434E-2"/>
                      </c:manualLayout>
                    </c:layout>
                    <c:dLblPos val="r"/>
                    <c:showLegendKey val="0"/>
                    <c:showVal val="1"/>
                    <c:showCatName val="0"/>
                    <c:showSerName val="0"/>
                    <c:showPercent val="0"/>
                    <c:showBubbleSize val="0"/>
                    <c:extLst xmlns:c15="http://schemas.microsoft.com/office/drawing/2012/chart">
                      <c:ext xmlns:c15="http://schemas.microsoft.com/office/drawing/2012/chart" uri="{CE6537A1-D6FC-4f65-9D91-7224C49458BB}"/>
                      <c:ext xmlns:c16="http://schemas.microsoft.com/office/drawing/2014/chart" uri="{C3380CC4-5D6E-409C-BE32-E72D297353CC}">
                        <c16:uniqueId val="{00000015-B4B3-4CB8-B61C-41D109200F2B}"/>
                      </c:ext>
                    </c:extLst>
                  </c:dLbl>
                  <c:dLbl>
                    <c:idx val="2"/>
                    <c:layout>
                      <c:manualLayout>
                        <c:x val="-3.1401768871920567E-2"/>
                        <c:y val="-0.11557819429635062"/>
                      </c:manualLayout>
                    </c:layout>
                    <c:dLblPos val="r"/>
                    <c:showLegendKey val="0"/>
                    <c:showVal val="1"/>
                    <c:showCatName val="0"/>
                    <c:showSerName val="0"/>
                    <c:showPercent val="0"/>
                    <c:showBubbleSize val="0"/>
                    <c:extLst xmlns:c15="http://schemas.microsoft.com/office/drawing/2012/chart">
                      <c:ext xmlns:c15="http://schemas.microsoft.com/office/drawing/2012/chart" uri="{CE6537A1-D6FC-4f65-9D91-7224C49458BB}"/>
                      <c:ext xmlns:c16="http://schemas.microsoft.com/office/drawing/2014/chart" uri="{C3380CC4-5D6E-409C-BE32-E72D297353CC}">
                        <c16:uniqueId val="{00000016-B4B3-4CB8-B61C-41D109200F2B}"/>
                      </c:ext>
                    </c:extLst>
                  </c:dLbl>
                  <c:dLbl>
                    <c:idx val="3"/>
                    <c:layout>
                      <c:manualLayout>
                        <c:x val="-3.7139871909274716E-2"/>
                        <c:y val="-8.3853981549283516E-2"/>
                      </c:manualLayout>
                    </c:layout>
                    <c:dLblPos val="r"/>
                    <c:showLegendKey val="0"/>
                    <c:showVal val="1"/>
                    <c:showCatName val="0"/>
                    <c:showSerName val="0"/>
                    <c:showPercent val="0"/>
                    <c:showBubbleSize val="0"/>
                    <c:extLst xmlns:c15="http://schemas.microsoft.com/office/drawing/2012/chart">
                      <c:ext xmlns:c15="http://schemas.microsoft.com/office/drawing/2012/chart" uri="{CE6537A1-D6FC-4f65-9D91-7224C49458BB}"/>
                      <c:ext xmlns:c16="http://schemas.microsoft.com/office/drawing/2014/chart" uri="{C3380CC4-5D6E-409C-BE32-E72D297353CC}">
                        <c16:uniqueId val="{00000017-B4B3-4CB8-B61C-41D109200F2B}"/>
                      </c:ext>
                    </c:extLst>
                  </c:dLbl>
                  <c:dLbl>
                    <c:idx val="4"/>
                    <c:layout>
                      <c:manualLayout>
                        <c:x val="-2.9967243112582035E-2"/>
                        <c:y val="-7.4789920764407214E-2"/>
                      </c:manualLayout>
                    </c:layout>
                    <c:dLblPos val="r"/>
                    <c:showLegendKey val="0"/>
                    <c:showVal val="1"/>
                    <c:showCatName val="0"/>
                    <c:showSerName val="0"/>
                    <c:showPercent val="0"/>
                    <c:showBubbleSize val="0"/>
                    <c:extLst xmlns:c15="http://schemas.microsoft.com/office/drawing/2012/chart">
                      <c:ext xmlns:c15="http://schemas.microsoft.com/office/drawing/2012/chart" uri="{CE6537A1-D6FC-4f65-9D91-7224C49458BB}"/>
                      <c:ext xmlns:c16="http://schemas.microsoft.com/office/drawing/2014/chart" uri="{C3380CC4-5D6E-409C-BE32-E72D297353CC}">
                        <c16:uniqueId val="{00000018-B4B3-4CB8-B61C-41D109200F2B}"/>
                      </c:ext>
                    </c:extLst>
                  </c:dLbl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700" b="1" i="0" u="none" strike="noStrike" kern="1200" baseline="0">
                          <a:solidFill>
                            <a:schemeClr val="accent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defRPr>
                      </a:pPr>
                      <a:endParaRPr lang="zh-CN"/>
                    </a:p>
                  </c:txPr>
                  <c:dLblPos val="t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 xmlns:c15="http://schemas.microsoft.com/office/drawing/2012/chart">
                    <c:ext xmlns:c15="http://schemas.microsoft.com/office/drawing/2012/chart" uri="{CE6537A1-D6FC-4f65-9D91-7224C49458BB}">
                      <c15:showLeaderLines val="1"/>
                      <c15:leaderLines>
                        <c:spPr>
                          <a:ln w="9525" cap="flat" cmpd="sng" algn="ctr">
                            <a:noFill/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月度会!$A$20:$A$31</c15:sqref>
                        </c15:formulaRef>
                      </c:ext>
                    </c:extLst>
                    <c:strCache>
                      <c:ptCount val="12"/>
                      <c:pt idx="0">
                        <c:v>1月</c:v>
                      </c:pt>
                      <c:pt idx="1">
                        <c:v>2月</c:v>
                      </c:pt>
                      <c:pt idx="2">
                        <c:v>3月</c:v>
                      </c:pt>
                      <c:pt idx="3">
                        <c:v>4月</c:v>
                      </c:pt>
                      <c:pt idx="4">
                        <c:v>5月</c:v>
                      </c:pt>
                      <c:pt idx="5">
                        <c:v>6月</c:v>
                      </c:pt>
                      <c:pt idx="6">
                        <c:v>7月</c:v>
                      </c:pt>
                      <c:pt idx="7">
                        <c:v>8月</c:v>
                      </c:pt>
                      <c:pt idx="8">
                        <c:v>9月</c:v>
                      </c:pt>
                      <c:pt idx="9">
                        <c:v>10月</c:v>
                      </c:pt>
                      <c:pt idx="10">
                        <c:v>11月</c:v>
                      </c:pt>
                      <c:pt idx="11">
                        <c:v>12月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月度会!$G$20:$G$31</c15:sqref>
                        </c15:formulaRef>
                      </c:ext>
                    </c:extLst>
                    <c:numCache>
                      <c:formatCode>0.00%</c:formatCode>
                      <c:ptCount val="12"/>
                      <c:pt idx="0">
                        <c:v>0.45364541023558103</c:v>
                      </c:pt>
                      <c:pt idx="1">
                        <c:v>12.4384442256295</c:v>
                      </c:pt>
                      <c:pt idx="2">
                        <c:v>0.65205630611421928</c:v>
                      </c:pt>
                      <c:pt idx="3">
                        <c:v>0.33760114534841434</c:v>
                      </c:pt>
                      <c:pt idx="4">
                        <c:v>0.24663000383680792</c:v>
                      </c:pt>
                      <c:pt idx="5">
                        <c:v>0.24690547468442295</c:v>
                      </c:pt>
                      <c:pt idx="6">
                        <c:v>0.15659611573523569</c:v>
                      </c:pt>
                      <c:pt idx="7">
                        <c:v>0.12084835789631196</c:v>
                      </c:pt>
                      <c:pt idx="8">
                        <c:v>7.4435963559552676E-2</c:v>
                      </c:pt>
                      <c:pt idx="9">
                        <c:v>-1.5237522102352078E-2</c:v>
                      </c:pt>
                      <c:pt idx="10">
                        <c:v>-1.9110919072793796E-2</c:v>
                      </c:pt>
                      <c:pt idx="11">
                        <c:v>-5.2511795173259393E-2</c:v>
                      </c:pt>
                    </c:numCache>
                  </c:numRef>
                </c:val>
                <c:smooth val="1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19-B4B3-4CB8-B61C-41D109200F2B}"/>
                  </c:ext>
                </c:extLst>
              </c15:ser>
            </c15:filteredLineSeries>
          </c:ext>
        </c:extLst>
      </c:lineChart>
      <c:catAx>
        <c:axId val="119989955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bg2">
                <a:lumMod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199888319"/>
        <c:crosses val="autoZero"/>
        <c:auto val="1"/>
        <c:lblAlgn val="ctr"/>
        <c:lblOffset val="100"/>
        <c:noMultiLvlLbl val="0"/>
      </c:catAx>
      <c:valAx>
        <c:axId val="1199888319"/>
        <c:scaling>
          <c:orientation val="minMax"/>
        </c:scaling>
        <c:delete val="0"/>
        <c:axPos val="l"/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99899551"/>
        <c:crosses val="autoZero"/>
        <c:crossBetween val="between"/>
      </c:valAx>
      <c:valAx>
        <c:axId val="1199897887"/>
        <c:scaling>
          <c:orientation val="minMax"/>
        </c:scaling>
        <c:delete val="0"/>
        <c:axPos val="r"/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99902047"/>
        <c:crosses val="max"/>
        <c:crossBetween val="between"/>
      </c:valAx>
      <c:catAx>
        <c:axId val="1199902047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199897887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29238907529028035"/>
          <c:y val="0.17162739382217032"/>
          <c:w val="0.4297441580868791"/>
          <c:h val="6.21849290861282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solidFill>
      <a:schemeClr val="bg1">
        <a:lumMod val="95000"/>
        <a:alpha val="65000"/>
      </a:schemeClr>
    </a:solidFill>
    <a:ln w="9525" cap="flat" cmpd="sng" algn="ctr">
      <a:solidFill>
        <a:schemeClr val="bg2">
          <a:lumMod val="50000"/>
        </a:schemeClr>
      </a:solidFill>
      <a:round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400" b="1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2022</a:t>
            </a:r>
            <a:r>
              <a:rPr lang="zh-CN" altLang="zh-CN" sz="1400" b="1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b="1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1-3</a:t>
            </a:r>
            <a:r>
              <a:rPr lang="zh-CN" altLang="en-US" sz="1400" b="1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zh-CN" sz="1400" b="1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二手车各细分车型交易情况（单位：万辆）</a:t>
            </a:r>
            <a:endParaRPr lang="zh-CN" altLang="zh-CN" sz="14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layout>
        <c:manualLayout>
          <c:xMode val="edge"/>
          <c:yMode val="edge"/>
          <c:x val="0.25842482578375303"/>
          <c:y val="2.557725391943014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10891556053667364"/>
          <c:y val="0.24731746946614055"/>
          <c:w val="0.86300694578010306"/>
          <c:h val="0.4615725730003823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PPT模板1!$B$275</c:f>
              <c:strCache>
                <c:ptCount val="1"/>
                <c:pt idx="0">
                  <c:v>2022.1-3</c:v>
                </c:pt>
              </c:strCache>
            </c:strRef>
          </c:tx>
          <c:spPr>
            <a:gradFill rotWithShape="1">
              <a:gsLst>
                <a:gs pos="0">
                  <a:schemeClr val="accent5">
                    <a:shade val="76000"/>
                    <a:satMod val="103000"/>
                    <a:lumMod val="102000"/>
                    <a:tint val="94000"/>
                  </a:schemeClr>
                </a:gs>
                <a:gs pos="50000">
                  <a:schemeClr val="accent5">
                    <a:shade val="76000"/>
                    <a:satMod val="110000"/>
                    <a:lumMod val="100000"/>
                    <a:shade val="100000"/>
                  </a:schemeClr>
                </a:gs>
                <a:gs pos="100000">
                  <a:schemeClr val="accent5">
                    <a:shade val="76000"/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strRef>
              <c:f>PPT模板1!$A$277:$A$286</c:f>
              <c:strCache>
                <c:ptCount val="10"/>
                <c:pt idx="0">
                  <c:v>基本型乘用车</c:v>
                </c:pt>
                <c:pt idx="1">
                  <c:v>SUV</c:v>
                </c:pt>
                <c:pt idx="2">
                  <c:v>MPV</c:v>
                </c:pt>
                <c:pt idx="3">
                  <c:v>交叉型车</c:v>
                </c:pt>
                <c:pt idx="4">
                  <c:v>客车</c:v>
                </c:pt>
                <c:pt idx="5">
                  <c:v>货车</c:v>
                </c:pt>
                <c:pt idx="6">
                  <c:v>低速载货车</c:v>
                </c:pt>
                <c:pt idx="7">
                  <c:v>挂车</c:v>
                </c:pt>
                <c:pt idx="8">
                  <c:v>摩托车</c:v>
                </c:pt>
                <c:pt idx="9">
                  <c:v>其它车</c:v>
                </c:pt>
              </c:strCache>
              <c:extLst/>
            </c:strRef>
          </c:cat>
          <c:val>
            <c:numRef>
              <c:f>PPT模板1!$B$277:$B$286</c:f>
              <c:numCache>
                <c:formatCode>0.00_);[Red]\(0.00\)</c:formatCode>
                <c:ptCount val="10"/>
                <c:pt idx="0">
                  <c:v>230.7286</c:v>
                </c:pt>
                <c:pt idx="1">
                  <c:v>49.416499999999999</c:v>
                </c:pt>
                <c:pt idx="2">
                  <c:v>22.948699999999999</c:v>
                </c:pt>
                <c:pt idx="3">
                  <c:v>8.8079000000000001</c:v>
                </c:pt>
                <c:pt idx="4">
                  <c:v>27.1023</c:v>
                </c:pt>
                <c:pt idx="5">
                  <c:v>30.062999999999999</c:v>
                </c:pt>
                <c:pt idx="6">
                  <c:v>1.0931</c:v>
                </c:pt>
                <c:pt idx="7">
                  <c:v>2.4239999999999999</c:v>
                </c:pt>
                <c:pt idx="8">
                  <c:v>7.4172000000000002</c:v>
                </c:pt>
                <c:pt idx="9">
                  <c:v>7.9580000000000002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0-F87C-4692-98DC-DA4DD6CA391D}"/>
            </c:ext>
          </c:extLst>
        </c:ser>
        <c:ser>
          <c:idx val="1"/>
          <c:order val="1"/>
          <c:tx>
            <c:strRef>
              <c:f>PPT模板1!$C$275</c:f>
              <c:strCache>
                <c:ptCount val="1"/>
                <c:pt idx="0">
                  <c:v>2021.1-3</c:v>
                </c:pt>
              </c:strCache>
            </c:strRef>
          </c:tx>
          <c:spPr>
            <a:gradFill rotWithShape="1">
              <a:gsLst>
                <a:gs pos="0">
                  <a:schemeClr val="accent5">
                    <a:tint val="77000"/>
                    <a:satMod val="103000"/>
                    <a:lumMod val="102000"/>
                    <a:tint val="94000"/>
                  </a:schemeClr>
                </a:gs>
                <a:gs pos="50000">
                  <a:schemeClr val="accent5">
                    <a:tint val="77000"/>
                    <a:satMod val="110000"/>
                    <a:lumMod val="100000"/>
                    <a:shade val="100000"/>
                  </a:schemeClr>
                </a:gs>
                <a:gs pos="100000">
                  <a:schemeClr val="accent5">
                    <a:tint val="77000"/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strRef>
              <c:f>PPT模板1!$A$277:$A$286</c:f>
              <c:strCache>
                <c:ptCount val="10"/>
                <c:pt idx="0">
                  <c:v>基本型乘用车</c:v>
                </c:pt>
                <c:pt idx="1">
                  <c:v>SUV</c:v>
                </c:pt>
                <c:pt idx="2">
                  <c:v>MPV</c:v>
                </c:pt>
                <c:pt idx="3">
                  <c:v>交叉型车</c:v>
                </c:pt>
                <c:pt idx="4">
                  <c:v>客车</c:v>
                </c:pt>
                <c:pt idx="5">
                  <c:v>货车</c:v>
                </c:pt>
                <c:pt idx="6">
                  <c:v>低速载货车</c:v>
                </c:pt>
                <c:pt idx="7">
                  <c:v>挂车</c:v>
                </c:pt>
                <c:pt idx="8">
                  <c:v>摩托车</c:v>
                </c:pt>
                <c:pt idx="9">
                  <c:v>其它车</c:v>
                </c:pt>
              </c:strCache>
              <c:extLst/>
            </c:strRef>
          </c:cat>
          <c:val>
            <c:numRef>
              <c:f>PPT模板1!$C$277:$C$286</c:f>
              <c:numCache>
                <c:formatCode>0.00_);[Red]\(0.00\)</c:formatCode>
                <c:ptCount val="10"/>
                <c:pt idx="0">
                  <c:v>240.0598</c:v>
                </c:pt>
                <c:pt idx="1">
                  <c:v>42.141300000000001</c:v>
                </c:pt>
                <c:pt idx="2">
                  <c:v>22.7698</c:v>
                </c:pt>
                <c:pt idx="3">
                  <c:v>8.8559999999999999</c:v>
                </c:pt>
                <c:pt idx="4">
                  <c:v>31.882000000000001</c:v>
                </c:pt>
                <c:pt idx="5">
                  <c:v>33.113199999999999</c:v>
                </c:pt>
                <c:pt idx="6">
                  <c:v>0.9536</c:v>
                </c:pt>
                <c:pt idx="7">
                  <c:v>2.9674999999999998</c:v>
                </c:pt>
                <c:pt idx="8">
                  <c:v>5.3384999999999998</c:v>
                </c:pt>
                <c:pt idx="9">
                  <c:v>7.5091000000000001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1-F87C-4692-98DC-DA4DD6CA391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1937073279"/>
        <c:axId val="1937072863"/>
      </c:barChart>
      <c:catAx>
        <c:axId val="193707327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937072863"/>
        <c:crossesAt val="0.1"/>
        <c:auto val="1"/>
        <c:lblAlgn val="ctr"/>
        <c:lblOffset val="100"/>
        <c:noMultiLvlLbl val="0"/>
      </c:catAx>
      <c:valAx>
        <c:axId val="1937072863"/>
        <c:scaling>
          <c:logBase val="2"/>
          <c:orientation val="minMax"/>
        </c:scaling>
        <c:delete val="0"/>
        <c:axPos val="l"/>
        <c:numFmt formatCode="0.00_);[Red]\(0.00\)" sourceLinked="1"/>
        <c:majorTickMark val="none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937073279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12700" cap="flat" cmpd="sng" algn="ctr">
            <a:solidFill>
              <a:schemeClr val="bg1">
                <a:lumMod val="50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</c:dTable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39597658866624141"/>
          <c:y val="0.15425170202503419"/>
          <c:w val="0.20809156222514852"/>
          <c:h val="6.463119300964108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solidFill>
      <a:schemeClr val="bg1">
        <a:lumMod val="95000"/>
        <a:alpha val="75000"/>
      </a:schemeClr>
    </a:solidFill>
    <a:ln w="9525" cap="flat" cmpd="sng" algn="ctr">
      <a:solidFill>
        <a:schemeClr val="bg1">
          <a:lumMod val="50000"/>
        </a:schemeClr>
      </a:solidFill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PPT模板新!$W$187</c:f>
              <c:strCache>
                <c:ptCount val="1"/>
                <c:pt idx="0">
                  <c:v>2022.1-3</c:v>
                </c:pt>
              </c:strCache>
            </c:strRef>
          </c:tx>
          <c:spPr>
            <a:gradFill rotWithShape="1">
              <a:gsLst>
                <a:gs pos="0">
                  <a:schemeClr val="accent5">
                    <a:shade val="76000"/>
                    <a:satMod val="103000"/>
                    <a:lumMod val="102000"/>
                    <a:tint val="94000"/>
                  </a:schemeClr>
                </a:gs>
                <a:gs pos="50000">
                  <a:schemeClr val="accent5">
                    <a:shade val="76000"/>
                    <a:satMod val="110000"/>
                    <a:lumMod val="100000"/>
                    <a:shade val="100000"/>
                  </a:schemeClr>
                </a:gs>
                <a:gs pos="100000">
                  <a:schemeClr val="accent5">
                    <a:shade val="76000"/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PPT模板新!$X$186:$AC$186</c:f>
              <c:strCache>
                <c:ptCount val="6"/>
                <c:pt idx="0">
                  <c:v>A00级轿车</c:v>
                </c:pt>
                <c:pt idx="1">
                  <c:v>A0级轿车</c:v>
                </c:pt>
                <c:pt idx="2">
                  <c:v>A级轿车</c:v>
                </c:pt>
                <c:pt idx="3">
                  <c:v>B级轿车</c:v>
                </c:pt>
                <c:pt idx="4">
                  <c:v>C级轿车</c:v>
                </c:pt>
                <c:pt idx="5">
                  <c:v>D级轿车</c:v>
                </c:pt>
              </c:strCache>
            </c:strRef>
          </c:cat>
          <c:val>
            <c:numRef>
              <c:f>PPT模板新!$X$187:$AC$187</c:f>
              <c:numCache>
                <c:formatCode>0.0%</c:formatCode>
                <c:ptCount val="6"/>
                <c:pt idx="0">
                  <c:v>4.6597947224223134E-2</c:v>
                </c:pt>
                <c:pt idx="1">
                  <c:v>0.14021062498623829</c:v>
                </c:pt>
                <c:pt idx="2">
                  <c:v>0.49475639408513705</c:v>
                </c:pt>
                <c:pt idx="3">
                  <c:v>0.22920565818735433</c:v>
                </c:pt>
                <c:pt idx="4">
                  <c:v>7.0134408686707922E-2</c:v>
                </c:pt>
                <c:pt idx="5">
                  <c:v>1.9094966830339309E-2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63D-4088-87F5-AA6CB8DB654A}"/>
            </c:ext>
          </c:extLst>
        </c:ser>
        <c:ser>
          <c:idx val="1"/>
          <c:order val="1"/>
          <c:tx>
            <c:strRef>
              <c:f>PPT模板新!$W$188</c:f>
              <c:strCache>
                <c:ptCount val="1"/>
                <c:pt idx="0">
                  <c:v>2021.1-3</c:v>
                </c:pt>
              </c:strCache>
            </c:strRef>
          </c:tx>
          <c:spPr>
            <a:gradFill rotWithShape="1">
              <a:gsLst>
                <a:gs pos="0">
                  <a:schemeClr val="accent5">
                    <a:tint val="77000"/>
                    <a:satMod val="103000"/>
                    <a:lumMod val="102000"/>
                    <a:tint val="94000"/>
                  </a:schemeClr>
                </a:gs>
                <a:gs pos="50000">
                  <a:schemeClr val="accent5">
                    <a:tint val="77000"/>
                    <a:satMod val="110000"/>
                    <a:lumMod val="100000"/>
                    <a:shade val="100000"/>
                  </a:schemeClr>
                </a:gs>
                <a:gs pos="100000">
                  <a:schemeClr val="accent5">
                    <a:tint val="77000"/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dLbl>
              <c:idx val="0"/>
              <c:layout>
                <c:manualLayout>
                  <c:x val="0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63D-4088-87F5-AA6CB8DB654A}"/>
                </c:ext>
              </c:extLst>
            </c:dLbl>
            <c:dLbl>
              <c:idx val="1"/>
              <c:layout>
                <c:manualLayout>
                  <c:x val="3.0717537488698043E-3"/>
                  <c:y val="-8.4108948532267911E-17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E63D-4088-87F5-AA6CB8DB654A}"/>
                </c:ext>
              </c:extLst>
            </c:dLbl>
            <c:dLbl>
              <c:idx val="2"/>
              <c:layout>
                <c:manualLayout>
                  <c:x val="3.0717537488698606E-3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E63D-4088-87F5-AA6CB8DB654A}"/>
                </c:ext>
              </c:extLst>
            </c:dLbl>
            <c:dLbl>
              <c:idx val="3"/>
              <c:layout>
                <c:manualLayout>
                  <c:x val="4.6076306233047912E-3"/>
                  <c:y val="-8.4108948532267911E-17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E63D-4088-87F5-AA6CB8DB654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altLang="zh-CN" sz="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PPT模板新!$X$186:$AC$186</c:f>
              <c:strCache>
                <c:ptCount val="6"/>
                <c:pt idx="0">
                  <c:v>A00级轿车</c:v>
                </c:pt>
                <c:pt idx="1">
                  <c:v>A0级轿车</c:v>
                </c:pt>
                <c:pt idx="2">
                  <c:v>A级轿车</c:v>
                </c:pt>
                <c:pt idx="3">
                  <c:v>B级轿车</c:v>
                </c:pt>
                <c:pt idx="4">
                  <c:v>C级轿车</c:v>
                </c:pt>
                <c:pt idx="5">
                  <c:v>D级轿车</c:v>
                </c:pt>
              </c:strCache>
            </c:strRef>
          </c:cat>
          <c:val>
            <c:numRef>
              <c:f>PPT模板新!$X$188:$AC$188</c:f>
              <c:numCache>
                <c:formatCode>0.0%</c:formatCode>
                <c:ptCount val="6"/>
                <c:pt idx="0">
                  <c:v>5.1299995365435419E-2</c:v>
                </c:pt>
                <c:pt idx="1">
                  <c:v>0.15138805209250591</c:v>
                </c:pt>
                <c:pt idx="2">
                  <c:v>0.50020623812392828</c:v>
                </c:pt>
                <c:pt idx="3">
                  <c:v>0.21604486258516012</c:v>
                </c:pt>
                <c:pt idx="4">
                  <c:v>6.3266441117856981E-2</c:v>
                </c:pt>
                <c:pt idx="5">
                  <c:v>1.7794410715113316E-2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E63D-4088-87F5-AA6CB8DB654A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4"/>
        <c:axId val="1874746480"/>
        <c:axId val="1874746896"/>
      </c:barChart>
      <c:catAx>
        <c:axId val="18747464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874746896"/>
        <c:crosses val="autoZero"/>
        <c:auto val="1"/>
        <c:lblAlgn val="ctr"/>
        <c:lblOffset val="100"/>
        <c:noMultiLvlLbl val="0"/>
      </c:catAx>
      <c:valAx>
        <c:axId val="1874746896"/>
        <c:scaling>
          <c:orientation val="minMax"/>
        </c:scaling>
        <c:delete val="0"/>
        <c:axPos val="l"/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18747464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0394870647810157"/>
          <c:y val="0.12657588804748179"/>
          <c:w val="0.41959410691761539"/>
          <c:h val="0.70772162779210379"/>
        </c:manualLayout>
      </c:layout>
      <c:doughnutChart>
        <c:varyColors val="1"/>
        <c:ser>
          <c:idx val="0"/>
          <c:order val="0"/>
          <c:spPr>
            <a:ln w="19050"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chemeClr val="accent6">
                  <a:shade val="47000"/>
                </a:schemeClr>
              </a:solidFill>
              <a:ln w="19050">
                <a:solidFill>
                  <a:schemeClr val="bg1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4DA4-4A89-8277-D96EF70C11E3}"/>
              </c:ext>
            </c:extLst>
          </c:dPt>
          <c:dPt>
            <c:idx val="1"/>
            <c:bubble3D val="0"/>
            <c:spPr>
              <a:solidFill>
                <a:schemeClr val="accent6">
                  <a:shade val="65000"/>
                </a:schemeClr>
              </a:solidFill>
              <a:ln w="19050">
                <a:solidFill>
                  <a:schemeClr val="bg1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4DA4-4A89-8277-D96EF70C11E3}"/>
              </c:ext>
            </c:extLst>
          </c:dPt>
          <c:dPt>
            <c:idx val="2"/>
            <c:bubble3D val="0"/>
            <c:spPr>
              <a:solidFill>
                <a:schemeClr val="accent6">
                  <a:shade val="82000"/>
                </a:schemeClr>
              </a:solidFill>
              <a:ln w="19050">
                <a:solidFill>
                  <a:schemeClr val="bg1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4DA4-4A89-8277-D96EF70C11E3}"/>
              </c:ext>
            </c:extLst>
          </c:dPt>
          <c:dPt>
            <c:idx val="3"/>
            <c:bubble3D val="0"/>
            <c:spPr>
              <a:solidFill>
                <a:schemeClr val="accent6"/>
              </a:solidFill>
              <a:ln w="19050">
                <a:solidFill>
                  <a:schemeClr val="bg1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4DA4-4A89-8277-D96EF70C11E3}"/>
              </c:ext>
            </c:extLst>
          </c:dPt>
          <c:dPt>
            <c:idx val="4"/>
            <c:bubble3D val="0"/>
            <c:spPr>
              <a:solidFill>
                <a:schemeClr val="accent6">
                  <a:tint val="83000"/>
                </a:schemeClr>
              </a:solidFill>
              <a:ln w="19050">
                <a:solidFill>
                  <a:schemeClr val="bg1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4DA4-4A89-8277-D96EF70C11E3}"/>
              </c:ext>
            </c:extLst>
          </c:dPt>
          <c:dPt>
            <c:idx val="5"/>
            <c:bubble3D val="0"/>
            <c:spPr>
              <a:solidFill>
                <a:schemeClr val="accent6">
                  <a:tint val="65000"/>
                </a:schemeClr>
              </a:solidFill>
              <a:ln w="19050">
                <a:solidFill>
                  <a:schemeClr val="bg1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B-4DA4-4A89-8277-D96EF70C11E3}"/>
              </c:ext>
            </c:extLst>
          </c:dPt>
          <c:dPt>
            <c:idx val="6"/>
            <c:bubble3D val="0"/>
            <c:spPr>
              <a:solidFill>
                <a:schemeClr val="accent6">
                  <a:tint val="48000"/>
                </a:schemeClr>
              </a:solidFill>
              <a:ln w="19050">
                <a:solidFill>
                  <a:schemeClr val="bg1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D-4DA4-4A89-8277-D96EF70C11E3}"/>
              </c:ext>
            </c:extLst>
          </c:dPt>
          <c:dLbls>
            <c:dLbl>
              <c:idx val="0"/>
              <c:layout>
                <c:manualLayout>
                  <c:x val="0.1784627133389316"/>
                  <c:y val="-4.9973020903735267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4DA4-4A89-8277-D96EF70C11E3}"/>
                </c:ext>
              </c:extLst>
            </c:dLbl>
            <c:dLbl>
              <c:idx val="1"/>
              <c:layout>
                <c:manualLayout>
                  <c:x val="0.1388054263583767"/>
                  <c:y val="0.18603277209277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4DA4-4A89-8277-D96EF70C11E3}"/>
                </c:ext>
              </c:extLst>
            </c:dLbl>
            <c:dLbl>
              <c:idx val="2"/>
              <c:layout>
                <c:manualLayout>
                  <c:x val="-4.3753890553396027E-2"/>
                  <c:y val="0.18366750716576274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4DA4-4A89-8277-D96EF70C11E3}"/>
                </c:ext>
              </c:extLst>
            </c:dLbl>
            <c:dLbl>
              <c:idx val="3"/>
              <c:layout>
                <c:manualLayout>
                  <c:x val="-0.16368357165286429"/>
                  <c:y val="0.17388019643933519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4DA4-4A89-8277-D96EF70C11E3}"/>
                </c:ext>
              </c:extLst>
            </c:dLbl>
            <c:dLbl>
              <c:idx val="4"/>
              <c:layout>
                <c:manualLayout>
                  <c:x val="-0.20444816257281986"/>
                  <c:y val="5.4381005106875144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4DA4-4A89-8277-D96EF70C11E3}"/>
                </c:ext>
              </c:extLst>
            </c:dLbl>
            <c:dLbl>
              <c:idx val="5"/>
              <c:layout>
                <c:manualLayout>
                  <c:x val="-0.19390716786686846"/>
                  <c:y val="-8.3137298996614817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4DA4-4A89-8277-D96EF70C11E3}"/>
                </c:ext>
              </c:extLst>
            </c:dLbl>
            <c:dLbl>
              <c:idx val="6"/>
              <c:layout>
                <c:manualLayout>
                  <c:x val="-0.16575935317651663"/>
                  <c:y val="-0.15649373928774554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4DA4-4A89-8277-D96EF70C11E3}"/>
                </c:ext>
              </c:extLst>
            </c:dLbl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'新能源模板（二手车）'!$AK$28:$AK$34</c:f>
              <c:strCache>
                <c:ptCount val="7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  <c:pt idx="5">
                  <c:v>MPV</c:v>
                </c:pt>
                <c:pt idx="6">
                  <c:v>SUV</c:v>
                </c:pt>
              </c:strCache>
            </c:strRef>
          </c:cat>
          <c:val>
            <c:numRef>
              <c:f>'新能源模板（二手车）'!$AL$28:$AL$34</c:f>
              <c:numCache>
                <c:formatCode>0.0%</c:formatCode>
                <c:ptCount val="7"/>
                <c:pt idx="0">
                  <c:v>0.32919973544973546</c:v>
                </c:pt>
                <c:pt idx="1">
                  <c:v>7.9323743386243387E-2</c:v>
                </c:pt>
                <c:pt idx="2">
                  <c:v>0.17472718253968253</c:v>
                </c:pt>
                <c:pt idx="3">
                  <c:v>7.7587632275132282E-2</c:v>
                </c:pt>
                <c:pt idx="4">
                  <c:v>1.0747354497354497E-2</c:v>
                </c:pt>
                <c:pt idx="5">
                  <c:v>2.2280092592592591E-2</c:v>
                </c:pt>
                <c:pt idx="6">
                  <c:v>0.30613425925925924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4DA4-4A89-8277-D96EF70C11E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913751304070184"/>
          <c:y val="0.19079161164830041"/>
          <c:w val="0.41959410691761539"/>
          <c:h val="0.70772162779210379"/>
        </c:manualLayout>
      </c:layout>
      <c:doughnutChart>
        <c:varyColors val="1"/>
        <c:ser>
          <c:idx val="0"/>
          <c:order val="0"/>
          <c:spPr>
            <a:ln w="19050"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chemeClr val="accent6">
                  <a:shade val="47000"/>
                </a:schemeClr>
              </a:solidFill>
              <a:ln w="19050">
                <a:solidFill>
                  <a:schemeClr val="bg1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B2D0-4335-94CC-09D73C7B5543}"/>
              </c:ext>
            </c:extLst>
          </c:dPt>
          <c:dPt>
            <c:idx val="1"/>
            <c:bubble3D val="0"/>
            <c:spPr>
              <a:solidFill>
                <a:schemeClr val="accent6">
                  <a:shade val="65000"/>
                </a:schemeClr>
              </a:solidFill>
              <a:ln w="19050">
                <a:solidFill>
                  <a:schemeClr val="bg1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B2D0-4335-94CC-09D73C7B5543}"/>
              </c:ext>
            </c:extLst>
          </c:dPt>
          <c:dPt>
            <c:idx val="2"/>
            <c:bubble3D val="0"/>
            <c:spPr>
              <a:solidFill>
                <a:schemeClr val="accent6">
                  <a:shade val="82000"/>
                </a:schemeClr>
              </a:solidFill>
              <a:ln w="19050">
                <a:solidFill>
                  <a:schemeClr val="bg1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B2D0-4335-94CC-09D73C7B5543}"/>
              </c:ext>
            </c:extLst>
          </c:dPt>
          <c:dPt>
            <c:idx val="3"/>
            <c:bubble3D val="0"/>
            <c:spPr>
              <a:solidFill>
                <a:schemeClr val="accent6"/>
              </a:solidFill>
              <a:ln w="19050">
                <a:solidFill>
                  <a:schemeClr val="bg1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B2D0-4335-94CC-09D73C7B5543}"/>
              </c:ext>
            </c:extLst>
          </c:dPt>
          <c:dPt>
            <c:idx val="4"/>
            <c:bubble3D val="0"/>
            <c:spPr>
              <a:solidFill>
                <a:schemeClr val="accent6">
                  <a:tint val="83000"/>
                </a:schemeClr>
              </a:solidFill>
              <a:ln w="19050">
                <a:solidFill>
                  <a:schemeClr val="bg1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B2D0-4335-94CC-09D73C7B5543}"/>
              </c:ext>
            </c:extLst>
          </c:dPt>
          <c:dPt>
            <c:idx val="5"/>
            <c:bubble3D val="0"/>
            <c:spPr>
              <a:solidFill>
                <a:schemeClr val="accent6">
                  <a:tint val="65000"/>
                </a:schemeClr>
              </a:solidFill>
              <a:ln w="19050">
                <a:solidFill>
                  <a:schemeClr val="bg1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B-B2D0-4335-94CC-09D73C7B5543}"/>
              </c:ext>
            </c:extLst>
          </c:dPt>
          <c:dPt>
            <c:idx val="6"/>
            <c:bubble3D val="0"/>
            <c:spPr>
              <a:solidFill>
                <a:schemeClr val="accent6">
                  <a:tint val="48000"/>
                </a:schemeClr>
              </a:solidFill>
              <a:ln w="19050">
                <a:solidFill>
                  <a:schemeClr val="bg1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D-B2D0-4335-94CC-09D73C7B5543}"/>
              </c:ext>
            </c:extLst>
          </c:dPt>
          <c:dLbls>
            <c:dLbl>
              <c:idx val="0"/>
              <c:layout>
                <c:manualLayout>
                  <c:x val="0.18790328395576261"/>
                  <c:y val="-0.14820271337886939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B2D0-4335-94CC-09D73C7B5543}"/>
                </c:ext>
              </c:extLst>
            </c:dLbl>
            <c:dLbl>
              <c:idx val="1"/>
              <c:layout>
                <c:manualLayout>
                  <c:x val="-0.19161459279300397"/>
                  <c:y val="0.1439343072817777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B2D0-4335-94CC-09D73C7B5543}"/>
                </c:ext>
              </c:extLst>
            </c:dLbl>
            <c:dLbl>
              <c:idx val="2"/>
              <c:layout>
                <c:manualLayout>
                  <c:x val="-0.16332732291930196"/>
                  <c:y val="0.1001497201724452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B2D0-4335-94CC-09D73C7B5543}"/>
                </c:ext>
              </c:extLst>
            </c:dLbl>
            <c:dLbl>
              <c:idx val="3"/>
              <c:layout>
                <c:manualLayout>
                  <c:x val="-0.20459277565908687"/>
                  <c:y val="4.7584864450759004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B2D0-4335-94CC-09D73C7B5543}"/>
                </c:ext>
              </c:extLst>
            </c:dLbl>
            <c:dLbl>
              <c:idx val="4"/>
              <c:layout>
                <c:manualLayout>
                  <c:x val="-0.21074178354431727"/>
                  <c:y val="-9.0624718008592814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B2D0-4335-94CC-09D73C7B5543}"/>
                </c:ext>
              </c:extLst>
            </c:dLbl>
            <c:dLbl>
              <c:idx val="5"/>
              <c:layout>
                <c:manualLayout>
                  <c:x val="-0.19390709041365806"/>
                  <c:y val="-0.2187877638288586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B2D0-4335-94CC-09D73C7B5543}"/>
                </c:ext>
              </c:extLst>
            </c:dLbl>
            <c:dLbl>
              <c:idx val="6"/>
              <c:layout>
                <c:manualLayout>
                  <c:x val="1.0241978498775443E-3"/>
                  <c:y val="-0.23981780009009726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B2D0-4335-94CC-09D73C7B5543}"/>
                </c:ext>
              </c:extLst>
            </c:dLbl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'新能源模板（二手车）'!$AK$15:$AK$21</c:f>
              <c:strCache>
                <c:ptCount val="7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  <c:pt idx="5">
                  <c:v>MPV</c:v>
                </c:pt>
                <c:pt idx="6">
                  <c:v>SUV</c:v>
                </c:pt>
              </c:strCache>
            </c:strRef>
          </c:cat>
          <c:val>
            <c:numRef>
              <c:f>'新能源模板（二手车）'!$AL$15:$AL$21</c:f>
              <c:numCache>
                <c:formatCode>0.0%</c:formatCode>
                <c:ptCount val="7"/>
                <c:pt idx="0">
                  <c:v>0.58104229607250757</c:v>
                </c:pt>
                <c:pt idx="1">
                  <c:v>7.6057401812688816E-2</c:v>
                </c:pt>
                <c:pt idx="2">
                  <c:v>0.16389728096676737</c:v>
                </c:pt>
                <c:pt idx="3">
                  <c:v>3.6858006042296075E-2</c:v>
                </c:pt>
                <c:pt idx="4">
                  <c:v>4.3806646525679756E-3</c:v>
                </c:pt>
                <c:pt idx="5">
                  <c:v>1.231117824773414E-2</c:v>
                </c:pt>
                <c:pt idx="6">
                  <c:v>0.12545317220543806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B2D0-4335-94CC-09D73C7B554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624411872344499"/>
          <c:y val="9.3056931015610744E-2"/>
          <c:w val="0.83373906110904261"/>
          <c:h val="0.6098622657736310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PPT模板新!$AA$373</c:f>
              <c:strCache>
                <c:ptCount val="1"/>
                <c:pt idx="0">
                  <c:v>2022.3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strRef>
              <c:f>PPT模板新!$AB$372:$AG$372</c:f>
              <c:strCache>
                <c:ptCount val="6"/>
                <c:pt idx="0">
                  <c:v>国Ⅰ</c:v>
                </c:pt>
                <c:pt idx="1">
                  <c:v>国Ⅱ</c:v>
                </c:pt>
                <c:pt idx="2">
                  <c:v>国Ⅲ</c:v>
                </c:pt>
                <c:pt idx="3">
                  <c:v>国Ⅳ</c:v>
                </c:pt>
                <c:pt idx="4">
                  <c:v>国Ⅴ</c:v>
                </c:pt>
                <c:pt idx="5">
                  <c:v>国Ⅵ</c:v>
                </c:pt>
              </c:strCache>
            </c:strRef>
          </c:cat>
          <c:val>
            <c:numRef>
              <c:f>PPT模板新!$AB$373:$AG$373</c:f>
              <c:numCache>
                <c:formatCode>0.00%</c:formatCode>
                <c:ptCount val="6"/>
                <c:pt idx="0">
                  <c:v>1.9280185342634179E-4</c:v>
                </c:pt>
                <c:pt idx="1">
                  <c:v>2.6897438896035551E-2</c:v>
                </c:pt>
                <c:pt idx="2">
                  <c:v>9.8588121509417259E-2</c:v>
                </c:pt>
                <c:pt idx="3">
                  <c:v>0.40217834487510551</c:v>
                </c:pt>
                <c:pt idx="4">
                  <c:v>0.36445239532597734</c:v>
                </c:pt>
                <c:pt idx="5">
                  <c:v>0.10769089754003799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7C9-4845-A0C4-41E2071F4E2B}"/>
            </c:ext>
          </c:extLst>
        </c:ser>
        <c:ser>
          <c:idx val="1"/>
          <c:order val="1"/>
          <c:tx>
            <c:strRef>
              <c:f>PPT模板新!$AA$374</c:f>
              <c:strCache>
                <c:ptCount val="1"/>
                <c:pt idx="0">
                  <c:v>2021.3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strRef>
              <c:f>PPT模板新!$AB$372:$AG$372</c:f>
              <c:strCache>
                <c:ptCount val="6"/>
                <c:pt idx="0">
                  <c:v>国Ⅰ</c:v>
                </c:pt>
                <c:pt idx="1">
                  <c:v>国Ⅱ</c:v>
                </c:pt>
                <c:pt idx="2">
                  <c:v>国Ⅲ</c:v>
                </c:pt>
                <c:pt idx="3">
                  <c:v>国Ⅳ</c:v>
                </c:pt>
                <c:pt idx="4">
                  <c:v>国Ⅴ</c:v>
                </c:pt>
                <c:pt idx="5">
                  <c:v>国Ⅵ</c:v>
                </c:pt>
              </c:strCache>
            </c:strRef>
          </c:cat>
          <c:val>
            <c:numRef>
              <c:f>PPT模板新!$AB$374:$AG$374</c:f>
              <c:numCache>
                <c:formatCode>0.00%</c:formatCode>
                <c:ptCount val="6"/>
                <c:pt idx="0">
                  <c:v>1.8685302141335626E-4</c:v>
                </c:pt>
                <c:pt idx="1">
                  <c:v>3.6361597967039125E-2</c:v>
                </c:pt>
                <c:pt idx="2">
                  <c:v>0.11967728407057231</c:v>
                </c:pt>
                <c:pt idx="3">
                  <c:v>0.44447351046999761</c:v>
                </c:pt>
                <c:pt idx="4">
                  <c:v>0.33375271455917221</c:v>
                </c:pt>
                <c:pt idx="5">
                  <c:v>6.554803991180537E-2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7C9-4845-A0C4-41E2071F4E2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460906288"/>
        <c:axId val="460906704"/>
      </c:barChart>
      <c:catAx>
        <c:axId val="4609062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60906704"/>
        <c:crosses val="autoZero"/>
        <c:auto val="1"/>
        <c:lblAlgn val="ctr"/>
        <c:lblOffset val="100"/>
        <c:noMultiLvlLbl val="0"/>
      </c:catAx>
      <c:valAx>
        <c:axId val="460906704"/>
        <c:scaling>
          <c:orientation val="minMax"/>
        </c:scaling>
        <c:delete val="0"/>
        <c:axPos val="l"/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460906288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>
        <a:lumMod val="95000"/>
        <a:alpha val="80000"/>
      </a:schemeClr>
    </a:solidFill>
    <a:ln w="9525" cap="flat" cmpd="sng" algn="ctr">
      <a:solidFill>
        <a:schemeClr val="bg1">
          <a:lumMod val="50000"/>
        </a:schemeClr>
      </a:solidFill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433356481481481"/>
          <c:y val="4.8465476190476184E-2"/>
          <c:w val="0.74470208333333332"/>
          <c:h val="0.5904757936507936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PPT模板新!$R$374</c:f>
              <c:strCache>
                <c:ptCount val="1"/>
                <c:pt idx="0">
                  <c:v>2021.1-3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strRef>
              <c:f>PPT模板新!$S$372:$X$372</c:f>
              <c:strCache>
                <c:ptCount val="6"/>
                <c:pt idx="0">
                  <c:v>国Ⅰ</c:v>
                </c:pt>
                <c:pt idx="1">
                  <c:v>国Ⅱ</c:v>
                </c:pt>
                <c:pt idx="2">
                  <c:v>国Ⅲ</c:v>
                </c:pt>
                <c:pt idx="3">
                  <c:v>国Ⅳ</c:v>
                </c:pt>
                <c:pt idx="4">
                  <c:v>国Ⅴ</c:v>
                </c:pt>
                <c:pt idx="5">
                  <c:v>国Ⅵ</c:v>
                </c:pt>
              </c:strCache>
            </c:strRef>
          </c:cat>
          <c:val>
            <c:numRef>
              <c:f>PPT模板新!$S$374:$X$374</c:f>
              <c:numCache>
                <c:formatCode>0.00%</c:formatCode>
                <c:ptCount val="6"/>
                <c:pt idx="0">
                  <c:v>1.9983341886203662E-4</c:v>
                </c:pt>
                <c:pt idx="1">
                  <c:v>3.3917326516615748E-2</c:v>
                </c:pt>
                <c:pt idx="2">
                  <c:v>0.11551170943901164</c:v>
                </c:pt>
                <c:pt idx="3">
                  <c:v>0.4481384318032488</c:v>
                </c:pt>
                <c:pt idx="4">
                  <c:v>0.34543204784491649</c:v>
                </c:pt>
                <c:pt idx="5">
                  <c:v>5.6800650977345282E-2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A64-4247-9233-ACDE4B49BC09}"/>
            </c:ext>
          </c:extLst>
        </c:ser>
        <c:ser>
          <c:idx val="1"/>
          <c:order val="1"/>
          <c:tx>
            <c:strRef>
              <c:f>PPT模板新!$R$373</c:f>
              <c:strCache>
                <c:ptCount val="1"/>
                <c:pt idx="0">
                  <c:v>2022.1-3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strRef>
              <c:f>PPT模板新!$S$372:$X$372</c:f>
              <c:strCache>
                <c:ptCount val="6"/>
                <c:pt idx="0">
                  <c:v>国Ⅰ</c:v>
                </c:pt>
                <c:pt idx="1">
                  <c:v>国Ⅱ</c:v>
                </c:pt>
                <c:pt idx="2">
                  <c:v>国Ⅲ</c:v>
                </c:pt>
                <c:pt idx="3">
                  <c:v>国Ⅳ</c:v>
                </c:pt>
                <c:pt idx="4">
                  <c:v>国Ⅴ</c:v>
                </c:pt>
                <c:pt idx="5">
                  <c:v>国Ⅵ</c:v>
                </c:pt>
              </c:strCache>
            </c:strRef>
          </c:cat>
          <c:val>
            <c:numRef>
              <c:f>PPT模板新!$S$373:$X$373</c:f>
              <c:numCache>
                <c:formatCode>0.00%</c:formatCode>
                <c:ptCount val="6"/>
                <c:pt idx="0">
                  <c:v>1.9414908130753635E-4</c:v>
                </c:pt>
                <c:pt idx="1">
                  <c:v>2.6219571066959393E-2</c:v>
                </c:pt>
                <c:pt idx="2">
                  <c:v>9.6278004693160502E-2</c:v>
                </c:pt>
                <c:pt idx="3">
                  <c:v>0.41524395619157162</c:v>
                </c:pt>
                <c:pt idx="4">
                  <c:v>0.36068701488966037</c:v>
                </c:pt>
                <c:pt idx="5">
                  <c:v>0.10137730407734059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A64-4247-9233-ACDE4B49BC0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"/>
        <c:overlap val="-20"/>
        <c:axId val="1166430495"/>
        <c:axId val="1166431327"/>
      </c:barChart>
      <c:catAx>
        <c:axId val="1166430495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166431327"/>
        <c:crosses val="autoZero"/>
        <c:auto val="1"/>
        <c:lblAlgn val="ctr"/>
        <c:lblOffset val="100"/>
        <c:noMultiLvlLbl val="0"/>
      </c:catAx>
      <c:valAx>
        <c:axId val="1166431327"/>
        <c:scaling>
          <c:orientation val="minMax"/>
        </c:scaling>
        <c:delete val="0"/>
        <c:axPos val="b"/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1" i="0" u="none" strike="noStrike" kern="1200" baseline="0">
                <a:noFill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166430495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>
        <a:lumMod val="95000"/>
        <a:alpha val="80000"/>
      </a:schemeClr>
    </a:solidFill>
    <a:ln w="9525" cap="flat" cmpd="sng" algn="ctr">
      <a:solidFill>
        <a:schemeClr val="bg1">
          <a:lumMod val="50000"/>
        </a:schemeClr>
      </a:solidFill>
      <a:round/>
    </a:ln>
    <a:effectLst/>
  </c:spPr>
  <c:txPr>
    <a:bodyPr/>
    <a:lstStyle/>
    <a:p>
      <a:pPr>
        <a:defRPr sz="800" b="1"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kumimoji="1" lang="en-US" altLang="zh-CN" sz="1800" b="1" i="0" baseline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2022</a:t>
            </a:r>
            <a:r>
              <a:rPr kumimoji="1" lang="zh-CN" altLang="zh-CN" sz="1800" b="1" i="0" baseline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年跨区域流通情况</a:t>
            </a:r>
            <a:endParaRPr lang="zh-CN" altLang="zh-CN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layout>
        <c:manualLayout>
          <c:xMode val="edge"/>
          <c:yMode val="edge"/>
          <c:x val="0.35625246577722464"/>
          <c:y val="1.456072193664480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PPT模板1!$A$219</c:f>
              <c:strCache>
                <c:ptCount val="1"/>
                <c:pt idx="0">
                  <c:v>2022转籍率</c:v>
                </c:pt>
              </c:strCache>
            </c:strRef>
          </c:tx>
          <c:spPr>
            <a:ln w="34925" cap="rnd">
              <a:solidFill>
                <a:schemeClr val="accent1"/>
              </a:solidFill>
              <a:round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9525">
                <a:solidFill>
                  <a:schemeClr val="accent1"/>
                </a:solidFill>
                <a:round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marker>
          <c:cat>
            <c:strRef>
              <c:f>PPT模板1!$B$218:$M$218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PPT模板1!$B$219:$M$219</c:f>
              <c:numCache>
                <c:formatCode>0.00%</c:formatCode>
                <c:ptCount val="12"/>
                <c:pt idx="0">
                  <c:v>0.26125671624298569</c:v>
                </c:pt>
                <c:pt idx="1">
                  <c:v>0.24087443467278349</c:v>
                </c:pt>
                <c:pt idx="2">
                  <c:v>0.23537404334605838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0522-43E8-8620-8306677CBA54}"/>
            </c:ext>
          </c:extLst>
        </c:ser>
        <c:ser>
          <c:idx val="1"/>
          <c:order val="1"/>
          <c:tx>
            <c:strRef>
              <c:f>PPT模板1!$A$220</c:f>
              <c:strCache>
                <c:ptCount val="1"/>
                <c:pt idx="0">
                  <c:v>2021转籍率</c:v>
                </c:pt>
              </c:strCache>
            </c:strRef>
          </c:tx>
          <c:spPr>
            <a:ln w="34925" cap="rnd">
              <a:solidFill>
                <a:schemeClr val="accent2"/>
              </a:solidFill>
              <a:round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marker>
            <c:symbol val="circle"/>
            <c:size val="6"/>
            <c:spPr>
              <a:solidFill>
                <a:schemeClr val="bg1">
                  <a:lumMod val="95000"/>
                </a:schemeClr>
              </a:solidFill>
              <a:ln w="9525">
                <a:solidFill>
                  <a:schemeClr val="accent2"/>
                </a:solidFill>
                <a:round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marker>
          <c:cat>
            <c:strRef>
              <c:f>PPT模板1!$B$218:$M$218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PPT模板1!$B$220:$M$220</c:f>
              <c:numCache>
                <c:formatCode>0.00%</c:formatCode>
                <c:ptCount val="12"/>
                <c:pt idx="0">
                  <c:v>0.26219999999999999</c:v>
                </c:pt>
                <c:pt idx="1">
                  <c:v>0.2278</c:v>
                </c:pt>
                <c:pt idx="2">
                  <c:v>0.28652807900987814</c:v>
                </c:pt>
                <c:pt idx="3">
                  <c:v>0.27696442972263202</c:v>
                </c:pt>
                <c:pt idx="4">
                  <c:v>0.28326938465642121</c:v>
                </c:pt>
                <c:pt idx="5">
                  <c:v>0.2824207662655589</c:v>
                </c:pt>
                <c:pt idx="6">
                  <c:v>0.27529999999999999</c:v>
                </c:pt>
                <c:pt idx="7">
                  <c:v>0.27151226974619519</c:v>
                </c:pt>
                <c:pt idx="8">
                  <c:v>0.27673491359472968</c:v>
                </c:pt>
                <c:pt idx="9">
                  <c:v>0.26779999999999998</c:v>
                </c:pt>
                <c:pt idx="10">
                  <c:v>0.27084170076259129</c:v>
                </c:pt>
                <c:pt idx="11">
                  <c:v>0.27873888359842963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0522-43E8-8620-8306677CBA5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50228048"/>
        <c:axId val="650240528"/>
        <c:extLst>
          <c:ext xmlns:c15="http://schemas.microsoft.com/office/drawing/2012/chart" uri="{02D57815-91ED-43cb-92C2-25804820EDAC}">
            <c15:filteredLineSeries>
              <c15:ser>
                <c:idx val="2"/>
                <c:order val="2"/>
                <c:tx>
                  <c:strRef>
                    <c:extLst>
                      <c:ext uri="{02D57815-91ED-43cb-92C2-25804820EDAC}">
                        <c15:formulaRef>
                          <c15:sqref>PPT模板1!$A$221</c15:sqref>
                        </c15:formulaRef>
                      </c:ext>
                    </c:extLst>
                    <c:strCache>
                      <c:ptCount val="1"/>
                      <c:pt idx="0">
                        <c:v>2020转籍率</c:v>
                      </c:pt>
                    </c:strCache>
                  </c:strRef>
                </c:tx>
                <c:spPr>
                  <a:ln w="34925" cap="rnd">
                    <a:solidFill>
                      <a:schemeClr val="accent3"/>
                    </a:solidFill>
                    <a:round/>
                  </a:ln>
                  <a:effectLst>
                    <a:outerShdw blurRad="57150" dist="19050" dir="5400000" algn="ctr" rotWithShape="0">
                      <a:srgbClr val="000000">
                        <a:alpha val="63000"/>
                      </a:srgbClr>
                    </a:outerShdw>
                  </a:effectLst>
                </c:spPr>
                <c:marker>
                  <c:symbol val="circle"/>
                  <c:size val="5"/>
                  <c:spPr>
                    <a:solidFill>
                      <a:schemeClr val="bg1">
                        <a:lumMod val="95000"/>
                      </a:schemeClr>
                    </a:solidFill>
                    <a:ln w="9525">
                      <a:solidFill>
                        <a:schemeClr val="accent3"/>
                      </a:solidFill>
                      <a:round/>
                    </a:ln>
                    <a:effectLst>
                      <a:outerShdw blurRad="57150" dist="19050" dir="5400000" algn="ctr" rotWithShape="0">
                        <a:srgbClr val="000000">
                          <a:alpha val="63000"/>
                        </a:srgbClr>
                      </a:outerShdw>
                    </a:effectLst>
                  </c:spPr>
                </c:marker>
                <c:cat>
                  <c:strRef>
                    <c:extLst>
                      <c:ext uri="{02D57815-91ED-43cb-92C2-25804820EDAC}">
                        <c15:formulaRef>
                          <c15:sqref>PPT模板1!$B$218:$M$218</c15:sqref>
                        </c15:formulaRef>
                      </c:ext>
                    </c:extLst>
                    <c:strCache>
                      <c:ptCount val="12"/>
                      <c:pt idx="0">
                        <c:v>1月</c:v>
                      </c:pt>
                      <c:pt idx="1">
                        <c:v>2月</c:v>
                      </c:pt>
                      <c:pt idx="2">
                        <c:v>3月</c:v>
                      </c:pt>
                      <c:pt idx="3">
                        <c:v>4月</c:v>
                      </c:pt>
                      <c:pt idx="4">
                        <c:v>5月</c:v>
                      </c:pt>
                      <c:pt idx="5">
                        <c:v>6月</c:v>
                      </c:pt>
                      <c:pt idx="6">
                        <c:v>7月</c:v>
                      </c:pt>
                      <c:pt idx="7">
                        <c:v>8月</c:v>
                      </c:pt>
                      <c:pt idx="8">
                        <c:v>9月</c:v>
                      </c:pt>
                      <c:pt idx="9">
                        <c:v>10月</c:v>
                      </c:pt>
                      <c:pt idx="10">
                        <c:v>11月</c:v>
                      </c:pt>
                      <c:pt idx="11">
                        <c:v>12月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PPT模板1!$B$221:$M$221</c15:sqref>
                        </c15:formulaRef>
                      </c:ext>
                    </c:extLst>
                    <c:numCache>
                      <c:formatCode>0.00%</c:formatCode>
                      <c:ptCount val="12"/>
                      <c:pt idx="0">
                        <c:v>0.25059999999999999</c:v>
                      </c:pt>
                      <c:pt idx="1">
                        <c:v>0.14862849908566605</c:v>
                      </c:pt>
                      <c:pt idx="2">
                        <c:v>0.22906657316709783</c:v>
                      </c:pt>
                      <c:pt idx="3">
                        <c:v>0.2681</c:v>
                      </c:pt>
                      <c:pt idx="4">
                        <c:v>0.27400000000000002</c:v>
                      </c:pt>
                      <c:pt idx="5">
                        <c:v>0.27681690568700201</c:v>
                      </c:pt>
                      <c:pt idx="6">
                        <c:v>0.2787</c:v>
                      </c:pt>
                      <c:pt idx="7">
                        <c:v>0.2772</c:v>
                      </c:pt>
                      <c:pt idx="8">
                        <c:v>0.28527738541086217</c:v>
                      </c:pt>
                      <c:pt idx="9">
                        <c:v>0.28341791110374837</c:v>
                      </c:pt>
                      <c:pt idx="10">
                        <c:v>0.2868436102074014</c:v>
                      </c:pt>
                      <c:pt idx="11">
                        <c:v>0.28882804751092278</c:v>
                      </c:pt>
                    </c:numCache>
                  </c:numRef>
                </c:val>
                <c:smooth val="0"/>
                <c:extLst>
                  <c:ext xmlns:c16="http://schemas.microsoft.com/office/drawing/2014/chart" uri="{C3380CC4-5D6E-409C-BE32-E72D297353CC}">
                    <c16:uniqueId val="{00000002-0522-43E8-8620-8306677CBA54}"/>
                  </c:ext>
                </c:extLst>
              </c15:ser>
            </c15:filteredLineSeries>
          </c:ext>
        </c:extLst>
      </c:lineChart>
      <c:catAx>
        <c:axId val="6502280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65000"/>
                <a:lumOff val="3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50240528"/>
        <c:crosses val="autoZero"/>
        <c:auto val="1"/>
        <c:lblAlgn val="ctr"/>
        <c:lblOffset val="100"/>
        <c:noMultiLvlLbl val="0"/>
      </c:catAx>
      <c:valAx>
        <c:axId val="650240528"/>
        <c:scaling>
          <c:orientation val="minMax"/>
          <c:max val="0.29000000000000004"/>
          <c:min val="0.2"/>
        </c:scaling>
        <c:delete val="0"/>
        <c:axPos val="l"/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650228048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000" b="0" i="0" u="none" strike="noStrike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</c:dTable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solidFill>
      <a:schemeClr val="bg1">
        <a:alpha val="75000"/>
      </a:schemeClr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sz="1400" b="1" i="0" u="none" strike="noStrike" baseline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平均</a:t>
            </a:r>
            <a:r>
              <a:rPr lang="zh-CN" altLang="zh-CN" sz="1400" b="1" i="0" u="none" strike="noStrike" baseline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库存周期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10490073753736064"/>
          <c:y val="0.21832214036655828"/>
          <c:w val="0.81319992977972655"/>
          <c:h val="0.57900970005999941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调研模板!$A$4</c:f>
              <c:strCache>
                <c:ptCount val="1"/>
                <c:pt idx="0">
                  <c:v>15天以内</c:v>
                </c:pt>
              </c:strCache>
            </c:strRef>
          </c:tx>
          <c:spPr>
            <a:solidFill>
              <a:schemeClr val="tx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调研模板!$B$3:$C$3</c:f>
              <c:numCache>
                <c:formatCode>yyyy"年"m"月"</c:formatCode>
                <c:ptCount val="2"/>
                <c:pt idx="0">
                  <c:v>44621</c:v>
                </c:pt>
                <c:pt idx="1">
                  <c:v>44652</c:v>
                </c:pt>
              </c:numCache>
            </c:numRef>
          </c:cat>
          <c:val>
            <c:numRef>
              <c:f>调研模板!$B$4:$C$4</c:f>
              <c:numCache>
                <c:formatCode>0.0%</c:formatCode>
                <c:ptCount val="2"/>
                <c:pt idx="0">
                  <c:v>6.6037735849056603E-2</c:v>
                </c:pt>
                <c:pt idx="1">
                  <c:v>7.5471698113207544E-2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046-4B3D-9C82-6D109E18573F}"/>
            </c:ext>
          </c:extLst>
        </c:ser>
        <c:ser>
          <c:idx val="1"/>
          <c:order val="1"/>
          <c:tx>
            <c:strRef>
              <c:f>调研模板!$A$5</c:f>
              <c:strCache>
                <c:ptCount val="1"/>
                <c:pt idx="0">
                  <c:v>15-30天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调研模板!$B$3:$C$3</c:f>
              <c:numCache>
                <c:formatCode>yyyy"年"m"月"</c:formatCode>
                <c:ptCount val="2"/>
                <c:pt idx="0">
                  <c:v>44621</c:v>
                </c:pt>
                <c:pt idx="1">
                  <c:v>44652</c:v>
                </c:pt>
              </c:numCache>
            </c:numRef>
          </c:cat>
          <c:val>
            <c:numRef>
              <c:f>调研模板!$B$5:$C$5</c:f>
              <c:numCache>
                <c:formatCode>0.0%</c:formatCode>
                <c:ptCount val="2"/>
                <c:pt idx="0">
                  <c:v>0.45283018867924529</c:v>
                </c:pt>
                <c:pt idx="1">
                  <c:v>0.37735849056603776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046-4B3D-9C82-6D109E18573F}"/>
            </c:ext>
          </c:extLst>
        </c:ser>
        <c:ser>
          <c:idx val="2"/>
          <c:order val="2"/>
          <c:tx>
            <c:strRef>
              <c:f>调研模板!$A$6</c:f>
              <c:strCache>
                <c:ptCount val="1"/>
                <c:pt idx="0">
                  <c:v>30天以上</c:v>
                </c:pt>
              </c:strCache>
            </c:strRef>
          </c:tx>
          <c:spPr>
            <a:solidFill>
              <a:srgbClr val="4BACC6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3.4698250284260217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1046-4B3D-9C82-6D109E18573F}"/>
                </c:ext>
              </c:extLst>
            </c:dLbl>
            <c:dLbl>
              <c:idx val="1"/>
              <c:layout>
                <c:manualLayout>
                  <c:x val="0"/>
                  <c:y val="-7.5156146380080616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1046-4B3D-9C82-6D109E18573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调研模板!$B$3:$C$3</c:f>
              <c:numCache>
                <c:formatCode>yyyy"年"m"月"</c:formatCode>
                <c:ptCount val="2"/>
                <c:pt idx="0">
                  <c:v>44621</c:v>
                </c:pt>
                <c:pt idx="1">
                  <c:v>44652</c:v>
                </c:pt>
              </c:numCache>
            </c:numRef>
          </c:cat>
          <c:val>
            <c:numRef>
              <c:f>调研模板!$B$6:$C$6</c:f>
              <c:numCache>
                <c:formatCode>0.0%</c:formatCode>
                <c:ptCount val="2"/>
                <c:pt idx="0">
                  <c:v>0.48113207547169812</c:v>
                </c:pt>
                <c:pt idx="1">
                  <c:v>0.54716981132075471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046-4B3D-9C82-6D109E18573F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serLines>
          <c:spPr>
            <a:ln w="15875" cap="flat" cmpd="sng" algn="ctr">
              <a:solidFill>
                <a:srgbClr val="C00000"/>
              </a:solidFill>
              <a:prstDash val="dash"/>
              <a:round/>
            </a:ln>
            <a:effectLst/>
          </c:spPr>
        </c:serLines>
        <c:axId val="1763902016"/>
        <c:axId val="1763902848"/>
      </c:barChart>
      <c:dateAx>
        <c:axId val="1763902016"/>
        <c:scaling>
          <c:orientation val="minMax"/>
        </c:scaling>
        <c:delete val="0"/>
        <c:axPos val="b"/>
        <c:numFmt formatCode="yyyy&quot;年&quot;m&quot;月&quot;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763902848"/>
        <c:crosses val="autoZero"/>
        <c:auto val="1"/>
        <c:lblOffset val="100"/>
        <c:baseTimeUnit val="months"/>
      </c:dateAx>
      <c:valAx>
        <c:axId val="1763902848"/>
        <c:scaling>
          <c:orientation val="minMax"/>
          <c:max val="1.2"/>
        </c:scaling>
        <c:delete val="0"/>
        <c:axPos val="l"/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17639020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29712494115956667"/>
          <c:y val="0.15614378395443157"/>
          <c:w val="0.41664409553005716"/>
          <c:h val="8.287915335723017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>
        <a:lumMod val="95000"/>
        <a:alpha val="65000"/>
      </a:schemeClr>
    </a:solidFill>
    <a:ln w="19050" cap="flat" cmpd="sng" algn="ctr">
      <a:noFill/>
      <a:round/>
    </a:ln>
    <a:effectLst>
      <a:outerShdw blurRad="50800" dist="38100" algn="l" rotWithShape="0">
        <a:prstClr val="black">
          <a:alpha val="40000"/>
        </a:prstClr>
      </a:outerShdw>
    </a:effectLst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400" b="1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2022</a:t>
            </a:r>
            <a:r>
              <a:rPr lang="zh-CN" altLang="zh-CN" sz="1400" b="1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b="1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400" b="1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zh-CN" sz="1400" b="1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二手车各细分车型交易情况（单位：万辆）</a:t>
            </a:r>
            <a:endParaRPr lang="zh-CN" altLang="zh-CN" sz="14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layout>
        <c:manualLayout>
          <c:xMode val="edge"/>
          <c:yMode val="edge"/>
          <c:x val="0.25842482578375303"/>
          <c:y val="2.557725391943014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10891556053667364"/>
          <c:y val="0.26524988449838405"/>
          <c:w val="0.86300694578010306"/>
          <c:h val="0.4436402946449044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PPT模板1!$G$275</c:f>
              <c:strCache>
                <c:ptCount val="1"/>
                <c:pt idx="0">
                  <c:v>2022.3</c:v>
                </c:pt>
              </c:strCache>
            </c:strRef>
          </c:tx>
          <c:spPr>
            <a:gradFill rotWithShape="1">
              <a:gsLst>
                <a:gs pos="0">
                  <a:schemeClr val="accent5">
                    <a:shade val="76000"/>
                    <a:satMod val="103000"/>
                    <a:lumMod val="102000"/>
                    <a:tint val="94000"/>
                  </a:schemeClr>
                </a:gs>
                <a:gs pos="50000">
                  <a:schemeClr val="accent5">
                    <a:shade val="76000"/>
                    <a:satMod val="110000"/>
                    <a:lumMod val="100000"/>
                    <a:shade val="100000"/>
                  </a:schemeClr>
                </a:gs>
                <a:gs pos="100000">
                  <a:schemeClr val="accent5">
                    <a:shade val="76000"/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strRef>
              <c:f>PPT模板1!$F$277:$F$286</c:f>
              <c:strCache>
                <c:ptCount val="10"/>
                <c:pt idx="0">
                  <c:v>基本型乘用车</c:v>
                </c:pt>
                <c:pt idx="1">
                  <c:v>SUV</c:v>
                </c:pt>
                <c:pt idx="2">
                  <c:v>MPV</c:v>
                </c:pt>
                <c:pt idx="3">
                  <c:v>交叉型车</c:v>
                </c:pt>
                <c:pt idx="4">
                  <c:v>客车</c:v>
                </c:pt>
                <c:pt idx="5">
                  <c:v>货车</c:v>
                </c:pt>
                <c:pt idx="6">
                  <c:v>低速载货车</c:v>
                </c:pt>
                <c:pt idx="7">
                  <c:v>挂车</c:v>
                </c:pt>
                <c:pt idx="8">
                  <c:v>摩托车</c:v>
                </c:pt>
                <c:pt idx="9">
                  <c:v>其它车</c:v>
                </c:pt>
              </c:strCache>
              <c:extLst/>
            </c:strRef>
          </c:cat>
          <c:val>
            <c:numRef>
              <c:f>PPT模板1!$G$277:$G$286</c:f>
              <c:numCache>
                <c:formatCode>0.00_);[Red]\(0.00\)</c:formatCode>
                <c:ptCount val="10"/>
                <c:pt idx="0">
                  <c:v>77.575699999999998</c:v>
                </c:pt>
                <c:pt idx="1">
                  <c:v>16.987100000000002</c:v>
                </c:pt>
                <c:pt idx="2">
                  <c:v>8.0638000000000005</c:v>
                </c:pt>
                <c:pt idx="3">
                  <c:v>3.1004</c:v>
                </c:pt>
                <c:pt idx="4">
                  <c:v>9.2368000000000006</c:v>
                </c:pt>
                <c:pt idx="5">
                  <c:v>10.3627</c:v>
                </c:pt>
                <c:pt idx="6">
                  <c:v>0.34849999999999998</c:v>
                </c:pt>
                <c:pt idx="7">
                  <c:v>0.82469999999999999</c:v>
                </c:pt>
                <c:pt idx="8">
                  <c:v>2.6202000000000001</c:v>
                </c:pt>
                <c:pt idx="9">
                  <c:v>2.6937000000000002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0-7255-485D-9D94-99922C92A988}"/>
            </c:ext>
          </c:extLst>
        </c:ser>
        <c:ser>
          <c:idx val="1"/>
          <c:order val="1"/>
          <c:tx>
            <c:strRef>
              <c:f>PPT模板1!$H$275</c:f>
              <c:strCache>
                <c:ptCount val="1"/>
                <c:pt idx="0">
                  <c:v>2021.3</c:v>
                </c:pt>
              </c:strCache>
            </c:strRef>
          </c:tx>
          <c:spPr>
            <a:gradFill rotWithShape="1">
              <a:gsLst>
                <a:gs pos="0">
                  <a:schemeClr val="accent5">
                    <a:tint val="77000"/>
                    <a:satMod val="103000"/>
                    <a:lumMod val="102000"/>
                    <a:tint val="94000"/>
                  </a:schemeClr>
                </a:gs>
                <a:gs pos="50000">
                  <a:schemeClr val="accent5">
                    <a:tint val="77000"/>
                    <a:satMod val="110000"/>
                    <a:lumMod val="100000"/>
                    <a:shade val="100000"/>
                  </a:schemeClr>
                </a:gs>
                <a:gs pos="100000">
                  <a:schemeClr val="accent5">
                    <a:tint val="77000"/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strRef>
              <c:f>PPT模板1!$F$277:$F$286</c:f>
              <c:strCache>
                <c:ptCount val="10"/>
                <c:pt idx="0">
                  <c:v>基本型乘用车</c:v>
                </c:pt>
                <c:pt idx="1">
                  <c:v>SUV</c:v>
                </c:pt>
                <c:pt idx="2">
                  <c:v>MPV</c:v>
                </c:pt>
                <c:pt idx="3">
                  <c:v>交叉型车</c:v>
                </c:pt>
                <c:pt idx="4">
                  <c:v>客车</c:v>
                </c:pt>
                <c:pt idx="5">
                  <c:v>货车</c:v>
                </c:pt>
                <c:pt idx="6">
                  <c:v>低速载货车</c:v>
                </c:pt>
                <c:pt idx="7">
                  <c:v>挂车</c:v>
                </c:pt>
                <c:pt idx="8">
                  <c:v>摩托车</c:v>
                </c:pt>
                <c:pt idx="9">
                  <c:v>其它车</c:v>
                </c:pt>
              </c:strCache>
              <c:extLst/>
            </c:strRef>
          </c:cat>
          <c:val>
            <c:numRef>
              <c:f>PPT模板1!$H$277:$H$286</c:f>
              <c:numCache>
                <c:formatCode>0.00_);[Red]\(0.00\)</c:formatCode>
                <c:ptCount val="10"/>
                <c:pt idx="0">
                  <c:v>95.386600000000001</c:v>
                </c:pt>
                <c:pt idx="1">
                  <c:v>16.847200000000001</c:v>
                </c:pt>
                <c:pt idx="2">
                  <c:v>9.2136999999999993</c:v>
                </c:pt>
                <c:pt idx="3">
                  <c:v>3.5249999999999999</c:v>
                </c:pt>
                <c:pt idx="4">
                  <c:v>12.2385</c:v>
                </c:pt>
                <c:pt idx="5">
                  <c:v>12.8484</c:v>
                </c:pt>
                <c:pt idx="6">
                  <c:v>0.36209999999999998</c:v>
                </c:pt>
                <c:pt idx="7">
                  <c:v>1.232</c:v>
                </c:pt>
                <c:pt idx="8">
                  <c:v>2.1854</c:v>
                </c:pt>
                <c:pt idx="9">
                  <c:v>3.0630000000000002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1-7255-485D-9D94-99922C92A98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1937073279"/>
        <c:axId val="1937072863"/>
      </c:barChart>
      <c:catAx>
        <c:axId val="193707327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937072863"/>
        <c:crossesAt val="0.1"/>
        <c:auto val="1"/>
        <c:lblAlgn val="ctr"/>
        <c:lblOffset val="100"/>
        <c:noMultiLvlLbl val="0"/>
      </c:catAx>
      <c:valAx>
        <c:axId val="1937072863"/>
        <c:scaling>
          <c:logBase val="2"/>
          <c:orientation val="minMax"/>
          <c:max val="100"/>
        </c:scaling>
        <c:delete val="0"/>
        <c:axPos val="l"/>
        <c:numFmt formatCode="0.00_);[Red]\(0.00\)" sourceLinked="1"/>
        <c:majorTickMark val="none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937073279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12700" cap="flat" cmpd="sng" algn="ctr">
            <a:solidFill>
              <a:schemeClr val="bg1">
                <a:lumMod val="50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</c:dTable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39597658866624141"/>
          <c:y val="0.15425170202503419"/>
          <c:w val="0.20809156222514852"/>
          <c:h val="6.463119300964108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solidFill>
      <a:schemeClr val="bg1">
        <a:lumMod val="95000"/>
        <a:alpha val="75000"/>
      </a:schemeClr>
    </a:solidFill>
    <a:ln w="9525" cap="flat" cmpd="sng" algn="ctr">
      <a:solidFill>
        <a:schemeClr val="bg1">
          <a:lumMod val="50000"/>
        </a:schemeClr>
      </a:solidFill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lang="en-US" altLang="zh-CN" sz="1200" b="1" i="0" u="none" strike="noStrike" kern="1200" cap="all" baseline="0">
                <a:solidFill>
                  <a:prstClr val="black">
                    <a:lumMod val="65000"/>
                    <a:lumOff val="35000"/>
                  </a:prst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200" b="1" i="0" u="none" strike="noStrike" kern="1200" cap="all" baseline="0">
                <a:solidFill>
                  <a:prstClr val="black">
                    <a:lumMod val="65000"/>
                    <a:lumOff val="35000"/>
                  </a:prst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2021年3月交易使用年限分析</a:t>
            </a:r>
          </a:p>
        </c:rich>
      </c:tx>
      <c:layout>
        <c:manualLayout>
          <c:xMode val="edge"/>
          <c:yMode val="edge"/>
          <c:x val="0.212857914640735"/>
          <c:y val="1.7412086036189801E-2"/>
        </c:manualLayout>
      </c:layout>
      <c:overlay val="0"/>
      <c:spPr>
        <a:noFill/>
        <a:ln w="25400"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lang="en-US" altLang="zh-CN" sz="1200" b="1" i="0" u="none" strike="noStrike" kern="1200" cap="all" baseline="0">
              <a:solidFill>
                <a:prstClr val="black">
                  <a:lumMod val="65000"/>
                  <a:lumOff val="35000"/>
                </a:prst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20274703681639583"/>
          <c:y val="0.25270557773613261"/>
          <c:w val="0.55386248566386342"/>
          <c:h val="0.65624692565130927"/>
        </c:manualLayout>
      </c:layout>
      <c:doughnutChart>
        <c:varyColors val="1"/>
        <c:ser>
          <c:idx val="0"/>
          <c:order val="0"/>
          <c:spPr>
            <a:ln w="19050"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chemeClr val="accent4">
                  <a:tint val="58000"/>
                </a:schemeClr>
              </a:solidFill>
              <a:ln w="1905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22C4-457F-9E95-46C431CF01A4}"/>
              </c:ext>
            </c:extLst>
          </c:dPt>
          <c:dPt>
            <c:idx val="1"/>
            <c:bubble3D val="0"/>
            <c:spPr>
              <a:solidFill>
                <a:schemeClr val="accent4">
                  <a:tint val="86000"/>
                </a:schemeClr>
              </a:solidFill>
              <a:ln w="1905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22C4-457F-9E95-46C431CF01A4}"/>
              </c:ext>
            </c:extLst>
          </c:dPt>
          <c:dPt>
            <c:idx val="2"/>
            <c:bubble3D val="0"/>
            <c:spPr>
              <a:solidFill>
                <a:schemeClr val="accent4">
                  <a:shade val="86000"/>
                </a:schemeClr>
              </a:solidFill>
              <a:ln w="1905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22C4-457F-9E95-46C431CF01A4}"/>
              </c:ext>
            </c:extLst>
          </c:dPt>
          <c:dPt>
            <c:idx val="3"/>
            <c:bubble3D val="0"/>
            <c:spPr>
              <a:solidFill>
                <a:schemeClr val="accent4">
                  <a:shade val="58000"/>
                </a:schemeClr>
              </a:solidFill>
              <a:ln w="1905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22C4-457F-9E95-46C431CF01A4}"/>
              </c:ext>
            </c:extLst>
          </c:dPt>
          <c:dLbls>
            <c:dLbl>
              <c:idx val="0"/>
              <c:layout>
                <c:manualLayout>
                  <c:x val="0.20420210826489907"/>
                  <c:y val="-9.6771842408661421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4719645913026292"/>
                      <c:h val="0.1386322279257991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22C4-457F-9E95-46C431CF01A4}"/>
                </c:ext>
              </c:extLst>
            </c:dLbl>
            <c:dLbl>
              <c:idx val="1"/>
              <c:layout>
                <c:manualLayout>
                  <c:x val="-5.4655155794680839E-2"/>
                  <c:y val="0.15857603713058763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2534157838246103"/>
                      <c:h val="9.9294875578155403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22C4-457F-9E95-46C431CF01A4}"/>
                </c:ext>
              </c:extLst>
            </c:dLbl>
            <c:dLbl>
              <c:idx val="2"/>
              <c:layout>
                <c:manualLayout>
                  <c:x val="-0.19238003863826234"/>
                  <c:y val="8.3304720366245977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9056338763575603"/>
                      <c:h val="0.2842467829745112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22C4-457F-9E95-46C431CF01A4}"/>
                </c:ext>
              </c:extLst>
            </c:dLbl>
            <c:dLbl>
              <c:idx val="3"/>
              <c:layout>
                <c:manualLayout>
                  <c:x val="-7.0854349415204673E-2"/>
                  <c:y val="-0.14708565330363771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1917549180944499"/>
                      <c:h val="0.1190197217398869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22C4-457F-9E95-46C431CF01A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0">
                <a:noAutofit/>
              </a:bodyPr>
              <a:lstStyle/>
              <a:p>
                <a:pPr algn="ctr" rtl="0">
                  <a:defRPr lang="en-US" altLang="zh-CN" sz="105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6350" cap="flat" cmpd="sng" algn="ctr">
                  <a:noFill/>
                  <a:prstDash val="solid"/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PPT模板1!$A$73:$A$76</c:f>
              <c:strCache>
                <c:ptCount val="4"/>
                <c:pt idx="0">
                  <c:v>3年内</c:v>
                </c:pt>
                <c:pt idx="1">
                  <c:v>3-6年</c:v>
                </c:pt>
                <c:pt idx="2">
                  <c:v>7-10年</c:v>
                </c:pt>
                <c:pt idx="3">
                  <c:v>10年以上</c:v>
                </c:pt>
              </c:strCache>
            </c:strRef>
          </c:cat>
          <c:val>
            <c:numRef>
              <c:f>PPT模板1!$B$73:$B$76</c:f>
              <c:numCache>
                <c:formatCode>0.0%</c:formatCode>
                <c:ptCount val="4"/>
                <c:pt idx="0">
                  <c:v>0.22089025053233899</c:v>
                </c:pt>
                <c:pt idx="1">
                  <c:v>0.38363270298192692</c:v>
                </c:pt>
                <c:pt idx="2">
                  <c:v>0.23960130501925089</c:v>
                </c:pt>
                <c:pt idx="3">
                  <c:v>0.1558757414664832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22C4-457F-9E95-46C431CF01A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0"/>
      </c:doughnutChart>
      <c:spPr>
        <a:noFill/>
        <a:ln w="25400">
          <a:noFill/>
        </a:ln>
        <a:effectLst/>
      </c:spPr>
    </c:plotArea>
    <c:plotVisOnly val="1"/>
    <c:dispBlanksAs val="zero"/>
    <c:showDLblsOverMax val="0"/>
  </c:chart>
  <c:spPr>
    <a:solidFill>
      <a:schemeClr val="bg1">
        <a:lumMod val="95000"/>
      </a:schemeClr>
    </a:solidFill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lang="en-US" altLang="zh-CN" sz="1200" b="1" i="0" u="none" strike="noStrike" kern="1200" cap="all" baseline="0">
                <a:solidFill>
                  <a:prstClr val="black">
                    <a:lumMod val="65000"/>
                    <a:lumOff val="35000"/>
                  </a:prst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200" b="1" i="0" u="none" strike="noStrike" kern="1200" cap="all" baseline="0">
                <a:solidFill>
                  <a:prstClr val="black">
                    <a:lumMod val="65000"/>
                    <a:lumOff val="35000"/>
                  </a:prst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2022年3月交易使用年限分析</a:t>
            </a:r>
          </a:p>
        </c:rich>
      </c:tx>
      <c:layout>
        <c:manualLayout>
          <c:xMode val="edge"/>
          <c:yMode val="edge"/>
          <c:x val="0.212857914640735"/>
          <c:y val="1.7412086036189801E-2"/>
        </c:manualLayout>
      </c:layout>
      <c:overlay val="0"/>
      <c:spPr>
        <a:noFill/>
        <a:ln w="25400"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lang="en-US" altLang="zh-CN" sz="1200" b="1" i="0" u="none" strike="noStrike" kern="1200" cap="all" baseline="0">
              <a:solidFill>
                <a:prstClr val="black">
                  <a:lumMod val="65000"/>
                  <a:lumOff val="35000"/>
                </a:prst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20274703681639583"/>
          <c:y val="0.25270557773613261"/>
          <c:w val="0.55386248566386342"/>
          <c:h val="0.65624692565130927"/>
        </c:manualLayout>
      </c:layout>
      <c:doughnutChart>
        <c:varyColors val="1"/>
        <c:ser>
          <c:idx val="0"/>
          <c:order val="0"/>
          <c:tx>
            <c:strRef>
              <c:f>PPT模板1!$B$60</c:f>
              <c:strCache>
                <c:ptCount val="1"/>
                <c:pt idx="0">
                  <c:v>车龄占比</c:v>
                </c:pt>
              </c:strCache>
            </c:strRef>
          </c:tx>
          <c:spPr>
            <a:ln w="19050"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chemeClr val="accent5">
                  <a:shade val="58000"/>
                </a:schemeClr>
              </a:solidFill>
              <a:ln w="1905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2334-48C3-862B-36804CEB07E9}"/>
              </c:ext>
            </c:extLst>
          </c:dPt>
          <c:dPt>
            <c:idx val="1"/>
            <c:bubble3D val="0"/>
            <c:spPr>
              <a:solidFill>
                <a:schemeClr val="accent5">
                  <a:shade val="86000"/>
                </a:schemeClr>
              </a:solidFill>
              <a:ln w="1905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2334-48C3-862B-36804CEB07E9}"/>
              </c:ext>
            </c:extLst>
          </c:dPt>
          <c:dPt>
            <c:idx val="2"/>
            <c:bubble3D val="0"/>
            <c:spPr>
              <a:solidFill>
                <a:schemeClr val="accent5">
                  <a:tint val="86000"/>
                </a:schemeClr>
              </a:solidFill>
              <a:ln w="1905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2334-48C3-862B-36804CEB07E9}"/>
              </c:ext>
            </c:extLst>
          </c:dPt>
          <c:dPt>
            <c:idx val="3"/>
            <c:bubble3D val="0"/>
            <c:spPr>
              <a:solidFill>
                <a:schemeClr val="accent5">
                  <a:tint val="58000"/>
                </a:schemeClr>
              </a:solidFill>
              <a:ln w="1905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2334-48C3-862B-36804CEB07E9}"/>
              </c:ext>
            </c:extLst>
          </c:dPt>
          <c:dLbls>
            <c:dLbl>
              <c:idx val="0"/>
              <c:layout>
                <c:manualLayout>
                  <c:x val="0.20420210826489907"/>
                  <c:y val="-9.6771842408661421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4719645913026292"/>
                      <c:h val="0.1386322279257991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2334-48C3-862B-36804CEB07E9}"/>
                </c:ext>
              </c:extLst>
            </c:dLbl>
            <c:dLbl>
              <c:idx val="1"/>
              <c:layout>
                <c:manualLayout>
                  <c:x val="-5.4655155794680839E-2"/>
                  <c:y val="0.15857603713058763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2534157838246103"/>
                      <c:h val="9.9294875578155403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2334-48C3-862B-36804CEB07E9}"/>
                </c:ext>
              </c:extLst>
            </c:dLbl>
            <c:dLbl>
              <c:idx val="2"/>
              <c:layout>
                <c:manualLayout>
                  <c:x val="-0.19238003863826234"/>
                  <c:y val="8.3304720366245977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9056338763575603"/>
                      <c:h val="0.2842467829745112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2334-48C3-862B-36804CEB07E9}"/>
                </c:ext>
              </c:extLst>
            </c:dLbl>
            <c:dLbl>
              <c:idx val="3"/>
              <c:layout>
                <c:manualLayout>
                  <c:x val="-7.0854349415204673E-2"/>
                  <c:y val="-0.14708565330363771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1917549180944499"/>
                      <c:h val="0.1190197217398869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2334-48C3-862B-36804CEB07E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0">
                <a:noAutofit/>
              </a:bodyPr>
              <a:lstStyle/>
              <a:p>
                <a:pPr algn="ctr" rtl="0">
                  <a:defRPr lang="en-US" altLang="zh-CN" sz="105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6350" cap="flat" cmpd="sng" algn="ctr">
                  <a:noFill/>
                  <a:prstDash val="solid"/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PPT模板1!$A$61:$A$64</c:f>
              <c:strCache>
                <c:ptCount val="4"/>
                <c:pt idx="0">
                  <c:v>3年内</c:v>
                </c:pt>
                <c:pt idx="1">
                  <c:v>3-6年</c:v>
                </c:pt>
                <c:pt idx="2">
                  <c:v>7-10年</c:v>
                </c:pt>
                <c:pt idx="3">
                  <c:v>10年以上</c:v>
                </c:pt>
              </c:strCache>
            </c:strRef>
          </c:cat>
          <c:val>
            <c:numRef>
              <c:f>PPT模板1!$B$61:$B$64</c:f>
              <c:numCache>
                <c:formatCode>0.0%</c:formatCode>
                <c:ptCount val="4"/>
                <c:pt idx="0">
                  <c:v>0.30963648667512306</c:v>
                </c:pt>
                <c:pt idx="1">
                  <c:v>0.4022574301892976</c:v>
                </c:pt>
                <c:pt idx="2">
                  <c:v>0.18971942197163266</c:v>
                </c:pt>
                <c:pt idx="3">
                  <c:v>9.8386661163946662E-2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2334-48C3-862B-36804CEB07E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0"/>
      </c:doughnutChart>
      <c:spPr>
        <a:noFill/>
        <a:ln w="25400">
          <a:noFill/>
        </a:ln>
        <a:effectLst/>
      </c:spPr>
    </c:plotArea>
    <c:plotVisOnly val="1"/>
    <c:dispBlanksAs val="zero"/>
    <c:showDLblsOverMax val="0"/>
  </c:chart>
  <c:spPr>
    <a:solidFill>
      <a:schemeClr val="bg1">
        <a:lumMod val="95000"/>
      </a:schemeClr>
    </a:solidFill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cap="none" spc="0" normalizeH="0" baseline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pPr>
            <a:r>
              <a:rPr lang="en-US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2022</a:t>
            </a:r>
            <a:r>
              <a:rPr lang="zh-CN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年新能源二手车使用年限分析</a:t>
            </a:r>
          </a:p>
        </c:rich>
      </c:tx>
      <c:layout>
        <c:manualLayout>
          <c:xMode val="edge"/>
          <c:yMode val="edge"/>
          <c:x val="0.27559622874968415"/>
          <c:y val="2.506477863736231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cap="none" spc="0" normalizeH="0" baseline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9.3735159633331316E-2"/>
          <c:y val="0.28364833533462458"/>
          <c:w val="0.82089526677634184"/>
          <c:h val="0.5788818218522442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'新能源模板（二手车）'!$H$271</c:f>
              <c:strCache>
                <c:ptCount val="1"/>
                <c:pt idx="0">
                  <c:v>2022年3月</c:v>
                </c:pt>
              </c:strCache>
            </c:strRef>
          </c:tx>
          <c:spPr>
            <a:solidFill>
              <a:srgbClr val="42AC8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'新能源模板（二手车）'!$I$270:$L$270</c:f>
              <c:strCache>
                <c:ptCount val="4"/>
                <c:pt idx="0">
                  <c:v>2年以下</c:v>
                </c:pt>
                <c:pt idx="1">
                  <c:v>2-4年</c:v>
                </c:pt>
                <c:pt idx="2">
                  <c:v>4-6年</c:v>
                </c:pt>
                <c:pt idx="3">
                  <c:v>6年以上</c:v>
                </c:pt>
              </c:strCache>
            </c:strRef>
          </c:cat>
          <c:val>
            <c:numRef>
              <c:f>'新能源模板（二手车）'!$I$271:$L$271</c:f>
              <c:numCache>
                <c:formatCode>0.0%</c:formatCode>
                <c:ptCount val="4"/>
                <c:pt idx="0">
                  <c:v>0.18398722172307078</c:v>
                </c:pt>
                <c:pt idx="1">
                  <c:v>0.51921733053808516</c:v>
                </c:pt>
                <c:pt idx="2">
                  <c:v>0.25296995108315862</c:v>
                </c:pt>
                <c:pt idx="3">
                  <c:v>4.3825496655685338E-2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D17-4F50-B195-29DCD1AD1A27}"/>
            </c:ext>
          </c:extLst>
        </c:ser>
        <c:ser>
          <c:idx val="1"/>
          <c:order val="1"/>
          <c:tx>
            <c:strRef>
              <c:f>'新能源模板（二手车）'!$H$272</c:f>
              <c:strCache>
                <c:ptCount val="1"/>
                <c:pt idx="0">
                  <c:v>2021年3月</c:v>
                </c:pt>
              </c:strCache>
            </c:strRef>
          </c:tx>
          <c:spPr>
            <a:solidFill>
              <a:schemeClr val="accent6">
                <a:tint val="77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altLang="zh-CN" sz="900" b="1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'新能源模板（二手车）'!$I$270:$L$270</c:f>
              <c:strCache>
                <c:ptCount val="4"/>
                <c:pt idx="0">
                  <c:v>2年以下</c:v>
                </c:pt>
                <c:pt idx="1">
                  <c:v>2-4年</c:v>
                </c:pt>
                <c:pt idx="2">
                  <c:v>4-6年</c:v>
                </c:pt>
                <c:pt idx="3">
                  <c:v>6年以上</c:v>
                </c:pt>
              </c:strCache>
            </c:strRef>
          </c:cat>
          <c:val>
            <c:numRef>
              <c:f>'新能源模板（二手车）'!$I$272:$L$272</c:f>
              <c:numCache>
                <c:formatCode>0.0%</c:formatCode>
                <c:ptCount val="4"/>
                <c:pt idx="0">
                  <c:v>0.27255154639175261</c:v>
                </c:pt>
                <c:pt idx="1">
                  <c:v>0.44684278350515461</c:v>
                </c:pt>
                <c:pt idx="2">
                  <c:v>0.23550257731958762</c:v>
                </c:pt>
                <c:pt idx="3">
                  <c:v>4.5103092783505154E-2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D17-4F50-B195-29DCD1AD1A27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67"/>
        <c:overlap val="-43"/>
        <c:axId val="495918223"/>
        <c:axId val="281095039"/>
      </c:barChart>
      <c:catAx>
        <c:axId val="495918223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cap="none" spc="0" normalizeH="0" baseline="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281095039"/>
        <c:crosses val="autoZero"/>
        <c:auto val="1"/>
        <c:lblAlgn val="ctr"/>
        <c:lblOffset val="100"/>
        <c:noMultiLvlLbl val="0"/>
      </c:catAx>
      <c:valAx>
        <c:axId val="281095039"/>
        <c:scaling>
          <c:orientation val="minMax"/>
          <c:max val="0.70000000000000007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495918223"/>
        <c:crosses val="autoZero"/>
        <c:crossBetween val="between"/>
      </c:valAx>
      <c:spPr>
        <a:pattFill prst="ltDnDiag">
          <a:fgClr>
            <a:schemeClr val="dk1">
              <a:lumMod val="15000"/>
              <a:lumOff val="85000"/>
            </a:schemeClr>
          </a:fgClr>
          <a:bgClr>
            <a:schemeClr val="lt1"/>
          </a:bgClr>
        </a:pattFill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1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solidFill>
      <a:schemeClr val="lt1"/>
    </a:soli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4601804090918494"/>
          <c:y val="0.196865918271732"/>
          <c:w val="0.55715819667282585"/>
          <c:h val="0.68171941917932977"/>
        </c:manualLayout>
      </c:layout>
      <c:doughnutChart>
        <c:varyColors val="1"/>
        <c:ser>
          <c:idx val="0"/>
          <c:order val="0"/>
          <c:tx>
            <c:strRef>
              <c:f>PPT模板1!$A$104</c:f>
              <c:strCache>
                <c:ptCount val="1"/>
                <c:pt idx="0">
                  <c:v>2022年3月</c:v>
                </c:pt>
              </c:strCache>
              <c:extLst xmlns:c15="http://schemas.microsoft.com/office/drawing/2012/chart"/>
            </c:strRef>
          </c:tx>
          <c:spPr>
            <a:ln w="19050"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chemeClr val="accent1">
                  <a:shade val="47000"/>
                </a:schemeClr>
              </a:solidFill>
              <a:ln w="19050">
                <a:solidFill>
                  <a:schemeClr val="bg1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5="http://schemas.microsoft.com/office/drawing/2012/chart">
              <c:ext xmlns:c16="http://schemas.microsoft.com/office/drawing/2014/chart" uri="{C3380CC4-5D6E-409C-BE32-E72D297353CC}">
                <c16:uniqueId val="{00000001-99E9-4D74-B4F1-2D88EFCBF5EF}"/>
              </c:ext>
            </c:extLst>
          </c:dPt>
          <c:dPt>
            <c:idx val="1"/>
            <c:bubble3D val="0"/>
            <c:spPr>
              <a:solidFill>
                <a:schemeClr val="accent1">
                  <a:shade val="65000"/>
                </a:schemeClr>
              </a:solidFill>
              <a:ln w="19050">
                <a:solidFill>
                  <a:schemeClr val="bg1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5="http://schemas.microsoft.com/office/drawing/2012/chart">
              <c:ext xmlns:c16="http://schemas.microsoft.com/office/drawing/2014/chart" uri="{C3380CC4-5D6E-409C-BE32-E72D297353CC}">
                <c16:uniqueId val="{00000003-99E9-4D74-B4F1-2D88EFCBF5EF}"/>
              </c:ext>
            </c:extLst>
          </c:dPt>
          <c:dPt>
            <c:idx val="2"/>
            <c:bubble3D val="0"/>
            <c:spPr>
              <a:solidFill>
                <a:schemeClr val="accent1">
                  <a:shade val="82000"/>
                </a:schemeClr>
              </a:solidFill>
              <a:ln w="19050">
                <a:solidFill>
                  <a:schemeClr val="bg1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5="http://schemas.microsoft.com/office/drawing/2012/chart">
              <c:ext xmlns:c16="http://schemas.microsoft.com/office/drawing/2014/chart" uri="{C3380CC4-5D6E-409C-BE32-E72D297353CC}">
                <c16:uniqueId val="{00000005-99E9-4D74-B4F1-2D88EFCBF5EF}"/>
              </c:ext>
            </c:extLst>
          </c:dPt>
          <c:dPt>
            <c:idx val="3"/>
            <c:bubble3D val="0"/>
            <c:spPr>
              <a:solidFill>
                <a:schemeClr val="accent1"/>
              </a:solidFill>
              <a:ln w="19050">
                <a:solidFill>
                  <a:schemeClr val="bg1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5="http://schemas.microsoft.com/office/drawing/2012/chart">
              <c:ext xmlns:c16="http://schemas.microsoft.com/office/drawing/2014/chart" uri="{C3380CC4-5D6E-409C-BE32-E72D297353CC}">
                <c16:uniqueId val="{00000007-99E9-4D74-B4F1-2D88EFCBF5EF}"/>
              </c:ext>
            </c:extLst>
          </c:dPt>
          <c:dPt>
            <c:idx val="4"/>
            <c:bubble3D val="0"/>
            <c:spPr>
              <a:solidFill>
                <a:schemeClr val="accent1">
                  <a:tint val="83000"/>
                </a:schemeClr>
              </a:solidFill>
              <a:ln w="19050">
                <a:solidFill>
                  <a:schemeClr val="bg1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5="http://schemas.microsoft.com/office/drawing/2012/chart">
              <c:ext xmlns:c16="http://schemas.microsoft.com/office/drawing/2014/chart" uri="{C3380CC4-5D6E-409C-BE32-E72D297353CC}">
                <c16:uniqueId val="{00000009-99E9-4D74-B4F1-2D88EFCBF5EF}"/>
              </c:ext>
            </c:extLst>
          </c:dPt>
          <c:dPt>
            <c:idx val="5"/>
            <c:bubble3D val="0"/>
            <c:spPr>
              <a:solidFill>
                <a:schemeClr val="accent1">
                  <a:tint val="65000"/>
                </a:schemeClr>
              </a:solidFill>
              <a:ln w="19050">
                <a:solidFill>
                  <a:schemeClr val="bg1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5="http://schemas.microsoft.com/office/drawing/2012/chart">
              <c:ext xmlns:c16="http://schemas.microsoft.com/office/drawing/2014/chart" uri="{C3380CC4-5D6E-409C-BE32-E72D297353CC}">
                <c16:uniqueId val="{0000000B-99E9-4D74-B4F1-2D88EFCBF5EF}"/>
              </c:ext>
            </c:extLst>
          </c:dPt>
          <c:dPt>
            <c:idx val="6"/>
            <c:bubble3D val="0"/>
            <c:spPr>
              <a:solidFill>
                <a:schemeClr val="accent1">
                  <a:tint val="48000"/>
                </a:schemeClr>
              </a:solidFill>
              <a:ln w="19050">
                <a:solidFill>
                  <a:schemeClr val="bg1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5="http://schemas.microsoft.com/office/drawing/2012/chart">
              <c:ext xmlns:c16="http://schemas.microsoft.com/office/drawing/2014/chart" uri="{C3380CC4-5D6E-409C-BE32-E72D297353CC}">
                <c16:uniqueId val="{0000000D-99E9-4D74-B4F1-2D88EFCBF5EF}"/>
              </c:ext>
            </c:extLst>
          </c:dPt>
          <c:dLbls>
            <c:dLbl>
              <c:idx val="0"/>
              <c:layout>
                <c:manualLayout>
                  <c:x val="0.18214366659634981"/>
                  <c:y val="-0.11815072282880945"/>
                </c:manualLayout>
              </c:layout>
              <c:spPr>
                <a:pattFill prst="pct75">
                  <a:fgClr>
                    <a:schemeClr val="dk1">
                      <a:lumMod val="75000"/>
                      <a:lumOff val="25000"/>
                    </a:schemeClr>
                  </a:fgClr>
                  <a:bgClr>
                    <a:schemeClr val="dk1">
                      <a:lumMod val="65000"/>
                      <a:lumOff val="35000"/>
                    </a:schemeClr>
                  </a:bgClr>
                </a:patt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0">
                  <a:spAutoFit/>
                </a:bodyPr>
                <a:lstStyle/>
                <a:p>
                  <a:pPr algn="ctr">
                    <a:defRPr lang="en-US" altLang="zh-CN" sz="800" b="1" i="0" u="none" strike="noStrike" kern="1200" baseline="0">
                      <a:solidFill>
                        <a:schemeClr val="l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pattFill prst="pct75">
                      <a:fgClr>
                        <a:schemeClr val="dk1">
                          <a:lumMod val="75000"/>
                          <a:lumOff val="25000"/>
                        </a:schemeClr>
                      </a:fgClr>
                      <a:bgClr>
                        <a:schemeClr val="dk1">
                          <a:lumMod val="65000"/>
                          <a:lumOff val="35000"/>
                        </a:schemeClr>
                      </a:bgClr>
                    </a:pattFill>
                    <a:ln>
                      <a:noFill/>
                    </a:ln>
                  </c15:spPr>
                  <c15:layout>
                    <c:manualLayout>
                      <c:w val="0.21404226668857826"/>
                      <c:h val="6.7331230063643596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99E9-4D74-B4F1-2D88EFCBF5EF}"/>
                </c:ext>
              </c:extLst>
            </c:dLbl>
            <c:dLbl>
              <c:idx val="1"/>
              <c:layout>
                <c:manualLayout>
                  <c:x val="0.19257354628222823"/>
                  <c:y val="0.10154147833706478"/>
                </c:manualLayout>
              </c:layout>
              <c:spPr>
                <a:pattFill prst="pct75">
                  <a:fgClr>
                    <a:schemeClr val="dk1">
                      <a:lumMod val="75000"/>
                      <a:lumOff val="25000"/>
                    </a:schemeClr>
                  </a:fgClr>
                  <a:bgClr>
                    <a:schemeClr val="dk1">
                      <a:lumMod val="65000"/>
                      <a:lumOff val="35000"/>
                    </a:schemeClr>
                  </a:bgClr>
                </a:patt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l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1404226668857826"/>
                      <c:h val="6.7331230063643596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99E9-4D74-B4F1-2D88EFCBF5EF}"/>
                </c:ext>
              </c:extLst>
            </c:dLbl>
            <c:dLbl>
              <c:idx val="2"/>
              <c:layout>
                <c:manualLayout>
                  <c:x val="-0.22385015899773042"/>
                  <c:y val="0.13941336418932421"/>
                </c:manualLayout>
              </c:layout>
              <c:spPr>
                <a:pattFill prst="pct75">
                  <a:fgClr>
                    <a:schemeClr val="dk1">
                      <a:lumMod val="75000"/>
                      <a:lumOff val="25000"/>
                    </a:schemeClr>
                  </a:fgClr>
                  <a:bgClr>
                    <a:schemeClr val="dk1">
                      <a:lumMod val="65000"/>
                      <a:lumOff val="35000"/>
                    </a:schemeClr>
                  </a:bgClr>
                </a:patt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l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1404226668857826"/>
                      <c:h val="6.7331230063643596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99E9-4D74-B4F1-2D88EFCBF5EF}"/>
                </c:ext>
              </c:extLst>
            </c:dLbl>
            <c:dLbl>
              <c:idx val="3"/>
              <c:layout>
                <c:manualLayout>
                  <c:x val="-0.1779373793188081"/>
                  <c:y val="4.2222915623058507E-2"/>
                </c:manualLayout>
              </c:layout>
              <c:spPr>
                <a:pattFill prst="pct75">
                  <a:fgClr>
                    <a:schemeClr val="dk1">
                      <a:lumMod val="75000"/>
                      <a:lumOff val="25000"/>
                    </a:schemeClr>
                  </a:fgClr>
                  <a:bgClr>
                    <a:schemeClr val="dk1">
                      <a:lumMod val="65000"/>
                      <a:lumOff val="35000"/>
                    </a:schemeClr>
                  </a:bgClr>
                </a:patt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l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1404226668857826"/>
                      <c:h val="6.7331230063643596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99E9-4D74-B4F1-2D88EFCBF5EF}"/>
                </c:ext>
              </c:extLst>
            </c:dLbl>
            <c:dLbl>
              <c:idx val="4"/>
              <c:layout>
                <c:manualLayout>
                  <c:x val="-0.21189066625887651"/>
                  <c:y val="-6.989729805384691E-2"/>
                </c:manualLayout>
              </c:layout>
              <c:spPr>
                <a:pattFill prst="pct75">
                  <a:fgClr>
                    <a:schemeClr val="dk1">
                      <a:lumMod val="75000"/>
                      <a:lumOff val="25000"/>
                    </a:schemeClr>
                  </a:fgClr>
                  <a:bgClr>
                    <a:schemeClr val="dk1">
                      <a:lumMod val="65000"/>
                      <a:lumOff val="35000"/>
                    </a:schemeClr>
                  </a:bgClr>
                </a:patt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l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1404226668857826"/>
                      <c:h val="6.7331230063643596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9-99E9-4D74-B4F1-2D88EFCBF5EF}"/>
                </c:ext>
              </c:extLst>
            </c:dLbl>
            <c:dLbl>
              <c:idx val="5"/>
              <c:layout>
                <c:manualLayout>
                  <c:x val="-0.14070877004892293"/>
                  <c:y val="-0.21615257506107347"/>
                </c:manualLayout>
              </c:layout>
              <c:spPr>
                <a:pattFill prst="pct75">
                  <a:fgClr>
                    <a:schemeClr val="dk1">
                      <a:lumMod val="75000"/>
                      <a:lumOff val="25000"/>
                    </a:schemeClr>
                  </a:fgClr>
                  <a:bgClr>
                    <a:schemeClr val="dk1">
                      <a:lumMod val="65000"/>
                      <a:lumOff val="35000"/>
                    </a:schemeClr>
                  </a:bgClr>
                </a:patt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l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1404226668857826"/>
                      <c:h val="6.7331230063643596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B-99E9-4D74-B4F1-2D88EFCBF5EF}"/>
                </c:ext>
              </c:extLst>
            </c:dLbl>
            <c:dLbl>
              <c:idx val="6"/>
              <c:layout>
                <c:manualLayout>
                  <c:x val="7.9046418785868933E-2"/>
                  <c:y val="-0.21283030680854903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1404226668857826"/>
                      <c:h val="6.7331230063643596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D-99E9-4D74-B4F1-2D88EFCBF5EF}"/>
                </c:ext>
              </c:extLst>
            </c:dLbl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lt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 xmlns:c15="http://schemas.microsoft.com/office/drawing/2012/chart"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pattFill prst="pct75">
                    <a:fgClr>
                      <a:schemeClr val="dk1">
                        <a:lumMod val="75000"/>
                        <a:lumOff val="25000"/>
                      </a:schemeClr>
                    </a:fgClr>
                    <a:bgClr>
                      <a:schemeClr val="dk1">
                        <a:lumMod val="65000"/>
                        <a:lumOff val="35000"/>
                      </a:schemeClr>
                    </a:bgClr>
                  </a:pattFill>
                  <a:ln>
                    <a:noFill/>
                  </a:ln>
                </c15:spPr>
              </c:ext>
            </c:extLst>
          </c:dLbls>
          <c:cat>
            <c:strRef>
              <c:f>PPT模板1!$B$103:$H$103</c:f>
              <c:strCache>
                <c:ptCount val="7"/>
                <c:pt idx="0">
                  <c:v>3万以下</c:v>
                </c:pt>
                <c:pt idx="1">
                  <c:v>3-5万</c:v>
                </c:pt>
                <c:pt idx="2">
                  <c:v>5-8万</c:v>
                </c:pt>
                <c:pt idx="3">
                  <c:v>8-12万</c:v>
                </c:pt>
                <c:pt idx="4">
                  <c:v>12-15万</c:v>
                </c:pt>
                <c:pt idx="5">
                  <c:v>15-30万</c:v>
                </c:pt>
                <c:pt idx="6">
                  <c:v>30万以上</c:v>
                </c:pt>
              </c:strCache>
              <c:extLst xmlns:c15="http://schemas.microsoft.com/office/drawing/2012/chart"/>
            </c:strRef>
          </c:cat>
          <c:val>
            <c:numRef>
              <c:f>PPT模板1!$B$104:$H$104</c:f>
              <c:numCache>
                <c:formatCode>0.0%</c:formatCode>
                <c:ptCount val="7"/>
                <c:pt idx="0">
                  <c:v>0.33750000000000002</c:v>
                </c:pt>
                <c:pt idx="1">
                  <c:v>0.24540000000000001</c:v>
                </c:pt>
                <c:pt idx="2">
                  <c:v>0.16320000000000001</c:v>
                </c:pt>
                <c:pt idx="3">
                  <c:v>0.1023</c:v>
                </c:pt>
                <c:pt idx="4">
                  <c:v>3.78E-2</c:v>
                </c:pt>
                <c:pt idx="5">
                  <c:v>8.6400000000000005E-2</c:v>
                </c:pt>
                <c:pt idx="6">
                  <c:v>2.7400000000000001E-2</c:v>
                </c:pt>
              </c:numCache>
              <c:extLst xmlns:c15="http://schemas.microsoft.com/office/drawing/2012/chart"/>
            </c:numRef>
          </c:val>
          <c:extLst xmlns:c15="http://schemas.microsoft.com/office/drawing/2012/chart">
            <c:ext xmlns:c16="http://schemas.microsoft.com/office/drawing/2014/chart" uri="{C3380CC4-5D6E-409C-BE32-E72D297353CC}">
              <c16:uniqueId val="{0000000E-99E9-4D74-B4F1-2D88EFCBF5EF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50"/>
        <c:extLst>
          <c:ext xmlns:c15="http://schemas.microsoft.com/office/drawing/2012/chart" uri="{02D57815-91ED-43cb-92C2-25804820EDAC}">
            <c15:filteredPieSeries>
              <c15:ser>
                <c:idx val="1"/>
                <c:order val="1"/>
                <c:tx>
                  <c:strRef>
                    <c:extLst>
                      <c:ext uri="{02D57815-91ED-43cb-92C2-25804820EDAC}">
                        <c15:formulaRef>
                          <c15:sqref>PPT模板1!$A$105</c15:sqref>
                        </c15:formulaRef>
                      </c:ext>
                    </c:extLst>
                    <c:strCache>
                      <c:ptCount val="1"/>
                      <c:pt idx="0">
                        <c:v>2022年2月</c:v>
                      </c:pt>
                    </c:strCache>
                  </c:strRef>
                </c:tx>
                <c:dPt>
                  <c:idx val="0"/>
                  <c:bubble3D val="0"/>
                  <c:spPr>
                    <a:solidFill>
                      <a:schemeClr val="accent1">
                        <a:shade val="47000"/>
                      </a:schemeClr>
                    </a:solidFill>
                    <a:ln>
                      <a:noFill/>
                    </a:ln>
                    <a:effectLst>
                      <a:outerShdw blurRad="254000" sx="102000" sy="102000" algn="ctr" rotWithShape="0">
                        <a:prstClr val="black">
                          <a:alpha val="20000"/>
                        </a:prstClr>
                      </a:outerShdw>
                    </a:effectLst>
                  </c:spPr>
                  <c:extLst>
                    <c:ext xmlns:c16="http://schemas.microsoft.com/office/drawing/2014/chart" uri="{C3380CC4-5D6E-409C-BE32-E72D297353CC}">
                      <c16:uniqueId val="{00000010-99E9-4D74-B4F1-2D88EFCBF5EF}"/>
                    </c:ext>
                  </c:extLst>
                </c:dPt>
                <c:dPt>
                  <c:idx val="1"/>
                  <c:bubble3D val="0"/>
                  <c:spPr>
                    <a:solidFill>
                      <a:schemeClr val="accent1">
                        <a:shade val="65000"/>
                      </a:schemeClr>
                    </a:solidFill>
                    <a:ln>
                      <a:noFill/>
                    </a:ln>
                    <a:effectLst>
                      <a:outerShdw blurRad="254000" sx="102000" sy="102000" algn="ctr" rotWithShape="0">
                        <a:prstClr val="black">
                          <a:alpha val="20000"/>
                        </a:prstClr>
                      </a:outerShdw>
                    </a:effectLst>
                  </c:spPr>
                  <c:extLst>
                    <c:ext xmlns:c16="http://schemas.microsoft.com/office/drawing/2014/chart" uri="{C3380CC4-5D6E-409C-BE32-E72D297353CC}">
                      <c16:uniqueId val="{00000012-99E9-4D74-B4F1-2D88EFCBF5EF}"/>
                    </c:ext>
                  </c:extLst>
                </c:dPt>
                <c:dPt>
                  <c:idx val="2"/>
                  <c:bubble3D val="0"/>
                  <c:spPr>
                    <a:solidFill>
                      <a:schemeClr val="accent1">
                        <a:shade val="82000"/>
                      </a:schemeClr>
                    </a:solidFill>
                    <a:ln>
                      <a:noFill/>
                    </a:ln>
                    <a:effectLst>
                      <a:outerShdw blurRad="254000" sx="102000" sy="102000" algn="ctr" rotWithShape="0">
                        <a:prstClr val="black">
                          <a:alpha val="20000"/>
                        </a:prstClr>
                      </a:outerShdw>
                    </a:effectLst>
                  </c:spPr>
                  <c:extLst>
                    <c:ext xmlns:c16="http://schemas.microsoft.com/office/drawing/2014/chart" uri="{C3380CC4-5D6E-409C-BE32-E72D297353CC}">
                      <c16:uniqueId val="{00000014-99E9-4D74-B4F1-2D88EFCBF5EF}"/>
                    </c:ext>
                  </c:extLst>
                </c:dPt>
                <c:dPt>
                  <c:idx val="3"/>
                  <c:bubble3D val="0"/>
                  <c:spPr>
                    <a:solidFill>
                      <a:schemeClr val="accent1"/>
                    </a:solidFill>
                    <a:ln>
                      <a:noFill/>
                    </a:ln>
                    <a:effectLst>
                      <a:outerShdw blurRad="254000" sx="102000" sy="102000" algn="ctr" rotWithShape="0">
                        <a:prstClr val="black">
                          <a:alpha val="20000"/>
                        </a:prstClr>
                      </a:outerShdw>
                    </a:effectLst>
                  </c:spPr>
                  <c:extLst>
                    <c:ext xmlns:c16="http://schemas.microsoft.com/office/drawing/2014/chart" uri="{C3380CC4-5D6E-409C-BE32-E72D297353CC}">
                      <c16:uniqueId val="{00000016-99E9-4D74-B4F1-2D88EFCBF5EF}"/>
                    </c:ext>
                  </c:extLst>
                </c:dPt>
                <c:dPt>
                  <c:idx val="4"/>
                  <c:bubble3D val="0"/>
                  <c:spPr>
                    <a:solidFill>
                      <a:schemeClr val="accent1">
                        <a:tint val="83000"/>
                      </a:schemeClr>
                    </a:solidFill>
                    <a:ln>
                      <a:noFill/>
                    </a:ln>
                    <a:effectLst>
                      <a:outerShdw blurRad="254000" sx="102000" sy="102000" algn="ctr" rotWithShape="0">
                        <a:prstClr val="black">
                          <a:alpha val="20000"/>
                        </a:prstClr>
                      </a:outerShdw>
                    </a:effectLst>
                  </c:spPr>
                  <c:extLst>
                    <c:ext xmlns:c16="http://schemas.microsoft.com/office/drawing/2014/chart" uri="{C3380CC4-5D6E-409C-BE32-E72D297353CC}">
                      <c16:uniqueId val="{00000018-99E9-4D74-B4F1-2D88EFCBF5EF}"/>
                    </c:ext>
                  </c:extLst>
                </c:dPt>
                <c:dPt>
                  <c:idx val="5"/>
                  <c:bubble3D val="0"/>
                  <c:spPr>
                    <a:solidFill>
                      <a:schemeClr val="accent1">
                        <a:tint val="65000"/>
                      </a:schemeClr>
                    </a:solidFill>
                    <a:ln>
                      <a:noFill/>
                    </a:ln>
                    <a:effectLst>
                      <a:outerShdw blurRad="254000" sx="102000" sy="102000" algn="ctr" rotWithShape="0">
                        <a:prstClr val="black">
                          <a:alpha val="20000"/>
                        </a:prstClr>
                      </a:outerShdw>
                    </a:effectLst>
                  </c:spPr>
                  <c:extLst>
                    <c:ext xmlns:c16="http://schemas.microsoft.com/office/drawing/2014/chart" uri="{C3380CC4-5D6E-409C-BE32-E72D297353CC}">
                      <c16:uniqueId val="{0000001A-99E9-4D74-B4F1-2D88EFCBF5EF}"/>
                    </c:ext>
                  </c:extLst>
                </c:dPt>
                <c:dPt>
                  <c:idx val="6"/>
                  <c:bubble3D val="0"/>
                  <c:spPr>
                    <a:solidFill>
                      <a:schemeClr val="accent1">
                        <a:tint val="48000"/>
                      </a:schemeClr>
                    </a:solidFill>
                    <a:ln>
                      <a:noFill/>
                    </a:ln>
                    <a:effectLst>
                      <a:outerShdw blurRad="254000" sx="102000" sy="102000" algn="ctr" rotWithShape="0">
                        <a:prstClr val="black">
                          <a:alpha val="20000"/>
                        </a:prstClr>
                      </a:outerShdw>
                    </a:effectLst>
                  </c:spPr>
                  <c:extLst>
                    <c:ext xmlns:c16="http://schemas.microsoft.com/office/drawing/2014/chart" uri="{C3380CC4-5D6E-409C-BE32-E72D297353CC}">
                      <c16:uniqueId val="{0000001C-99E9-4D74-B4F1-2D88EFCBF5EF}"/>
                    </c:ext>
                  </c:extLst>
                </c:dPt>
                <c:dLbls>
                  <c:dLbl>
                    <c:idx val="0"/>
                    <c:layout>
                      <c:manualLayout>
                        <c:x val="0.19373096084494959"/>
                        <c:y val="-7.2587605237738759E-2"/>
                      </c:manualLayout>
                    </c:layout>
                    <c:showLegendKey val="0"/>
                    <c:showVal val="1"/>
                    <c:showCatName val="1"/>
                    <c:showSerName val="0"/>
                    <c:showPercent val="0"/>
                    <c:showBubbleSize val="0"/>
                    <c:extLst>
                      <c:ext uri="{CE6537A1-D6FC-4f65-9D91-7224C49458BB}"/>
                      <c:ext xmlns:c16="http://schemas.microsoft.com/office/drawing/2014/chart" uri="{C3380CC4-5D6E-409C-BE32-E72D297353CC}">
                        <c16:uniqueId val="{00000010-99E9-4D74-B4F1-2D88EFCBF5EF}"/>
                      </c:ext>
                    </c:extLst>
                  </c:dLbl>
                  <c:dLbl>
                    <c:idx val="1"/>
                    <c:layout>
                      <c:manualLayout>
                        <c:x val="0.17843641130455876"/>
                        <c:y val="0.12939529629336016"/>
                      </c:manualLayout>
                    </c:layout>
                    <c:showLegendKey val="0"/>
                    <c:showVal val="1"/>
                    <c:showCatName val="1"/>
                    <c:showSerName val="0"/>
                    <c:showPercent val="0"/>
                    <c:showBubbleSize val="0"/>
                    <c:extLst>
                      <c:ext uri="{CE6537A1-D6FC-4f65-9D91-7224C49458BB}"/>
                      <c:ext xmlns:c16="http://schemas.microsoft.com/office/drawing/2014/chart" uri="{C3380CC4-5D6E-409C-BE32-E72D297353CC}">
                        <c16:uniqueId val="{00000012-99E9-4D74-B4F1-2D88EFCBF5EF}"/>
                      </c:ext>
                    </c:extLst>
                  </c:dLbl>
                  <c:dLbl>
                    <c:idx val="2"/>
                    <c:layout>
                      <c:manualLayout>
                        <c:x val="-0.13765094586351681"/>
                        <c:y val="0.17673503883971162"/>
                      </c:manualLayout>
                    </c:layout>
                    <c:showLegendKey val="0"/>
                    <c:showVal val="1"/>
                    <c:showCatName val="1"/>
                    <c:showSerName val="0"/>
                    <c:showPercent val="0"/>
                    <c:showBubbleSize val="0"/>
                    <c:extLst>
                      <c:ext uri="{CE6537A1-D6FC-4f65-9D91-7224C49458BB}"/>
                      <c:ext xmlns:c16="http://schemas.microsoft.com/office/drawing/2014/chart" uri="{C3380CC4-5D6E-409C-BE32-E72D297353CC}">
                        <c16:uniqueId val="{00000014-99E9-4D74-B4F1-2D88EFCBF5EF}"/>
                      </c:ext>
                    </c:extLst>
                  </c:dLbl>
                  <c:dLbl>
                    <c:idx val="3"/>
                    <c:layout>
                      <c:manualLayout>
                        <c:x val="-0.17843641130455884"/>
                        <c:y val="-1.2623931345693628E-2"/>
                      </c:manualLayout>
                    </c:layout>
                    <c:showLegendKey val="0"/>
                    <c:showVal val="1"/>
                    <c:showCatName val="1"/>
                    <c:showSerName val="0"/>
                    <c:showPercent val="0"/>
                    <c:showBubbleSize val="0"/>
                    <c:extLst>
                      <c:ext uri="{CE6537A1-D6FC-4f65-9D91-7224C49458BB}"/>
                      <c:ext xmlns:c16="http://schemas.microsoft.com/office/drawing/2014/chart" uri="{C3380CC4-5D6E-409C-BE32-E72D297353CC}">
                        <c16:uniqueId val="{00000016-99E9-4D74-B4F1-2D88EFCBF5EF}"/>
                      </c:ext>
                    </c:extLst>
                  </c:dLbl>
                  <c:dLbl>
                    <c:idx val="4"/>
                    <c:layout>
                      <c:manualLayout>
                        <c:x val="-0.20392732720521009"/>
                        <c:y val="-0.1167713649476666"/>
                      </c:manualLayout>
                    </c:layout>
                    <c:showLegendKey val="0"/>
                    <c:showVal val="1"/>
                    <c:showCatName val="1"/>
                    <c:showSerName val="0"/>
                    <c:showPercent val="0"/>
                    <c:showBubbleSize val="0"/>
                    <c:extLst>
                      <c:ext uri="{CE6537A1-D6FC-4f65-9D91-7224C49458BB}"/>
                      <c:ext xmlns:c16="http://schemas.microsoft.com/office/drawing/2014/chart" uri="{C3380CC4-5D6E-409C-BE32-E72D297353CC}">
                        <c16:uniqueId val="{00000018-99E9-4D74-B4F1-2D88EFCBF5EF}"/>
                      </c:ext>
                    </c:extLst>
                  </c:dLbl>
                  <c:dLbl>
                    <c:idx val="5"/>
                    <c:layout>
                      <c:manualLayout>
                        <c:x val="-0.12745457950325631"/>
                        <c:y val="-0.14201922763905397"/>
                      </c:manualLayout>
                    </c:layout>
                    <c:showLegendKey val="0"/>
                    <c:showVal val="1"/>
                    <c:showCatName val="1"/>
                    <c:showSerName val="0"/>
                    <c:showPercent val="0"/>
                    <c:showBubbleSize val="0"/>
                    <c:extLst>
                      <c:ext uri="{CE6537A1-D6FC-4f65-9D91-7224C49458BB}"/>
                      <c:ext xmlns:c16="http://schemas.microsoft.com/office/drawing/2014/chart" uri="{C3380CC4-5D6E-409C-BE32-E72D297353CC}">
                        <c16:uniqueId val="{0000001A-99E9-4D74-B4F1-2D88EFCBF5EF}"/>
                      </c:ext>
                    </c:extLst>
                  </c:dLbl>
                  <c:dLbl>
                    <c:idx val="6"/>
                    <c:layout>
                      <c:manualLayout>
                        <c:x val="-1.2679623143905052E-2"/>
                        <c:y val="-0.20317422292620244"/>
                      </c:manualLayout>
                    </c:layout>
                    <c:showLegendKey val="0"/>
                    <c:showVal val="1"/>
                    <c:showCatName val="1"/>
                    <c:showSerName val="0"/>
                    <c:showPercent val="0"/>
                    <c:showBubbleSize val="0"/>
                    <c:extLst>
                      <c:ext uri="{CE6537A1-D6FC-4f65-9D91-7224C49458BB}"/>
                      <c:ext xmlns:c16="http://schemas.microsoft.com/office/drawing/2014/chart" uri="{C3380CC4-5D6E-409C-BE32-E72D297353CC}">
                        <c16:uniqueId val="{0000001C-99E9-4D74-B4F1-2D88EFCBF5EF}"/>
                      </c:ext>
                    </c:extLst>
                  </c:dLbl>
                  <c:spPr>
                    <a:pattFill prst="pct75">
                      <a:fgClr>
                        <a:schemeClr val="dk1">
                          <a:lumMod val="75000"/>
                          <a:lumOff val="25000"/>
                        </a:schemeClr>
                      </a:fgClr>
                      <a:bgClr>
                        <a:schemeClr val="dk1">
                          <a:lumMod val="65000"/>
                          <a:lumOff val="35000"/>
                        </a:schemeClr>
                      </a:bgClr>
                    </a:pattFill>
                    <a:ln>
                      <a:noFill/>
                    </a:ln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c:spPr>
                  <c:txPr>
                    <a:bodyPr rot="0" spcFirstLastPara="1" vertOverflow="ellipsis" vert="horz" wrap="square" anchor="ctr" anchorCtr="1"/>
                    <a:lstStyle/>
                    <a:p>
                      <a:pPr>
                        <a:defRPr sz="1000" b="1" i="0" u="none" strike="noStrike" kern="120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zh-CN"/>
                    </a:p>
                  </c:txPr>
                  <c:showLegendKey val="0"/>
                  <c:showVal val="1"/>
                  <c:showCatName val="1"/>
                  <c:showSerName val="0"/>
                  <c:showPercent val="0"/>
                  <c:showBubbleSize val="0"/>
                  <c:showLeaderLines val="1"/>
                  <c:leaderLines>
                    <c:spPr>
                      <a:ln w="9525">
                        <a:solidFill>
                          <a:schemeClr val="dk1">
                            <a:lumMod val="50000"/>
                            <a:lumOff val="50000"/>
                          </a:schemeClr>
                        </a:solidFill>
                      </a:ln>
                      <a:effectLst/>
                    </c:spPr>
                  </c:leaderLines>
                  <c:extLst>
                    <c:ext uri="{CE6537A1-D6FC-4f65-9D91-7224C49458BB}"/>
                  </c:extLst>
                </c:dLbls>
                <c:cat>
                  <c:strRef>
                    <c:extLst>
                      <c:ext uri="{02D57815-91ED-43cb-92C2-25804820EDAC}">
                        <c15:formulaRef>
                          <c15:sqref>PPT模板1!$B$103:$H$103</c15:sqref>
                        </c15:formulaRef>
                      </c:ext>
                    </c:extLst>
                    <c:strCache>
                      <c:ptCount val="7"/>
                      <c:pt idx="0">
                        <c:v>3万以下</c:v>
                      </c:pt>
                      <c:pt idx="1">
                        <c:v>3-5万</c:v>
                      </c:pt>
                      <c:pt idx="2">
                        <c:v>5-8万</c:v>
                      </c:pt>
                      <c:pt idx="3">
                        <c:v>8-12万</c:v>
                      </c:pt>
                      <c:pt idx="4">
                        <c:v>12-15万</c:v>
                      </c:pt>
                      <c:pt idx="5">
                        <c:v>15-30万</c:v>
                      </c:pt>
                      <c:pt idx="6">
                        <c:v>30万以上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PPT模板1!$B$105:$H$105</c15:sqref>
                        </c15:formulaRef>
                      </c:ext>
                    </c:extLst>
                    <c:numCache>
                      <c:formatCode>0.0%</c:formatCode>
                      <c:ptCount val="7"/>
                      <c:pt idx="0">
                        <c:v>0.33476043276661499</c:v>
                      </c:pt>
                      <c:pt idx="1">
                        <c:v>0.248206313038767</c:v>
                      </c:pt>
                      <c:pt idx="2">
                        <c:v>0.16648220441158501</c:v>
                      </c:pt>
                      <c:pt idx="3">
                        <c:v>0.10400101977405631</c:v>
                      </c:pt>
                      <c:pt idx="4">
                        <c:v>3.641974325063603E-2</c:v>
                      </c:pt>
                      <c:pt idx="5">
                        <c:v>8.3324038517715915E-2</c:v>
                      </c:pt>
                      <c:pt idx="6">
                        <c:v>2.6806248240624185E-2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1D-99E9-4D74-B4F1-2D88EFCBF5EF}"/>
                  </c:ext>
                </c:extLst>
              </c15:ser>
            </c15:filteredPieSeries>
          </c:ext>
        </c:extLst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 b="1"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579122144098166"/>
          <c:y val="0.16965636146429539"/>
          <c:w val="0.55715819667282585"/>
          <c:h val="0.68171941917932977"/>
        </c:manualLayout>
      </c:layout>
      <c:doughnutChart>
        <c:varyColors val="1"/>
        <c:ser>
          <c:idx val="2"/>
          <c:order val="2"/>
          <c:tx>
            <c:strRef>
              <c:f>PPT模板1!$A$106</c:f>
              <c:strCache>
                <c:ptCount val="1"/>
                <c:pt idx="0">
                  <c:v>2021年3月</c:v>
                </c:pt>
              </c:strCache>
            </c:strRef>
          </c:tx>
          <c:spPr>
            <a:ln w="19050"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chemeClr val="accent4">
                  <a:tint val="48000"/>
                </a:schemeClr>
              </a:solidFill>
              <a:ln w="19050">
                <a:solidFill>
                  <a:schemeClr val="bg1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E89B-4698-88F3-683F309657C0}"/>
              </c:ext>
            </c:extLst>
          </c:dPt>
          <c:dPt>
            <c:idx val="1"/>
            <c:bubble3D val="0"/>
            <c:spPr>
              <a:solidFill>
                <a:schemeClr val="accent4">
                  <a:tint val="65000"/>
                </a:schemeClr>
              </a:solidFill>
              <a:ln w="19050">
                <a:solidFill>
                  <a:schemeClr val="bg1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E89B-4698-88F3-683F309657C0}"/>
              </c:ext>
            </c:extLst>
          </c:dPt>
          <c:dPt>
            <c:idx val="2"/>
            <c:bubble3D val="0"/>
            <c:spPr>
              <a:solidFill>
                <a:schemeClr val="accent4">
                  <a:tint val="83000"/>
                </a:schemeClr>
              </a:solidFill>
              <a:ln w="19050">
                <a:solidFill>
                  <a:schemeClr val="bg1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E89B-4698-88F3-683F309657C0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bg1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E89B-4698-88F3-683F309657C0}"/>
              </c:ext>
            </c:extLst>
          </c:dPt>
          <c:dPt>
            <c:idx val="4"/>
            <c:bubble3D val="0"/>
            <c:spPr>
              <a:solidFill>
                <a:schemeClr val="accent4">
                  <a:shade val="82000"/>
                </a:schemeClr>
              </a:solidFill>
              <a:ln w="19050">
                <a:solidFill>
                  <a:schemeClr val="bg1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E89B-4698-88F3-683F309657C0}"/>
              </c:ext>
            </c:extLst>
          </c:dPt>
          <c:dPt>
            <c:idx val="5"/>
            <c:bubble3D val="0"/>
            <c:spPr>
              <a:solidFill>
                <a:schemeClr val="accent4">
                  <a:shade val="65000"/>
                </a:schemeClr>
              </a:solidFill>
              <a:ln w="19050">
                <a:solidFill>
                  <a:schemeClr val="bg1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B-E89B-4698-88F3-683F309657C0}"/>
              </c:ext>
            </c:extLst>
          </c:dPt>
          <c:dPt>
            <c:idx val="6"/>
            <c:bubble3D val="0"/>
            <c:spPr>
              <a:solidFill>
                <a:schemeClr val="accent4">
                  <a:shade val="47000"/>
                </a:schemeClr>
              </a:solidFill>
              <a:ln w="19050">
                <a:solidFill>
                  <a:schemeClr val="bg1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D-E89B-4698-88F3-683F309657C0}"/>
              </c:ext>
            </c:extLst>
          </c:dPt>
          <c:dLbls>
            <c:dLbl>
              <c:idx val="0"/>
              <c:layout>
                <c:manualLayout>
                  <c:x val="0.13335379273168077"/>
                  <c:y val="-0.16252577204199486"/>
                </c:manualLayout>
              </c:layout>
              <c:spPr>
                <a:pattFill prst="pct75">
                  <a:fgClr>
                    <a:sysClr val="windowText" lastClr="000000">
                      <a:lumMod val="75000"/>
                      <a:lumOff val="25000"/>
                    </a:sysClr>
                  </a:fgClr>
                  <a:bgClr>
                    <a:sysClr val="windowText" lastClr="000000">
                      <a:lumMod val="65000"/>
                      <a:lumOff val="35000"/>
                    </a:sysClr>
                  </a:bgClr>
                </a:patt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ellipsis" vert="horz" wrap="square" lIns="38100" tIns="19050" rIns="38100" bIns="19050" anchor="ctr" anchorCtr="0">
                  <a:noAutofit/>
                </a:bodyPr>
                <a:lstStyle/>
                <a:p>
                  <a:pPr algn="ctr">
                    <a:defRPr lang="en-US" altLang="zh-CN" sz="800" b="1" i="0" u="none" strike="noStrike" kern="1200" baseline="0">
                      <a:solidFill>
                        <a:schemeClr val="l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1213661881100254"/>
                      <c:h val="6.8082189560267792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E89B-4698-88F3-683F309657C0}"/>
                </c:ext>
              </c:extLst>
            </c:dLbl>
            <c:dLbl>
              <c:idx val="1"/>
              <c:layout>
                <c:manualLayout>
                  <c:x val="0.17565925579174207"/>
                  <c:y val="0.1351859871106984"/>
                </c:manualLayout>
              </c:layout>
              <c:spPr>
                <a:pattFill prst="pct75">
                  <a:fgClr>
                    <a:sysClr val="windowText" lastClr="000000">
                      <a:lumMod val="75000"/>
                      <a:lumOff val="25000"/>
                    </a:sysClr>
                  </a:fgClr>
                  <a:bgClr>
                    <a:sysClr val="windowText" lastClr="000000">
                      <a:lumMod val="65000"/>
                      <a:lumOff val="35000"/>
                    </a:sysClr>
                  </a:bgClr>
                </a:patt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ellipsis" vert="horz" wrap="square" lIns="38100" tIns="19050" rIns="38100" bIns="19050" anchor="ctr" anchorCtr="0">
                  <a:noAutofit/>
                </a:bodyPr>
                <a:lstStyle/>
                <a:p>
                  <a:pPr algn="ctr" rtl="0">
                    <a:defRPr lang="en-US" altLang="zh-CN" sz="800" b="1" i="0" u="none" strike="noStrike" kern="1200" baseline="0">
                      <a:solidFill>
                        <a:schemeClr val="l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1213661881100254"/>
                      <c:h val="6.8082189560267792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E89B-4698-88F3-683F309657C0}"/>
                </c:ext>
              </c:extLst>
            </c:dLbl>
            <c:dLbl>
              <c:idx val="2"/>
              <c:layout>
                <c:manualLayout>
                  <c:x val="-0.2194805528468852"/>
                  <c:y val="0.15969403153857248"/>
                </c:manualLayout>
              </c:layout>
              <c:spPr>
                <a:pattFill prst="pct75">
                  <a:fgClr>
                    <a:sysClr val="windowText" lastClr="000000">
                      <a:lumMod val="75000"/>
                      <a:lumOff val="25000"/>
                    </a:sysClr>
                  </a:fgClr>
                  <a:bgClr>
                    <a:sysClr val="windowText" lastClr="000000">
                      <a:lumMod val="65000"/>
                      <a:lumOff val="35000"/>
                    </a:sysClr>
                  </a:bgClr>
                </a:patt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ellipsis" vert="horz" wrap="square" lIns="38100" tIns="19050" rIns="38100" bIns="19050" anchor="ctr" anchorCtr="0">
                  <a:noAutofit/>
                </a:bodyPr>
                <a:lstStyle/>
                <a:p>
                  <a:pPr algn="ctr">
                    <a:defRPr lang="en-US" altLang="zh-CN" sz="800" b="1" i="0" u="none" strike="noStrike" kern="1200" baseline="0">
                      <a:solidFill>
                        <a:schemeClr val="l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1213661881100254"/>
                      <c:h val="6.8082189560267792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E89B-4698-88F3-683F309657C0}"/>
                </c:ext>
              </c:extLst>
            </c:dLbl>
            <c:dLbl>
              <c:idx val="3"/>
              <c:layout>
                <c:manualLayout>
                  <c:x val="-0.21489298061142018"/>
                  <c:y val="2.7350591628052024E-2"/>
                </c:manualLayout>
              </c:layout>
              <c:spPr>
                <a:pattFill prst="pct75">
                  <a:fgClr>
                    <a:sysClr val="windowText" lastClr="000000">
                      <a:lumMod val="75000"/>
                      <a:lumOff val="25000"/>
                    </a:sysClr>
                  </a:fgClr>
                  <a:bgClr>
                    <a:sysClr val="windowText" lastClr="000000">
                      <a:lumMod val="65000"/>
                      <a:lumOff val="35000"/>
                    </a:sysClr>
                  </a:bgClr>
                </a:patt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ellipsis" vert="horz" wrap="square" lIns="38100" tIns="19050" rIns="38100" bIns="19050" anchor="ctr" anchorCtr="0">
                  <a:noAutofit/>
                </a:bodyPr>
                <a:lstStyle/>
                <a:p>
                  <a:pPr algn="ctr">
                    <a:defRPr lang="en-US" altLang="zh-CN" sz="800" b="1" i="0" u="none" strike="noStrike" kern="1200" baseline="0">
                      <a:solidFill>
                        <a:schemeClr val="l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1213661881100254"/>
                      <c:h val="6.8082189560267792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E89B-4698-88F3-683F309657C0}"/>
                </c:ext>
              </c:extLst>
            </c:dLbl>
            <c:dLbl>
              <c:idx val="4"/>
              <c:layout>
                <c:manualLayout>
                  <c:x val="-0.24782129799797245"/>
                  <c:y val="-0.10989445716804336"/>
                </c:manualLayout>
              </c:layout>
              <c:spPr>
                <a:pattFill prst="pct75">
                  <a:fgClr>
                    <a:sysClr val="windowText" lastClr="000000">
                      <a:lumMod val="75000"/>
                      <a:lumOff val="25000"/>
                    </a:sysClr>
                  </a:fgClr>
                  <a:bgClr>
                    <a:sysClr val="windowText" lastClr="000000">
                      <a:lumMod val="65000"/>
                      <a:lumOff val="35000"/>
                    </a:sysClr>
                  </a:bgClr>
                </a:patt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ellipsis" vert="horz" wrap="square" lIns="38100" tIns="19050" rIns="38100" bIns="19050" anchor="ctr" anchorCtr="0">
                  <a:noAutofit/>
                </a:bodyPr>
                <a:lstStyle/>
                <a:p>
                  <a:pPr algn="ctr">
                    <a:defRPr lang="en-US" altLang="zh-CN" sz="800" b="1" i="0" u="none" strike="noStrike" kern="1200" baseline="0">
                      <a:solidFill>
                        <a:schemeClr val="l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1213661881100254"/>
                      <c:h val="6.8082189560267792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9-E89B-4698-88F3-683F309657C0}"/>
                </c:ext>
              </c:extLst>
            </c:dLbl>
            <c:dLbl>
              <c:idx val="5"/>
              <c:layout>
                <c:manualLayout>
                  <c:x val="-0.20591253041508775"/>
                  <c:y val="-0.22263146153626456"/>
                </c:manualLayout>
              </c:layout>
              <c:spPr>
                <a:pattFill prst="pct75">
                  <a:fgClr>
                    <a:sysClr val="windowText" lastClr="000000">
                      <a:lumMod val="75000"/>
                      <a:lumOff val="25000"/>
                    </a:sysClr>
                  </a:fgClr>
                  <a:bgClr>
                    <a:sysClr val="windowText" lastClr="000000">
                      <a:lumMod val="65000"/>
                      <a:lumOff val="35000"/>
                    </a:sysClr>
                  </a:bgClr>
                </a:patt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ellipsis" vert="horz" wrap="square" lIns="38100" tIns="19050" rIns="38100" bIns="19050" anchor="ctr" anchorCtr="0">
                  <a:noAutofit/>
                </a:bodyPr>
                <a:lstStyle/>
                <a:p>
                  <a:pPr algn="ctr">
                    <a:defRPr lang="en-US" altLang="zh-CN" sz="800" b="1" i="0" u="none" strike="noStrike" kern="1200" baseline="0">
                      <a:solidFill>
                        <a:schemeClr val="l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1213661881100254"/>
                      <c:h val="6.8082189560267792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B-E89B-4698-88F3-683F309657C0}"/>
                </c:ext>
              </c:extLst>
            </c:dLbl>
            <c:dLbl>
              <c:idx val="6"/>
              <c:layout>
                <c:manualLayout>
                  <c:x val="6.9914572583604812E-2"/>
                  <c:y val="-0.19746189288556557"/>
                </c:manualLayout>
              </c:layout>
              <c:spPr>
                <a:pattFill prst="pct75">
                  <a:fgClr>
                    <a:sysClr val="windowText" lastClr="000000">
                      <a:lumMod val="75000"/>
                      <a:lumOff val="25000"/>
                    </a:sysClr>
                  </a:fgClr>
                  <a:bgClr>
                    <a:sysClr val="windowText" lastClr="000000">
                      <a:lumMod val="65000"/>
                      <a:lumOff val="35000"/>
                    </a:sysClr>
                  </a:bgClr>
                </a:patt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ellipsis" vert="horz" wrap="square" lIns="38100" tIns="19050" rIns="38100" bIns="19050" anchor="ctr" anchorCtr="0">
                  <a:noAutofit/>
                </a:bodyPr>
                <a:lstStyle/>
                <a:p>
                  <a:pPr algn="ctr">
                    <a:defRPr lang="en-US" altLang="zh-CN" sz="800" b="1" i="0" u="none" strike="noStrike" kern="1200" baseline="0">
                      <a:solidFill>
                        <a:schemeClr val="l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1213661881100254"/>
                      <c:h val="6.8082189560267792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D-E89B-4698-88F3-683F309657C0}"/>
                </c:ext>
              </c:extLst>
            </c:dLbl>
            <c:spPr>
              <a:pattFill prst="pct75">
                <a:fgClr>
                  <a:sysClr val="windowText" lastClr="000000">
                    <a:lumMod val="75000"/>
                    <a:lumOff val="25000"/>
                  </a:sysClr>
                </a:fgClr>
                <a:bgClr>
                  <a:sysClr val="windowText" lastClr="000000">
                    <a:lumMod val="65000"/>
                    <a:lumOff val="35000"/>
                  </a:sys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altLang="zh-CN" sz="800" b="1" i="0" u="none" strike="noStrike" kern="1200" baseline="0">
                    <a:solidFill>
                      <a:schemeClr val="lt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PPT模板1!$B$103:$H$103</c:f>
              <c:strCache>
                <c:ptCount val="7"/>
                <c:pt idx="0">
                  <c:v>3万以下</c:v>
                </c:pt>
                <c:pt idx="1">
                  <c:v>3-5万</c:v>
                </c:pt>
                <c:pt idx="2">
                  <c:v>5-8万</c:v>
                </c:pt>
                <c:pt idx="3">
                  <c:v>8-12万</c:v>
                </c:pt>
                <c:pt idx="4">
                  <c:v>12-15万</c:v>
                </c:pt>
                <c:pt idx="5">
                  <c:v>15-30万</c:v>
                </c:pt>
                <c:pt idx="6">
                  <c:v>30万以上</c:v>
                </c:pt>
              </c:strCache>
            </c:strRef>
          </c:cat>
          <c:val>
            <c:numRef>
              <c:f>PPT模板1!$B$106:$H$106</c:f>
              <c:numCache>
                <c:formatCode>0.0%</c:formatCode>
                <c:ptCount val="7"/>
                <c:pt idx="0">
                  <c:v>0.34494877649337141</c:v>
                </c:pt>
                <c:pt idx="1">
                  <c:v>0.21096075454556321</c:v>
                </c:pt>
                <c:pt idx="2">
                  <c:v>0.16782422626803581</c:v>
                </c:pt>
                <c:pt idx="3">
                  <c:v>0.11691750445291861</c:v>
                </c:pt>
                <c:pt idx="4">
                  <c:v>4.1391223267545692E-2</c:v>
                </c:pt>
                <c:pt idx="5">
                  <c:v>8.9100211588347106E-2</c:v>
                </c:pt>
                <c:pt idx="6">
                  <c:v>2.8857303384218141E-2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E89B-4698-88F3-683F309657C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50"/>
        <c:extLst>
          <c:ext xmlns:c15="http://schemas.microsoft.com/office/drawing/2012/chart" uri="{02D57815-91ED-43cb-92C2-25804820EDAC}">
            <c15:filteredPie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PPT模板1!$A$104</c15:sqref>
                        </c15:formulaRef>
                      </c:ext>
                    </c:extLst>
                    <c:strCache>
                      <c:ptCount val="1"/>
                      <c:pt idx="0">
                        <c:v>2022年3月</c:v>
                      </c:pt>
                    </c:strCache>
                  </c:strRef>
                </c:tx>
                <c:dPt>
                  <c:idx val="0"/>
                  <c:bubble3D val="0"/>
                  <c:spPr>
                    <a:solidFill>
                      <a:schemeClr val="accent4">
                        <a:tint val="48000"/>
                      </a:schemeClr>
                    </a:solidFill>
                    <a:ln>
                      <a:noFill/>
                    </a:ln>
                    <a:effectLst>
                      <a:outerShdw blurRad="254000" sx="102000" sy="102000" algn="ctr" rotWithShape="0">
                        <a:prstClr val="black">
                          <a:alpha val="20000"/>
                        </a:prstClr>
                      </a:outerShdw>
                    </a:effectLst>
                  </c:spPr>
                  <c:extLst>
                    <c:ext xmlns:c16="http://schemas.microsoft.com/office/drawing/2014/chart" uri="{C3380CC4-5D6E-409C-BE32-E72D297353CC}">
                      <c16:uniqueId val="{00000010-E89B-4698-88F3-683F309657C0}"/>
                    </c:ext>
                  </c:extLst>
                </c:dPt>
                <c:dPt>
                  <c:idx val="1"/>
                  <c:bubble3D val="0"/>
                  <c:spPr>
                    <a:solidFill>
                      <a:schemeClr val="accent4">
                        <a:tint val="65000"/>
                      </a:schemeClr>
                    </a:solidFill>
                    <a:ln>
                      <a:noFill/>
                    </a:ln>
                    <a:effectLst>
                      <a:outerShdw blurRad="254000" sx="102000" sy="102000" algn="ctr" rotWithShape="0">
                        <a:prstClr val="black">
                          <a:alpha val="20000"/>
                        </a:prstClr>
                      </a:outerShdw>
                    </a:effectLst>
                  </c:spPr>
                  <c:extLst>
                    <c:ext xmlns:c16="http://schemas.microsoft.com/office/drawing/2014/chart" uri="{C3380CC4-5D6E-409C-BE32-E72D297353CC}">
                      <c16:uniqueId val="{00000012-E89B-4698-88F3-683F309657C0}"/>
                    </c:ext>
                  </c:extLst>
                </c:dPt>
                <c:dPt>
                  <c:idx val="2"/>
                  <c:bubble3D val="0"/>
                  <c:spPr>
                    <a:solidFill>
                      <a:schemeClr val="accent4">
                        <a:tint val="83000"/>
                      </a:schemeClr>
                    </a:solidFill>
                    <a:ln>
                      <a:noFill/>
                    </a:ln>
                    <a:effectLst>
                      <a:outerShdw blurRad="254000" sx="102000" sy="102000" algn="ctr" rotWithShape="0">
                        <a:prstClr val="black">
                          <a:alpha val="20000"/>
                        </a:prstClr>
                      </a:outerShdw>
                    </a:effectLst>
                  </c:spPr>
                  <c:extLst>
                    <c:ext xmlns:c16="http://schemas.microsoft.com/office/drawing/2014/chart" uri="{C3380CC4-5D6E-409C-BE32-E72D297353CC}">
                      <c16:uniqueId val="{00000014-E89B-4698-88F3-683F309657C0}"/>
                    </c:ext>
                  </c:extLst>
                </c:dPt>
                <c:dPt>
                  <c:idx val="3"/>
                  <c:bubble3D val="0"/>
                  <c:spPr>
                    <a:solidFill>
                      <a:schemeClr val="accent4"/>
                    </a:solidFill>
                    <a:ln>
                      <a:noFill/>
                    </a:ln>
                    <a:effectLst>
                      <a:outerShdw blurRad="254000" sx="102000" sy="102000" algn="ctr" rotWithShape="0">
                        <a:prstClr val="black">
                          <a:alpha val="20000"/>
                        </a:prstClr>
                      </a:outerShdw>
                    </a:effectLst>
                  </c:spPr>
                  <c:extLst>
                    <c:ext xmlns:c16="http://schemas.microsoft.com/office/drawing/2014/chart" uri="{C3380CC4-5D6E-409C-BE32-E72D297353CC}">
                      <c16:uniqueId val="{00000016-E89B-4698-88F3-683F309657C0}"/>
                    </c:ext>
                  </c:extLst>
                </c:dPt>
                <c:dPt>
                  <c:idx val="4"/>
                  <c:bubble3D val="0"/>
                  <c:spPr>
                    <a:solidFill>
                      <a:schemeClr val="accent4">
                        <a:shade val="82000"/>
                      </a:schemeClr>
                    </a:solidFill>
                    <a:ln>
                      <a:noFill/>
                    </a:ln>
                    <a:effectLst>
                      <a:outerShdw blurRad="254000" sx="102000" sy="102000" algn="ctr" rotWithShape="0">
                        <a:prstClr val="black">
                          <a:alpha val="20000"/>
                        </a:prstClr>
                      </a:outerShdw>
                    </a:effectLst>
                  </c:spPr>
                  <c:extLst>
                    <c:ext xmlns:c16="http://schemas.microsoft.com/office/drawing/2014/chart" uri="{C3380CC4-5D6E-409C-BE32-E72D297353CC}">
                      <c16:uniqueId val="{00000018-E89B-4698-88F3-683F309657C0}"/>
                    </c:ext>
                  </c:extLst>
                </c:dPt>
                <c:dPt>
                  <c:idx val="5"/>
                  <c:bubble3D val="0"/>
                  <c:spPr>
                    <a:solidFill>
                      <a:schemeClr val="accent4">
                        <a:shade val="65000"/>
                      </a:schemeClr>
                    </a:solidFill>
                    <a:ln>
                      <a:noFill/>
                    </a:ln>
                    <a:effectLst>
                      <a:outerShdw blurRad="254000" sx="102000" sy="102000" algn="ctr" rotWithShape="0">
                        <a:prstClr val="black">
                          <a:alpha val="20000"/>
                        </a:prstClr>
                      </a:outerShdw>
                    </a:effectLst>
                  </c:spPr>
                  <c:extLst>
                    <c:ext xmlns:c16="http://schemas.microsoft.com/office/drawing/2014/chart" uri="{C3380CC4-5D6E-409C-BE32-E72D297353CC}">
                      <c16:uniqueId val="{0000001A-E89B-4698-88F3-683F309657C0}"/>
                    </c:ext>
                  </c:extLst>
                </c:dPt>
                <c:dPt>
                  <c:idx val="6"/>
                  <c:bubble3D val="0"/>
                  <c:spPr>
                    <a:solidFill>
                      <a:schemeClr val="accent4">
                        <a:shade val="47000"/>
                      </a:schemeClr>
                    </a:solidFill>
                    <a:ln>
                      <a:noFill/>
                    </a:ln>
                    <a:effectLst>
                      <a:outerShdw blurRad="254000" sx="102000" sy="102000" algn="ctr" rotWithShape="0">
                        <a:prstClr val="black">
                          <a:alpha val="20000"/>
                        </a:prstClr>
                      </a:outerShdw>
                    </a:effectLst>
                  </c:spPr>
                  <c:extLst>
                    <c:ext xmlns:c16="http://schemas.microsoft.com/office/drawing/2014/chart" uri="{C3380CC4-5D6E-409C-BE32-E72D297353CC}">
                      <c16:uniqueId val="{0000001C-E89B-4698-88F3-683F309657C0}"/>
                    </c:ext>
                  </c:extLst>
                </c:dPt>
                <c:dLbls>
                  <c:dLbl>
                    <c:idx val="1"/>
                    <c:spPr>
                      <a:pattFill prst="pct75">
                        <a:fgClr>
                          <a:schemeClr val="dk1">
                            <a:lumMod val="75000"/>
                            <a:lumOff val="25000"/>
                          </a:schemeClr>
                        </a:fgClr>
                        <a:bgClr>
                          <a:schemeClr val="dk1">
                            <a:lumMod val="65000"/>
                            <a:lumOff val="35000"/>
                          </a:schemeClr>
                        </a:bgClr>
                      </a:pattFill>
                      <a:ln>
                        <a:noFill/>
                      </a:ln>
                      <a:effectLst>
                        <a:outerShdw blurRad="50800" dist="38100" dir="2700000" algn="tl" rotWithShape="0">
                          <a:prstClr val="black">
                            <a:alpha val="40000"/>
                          </a:prstClr>
                        </a:outerShdw>
                      </a:effectLst>
                    </c:spPr>
                    <c:txPr>
                      <a:bodyPr rot="0" spcFirstLastPara="1" vertOverflow="ellipsis" vert="horz" wrap="square" lIns="38100" tIns="19050" rIns="38100" bIns="19050" anchor="ctr" anchorCtr="1">
                        <a:spAutoFit/>
                      </a:bodyPr>
                      <a:lstStyle/>
                      <a:p>
                        <a:pPr>
                          <a:defRPr sz="1000" b="1" i="0" u="none" strike="noStrike" kern="1200" baseline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pPr>
                        <a:endParaRPr lang="zh-CN"/>
                      </a:p>
                    </c:txPr>
                    <c:showLegendKey val="0"/>
                    <c:showVal val="1"/>
                    <c:showCatName val="1"/>
                    <c:showSerName val="0"/>
                    <c:showPercent val="0"/>
                    <c:showBubbleSize val="0"/>
                    <c:extLst>
                      <c:ext xmlns:c16="http://schemas.microsoft.com/office/drawing/2014/chart" uri="{C3380CC4-5D6E-409C-BE32-E72D297353CC}">
                        <c16:uniqueId val="{00000012-E89B-4698-88F3-683F309657C0}"/>
                      </c:ext>
                    </c:extLst>
                  </c:dLbl>
                  <c:dLbl>
                    <c:idx val="2"/>
                    <c:spPr>
                      <a:pattFill prst="pct75">
                        <a:fgClr>
                          <a:schemeClr val="dk1">
                            <a:lumMod val="75000"/>
                            <a:lumOff val="25000"/>
                          </a:schemeClr>
                        </a:fgClr>
                        <a:bgClr>
                          <a:schemeClr val="dk1">
                            <a:lumMod val="65000"/>
                            <a:lumOff val="35000"/>
                          </a:schemeClr>
                        </a:bgClr>
                      </a:pattFill>
                      <a:ln>
                        <a:noFill/>
                      </a:ln>
                      <a:effectLst>
                        <a:outerShdw blurRad="50800" dist="38100" dir="2700000" algn="tl" rotWithShape="0">
                          <a:prstClr val="black">
                            <a:alpha val="40000"/>
                          </a:prstClr>
                        </a:outerShdw>
                      </a:effectLst>
                    </c:spPr>
                    <c:txPr>
                      <a:bodyPr rot="0" spcFirstLastPara="1" vertOverflow="ellipsis" vert="horz" wrap="square" lIns="38100" tIns="19050" rIns="38100" bIns="19050" anchor="ctr" anchorCtr="1">
                        <a:spAutoFit/>
                      </a:bodyPr>
                      <a:lstStyle/>
                      <a:p>
                        <a:pPr>
                          <a:defRPr sz="1000" b="1" i="0" u="none" strike="noStrike" kern="1200" baseline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pPr>
                        <a:endParaRPr lang="zh-CN"/>
                      </a:p>
                    </c:txPr>
                    <c:showLegendKey val="0"/>
                    <c:showVal val="1"/>
                    <c:showCatName val="1"/>
                    <c:showSerName val="0"/>
                    <c:showPercent val="0"/>
                    <c:showBubbleSize val="0"/>
                    <c:extLst>
                      <c:ext xmlns:c16="http://schemas.microsoft.com/office/drawing/2014/chart" uri="{C3380CC4-5D6E-409C-BE32-E72D297353CC}">
                        <c16:uniqueId val="{00000014-E89B-4698-88F3-683F309657C0}"/>
                      </c:ext>
                    </c:extLst>
                  </c:dLbl>
                  <c:dLbl>
                    <c:idx val="3"/>
                    <c:spPr>
                      <a:pattFill prst="pct75">
                        <a:fgClr>
                          <a:schemeClr val="dk1">
                            <a:lumMod val="75000"/>
                            <a:lumOff val="25000"/>
                          </a:schemeClr>
                        </a:fgClr>
                        <a:bgClr>
                          <a:schemeClr val="dk1">
                            <a:lumMod val="65000"/>
                            <a:lumOff val="35000"/>
                          </a:schemeClr>
                        </a:bgClr>
                      </a:pattFill>
                      <a:ln>
                        <a:noFill/>
                      </a:ln>
                      <a:effectLst>
                        <a:outerShdw blurRad="50800" dist="38100" dir="2700000" algn="tl" rotWithShape="0">
                          <a:prstClr val="black">
                            <a:alpha val="40000"/>
                          </a:prstClr>
                        </a:outerShdw>
                      </a:effectLst>
                    </c:spPr>
                    <c:txPr>
                      <a:bodyPr rot="0" spcFirstLastPara="1" vertOverflow="ellipsis" vert="horz" wrap="square" lIns="38100" tIns="19050" rIns="38100" bIns="19050" anchor="ctr" anchorCtr="1">
                        <a:spAutoFit/>
                      </a:bodyPr>
                      <a:lstStyle/>
                      <a:p>
                        <a:pPr>
                          <a:defRPr sz="1000" b="1" i="0" u="none" strike="noStrike" kern="1200" baseline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pPr>
                        <a:endParaRPr lang="zh-CN"/>
                      </a:p>
                    </c:txPr>
                    <c:showLegendKey val="0"/>
                    <c:showVal val="1"/>
                    <c:showCatName val="1"/>
                    <c:showSerName val="0"/>
                    <c:showPercent val="0"/>
                    <c:showBubbleSize val="0"/>
                    <c:extLst>
                      <c:ext xmlns:c16="http://schemas.microsoft.com/office/drawing/2014/chart" uri="{C3380CC4-5D6E-409C-BE32-E72D297353CC}">
                        <c16:uniqueId val="{00000016-E89B-4698-88F3-683F309657C0}"/>
                      </c:ext>
                    </c:extLst>
                  </c:dLbl>
                  <c:dLbl>
                    <c:idx val="4"/>
                    <c:spPr>
                      <a:pattFill prst="pct75">
                        <a:fgClr>
                          <a:schemeClr val="dk1">
                            <a:lumMod val="75000"/>
                            <a:lumOff val="25000"/>
                          </a:schemeClr>
                        </a:fgClr>
                        <a:bgClr>
                          <a:schemeClr val="dk1">
                            <a:lumMod val="65000"/>
                            <a:lumOff val="35000"/>
                          </a:schemeClr>
                        </a:bgClr>
                      </a:pattFill>
                      <a:ln>
                        <a:noFill/>
                      </a:ln>
                      <a:effectLst>
                        <a:outerShdw blurRad="50800" dist="38100" dir="2700000" algn="tl" rotWithShape="0">
                          <a:prstClr val="black">
                            <a:alpha val="40000"/>
                          </a:prstClr>
                        </a:outerShdw>
                      </a:effectLst>
                    </c:spPr>
                    <c:txPr>
                      <a:bodyPr rot="0" spcFirstLastPara="1" vertOverflow="ellipsis" vert="horz" wrap="square" lIns="38100" tIns="19050" rIns="38100" bIns="19050" anchor="ctr" anchorCtr="1">
                        <a:spAutoFit/>
                      </a:bodyPr>
                      <a:lstStyle/>
                      <a:p>
                        <a:pPr>
                          <a:defRPr sz="1000" b="1" i="0" u="none" strike="noStrike" kern="1200" baseline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pPr>
                        <a:endParaRPr lang="zh-CN"/>
                      </a:p>
                    </c:txPr>
                    <c:showLegendKey val="0"/>
                    <c:showVal val="1"/>
                    <c:showCatName val="1"/>
                    <c:showSerName val="0"/>
                    <c:showPercent val="0"/>
                    <c:showBubbleSize val="0"/>
                    <c:extLst>
                      <c:ext xmlns:c16="http://schemas.microsoft.com/office/drawing/2014/chart" uri="{C3380CC4-5D6E-409C-BE32-E72D297353CC}">
                        <c16:uniqueId val="{00000018-E89B-4698-88F3-683F309657C0}"/>
                      </c:ext>
                    </c:extLst>
                  </c:dLbl>
                  <c:dLbl>
                    <c:idx val="5"/>
                    <c:spPr>
                      <a:pattFill prst="pct75">
                        <a:fgClr>
                          <a:schemeClr val="dk1">
                            <a:lumMod val="75000"/>
                            <a:lumOff val="25000"/>
                          </a:schemeClr>
                        </a:fgClr>
                        <a:bgClr>
                          <a:schemeClr val="dk1">
                            <a:lumMod val="65000"/>
                            <a:lumOff val="35000"/>
                          </a:schemeClr>
                        </a:bgClr>
                      </a:pattFill>
                      <a:ln>
                        <a:noFill/>
                      </a:ln>
                      <a:effectLst>
                        <a:outerShdw blurRad="50800" dist="38100" dir="2700000" algn="tl" rotWithShape="0">
                          <a:prstClr val="black">
                            <a:alpha val="40000"/>
                          </a:prstClr>
                        </a:outerShdw>
                      </a:effectLst>
                    </c:spPr>
                    <c:txPr>
                      <a:bodyPr rot="0" spcFirstLastPara="1" vertOverflow="ellipsis" vert="horz" wrap="square" lIns="38100" tIns="19050" rIns="38100" bIns="19050" anchor="ctr" anchorCtr="1">
                        <a:spAutoFit/>
                      </a:bodyPr>
                      <a:lstStyle/>
                      <a:p>
                        <a:pPr>
                          <a:defRPr sz="1000" b="1" i="0" u="none" strike="noStrike" kern="1200" baseline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pPr>
                        <a:endParaRPr lang="zh-CN"/>
                      </a:p>
                    </c:txPr>
                    <c:showLegendKey val="0"/>
                    <c:showVal val="1"/>
                    <c:showCatName val="1"/>
                    <c:showSerName val="0"/>
                    <c:showPercent val="0"/>
                    <c:showBubbleSize val="0"/>
                    <c:extLst>
                      <c:ext xmlns:c16="http://schemas.microsoft.com/office/drawing/2014/chart" uri="{C3380CC4-5D6E-409C-BE32-E72D297353CC}">
                        <c16:uniqueId val="{0000001A-E89B-4698-88F3-683F309657C0}"/>
                      </c:ext>
                    </c:extLst>
                  </c:dLbl>
                  <c:spPr>
                    <a:pattFill prst="pct75">
                      <a:fgClr>
                        <a:schemeClr val="dk1">
                          <a:lumMod val="75000"/>
                          <a:lumOff val="25000"/>
                        </a:schemeClr>
                      </a:fgClr>
                      <a:bgClr>
                        <a:schemeClr val="dk1">
                          <a:lumMod val="65000"/>
                          <a:lumOff val="35000"/>
                        </a:schemeClr>
                      </a:bgClr>
                    </a:pattFill>
                    <a:ln>
                      <a:noFill/>
                    </a:ln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c:spPr>
                  <c:txPr>
                    <a:bodyPr rot="0" spcFirstLastPara="1" vertOverflow="clip" horzOverflow="clip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000" b="1" i="0" u="none" strike="noStrike" kern="120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zh-CN"/>
                    </a:p>
                  </c:txPr>
                  <c:showLegendKey val="0"/>
                  <c:showVal val="1"/>
                  <c:showCatName val="1"/>
                  <c:showSerName val="0"/>
                  <c:showPercent val="0"/>
                  <c:showBubbleSize val="0"/>
                  <c:showLeaderLines val="0"/>
                  <c:extLst>
                    <c:ext uri="{CE6537A1-D6FC-4f65-9D91-7224C49458BB}">
                      <c15:spPr xmlns:c15="http://schemas.microsoft.com/office/drawing/2012/chart">
                        <a:prstGeom prst="rect">
                          <a:avLst/>
                        </a:prstGeom>
                        <a:pattFill prst="pct75">
                          <a:fgClr>
                            <a:schemeClr val="dk1">
                              <a:lumMod val="75000"/>
                              <a:lumOff val="25000"/>
                            </a:schemeClr>
                          </a:fgClr>
                          <a:bgClr>
                            <a:schemeClr val="dk1">
                              <a:lumMod val="65000"/>
                              <a:lumOff val="35000"/>
                            </a:schemeClr>
                          </a:bgClr>
                        </a:pattFill>
                        <a:ln>
                          <a:noFill/>
                        </a:ln>
                      </c15:spPr>
                    </c:ext>
                  </c:extLst>
                </c:dLbls>
                <c:cat>
                  <c:strRef>
                    <c:extLst>
                      <c:ext uri="{02D57815-91ED-43cb-92C2-25804820EDAC}">
                        <c15:formulaRef>
                          <c15:sqref>PPT模板1!$B$103:$H$103</c15:sqref>
                        </c15:formulaRef>
                      </c:ext>
                    </c:extLst>
                    <c:strCache>
                      <c:ptCount val="7"/>
                      <c:pt idx="0">
                        <c:v>3万以下</c:v>
                      </c:pt>
                      <c:pt idx="1">
                        <c:v>3-5万</c:v>
                      </c:pt>
                      <c:pt idx="2">
                        <c:v>5-8万</c:v>
                      </c:pt>
                      <c:pt idx="3">
                        <c:v>8-12万</c:v>
                      </c:pt>
                      <c:pt idx="4">
                        <c:v>12-15万</c:v>
                      </c:pt>
                      <c:pt idx="5">
                        <c:v>15-30万</c:v>
                      </c:pt>
                      <c:pt idx="6">
                        <c:v>30万以上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PPT模板1!$B$104:$H$104</c15:sqref>
                        </c15:formulaRef>
                      </c:ext>
                    </c:extLst>
                    <c:numCache>
                      <c:formatCode>0.0%</c:formatCode>
                      <c:ptCount val="7"/>
                      <c:pt idx="0">
                        <c:v>0.33750000000000002</c:v>
                      </c:pt>
                      <c:pt idx="1">
                        <c:v>0.24540000000000001</c:v>
                      </c:pt>
                      <c:pt idx="2">
                        <c:v>0.16320000000000001</c:v>
                      </c:pt>
                      <c:pt idx="3">
                        <c:v>0.1023</c:v>
                      </c:pt>
                      <c:pt idx="4">
                        <c:v>3.78E-2</c:v>
                      </c:pt>
                      <c:pt idx="5">
                        <c:v>8.6400000000000005E-2</c:v>
                      </c:pt>
                      <c:pt idx="6">
                        <c:v>2.7400000000000001E-2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1D-E89B-4698-88F3-683F309657C0}"/>
                  </c:ext>
                </c:extLst>
              </c15:ser>
            </c15:filteredPieSeries>
            <c15:filteredPieSeries>
              <c15:ser>
                <c:idx val="1"/>
                <c:order val="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PPT模板1!$A$105</c15:sqref>
                        </c15:formulaRef>
                      </c:ext>
                    </c:extLst>
                    <c:strCache>
                      <c:ptCount val="1"/>
                      <c:pt idx="0">
                        <c:v>2022年2月</c:v>
                      </c:pt>
                    </c:strCache>
                  </c:strRef>
                </c:tx>
                <c:spPr>
                  <a:ln w="19050">
                    <a:solidFill>
                      <a:schemeClr val="bg1"/>
                    </a:solidFill>
                  </a:ln>
                </c:spPr>
                <c:dPt>
                  <c:idx val="0"/>
                  <c:bubble3D val="0"/>
                  <c:spPr>
                    <a:solidFill>
                      <a:schemeClr val="accent4">
                        <a:tint val="48000"/>
                      </a:schemeClr>
                    </a:solidFill>
                    <a:ln w="19050">
                      <a:solidFill>
                        <a:schemeClr val="bg1"/>
                      </a:solidFill>
                    </a:ln>
                    <a:effectLst>
                      <a:outerShdw blurRad="254000" sx="102000" sy="102000" algn="ctr" rotWithShape="0">
                        <a:prstClr val="black">
                          <a:alpha val="20000"/>
                        </a:prstClr>
                      </a:outerShdw>
                    </a:effectLst>
                  </c:spPr>
                  <c:extLst xmlns:c15="http://schemas.microsoft.com/office/drawing/2012/chart">
                    <c:ext xmlns:c16="http://schemas.microsoft.com/office/drawing/2014/chart" uri="{C3380CC4-5D6E-409C-BE32-E72D297353CC}">
                      <c16:uniqueId val="{0000001F-E89B-4698-88F3-683F309657C0}"/>
                    </c:ext>
                  </c:extLst>
                </c:dPt>
                <c:dPt>
                  <c:idx val="1"/>
                  <c:bubble3D val="0"/>
                  <c:spPr>
                    <a:solidFill>
                      <a:schemeClr val="accent4">
                        <a:tint val="65000"/>
                      </a:schemeClr>
                    </a:solidFill>
                    <a:ln w="19050">
                      <a:solidFill>
                        <a:schemeClr val="bg1"/>
                      </a:solidFill>
                    </a:ln>
                    <a:effectLst>
                      <a:outerShdw blurRad="254000" sx="102000" sy="102000" algn="ctr" rotWithShape="0">
                        <a:prstClr val="black">
                          <a:alpha val="20000"/>
                        </a:prstClr>
                      </a:outerShdw>
                    </a:effectLst>
                  </c:spPr>
                  <c:extLst xmlns:c15="http://schemas.microsoft.com/office/drawing/2012/chart">
                    <c:ext xmlns:c16="http://schemas.microsoft.com/office/drawing/2014/chart" uri="{C3380CC4-5D6E-409C-BE32-E72D297353CC}">
                      <c16:uniqueId val="{00000021-E89B-4698-88F3-683F309657C0}"/>
                    </c:ext>
                  </c:extLst>
                </c:dPt>
                <c:dPt>
                  <c:idx val="2"/>
                  <c:bubble3D val="0"/>
                  <c:spPr>
                    <a:solidFill>
                      <a:schemeClr val="accent4">
                        <a:tint val="83000"/>
                      </a:schemeClr>
                    </a:solidFill>
                    <a:ln w="19050">
                      <a:solidFill>
                        <a:schemeClr val="bg1"/>
                      </a:solidFill>
                    </a:ln>
                    <a:effectLst>
                      <a:outerShdw blurRad="254000" sx="102000" sy="102000" algn="ctr" rotWithShape="0">
                        <a:prstClr val="black">
                          <a:alpha val="20000"/>
                        </a:prstClr>
                      </a:outerShdw>
                    </a:effectLst>
                  </c:spPr>
                  <c:extLst xmlns:c15="http://schemas.microsoft.com/office/drawing/2012/chart">
                    <c:ext xmlns:c16="http://schemas.microsoft.com/office/drawing/2014/chart" uri="{C3380CC4-5D6E-409C-BE32-E72D297353CC}">
                      <c16:uniqueId val="{00000023-E89B-4698-88F3-683F309657C0}"/>
                    </c:ext>
                  </c:extLst>
                </c:dPt>
                <c:dPt>
                  <c:idx val="3"/>
                  <c:bubble3D val="0"/>
                  <c:spPr>
                    <a:solidFill>
                      <a:schemeClr val="accent4"/>
                    </a:solidFill>
                    <a:ln w="19050">
                      <a:solidFill>
                        <a:schemeClr val="bg1"/>
                      </a:solidFill>
                    </a:ln>
                    <a:effectLst>
                      <a:outerShdw blurRad="254000" sx="102000" sy="102000" algn="ctr" rotWithShape="0">
                        <a:prstClr val="black">
                          <a:alpha val="20000"/>
                        </a:prstClr>
                      </a:outerShdw>
                    </a:effectLst>
                  </c:spPr>
                  <c:extLst xmlns:c15="http://schemas.microsoft.com/office/drawing/2012/chart">
                    <c:ext xmlns:c16="http://schemas.microsoft.com/office/drawing/2014/chart" uri="{C3380CC4-5D6E-409C-BE32-E72D297353CC}">
                      <c16:uniqueId val="{00000025-E89B-4698-88F3-683F309657C0}"/>
                    </c:ext>
                  </c:extLst>
                </c:dPt>
                <c:dPt>
                  <c:idx val="4"/>
                  <c:bubble3D val="0"/>
                  <c:spPr>
                    <a:solidFill>
                      <a:schemeClr val="accent4">
                        <a:shade val="82000"/>
                      </a:schemeClr>
                    </a:solidFill>
                    <a:ln w="19050">
                      <a:solidFill>
                        <a:schemeClr val="bg1"/>
                      </a:solidFill>
                    </a:ln>
                    <a:effectLst>
                      <a:outerShdw blurRad="254000" sx="102000" sy="102000" algn="ctr" rotWithShape="0">
                        <a:prstClr val="black">
                          <a:alpha val="20000"/>
                        </a:prstClr>
                      </a:outerShdw>
                    </a:effectLst>
                  </c:spPr>
                  <c:extLst xmlns:c15="http://schemas.microsoft.com/office/drawing/2012/chart">
                    <c:ext xmlns:c16="http://schemas.microsoft.com/office/drawing/2014/chart" uri="{C3380CC4-5D6E-409C-BE32-E72D297353CC}">
                      <c16:uniqueId val="{00000027-E89B-4698-88F3-683F309657C0}"/>
                    </c:ext>
                  </c:extLst>
                </c:dPt>
                <c:dPt>
                  <c:idx val="5"/>
                  <c:bubble3D val="0"/>
                  <c:spPr>
                    <a:solidFill>
                      <a:schemeClr val="accent4">
                        <a:shade val="65000"/>
                      </a:schemeClr>
                    </a:solidFill>
                    <a:ln w="19050">
                      <a:solidFill>
                        <a:schemeClr val="bg1"/>
                      </a:solidFill>
                    </a:ln>
                    <a:effectLst>
                      <a:outerShdw blurRad="254000" sx="102000" sy="102000" algn="ctr" rotWithShape="0">
                        <a:prstClr val="black">
                          <a:alpha val="20000"/>
                        </a:prstClr>
                      </a:outerShdw>
                    </a:effectLst>
                  </c:spPr>
                  <c:extLst xmlns:c15="http://schemas.microsoft.com/office/drawing/2012/chart">
                    <c:ext xmlns:c16="http://schemas.microsoft.com/office/drawing/2014/chart" uri="{C3380CC4-5D6E-409C-BE32-E72D297353CC}">
                      <c16:uniqueId val="{00000029-E89B-4698-88F3-683F309657C0}"/>
                    </c:ext>
                  </c:extLst>
                </c:dPt>
                <c:dPt>
                  <c:idx val="6"/>
                  <c:bubble3D val="0"/>
                  <c:spPr>
                    <a:solidFill>
                      <a:schemeClr val="accent4">
                        <a:shade val="47000"/>
                      </a:schemeClr>
                    </a:solidFill>
                    <a:ln w="19050">
                      <a:solidFill>
                        <a:schemeClr val="bg1"/>
                      </a:solidFill>
                    </a:ln>
                    <a:effectLst>
                      <a:outerShdw blurRad="254000" sx="102000" sy="102000" algn="ctr" rotWithShape="0">
                        <a:prstClr val="black">
                          <a:alpha val="20000"/>
                        </a:prstClr>
                      </a:outerShdw>
                    </a:effectLst>
                  </c:spPr>
                  <c:extLst xmlns:c15="http://schemas.microsoft.com/office/drawing/2012/chart">
                    <c:ext xmlns:c16="http://schemas.microsoft.com/office/drawing/2014/chart" uri="{C3380CC4-5D6E-409C-BE32-E72D297353CC}">
                      <c16:uniqueId val="{0000002B-E89B-4698-88F3-683F309657C0}"/>
                    </c:ext>
                  </c:extLst>
                </c:dPt>
                <c:dLbls>
                  <c:dLbl>
                    <c:idx val="0"/>
                    <c:layout>
                      <c:manualLayout>
                        <c:x val="0.15393142320338188"/>
                        <c:y val="-0.12296802296493699"/>
                      </c:manualLayout>
                    </c:layout>
                    <c:spPr>
                      <a:pattFill prst="pct75">
                        <a:fgClr>
                          <a:schemeClr val="dk1">
                            <a:lumMod val="75000"/>
                            <a:lumOff val="25000"/>
                          </a:schemeClr>
                        </a:fgClr>
                        <a:bgClr>
                          <a:schemeClr val="dk1">
                            <a:lumMod val="65000"/>
                            <a:lumOff val="35000"/>
                          </a:schemeClr>
                        </a:bgClr>
                      </a:pattFill>
                      <a:ln>
                        <a:noFill/>
                      </a:ln>
                      <a:effectLst>
                        <a:outerShdw blurRad="50800" dist="38100" dir="2700000" algn="tl" rotWithShape="0">
                          <a:prstClr val="black">
                            <a:alpha val="40000"/>
                          </a:prstClr>
                        </a:outerShdw>
                      </a:effectLst>
                    </c:spPr>
                    <c:txPr>
                      <a:bodyPr rot="0" spcFirstLastPara="1" vertOverflow="ellipsis" vert="horz" wrap="square" lIns="38100" tIns="19050" rIns="38100" bIns="19050" anchor="ctr" anchorCtr="0">
                        <a:noAutofit/>
                      </a:bodyPr>
                      <a:lstStyle/>
                      <a:p>
                        <a:pPr algn="ctr">
                          <a:defRPr lang="en-US" altLang="zh-CN" sz="800" b="1" i="0" u="none" strike="noStrike" kern="1200" baseline="0">
                            <a:solidFill>
                              <a:schemeClr val="lt1"/>
                            </a:solidFill>
                            <a:latin typeface="微软雅黑" panose="020B0503020204020204" pitchFamily="34" charset="-122"/>
                            <a:ea typeface="微软雅黑" panose="020B0503020204020204" pitchFamily="34" charset="-122"/>
                            <a:cs typeface="+mn-cs"/>
                          </a:defRPr>
                        </a:pPr>
                        <a:endParaRPr lang="zh-CN"/>
                      </a:p>
                    </c:txPr>
                    <c:showLegendKey val="0"/>
                    <c:showVal val="1"/>
                    <c:showCatName val="1"/>
                    <c:showSerName val="0"/>
                    <c:showPercent val="0"/>
                    <c:showBubbleSize val="0"/>
                    <c:extLst xmlns:c15="http://schemas.microsoft.com/office/drawing/2012/chart">
                      <c:ext xmlns:c15="http://schemas.microsoft.com/office/drawing/2012/chart" uri="{CE6537A1-D6FC-4f65-9D91-7224C49458BB}">
                        <c15:layout>
                          <c:manualLayout>
                            <c:w val="0.21404236849771985"/>
                            <c:h val="6.7331230063643596E-2"/>
                          </c:manualLayout>
                        </c15:layout>
                      </c:ext>
                      <c:ext xmlns:c16="http://schemas.microsoft.com/office/drawing/2014/chart" uri="{C3380CC4-5D6E-409C-BE32-E72D297353CC}">
                        <c16:uniqueId val="{0000001F-E89B-4698-88F3-683F309657C0}"/>
                      </c:ext>
                    </c:extLst>
                  </c:dLbl>
                  <c:dLbl>
                    <c:idx val="1"/>
                    <c:layout>
                      <c:manualLayout>
                        <c:x val="0.19257355300655232"/>
                        <c:y val="0.12994532386487545"/>
                      </c:manualLayout>
                    </c:layout>
                    <c:spPr>
                      <a:pattFill prst="pct75">
                        <a:fgClr>
                          <a:schemeClr val="dk1">
                            <a:lumMod val="75000"/>
                            <a:lumOff val="25000"/>
                          </a:schemeClr>
                        </a:fgClr>
                        <a:bgClr>
                          <a:schemeClr val="dk1">
                            <a:lumMod val="65000"/>
                            <a:lumOff val="35000"/>
                          </a:schemeClr>
                        </a:bgClr>
                      </a:pattFill>
                      <a:ln>
                        <a:noFill/>
                      </a:ln>
                      <a:effectLst>
                        <a:outerShdw blurRad="50800" dist="38100" dir="2700000" algn="tl" rotWithShape="0">
                          <a:prstClr val="black">
                            <a:alpha val="40000"/>
                          </a:prstClr>
                        </a:outerShdw>
                      </a:effectLst>
                    </c:spPr>
                    <c:txPr>
                      <a:bodyPr rot="0" spcFirstLastPara="1" vertOverflow="ellipsis" vert="horz" wrap="square" lIns="38100" tIns="19050" rIns="38100" bIns="19050" anchor="ctr" anchorCtr="0">
                        <a:noAutofit/>
                      </a:bodyPr>
                      <a:lstStyle/>
                      <a:p>
                        <a:pPr algn="ctr">
                          <a:defRPr lang="en-US" altLang="zh-CN" sz="800" b="1" i="0" u="none" strike="noStrike" kern="1200" baseline="0">
                            <a:solidFill>
                              <a:schemeClr val="lt1"/>
                            </a:solidFill>
                            <a:latin typeface="微软雅黑" panose="020B0503020204020204" pitchFamily="34" charset="-122"/>
                            <a:ea typeface="微软雅黑" panose="020B0503020204020204" pitchFamily="34" charset="-122"/>
                            <a:cs typeface="+mn-cs"/>
                          </a:defRPr>
                        </a:pPr>
                        <a:endParaRPr lang="zh-CN"/>
                      </a:p>
                    </c:txPr>
                    <c:showLegendKey val="0"/>
                    <c:showVal val="1"/>
                    <c:showCatName val="1"/>
                    <c:showSerName val="0"/>
                    <c:showPercent val="0"/>
                    <c:showBubbleSize val="0"/>
                    <c:extLst xmlns:c15="http://schemas.microsoft.com/office/drawing/2012/chart">
                      <c:ext xmlns:c15="http://schemas.microsoft.com/office/drawing/2012/chart" uri="{CE6537A1-D6FC-4f65-9D91-7224C49458BB}">
                        <c15:layout>
                          <c:manualLayout>
                            <c:w val="0.21404236849771985"/>
                            <c:h val="6.7331230063643596E-2"/>
                          </c:manualLayout>
                        </c15:layout>
                      </c:ext>
                      <c:ext xmlns:c16="http://schemas.microsoft.com/office/drawing/2014/chart" uri="{C3380CC4-5D6E-409C-BE32-E72D297353CC}">
                        <c16:uniqueId val="{00000021-E89B-4698-88F3-683F309657C0}"/>
                      </c:ext>
                    </c:extLst>
                  </c:dLbl>
                  <c:dLbl>
                    <c:idx val="2"/>
                    <c:layout>
                      <c:manualLayout>
                        <c:x val="-0.18090099945894847"/>
                        <c:y val="0.14165555649417508"/>
                      </c:manualLayout>
                    </c:layout>
                    <c:spPr>
                      <a:pattFill prst="pct75">
                        <a:fgClr>
                          <a:schemeClr val="dk1">
                            <a:lumMod val="75000"/>
                            <a:lumOff val="25000"/>
                          </a:schemeClr>
                        </a:fgClr>
                        <a:bgClr>
                          <a:schemeClr val="dk1">
                            <a:lumMod val="65000"/>
                            <a:lumOff val="35000"/>
                          </a:schemeClr>
                        </a:bgClr>
                      </a:pattFill>
                      <a:ln>
                        <a:noFill/>
                      </a:ln>
                      <a:effectLst>
                        <a:outerShdw blurRad="50800" dist="38100" dir="2700000" algn="tl" rotWithShape="0">
                          <a:prstClr val="black">
                            <a:alpha val="40000"/>
                          </a:prstClr>
                        </a:outerShdw>
                      </a:effectLst>
                    </c:spPr>
                    <c:txPr>
                      <a:bodyPr rot="0" spcFirstLastPara="1" vertOverflow="ellipsis" vert="horz" wrap="square" lIns="38100" tIns="19050" rIns="38100" bIns="19050" anchor="ctr" anchorCtr="0">
                        <a:noAutofit/>
                      </a:bodyPr>
                      <a:lstStyle/>
                      <a:p>
                        <a:pPr algn="ctr">
                          <a:defRPr lang="en-US" altLang="zh-CN" sz="800" b="1" i="0" u="none" strike="noStrike" kern="1200" baseline="0">
                            <a:solidFill>
                              <a:schemeClr val="lt1"/>
                            </a:solidFill>
                            <a:latin typeface="微软雅黑" panose="020B0503020204020204" pitchFamily="34" charset="-122"/>
                            <a:ea typeface="微软雅黑" panose="020B0503020204020204" pitchFamily="34" charset="-122"/>
                            <a:cs typeface="+mn-cs"/>
                          </a:defRPr>
                        </a:pPr>
                        <a:endParaRPr lang="zh-CN"/>
                      </a:p>
                    </c:txPr>
                    <c:showLegendKey val="0"/>
                    <c:showVal val="1"/>
                    <c:showCatName val="1"/>
                    <c:showSerName val="0"/>
                    <c:showPercent val="0"/>
                    <c:showBubbleSize val="0"/>
                    <c:extLst xmlns:c15="http://schemas.microsoft.com/office/drawing/2012/chart">
                      <c:ext xmlns:c15="http://schemas.microsoft.com/office/drawing/2012/chart" uri="{CE6537A1-D6FC-4f65-9D91-7224C49458BB}">
                        <c15:layout>
                          <c:manualLayout>
                            <c:w val="0.21404236849771985"/>
                            <c:h val="6.7331230063643596E-2"/>
                          </c:manualLayout>
                        </c15:layout>
                      </c:ext>
                      <c:ext xmlns:c16="http://schemas.microsoft.com/office/drawing/2014/chart" uri="{C3380CC4-5D6E-409C-BE32-E72D297353CC}">
                        <c16:uniqueId val="{00000023-E89B-4698-88F3-683F309657C0}"/>
                      </c:ext>
                    </c:extLst>
                  </c:dLbl>
                  <c:dLbl>
                    <c:idx val="3"/>
                    <c:layout>
                      <c:manualLayout>
                        <c:x val="-0.18841697831631896"/>
                        <c:y val="1.2213448727424166E-2"/>
                      </c:manualLayout>
                    </c:layout>
                    <c:spPr>
                      <a:pattFill prst="pct75">
                        <a:fgClr>
                          <a:schemeClr val="dk1">
                            <a:lumMod val="75000"/>
                            <a:lumOff val="25000"/>
                          </a:schemeClr>
                        </a:fgClr>
                        <a:bgClr>
                          <a:schemeClr val="dk1">
                            <a:lumMod val="65000"/>
                            <a:lumOff val="35000"/>
                          </a:schemeClr>
                        </a:bgClr>
                      </a:pattFill>
                      <a:ln>
                        <a:noFill/>
                      </a:ln>
                      <a:effectLst>
                        <a:outerShdw blurRad="50800" dist="38100" dir="2700000" algn="tl" rotWithShape="0">
                          <a:prstClr val="black">
                            <a:alpha val="40000"/>
                          </a:prstClr>
                        </a:outerShdw>
                      </a:effectLst>
                    </c:spPr>
                    <c:txPr>
                      <a:bodyPr rot="0" spcFirstLastPara="1" vertOverflow="ellipsis" vert="horz" wrap="square" lIns="38100" tIns="19050" rIns="38100" bIns="19050" anchor="ctr" anchorCtr="0">
                        <a:noAutofit/>
                      </a:bodyPr>
                      <a:lstStyle/>
                      <a:p>
                        <a:pPr algn="ctr">
                          <a:defRPr lang="en-US" altLang="zh-CN" sz="800" b="1" i="0" u="none" strike="noStrike" kern="1200" baseline="0">
                            <a:solidFill>
                              <a:schemeClr val="lt1"/>
                            </a:solidFill>
                            <a:latin typeface="微软雅黑" panose="020B0503020204020204" pitchFamily="34" charset="-122"/>
                            <a:ea typeface="微软雅黑" panose="020B0503020204020204" pitchFamily="34" charset="-122"/>
                            <a:cs typeface="+mn-cs"/>
                          </a:defRPr>
                        </a:pPr>
                        <a:endParaRPr lang="zh-CN"/>
                      </a:p>
                    </c:txPr>
                    <c:showLegendKey val="0"/>
                    <c:showVal val="1"/>
                    <c:showCatName val="1"/>
                    <c:showSerName val="0"/>
                    <c:showPercent val="0"/>
                    <c:showBubbleSize val="0"/>
                    <c:extLst xmlns:c15="http://schemas.microsoft.com/office/drawing/2012/chart">
                      <c:ext xmlns:c15="http://schemas.microsoft.com/office/drawing/2012/chart" uri="{CE6537A1-D6FC-4f65-9D91-7224C49458BB}">
                        <c15:layout>
                          <c:manualLayout>
                            <c:w val="0.21404236849771985"/>
                            <c:h val="6.7331230063643596E-2"/>
                          </c:manualLayout>
                        </c15:layout>
                      </c:ext>
                      <c:ext xmlns:c16="http://schemas.microsoft.com/office/drawing/2014/chart" uri="{C3380CC4-5D6E-409C-BE32-E72D297353CC}">
                        <c16:uniqueId val="{00000025-E89B-4698-88F3-683F309657C0}"/>
                      </c:ext>
                    </c:extLst>
                  </c:dLbl>
                  <c:dLbl>
                    <c:idx val="4"/>
                    <c:layout>
                      <c:manualLayout>
                        <c:x val="-0.18980539981330749"/>
                        <c:y val="-9.5892763794252003E-2"/>
                      </c:manualLayout>
                    </c:layout>
                    <c:spPr>
                      <a:pattFill prst="pct75">
                        <a:fgClr>
                          <a:schemeClr val="dk1">
                            <a:lumMod val="75000"/>
                            <a:lumOff val="25000"/>
                          </a:schemeClr>
                        </a:fgClr>
                        <a:bgClr>
                          <a:schemeClr val="dk1">
                            <a:lumMod val="65000"/>
                            <a:lumOff val="35000"/>
                          </a:schemeClr>
                        </a:bgClr>
                      </a:pattFill>
                      <a:ln>
                        <a:noFill/>
                      </a:ln>
                      <a:effectLst>
                        <a:outerShdw blurRad="50800" dist="38100" dir="2700000" algn="tl" rotWithShape="0">
                          <a:prstClr val="black">
                            <a:alpha val="40000"/>
                          </a:prstClr>
                        </a:outerShdw>
                      </a:effectLst>
                    </c:spPr>
                    <c:txPr>
                      <a:bodyPr rot="0" spcFirstLastPara="1" vertOverflow="ellipsis" vert="horz" wrap="square" lIns="38100" tIns="19050" rIns="38100" bIns="19050" anchor="ctr" anchorCtr="0">
                        <a:noAutofit/>
                      </a:bodyPr>
                      <a:lstStyle/>
                      <a:p>
                        <a:pPr algn="ctr">
                          <a:defRPr lang="en-US" altLang="zh-CN" sz="800" b="1" i="0" u="none" strike="noStrike" kern="1200" baseline="0">
                            <a:solidFill>
                              <a:schemeClr val="lt1"/>
                            </a:solidFill>
                            <a:latin typeface="微软雅黑" panose="020B0503020204020204" pitchFamily="34" charset="-122"/>
                            <a:ea typeface="微软雅黑" panose="020B0503020204020204" pitchFamily="34" charset="-122"/>
                            <a:cs typeface="+mn-cs"/>
                          </a:defRPr>
                        </a:pPr>
                        <a:endParaRPr lang="zh-CN"/>
                      </a:p>
                    </c:txPr>
                    <c:showLegendKey val="0"/>
                    <c:showVal val="1"/>
                    <c:showCatName val="1"/>
                    <c:showSerName val="0"/>
                    <c:showPercent val="0"/>
                    <c:showBubbleSize val="0"/>
                    <c:extLst xmlns:c15="http://schemas.microsoft.com/office/drawing/2012/chart">
                      <c:ext xmlns:c15="http://schemas.microsoft.com/office/drawing/2012/chart" uri="{CE6537A1-D6FC-4f65-9D91-7224C49458BB}">
                        <c15:layout>
                          <c:manualLayout>
                            <c:w val="0.21404236849771985"/>
                            <c:h val="6.7331230063643596E-2"/>
                          </c:manualLayout>
                        </c15:layout>
                      </c:ext>
                      <c:ext xmlns:c16="http://schemas.microsoft.com/office/drawing/2014/chart" uri="{C3380CC4-5D6E-409C-BE32-E72D297353CC}">
                        <c16:uniqueId val="{00000027-E89B-4698-88F3-683F309657C0}"/>
                      </c:ext>
                    </c:extLst>
                  </c:dLbl>
                  <c:dLbl>
                    <c:idx val="5"/>
                    <c:layout>
                      <c:manualLayout>
                        <c:x val="-0.16165859053100348"/>
                        <c:y val="-0.20427609420262524"/>
                      </c:manualLayout>
                    </c:layout>
                    <c:spPr>
                      <a:pattFill prst="pct75">
                        <a:fgClr>
                          <a:schemeClr val="dk1">
                            <a:lumMod val="75000"/>
                            <a:lumOff val="25000"/>
                          </a:schemeClr>
                        </a:fgClr>
                        <a:bgClr>
                          <a:schemeClr val="dk1">
                            <a:lumMod val="65000"/>
                            <a:lumOff val="35000"/>
                          </a:schemeClr>
                        </a:bgClr>
                      </a:pattFill>
                      <a:ln>
                        <a:noFill/>
                      </a:ln>
                      <a:effectLst>
                        <a:outerShdw blurRad="50800" dist="38100" dir="2700000" algn="tl" rotWithShape="0">
                          <a:prstClr val="black">
                            <a:alpha val="40000"/>
                          </a:prstClr>
                        </a:outerShdw>
                      </a:effectLst>
                    </c:spPr>
                    <c:txPr>
                      <a:bodyPr rot="0" spcFirstLastPara="1" vertOverflow="ellipsis" vert="horz" wrap="square" lIns="38100" tIns="19050" rIns="38100" bIns="19050" anchor="ctr" anchorCtr="0">
                        <a:noAutofit/>
                      </a:bodyPr>
                      <a:lstStyle/>
                      <a:p>
                        <a:pPr algn="ctr">
                          <a:defRPr lang="en-US" altLang="zh-CN" sz="800" b="1" i="0" u="none" strike="noStrike" kern="1200" baseline="0">
                            <a:solidFill>
                              <a:schemeClr val="lt1"/>
                            </a:solidFill>
                            <a:latin typeface="微软雅黑" panose="020B0503020204020204" pitchFamily="34" charset="-122"/>
                            <a:ea typeface="微软雅黑" panose="020B0503020204020204" pitchFamily="34" charset="-122"/>
                            <a:cs typeface="+mn-cs"/>
                          </a:defRPr>
                        </a:pPr>
                        <a:endParaRPr lang="zh-CN"/>
                      </a:p>
                    </c:txPr>
                    <c:showLegendKey val="0"/>
                    <c:showVal val="1"/>
                    <c:showCatName val="1"/>
                    <c:showSerName val="0"/>
                    <c:showPercent val="0"/>
                    <c:showBubbleSize val="0"/>
                    <c:extLst xmlns:c15="http://schemas.microsoft.com/office/drawing/2012/chart">
                      <c:ext xmlns:c15="http://schemas.microsoft.com/office/drawing/2012/chart" uri="{CE6537A1-D6FC-4f65-9D91-7224C49458BB}">
                        <c15:layout>
                          <c:manualLayout>
                            <c:w val="0.21404236849771985"/>
                            <c:h val="6.7331230063643596E-2"/>
                          </c:manualLayout>
                        </c15:layout>
                      </c:ext>
                      <c:ext xmlns:c16="http://schemas.microsoft.com/office/drawing/2014/chart" uri="{C3380CC4-5D6E-409C-BE32-E72D297353CC}">
                        <c16:uniqueId val="{00000029-E89B-4698-88F3-683F309657C0}"/>
                      </c:ext>
                    </c:extLst>
                  </c:dLbl>
                  <c:dLbl>
                    <c:idx val="6"/>
                    <c:layout>
                      <c:manualLayout>
                        <c:x val="7.9005654285901034E-2"/>
                        <c:y val="-0.19021321867905477"/>
                      </c:manualLayout>
                    </c:layout>
                    <c:spPr>
                      <a:pattFill prst="pct75">
                        <a:fgClr>
                          <a:schemeClr val="dk1">
                            <a:lumMod val="75000"/>
                            <a:lumOff val="25000"/>
                          </a:schemeClr>
                        </a:fgClr>
                        <a:bgClr>
                          <a:schemeClr val="dk1">
                            <a:lumMod val="65000"/>
                            <a:lumOff val="35000"/>
                          </a:schemeClr>
                        </a:bgClr>
                      </a:pattFill>
                      <a:ln>
                        <a:noFill/>
                      </a:ln>
                      <a:effectLst>
                        <a:outerShdw blurRad="50800" dist="38100" dir="2700000" algn="tl" rotWithShape="0">
                          <a:prstClr val="black">
                            <a:alpha val="40000"/>
                          </a:prstClr>
                        </a:outerShdw>
                      </a:effectLst>
                    </c:spPr>
                    <c:txPr>
                      <a:bodyPr rot="0" spcFirstLastPara="1" vertOverflow="ellipsis" vert="horz" wrap="square" lIns="38100" tIns="19050" rIns="38100" bIns="19050" anchor="ctr" anchorCtr="0">
                        <a:noAutofit/>
                      </a:bodyPr>
                      <a:lstStyle/>
                      <a:p>
                        <a:pPr algn="ctr">
                          <a:defRPr lang="en-US" altLang="zh-CN" sz="800" b="1" i="0" u="none" strike="noStrike" kern="1200" baseline="0">
                            <a:solidFill>
                              <a:schemeClr val="lt1"/>
                            </a:solidFill>
                            <a:latin typeface="微软雅黑" panose="020B0503020204020204" pitchFamily="34" charset="-122"/>
                            <a:ea typeface="微软雅黑" panose="020B0503020204020204" pitchFamily="34" charset="-122"/>
                            <a:cs typeface="+mn-cs"/>
                          </a:defRPr>
                        </a:pPr>
                        <a:endParaRPr lang="zh-CN"/>
                      </a:p>
                    </c:txPr>
                    <c:showLegendKey val="0"/>
                    <c:showVal val="1"/>
                    <c:showCatName val="1"/>
                    <c:showSerName val="0"/>
                    <c:showPercent val="0"/>
                    <c:showBubbleSize val="0"/>
                    <c:extLst xmlns:c15="http://schemas.microsoft.com/office/drawing/2012/chart">
                      <c:ext xmlns:c15="http://schemas.microsoft.com/office/drawing/2012/chart" uri="{CE6537A1-D6FC-4f65-9D91-7224C49458BB}">
                        <c15:layout>
                          <c:manualLayout>
                            <c:w val="0.21404236849771985"/>
                            <c:h val="6.7331230063643596E-2"/>
                          </c:manualLayout>
                        </c15:layout>
                      </c:ext>
                      <c:ext xmlns:c16="http://schemas.microsoft.com/office/drawing/2014/chart" uri="{C3380CC4-5D6E-409C-BE32-E72D297353CC}">
                        <c16:uniqueId val="{0000002B-E89B-4698-88F3-683F309657C0}"/>
                      </c:ext>
                    </c:extLst>
                  </c:dLbl>
                  <c:spPr>
                    <a:pattFill prst="pct75">
                      <a:fgClr>
                        <a:schemeClr val="dk1">
                          <a:lumMod val="75000"/>
                          <a:lumOff val="25000"/>
                        </a:schemeClr>
                      </a:fgClr>
                      <a:bgClr>
                        <a:schemeClr val="dk1">
                          <a:lumMod val="65000"/>
                          <a:lumOff val="35000"/>
                        </a:schemeClr>
                      </a:bgClr>
                    </a:pattFill>
                    <a:ln>
                      <a:noFill/>
                    </a:ln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c:spPr>
                  <c:txPr>
                    <a:bodyPr rot="0" spcFirstLastPara="1" vertOverflow="ellipsis" vert="horz" wrap="square" lIns="38100" tIns="19050" rIns="38100" bIns="19050" anchor="ctr" anchorCtr="0">
                      <a:spAutoFit/>
                    </a:bodyPr>
                    <a:lstStyle/>
                    <a:p>
                      <a:pPr algn="ctr">
                        <a:defRPr lang="en-US" altLang="zh-CN" sz="800" b="1" i="0" u="none" strike="noStrike" kern="1200" baseline="0">
                          <a:solidFill>
                            <a:schemeClr val="lt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defRPr>
                      </a:pPr>
                      <a:endParaRPr lang="zh-CN"/>
                    </a:p>
                  </c:txPr>
                  <c:showLegendKey val="0"/>
                  <c:showVal val="1"/>
                  <c:showCatName val="1"/>
                  <c:showSerName val="0"/>
                  <c:showPercent val="0"/>
                  <c:showBubbleSize val="0"/>
                  <c:showLeaderLines val="1"/>
                  <c:leaderLines>
                    <c:spPr>
                      <a:ln w="9525">
                        <a:solidFill>
                          <a:schemeClr val="dk1">
                            <a:lumMod val="50000"/>
                            <a:lumOff val="50000"/>
                          </a:schemeClr>
                        </a:solidFill>
                      </a:ln>
                      <a:effectLst/>
                    </c:spPr>
                  </c:leaderLines>
                  <c:extLst xmlns:c15="http://schemas.microsoft.com/office/drawing/2012/chart">
                    <c:ext xmlns:c15="http://schemas.microsoft.com/office/drawing/2012/chart" uri="{CE6537A1-D6FC-4f65-9D91-7224C49458BB}"/>
                  </c:extLst>
                </c:dLbls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PPT模板1!$B$103:$H$103</c15:sqref>
                        </c15:formulaRef>
                      </c:ext>
                    </c:extLst>
                    <c:strCache>
                      <c:ptCount val="7"/>
                      <c:pt idx="0">
                        <c:v>3万以下</c:v>
                      </c:pt>
                      <c:pt idx="1">
                        <c:v>3-5万</c:v>
                      </c:pt>
                      <c:pt idx="2">
                        <c:v>5-8万</c:v>
                      </c:pt>
                      <c:pt idx="3">
                        <c:v>8-12万</c:v>
                      </c:pt>
                      <c:pt idx="4">
                        <c:v>12-15万</c:v>
                      </c:pt>
                      <c:pt idx="5">
                        <c:v>15-30万</c:v>
                      </c:pt>
                      <c:pt idx="6">
                        <c:v>30万以上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PPT模板1!$B$105:$H$105</c15:sqref>
                        </c15:formulaRef>
                      </c:ext>
                    </c:extLst>
                    <c:numCache>
                      <c:formatCode>0.0%</c:formatCode>
                      <c:ptCount val="7"/>
                      <c:pt idx="0">
                        <c:v>0.33476043276661499</c:v>
                      </c:pt>
                      <c:pt idx="1">
                        <c:v>0.248206313038767</c:v>
                      </c:pt>
                      <c:pt idx="2">
                        <c:v>0.16648220441158501</c:v>
                      </c:pt>
                      <c:pt idx="3">
                        <c:v>0.10400101977405631</c:v>
                      </c:pt>
                      <c:pt idx="4">
                        <c:v>3.641974325063603E-2</c:v>
                      </c:pt>
                      <c:pt idx="5">
                        <c:v>8.3324038517715915E-2</c:v>
                      </c:pt>
                      <c:pt idx="6">
                        <c:v>2.6806248240624185E-2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2C-E89B-4698-88F3-683F309657C0}"/>
                  </c:ext>
                </c:extLst>
              </c15:ser>
            </c15:filteredPieSeries>
          </c:ext>
        </c:extLst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2022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年二手车交易价格区间分布</a:t>
            </a:r>
            <a:endParaRPr 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6.4880982794351436E-2"/>
          <c:y val="0.2301591352291513"/>
          <c:w val="0.8673099358787395"/>
          <c:h val="0.483177720007370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'新能源模板（二手车）'!$K$67</c:f>
              <c:strCache>
                <c:ptCount val="1"/>
                <c:pt idx="0">
                  <c:v>2022年3月</c:v>
                </c:pt>
              </c:strCache>
            </c:strRef>
          </c:tx>
          <c:spPr>
            <a:solidFill>
              <a:srgbClr val="3A9673"/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strRef>
              <c:f>'新能源模板（二手车）'!$L$66:$R$66</c:f>
              <c:strCache>
                <c:ptCount val="7"/>
                <c:pt idx="0">
                  <c:v>3万以下</c:v>
                </c:pt>
                <c:pt idx="1">
                  <c:v>3-5万</c:v>
                </c:pt>
                <c:pt idx="2">
                  <c:v>5-8万</c:v>
                </c:pt>
                <c:pt idx="3">
                  <c:v>8-12万</c:v>
                </c:pt>
                <c:pt idx="4">
                  <c:v>12-15万</c:v>
                </c:pt>
                <c:pt idx="5">
                  <c:v>15-30万</c:v>
                </c:pt>
                <c:pt idx="6">
                  <c:v>30万以上</c:v>
                </c:pt>
              </c:strCache>
            </c:strRef>
          </c:cat>
          <c:val>
            <c:numRef>
              <c:f>'新能源模板（二手车）'!$L$67:$R$67</c:f>
              <c:numCache>
                <c:formatCode>0.00%</c:formatCode>
                <c:ptCount val="7"/>
                <c:pt idx="0">
                  <c:v>0.33250000000000002</c:v>
                </c:pt>
                <c:pt idx="1">
                  <c:v>0.23699999999999999</c:v>
                </c:pt>
                <c:pt idx="2">
                  <c:v>0.15049999999999999</c:v>
                </c:pt>
                <c:pt idx="3">
                  <c:v>9.8500000000000004E-2</c:v>
                </c:pt>
                <c:pt idx="4">
                  <c:v>4.4404369527903609E-2</c:v>
                </c:pt>
                <c:pt idx="5">
                  <c:v>0.1111</c:v>
                </c:pt>
                <c:pt idx="6">
                  <c:v>2.5971776232722874E-2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7A5-4D24-BC8A-7547FE7DF022}"/>
            </c:ext>
          </c:extLst>
        </c:ser>
        <c:ser>
          <c:idx val="1"/>
          <c:order val="1"/>
          <c:tx>
            <c:strRef>
              <c:f>'新能源模板（二手车）'!$K$68</c:f>
              <c:strCache>
                <c:ptCount val="1"/>
                <c:pt idx="0">
                  <c:v>2021年3月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strRef>
              <c:f>'新能源模板（二手车）'!$L$66:$R$66</c:f>
              <c:strCache>
                <c:ptCount val="7"/>
                <c:pt idx="0">
                  <c:v>3万以下</c:v>
                </c:pt>
                <c:pt idx="1">
                  <c:v>3-5万</c:v>
                </c:pt>
                <c:pt idx="2">
                  <c:v>5-8万</c:v>
                </c:pt>
                <c:pt idx="3">
                  <c:v>8-12万</c:v>
                </c:pt>
                <c:pt idx="4">
                  <c:v>12-15万</c:v>
                </c:pt>
                <c:pt idx="5">
                  <c:v>15-30万</c:v>
                </c:pt>
                <c:pt idx="6">
                  <c:v>30万以上</c:v>
                </c:pt>
              </c:strCache>
            </c:strRef>
          </c:cat>
          <c:val>
            <c:numRef>
              <c:f>'新能源模板（二手车）'!$L$68:$R$68</c:f>
              <c:numCache>
                <c:formatCode>0.00%</c:formatCode>
                <c:ptCount val="7"/>
                <c:pt idx="0">
                  <c:v>0.25439020460770101</c:v>
                </c:pt>
                <c:pt idx="1">
                  <c:v>0.28467858869018847</c:v>
                </c:pt>
                <c:pt idx="2">
                  <c:v>0.11470919929112293</c:v>
                </c:pt>
                <c:pt idx="3">
                  <c:v>0.15788625745126469</c:v>
                </c:pt>
                <c:pt idx="4">
                  <c:v>8.1359755115192528E-2</c:v>
                </c:pt>
                <c:pt idx="5">
                  <c:v>4.994361205091026E-2</c:v>
                </c:pt>
                <c:pt idx="6">
                  <c:v>5.7032382793620107E-2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7A5-4D24-BC8A-7547FE7DF02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443785999"/>
        <c:axId val="443792239"/>
      </c:barChart>
      <c:catAx>
        <c:axId val="44378599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43792239"/>
        <c:crosses val="autoZero"/>
        <c:auto val="1"/>
        <c:lblAlgn val="ctr"/>
        <c:lblOffset val="100"/>
        <c:noMultiLvlLbl val="0"/>
      </c:catAx>
      <c:valAx>
        <c:axId val="443792239"/>
        <c:scaling>
          <c:orientation val="minMax"/>
        </c:scaling>
        <c:delete val="0"/>
        <c:axPos val="l"/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443785999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bg2">
                <a:lumMod val="50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1" i="0" u="none" strike="noStrike" kern="1200" baseline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</c:dTable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38451674983174267"/>
          <c:y val="0.14226588734063608"/>
          <c:w val="0.23096637810084392"/>
          <c:h val="7.055086833113090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solidFill>
      <a:schemeClr val="bg1">
        <a:lumMod val="95000"/>
        <a:alpha val="75000"/>
      </a:schemeClr>
    </a:solidFill>
    <a:ln w="9525" cap="flat" cmpd="sng" algn="ctr">
      <a:solidFill>
        <a:schemeClr val="bg2">
          <a:lumMod val="50000"/>
        </a:schemeClr>
      </a:solidFill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PPT模板2!$T$109</c:f>
              <c:strCache>
                <c:ptCount val="1"/>
                <c:pt idx="0">
                  <c:v>2022.3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strRef>
              <c:f>PPT模板2!$U$108:$Z$108</c:f>
              <c:strCache>
                <c:ptCount val="6"/>
                <c:pt idx="0">
                  <c:v>华东</c:v>
                </c:pt>
                <c:pt idx="1">
                  <c:v>中南</c:v>
                </c:pt>
                <c:pt idx="2">
                  <c:v>华北</c:v>
                </c:pt>
                <c:pt idx="3">
                  <c:v>西南</c:v>
                </c:pt>
                <c:pt idx="4">
                  <c:v>东北</c:v>
                </c:pt>
                <c:pt idx="5">
                  <c:v>西北</c:v>
                </c:pt>
              </c:strCache>
            </c:strRef>
          </c:cat>
          <c:val>
            <c:numRef>
              <c:f>PPT模板2!$U$109:$Z$109</c:f>
              <c:numCache>
                <c:formatCode>0.00</c:formatCode>
                <c:ptCount val="6"/>
                <c:pt idx="0">
                  <c:v>42.039499999999997</c:v>
                </c:pt>
                <c:pt idx="1">
                  <c:v>38.678199999999997</c:v>
                </c:pt>
                <c:pt idx="2">
                  <c:v>16.03</c:v>
                </c:pt>
                <c:pt idx="3">
                  <c:v>23.655100000000001</c:v>
                </c:pt>
                <c:pt idx="4">
                  <c:v>5.3906000000000001</c:v>
                </c:pt>
                <c:pt idx="5">
                  <c:v>6.0202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042-4A8C-A833-1F600175A17C}"/>
            </c:ext>
          </c:extLst>
        </c:ser>
        <c:ser>
          <c:idx val="1"/>
          <c:order val="1"/>
          <c:tx>
            <c:strRef>
              <c:f>PPT模板2!$T$110</c:f>
              <c:strCache>
                <c:ptCount val="1"/>
                <c:pt idx="0">
                  <c:v>2021.3</c:v>
                </c:pt>
              </c:strCache>
            </c:strRef>
          </c:tx>
          <c:spPr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strRef>
              <c:f>PPT模板2!$U$108:$Z$108</c:f>
              <c:strCache>
                <c:ptCount val="6"/>
                <c:pt idx="0">
                  <c:v>华东</c:v>
                </c:pt>
                <c:pt idx="1">
                  <c:v>中南</c:v>
                </c:pt>
                <c:pt idx="2">
                  <c:v>华北</c:v>
                </c:pt>
                <c:pt idx="3">
                  <c:v>西南</c:v>
                </c:pt>
                <c:pt idx="4">
                  <c:v>东北</c:v>
                </c:pt>
                <c:pt idx="5">
                  <c:v>西北</c:v>
                </c:pt>
              </c:strCache>
            </c:strRef>
          </c:cat>
          <c:val>
            <c:numRef>
              <c:f>PPT模板2!$U$110:$Z$110</c:f>
              <c:numCache>
                <c:formatCode>0.00</c:formatCode>
                <c:ptCount val="6"/>
                <c:pt idx="0">
                  <c:v>53.748100000000001</c:v>
                </c:pt>
                <c:pt idx="1">
                  <c:v>43.401600000000002</c:v>
                </c:pt>
                <c:pt idx="2">
                  <c:v>19.166799999999999</c:v>
                </c:pt>
                <c:pt idx="3">
                  <c:v>21.140899999999998</c:v>
                </c:pt>
                <c:pt idx="4">
                  <c:v>10.6191</c:v>
                </c:pt>
                <c:pt idx="5">
                  <c:v>8.8254000000000001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042-4A8C-A833-1F600175A17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79514480"/>
        <c:axId val="679505328"/>
      </c:barChart>
      <c:lineChart>
        <c:grouping val="standard"/>
        <c:varyColors val="0"/>
        <c:ser>
          <c:idx val="2"/>
          <c:order val="2"/>
          <c:tx>
            <c:strRef>
              <c:f>PPT模板2!$T$111</c:f>
              <c:strCache>
                <c:ptCount val="1"/>
                <c:pt idx="0">
                  <c:v>同比</c:v>
                </c:pt>
              </c:strCache>
            </c:strRef>
          </c:tx>
          <c:spPr>
            <a:ln w="34925" cap="rnd">
              <a:solidFill>
                <a:schemeClr val="accent2"/>
              </a:solidFill>
              <a:round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marker>
            <c:symbol val="circle"/>
            <c:size val="5"/>
            <c:spPr>
              <a:solidFill>
                <a:schemeClr val="bg1"/>
              </a:solidFill>
              <a:ln w="9525">
                <a:solidFill>
                  <a:schemeClr val="accent2">
                    <a:alpha val="93000"/>
                  </a:schemeClr>
                </a:solidFill>
                <a:round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marker>
          <c:cat>
            <c:strRef>
              <c:f>PPT模板2!$U$108:$Z$108</c:f>
              <c:strCache>
                <c:ptCount val="6"/>
                <c:pt idx="0">
                  <c:v>华东</c:v>
                </c:pt>
                <c:pt idx="1">
                  <c:v>中南</c:v>
                </c:pt>
                <c:pt idx="2">
                  <c:v>华北</c:v>
                </c:pt>
                <c:pt idx="3">
                  <c:v>西南</c:v>
                </c:pt>
                <c:pt idx="4">
                  <c:v>东北</c:v>
                </c:pt>
                <c:pt idx="5">
                  <c:v>西北</c:v>
                </c:pt>
              </c:strCache>
            </c:strRef>
          </c:cat>
          <c:val>
            <c:numRef>
              <c:f>PPT模板2!$U$111:$Z$111</c:f>
              <c:numCache>
                <c:formatCode>0.0%</c:formatCode>
                <c:ptCount val="6"/>
                <c:pt idx="0">
                  <c:v>-0.21784211907025558</c:v>
                </c:pt>
                <c:pt idx="1">
                  <c:v>-0.10883008921330101</c:v>
                </c:pt>
                <c:pt idx="2">
                  <c:v>-0.16365799194440375</c:v>
                </c:pt>
                <c:pt idx="3">
                  <c:v>0.11892587354369978</c:v>
                </c:pt>
                <c:pt idx="4">
                  <c:v>-0.49236752643821036</c:v>
                </c:pt>
                <c:pt idx="5">
                  <c:v>-0.31785528134702112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2-F042-4A8C-A833-1F600175A17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79504080"/>
        <c:axId val="679528208"/>
      </c:lineChart>
      <c:catAx>
        <c:axId val="6795144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79505328"/>
        <c:crosses val="autoZero"/>
        <c:auto val="1"/>
        <c:lblAlgn val="ctr"/>
        <c:lblOffset val="100"/>
        <c:noMultiLvlLbl val="0"/>
      </c:catAx>
      <c:valAx>
        <c:axId val="679505328"/>
        <c:scaling>
          <c:orientation val="minMax"/>
        </c:scaling>
        <c:delete val="0"/>
        <c:axPos val="l"/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679514480"/>
        <c:crosses val="autoZero"/>
        <c:crossBetween val="between"/>
      </c:valAx>
      <c:valAx>
        <c:axId val="679528208"/>
        <c:scaling>
          <c:orientation val="minMax"/>
        </c:scaling>
        <c:delete val="0"/>
        <c:axPos val="r"/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679504080"/>
        <c:crosses val="max"/>
        <c:crossBetween val="between"/>
      </c:valAx>
      <c:catAx>
        <c:axId val="67950408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679528208"/>
        <c:crosses val="autoZero"/>
        <c:auto val="1"/>
        <c:lblAlgn val="ctr"/>
        <c:lblOffset val="100"/>
        <c:noMultiLvlLbl val="0"/>
      </c:cat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</c:dTable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10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11.xml><?xml version="1.0" encoding="utf-8"?>
<cs:colorStyle xmlns:cs="http://schemas.microsoft.com/office/drawing/2012/chartStyle" xmlns:a="http://schemas.openxmlformats.org/drawingml/2006/main" meth="withinLinear" id="19">
  <a:schemeClr val="accent6"/>
</cs:colorStyle>
</file>

<file path=ppt/charts/colors12.xml><?xml version="1.0" encoding="utf-8"?>
<cs:colorStyle xmlns:cs="http://schemas.microsoft.com/office/drawing/2012/chartStyle" xmlns:a="http://schemas.openxmlformats.org/drawingml/2006/main" meth="withinLinear" id="19">
  <a:schemeClr val="accent6"/>
</cs:colorStyle>
</file>

<file path=ppt/charts/colors13.xml><?xml version="1.0" encoding="utf-8"?>
<cs:colorStyle xmlns:cs="http://schemas.microsoft.com/office/drawing/2012/chartStyle" xmlns:a="http://schemas.openxmlformats.org/drawingml/2006/main" meth="withinLinearReversed" id="21">
  <a:schemeClr val="accent1"/>
</cs:colorStyle>
</file>

<file path=ppt/charts/colors14.xml><?xml version="1.0" encoding="utf-8"?>
<cs:colorStyle xmlns:cs="http://schemas.microsoft.com/office/drawing/2012/chartStyle" xmlns:a="http://schemas.openxmlformats.org/drawingml/2006/main" meth="withinLinearReversed" id="21">
  <a:schemeClr val="accent1"/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withinLinearReversed" id="24">
  <a:schemeClr val="accent4"/>
</cs:colorStyle>
</file>

<file path=ppt/charts/colors3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4.xml><?xml version="1.0" encoding="utf-8"?>
<cs:colorStyle xmlns:cs="http://schemas.microsoft.com/office/drawing/2012/chartStyle" xmlns:a="http://schemas.openxmlformats.org/drawingml/2006/main" meth="withinLinear" id="19">
  <a:schemeClr val="accent6"/>
</cs:colorStyle>
</file>

<file path=ppt/charts/colors5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colors6.xml><?xml version="1.0" encoding="utf-8"?>
<cs:colorStyle xmlns:cs="http://schemas.microsoft.com/office/drawing/2012/chartStyle" xmlns:a="http://schemas.openxmlformats.org/drawingml/2006/main" meth="withinLinearReversed" id="24">
  <a:schemeClr val="accent4"/>
</cs:colorStyle>
</file>

<file path=ppt/charts/colors7.xml><?xml version="1.0" encoding="utf-8"?>
<cs:colorStyle xmlns:cs="http://schemas.microsoft.com/office/drawing/2012/chartStyle" xmlns:a="http://schemas.openxmlformats.org/drawingml/2006/main" meth="withinLinear" id="19">
  <a:schemeClr val="accent6"/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style1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10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11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0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00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12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0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00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13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14.xml><?xml version="1.0" encoding="utf-8"?>
<cs:chartStyle xmlns:cs="http://schemas.microsoft.com/office/drawing/2012/chartStyle" xmlns:a="http://schemas.openxmlformats.org/drawingml/2006/main" id="34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ize="5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15.xml><?xml version="1.0" encoding="utf-8"?>
<cs:chartStyle xmlns:cs="http://schemas.microsoft.com/office/drawing/2012/chartStyle" xmlns:a="http://schemas.openxmlformats.org/drawingml/2006/main" id="34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1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08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0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00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0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00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7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8.xml><?xml version="1.0" encoding="utf-8"?>
<cs:chartStyle xmlns:cs="http://schemas.microsoft.com/office/drawing/2012/chartStyle" xmlns:a="http://schemas.openxmlformats.org/drawingml/2006/main" id="35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9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ACB4A3-05D1-4D2B-861A-2CD2CD795624}" type="datetimeFigureOut">
              <a:rPr lang="zh-CN" altLang="en-US" smtClean="0"/>
              <a:pPr/>
              <a:t>2022/5/9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8CE20C-2E0A-4871-96AA-75239D00339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82987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8CE20C-2E0A-4871-96AA-75239D003391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62727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8CE20C-2E0A-4871-96AA-75239D003391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14287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8CE20C-2E0A-4871-96AA-75239D003391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78694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8CE20C-2E0A-4871-96AA-75239D003391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80283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8CE20C-2E0A-4871-96AA-75239D003391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81014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8CE20C-2E0A-4871-96AA-75239D003391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08286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8CE20C-2E0A-4871-96AA-75239D003391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58441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7C9C81B4-DA54-4152-A8F1-C656843B0928}"/>
              </a:ext>
            </a:extLst>
          </p:cNvPr>
          <p:cNvSpPr/>
          <p:nvPr userDrawn="1"/>
        </p:nvSpPr>
        <p:spPr>
          <a:xfrm>
            <a:off x="0" y="955343"/>
            <a:ext cx="9144000" cy="59026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endParaRPr lang="zh-CN" altLang="en-US" dirty="0"/>
          </a:p>
        </p:txBody>
      </p:sp>
      <p:sp>
        <p:nvSpPr>
          <p:cNvPr id="4" name="Rectangle 12"/>
          <p:cNvSpPr>
            <a:spLocks noChangeArrowheads="1"/>
          </p:cNvSpPr>
          <p:nvPr userDrawn="1"/>
        </p:nvSpPr>
        <p:spPr bwMode="auto">
          <a:xfrm>
            <a:off x="0" y="4319588"/>
            <a:ext cx="9144000" cy="2538412"/>
          </a:xfrm>
          <a:prstGeom prst="rect">
            <a:avLst/>
          </a:prstGeom>
          <a:gradFill rotWithShape="1">
            <a:gsLst>
              <a:gs pos="0">
                <a:srgbClr val="336699"/>
              </a:gs>
              <a:gs pos="100000">
                <a:schemeClr val="hlink">
                  <a:alpha val="20000"/>
                </a:schemeClr>
              </a:gs>
            </a:gsLst>
            <a:lin ang="5400000" scaled="1"/>
          </a:gradFill>
          <a:ln>
            <a:noFill/>
          </a:ln>
        </p:spPr>
        <p:txBody>
          <a:bodyPr wrap="none" anchor="ctr"/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pic>
        <p:nvPicPr>
          <p:cNvPr id="5" name="Picture 22" descr="SC036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38"/>
          <a:stretch>
            <a:fillRect/>
          </a:stretch>
        </p:blipFill>
        <p:spPr bwMode="auto">
          <a:xfrm>
            <a:off x="0" y="4337050"/>
            <a:ext cx="9144000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hf hdr="0" ft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4BA847-3E69-40A8-A2E8-E4E4A6837040}" type="datetimeFigureOut">
              <a:rPr lang="zh-CN" altLang="en-US"/>
              <a:pPr>
                <a:defRPr/>
              </a:pPr>
              <a:t>2022/5/9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D25900D-EFAB-4E42-9FB5-FF92E39DC83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3" pos="2154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F4066ED-FFFC-4F07-A741-61EF77F90D44}" type="datetimeFigureOut">
              <a:rPr lang="zh-CN" altLang="en-US" smtClean="0"/>
              <a:pPr/>
              <a:t>2022/5/9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D20EF3F7-70DB-42FA-9FC6-E02CF104A6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7162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7434DD-6F25-4C48-B62F-D9366D070DFB}" type="datetimeFigureOut">
              <a:rPr lang="zh-CN" altLang="en-US"/>
              <a:pPr>
                <a:defRPr/>
              </a:pPr>
              <a:t>2022/5/9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F9BE448-68F4-417C-ABD7-39060115F0F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293526A-395D-402B-BF39-362D20E6C0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BD80B967-20C5-4C9B-B871-F90B6B0DD7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ED0700E-A0EA-42A6-BAB8-F1913CC11F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52DD-A038-4ABE-B115-9D64ED562377}" type="datetimeFigureOut">
              <a:rPr lang="zh-CN" altLang="en-US" smtClean="0"/>
              <a:t>2022/5/9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57B0B9D-D263-4E0D-9B95-329C8F7D49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4453097-0EBE-4283-8AD0-E46D53EC1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7159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4D2683F-BB0C-41B3-8B46-79634CB52D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3988F8A-5A28-4623-8785-88A1D06A6C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3AA9D45-9C84-450A-94D0-B0E7A88EDE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52DD-A038-4ABE-B115-9D64ED562377}" type="datetimeFigureOut">
              <a:rPr lang="zh-CN" altLang="en-US" smtClean="0"/>
              <a:t>2022/5/9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837B340-4C91-4E2E-88C0-3316232BDD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8FBD6CC-3CDD-4A76-9E99-36B978E38D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71418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8514D9F-C08F-49E2-9375-6C842A9799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1B35A3-42FA-4DE0-9CED-E01897DCB8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6E0A571-B802-4371-843B-F5566E924F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52DD-A038-4ABE-B115-9D64ED562377}" type="datetimeFigureOut">
              <a:rPr lang="zh-CN" altLang="en-US" smtClean="0"/>
              <a:t>2022/5/9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9D7439F-8996-4414-A344-607FC26653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DB5617F-350D-4F46-96B0-39751BDD14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16368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7F6DE10-6947-43CD-B333-AA5E78BF24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0DD6EE9-AEF4-4663-A734-62D2F5CCE36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CDE4290A-15D0-4BE9-8F50-3FC3058CBF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A9380BF-2B45-4AEF-92D5-4FB218694F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52DD-A038-4ABE-B115-9D64ED562377}" type="datetimeFigureOut">
              <a:rPr lang="zh-CN" altLang="en-US" smtClean="0"/>
              <a:t>2022/5/9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4EDCBC5-AB9A-4419-A428-D438476428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E7F9B1E-D731-4F6A-8D51-DC55355779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13727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A1E6608-E025-464A-97AB-551BED9040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9A36693-F20F-4FB6-BA60-1D02CDBCB0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A64D132-FFAC-4E48-82FD-7446D44A688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92626921-926E-454A-B128-14E66B5B216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E20D0697-7093-4860-B0FC-7FCBC3E4EB6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14D004DE-8D93-4BC1-ACB5-99D4F85071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52DD-A038-4ABE-B115-9D64ED562377}" type="datetimeFigureOut">
              <a:rPr lang="zh-CN" altLang="en-US" smtClean="0"/>
              <a:t>2022/5/9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EE490E1C-279C-439B-81A4-5B118DD72A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BF68E4E4-7969-4A86-A2F6-4FFDD5CF7B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05437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A99D04D-9297-421F-8060-FAD62230C0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33624B1F-EEC8-424B-AD11-BAC94D2E68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52DD-A038-4ABE-B115-9D64ED562377}" type="datetimeFigureOut">
              <a:rPr lang="zh-CN" altLang="en-US" smtClean="0"/>
              <a:t>2022/5/9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1C51022C-1E7F-4FD0-BD51-91C09E540D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B67769C1-AB1E-4CA7-BEF3-CB4FF06176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90146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A854DC1-EFAB-4F72-B67F-8578F2BB1A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52DD-A038-4ABE-B115-9D64ED562377}" type="datetimeFigureOut">
              <a:rPr lang="zh-CN" altLang="en-US" smtClean="0"/>
              <a:t>2022/5/9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4202B86-64A9-47EF-A5AD-4E7A86F5B1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9A50BD1-137C-4E1C-B3C0-482B5ACB48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6428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13C78EC-F358-4512-9B6E-518730C3B38B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endParaRPr lang="zh-CN" alt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B0FF463-946B-4ADB-94A9-BEDC51616D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B370FD2-0807-4E26-975D-DC5F933869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09F24B33-F72B-4F0C-B61D-65F4098B9F9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99EA7F0-29C2-40B0-B308-A6B84359C9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52DD-A038-4ABE-B115-9D64ED562377}" type="datetimeFigureOut">
              <a:rPr lang="zh-CN" altLang="en-US" smtClean="0"/>
              <a:t>2022/5/9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F31A401-531F-4992-A2BA-D60CB7FCCE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F606F43-7AF5-4202-860F-1BD25FA803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576242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AA7936C-7062-42F8-98D7-930068139E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B003D1DA-0B99-4178-98C7-97B7C867C1C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732B0B3-2EF2-49DF-9AE6-63D04C98AF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5EDD9F8-A849-40BB-9389-E21B4A5ED2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52DD-A038-4ABE-B115-9D64ED562377}" type="datetimeFigureOut">
              <a:rPr lang="zh-CN" altLang="en-US" smtClean="0"/>
              <a:t>2022/5/9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51C3D19-E142-4D84-9777-5D989C2E38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E7BF4EA-894B-4AB3-B4C6-CC1F0FC6E9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306978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804C27-D919-49C4-AB73-70CB83CB13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09721F6-3AEE-4711-9D5D-79F8CC38B8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3590235-F6D2-4013-858C-28AF89112B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52DD-A038-4ABE-B115-9D64ED562377}" type="datetimeFigureOut">
              <a:rPr lang="zh-CN" altLang="en-US" smtClean="0"/>
              <a:t>2022/5/9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4A91C0E-5DDD-4DEA-80D0-52675CE8DF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78D05A1-A8B1-44D7-B22E-B5CF808E8F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291094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B97450F-C828-4F9C-A27F-68BF5CA7BF9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064A146E-2F44-4C64-83CA-777458DB3B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424951D-6D6C-45A5-BFCE-E42C09A945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52DD-A038-4ABE-B115-9D64ED562377}" type="datetimeFigureOut">
              <a:rPr lang="zh-CN" altLang="en-US" smtClean="0"/>
              <a:t>2022/5/9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B63889D-F801-40A5-AE61-30012191F5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9E354A9-590A-4A20-83E6-40756F21AC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54329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61280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F4066ED-FFFC-4F07-A741-61EF77F90D44}" type="datetimeFigureOut">
              <a:rPr lang="zh-CN" altLang="en-US" smtClean="0"/>
              <a:pPr/>
              <a:t>2022/5/9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D20EF3F7-70DB-42FA-9FC6-E02CF104A6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2" y="433604"/>
            <a:ext cx="8229600" cy="461665"/>
          </a:xfrm>
          <a:noFill/>
        </p:spPr>
        <p:txBody>
          <a:bodyPr wrap="square" rtlCol="0">
            <a:spAutoFit/>
          </a:bodyPr>
          <a:lstStyle>
            <a:lvl1pPr>
              <a:defRPr kumimoji="1"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 lvl="0"/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08787"/>
            <a:ext cx="8229600" cy="768085"/>
          </a:xfrm>
        </p:spPr>
        <p:txBody>
          <a:bodyPr/>
          <a:lstStyle>
            <a:lvl1pPr>
              <a:defRPr kumimoji="1" lang="zh-CN" altLang="en-US" sz="1800" b="0" kern="1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0" algn="l" defTabSz="914400" rtl="0" eaLnBrk="1" latinLnBrk="0" hangingPunct="1">
              <a:defRPr kumimoji="1" lang="zh-CN" altLang="en-US" sz="18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4" descr="SC0363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8" t="56235" b="16121"/>
          <a:stretch>
            <a:fillRect/>
          </a:stretch>
        </p:blipFill>
        <p:spPr bwMode="auto">
          <a:xfrm>
            <a:off x="0" y="0"/>
            <a:ext cx="9144000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5" descr="SC0363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8" t="56235" r="15344" b="14987"/>
          <a:stretch>
            <a:fillRect/>
          </a:stretch>
        </p:blipFill>
        <p:spPr bwMode="auto">
          <a:xfrm>
            <a:off x="1639888" y="0"/>
            <a:ext cx="7504112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  <p:pic>
        <p:nvPicPr>
          <p:cNvPr id="15" name="Picture 72" descr="协会LOGO矢量图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1463" y="6207125"/>
            <a:ext cx="519112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9"/>
          <p:cNvSpPr txBox="1">
            <a:spLocks noChangeArrowheads="1"/>
          </p:cNvSpPr>
          <p:nvPr/>
        </p:nvSpPr>
        <p:spPr bwMode="auto">
          <a:xfrm>
            <a:off x="7099300" y="6313488"/>
            <a:ext cx="2032000" cy="3698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dirty="0">
                <a:latin typeface="华文行楷" panose="02010800040101010101" pitchFamily="2" charset="-122"/>
                <a:ea typeface="华文行楷" panose="02010800040101010101" pitchFamily="2" charset="-122"/>
              </a:rPr>
              <a:t>中国汽车流通协会</a:t>
            </a:r>
          </a:p>
        </p:txBody>
      </p:sp>
      <p:sp>
        <p:nvSpPr>
          <p:cNvPr id="17" name="矩形 10"/>
          <p:cNvSpPr>
            <a:spLocks noChangeArrowheads="1"/>
          </p:cNvSpPr>
          <p:nvPr/>
        </p:nvSpPr>
        <p:spPr bwMode="auto">
          <a:xfrm>
            <a:off x="7013575" y="6557963"/>
            <a:ext cx="2155825" cy="2762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1200">
                <a:latin typeface="华文行楷" panose="02010800040101010101" pitchFamily="2" charset="-122"/>
                <a:ea typeface="华文行楷" panose="02010800040101010101" pitchFamily="2" charset="-122"/>
              </a:rPr>
              <a:t>China  Automobile Dealers  Association</a:t>
            </a:r>
            <a:endParaRPr lang="zh-CN" altLang="en-US" sz="120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7" r:id="rId3"/>
    <p:sldLayoutId id="2147483651" r:id="rId4"/>
    <p:sldLayoutId id="2147483652" r:id="rId5"/>
    <p:sldLayoutId id="2147483653" r:id="rId6"/>
    <p:sldLayoutId id="2147483654" r:id="rId7"/>
    <p:sldLayoutId id="2147483658" r:id="rId8"/>
    <p:sldLayoutId id="2147483661" r:id="rId9"/>
    <p:sldLayoutId id="2147483663" r:id="rId10"/>
    <p:sldLayoutId id="2147483665" r:id="rId11"/>
    <p:sldLayoutId id="214748366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84ABF790-56F0-4F87-9849-A8685691B9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C44A823-2CDF-478C-930E-46794555CC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12FEEDA-7F3B-4A17-81E8-8AA17C996FA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F852DD-A038-4ABE-B115-9D64ED562377}" type="datetimeFigureOut">
              <a:rPr lang="zh-CN" altLang="en-US" smtClean="0"/>
              <a:t>2022/5/9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30D77C3-2851-47DF-A5AA-5D41BB7832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CA46096-04D9-4F33-96FE-5F148E1ABB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3591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chart" Target="../charts/chart11.xml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Relationship Id="rId4" Type="http://schemas.openxmlformats.org/officeDocument/2006/relationships/chart" Target="../charts/chart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2" descr="协会LOGO矢量图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75" y="849313"/>
            <a:ext cx="714375" cy="80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6"/>
          <p:cNvSpPr>
            <a:spLocks noChangeArrowheads="1"/>
          </p:cNvSpPr>
          <p:nvPr/>
        </p:nvSpPr>
        <p:spPr bwMode="auto">
          <a:xfrm>
            <a:off x="849313" y="1277938"/>
            <a:ext cx="31432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r>
              <a:rPr lang="en-US" altLang="zh-CN" dirty="0">
                <a:latin typeface="华文行楷" panose="02010800040101010101" pitchFamily="2" charset="-122"/>
                <a:ea typeface="华文行楷" panose="02010800040101010101" pitchFamily="2" charset="-122"/>
              </a:rPr>
              <a:t>China  Automobile Dealers  Association</a:t>
            </a:r>
            <a:endParaRPr lang="zh-CN" altLang="en-US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865188" y="963613"/>
            <a:ext cx="30305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</a:pPr>
            <a:r>
              <a:rPr lang="zh-CN" altLang="en-US" sz="2400" dirty="0">
                <a:latin typeface="华文新魏" panose="02010800040101010101" pitchFamily="2" charset="-122"/>
                <a:ea typeface="华文新魏" panose="02010800040101010101" pitchFamily="2" charset="-122"/>
              </a:rPr>
              <a:t>中国汽车流通协会</a:t>
            </a:r>
          </a:p>
        </p:txBody>
      </p:sp>
      <p:sp>
        <p:nvSpPr>
          <p:cNvPr id="8" name="矩形 7"/>
          <p:cNvSpPr/>
          <p:nvPr/>
        </p:nvSpPr>
        <p:spPr>
          <a:xfrm>
            <a:off x="1096018" y="2545759"/>
            <a:ext cx="7369326" cy="646331"/>
          </a:xfrm>
          <a:prstGeom prst="rect">
            <a:avLst/>
          </a:prstGeom>
          <a:noFill/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3600" b="1" kern="10" dirty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2022</a:t>
            </a:r>
            <a:r>
              <a:rPr lang="zh-CN" altLang="en-US" sz="3600" b="1" kern="10" dirty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年</a:t>
            </a:r>
            <a:r>
              <a:rPr lang="en-US" altLang="zh-CN" sz="3600" b="1" kern="10" dirty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zh-CN" altLang="en-US" sz="3600" b="1" kern="10" dirty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月全国二手车市场深度分析</a:t>
            </a:r>
            <a:endParaRPr lang="zh-CN" altLang="en-US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reflection blurRad="6350" stA="27000" endPos="60000" dist="60007" dir="5400000" sy="-100000" algn="bl" rotWithShape="0"/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D13C6DD-46E4-4FB3-B2CC-B85A3E3D107F}"/>
              </a:ext>
            </a:extLst>
          </p:cNvPr>
          <p:cNvSpPr txBox="1"/>
          <p:nvPr/>
        </p:nvSpPr>
        <p:spPr>
          <a:xfrm>
            <a:off x="228599" y="263245"/>
            <a:ext cx="89154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2022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月新能源二手车价格分析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DF4C4D7-DAE2-4023-A189-1367F3C5643E}"/>
              </a:ext>
            </a:extLst>
          </p:cNvPr>
          <p:cNvSpPr txBox="1"/>
          <p:nvPr/>
        </p:nvSpPr>
        <p:spPr>
          <a:xfrm>
            <a:off x="228599" y="6348534"/>
            <a:ext cx="159530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注：数据不包含混动车型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08F8B10-3506-432E-AA2A-E623217F8A5A}"/>
              </a:ext>
            </a:extLst>
          </p:cNvPr>
          <p:cNvSpPr txBox="1"/>
          <p:nvPr/>
        </p:nvSpPr>
        <p:spPr>
          <a:xfrm>
            <a:off x="114299" y="1072499"/>
            <a:ext cx="9029701" cy="1606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2022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月，新能源二手车价格区间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万以下的占比最大占比为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33.25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，环比上月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减少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了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0.2%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，较去年同期增加了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7.8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个百分点。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lvl="0">
              <a:lnSpc>
                <a:spcPct val="150000"/>
              </a:lnSpc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其次是价格区间在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3-5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万的车辆占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23.7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，环比上月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减少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了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1.1%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。较去年同期减少了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4.8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个百分点。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50000"/>
              </a:lnSpc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价格在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30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万以上的车辆占比最少，占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2.6%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，环比上月减少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0.1%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。较去年同期减少了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3.1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个百分点。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整体来看新能源二手车交易价格主要集中在</a:t>
            </a:r>
            <a:r>
              <a:rPr lang="en-US" altLang="zh-CN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8</a:t>
            </a:r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万元以内，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月份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价格区间在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8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万以内的车辆占</a:t>
            </a:r>
            <a:r>
              <a:rPr lang="en-US" altLang="zh-CN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72%</a:t>
            </a:r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，环比上月减少了</a:t>
            </a:r>
            <a:r>
              <a:rPr lang="en-US" altLang="zh-CN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2.9%</a:t>
            </a:r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较去年同期增加了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6.6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个百分点。</a:t>
            </a:r>
            <a:endParaRPr lang="en-US" altLang="zh-CN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00000000-0008-0000-0E00-0000F1000000}"/>
              </a:ext>
            </a:extLst>
          </p:cNvPr>
          <p:cNvGraphicFramePr>
            <a:graphicFrameLocks/>
          </p:cNvGraphicFramePr>
          <p:nvPr/>
        </p:nvGraphicFramePr>
        <p:xfrm>
          <a:off x="228599" y="2844800"/>
          <a:ext cx="8634047" cy="32683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椭圆 1">
            <a:extLst>
              <a:ext uri="{FF2B5EF4-FFF2-40B4-BE49-F238E27FC236}">
                <a16:creationId xmlns:a16="http://schemas.microsoft.com/office/drawing/2014/main" id="{4CA3DD74-5009-4772-9463-B01868F6C5F1}"/>
              </a:ext>
            </a:extLst>
          </p:cNvPr>
          <p:cNvSpPr/>
          <p:nvPr/>
        </p:nvSpPr>
        <p:spPr>
          <a:xfrm>
            <a:off x="3237781" y="4876800"/>
            <a:ext cx="1115683" cy="1471734"/>
          </a:xfrm>
          <a:prstGeom prst="ellipse">
            <a:avLst/>
          </a:prstGeom>
          <a:noFill/>
          <a:ln w="19050">
            <a:solidFill>
              <a:srgbClr val="C00000"/>
            </a:solidFill>
            <a:prstDash val="lgDashDot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endParaRPr lang="zh-CN" altLang="en-US" dirty="0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B411CEEA-4C16-40C0-8AF8-C9B224C23957}"/>
              </a:ext>
            </a:extLst>
          </p:cNvPr>
          <p:cNvSpPr/>
          <p:nvPr/>
        </p:nvSpPr>
        <p:spPr>
          <a:xfrm>
            <a:off x="6246963" y="4804611"/>
            <a:ext cx="1115683" cy="1471734"/>
          </a:xfrm>
          <a:prstGeom prst="ellipse">
            <a:avLst/>
          </a:prstGeom>
          <a:noFill/>
          <a:ln w="19050">
            <a:solidFill>
              <a:srgbClr val="C00000"/>
            </a:solidFill>
            <a:prstDash val="lgDashDot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057322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文本框 114">
            <a:extLst>
              <a:ext uri="{FF2B5EF4-FFF2-40B4-BE49-F238E27FC236}">
                <a16:creationId xmlns:a16="http://schemas.microsoft.com/office/drawing/2014/main" id="{E90E930C-A520-4DF3-8D6A-B013D5A07CF8}"/>
              </a:ext>
            </a:extLst>
          </p:cNvPr>
          <p:cNvSpPr txBox="1"/>
          <p:nvPr/>
        </p:nvSpPr>
        <p:spPr>
          <a:xfrm>
            <a:off x="139615" y="4690944"/>
            <a:ext cx="8864769" cy="1721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2022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月，全国二手车交易量仅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西南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地区较去年同期有所增长，其余地区均有不同程度下降。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50000"/>
              </a:lnSpc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其中东北地区下降最为明显，同比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下降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49.2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个百分点，二手车交易量为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5.39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万辆，交易额为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34.21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亿元；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其次是西北地区，同比下降了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31.8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个百分点，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二手车交易量为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6.02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万辆，交易额为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29.41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亿元；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华东、华北、中南三个地区也出现了较为明显的下降，分别交易二手车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42.04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万辆、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16.03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万辆和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38.68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万辆，交易额为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315.05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亿元、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135.87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亿元、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251.03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亿元；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西南地区同比增长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11.9%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，二手车交易量为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23.66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万辆，交易额为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145.70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亿元。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5CAED6D-4C1B-4B80-8517-A06DC4C53F80}"/>
              </a:ext>
            </a:extLst>
          </p:cNvPr>
          <p:cNvSpPr txBox="1"/>
          <p:nvPr/>
        </p:nvSpPr>
        <p:spPr>
          <a:xfrm>
            <a:off x="436227" y="310393"/>
            <a:ext cx="35429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zh-CN" sz="20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2022</a:t>
            </a:r>
            <a:r>
              <a:rPr kumimoji="1" lang="zh-CN" altLang="en-US" sz="20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kumimoji="1" lang="en-US" altLang="zh-CN" sz="20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kumimoji="1" lang="zh-CN" altLang="en-US" sz="20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月六大区域情况分析</a:t>
            </a:r>
          </a:p>
        </p:txBody>
      </p:sp>
      <p:grpSp>
        <p:nvGrpSpPr>
          <p:cNvPr id="113" name="组合 112">
            <a:extLst>
              <a:ext uri="{FF2B5EF4-FFF2-40B4-BE49-F238E27FC236}">
                <a16:creationId xmlns:a16="http://schemas.microsoft.com/office/drawing/2014/main" id="{C5315345-7D30-4641-9715-3322F95DD5FE}"/>
              </a:ext>
            </a:extLst>
          </p:cNvPr>
          <p:cNvGrpSpPr/>
          <p:nvPr/>
        </p:nvGrpSpPr>
        <p:grpSpPr>
          <a:xfrm>
            <a:off x="320766" y="1095386"/>
            <a:ext cx="3937577" cy="3086909"/>
            <a:chOff x="0" y="8357"/>
            <a:chExt cx="3726374" cy="2831255"/>
          </a:xfrm>
        </p:grpSpPr>
        <p:grpSp>
          <p:nvGrpSpPr>
            <p:cNvPr id="120" name="组合 119">
              <a:extLst>
                <a:ext uri="{FF2B5EF4-FFF2-40B4-BE49-F238E27FC236}">
                  <a16:creationId xmlns:a16="http://schemas.microsoft.com/office/drawing/2014/main" id="{EB92BB70-EB5C-49F8-8FF4-A709FDAF154E}"/>
                </a:ext>
              </a:extLst>
            </p:cNvPr>
            <p:cNvGrpSpPr/>
            <p:nvPr/>
          </p:nvGrpSpPr>
          <p:grpSpPr>
            <a:xfrm>
              <a:off x="0" y="8357"/>
              <a:ext cx="3726374" cy="2831255"/>
              <a:chOff x="0" y="8357"/>
              <a:chExt cx="7358653" cy="5741611"/>
            </a:xfrm>
          </p:grpSpPr>
          <p:sp>
            <p:nvSpPr>
              <p:cNvPr id="136" name="江西">
                <a:extLst>
                  <a:ext uri="{FF2B5EF4-FFF2-40B4-BE49-F238E27FC236}">
                    <a16:creationId xmlns:a16="http://schemas.microsoft.com/office/drawing/2014/main" id="{D8FA6882-625C-4851-97B5-BE11DC57F626}"/>
                  </a:ext>
                </a:extLst>
              </p:cNvPr>
              <p:cNvSpPr/>
              <p:nvPr/>
            </p:nvSpPr>
            <p:spPr bwMode="auto">
              <a:xfrm>
                <a:off x="4814860" y="3810255"/>
                <a:ext cx="670923" cy="894564"/>
              </a:xfrm>
              <a:custGeom>
                <a:avLst/>
                <a:gdLst>
                  <a:gd name="T0" fmla="*/ 1131 w 1831"/>
                  <a:gd name="T1" fmla="*/ 123 h 2473"/>
                  <a:gd name="T2" fmla="*/ 1175 w 1831"/>
                  <a:gd name="T3" fmla="*/ 214 h 2473"/>
                  <a:gd name="T4" fmla="*/ 1267 w 1831"/>
                  <a:gd name="T5" fmla="*/ 107 h 2473"/>
                  <a:gd name="T6" fmla="*/ 1330 w 1831"/>
                  <a:gd name="T7" fmla="*/ 82 h 2473"/>
                  <a:gd name="T8" fmla="*/ 1477 w 1831"/>
                  <a:gd name="T9" fmla="*/ 183 h 2473"/>
                  <a:gd name="T10" fmla="*/ 1597 w 1831"/>
                  <a:gd name="T11" fmla="*/ 186 h 2473"/>
                  <a:gd name="T12" fmla="*/ 1697 w 1831"/>
                  <a:gd name="T13" fmla="*/ 261 h 2473"/>
                  <a:gd name="T14" fmla="*/ 1637 w 1831"/>
                  <a:gd name="T15" fmla="*/ 341 h 2473"/>
                  <a:gd name="T16" fmla="*/ 1714 w 1831"/>
                  <a:gd name="T17" fmla="*/ 445 h 2473"/>
                  <a:gd name="T18" fmla="*/ 1786 w 1831"/>
                  <a:gd name="T19" fmla="*/ 527 h 2473"/>
                  <a:gd name="T20" fmla="*/ 1828 w 1831"/>
                  <a:gd name="T21" fmla="*/ 689 h 2473"/>
                  <a:gd name="T22" fmla="*/ 1799 w 1831"/>
                  <a:gd name="T23" fmla="*/ 789 h 2473"/>
                  <a:gd name="T24" fmla="*/ 1703 w 1831"/>
                  <a:gd name="T25" fmla="*/ 874 h 2473"/>
                  <a:gd name="T26" fmla="*/ 1591 w 1831"/>
                  <a:gd name="T27" fmla="*/ 940 h 2473"/>
                  <a:gd name="T28" fmla="*/ 1483 w 1831"/>
                  <a:gd name="T29" fmla="*/ 899 h 2473"/>
                  <a:gd name="T30" fmla="*/ 1354 w 1831"/>
                  <a:gd name="T31" fmla="*/ 1025 h 2473"/>
                  <a:gd name="T32" fmla="*/ 1310 w 1831"/>
                  <a:gd name="T33" fmla="*/ 1081 h 2473"/>
                  <a:gd name="T34" fmla="*/ 1370 w 1831"/>
                  <a:gd name="T35" fmla="*/ 1202 h 2473"/>
                  <a:gd name="T36" fmla="*/ 1231 w 1831"/>
                  <a:gd name="T37" fmla="*/ 1332 h 2473"/>
                  <a:gd name="T38" fmla="*/ 1144 w 1831"/>
                  <a:gd name="T39" fmla="*/ 1483 h 2473"/>
                  <a:gd name="T40" fmla="*/ 1174 w 1831"/>
                  <a:gd name="T41" fmla="*/ 1604 h 2473"/>
                  <a:gd name="T42" fmla="*/ 1111 w 1831"/>
                  <a:gd name="T43" fmla="*/ 1693 h 2473"/>
                  <a:gd name="T44" fmla="*/ 1074 w 1831"/>
                  <a:gd name="T45" fmla="*/ 1811 h 2473"/>
                  <a:gd name="T46" fmla="*/ 1012 w 1831"/>
                  <a:gd name="T47" fmla="*/ 1899 h 2473"/>
                  <a:gd name="T48" fmla="*/ 978 w 1831"/>
                  <a:gd name="T49" fmla="*/ 2081 h 2473"/>
                  <a:gd name="T50" fmla="*/ 948 w 1831"/>
                  <a:gd name="T51" fmla="*/ 2209 h 2473"/>
                  <a:gd name="T52" fmla="*/ 924 w 1831"/>
                  <a:gd name="T53" fmla="*/ 2272 h 2473"/>
                  <a:gd name="T54" fmla="*/ 926 w 1831"/>
                  <a:gd name="T55" fmla="*/ 2401 h 2473"/>
                  <a:gd name="T56" fmla="*/ 817 w 1831"/>
                  <a:gd name="T57" fmla="*/ 2366 h 2473"/>
                  <a:gd name="T58" fmla="*/ 678 w 1831"/>
                  <a:gd name="T59" fmla="*/ 2378 h 2473"/>
                  <a:gd name="T60" fmla="*/ 557 w 1831"/>
                  <a:gd name="T61" fmla="*/ 2430 h 2473"/>
                  <a:gd name="T62" fmla="*/ 464 w 1831"/>
                  <a:gd name="T63" fmla="*/ 2441 h 2473"/>
                  <a:gd name="T64" fmla="*/ 340 w 1831"/>
                  <a:gd name="T65" fmla="*/ 2433 h 2473"/>
                  <a:gd name="T66" fmla="*/ 346 w 1831"/>
                  <a:gd name="T67" fmla="*/ 2365 h 2473"/>
                  <a:gd name="T68" fmla="*/ 485 w 1831"/>
                  <a:gd name="T69" fmla="*/ 2195 h 2473"/>
                  <a:gd name="T70" fmla="*/ 489 w 1831"/>
                  <a:gd name="T71" fmla="*/ 2120 h 2473"/>
                  <a:gd name="T72" fmla="*/ 342 w 1831"/>
                  <a:gd name="T73" fmla="*/ 2122 h 2473"/>
                  <a:gd name="T74" fmla="*/ 217 w 1831"/>
                  <a:gd name="T75" fmla="*/ 2094 h 2473"/>
                  <a:gd name="T76" fmla="*/ 170 w 1831"/>
                  <a:gd name="T77" fmla="*/ 1966 h 2473"/>
                  <a:gd name="T78" fmla="*/ 256 w 1831"/>
                  <a:gd name="T79" fmla="*/ 1772 h 2473"/>
                  <a:gd name="T80" fmla="*/ 180 w 1831"/>
                  <a:gd name="T81" fmla="*/ 1733 h 2473"/>
                  <a:gd name="T82" fmla="*/ 220 w 1831"/>
                  <a:gd name="T83" fmla="*/ 1589 h 2473"/>
                  <a:gd name="T84" fmla="*/ 123 w 1831"/>
                  <a:gd name="T85" fmla="*/ 1470 h 2473"/>
                  <a:gd name="T86" fmla="*/ 108 w 1831"/>
                  <a:gd name="T87" fmla="*/ 1296 h 2473"/>
                  <a:gd name="T88" fmla="*/ 35 w 1831"/>
                  <a:gd name="T89" fmla="*/ 1249 h 2473"/>
                  <a:gd name="T90" fmla="*/ 8 w 1831"/>
                  <a:gd name="T91" fmla="*/ 1201 h 2473"/>
                  <a:gd name="T92" fmla="*/ 23 w 1831"/>
                  <a:gd name="T93" fmla="*/ 1103 h 2473"/>
                  <a:gd name="T94" fmla="*/ 145 w 1831"/>
                  <a:gd name="T95" fmla="*/ 949 h 2473"/>
                  <a:gd name="T96" fmla="*/ 189 w 1831"/>
                  <a:gd name="T97" fmla="*/ 871 h 2473"/>
                  <a:gd name="T98" fmla="*/ 218 w 1831"/>
                  <a:gd name="T99" fmla="*/ 758 h 2473"/>
                  <a:gd name="T100" fmla="*/ 193 w 1831"/>
                  <a:gd name="T101" fmla="*/ 671 h 2473"/>
                  <a:gd name="T102" fmla="*/ 139 w 1831"/>
                  <a:gd name="T103" fmla="*/ 551 h 2473"/>
                  <a:gd name="T104" fmla="*/ 189 w 1831"/>
                  <a:gd name="T105" fmla="*/ 429 h 2473"/>
                  <a:gd name="T106" fmla="*/ 313 w 1831"/>
                  <a:gd name="T107" fmla="*/ 376 h 2473"/>
                  <a:gd name="T108" fmla="*/ 473 w 1831"/>
                  <a:gd name="T109" fmla="*/ 318 h 2473"/>
                  <a:gd name="T110" fmla="*/ 486 w 1831"/>
                  <a:gd name="T111" fmla="*/ 284 h 2473"/>
                  <a:gd name="T112" fmla="*/ 556 w 1831"/>
                  <a:gd name="T113" fmla="*/ 260 h 2473"/>
                  <a:gd name="T114" fmla="*/ 611 w 1831"/>
                  <a:gd name="T115" fmla="*/ 219 h 2473"/>
                  <a:gd name="T116" fmla="*/ 759 w 1831"/>
                  <a:gd name="T117" fmla="*/ 124 h 2473"/>
                  <a:gd name="T118" fmla="*/ 914 w 1831"/>
                  <a:gd name="T119" fmla="*/ 123 h 2473"/>
                  <a:gd name="T120" fmla="*/ 1065 w 1831"/>
                  <a:gd name="T121" fmla="*/ 39 h 24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831" h="2473">
                    <a:moveTo>
                      <a:pt x="1143" y="19"/>
                    </a:moveTo>
                    <a:lnTo>
                      <a:pt x="1149" y="27"/>
                    </a:lnTo>
                    <a:lnTo>
                      <a:pt x="1157" y="34"/>
                    </a:lnTo>
                    <a:lnTo>
                      <a:pt x="1162" y="36"/>
                    </a:lnTo>
                    <a:lnTo>
                      <a:pt x="1168" y="39"/>
                    </a:lnTo>
                    <a:lnTo>
                      <a:pt x="1174" y="39"/>
                    </a:lnTo>
                    <a:lnTo>
                      <a:pt x="1179" y="39"/>
                    </a:lnTo>
                    <a:lnTo>
                      <a:pt x="1182" y="40"/>
                    </a:lnTo>
                    <a:lnTo>
                      <a:pt x="1186" y="41"/>
                    </a:lnTo>
                    <a:lnTo>
                      <a:pt x="1188" y="44"/>
                    </a:lnTo>
                    <a:lnTo>
                      <a:pt x="1190" y="47"/>
                    </a:lnTo>
                    <a:lnTo>
                      <a:pt x="1191" y="57"/>
                    </a:lnTo>
                    <a:lnTo>
                      <a:pt x="1190" y="66"/>
                    </a:lnTo>
                    <a:lnTo>
                      <a:pt x="1186" y="76"/>
                    </a:lnTo>
                    <a:lnTo>
                      <a:pt x="1181" y="84"/>
                    </a:lnTo>
                    <a:lnTo>
                      <a:pt x="1174" y="92"/>
                    </a:lnTo>
                    <a:lnTo>
                      <a:pt x="1167" y="101"/>
                    </a:lnTo>
                    <a:lnTo>
                      <a:pt x="1159" y="108"/>
                    </a:lnTo>
                    <a:lnTo>
                      <a:pt x="1150" y="114"/>
                    </a:lnTo>
                    <a:lnTo>
                      <a:pt x="1141" y="118"/>
                    </a:lnTo>
                    <a:lnTo>
                      <a:pt x="1131" y="123"/>
                    </a:lnTo>
                    <a:lnTo>
                      <a:pt x="1128" y="127"/>
                    </a:lnTo>
                    <a:lnTo>
                      <a:pt x="1123" y="130"/>
                    </a:lnTo>
                    <a:lnTo>
                      <a:pt x="1121" y="135"/>
                    </a:lnTo>
                    <a:lnTo>
                      <a:pt x="1117" y="140"/>
                    </a:lnTo>
                    <a:lnTo>
                      <a:pt x="1113" y="152"/>
                    </a:lnTo>
                    <a:lnTo>
                      <a:pt x="1109" y="165"/>
                    </a:lnTo>
                    <a:lnTo>
                      <a:pt x="1105" y="177"/>
                    </a:lnTo>
                    <a:lnTo>
                      <a:pt x="1103" y="185"/>
                    </a:lnTo>
                    <a:lnTo>
                      <a:pt x="1103" y="187"/>
                    </a:lnTo>
                    <a:lnTo>
                      <a:pt x="1103" y="190"/>
                    </a:lnTo>
                    <a:lnTo>
                      <a:pt x="1104" y="193"/>
                    </a:lnTo>
                    <a:lnTo>
                      <a:pt x="1105" y="196"/>
                    </a:lnTo>
                    <a:lnTo>
                      <a:pt x="1111" y="202"/>
                    </a:lnTo>
                    <a:lnTo>
                      <a:pt x="1119" y="208"/>
                    </a:lnTo>
                    <a:lnTo>
                      <a:pt x="1124" y="211"/>
                    </a:lnTo>
                    <a:lnTo>
                      <a:pt x="1130" y="212"/>
                    </a:lnTo>
                    <a:lnTo>
                      <a:pt x="1137" y="214"/>
                    </a:lnTo>
                    <a:lnTo>
                      <a:pt x="1144" y="215"/>
                    </a:lnTo>
                    <a:lnTo>
                      <a:pt x="1157" y="216"/>
                    </a:lnTo>
                    <a:lnTo>
                      <a:pt x="1168" y="215"/>
                    </a:lnTo>
                    <a:lnTo>
                      <a:pt x="1175" y="214"/>
                    </a:lnTo>
                    <a:lnTo>
                      <a:pt x="1185" y="210"/>
                    </a:lnTo>
                    <a:lnTo>
                      <a:pt x="1192" y="205"/>
                    </a:lnTo>
                    <a:lnTo>
                      <a:pt x="1200" y="197"/>
                    </a:lnTo>
                    <a:lnTo>
                      <a:pt x="1209" y="186"/>
                    </a:lnTo>
                    <a:lnTo>
                      <a:pt x="1220" y="175"/>
                    </a:lnTo>
                    <a:lnTo>
                      <a:pt x="1226" y="170"/>
                    </a:lnTo>
                    <a:lnTo>
                      <a:pt x="1234" y="166"/>
                    </a:lnTo>
                    <a:lnTo>
                      <a:pt x="1239" y="162"/>
                    </a:lnTo>
                    <a:lnTo>
                      <a:pt x="1245" y="160"/>
                    </a:lnTo>
                    <a:lnTo>
                      <a:pt x="1255" y="158"/>
                    </a:lnTo>
                    <a:lnTo>
                      <a:pt x="1262" y="154"/>
                    </a:lnTo>
                    <a:lnTo>
                      <a:pt x="1266" y="152"/>
                    </a:lnTo>
                    <a:lnTo>
                      <a:pt x="1268" y="148"/>
                    </a:lnTo>
                    <a:lnTo>
                      <a:pt x="1270" y="145"/>
                    </a:lnTo>
                    <a:lnTo>
                      <a:pt x="1273" y="140"/>
                    </a:lnTo>
                    <a:lnTo>
                      <a:pt x="1274" y="130"/>
                    </a:lnTo>
                    <a:lnTo>
                      <a:pt x="1274" y="120"/>
                    </a:lnTo>
                    <a:lnTo>
                      <a:pt x="1274" y="116"/>
                    </a:lnTo>
                    <a:lnTo>
                      <a:pt x="1272" y="113"/>
                    </a:lnTo>
                    <a:lnTo>
                      <a:pt x="1269" y="109"/>
                    </a:lnTo>
                    <a:lnTo>
                      <a:pt x="1267" y="107"/>
                    </a:lnTo>
                    <a:lnTo>
                      <a:pt x="1263" y="105"/>
                    </a:lnTo>
                    <a:lnTo>
                      <a:pt x="1261" y="102"/>
                    </a:lnTo>
                    <a:lnTo>
                      <a:pt x="1260" y="99"/>
                    </a:lnTo>
                    <a:lnTo>
                      <a:pt x="1259" y="96"/>
                    </a:lnTo>
                    <a:lnTo>
                      <a:pt x="1259" y="92"/>
                    </a:lnTo>
                    <a:lnTo>
                      <a:pt x="1259" y="89"/>
                    </a:lnTo>
                    <a:lnTo>
                      <a:pt x="1261" y="85"/>
                    </a:lnTo>
                    <a:lnTo>
                      <a:pt x="1262" y="83"/>
                    </a:lnTo>
                    <a:lnTo>
                      <a:pt x="1275" y="66"/>
                    </a:lnTo>
                    <a:lnTo>
                      <a:pt x="1288" y="53"/>
                    </a:lnTo>
                    <a:lnTo>
                      <a:pt x="1292" y="51"/>
                    </a:lnTo>
                    <a:lnTo>
                      <a:pt x="1295" y="50"/>
                    </a:lnTo>
                    <a:lnTo>
                      <a:pt x="1300" y="50"/>
                    </a:lnTo>
                    <a:lnTo>
                      <a:pt x="1304" y="50"/>
                    </a:lnTo>
                    <a:lnTo>
                      <a:pt x="1308" y="51"/>
                    </a:lnTo>
                    <a:lnTo>
                      <a:pt x="1312" y="52"/>
                    </a:lnTo>
                    <a:lnTo>
                      <a:pt x="1316" y="55"/>
                    </a:lnTo>
                    <a:lnTo>
                      <a:pt x="1319" y="60"/>
                    </a:lnTo>
                    <a:lnTo>
                      <a:pt x="1324" y="70"/>
                    </a:lnTo>
                    <a:lnTo>
                      <a:pt x="1327" y="78"/>
                    </a:lnTo>
                    <a:lnTo>
                      <a:pt x="1330" y="82"/>
                    </a:lnTo>
                    <a:lnTo>
                      <a:pt x="1332" y="85"/>
                    </a:lnTo>
                    <a:lnTo>
                      <a:pt x="1337" y="86"/>
                    </a:lnTo>
                    <a:lnTo>
                      <a:pt x="1342" y="88"/>
                    </a:lnTo>
                    <a:lnTo>
                      <a:pt x="1355" y="88"/>
                    </a:lnTo>
                    <a:lnTo>
                      <a:pt x="1365" y="88"/>
                    </a:lnTo>
                    <a:lnTo>
                      <a:pt x="1371" y="89"/>
                    </a:lnTo>
                    <a:lnTo>
                      <a:pt x="1376" y="91"/>
                    </a:lnTo>
                    <a:lnTo>
                      <a:pt x="1381" y="95"/>
                    </a:lnTo>
                    <a:lnTo>
                      <a:pt x="1386" y="101"/>
                    </a:lnTo>
                    <a:lnTo>
                      <a:pt x="1396" y="115"/>
                    </a:lnTo>
                    <a:lnTo>
                      <a:pt x="1408" y="134"/>
                    </a:lnTo>
                    <a:lnTo>
                      <a:pt x="1420" y="153"/>
                    </a:lnTo>
                    <a:lnTo>
                      <a:pt x="1428" y="168"/>
                    </a:lnTo>
                    <a:lnTo>
                      <a:pt x="1434" y="180"/>
                    </a:lnTo>
                    <a:lnTo>
                      <a:pt x="1442" y="187"/>
                    </a:lnTo>
                    <a:lnTo>
                      <a:pt x="1444" y="190"/>
                    </a:lnTo>
                    <a:lnTo>
                      <a:pt x="1449" y="190"/>
                    </a:lnTo>
                    <a:lnTo>
                      <a:pt x="1453" y="190"/>
                    </a:lnTo>
                    <a:lnTo>
                      <a:pt x="1458" y="189"/>
                    </a:lnTo>
                    <a:lnTo>
                      <a:pt x="1469" y="184"/>
                    </a:lnTo>
                    <a:lnTo>
                      <a:pt x="1477" y="183"/>
                    </a:lnTo>
                    <a:lnTo>
                      <a:pt x="1480" y="183"/>
                    </a:lnTo>
                    <a:lnTo>
                      <a:pt x="1483" y="184"/>
                    </a:lnTo>
                    <a:lnTo>
                      <a:pt x="1486" y="186"/>
                    </a:lnTo>
                    <a:lnTo>
                      <a:pt x="1488" y="190"/>
                    </a:lnTo>
                    <a:lnTo>
                      <a:pt x="1491" y="195"/>
                    </a:lnTo>
                    <a:lnTo>
                      <a:pt x="1494" y="197"/>
                    </a:lnTo>
                    <a:lnTo>
                      <a:pt x="1497" y="199"/>
                    </a:lnTo>
                    <a:lnTo>
                      <a:pt x="1501" y="199"/>
                    </a:lnTo>
                    <a:lnTo>
                      <a:pt x="1508" y="199"/>
                    </a:lnTo>
                    <a:lnTo>
                      <a:pt x="1515" y="197"/>
                    </a:lnTo>
                    <a:lnTo>
                      <a:pt x="1524" y="195"/>
                    </a:lnTo>
                    <a:lnTo>
                      <a:pt x="1533" y="193"/>
                    </a:lnTo>
                    <a:lnTo>
                      <a:pt x="1543" y="193"/>
                    </a:lnTo>
                    <a:lnTo>
                      <a:pt x="1552" y="196"/>
                    </a:lnTo>
                    <a:lnTo>
                      <a:pt x="1557" y="197"/>
                    </a:lnTo>
                    <a:lnTo>
                      <a:pt x="1562" y="197"/>
                    </a:lnTo>
                    <a:lnTo>
                      <a:pt x="1566" y="197"/>
                    </a:lnTo>
                    <a:lnTo>
                      <a:pt x="1571" y="197"/>
                    </a:lnTo>
                    <a:lnTo>
                      <a:pt x="1579" y="195"/>
                    </a:lnTo>
                    <a:lnTo>
                      <a:pt x="1588" y="190"/>
                    </a:lnTo>
                    <a:lnTo>
                      <a:pt x="1597" y="186"/>
                    </a:lnTo>
                    <a:lnTo>
                      <a:pt x="1608" y="183"/>
                    </a:lnTo>
                    <a:lnTo>
                      <a:pt x="1614" y="183"/>
                    </a:lnTo>
                    <a:lnTo>
                      <a:pt x="1621" y="183"/>
                    </a:lnTo>
                    <a:lnTo>
                      <a:pt x="1629" y="184"/>
                    </a:lnTo>
                    <a:lnTo>
                      <a:pt x="1637" y="186"/>
                    </a:lnTo>
                    <a:lnTo>
                      <a:pt x="1651" y="192"/>
                    </a:lnTo>
                    <a:lnTo>
                      <a:pt x="1661" y="197"/>
                    </a:lnTo>
                    <a:lnTo>
                      <a:pt x="1665" y="199"/>
                    </a:lnTo>
                    <a:lnTo>
                      <a:pt x="1667" y="203"/>
                    </a:lnTo>
                    <a:lnTo>
                      <a:pt x="1670" y="206"/>
                    </a:lnTo>
                    <a:lnTo>
                      <a:pt x="1670" y="212"/>
                    </a:lnTo>
                    <a:lnTo>
                      <a:pt x="1671" y="223"/>
                    </a:lnTo>
                    <a:lnTo>
                      <a:pt x="1672" y="231"/>
                    </a:lnTo>
                    <a:lnTo>
                      <a:pt x="1673" y="235"/>
                    </a:lnTo>
                    <a:lnTo>
                      <a:pt x="1676" y="238"/>
                    </a:lnTo>
                    <a:lnTo>
                      <a:pt x="1679" y="241"/>
                    </a:lnTo>
                    <a:lnTo>
                      <a:pt x="1684" y="243"/>
                    </a:lnTo>
                    <a:lnTo>
                      <a:pt x="1694" y="244"/>
                    </a:lnTo>
                    <a:lnTo>
                      <a:pt x="1698" y="246"/>
                    </a:lnTo>
                    <a:lnTo>
                      <a:pt x="1700" y="250"/>
                    </a:lnTo>
                    <a:lnTo>
                      <a:pt x="1697" y="261"/>
                    </a:lnTo>
                    <a:lnTo>
                      <a:pt x="1696" y="271"/>
                    </a:lnTo>
                    <a:lnTo>
                      <a:pt x="1692" y="280"/>
                    </a:lnTo>
                    <a:lnTo>
                      <a:pt x="1690" y="287"/>
                    </a:lnTo>
                    <a:lnTo>
                      <a:pt x="1686" y="292"/>
                    </a:lnTo>
                    <a:lnTo>
                      <a:pt x="1683" y="296"/>
                    </a:lnTo>
                    <a:lnTo>
                      <a:pt x="1679" y="298"/>
                    </a:lnTo>
                    <a:lnTo>
                      <a:pt x="1671" y="301"/>
                    </a:lnTo>
                    <a:lnTo>
                      <a:pt x="1661" y="303"/>
                    </a:lnTo>
                    <a:lnTo>
                      <a:pt x="1657" y="304"/>
                    </a:lnTo>
                    <a:lnTo>
                      <a:pt x="1653" y="305"/>
                    </a:lnTo>
                    <a:lnTo>
                      <a:pt x="1650" y="307"/>
                    </a:lnTo>
                    <a:lnTo>
                      <a:pt x="1647" y="310"/>
                    </a:lnTo>
                    <a:lnTo>
                      <a:pt x="1646" y="312"/>
                    </a:lnTo>
                    <a:lnTo>
                      <a:pt x="1645" y="316"/>
                    </a:lnTo>
                    <a:lnTo>
                      <a:pt x="1645" y="318"/>
                    </a:lnTo>
                    <a:lnTo>
                      <a:pt x="1645" y="322"/>
                    </a:lnTo>
                    <a:lnTo>
                      <a:pt x="1646" y="326"/>
                    </a:lnTo>
                    <a:lnTo>
                      <a:pt x="1646" y="330"/>
                    </a:lnTo>
                    <a:lnTo>
                      <a:pt x="1644" y="334"/>
                    </a:lnTo>
                    <a:lnTo>
                      <a:pt x="1639" y="337"/>
                    </a:lnTo>
                    <a:lnTo>
                      <a:pt x="1637" y="341"/>
                    </a:lnTo>
                    <a:lnTo>
                      <a:pt x="1635" y="347"/>
                    </a:lnTo>
                    <a:lnTo>
                      <a:pt x="1634" y="354"/>
                    </a:lnTo>
                    <a:lnTo>
                      <a:pt x="1634" y="362"/>
                    </a:lnTo>
                    <a:lnTo>
                      <a:pt x="1635" y="372"/>
                    </a:lnTo>
                    <a:lnTo>
                      <a:pt x="1639" y="381"/>
                    </a:lnTo>
                    <a:lnTo>
                      <a:pt x="1642" y="391"/>
                    </a:lnTo>
                    <a:lnTo>
                      <a:pt x="1647" y="400"/>
                    </a:lnTo>
                    <a:lnTo>
                      <a:pt x="1653" y="408"/>
                    </a:lnTo>
                    <a:lnTo>
                      <a:pt x="1659" y="416"/>
                    </a:lnTo>
                    <a:lnTo>
                      <a:pt x="1665" y="420"/>
                    </a:lnTo>
                    <a:lnTo>
                      <a:pt x="1671" y="425"/>
                    </a:lnTo>
                    <a:lnTo>
                      <a:pt x="1677" y="427"/>
                    </a:lnTo>
                    <a:lnTo>
                      <a:pt x="1683" y="430"/>
                    </a:lnTo>
                    <a:lnTo>
                      <a:pt x="1688" y="431"/>
                    </a:lnTo>
                    <a:lnTo>
                      <a:pt x="1694" y="431"/>
                    </a:lnTo>
                    <a:lnTo>
                      <a:pt x="1702" y="433"/>
                    </a:lnTo>
                    <a:lnTo>
                      <a:pt x="1708" y="436"/>
                    </a:lnTo>
                    <a:lnTo>
                      <a:pt x="1710" y="437"/>
                    </a:lnTo>
                    <a:lnTo>
                      <a:pt x="1713" y="439"/>
                    </a:lnTo>
                    <a:lnTo>
                      <a:pt x="1714" y="442"/>
                    </a:lnTo>
                    <a:lnTo>
                      <a:pt x="1714" y="445"/>
                    </a:lnTo>
                    <a:lnTo>
                      <a:pt x="1714" y="451"/>
                    </a:lnTo>
                    <a:lnTo>
                      <a:pt x="1714" y="456"/>
                    </a:lnTo>
                    <a:lnTo>
                      <a:pt x="1714" y="458"/>
                    </a:lnTo>
                    <a:lnTo>
                      <a:pt x="1715" y="460"/>
                    </a:lnTo>
                    <a:lnTo>
                      <a:pt x="1716" y="460"/>
                    </a:lnTo>
                    <a:lnTo>
                      <a:pt x="1719" y="460"/>
                    </a:lnTo>
                    <a:lnTo>
                      <a:pt x="1723" y="457"/>
                    </a:lnTo>
                    <a:lnTo>
                      <a:pt x="1727" y="456"/>
                    </a:lnTo>
                    <a:lnTo>
                      <a:pt x="1729" y="457"/>
                    </a:lnTo>
                    <a:lnTo>
                      <a:pt x="1732" y="457"/>
                    </a:lnTo>
                    <a:lnTo>
                      <a:pt x="1734" y="460"/>
                    </a:lnTo>
                    <a:lnTo>
                      <a:pt x="1736" y="462"/>
                    </a:lnTo>
                    <a:lnTo>
                      <a:pt x="1741" y="469"/>
                    </a:lnTo>
                    <a:lnTo>
                      <a:pt x="1746" y="477"/>
                    </a:lnTo>
                    <a:lnTo>
                      <a:pt x="1753" y="486"/>
                    </a:lnTo>
                    <a:lnTo>
                      <a:pt x="1763" y="493"/>
                    </a:lnTo>
                    <a:lnTo>
                      <a:pt x="1767" y="496"/>
                    </a:lnTo>
                    <a:lnTo>
                      <a:pt x="1772" y="501"/>
                    </a:lnTo>
                    <a:lnTo>
                      <a:pt x="1776" y="507"/>
                    </a:lnTo>
                    <a:lnTo>
                      <a:pt x="1780" y="513"/>
                    </a:lnTo>
                    <a:lnTo>
                      <a:pt x="1786" y="527"/>
                    </a:lnTo>
                    <a:lnTo>
                      <a:pt x="1791" y="542"/>
                    </a:lnTo>
                    <a:lnTo>
                      <a:pt x="1792" y="548"/>
                    </a:lnTo>
                    <a:lnTo>
                      <a:pt x="1795" y="552"/>
                    </a:lnTo>
                    <a:lnTo>
                      <a:pt x="1797" y="557"/>
                    </a:lnTo>
                    <a:lnTo>
                      <a:pt x="1799" y="559"/>
                    </a:lnTo>
                    <a:lnTo>
                      <a:pt x="1805" y="567"/>
                    </a:lnTo>
                    <a:lnTo>
                      <a:pt x="1815" y="575"/>
                    </a:lnTo>
                    <a:lnTo>
                      <a:pt x="1818" y="581"/>
                    </a:lnTo>
                    <a:lnTo>
                      <a:pt x="1821" y="587"/>
                    </a:lnTo>
                    <a:lnTo>
                      <a:pt x="1822" y="592"/>
                    </a:lnTo>
                    <a:lnTo>
                      <a:pt x="1822" y="597"/>
                    </a:lnTo>
                    <a:lnTo>
                      <a:pt x="1821" y="608"/>
                    </a:lnTo>
                    <a:lnTo>
                      <a:pt x="1817" y="619"/>
                    </a:lnTo>
                    <a:lnTo>
                      <a:pt x="1816" y="625"/>
                    </a:lnTo>
                    <a:lnTo>
                      <a:pt x="1817" y="632"/>
                    </a:lnTo>
                    <a:lnTo>
                      <a:pt x="1817" y="638"/>
                    </a:lnTo>
                    <a:lnTo>
                      <a:pt x="1818" y="645"/>
                    </a:lnTo>
                    <a:lnTo>
                      <a:pt x="1822" y="658"/>
                    </a:lnTo>
                    <a:lnTo>
                      <a:pt x="1823" y="670"/>
                    </a:lnTo>
                    <a:lnTo>
                      <a:pt x="1826" y="679"/>
                    </a:lnTo>
                    <a:lnTo>
                      <a:pt x="1828" y="689"/>
                    </a:lnTo>
                    <a:lnTo>
                      <a:pt x="1830" y="694"/>
                    </a:lnTo>
                    <a:lnTo>
                      <a:pt x="1830" y="697"/>
                    </a:lnTo>
                    <a:lnTo>
                      <a:pt x="1831" y="703"/>
                    </a:lnTo>
                    <a:lnTo>
                      <a:pt x="1830" y="708"/>
                    </a:lnTo>
                    <a:lnTo>
                      <a:pt x="1829" y="715"/>
                    </a:lnTo>
                    <a:lnTo>
                      <a:pt x="1827" y="720"/>
                    </a:lnTo>
                    <a:lnTo>
                      <a:pt x="1823" y="725"/>
                    </a:lnTo>
                    <a:lnTo>
                      <a:pt x="1820" y="728"/>
                    </a:lnTo>
                    <a:lnTo>
                      <a:pt x="1810" y="734"/>
                    </a:lnTo>
                    <a:lnTo>
                      <a:pt x="1801" y="739"/>
                    </a:lnTo>
                    <a:lnTo>
                      <a:pt x="1797" y="741"/>
                    </a:lnTo>
                    <a:lnTo>
                      <a:pt x="1793" y="745"/>
                    </a:lnTo>
                    <a:lnTo>
                      <a:pt x="1791" y="747"/>
                    </a:lnTo>
                    <a:lnTo>
                      <a:pt x="1789" y="751"/>
                    </a:lnTo>
                    <a:lnTo>
                      <a:pt x="1787" y="756"/>
                    </a:lnTo>
                    <a:lnTo>
                      <a:pt x="1787" y="759"/>
                    </a:lnTo>
                    <a:lnTo>
                      <a:pt x="1789" y="764"/>
                    </a:lnTo>
                    <a:lnTo>
                      <a:pt x="1792" y="770"/>
                    </a:lnTo>
                    <a:lnTo>
                      <a:pt x="1796" y="776"/>
                    </a:lnTo>
                    <a:lnTo>
                      <a:pt x="1798" y="782"/>
                    </a:lnTo>
                    <a:lnTo>
                      <a:pt x="1799" y="789"/>
                    </a:lnTo>
                    <a:lnTo>
                      <a:pt x="1801" y="796"/>
                    </a:lnTo>
                    <a:lnTo>
                      <a:pt x="1801" y="802"/>
                    </a:lnTo>
                    <a:lnTo>
                      <a:pt x="1801" y="808"/>
                    </a:lnTo>
                    <a:lnTo>
                      <a:pt x="1798" y="814"/>
                    </a:lnTo>
                    <a:lnTo>
                      <a:pt x="1796" y="817"/>
                    </a:lnTo>
                    <a:lnTo>
                      <a:pt x="1791" y="821"/>
                    </a:lnTo>
                    <a:lnTo>
                      <a:pt x="1786" y="823"/>
                    </a:lnTo>
                    <a:lnTo>
                      <a:pt x="1779" y="826"/>
                    </a:lnTo>
                    <a:lnTo>
                      <a:pt x="1772" y="828"/>
                    </a:lnTo>
                    <a:lnTo>
                      <a:pt x="1755" y="833"/>
                    </a:lnTo>
                    <a:lnTo>
                      <a:pt x="1740" y="836"/>
                    </a:lnTo>
                    <a:lnTo>
                      <a:pt x="1733" y="839"/>
                    </a:lnTo>
                    <a:lnTo>
                      <a:pt x="1726" y="841"/>
                    </a:lnTo>
                    <a:lnTo>
                      <a:pt x="1721" y="845"/>
                    </a:lnTo>
                    <a:lnTo>
                      <a:pt x="1716" y="848"/>
                    </a:lnTo>
                    <a:lnTo>
                      <a:pt x="1713" y="852"/>
                    </a:lnTo>
                    <a:lnTo>
                      <a:pt x="1709" y="857"/>
                    </a:lnTo>
                    <a:lnTo>
                      <a:pt x="1707" y="863"/>
                    </a:lnTo>
                    <a:lnTo>
                      <a:pt x="1705" y="867"/>
                    </a:lnTo>
                    <a:lnTo>
                      <a:pt x="1704" y="872"/>
                    </a:lnTo>
                    <a:lnTo>
                      <a:pt x="1703" y="874"/>
                    </a:lnTo>
                    <a:lnTo>
                      <a:pt x="1701" y="877"/>
                    </a:lnTo>
                    <a:lnTo>
                      <a:pt x="1697" y="877"/>
                    </a:lnTo>
                    <a:lnTo>
                      <a:pt x="1690" y="877"/>
                    </a:lnTo>
                    <a:lnTo>
                      <a:pt x="1682" y="873"/>
                    </a:lnTo>
                    <a:lnTo>
                      <a:pt x="1676" y="873"/>
                    </a:lnTo>
                    <a:lnTo>
                      <a:pt x="1670" y="873"/>
                    </a:lnTo>
                    <a:lnTo>
                      <a:pt x="1663" y="874"/>
                    </a:lnTo>
                    <a:lnTo>
                      <a:pt x="1656" y="877"/>
                    </a:lnTo>
                    <a:lnTo>
                      <a:pt x="1647" y="879"/>
                    </a:lnTo>
                    <a:lnTo>
                      <a:pt x="1639" y="883"/>
                    </a:lnTo>
                    <a:lnTo>
                      <a:pt x="1632" y="887"/>
                    </a:lnTo>
                    <a:lnTo>
                      <a:pt x="1625" y="892"/>
                    </a:lnTo>
                    <a:lnTo>
                      <a:pt x="1618" y="897"/>
                    </a:lnTo>
                    <a:lnTo>
                      <a:pt x="1612" y="903"/>
                    </a:lnTo>
                    <a:lnTo>
                      <a:pt x="1606" y="909"/>
                    </a:lnTo>
                    <a:lnTo>
                      <a:pt x="1601" y="915"/>
                    </a:lnTo>
                    <a:lnTo>
                      <a:pt x="1597" y="921"/>
                    </a:lnTo>
                    <a:lnTo>
                      <a:pt x="1595" y="927"/>
                    </a:lnTo>
                    <a:lnTo>
                      <a:pt x="1593" y="931"/>
                    </a:lnTo>
                    <a:lnTo>
                      <a:pt x="1593" y="936"/>
                    </a:lnTo>
                    <a:lnTo>
                      <a:pt x="1591" y="940"/>
                    </a:lnTo>
                    <a:lnTo>
                      <a:pt x="1589" y="945"/>
                    </a:lnTo>
                    <a:lnTo>
                      <a:pt x="1585" y="948"/>
                    </a:lnTo>
                    <a:lnTo>
                      <a:pt x="1582" y="952"/>
                    </a:lnTo>
                    <a:lnTo>
                      <a:pt x="1577" y="954"/>
                    </a:lnTo>
                    <a:lnTo>
                      <a:pt x="1571" y="955"/>
                    </a:lnTo>
                    <a:lnTo>
                      <a:pt x="1565" y="956"/>
                    </a:lnTo>
                    <a:lnTo>
                      <a:pt x="1559" y="955"/>
                    </a:lnTo>
                    <a:lnTo>
                      <a:pt x="1552" y="953"/>
                    </a:lnTo>
                    <a:lnTo>
                      <a:pt x="1546" y="948"/>
                    </a:lnTo>
                    <a:lnTo>
                      <a:pt x="1540" y="943"/>
                    </a:lnTo>
                    <a:lnTo>
                      <a:pt x="1535" y="939"/>
                    </a:lnTo>
                    <a:lnTo>
                      <a:pt x="1526" y="925"/>
                    </a:lnTo>
                    <a:lnTo>
                      <a:pt x="1519" y="914"/>
                    </a:lnTo>
                    <a:lnTo>
                      <a:pt x="1514" y="908"/>
                    </a:lnTo>
                    <a:lnTo>
                      <a:pt x="1511" y="903"/>
                    </a:lnTo>
                    <a:lnTo>
                      <a:pt x="1506" y="901"/>
                    </a:lnTo>
                    <a:lnTo>
                      <a:pt x="1501" y="898"/>
                    </a:lnTo>
                    <a:lnTo>
                      <a:pt x="1497" y="897"/>
                    </a:lnTo>
                    <a:lnTo>
                      <a:pt x="1493" y="897"/>
                    </a:lnTo>
                    <a:lnTo>
                      <a:pt x="1488" y="898"/>
                    </a:lnTo>
                    <a:lnTo>
                      <a:pt x="1483" y="899"/>
                    </a:lnTo>
                    <a:lnTo>
                      <a:pt x="1474" y="906"/>
                    </a:lnTo>
                    <a:lnTo>
                      <a:pt x="1463" y="915"/>
                    </a:lnTo>
                    <a:lnTo>
                      <a:pt x="1452" y="924"/>
                    </a:lnTo>
                    <a:lnTo>
                      <a:pt x="1444" y="933"/>
                    </a:lnTo>
                    <a:lnTo>
                      <a:pt x="1437" y="937"/>
                    </a:lnTo>
                    <a:lnTo>
                      <a:pt x="1430" y="941"/>
                    </a:lnTo>
                    <a:lnTo>
                      <a:pt x="1421" y="942"/>
                    </a:lnTo>
                    <a:lnTo>
                      <a:pt x="1414" y="943"/>
                    </a:lnTo>
                    <a:lnTo>
                      <a:pt x="1411" y="943"/>
                    </a:lnTo>
                    <a:lnTo>
                      <a:pt x="1408" y="947"/>
                    </a:lnTo>
                    <a:lnTo>
                      <a:pt x="1406" y="952"/>
                    </a:lnTo>
                    <a:lnTo>
                      <a:pt x="1405" y="958"/>
                    </a:lnTo>
                    <a:lnTo>
                      <a:pt x="1404" y="972"/>
                    </a:lnTo>
                    <a:lnTo>
                      <a:pt x="1402" y="985"/>
                    </a:lnTo>
                    <a:lnTo>
                      <a:pt x="1400" y="992"/>
                    </a:lnTo>
                    <a:lnTo>
                      <a:pt x="1396" y="998"/>
                    </a:lnTo>
                    <a:lnTo>
                      <a:pt x="1390" y="1004"/>
                    </a:lnTo>
                    <a:lnTo>
                      <a:pt x="1385" y="1009"/>
                    </a:lnTo>
                    <a:lnTo>
                      <a:pt x="1371" y="1017"/>
                    </a:lnTo>
                    <a:lnTo>
                      <a:pt x="1362" y="1022"/>
                    </a:lnTo>
                    <a:lnTo>
                      <a:pt x="1354" y="1025"/>
                    </a:lnTo>
                    <a:lnTo>
                      <a:pt x="1346" y="1028"/>
                    </a:lnTo>
                    <a:lnTo>
                      <a:pt x="1344" y="1030"/>
                    </a:lnTo>
                    <a:lnTo>
                      <a:pt x="1342" y="1034"/>
                    </a:lnTo>
                    <a:lnTo>
                      <a:pt x="1341" y="1036"/>
                    </a:lnTo>
                    <a:lnTo>
                      <a:pt x="1339" y="1041"/>
                    </a:lnTo>
                    <a:lnTo>
                      <a:pt x="1339" y="1044"/>
                    </a:lnTo>
                    <a:lnTo>
                      <a:pt x="1338" y="1047"/>
                    </a:lnTo>
                    <a:lnTo>
                      <a:pt x="1337" y="1049"/>
                    </a:lnTo>
                    <a:lnTo>
                      <a:pt x="1335" y="1050"/>
                    </a:lnTo>
                    <a:lnTo>
                      <a:pt x="1329" y="1050"/>
                    </a:lnTo>
                    <a:lnTo>
                      <a:pt x="1323" y="1049"/>
                    </a:lnTo>
                    <a:lnTo>
                      <a:pt x="1316" y="1047"/>
                    </a:lnTo>
                    <a:lnTo>
                      <a:pt x="1311" y="1046"/>
                    </a:lnTo>
                    <a:lnTo>
                      <a:pt x="1308" y="1047"/>
                    </a:lnTo>
                    <a:lnTo>
                      <a:pt x="1307" y="1049"/>
                    </a:lnTo>
                    <a:lnTo>
                      <a:pt x="1306" y="1053"/>
                    </a:lnTo>
                    <a:lnTo>
                      <a:pt x="1305" y="1059"/>
                    </a:lnTo>
                    <a:lnTo>
                      <a:pt x="1305" y="1065"/>
                    </a:lnTo>
                    <a:lnTo>
                      <a:pt x="1306" y="1071"/>
                    </a:lnTo>
                    <a:lnTo>
                      <a:pt x="1307" y="1076"/>
                    </a:lnTo>
                    <a:lnTo>
                      <a:pt x="1310" y="1081"/>
                    </a:lnTo>
                    <a:lnTo>
                      <a:pt x="1312" y="1086"/>
                    </a:lnTo>
                    <a:lnTo>
                      <a:pt x="1316" y="1088"/>
                    </a:lnTo>
                    <a:lnTo>
                      <a:pt x="1319" y="1091"/>
                    </a:lnTo>
                    <a:lnTo>
                      <a:pt x="1324" y="1091"/>
                    </a:lnTo>
                    <a:lnTo>
                      <a:pt x="1329" y="1091"/>
                    </a:lnTo>
                    <a:lnTo>
                      <a:pt x="1332" y="1092"/>
                    </a:lnTo>
                    <a:lnTo>
                      <a:pt x="1335" y="1094"/>
                    </a:lnTo>
                    <a:lnTo>
                      <a:pt x="1337" y="1098"/>
                    </a:lnTo>
                    <a:lnTo>
                      <a:pt x="1339" y="1105"/>
                    </a:lnTo>
                    <a:lnTo>
                      <a:pt x="1344" y="1113"/>
                    </a:lnTo>
                    <a:lnTo>
                      <a:pt x="1348" y="1120"/>
                    </a:lnTo>
                    <a:lnTo>
                      <a:pt x="1350" y="1128"/>
                    </a:lnTo>
                    <a:lnTo>
                      <a:pt x="1351" y="1137"/>
                    </a:lnTo>
                    <a:lnTo>
                      <a:pt x="1350" y="1149"/>
                    </a:lnTo>
                    <a:lnTo>
                      <a:pt x="1351" y="1156"/>
                    </a:lnTo>
                    <a:lnTo>
                      <a:pt x="1352" y="1163"/>
                    </a:lnTo>
                    <a:lnTo>
                      <a:pt x="1355" y="1169"/>
                    </a:lnTo>
                    <a:lnTo>
                      <a:pt x="1358" y="1175"/>
                    </a:lnTo>
                    <a:lnTo>
                      <a:pt x="1364" y="1186"/>
                    </a:lnTo>
                    <a:lnTo>
                      <a:pt x="1369" y="1196"/>
                    </a:lnTo>
                    <a:lnTo>
                      <a:pt x="1370" y="1202"/>
                    </a:lnTo>
                    <a:lnTo>
                      <a:pt x="1369" y="1207"/>
                    </a:lnTo>
                    <a:lnTo>
                      <a:pt x="1367" y="1212"/>
                    </a:lnTo>
                    <a:lnTo>
                      <a:pt x="1364" y="1217"/>
                    </a:lnTo>
                    <a:lnTo>
                      <a:pt x="1357" y="1227"/>
                    </a:lnTo>
                    <a:lnTo>
                      <a:pt x="1349" y="1238"/>
                    </a:lnTo>
                    <a:lnTo>
                      <a:pt x="1342" y="1251"/>
                    </a:lnTo>
                    <a:lnTo>
                      <a:pt x="1336" y="1267"/>
                    </a:lnTo>
                    <a:lnTo>
                      <a:pt x="1330" y="1280"/>
                    </a:lnTo>
                    <a:lnTo>
                      <a:pt x="1324" y="1290"/>
                    </a:lnTo>
                    <a:lnTo>
                      <a:pt x="1317" y="1299"/>
                    </a:lnTo>
                    <a:lnTo>
                      <a:pt x="1307" y="1307"/>
                    </a:lnTo>
                    <a:lnTo>
                      <a:pt x="1302" y="1311"/>
                    </a:lnTo>
                    <a:lnTo>
                      <a:pt x="1298" y="1314"/>
                    </a:lnTo>
                    <a:lnTo>
                      <a:pt x="1294" y="1315"/>
                    </a:lnTo>
                    <a:lnTo>
                      <a:pt x="1289" y="1317"/>
                    </a:lnTo>
                    <a:lnTo>
                      <a:pt x="1281" y="1317"/>
                    </a:lnTo>
                    <a:lnTo>
                      <a:pt x="1274" y="1318"/>
                    </a:lnTo>
                    <a:lnTo>
                      <a:pt x="1266" y="1320"/>
                    </a:lnTo>
                    <a:lnTo>
                      <a:pt x="1255" y="1324"/>
                    </a:lnTo>
                    <a:lnTo>
                      <a:pt x="1243" y="1328"/>
                    </a:lnTo>
                    <a:lnTo>
                      <a:pt x="1231" y="1332"/>
                    </a:lnTo>
                    <a:lnTo>
                      <a:pt x="1217" y="1337"/>
                    </a:lnTo>
                    <a:lnTo>
                      <a:pt x="1201" y="1342"/>
                    </a:lnTo>
                    <a:lnTo>
                      <a:pt x="1193" y="1346"/>
                    </a:lnTo>
                    <a:lnTo>
                      <a:pt x="1185" y="1352"/>
                    </a:lnTo>
                    <a:lnTo>
                      <a:pt x="1176" y="1361"/>
                    </a:lnTo>
                    <a:lnTo>
                      <a:pt x="1169" y="1369"/>
                    </a:lnTo>
                    <a:lnTo>
                      <a:pt x="1157" y="1387"/>
                    </a:lnTo>
                    <a:lnTo>
                      <a:pt x="1150" y="1399"/>
                    </a:lnTo>
                    <a:lnTo>
                      <a:pt x="1149" y="1404"/>
                    </a:lnTo>
                    <a:lnTo>
                      <a:pt x="1148" y="1410"/>
                    </a:lnTo>
                    <a:lnTo>
                      <a:pt x="1147" y="1418"/>
                    </a:lnTo>
                    <a:lnTo>
                      <a:pt x="1147" y="1425"/>
                    </a:lnTo>
                    <a:lnTo>
                      <a:pt x="1146" y="1439"/>
                    </a:lnTo>
                    <a:lnTo>
                      <a:pt x="1143" y="1450"/>
                    </a:lnTo>
                    <a:lnTo>
                      <a:pt x="1142" y="1454"/>
                    </a:lnTo>
                    <a:lnTo>
                      <a:pt x="1141" y="1459"/>
                    </a:lnTo>
                    <a:lnTo>
                      <a:pt x="1140" y="1464"/>
                    </a:lnTo>
                    <a:lnTo>
                      <a:pt x="1141" y="1469"/>
                    </a:lnTo>
                    <a:lnTo>
                      <a:pt x="1141" y="1475"/>
                    </a:lnTo>
                    <a:lnTo>
                      <a:pt x="1143" y="1478"/>
                    </a:lnTo>
                    <a:lnTo>
                      <a:pt x="1144" y="1483"/>
                    </a:lnTo>
                    <a:lnTo>
                      <a:pt x="1148" y="1485"/>
                    </a:lnTo>
                    <a:lnTo>
                      <a:pt x="1153" y="1491"/>
                    </a:lnTo>
                    <a:lnTo>
                      <a:pt x="1155" y="1498"/>
                    </a:lnTo>
                    <a:lnTo>
                      <a:pt x="1157" y="1508"/>
                    </a:lnTo>
                    <a:lnTo>
                      <a:pt x="1159" y="1520"/>
                    </a:lnTo>
                    <a:lnTo>
                      <a:pt x="1160" y="1526"/>
                    </a:lnTo>
                    <a:lnTo>
                      <a:pt x="1162" y="1532"/>
                    </a:lnTo>
                    <a:lnTo>
                      <a:pt x="1166" y="1536"/>
                    </a:lnTo>
                    <a:lnTo>
                      <a:pt x="1169" y="1541"/>
                    </a:lnTo>
                    <a:lnTo>
                      <a:pt x="1178" y="1551"/>
                    </a:lnTo>
                    <a:lnTo>
                      <a:pt x="1185" y="1558"/>
                    </a:lnTo>
                    <a:lnTo>
                      <a:pt x="1187" y="1561"/>
                    </a:lnTo>
                    <a:lnTo>
                      <a:pt x="1188" y="1566"/>
                    </a:lnTo>
                    <a:lnTo>
                      <a:pt x="1190" y="1571"/>
                    </a:lnTo>
                    <a:lnTo>
                      <a:pt x="1188" y="1576"/>
                    </a:lnTo>
                    <a:lnTo>
                      <a:pt x="1185" y="1585"/>
                    </a:lnTo>
                    <a:lnTo>
                      <a:pt x="1181" y="1595"/>
                    </a:lnTo>
                    <a:lnTo>
                      <a:pt x="1180" y="1598"/>
                    </a:lnTo>
                    <a:lnTo>
                      <a:pt x="1178" y="1602"/>
                    </a:lnTo>
                    <a:lnTo>
                      <a:pt x="1176" y="1604"/>
                    </a:lnTo>
                    <a:lnTo>
                      <a:pt x="1174" y="1604"/>
                    </a:lnTo>
                    <a:lnTo>
                      <a:pt x="1172" y="1604"/>
                    </a:lnTo>
                    <a:lnTo>
                      <a:pt x="1169" y="1603"/>
                    </a:lnTo>
                    <a:lnTo>
                      <a:pt x="1167" y="1601"/>
                    </a:lnTo>
                    <a:lnTo>
                      <a:pt x="1165" y="1597"/>
                    </a:lnTo>
                    <a:lnTo>
                      <a:pt x="1161" y="1595"/>
                    </a:lnTo>
                    <a:lnTo>
                      <a:pt x="1157" y="1592"/>
                    </a:lnTo>
                    <a:lnTo>
                      <a:pt x="1154" y="1592"/>
                    </a:lnTo>
                    <a:lnTo>
                      <a:pt x="1150" y="1592"/>
                    </a:lnTo>
                    <a:lnTo>
                      <a:pt x="1147" y="1595"/>
                    </a:lnTo>
                    <a:lnTo>
                      <a:pt x="1143" y="1598"/>
                    </a:lnTo>
                    <a:lnTo>
                      <a:pt x="1140" y="1602"/>
                    </a:lnTo>
                    <a:lnTo>
                      <a:pt x="1137" y="1608"/>
                    </a:lnTo>
                    <a:lnTo>
                      <a:pt x="1130" y="1622"/>
                    </a:lnTo>
                    <a:lnTo>
                      <a:pt x="1122" y="1640"/>
                    </a:lnTo>
                    <a:lnTo>
                      <a:pt x="1118" y="1651"/>
                    </a:lnTo>
                    <a:lnTo>
                      <a:pt x="1115" y="1660"/>
                    </a:lnTo>
                    <a:lnTo>
                      <a:pt x="1112" y="1670"/>
                    </a:lnTo>
                    <a:lnTo>
                      <a:pt x="1111" y="1678"/>
                    </a:lnTo>
                    <a:lnTo>
                      <a:pt x="1110" y="1685"/>
                    </a:lnTo>
                    <a:lnTo>
                      <a:pt x="1111" y="1690"/>
                    </a:lnTo>
                    <a:lnTo>
                      <a:pt x="1111" y="1693"/>
                    </a:lnTo>
                    <a:lnTo>
                      <a:pt x="1113" y="1696"/>
                    </a:lnTo>
                    <a:lnTo>
                      <a:pt x="1115" y="1698"/>
                    </a:lnTo>
                    <a:lnTo>
                      <a:pt x="1118" y="1699"/>
                    </a:lnTo>
                    <a:lnTo>
                      <a:pt x="1122" y="1699"/>
                    </a:lnTo>
                    <a:lnTo>
                      <a:pt x="1125" y="1699"/>
                    </a:lnTo>
                    <a:lnTo>
                      <a:pt x="1134" y="1700"/>
                    </a:lnTo>
                    <a:lnTo>
                      <a:pt x="1140" y="1703"/>
                    </a:lnTo>
                    <a:lnTo>
                      <a:pt x="1142" y="1705"/>
                    </a:lnTo>
                    <a:lnTo>
                      <a:pt x="1143" y="1708"/>
                    </a:lnTo>
                    <a:lnTo>
                      <a:pt x="1143" y="1711"/>
                    </a:lnTo>
                    <a:lnTo>
                      <a:pt x="1142" y="1716"/>
                    </a:lnTo>
                    <a:lnTo>
                      <a:pt x="1138" y="1725"/>
                    </a:lnTo>
                    <a:lnTo>
                      <a:pt x="1132" y="1733"/>
                    </a:lnTo>
                    <a:lnTo>
                      <a:pt x="1127" y="1741"/>
                    </a:lnTo>
                    <a:lnTo>
                      <a:pt x="1118" y="1749"/>
                    </a:lnTo>
                    <a:lnTo>
                      <a:pt x="1111" y="1761"/>
                    </a:lnTo>
                    <a:lnTo>
                      <a:pt x="1104" y="1774"/>
                    </a:lnTo>
                    <a:lnTo>
                      <a:pt x="1098" y="1788"/>
                    </a:lnTo>
                    <a:lnTo>
                      <a:pt x="1090" y="1799"/>
                    </a:lnTo>
                    <a:lnTo>
                      <a:pt x="1083" y="1806"/>
                    </a:lnTo>
                    <a:lnTo>
                      <a:pt x="1074" y="1811"/>
                    </a:lnTo>
                    <a:lnTo>
                      <a:pt x="1065" y="1815"/>
                    </a:lnTo>
                    <a:lnTo>
                      <a:pt x="1050" y="1818"/>
                    </a:lnTo>
                    <a:lnTo>
                      <a:pt x="1043" y="1821"/>
                    </a:lnTo>
                    <a:lnTo>
                      <a:pt x="1036" y="1824"/>
                    </a:lnTo>
                    <a:lnTo>
                      <a:pt x="1030" y="1826"/>
                    </a:lnTo>
                    <a:lnTo>
                      <a:pt x="1026" y="1830"/>
                    </a:lnTo>
                    <a:lnTo>
                      <a:pt x="1022" y="1834"/>
                    </a:lnTo>
                    <a:lnTo>
                      <a:pt x="1020" y="1837"/>
                    </a:lnTo>
                    <a:lnTo>
                      <a:pt x="1018" y="1841"/>
                    </a:lnTo>
                    <a:lnTo>
                      <a:pt x="1017" y="1844"/>
                    </a:lnTo>
                    <a:lnTo>
                      <a:pt x="1028" y="1859"/>
                    </a:lnTo>
                    <a:lnTo>
                      <a:pt x="1042" y="1878"/>
                    </a:lnTo>
                    <a:lnTo>
                      <a:pt x="1042" y="1880"/>
                    </a:lnTo>
                    <a:lnTo>
                      <a:pt x="1042" y="1882"/>
                    </a:lnTo>
                    <a:lnTo>
                      <a:pt x="1041" y="1883"/>
                    </a:lnTo>
                    <a:lnTo>
                      <a:pt x="1040" y="1886"/>
                    </a:lnTo>
                    <a:lnTo>
                      <a:pt x="1035" y="1888"/>
                    </a:lnTo>
                    <a:lnTo>
                      <a:pt x="1030" y="1891"/>
                    </a:lnTo>
                    <a:lnTo>
                      <a:pt x="1024" y="1893"/>
                    </a:lnTo>
                    <a:lnTo>
                      <a:pt x="1018" y="1895"/>
                    </a:lnTo>
                    <a:lnTo>
                      <a:pt x="1012" y="1899"/>
                    </a:lnTo>
                    <a:lnTo>
                      <a:pt x="1009" y="1905"/>
                    </a:lnTo>
                    <a:lnTo>
                      <a:pt x="1003" y="1919"/>
                    </a:lnTo>
                    <a:lnTo>
                      <a:pt x="998" y="1937"/>
                    </a:lnTo>
                    <a:lnTo>
                      <a:pt x="997" y="1945"/>
                    </a:lnTo>
                    <a:lnTo>
                      <a:pt x="996" y="1954"/>
                    </a:lnTo>
                    <a:lnTo>
                      <a:pt x="996" y="1962"/>
                    </a:lnTo>
                    <a:lnTo>
                      <a:pt x="997" y="1968"/>
                    </a:lnTo>
                    <a:lnTo>
                      <a:pt x="998" y="1974"/>
                    </a:lnTo>
                    <a:lnTo>
                      <a:pt x="998" y="1979"/>
                    </a:lnTo>
                    <a:lnTo>
                      <a:pt x="998" y="1983"/>
                    </a:lnTo>
                    <a:lnTo>
                      <a:pt x="997" y="1987"/>
                    </a:lnTo>
                    <a:lnTo>
                      <a:pt x="993" y="1994"/>
                    </a:lnTo>
                    <a:lnTo>
                      <a:pt x="989" y="2001"/>
                    </a:lnTo>
                    <a:lnTo>
                      <a:pt x="986" y="2012"/>
                    </a:lnTo>
                    <a:lnTo>
                      <a:pt x="985" y="2024"/>
                    </a:lnTo>
                    <a:lnTo>
                      <a:pt x="985" y="2036"/>
                    </a:lnTo>
                    <a:lnTo>
                      <a:pt x="982" y="2046"/>
                    </a:lnTo>
                    <a:lnTo>
                      <a:pt x="979" y="2057"/>
                    </a:lnTo>
                    <a:lnTo>
                      <a:pt x="979" y="2069"/>
                    </a:lnTo>
                    <a:lnTo>
                      <a:pt x="979" y="2075"/>
                    </a:lnTo>
                    <a:lnTo>
                      <a:pt x="978" y="2081"/>
                    </a:lnTo>
                    <a:lnTo>
                      <a:pt x="978" y="2087"/>
                    </a:lnTo>
                    <a:lnTo>
                      <a:pt x="976" y="2092"/>
                    </a:lnTo>
                    <a:lnTo>
                      <a:pt x="968" y="2101"/>
                    </a:lnTo>
                    <a:lnTo>
                      <a:pt x="959" y="2111"/>
                    </a:lnTo>
                    <a:lnTo>
                      <a:pt x="948" y="2120"/>
                    </a:lnTo>
                    <a:lnTo>
                      <a:pt x="936" y="2130"/>
                    </a:lnTo>
                    <a:lnTo>
                      <a:pt x="932" y="2135"/>
                    </a:lnTo>
                    <a:lnTo>
                      <a:pt x="929" y="2141"/>
                    </a:lnTo>
                    <a:lnTo>
                      <a:pt x="929" y="2149"/>
                    </a:lnTo>
                    <a:lnTo>
                      <a:pt x="929" y="2156"/>
                    </a:lnTo>
                    <a:lnTo>
                      <a:pt x="932" y="2163"/>
                    </a:lnTo>
                    <a:lnTo>
                      <a:pt x="935" y="2170"/>
                    </a:lnTo>
                    <a:lnTo>
                      <a:pt x="940" y="2176"/>
                    </a:lnTo>
                    <a:lnTo>
                      <a:pt x="946" y="2181"/>
                    </a:lnTo>
                    <a:lnTo>
                      <a:pt x="951" y="2185"/>
                    </a:lnTo>
                    <a:lnTo>
                      <a:pt x="954" y="2189"/>
                    </a:lnTo>
                    <a:lnTo>
                      <a:pt x="957" y="2194"/>
                    </a:lnTo>
                    <a:lnTo>
                      <a:pt x="957" y="2197"/>
                    </a:lnTo>
                    <a:lnTo>
                      <a:pt x="955" y="2201"/>
                    </a:lnTo>
                    <a:lnTo>
                      <a:pt x="952" y="2204"/>
                    </a:lnTo>
                    <a:lnTo>
                      <a:pt x="948" y="2209"/>
                    </a:lnTo>
                    <a:lnTo>
                      <a:pt x="943" y="2214"/>
                    </a:lnTo>
                    <a:lnTo>
                      <a:pt x="940" y="2217"/>
                    </a:lnTo>
                    <a:lnTo>
                      <a:pt x="939" y="2222"/>
                    </a:lnTo>
                    <a:lnTo>
                      <a:pt x="939" y="2227"/>
                    </a:lnTo>
                    <a:lnTo>
                      <a:pt x="939" y="2232"/>
                    </a:lnTo>
                    <a:lnTo>
                      <a:pt x="942" y="2242"/>
                    </a:lnTo>
                    <a:lnTo>
                      <a:pt x="945" y="2248"/>
                    </a:lnTo>
                    <a:lnTo>
                      <a:pt x="946" y="2254"/>
                    </a:lnTo>
                    <a:lnTo>
                      <a:pt x="947" y="2266"/>
                    </a:lnTo>
                    <a:lnTo>
                      <a:pt x="947" y="2271"/>
                    </a:lnTo>
                    <a:lnTo>
                      <a:pt x="946" y="2273"/>
                    </a:lnTo>
                    <a:lnTo>
                      <a:pt x="946" y="2276"/>
                    </a:lnTo>
                    <a:lnTo>
                      <a:pt x="943" y="2277"/>
                    </a:lnTo>
                    <a:lnTo>
                      <a:pt x="942" y="2277"/>
                    </a:lnTo>
                    <a:lnTo>
                      <a:pt x="940" y="2277"/>
                    </a:lnTo>
                    <a:lnTo>
                      <a:pt x="939" y="2276"/>
                    </a:lnTo>
                    <a:lnTo>
                      <a:pt x="936" y="2273"/>
                    </a:lnTo>
                    <a:lnTo>
                      <a:pt x="934" y="2271"/>
                    </a:lnTo>
                    <a:lnTo>
                      <a:pt x="932" y="2271"/>
                    </a:lnTo>
                    <a:lnTo>
                      <a:pt x="928" y="2271"/>
                    </a:lnTo>
                    <a:lnTo>
                      <a:pt x="924" y="2272"/>
                    </a:lnTo>
                    <a:lnTo>
                      <a:pt x="921" y="2275"/>
                    </a:lnTo>
                    <a:lnTo>
                      <a:pt x="917" y="2278"/>
                    </a:lnTo>
                    <a:lnTo>
                      <a:pt x="914" y="2283"/>
                    </a:lnTo>
                    <a:lnTo>
                      <a:pt x="910" y="2289"/>
                    </a:lnTo>
                    <a:lnTo>
                      <a:pt x="904" y="2304"/>
                    </a:lnTo>
                    <a:lnTo>
                      <a:pt x="899" y="2321"/>
                    </a:lnTo>
                    <a:lnTo>
                      <a:pt x="896" y="2335"/>
                    </a:lnTo>
                    <a:lnTo>
                      <a:pt x="894" y="2343"/>
                    </a:lnTo>
                    <a:lnTo>
                      <a:pt x="901" y="2354"/>
                    </a:lnTo>
                    <a:lnTo>
                      <a:pt x="904" y="2364"/>
                    </a:lnTo>
                    <a:lnTo>
                      <a:pt x="901" y="2370"/>
                    </a:lnTo>
                    <a:lnTo>
                      <a:pt x="899" y="2376"/>
                    </a:lnTo>
                    <a:lnTo>
                      <a:pt x="899" y="2378"/>
                    </a:lnTo>
                    <a:lnTo>
                      <a:pt x="901" y="2380"/>
                    </a:lnTo>
                    <a:lnTo>
                      <a:pt x="903" y="2383"/>
                    </a:lnTo>
                    <a:lnTo>
                      <a:pt x="908" y="2385"/>
                    </a:lnTo>
                    <a:lnTo>
                      <a:pt x="913" y="2387"/>
                    </a:lnTo>
                    <a:lnTo>
                      <a:pt x="917" y="2391"/>
                    </a:lnTo>
                    <a:lnTo>
                      <a:pt x="921" y="2393"/>
                    </a:lnTo>
                    <a:lnTo>
                      <a:pt x="923" y="2397"/>
                    </a:lnTo>
                    <a:lnTo>
                      <a:pt x="926" y="2401"/>
                    </a:lnTo>
                    <a:lnTo>
                      <a:pt x="927" y="2404"/>
                    </a:lnTo>
                    <a:lnTo>
                      <a:pt x="928" y="2408"/>
                    </a:lnTo>
                    <a:lnTo>
                      <a:pt x="928" y="2411"/>
                    </a:lnTo>
                    <a:lnTo>
                      <a:pt x="927" y="2414"/>
                    </a:lnTo>
                    <a:lnTo>
                      <a:pt x="926" y="2416"/>
                    </a:lnTo>
                    <a:lnTo>
                      <a:pt x="923" y="2418"/>
                    </a:lnTo>
                    <a:lnTo>
                      <a:pt x="921" y="2420"/>
                    </a:lnTo>
                    <a:lnTo>
                      <a:pt x="914" y="2422"/>
                    </a:lnTo>
                    <a:lnTo>
                      <a:pt x="905" y="2422"/>
                    </a:lnTo>
                    <a:lnTo>
                      <a:pt x="897" y="2422"/>
                    </a:lnTo>
                    <a:lnTo>
                      <a:pt x="890" y="2421"/>
                    </a:lnTo>
                    <a:lnTo>
                      <a:pt x="883" y="2417"/>
                    </a:lnTo>
                    <a:lnTo>
                      <a:pt x="877" y="2412"/>
                    </a:lnTo>
                    <a:lnTo>
                      <a:pt x="870" y="2406"/>
                    </a:lnTo>
                    <a:lnTo>
                      <a:pt x="860" y="2401"/>
                    </a:lnTo>
                    <a:lnTo>
                      <a:pt x="852" y="2396"/>
                    </a:lnTo>
                    <a:lnTo>
                      <a:pt x="845" y="2393"/>
                    </a:lnTo>
                    <a:lnTo>
                      <a:pt x="839" y="2391"/>
                    </a:lnTo>
                    <a:lnTo>
                      <a:pt x="832" y="2384"/>
                    </a:lnTo>
                    <a:lnTo>
                      <a:pt x="825" y="2376"/>
                    </a:lnTo>
                    <a:lnTo>
                      <a:pt x="817" y="2366"/>
                    </a:lnTo>
                    <a:lnTo>
                      <a:pt x="810" y="2357"/>
                    </a:lnTo>
                    <a:lnTo>
                      <a:pt x="802" y="2347"/>
                    </a:lnTo>
                    <a:lnTo>
                      <a:pt x="794" y="2339"/>
                    </a:lnTo>
                    <a:lnTo>
                      <a:pt x="785" y="2334"/>
                    </a:lnTo>
                    <a:lnTo>
                      <a:pt x="777" y="2332"/>
                    </a:lnTo>
                    <a:lnTo>
                      <a:pt x="766" y="2330"/>
                    </a:lnTo>
                    <a:lnTo>
                      <a:pt x="762" y="2332"/>
                    </a:lnTo>
                    <a:lnTo>
                      <a:pt x="757" y="2333"/>
                    </a:lnTo>
                    <a:lnTo>
                      <a:pt x="752" y="2334"/>
                    </a:lnTo>
                    <a:lnTo>
                      <a:pt x="749" y="2338"/>
                    </a:lnTo>
                    <a:lnTo>
                      <a:pt x="743" y="2343"/>
                    </a:lnTo>
                    <a:lnTo>
                      <a:pt x="738" y="2347"/>
                    </a:lnTo>
                    <a:lnTo>
                      <a:pt x="733" y="2349"/>
                    </a:lnTo>
                    <a:lnTo>
                      <a:pt x="726" y="2349"/>
                    </a:lnTo>
                    <a:lnTo>
                      <a:pt x="719" y="2349"/>
                    </a:lnTo>
                    <a:lnTo>
                      <a:pt x="712" y="2349"/>
                    </a:lnTo>
                    <a:lnTo>
                      <a:pt x="706" y="2352"/>
                    </a:lnTo>
                    <a:lnTo>
                      <a:pt x="700" y="2358"/>
                    </a:lnTo>
                    <a:lnTo>
                      <a:pt x="691" y="2366"/>
                    </a:lnTo>
                    <a:lnTo>
                      <a:pt x="683" y="2374"/>
                    </a:lnTo>
                    <a:lnTo>
                      <a:pt x="678" y="2378"/>
                    </a:lnTo>
                    <a:lnTo>
                      <a:pt x="674" y="2380"/>
                    </a:lnTo>
                    <a:lnTo>
                      <a:pt x="668" y="2382"/>
                    </a:lnTo>
                    <a:lnTo>
                      <a:pt x="661" y="2383"/>
                    </a:lnTo>
                    <a:lnTo>
                      <a:pt x="647" y="2383"/>
                    </a:lnTo>
                    <a:lnTo>
                      <a:pt x="633" y="2383"/>
                    </a:lnTo>
                    <a:lnTo>
                      <a:pt x="620" y="2383"/>
                    </a:lnTo>
                    <a:lnTo>
                      <a:pt x="608" y="2383"/>
                    </a:lnTo>
                    <a:lnTo>
                      <a:pt x="602" y="2384"/>
                    </a:lnTo>
                    <a:lnTo>
                      <a:pt x="596" y="2385"/>
                    </a:lnTo>
                    <a:lnTo>
                      <a:pt x="592" y="2387"/>
                    </a:lnTo>
                    <a:lnTo>
                      <a:pt x="587" y="2390"/>
                    </a:lnTo>
                    <a:lnTo>
                      <a:pt x="583" y="2393"/>
                    </a:lnTo>
                    <a:lnTo>
                      <a:pt x="580" y="2397"/>
                    </a:lnTo>
                    <a:lnTo>
                      <a:pt x="576" y="2402"/>
                    </a:lnTo>
                    <a:lnTo>
                      <a:pt x="574" y="2406"/>
                    </a:lnTo>
                    <a:lnTo>
                      <a:pt x="570" y="2415"/>
                    </a:lnTo>
                    <a:lnTo>
                      <a:pt x="568" y="2422"/>
                    </a:lnTo>
                    <a:lnTo>
                      <a:pt x="567" y="2427"/>
                    </a:lnTo>
                    <a:lnTo>
                      <a:pt x="563" y="2430"/>
                    </a:lnTo>
                    <a:lnTo>
                      <a:pt x="561" y="2431"/>
                    </a:lnTo>
                    <a:lnTo>
                      <a:pt x="557" y="2430"/>
                    </a:lnTo>
                    <a:lnTo>
                      <a:pt x="554" y="2429"/>
                    </a:lnTo>
                    <a:lnTo>
                      <a:pt x="550" y="2428"/>
                    </a:lnTo>
                    <a:lnTo>
                      <a:pt x="542" y="2423"/>
                    </a:lnTo>
                    <a:lnTo>
                      <a:pt x="533" y="2420"/>
                    </a:lnTo>
                    <a:lnTo>
                      <a:pt x="525" y="2417"/>
                    </a:lnTo>
                    <a:lnTo>
                      <a:pt x="518" y="2417"/>
                    </a:lnTo>
                    <a:lnTo>
                      <a:pt x="516" y="2418"/>
                    </a:lnTo>
                    <a:lnTo>
                      <a:pt x="512" y="2420"/>
                    </a:lnTo>
                    <a:lnTo>
                      <a:pt x="511" y="2422"/>
                    </a:lnTo>
                    <a:lnTo>
                      <a:pt x="508" y="2425"/>
                    </a:lnTo>
                    <a:lnTo>
                      <a:pt x="505" y="2437"/>
                    </a:lnTo>
                    <a:lnTo>
                      <a:pt x="501" y="2445"/>
                    </a:lnTo>
                    <a:lnTo>
                      <a:pt x="498" y="2447"/>
                    </a:lnTo>
                    <a:lnTo>
                      <a:pt x="493" y="2447"/>
                    </a:lnTo>
                    <a:lnTo>
                      <a:pt x="489" y="2446"/>
                    </a:lnTo>
                    <a:lnTo>
                      <a:pt x="485" y="2441"/>
                    </a:lnTo>
                    <a:lnTo>
                      <a:pt x="482" y="2439"/>
                    </a:lnTo>
                    <a:lnTo>
                      <a:pt x="480" y="2437"/>
                    </a:lnTo>
                    <a:lnTo>
                      <a:pt x="476" y="2437"/>
                    </a:lnTo>
                    <a:lnTo>
                      <a:pt x="473" y="2439"/>
                    </a:lnTo>
                    <a:lnTo>
                      <a:pt x="464" y="2441"/>
                    </a:lnTo>
                    <a:lnTo>
                      <a:pt x="456" y="2446"/>
                    </a:lnTo>
                    <a:lnTo>
                      <a:pt x="445" y="2450"/>
                    </a:lnTo>
                    <a:lnTo>
                      <a:pt x="432" y="2456"/>
                    </a:lnTo>
                    <a:lnTo>
                      <a:pt x="419" y="2462"/>
                    </a:lnTo>
                    <a:lnTo>
                      <a:pt x="407" y="2468"/>
                    </a:lnTo>
                    <a:lnTo>
                      <a:pt x="401" y="2471"/>
                    </a:lnTo>
                    <a:lnTo>
                      <a:pt x="397" y="2473"/>
                    </a:lnTo>
                    <a:lnTo>
                      <a:pt x="392" y="2473"/>
                    </a:lnTo>
                    <a:lnTo>
                      <a:pt x="387" y="2473"/>
                    </a:lnTo>
                    <a:lnTo>
                      <a:pt x="384" y="2472"/>
                    </a:lnTo>
                    <a:lnTo>
                      <a:pt x="380" y="2471"/>
                    </a:lnTo>
                    <a:lnTo>
                      <a:pt x="378" y="2468"/>
                    </a:lnTo>
                    <a:lnTo>
                      <a:pt x="376" y="2465"/>
                    </a:lnTo>
                    <a:lnTo>
                      <a:pt x="374" y="2458"/>
                    </a:lnTo>
                    <a:lnTo>
                      <a:pt x="369" y="2448"/>
                    </a:lnTo>
                    <a:lnTo>
                      <a:pt x="367" y="2443"/>
                    </a:lnTo>
                    <a:lnTo>
                      <a:pt x="363" y="2440"/>
                    </a:lnTo>
                    <a:lnTo>
                      <a:pt x="360" y="2437"/>
                    </a:lnTo>
                    <a:lnTo>
                      <a:pt x="356" y="2435"/>
                    </a:lnTo>
                    <a:lnTo>
                      <a:pt x="347" y="2434"/>
                    </a:lnTo>
                    <a:lnTo>
                      <a:pt x="340" y="2433"/>
                    </a:lnTo>
                    <a:lnTo>
                      <a:pt x="336" y="2433"/>
                    </a:lnTo>
                    <a:lnTo>
                      <a:pt x="332" y="2431"/>
                    </a:lnTo>
                    <a:lnTo>
                      <a:pt x="330" y="2429"/>
                    </a:lnTo>
                    <a:lnTo>
                      <a:pt x="328" y="2425"/>
                    </a:lnTo>
                    <a:lnTo>
                      <a:pt x="324" y="2420"/>
                    </a:lnTo>
                    <a:lnTo>
                      <a:pt x="319" y="2415"/>
                    </a:lnTo>
                    <a:lnTo>
                      <a:pt x="315" y="2412"/>
                    </a:lnTo>
                    <a:lnTo>
                      <a:pt x="308" y="2410"/>
                    </a:lnTo>
                    <a:lnTo>
                      <a:pt x="302" y="2409"/>
                    </a:lnTo>
                    <a:lnTo>
                      <a:pt x="297" y="2406"/>
                    </a:lnTo>
                    <a:lnTo>
                      <a:pt x="294" y="2404"/>
                    </a:lnTo>
                    <a:lnTo>
                      <a:pt x="294" y="2402"/>
                    </a:lnTo>
                    <a:lnTo>
                      <a:pt x="294" y="2399"/>
                    </a:lnTo>
                    <a:lnTo>
                      <a:pt x="296" y="2396"/>
                    </a:lnTo>
                    <a:lnTo>
                      <a:pt x="298" y="2392"/>
                    </a:lnTo>
                    <a:lnTo>
                      <a:pt x="303" y="2390"/>
                    </a:lnTo>
                    <a:lnTo>
                      <a:pt x="308" y="2387"/>
                    </a:lnTo>
                    <a:lnTo>
                      <a:pt x="313" y="2385"/>
                    </a:lnTo>
                    <a:lnTo>
                      <a:pt x="327" y="2380"/>
                    </a:lnTo>
                    <a:lnTo>
                      <a:pt x="337" y="2374"/>
                    </a:lnTo>
                    <a:lnTo>
                      <a:pt x="346" y="2365"/>
                    </a:lnTo>
                    <a:lnTo>
                      <a:pt x="355" y="2353"/>
                    </a:lnTo>
                    <a:lnTo>
                      <a:pt x="362" y="2341"/>
                    </a:lnTo>
                    <a:lnTo>
                      <a:pt x="367" y="2332"/>
                    </a:lnTo>
                    <a:lnTo>
                      <a:pt x="368" y="2322"/>
                    </a:lnTo>
                    <a:lnTo>
                      <a:pt x="369" y="2314"/>
                    </a:lnTo>
                    <a:lnTo>
                      <a:pt x="368" y="2304"/>
                    </a:lnTo>
                    <a:lnTo>
                      <a:pt x="368" y="2296"/>
                    </a:lnTo>
                    <a:lnTo>
                      <a:pt x="367" y="2289"/>
                    </a:lnTo>
                    <a:lnTo>
                      <a:pt x="368" y="2282"/>
                    </a:lnTo>
                    <a:lnTo>
                      <a:pt x="371" y="2277"/>
                    </a:lnTo>
                    <a:lnTo>
                      <a:pt x="373" y="2272"/>
                    </a:lnTo>
                    <a:lnTo>
                      <a:pt x="378" y="2267"/>
                    </a:lnTo>
                    <a:lnTo>
                      <a:pt x="385" y="2260"/>
                    </a:lnTo>
                    <a:lnTo>
                      <a:pt x="398" y="2247"/>
                    </a:lnTo>
                    <a:lnTo>
                      <a:pt x="411" y="2238"/>
                    </a:lnTo>
                    <a:lnTo>
                      <a:pt x="423" y="2229"/>
                    </a:lnTo>
                    <a:lnTo>
                      <a:pt x="436" y="2223"/>
                    </a:lnTo>
                    <a:lnTo>
                      <a:pt x="450" y="2217"/>
                    </a:lnTo>
                    <a:lnTo>
                      <a:pt x="462" y="2212"/>
                    </a:lnTo>
                    <a:lnTo>
                      <a:pt x="474" y="2204"/>
                    </a:lnTo>
                    <a:lnTo>
                      <a:pt x="485" y="2195"/>
                    </a:lnTo>
                    <a:lnTo>
                      <a:pt x="488" y="2190"/>
                    </a:lnTo>
                    <a:lnTo>
                      <a:pt x="491" y="2187"/>
                    </a:lnTo>
                    <a:lnTo>
                      <a:pt x="492" y="2183"/>
                    </a:lnTo>
                    <a:lnTo>
                      <a:pt x="492" y="2179"/>
                    </a:lnTo>
                    <a:lnTo>
                      <a:pt x="491" y="2177"/>
                    </a:lnTo>
                    <a:lnTo>
                      <a:pt x="488" y="2175"/>
                    </a:lnTo>
                    <a:lnTo>
                      <a:pt x="486" y="2174"/>
                    </a:lnTo>
                    <a:lnTo>
                      <a:pt x="483" y="2172"/>
                    </a:lnTo>
                    <a:lnTo>
                      <a:pt x="481" y="2171"/>
                    </a:lnTo>
                    <a:lnTo>
                      <a:pt x="480" y="2170"/>
                    </a:lnTo>
                    <a:lnTo>
                      <a:pt x="479" y="2168"/>
                    </a:lnTo>
                    <a:lnTo>
                      <a:pt x="480" y="2165"/>
                    </a:lnTo>
                    <a:lnTo>
                      <a:pt x="482" y="2159"/>
                    </a:lnTo>
                    <a:lnTo>
                      <a:pt x="487" y="2151"/>
                    </a:lnTo>
                    <a:lnTo>
                      <a:pt x="489" y="2146"/>
                    </a:lnTo>
                    <a:lnTo>
                      <a:pt x="492" y="2141"/>
                    </a:lnTo>
                    <a:lnTo>
                      <a:pt x="493" y="2137"/>
                    </a:lnTo>
                    <a:lnTo>
                      <a:pt x="493" y="2132"/>
                    </a:lnTo>
                    <a:lnTo>
                      <a:pt x="493" y="2127"/>
                    </a:lnTo>
                    <a:lnTo>
                      <a:pt x="492" y="2124"/>
                    </a:lnTo>
                    <a:lnTo>
                      <a:pt x="489" y="2120"/>
                    </a:lnTo>
                    <a:lnTo>
                      <a:pt x="486" y="2116"/>
                    </a:lnTo>
                    <a:lnTo>
                      <a:pt x="475" y="2111"/>
                    </a:lnTo>
                    <a:lnTo>
                      <a:pt x="464" y="2103"/>
                    </a:lnTo>
                    <a:lnTo>
                      <a:pt x="453" y="2096"/>
                    </a:lnTo>
                    <a:lnTo>
                      <a:pt x="443" y="2088"/>
                    </a:lnTo>
                    <a:lnTo>
                      <a:pt x="434" y="2081"/>
                    </a:lnTo>
                    <a:lnTo>
                      <a:pt x="425" y="2075"/>
                    </a:lnTo>
                    <a:lnTo>
                      <a:pt x="420" y="2072"/>
                    </a:lnTo>
                    <a:lnTo>
                      <a:pt x="416" y="2071"/>
                    </a:lnTo>
                    <a:lnTo>
                      <a:pt x="412" y="2070"/>
                    </a:lnTo>
                    <a:lnTo>
                      <a:pt x="407" y="2070"/>
                    </a:lnTo>
                    <a:lnTo>
                      <a:pt x="403" y="2070"/>
                    </a:lnTo>
                    <a:lnTo>
                      <a:pt x="398" y="2072"/>
                    </a:lnTo>
                    <a:lnTo>
                      <a:pt x="394" y="2075"/>
                    </a:lnTo>
                    <a:lnTo>
                      <a:pt x="390" y="2078"/>
                    </a:lnTo>
                    <a:lnTo>
                      <a:pt x="381" y="2087"/>
                    </a:lnTo>
                    <a:lnTo>
                      <a:pt x="375" y="2095"/>
                    </a:lnTo>
                    <a:lnTo>
                      <a:pt x="368" y="2103"/>
                    </a:lnTo>
                    <a:lnTo>
                      <a:pt x="361" y="2112"/>
                    </a:lnTo>
                    <a:lnTo>
                      <a:pt x="351" y="2118"/>
                    </a:lnTo>
                    <a:lnTo>
                      <a:pt x="342" y="2122"/>
                    </a:lnTo>
                    <a:lnTo>
                      <a:pt x="332" y="2125"/>
                    </a:lnTo>
                    <a:lnTo>
                      <a:pt x="322" y="2126"/>
                    </a:lnTo>
                    <a:lnTo>
                      <a:pt x="310" y="2126"/>
                    </a:lnTo>
                    <a:lnTo>
                      <a:pt x="299" y="2124"/>
                    </a:lnTo>
                    <a:lnTo>
                      <a:pt x="288" y="2122"/>
                    </a:lnTo>
                    <a:lnTo>
                      <a:pt x="279" y="2120"/>
                    </a:lnTo>
                    <a:lnTo>
                      <a:pt x="274" y="2120"/>
                    </a:lnTo>
                    <a:lnTo>
                      <a:pt x="268" y="2121"/>
                    </a:lnTo>
                    <a:lnTo>
                      <a:pt x="262" y="2122"/>
                    </a:lnTo>
                    <a:lnTo>
                      <a:pt x="256" y="2125"/>
                    </a:lnTo>
                    <a:lnTo>
                      <a:pt x="246" y="2132"/>
                    </a:lnTo>
                    <a:lnTo>
                      <a:pt x="237" y="2137"/>
                    </a:lnTo>
                    <a:lnTo>
                      <a:pt x="231" y="2140"/>
                    </a:lnTo>
                    <a:lnTo>
                      <a:pt x="225" y="2141"/>
                    </a:lnTo>
                    <a:lnTo>
                      <a:pt x="223" y="2140"/>
                    </a:lnTo>
                    <a:lnTo>
                      <a:pt x="222" y="2137"/>
                    </a:lnTo>
                    <a:lnTo>
                      <a:pt x="222" y="2132"/>
                    </a:lnTo>
                    <a:lnTo>
                      <a:pt x="222" y="2127"/>
                    </a:lnTo>
                    <a:lnTo>
                      <a:pt x="223" y="2114"/>
                    </a:lnTo>
                    <a:lnTo>
                      <a:pt x="222" y="2103"/>
                    </a:lnTo>
                    <a:lnTo>
                      <a:pt x="217" y="2094"/>
                    </a:lnTo>
                    <a:lnTo>
                      <a:pt x="210" y="2084"/>
                    </a:lnTo>
                    <a:lnTo>
                      <a:pt x="203" y="2076"/>
                    </a:lnTo>
                    <a:lnTo>
                      <a:pt x="197" y="2070"/>
                    </a:lnTo>
                    <a:lnTo>
                      <a:pt x="192" y="2067"/>
                    </a:lnTo>
                    <a:lnTo>
                      <a:pt x="186" y="2063"/>
                    </a:lnTo>
                    <a:lnTo>
                      <a:pt x="185" y="2061"/>
                    </a:lnTo>
                    <a:lnTo>
                      <a:pt x="184" y="2058"/>
                    </a:lnTo>
                    <a:lnTo>
                      <a:pt x="183" y="2055"/>
                    </a:lnTo>
                    <a:lnTo>
                      <a:pt x="184" y="2051"/>
                    </a:lnTo>
                    <a:lnTo>
                      <a:pt x="187" y="2042"/>
                    </a:lnTo>
                    <a:lnTo>
                      <a:pt x="190" y="2029"/>
                    </a:lnTo>
                    <a:lnTo>
                      <a:pt x="191" y="2021"/>
                    </a:lnTo>
                    <a:lnTo>
                      <a:pt x="191" y="2014"/>
                    </a:lnTo>
                    <a:lnTo>
                      <a:pt x="191" y="2007"/>
                    </a:lnTo>
                    <a:lnTo>
                      <a:pt x="190" y="1999"/>
                    </a:lnTo>
                    <a:lnTo>
                      <a:pt x="187" y="1993"/>
                    </a:lnTo>
                    <a:lnTo>
                      <a:pt x="184" y="1987"/>
                    </a:lnTo>
                    <a:lnTo>
                      <a:pt x="180" y="1982"/>
                    </a:lnTo>
                    <a:lnTo>
                      <a:pt x="177" y="1977"/>
                    </a:lnTo>
                    <a:lnTo>
                      <a:pt x="172" y="1971"/>
                    </a:lnTo>
                    <a:lnTo>
                      <a:pt x="170" y="1966"/>
                    </a:lnTo>
                    <a:lnTo>
                      <a:pt x="166" y="1957"/>
                    </a:lnTo>
                    <a:lnTo>
                      <a:pt x="165" y="1948"/>
                    </a:lnTo>
                    <a:lnTo>
                      <a:pt x="165" y="1942"/>
                    </a:lnTo>
                    <a:lnTo>
                      <a:pt x="165" y="1937"/>
                    </a:lnTo>
                    <a:lnTo>
                      <a:pt x="166" y="1932"/>
                    </a:lnTo>
                    <a:lnTo>
                      <a:pt x="168" y="1929"/>
                    </a:lnTo>
                    <a:lnTo>
                      <a:pt x="172" y="1920"/>
                    </a:lnTo>
                    <a:lnTo>
                      <a:pt x="178" y="1912"/>
                    </a:lnTo>
                    <a:lnTo>
                      <a:pt x="183" y="1904"/>
                    </a:lnTo>
                    <a:lnTo>
                      <a:pt x="189" y="1895"/>
                    </a:lnTo>
                    <a:lnTo>
                      <a:pt x="192" y="1886"/>
                    </a:lnTo>
                    <a:lnTo>
                      <a:pt x="195" y="1874"/>
                    </a:lnTo>
                    <a:lnTo>
                      <a:pt x="197" y="1851"/>
                    </a:lnTo>
                    <a:lnTo>
                      <a:pt x="201" y="1830"/>
                    </a:lnTo>
                    <a:lnTo>
                      <a:pt x="202" y="1822"/>
                    </a:lnTo>
                    <a:lnTo>
                      <a:pt x="205" y="1813"/>
                    </a:lnTo>
                    <a:lnTo>
                      <a:pt x="209" y="1806"/>
                    </a:lnTo>
                    <a:lnTo>
                      <a:pt x="212" y="1800"/>
                    </a:lnTo>
                    <a:lnTo>
                      <a:pt x="228" y="1790"/>
                    </a:lnTo>
                    <a:lnTo>
                      <a:pt x="247" y="1778"/>
                    </a:lnTo>
                    <a:lnTo>
                      <a:pt x="256" y="1772"/>
                    </a:lnTo>
                    <a:lnTo>
                      <a:pt x="265" y="1766"/>
                    </a:lnTo>
                    <a:lnTo>
                      <a:pt x="271" y="1761"/>
                    </a:lnTo>
                    <a:lnTo>
                      <a:pt x="274" y="1755"/>
                    </a:lnTo>
                    <a:lnTo>
                      <a:pt x="275" y="1749"/>
                    </a:lnTo>
                    <a:lnTo>
                      <a:pt x="275" y="1744"/>
                    </a:lnTo>
                    <a:lnTo>
                      <a:pt x="273" y="1741"/>
                    </a:lnTo>
                    <a:lnTo>
                      <a:pt x="271" y="1737"/>
                    </a:lnTo>
                    <a:lnTo>
                      <a:pt x="266" y="1736"/>
                    </a:lnTo>
                    <a:lnTo>
                      <a:pt x="261" y="1735"/>
                    </a:lnTo>
                    <a:lnTo>
                      <a:pt x="255" y="1735"/>
                    </a:lnTo>
                    <a:lnTo>
                      <a:pt x="248" y="1736"/>
                    </a:lnTo>
                    <a:lnTo>
                      <a:pt x="234" y="1741"/>
                    </a:lnTo>
                    <a:lnTo>
                      <a:pt x="222" y="1746"/>
                    </a:lnTo>
                    <a:lnTo>
                      <a:pt x="210" y="1750"/>
                    </a:lnTo>
                    <a:lnTo>
                      <a:pt x="197" y="1753"/>
                    </a:lnTo>
                    <a:lnTo>
                      <a:pt x="190" y="1753"/>
                    </a:lnTo>
                    <a:lnTo>
                      <a:pt x="185" y="1750"/>
                    </a:lnTo>
                    <a:lnTo>
                      <a:pt x="181" y="1747"/>
                    </a:lnTo>
                    <a:lnTo>
                      <a:pt x="179" y="1743"/>
                    </a:lnTo>
                    <a:lnTo>
                      <a:pt x="179" y="1738"/>
                    </a:lnTo>
                    <a:lnTo>
                      <a:pt x="180" y="1733"/>
                    </a:lnTo>
                    <a:lnTo>
                      <a:pt x="183" y="1728"/>
                    </a:lnTo>
                    <a:lnTo>
                      <a:pt x="187" y="1722"/>
                    </a:lnTo>
                    <a:lnTo>
                      <a:pt x="197" y="1712"/>
                    </a:lnTo>
                    <a:lnTo>
                      <a:pt x="203" y="1704"/>
                    </a:lnTo>
                    <a:lnTo>
                      <a:pt x="204" y="1699"/>
                    </a:lnTo>
                    <a:lnTo>
                      <a:pt x="205" y="1695"/>
                    </a:lnTo>
                    <a:lnTo>
                      <a:pt x="205" y="1690"/>
                    </a:lnTo>
                    <a:lnTo>
                      <a:pt x="204" y="1685"/>
                    </a:lnTo>
                    <a:lnTo>
                      <a:pt x="202" y="1675"/>
                    </a:lnTo>
                    <a:lnTo>
                      <a:pt x="203" y="1666"/>
                    </a:lnTo>
                    <a:lnTo>
                      <a:pt x="204" y="1661"/>
                    </a:lnTo>
                    <a:lnTo>
                      <a:pt x="205" y="1656"/>
                    </a:lnTo>
                    <a:lnTo>
                      <a:pt x="208" y="1653"/>
                    </a:lnTo>
                    <a:lnTo>
                      <a:pt x="212" y="1648"/>
                    </a:lnTo>
                    <a:lnTo>
                      <a:pt x="215" y="1642"/>
                    </a:lnTo>
                    <a:lnTo>
                      <a:pt x="218" y="1636"/>
                    </a:lnTo>
                    <a:lnTo>
                      <a:pt x="220" y="1629"/>
                    </a:lnTo>
                    <a:lnTo>
                      <a:pt x="221" y="1621"/>
                    </a:lnTo>
                    <a:lnTo>
                      <a:pt x="222" y="1605"/>
                    </a:lnTo>
                    <a:lnTo>
                      <a:pt x="221" y="1593"/>
                    </a:lnTo>
                    <a:lnTo>
                      <a:pt x="220" y="1589"/>
                    </a:lnTo>
                    <a:lnTo>
                      <a:pt x="216" y="1584"/>
                    </a:lnTo>
                    <a:lnTo>
                      <a:pt x="212" y="1580"/>
                    </a:lnTo>
                    <a:lnTo>
                      <a:pt x="208" y="1577"/>
                    </a:lnTo>
                    <a:lnTo>
                      <a:pt x="202" y="1573"/>
                    </a:lnTo>
                    <a:lnTo>
                      <a:pt x="195" y="1570"/>
                    </a:lnTo>
                    <a:lnTo>
                      <a:pt x="187" y="1567"/>
                    </a:lnTo>
                    <a:lnTo>
                      <a:pt x="178" y="1566"/>
                    </a:lnTo>
                    <a:lnTo>
                      <a:pt x="159" y="1564"/>
                    </a:lnTo>
                    <a:lnTo>
                      <a:pt x="142" y="1559"/>
                    </a:lnTo>
                    <a:lnTo>
                      <a:pt x="135" y="1555"/>
                    </a:lnTo>
                    <a:lnTo>
                      <a:pt x="129" y="1552"/>
                    </a:lnTo>
                    <a:lnTo>
                      <a:pt x="124" y="1547"/>
                    </a:lnTo>
                    <a:lnTo>
                      <a:pt x="121" y="1541"/>
                    </a:lnTo>
                    <a:lnTo>
                      <a:pt x="118" y="1534"/>
                    </a:lnTo>
                    <a:lnTo>
                      <a:pt x="117" y="1527"/>
                    </a:lnTo>
                    <a:lnTo>
                      <a:pt x="115" y="1517"/>
                    </a:lnTo>
                    <a:lnTo>
                      <a:pt x="115" y="1508"/>
                    </a:lnTo>
                    <a:lnTo>
                      <a:pt x="115" y="1498"/>
                    </a:lnTo>
                    <a:lnTo>
                      <a:pt x="116" y="1489"/>
                    </a:lnTo>
                    <a:lnTo>
                      <a:pt x="120" y="1478"/>
                    </a:lnTo>
                    <a:lnTo>
                      <a:pt x="123" y="1470"/>
                    </a:lnTo>
                    <a:lnTo>
                      <a:pt x="133" y="1453"/>
                    </a:lnTo>
                    <a:lnTo>
                      <a:pt x="140" y="1439"/>
                    </a:lnTo>
                    <a:lnTo>
                      <a:pt x="142" y="1432"/>
                    </a:lnTo>
                    <a:lnTo>
                      <a:pt x="143" y="1426"/>
                    </a:lnTo>
                    <a:lnTo>
                      <a:pt x="145" y="1421"/>
                    </a:lnTo>
                    <a:lnTo>
                      <a:pt x="143" y="1415"/>
                    </a:lnTo>
                    <a:lnTo>
                      <a:pt x="141" y="1410"/>
                    </a:lnTo>
                    <a:lnTo>
                      <a:pt x="139" y="1406"/>
                    </a:lnTo>
                    <a:lnTo>
                      <a:pt x="134" y="1401"/>
                    </a:lnTo>
                    <a:lnTo>
                      <a:pt x="130" y="1395"/>
                    </a:lnTo>
                    <a:lnTo>
                      <a:pt x="121" y="1385"/>
                    </a:lnTo>
                    <a:lnTo>
                      <a:pt x="111" y="1377"/>
                    </a:lnTo>
                    <a:lnTo>
                      <a:pt x="103" y="1368"/>
                    </a:lnTo>
                    <a:lnTo>
                      <a:pt x="94" y="1357"/>
                    </a:lnTo>
                    <a:lnTo>
                      <a:pt x="91" y="1351"/>
                    </a:lnTo>
                    <a:lnTo>
                      <a:pt x="89" y="1346"/>
                    </a:lnTo>
                    <a:lnTo>
                      <a:pt x="88" y="1340"/>
                    </a:lnTo>
                    <a:lnTo>
                      <a:pt x="89" y="1333"/>
                    </a:lnTo>
                    <a:lnTo>
                      <a:pt x="94" y="1321"/>
                    </a:lnTo>
                    <a:lnTo>
                      <a:pt x="102" y="1308"/>
                    </a:lnTo>
                    <a:lnTo>
                      <a:pt x="108" y="1296"/>
                    </a:lnTo>
                    <a:lnTo>
                      <a:pt x="111" y="1287"/>
                    </a:lnTo>
                    <a:lnTo>
                      <a:pt x="113" y="1277"/>
                    </a:lnTo>
                    <a:lnTo>
                      <a:pt x="113" y="1265"/>
                    </a:lnTo>
                    <a:lnTo>
                      <a:pt x="113" y="1254"/>
                    </a:lnTo>
                    <a:lnTo>
                      <a:pt x="114" y="1243"/>
                    </a:lnTo>
                    <a:lnTo>
                      <a:pt x="114" y="1238"/>
                    </a:lnTo>
                    <a:lnTo>
                      <a:pt x="114" y="1235"/>
                    </a:lnTo>
                    <a:lnTo>
                      <a:pt x="113" y="1232"/>
                    </a:lnTo>
                    <a:lnTo>
                      <a:pt x="111" y="1230"/>
                    </a:lnTo>
                    <a:lnTo>
                      <a:pt x="109" y="1229"/>
                    </a:lnTo>
                    <a:lnTo>
                      <a:pt x="107" y="1229"/>
                    </a:lnTo>
                    <a:lnTo>
                      <a:pt x="103" y="1230"/>
                    </a:lnTo>
                    <a:lnTo>
                      <a:pt x="99" y="1231"/>
                    </a:lnTo>
                    <a:lnTo>
                      <a:pt x="89" y="1236"/>
                    </a:lnTo>
                    <a:lnTo>
                      <a:pt x="78" y="1242"/>
                    </a:lnTo>
                    <a:lnTo>
                      <a:pt x="66" y="1246"/>
                    </a:lnTo>
                    <a:lnTo>
                      <a:pt x="57" y="1251"/>
                    </a:lnTo>
                    <a:lnTo>
                      <a:pt x="51" y="1252"/>
                    </a:lnTo>
                    <a:lnTo>
                      <a:pt x="46" y="1252"/>
                    </a:lnTo>
                    <a:lnTo>
                      <a:pt x="40" y="1251"/>
                    </a:lnTo>
                    <a:lnTo>
                      <a:pt x="35" y="1249"/>
                    </a:lnTo>
                    <a:lnTo>
                      <a:pt x="29" y="1246"/>
                    </a:lnTo>
                    <a:lnTo>
                      <a:pt x="26" y="1244"/>
                    </a:lnTo>
                    <a:lnTo>
                      <a:pt x="22" y="1242"/>
                    </a:lnTo>
                    <a:lnTo>
                      <a:pt x="20" y="1238"/>
                    </a:lnTo>
                    <a:lnTo>
                      <a:pt x="20" y="1235"/>
                    </a:lnTo>
                    <a:lnTo>
                      <a:pt x="21" y="1232"/>
                    </a:lnTo>
                    <a:lnTo>
                      <a:pt x="23" y="1230"/>
                    </a:lnTo>
                    <a:lnTo>
                      <a:pt x="27" y="1226"/>
                    </a:lnTo>
                    <a:lnTo>
                      <a:pt x="29" y="1224"/>
                    </a:lnTo>
                    <a:lnTo>
                      <a:pt x="29" y="1220"/>
                    </a:lnTo>
                    <a:lnTo>
                      <a:pt x="29" y="1217"/>
                    </a:lnTo>
                    <a:lnTo>
                      <a:pt x="28" y="1214"/>
                    </a:lnTo>
                    <a:lnTo>
                      <a:pt x="27" y="1211"/>
                    </a:lnTo>
                    <a:lnTo>
                      <a:pt x="25" y="1208"/>
                    </a:lnTo>
                    <a:lnTo>
                      <a:pt x="22" y="1207"/>
                    </a:lnTo>
                    <a:lnTo>
                      <a:pt x="19" y="1207"/>
                    </a:lnTo>
                    <a:lnTo>
                      <a:pt x="15" y="1208"/>
                    </a:lnTo>
                    <a:lnTo>
                      <a:pt x="13" y="1207"/>
                    </a:lnTo>
                    <a:lnTo>
                      <a:pt x="10" y="1207"/>
                    </a:lnTo>
                    <a:lnTo>
                      <a:pt x="9" y="1205"/>
                    </a:lnTo>
                    <a:lnTo>
                      <a:pt x="8" y="1201"/>
                    </a:lnTo>
                    <a:lnTo>
                      <a:pt x="8" y="1196"/>
                    </a:lnTo>
                    <a:lnTo>
                      <a:pt x="12" y="1187"/>
                    </a:lnTo>
                    <a:lnTo>
                      <a:pt x="16" y="1179"/>
                    </a:lnTo>
                    <a:lnTo>
                      <a:pt x="17" y="1176"/>
                    </a:lnTo>
                    <a:lnTo>
                      <a:pt x="19" y="1175"/>
                    </a:lnTo>
                    <a:lnTo>
                      <a:pt x="17" y="1173"/>
                    </a:lnTo>
                    <a:lnTo>
                      <a:pt x="16" y="1172"/>
                    </a:lnTo>
                    <a:lnTo>
                      <a:pt x="14" y="1170"/>
                    </a:lnTo>
                    <a:lnTo>
                      <a:pt x="9" y="1169"/>
                    </a:lnTo>
                    <a:lnTo>
                      <a:pt x="7" y="1169"/>
                    </a:lnTo>
                    <a:lnTo>
                      <a:pt x="4" y="1167"/>
                    </a:lnTo>
                    <a:lnTo>
                      <a:pt x="2" y="1164"/>
                    </a:lnTo>
                    <a:lnTo>
                      <a:pt x="1" y="1161"/>
                    </a:lnTo>
                    <a:lnTo>
                      <a:pt x="0" y="1156"/>
                    </a:lnTo>
                    <a:lnTo>
                      <a:pt x="1" y="1150"/>
                    </a:lnTo>
                    <a:lnTo>
                      <a:pt x="1" y="1144"/>
                    </a:lnTo>
                    <a:lnTo>
                      <a:pt x="3" y="1137"/>
                    </a:lnTo>
                    <a:lnTo>
                      <a:pt x="7" y="1129"/>
                    </a:lnTo>
                    <a:lnTo>
                      <a:pt x="12" y="1119"/>
                    </a:lnTo>
                    <a:lnTo>
                      <a:pt x="17" y="1111"/>
                    </a:lnTo>
                    <a:lnTo>
                      <a:pt x="23" y="1103"/>
                    </a:lnTo>
                    <a:lnTo>
                      <a:pt x="36" y="1088"/>
                    </a:lnTo>
                    <a:lnTo>
                      <a:pt x="48" y="1078"/>
                    </a:lnTo>
                    <a:lnTo>
                      <a:pt x="52" y="1074"/>
                    </a:lnTo>
                    <a:lnTo>
                      <a:pt x="54" y="1067"/>
                    </a:lnTo>
                    <a:lnTo>
                      <a:pt x="57" y="1060"/>
                    </a:lnTo>
                    <a:lnTo>
                      <a:pt x="57" y="1051"/>
                    </a:lnTo>
                    <a:lnTo>
                      <a:pt x="57" y="1032"/>
                    </a:lnTo>
                    <a:lnTo>
                      <a:pt x="57" y="1016"/>
                    </a:lnTo>
                    <a:lnTo>
                      <a:pt x="55" y="1009"/>
                    </a:lnTo>
                    <a:lnTo>
                      <a:pt x="57" y="1002"/>
                    </a:lnTo>
                    <a:lnTo>
                      <a:pt x="58" y="994"/>
                    </a:lnTo>
                    <a:lnTo>
                      <a:pt x="59" y="988"/>
                    </a:lnTo>
                    <a:lnTo>
                      <a:pt x="61" y="984"/>
                    </a:lnTo>
                    <a:lnTo>
                      <a:pt x="65" y="979"/>
                    </a:lnTo>
                    <a:lnTo>
                      <a:pt x="70" y="975"/>
                    </a:lnTo>
                    <a:lnTo>
                      <a:pt x="76" y="971"/>
                    </a:lnTo>
                    <a:lnTo>
                      <a:pt x="89" y="965"/>
                    </a:lnTo>
                    <a:lnTo>
                      <a:pt x="102" y="961"/>
                    </a:lnTo>
                    <a:lnTo>
                      <a:pt x="116" y="956"/>
                    </a:lnTo>
                    <a:lnTo>
                      <a:pt x="130" y="953"/>
                    </a:lnTo>
                    <a:lnTo>
                      <a:pt x="145" y="949"/>
                    </a:lnTo>
                    <a:lnTo>
                      <a:pt x="158" y="945"/>
                    </a:lnTo>
                    <a:lnTo>
                      <a:pt x="162" y="942"/>
                    </a:lnTo>
                    <a:lnTo>
                      <a:pt x="166" y="939"/>
                    </a:lnTo>
                    <a:lnTo>
                      <a:pt x="170" y="936"/>
                    </a:lnTo>
                    <a:lnTo>
                      <a:pt x="172" y="934"/>
                    </a:lnTo>
                    <a:lnTo>
                      <a:pt x="172" y="930"/>
                    </a:lnTo>
                    <a:lnTo>
                      <a:pt x="171" y="927"/>
                    </a:lnTo>
                    <a:lnTo>
                      <a:pt x="170" y="922"/>
                    </a:lnTo>
                    <a:lnTo>
                      <a:pt x="167" y="917"/>
                    </a:lnTo>
                    <a:lnTo>
                      <a:pt x="162" y="908"/>
                    </a:lnTo>
                    <a:lnTo>
                      <a:pt x="158" y="901"/>
                    </a:lnTo>
                    <a:lnTo>
                      <a:pt x="154" y="893"/>
                    </a:lnTo>
                    <a:lnTo>
                      <a:pt x="153" y="887"/>
                    </a:lnTo>
                    <a:lnTo>
                      <a:pt x="153" y="884"/>
                    </a:lnTo>
                    <a:lnTo>
                      <a:pt x="155" y="882"/>
                    </a:lnTo>
                    <a:lnTo>
                      <a:pt x="158" y="880"/>
                    </a:lnTo>
                    <a:lnTo>
                      <a:pt x="162" y="880"/>
                    </a:lnTo>
                    <a:lnTo>
                      <a:pt x="172" y="879"/>
                    </a:lnTo>
                    <a:lnTo>
                      <a:pt x="180" y="877"/>
                    </a:lnTo>
                    <a:lnTo>
                      <a:pt x="185" y="874"/>
                    </a:lnTo>
                    <a:lnTo>
                      <a:pt x="189" y="871"/>
                    </a:lnTo>
                    <a:lnTo>
                      <a:pt x="192" y="867"/>
                    </a:lnTo>
                    <a:lnTo>
                      <a:pt x="197" y="864"/>
                    </a:lnTo>
                    <a:lnTo>
                      <a:pt x="205" y="852"/>
                    </a:lnTo>
                    <a:lnTo>
                      <a:pt x="217" y="840"/>
                    </a:lnTo>
                    <a:lnTo>
                      <a:pt x="229" y="829"/>
                    </a:lnTo>
                    <a:lnTo>
                      <a:pt x="239" y="819"/>
                    </a:lnTo>
                    <a:lnTo>
                      <a:pt x="246" y="809"/>
                    </a:lnTo>
                    <a:lnTo>
                      <a:pt x="249" y="802"/>
                    </a:lnTo>
                    <a:lnTo>
                      <a:pt x="250" y="795"/>
                    </a:lnTo>
                    <a:lnTo>
                      <a:pt x="249" y="788"/>
                    </a:lnTo>
                    <a:lnTo>
                      <a:pt x="248" y="784"/>
                    </a:lnTo>
                    <a:lnTo>
                      <a:pt x="246" y="782"/>
                    </a:lnTo>
                    <a:lnTo>
                      <a:pt x="242" y="778"/>
                    </a:lnTo>
                    <a:lnTo>
                      <a:pt x="239" y="776"/>
                    </a:lnTo>
                    <a:lnTo>
                      <a:pt x="231" y="772"/>
                    </a:lnTo>
                    <a:lnTo>
                      <a:pt x="224" y="770"/>
                    </a:lnTo>
                    <a:lnTo>
                      <a:pt x="221" y="767"/>
                    </a:lnTo>
                    <a:lnTo>
                      <a:pt x="220" y="766"/>
                    </a:lnTo>
                    <a:lnTo>
                      <a:pt x="218" y="763"/>
                    </a:lnTo>
                    <a:lnTo>
                      <a:pt x="217" y="760"/>
                    </a:lnTo>
                    <a:lnTo>
                      <a:pt x="218" y="758"/>
                    </a:lnTo>
                    <a:lnTo>
                      <a:pt x="220" y="756"/>
                    </a:lnTo>
                    <a:lnTo>
                      <a:pt x="221" y="753"/>
                    </a:lnTo>
                    <a:lnTo>
                      <a:pt x="223" y="752"/>
                    </a:lnTo>
                    <a:lnTo>
                      <a:pt x="227" y="751"/>
                    </a:lnTo>
                    <a:lnTo>
                      <a:pt x="229" y="748"/>
                    </a:lnTo>
                    <a:lnTo>
                      <a:pt x="231" y="746"/>
                    </a:lnTo>
                    <a:lnTo>
                      <a:pt x="233" y="742"/>
                    </a:lnTo>
                    <a:lnTo>
                      <a:pt x="233" y="740"/>
                    </a:lnTo>
                    <a:lnTo>
                      <a:pt x="233" y="737"/>
                    </a:lnTo>
                    <a:lnTo>
                      <a:pt x="230" y="734"/>
                    </a:lnTo>
                    <a:lnTo>
                      <a:pt x="228" y="732"/>
                    </a:lnTo>
                    <a:lnTo>
                      <a:pt x="220" y="727"/>
                    </a:lnTo>
                    <a:lnTo>
                      <a:pt x="210" y="723"/>
                    </a:lnTo>
                    <a:lnTo>
                      <a:pt x="202" y="719"/>
                    </a:lnTo>
                    <a:lnTo>
                      <a:pt x="193" y="713"/>
                    </a:lnTo>
                    <a:lnTo>
                      <a:pt x="191" y="709"/>
                    </a:lnTo>
                    <a:lnTo>
                      <a:pt x="190" y="704"/>
                    </a:lnTo>
                    <a:lnTo>
                      <a:pt x="189" y="700"/>
                    </a:lnTo>
                    <a:lnTo>
                      <a:pt x="189" y="694"/>
                    </a:lnTo>
                    <a:lnTo>
                      <a:pt x="190" y="682"/>
                    </a:lnTo>
                    <a:lnTo>
                      <a:pt x="193" y="671"/>
                    </a:lnTo>
                    <a:lnTo>
                      <a:pt x="196" y="657"/>
                    </a:lnTo>
                    <a:lnTo>
                      <a:pt x="198" y="640"/>
                    </a:lnTo>
                    <a:lnTo>
                      <a:pt x="199" y="624"/>
                    </a:lnTo>
                    <a:lnTo>
                      <a:pt x="199" y="612"/>
                    </a:lnTo>
                    <a:lnTo>
                      <a:pt x="198" y="607"/>
                    </a:lnTo>
                    <a:lnTo>
                      <a:pt x="198" y="603"/>
                    </a:lnTo>
                    <a:lnTo>
                      <a:pt x="196" y="600"/>
                    </a:lnTo>
                    <a:lnTo>
                      <a:pt x="193" y="596"/>
                    </a:lnTo>
                    <a:lnTo>
                      <a:pt x="191" y="594"/>
                    </a:lnTo>
                    <a:lnTo>
                      <a:pt x="187" y="592"/>
                    </a:lnTo>
                    <a:lnTo>
                      <a:pt x="184" y="590"/>
                    </a:lnTo>
                    <a:lnTo>
                      <a:pt x="179" y="590"/>
                    </a:lnTo>
                    <a:lnTo>
                      <a:pt x="176" y="590"/>
                    </a:lnTo>
                    <a:lnTo>
                      <a:pt x="172" y="589"/>
                    </a:lnTo>
                    <a:lnTo>
                      <a:pt x="170" y="588"/>
                    </a:lnTo>
                    <a:lnTo>
                      <a:pt x="167" y="586"/>
                    </a:lnTo>
                    <a:lnTo>
                      <a:pt x="164" y="580"/>
                    </a:lnTo>
                    <a:lnTo>
                      <a:pt x="160" y="574"/>
                    </a:lnTo>
                    <a:lnTo>
                      <a:pt x="155" y="567"/>
                    </a:lnTo>
                    <a:lnTo>
                      <a:pt x="147" y="558"/>
                    </a:lnTo>
                    <a:lnTo>
                      <a:pt x="139" y="551"/>
                    </a:lnTo>
                    <a:lnTo>
                      <a:pt x="132" y="546"/>
                    </a:lnTo>
                    <a:lnTo>
                      <a:pt x="128" y="545"/>
                    </a:lnTo>
                    <a:lnTo>
                      <a:pt x="126" y="543"/>
                    </a:lnTo>
                    <a:lnTo>
                      <a:pt x="123" y="540"/>
                    </a:lnTo>
                    <a:lnTo>
                      <a:pt x="122" y="537"/>
                    </a:lnTo>
                    <a:lnTo>
                      <a:pt x="120" y="530"/>
                    </a:lnTo>
                    <a:lnTo>
                      <a:pt x="118" y="521"/>
                    </a:lnTo>
                    <a:lnTo>
                      <a:pt x="117" y="513"/>
                    </a:lnTo>
                    <a:lnTo>
                      <a:pt x="117" y="502"/>
                    </a:lnTo>
                    <a:lnTo>
                      <a:pt x="118" y="498"/>
                    </a:lnTo>
                    <a:lnTo>
                      <a:pt x="120" y="492"/>
                    </a:lnTo>
                    <a:lnTo>
                      <a:pt x="122" y="486"/>
                    </a:lnTo>
                    <a:lnTo>
                      <a:pt x="126" y="480"/>
                    </a:lnTo>
                    <a:lnTo>
                      <a:pt x="145" y="461"/>
                    </a:lnTo>
                    <a:lnTo>
                      <a:pt x="160" y="445"/>
                    </a:lnTo>
                    <a:lnTo>
                      <a:pt x="162" y="442"/>
                    </a:lnTo>
                    <a:lnTo>
                      <a:pt x="166" y="438"/>
                    </a:lnTo>
                    <a:lnTo>
                      <a:pt x="168" y="436"/>
                    </a:lnTo>
                    <a:lnTo>
                      <a:pt x="172" y="433"/>
                    </a:lnTo>
                    <a:lnTo>
                      <a:pt x="180" y="431"/>
                    </a:lnTo>
                    <a:lnTo>
                      <a:pt x="189" y="429"/>
                    </a:lnTo>
                    <a:lnTo>
                      <a:pt x="199" y="427"/>
                    </a:lnTo>
                    <a:lnTo>
                      <a:pt x="209" y="426"/>
                    </a:lnTo>
                    <a:lnTo>
                      <a:pt x="214" y="425"/>
                    </a:lnTo>
                    <a:lnTo>
                      <a:pt x="218" y="423"/>
                    </a:lnTo>
                    <a:lnTo>
                      <a:pt x="222" y="419"/>
                    </a:lnTo>
                    <a:lnTo>
                      <a:pt x="224" y="413"/>
                    </a:lnTo>
                    <a:lnTo>
                      <a:pt x="228" y="401"/>
                    </a:lnTo>
                    <a:lnTo>
                      <a:pt x="229" y="389"/>
                    </a:lnTo>
                    <a:lnTo>
                      <a:pt x="230" y="384"/>
                    </a:lnTo>
                    <a:lnTo>
                      <a:pt x="231" y="379"/>
                    </a:lnTo>
                    <a:lnTo>
                      <a:pt x="234" y="375"/>
                    </a:lnTo>
                    <a:lnTo>
                      <a:pt x="236" y="373"/>
                    </a:lnTo>
                    <a:lnTo>
                      <a:pt x="241" y="370"/>
                    </a:lnTo>
                    <a:lnTo>
                      <a:pt x="246" y="370"/>
                    </a:lnTo>
                    <a:lnTo>
                      <a:pt x="250" y="370"/>
                    </a:lnTo>
                    <a:lnTo>
                      <a:pt x="256" y="370"/>
                    </a:lnTo>
                    <a:lnTo>
                      <a:pt x="267" y="372"/>
                    </a:lnTo>
                    <a:lnTo>
                      <a:pt x="277" y="375"/>
                    </a:lnTo>
                    <a:lnTo>
                      <a:pt x="288" y="376"/>
                    </a:lnTo>
                    <a:lnTo>
                      <a:pt x="305" y="378"/>
                    </a:lnTo>
                    <a:lnTo>
                      <a:pt x="313" y="376"/>
                    </a:lnTo>
                    <a:lnTo>
                      <a:pt x="323" y="375"/>
                    </a:lnTo>
                    <a:lnTo>
                      <a:pt x="331" y="373"/>
                    </a:lnTo>
                    <a:lnTo>
                      <a:pt x="338" y="370"/>
                    </a:lnTo>
                    <a:lnTo>
                      <a:pt x="350" y="362"/>
                    </a:lnTo>
                    <a:lnTo>
                      <a:pt x="361" y="353"/>
                    </a:lnTo>
                    <a:lnTo>
                      <a:pt x="368" y="348"/>
                    </a:lnTo>
                    <a:lnTo>
                      <a:pt x="374" y="344"/>
                    </a:lnTo>
                    <a:lnTo>
                      <a:pt x="382" y="343"/>
                    </a:lnTo>
                    <a:lnTo>
                      <a:pt x="391" y="344"/>
                    </a:lnTo>
                    <a:lnTo>
                      <a:pt x="399" y="345"/>
                    </a:lnTo>
                    <a:lnTo>
                      <a:pt x="407" y="347"/>
                    </a:lnTo>
                    <a:lnTo>
                      <a:pt x="416" y="347"/>
                    </a:lnTo>
                    <a:lnTo>
                      <a:pt x="424" y="345"/>
                    </a:lnTo>
                    <a:lnTo>
                      <a:pt x="438" y="342"/>
                    </a:lnTo>
                    <a:lnTo>
                      <a:pt x="453" y="337"/>
                    </a:lnTo>
                    <a:lnTo>
                      <a:pt x="458" y="334"/>
                    </a:lnTo>
                    <a:lnTo>
                      <a:pt x="464" y="330"/>
                    </a:lnTo>
                    <a:lnTo>
                      <a:pt x="469" y="326"/>
                    </a:lnTo>
                    <a:lnTo>
                      <a:pt x="472" y="324"/>
                    </a:lnTo>
                    <a:lnTo>
                      <a:pt x="473" y="321"/>
                    </a:lnTo>
                    <a:lnTo>
                      <a:pt x="473" y="318"/>
                    </a:lnTo>
                    <a:lnTo>
                      <a:pt x="469" y="316"/>
                    </a:lnTo>
                    <a:lnTo>
                      <a:pt x="464" y="315"/>
                    </a:lnTo>
                    <a:lnTo>
                      <a:pt x="458" y="313"/>
                    </a:lnTo>
                    <a:lnTo>
                      <a:pt x="454" y="311"/>
                    </a:lnTo>
                    <a:lnTo>
                      <a:pt x="451" y="309"/>
                    </a:lnTo>
                    <a:lnTo>
                      <a:pt x="450" y="306"/>
                    </a:lnTo>
                    <a:lnTo>
                      <a:pt x="450" y="303"/>
                    </a:lnTo>
                    <a:lnTo>
                      <a:pt x="450" y="300"/>
                    </a:lnTo>
                    <a:lnTo>
                      <a:pt x="451" y="297"/>
                    </a:lnTo>
                    <a:lnTo>
                      <a:pt x="454" y="294"/>
                    </a:lnTo>
                    <a:lnTo>
                      <a:pt x="457" y="290"/>
                    </a:lnTo>
                    <a:lnTo>
                      <a:pt x="462" y="287"/>
                    </a:lnTo>
                    <a:lnTo>
                      <a:pt x="468" y="287"/>
                    </a:lnTo>
                    <a:lnTo>
                      <a:pt x="475" y="290"/>
                    </a:lnTo>
                    <a:lnTo>
                      <a:pt x="479" y="291"/>
                    </a:lnTo>
                    <a:lnTo>
                      <a:pt x="482" y="292"/>
                    </a:lnTo>
                    <a:lnTo>
                      <a:pt x="485" y="292"/>
                    </a:lnTo>
                    <a:lnTo>
                      <a:pt x="486" y="291"/>
                    </a:lnTo>
                    <a:lnTo>
                      <a:pt x="487" y="288"/>
                    </a:lnTo>
                    <a:lnTo>
                      <a:pt x="487" y="286"/>
                    </a:lnTo>
                    <a:lnTo>
                      <a:pt x="486" y="284"/>
                    </a:lnTo>
                    <a:lnTo>
                      <a:pt x="485" y="280"/>
                    </a:lnTo>
                    <a:lnTo>
                      <a:pt x="483" y="277"/>
                    </a:lnTo>
                    <a:lnTo>
                      <a:pt x="483" y="273"/>
                    </a:lnTo>
                    <a:lnTo>
                      <a:pt x="485" y="269"/>
                    </a:lnTo>
                    <a:lnTo>
                      <a:pt x="487" y="267"/>
                    </a:lnTo>
                    <a:lnTo>
                      <a:pt x="492" y="262"/>
                    </a:lnTo>
                    <a:lnTo>
                      <a:pt x="499" y="259"/>
                    </a:lnTo>
                    <a:lnTo>
                      <a:pt x="506" y="258"/>
                    </a:lnTo>
                    <a:lnTo>
                      <a:pt x="516" y="259"/>
                    </a:lnTo>
                    <a:lnTo>
                      <a:pt x="519" y="260"/>
                    </a:lnTo>
                    <a:lnTo>
                      <a:pt x="524" y="262"/>
                    </a:lnTo>
                    <a:lnTo>
                      <a:pt x="529" y="265"/>
                    </a:lnTo>
                    <a:lnTo>
                      <a:pt x="533" y="268"/>
                    </a:lnTo>
                    <a:lnTo>
                      <a:pt x="537" y="272"/>
                    </a:lnTo>
                    <a:lnTo>
                      <a:pt x="542" y="273"/>
                    </a:lnTo>
                    <a:lnTo>
                      <a:pt x="545" y="274"/>
                    </a:lnTo>
                    <a:lnTo>
                      <a:pt x="549" y="273"/>
                    </a:lnTo>
                    <a:lnTo>
                      <a:pt x="552" y="272"/>
                    </a:lnTo>
                    <a:lnTo>
                      <a:pt x="555" y="268"/>
                    </a:lnTo>
                    <a:lnTo>
                      <a:pt x="555" y="265"/>
                    </a:lnTo>
                    <a:lnTo>
                      <a:pt x="556" y="260"/>
                    </a:lnTo>
                    <a:lnTo>
                      <a:pt x="554" y="248"/>
                    </a:lnTo>
                    <a:lnTo>
                      <a:pt x="552" y="235"/>
                    </a:lnTo>
                    <a:lnTo>
                      <a:pt x="550" y="229"/>
                    </a:lnTo>
                    <a:lnTo>
                      <a:pt x="549" y="223"/>
                    </a:lnTo>
                    <a:lnTo>
                      <a:pt x="546" y="218"/>
                    </a:lnTo>
                    <a:lnTo>
                      <a:pt x="544" y="216"/>
                    </a:lnTo>
                    <a:lnTo>
                      <a:pt x="542" y="212"/>
                    </a:lnTo>
                    <a:lnTo>
                      <a:pt x="540" y="210"/>
                    </a:lnTo>
                    <a:lnTo>
                      <a:pt x="539" y="208"/>
                    </a:lnTo>
                    <a:lnTo>
                      <a:pt x="540" y="206"/>
                    </a:lnTo>
                    <a:lnTo>
                      <a:pt x="542" y="204"/>
                    </a:lnTo>
                    <a:lnTo>
                      <a:pt x="544" y="203"/>
                    </a:lnTo>
                    <a:lnTo>
                      <a:pt x="548" y="203"/>
                    </a:lnTo>
                    <a:lnTo>
                      <a:pt x="552" y="203"/>
                    </a:lnTo>
                    <a:lnTo>
                      <a:pt x="564" y="205"/>
                    </a:lnTo>
                    <a:lnTo>
                      <a:pt x="576" y="209"/>
                    </a:lnTo>
                    <a:lnTo>
                      <a:pt x="588" y="212"/>
                    </a:lnTo>
                    <a:lnTo>
                      <a:pt x="595" y="217"/>
                    </a:lnTo>
                    <a:lnTo>
                      <a:pt x="600" y="218"/>
                    </a:lnTo>
                    <a:lnTo>
                      <a:pt x="605" y="219"/>
                    </a:lnTo>
                    <a:lnTo>
                      <a:pt x="611" y="219"/>
                    </a:lnTo>
                    <a:lnTo>
                      <a:pt x="617" y="219"/>
                    </a:lnTo>
                    <a:lnTo>
                      <a:pt x="624" y="218"/>
                    </a:lnTo>
                    <a:lnTo>
                      <a:pt x="630" y="216"/>
                    </a:lnTo>
                    <a:lnTo>
                      <a:pt x="634" y="214"/>
                    </a:lnTo>
                    <a:lnTo>
                      <a:pt x="639" y="210"/>
                    </a:lnTo>
                    <a:lnTo>
                      <a:pt x="645" y="203"/>
                    </a:lnTo>
                    <a:lnTo>
                      <a:pt x="652" y="192"/>
                    </a:lnTo>
                    <a:lnTo>
                      <a:pt x="656" y="185"/>
                    </a:lnTo>
                    <a:lnTo>
                      <a:pt x="659" y="175"/>
                    </a:lnTo>
                    <a:lnTo>
                      <a:pt x="663" y="165"/>
                    </a:lnTo>
                    <a:lnTo>
                      <a:pt x="665" y="152"/>
                    </a:lnTo>
                    <a:lnTo>
                      <a:pt x="669" y="141"/>
                    </a:lnTo>
                    <a:lnTo>
                      <a:pt x="671" y="135"/>
                    </a:lnTo>
                    <a:lnTo>
                      <a:pt x="675" y="132"/>
                    </a:lnTo>
                    <a:lnTo>
                      <a:pt x="678" y="129"/>
                    </a:lnTo>
                    <a:lnTo>
                      <a:pt x="691" y="129"/>
                    </a:lnTo>
                    <a:lnTo>
                      <a:pt x="712" y="128"/>
                    </a:lnTo>
                    <a:lnTo>
                      <a:pt x="732" y="124"/>
                    </a:lnTo>
                    <a:lnTo>
                      <a:pt x="745" y="122"/>
                    </a:lnTo>
                    <a:lnTo>
                      <a:pt x="753" y="123"/>
                    </a:lnTo>
                    <a:lnTo>
                      <a:pt x="759" y="124"/>
                    </a:lnTo>
                    <a:lnTo>
                      <a:pt x="766" y="130"/>
                    </a:lnTo>
                    <a:lnTo>
                      <a:pt x="773" y="137"/>
                    </a:lnTo>
                    <a:lnTo>
                      <a:pt x="778" y="145"/>
                    </a:lnTo>
                    <a:lnTo>
                      <a:pt x="784" y="151"/>
                    </a:lnTo>
                    <a:lnTo>
                      <a:pt x="790" y="156"/>
                    </a:lnTo>
                    <a:lnTo>
                      <a:pt x="798" y="162"/>
                    </a:lnTo>
                    <a:lnTo>
                      <a:pt x="804" y="165"/>
                    </a:lnTo>
                    <a:lnTo>
                      <a:pt x="813" y="167"/>
                    </a:lnTo>
                    <a:lnTo>
                      <a:pt x="822" y="168"/>
                    </a:lnTo>
                    <a:lnTo>
                      <a:pt x="833" y="168"/>
                    </a:lnTo>
                    <a:lnTo>
                      <a:pt x="839" y="167"/>
                    </a:lnTo>
                    <a:lnTo>
                      <a:pt x="845" y="166"/>
                    </a:lnTo>
                    <a:lnTo>
                      <a:pt x="851" y="164"/>
                    </a:lnTo>
                    <a:lnTo>
                      <a:pt x="856" y="160"/>
                    </a:lnTo>
                    <a:lnTo>
                      <a:pt x="865" y="152"/>
                    </a:lnTo>
                    <a:lnTo>
                      <a:pt x="876" y="143"/>
                    </a:lnTo>
                    <a:lnTo>
                      <a:pt x="885" y="135"/>
                    </a:lnTo>
                    <a:lnTo>
                      <a:pt x="896" y="128"/>
                    </a:lnTo>
                    <a:lnTo>
                      <a:pt x="902" y="126"/>
                    </a:lnTo>
                    <a:lnTo>
                      <a:pt x="908" y="123"/>
                    </a:lnTo>
                    <a:lnTo>
                      <a:pt x="914" y="123"/>
                    </a:lnTo>
                    <a:lnTo>
                      <a:pt x="921" y="123"/>
                    </a:lnTo>
                    <a:lnTo>
                      <a:pt x="945" y="126"/>
                    </a:lnTo>
                    <a:lnTo>
                      <a:pt x="960" y="127"/>
                    </a:lnTo>
                    <a:lnTo>
                      <a:pt x="967" y="124"/>
                    </a:lnTo>
                    <a:lnTo>
                      <a:pt x="973" y="122"/>
                    </a:lnTo>
                    <a:lnTo>
                      <a:pt x="979" y="117"/>
                    </a:lnTo>
                    <a:lnTo>
                      <a:pt x="985" y="110"/>
                    </a:lnTo>
                    <a:lnTo>
                      <a:pt x="992" y="103"/>
                    </a:lnTo>
                    <a:lnTo>
                      <a:pt x="1001" y="97"/>
                    </a:lnTo>
                    <a:lnTo>
                      <a:pt x="1008" y="93"/>
                    </a:lnTo>
                    <a:lnTo>
                      <a:pt x="1016" y="90"/>
                    </a:lnTo>
                    <a:lnTo>
                      <a:pt x="1024" y="86"/>
                    </a:lnTo>
                    <a:lnTo>
                      <a:pt x="1033" y="83"/>
                    </a:lnTo>
                    <a:lnTo>
                      <a:pt x="1041" y="79"/>
                    </a:lnTo>
                    <a:lnTo>
                      <a:pt x="1049" y="73"/>
                    </a:lnTo>
                    <a:lnTo>
                      <a:pt x="1053" y="70"/>
                    </a:lnTo>
                    <a:lnTo>
                      <a:pt x="1055" y="66"/>
                    </a:lnTo>
                    <a:lnTo>
                      <a:pt x="1058" y="63"/>
                    </a:lnTo>
                    <a:lnTo>
                      <a:pt x="1060" y="58"/>
                    </a:lnTo>
                    <a:lnTo>
                      <a:pt x="1062" y="48"/>
                    </a:lnTo>
                    <a:lnTo>
                      <a:pt x="1065" y="39"/>
                    </a:lnTo>
                    <a:lnTo>
                      <a:pt x="1067" y="29"/>
                    </a:lnTo>
                    <a:lnTo>
                      <a:pt x="1072" y="20"/>
                    </a:lnTo>
                    <a:lnTo>
                      <a:pt x="1074" y="16"/>
                    </a:lnTo>
                    <a:lnTo>
                      <a:pt x="1078" y="13"/>
                    </a:lnTo>
                    <a:lnTo>
                      <a:pt x="1081" y="9"/>
                    </a:lnTo>
                    <a:lnTo>
                      <a:pt x="1086" y="6"/>
                    </a:lnTo>
                    <a:lnTo>
                      <a:pt x="1093" y="3"/>
                    </a:lnTo>
                    <a:lnTo>
                      <a:pt x="1102" y="1"/>
                    </a:lnTo>
                    <a:lnTo>
                      <a:pt x="1109" y="0"/>
                    </a:lnTo>
                    <a:lnTo>
                      <a:pt x="1117" y="0"/>
                    </a:lnTo>
                    <a:lnTo>
                      <a:pt x="1124" y="2"/>
                    </a:lnTo>
                    <a:lnTo>
                      <a:pt x="1131" y="6"/>
                    </a:lnTo>
                    <a:lnTo>
                      <a:pt x="1137" y="11"/>
                    </a:lnTo>
                    <a:lnTo>
                      <a:pt x="1143" y="19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7" name="黑龙江">
                <a:extLst>
                  <a:ext uri="{FF2B5EF4-FFF2-40B4-BE49-F238E27FC236}">
                    <a16:creationId xmlns:a16="http://schemas.microsoft.com/office/drawing/2014/main" id="{B5CC9AF6-3DA2-42B1-9F0A-18AC7F20BD69}"/>
                  </a:ext>
                </a:extLst>
              </p:cNvPr>
              <p:cNvSpPr/>
              <p:nvPr/>
            </p:nvSpPr>
            <p:spPr bwMode="auto">
              <a:xfrm>
                <a:off x="5433162" y="8357"/>
                <a:ext cx="1512866" cy="1460244"/>
              </a:xfrm>
              <a:custGeom>
                <a:avLst/>
                <a:gdLst>
                  <a:gd name="T0" fmla="*/ 385 w 4137"/>
                  <a:gd name="T1" fmla="*/ 68 h 3992"/>
                  <a:gd name="T2" fmla="*/ 616 w 4137"/>
                  <a:gd name="T3" fmla="*/ 2 h 3992"/>
                  <a:gd name="T4" fmla="*/ 893 w 4137"/>
                  <a:gd name="T5" fmla="*/ 105 h 3992"/>
                  <a:gd name="T6" fmla="*/ 1227 w 4137"/>
                  <a:gd name="T7" fmla="*/ 198 h 3992"/>
                  <a:gd name="T8" fmla="*/ 1337 w 4137"/>
                  <a:gd name="T9" fmla="*/ 327 h 3992"/>
                  <a:gd name="T10" fmla="*/ 1458 w 4137"/>
                  <a:gd name="T11" fmla="*/ 485 h 3992"/>
                  <a:gd name="T12" fmla="*/ 1574 w 4137"/>
                  <a:gd name="T13" fmla="*/ 700 h 3992"/>
                  <a:gd name="T14" fmla="*/ 1623 w 4137"/>
                  <a:gd name="T15" fmla="*/ 786 h 3992"/>
                  <a:gd name="T16" fmla="*/ 1780 w 4137"/>
                  <a:gd name="T17" fmla="*/ 1046 h 3992"/>
                  <a:gd name="T18" fmla="*/ 1874 w 4137"/>
                  <a:gd name="T19" fmla="*/ 1293 h 3992"/>
                  <a:gd name="T20" fmla="*/ 2045 w 4137"/>
                  <a:gd name="T21" fmla="*/ 1461 h 3992"/>
                  <a:gd name="T22" fmla="*/ 2302 w 4137"/>
                  <a:gd name="T23" fmla="*/ 1468 h 3992"/>
                  <a:gd name="T24" fmla="*/ 2485 w 4137"/>
                  <a:gd name="T25" fmla="*/ 1457 h 3992"/>
                  <a:gd name="T26" fmla="*/ 2681 w 4137"/>
                  <a:gd name="T27" fmla="*/ 1624 h 3992"/>
                  <a:gd name="T28" fmla="*/ 2844 w 4137"/>
                  <a:gd name="T29" fmla="*/ 1695 h 3992"/>
                  <a:gd name="T30" fmla="*/ 2942 w 4137"/>
                  <a:gd name="T31" fmla="*/ 1854 h 3992"/>
                  <a:gd name="T32" fmla="*/ 3074 w 4137"/>
                  <a:gd name="T33" fmla="*/ 2101 h 3992"/>
                  <a:gd name="T34" fmla="*/ 3345 w 4137"/>
                  <a:gd name="T35" fmla="*/ 2034 h 3992"/>
                  <a:gd name="T36" fmla="*/ 3520 w 4137"/>
                  <a:gd name="T37" fmla="*/ 1878 h 3992"/>
                  <a:gd name="T38" fmla="*/ 3652 w 4137"/>
                  <a:gd name="T39" fmla="*/ 1771 h 3992"/>
                  <a:gd name="T40" fmla="*/ 3909 w 4137"/>
                  <a:gd name="T41" fmla="*/ 1599 h 3992"/>
                  <a:gd name="T42" fmla="*/ 4124 w 4137"/>
                  <a:gd name="T43" fmla="*/ 1502 h 3992"/>
                  <a:gd name="T44" fmla="*/ 4074 w 4137"/>
                  <a:gd name="T45" fmla="*/ 1766 h 3992"/>
                  <a:gd name="T46" fmla="*/ 4009 w 4137"/>
                  <a:gd name="T47" fmla="*/ 2032 h 3992"/>
                  <a:gd name="T48" fmla="*/ 3993 w 4137"/>
                  <a:gd name="T49" fmla="*/ 2413 h 3992"/>
                  <a:gd name="T50" fmla="*/ 3947 w 4137"/>
                  <a:gd name="T51" fmla="*/ 2706 h 3992"/>
                  <a:gd name="T52" fmla="*/ 3915 w 4137"/>
                  <a:gd name="T53" fmla="*/ 3042 h 3992"/>
                  <a:gd name="T54" fmla="*/ 3518 w 4137"/>
                  <a:gd name="T55" fmla="*/ 3043 h 3992"/>
                  <a:gd name="T56" fmla="*/ 3363 w 4137"/>
                  <a:gd name="T57" fmla="*/ 3261 h 3992"/>
                  <a:gd name="T58" fmla="*/ 3446 w 4137"/>
                  <a:gd name="T59" fmla="*/ 3579 h 3992"/>
                  <a:gd name="T60" fmla="*/ 3484 w 4137"/>
                  <a:gd name="T61" fmla="*/ 3907 h 3992"/>
                  <a:gd name="T62" fmla="*/ 3256 w 4137"/>
                  <a:gd name="T63" fmla="*/ 3855 h 3992"/>
                  <a:gd name="T64" fmla="*/ 3121 w 4137"/>
                  <a:gd name="T65" fmla="*/ 3790 h 3992"/>
                  <a:gd name="T66" fmla="*/ 2932 w 4137"/>
                  <a:gd name="T67" fmla="*/ 3832 h 3992"/>
                  <a:gd name="T68" fmla="*/ 2812 w 4137"/>
                  <a:gd name="T69" fmla="*/ 3991 h 3992"/>
                  <a:gd name="T70" fmla="*/ 2588 w 4137"/>
                  <a:gd name="T71" fmla="*/ 3700 h 3992"/>
                  <a:gd name="T72" fmla="*/ 2480 w 4137"/>
                  <a:gd name="T73" fmla="*/ 3784 h 3992"/>
                  <a:gd name="T74" fmla="*/ 2322 w 4137"/>
                  <a:gd name="T75" fmla="*/ 3737 h 3992"/>
                  <a:gd name="T76" fmla="*/ 2178 w 4137"/>
                  <a:gd name="T77" fmla="*/ 3632 h 3992"/>
                  <a:gd name="T78" fmla="*/ 2098 w 4137"/>
                  <a:gd name="T79" fmla="*/ 3465 h 3992"/>
                  <a:gd name="T80" fmla="*/ 1802 w 4137"/>
                  <a:gd name="T81" fmla="*/ 3460 h 3992"/>
                  <a:gd name="T82" fmla="*/ 1598 w 4137"/>
                  <a:gd name="T83" fmla="*/ 3370 h 3992"/>
                  <a:gd name="T84" fmla="*/ 1383 w 4137"/>
                  <a:gd name="T85" fmla="*/ 3393 h 3992"/>
                  <a:gd name="T86" fmla="*/ 1134 w 4137"/>
                  <a:gd name="T87" fmla="*/ 3214 h 3992"/>
                  <a:gd name="T88" fmla="*/ 974 w 4137"/>
                  <a:gd name="T89" fmla="*/ 3093 h 3992"/>
                  <a:gd name="T90" fmla="*/ 869 w 4137"/>
                  <a:gd name="T91" fmla="*/ 2964 h 3992"/>
                  <a:gd name="T92" fmla="*/ 961 w 4137"/>
                  <a:gd name="T93" fmla="*/ 2837 h 3992"/>
                  <a:gd name="T94" fmla="*/ 855 w 4137"/>
                  <a:gd name="T95" fmla="*/ 2860 h 3992"/>
                  <a:gd name="T96" fmla="*/ 705 w 4137"/>
                  <a:gd name="T97" fmla="*/ 2767 h 3992"/>
                  <a:gd name="T98" fmla="*/ 803 w 4137"/>
                  <a:gd name="T99" fmla="*/ 2410 h 3992"/>
                  <a:gd name="T100" fmla="*/ 1094 w 4137"/>
                  <a:gd name="T101" fmla="*/ 2176 h 3992"/>
                  <a:gd name="T102" fmla="*/ 1163 w 4137"/>
                  <a:gd name="T103" fmla="*/ 1909 h 3992"/>
                  <a:gd name="T104" fmla="*/ 1242 w 4137"/>
                  <a:gd name="T105" fmla="*/ 1570 h 3992"/>
                  <a:gd name="T106" fmla="*/ 1302 w 4137"/>
                  <a:gd name="T107" fmla="*/ 1221 h 3992"/>
                  <a:gd name="T108" fmla="*/ 1361 w 4137"/>
                  <a:gd name="T109" fmla="*/ 926 h 3992"/>
                  <a:gd name="T110" fmla="*/ 1089 w 4137"/>
                  <a:gd name="T111" fmla="*/ 774 h 3992"/>
                  <a:gd name="T112" fmla="*/ 912 w 4137"/>
                  <a:gd name="T113" fmla="*/ 916 h 3992"/>
                  <a:gd name="T114" fmla="*/ 669 w 4137"/>
                  <a:gd name="T115" fmla="*/ 959 h 3992"/>
                  <a:gd name="T116" fmla="*/ 505 w 4137"/>
                  <a:gd name="T117" fmla="*/ 840 h 3992"/>
                  <a:gd name="T118" fmla="*/ 429 w 4137"/>
                  <a:gd name="T119" fmla="*/ 592 h 3992"/>
                  <a:gd name="T120" fmla="*/ 262 w 4137"/>
                  <a:gd name="T121" fmla="*/ 518 h 3992"/>
                  <a:gd name="T122" fmla="*/ 0 w 4137"/>
                  <a:gd name="T123" fmla="*/ 496 h 3992"/>
                  <a:gd name="T124" fmla="*/ 87 w 4137"/>
                  <a:gd name="T125" fmla="*/ 216 h 39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137" h="3992">
                    <a:moveTo>
                      <a:pt x="49" y="156"/>
                    </a:moveTo>
                    <a:lnTo>
                      <a:pt x="60" y="153"/>
                    </a:lnTo>
                    <a:lnTo>
                      <a:pt x="71" y="150"/>
                    </a:lnTo>
                    <a:lnTo>
                      <a:pt x="82" y="145"/>
                    </a:lnTo>
                    <a:lnTo>
                      <a:pt x="92" y="139"/>
                    </a:lnTo>
                    <a:lnTo>
                      <a:pt x="102" y="132"/>
                    </a:lnTo>
                    <a:lnTo>
                      <a:pt x="114" y="124"/>
                    </a:lnTo>
                    <a:lnTo>
                      <a:pt x="120" y="120"/>
                    </a:lnTo>
                    <a:lnTo>
                      <a:pt x="127" y="118"/>
                    </a:lnTo>
                    <a:lnTo>
                      <a:pt x="134" y="115"/>
                    </a:lnTo>
                    <a:lnTo>
                      <a:pt x="144" y="114"/>
                    </a:lnTo>
                    <a:lnTo>
                      <a:pt x="161" y="114"/>
                    </a:lnTo>
                    <a:lnTo>
                      <a:pt x="175" y="113"/>
                    </a:lnTo>
                    <a:lnTo>
                      <a:pt x="182" y="112"/>
                    </a:lnTo>
                    <a:lnTo>
                      <a:pt x="187" y="111"/>
                    </a:lnTo>
                    <a:lnTo>
                      <a:pt x="192" y="108"/>
                    </a:lnTo>
                    <a:lnTo>
                      <a:pt x="195" y="106"/>
                    </a:lnTo>
                    <a:lnTo>
                      <a:pt x="202" y="97"/>
                    </a:lnTo>
                    <a:lnTo>
                      <a:pt x="212" y="89"/>
                    </a:lnTo>
                    <a:lnTo>
                      <a:pt x="217" y="86"/>
                    </a:lnTo>
                    <a:lnTo>
                      <a:pt x="222" y="82"/>
                    </a:lnTo>
                    <a:lnTo>
                      <a:pt x="228" y="80"/>
                    </a:lnTo>
                    <a:lnTo>
                      <a:pt x="234" y="77"/>
                    </a:lnTo>
                    <a:lnTo>
                      <a:pt x="245" y="76"/>
                    </a:lnTo>
                    <a:lnTo>
                      <a:pt x="255" y="77"/>
                    </a:lnTo>
                    <a:lnTo>
                      <a:pt x="262" y="80"/>
                    </a:lnTo>
                    <a:lnTo>
                      <a:pt x="269" y="82"/>
                    </a:lnTo>
                    <a:lnTo>
                      <a:pt x="275" y="84"/>
                    </a:lnTo>
                    <a:lnTo>
                      <a:pt x="283" y="86"/>
                    </a:lnTo>
                    <a:lnTo>
                      <a:pt x="293" y="84"/>
                    </a:lnTo>
                    <a:lnTo>
                      <a:pt x="302" y="81"/>
                    </a:lnTo>
                    <a:lnTo>
                      <a:pt x="313" y="76"/>
                    </a:lnTo>
                    <a:lnTo>
                      <a:pt x="326" y="71"/>
                    </a:lnTo>
                    <a:lnTo>
                      <a:pt x="334" y="69"/>
                    </a:lnTo>
                    <a:lnTo>
                      <a:pt x="341" y="68"/>
                    </a:lnTo>
                    <a:lnTo>
                      <a:pt x="348" y="68"/>
                    </a:lnTo>
                    <a:lnTo>
                      <a:pt x="357" y="68"/>
                    </a:lnTo>
                    <a:lnTo>
                      <a:pt x="371" y="69"/>
                    </a:lnTo>
                    <a:lnTo>
                      <a:pt x="385" y="68"/>
                    </a:lnTo>
                    <a:lnTo>
                      <a:pt x="396" y="65"/>
                    </a:lnTo>
                    <a:lnTo>
                      <a:pt x="407" y="61"/>
                    </a:lnTo>
                    <a:lnTo>
                      <a:pt x="415" y="53"/>
                    </a:lnTo>
                    <a:lnTo>
                      <a:pt x="425" y="46"/>
                    </a:lnTo>
                    <a:lnTo>
                      <a:pt x="430" y="43"/>
                    </a:lnTo>
                    <a:lnTo>
                      <a:pt x="436" y="40"/>
                    </a:lnTo>
                    <a:lnTo>
                      <a:pt x="444" y="38"/>
                    </a:lnTo>
                    <a:lnTo>
                      <a:pt x="449" y="37"/>
                    </a:lnTo>
                    <a:lnTo>
                      <a:pt x="463" y="37"/>
                    </a:lnTo>
                    <a:lnTo>
                      <a:pt x="473" y="34"/>
                    </a:lnTo>
                    <a:lnTo>
                      <a:pt x="477" y="33"/>
                    </a:lnTo>
                    <a:lnTo>
                      <a:pt x="480" y="31"/>
                    </a:lnTo>
                    <a:lnTo>
                      <a:pt x="483" y="29"/>
                    </a:lnTo>
                    <a:lnTo>
                      <a:pt x="485" y="25"/>
                    </a:lnTo>
                    <a:lnTo>
                      <a:pt x="489" y="18"/>
                    </a:lnTo>
                    <a:lnTo>
                      <a:pt x="495" y="12"/>
                    </a:lnTo>
                    <a:lnTo>
                      <a:pt x="498" y="10"/>
                    </a:lnTo>
                    <a:lnTo>
                      <a:pt x="502" y="7"/>
                    </a:lnTo>
                    <a:lnTo>
                      <a:pt x="505" y="6"/>
                    </a:lnTo>
                    <a:lnTo>
                      <a:pt x="510" y="6"/>
                    </a:lnTo>
                    <a:lnTo>
                      <a:pt x="520" y="7"/>
                    </a:lnTo>
                    <a:lnTo>
                      <a:pt x="527" y="10"/>
                    </a:lnTo>
                    <a:lnTo>
                      <a:pt x="533" y="13"/>
                    </a:lnTo>
                    <a:lnTo>
                      <a:pt x="536" y="15"/>
                    </a:lnTo>
                    <a:lnTo>
                      <a:pt x="540" y="18"/>
                    </a:lnTo>
                    <a:lnTo>
                      <a:pt x="545" y="19"/>
                    </a:lnTo>
                    <a:lnTo>
                      <a:pt x="548" y="19"/>
                    </a:lnTo>
                    <a:lnTo>
                      <a:pt x="551" y="18"/>
                    </a:lnTo>
                    <a:lnTo>
                      <a:pt x="553" y="17"/>
                    </a:lnTo>
                    <a:lnTo>
                      <a:pt x="556" y="14"/>
                    </a:lnTo>
                    <a:lnTo>
                      <a:pt x="561" y="8"/>
                    </a:lnTo>
                    <a:lnTo>
                      <a:pt x="566" y="5"/>
                    </a:lnTo>
                    <a:lnTo>
                      <a:pt x="571" y="4"/>
                    </a:lnTo>
                    <a:lnTo>
                      <a:pt x="577" y="4"/>
                    </a:lnTo>
                    <a:lnTo>
                      <a:pt x="584" y="8"/>
                    </a:lnTo>
                    <a:lnTo>
                      <a:pt x="589" y="12"/>
                    </a:lnTo>
                    <a:lnTo>
                      <a:pt x="596" y="6"/>
                    </a:lnTo>
                    <a:lnTo>
                      <a:pt x="608" y="0"/>
                    </a:lnTo>
                    <a:lnTo>
                      <a:pt x="616" y="2"/>
                    </a:lnTo>
                    <a:lnTo>
                      <a:pt x="625" y="7"/>
                    </a:lnTo>
                    <a:lnTo>
                      <a:pt x="636" y="12"/>
                    </a:lnTo>
                    <a:lnTo>
                      <a:pt x="647" y="17"/>
                    </a:lnTo>
                    <a:lnTo>
                      <a:pt x="658" y="19"/>
                    </a:lnTo>
                    <a:lnTo>
                      <a:pt x="668" y="21"/>
                    </a:lnTo>
                    <a:lnTo>
                      <a:pt x="673" y="23"/>
                    </a:lnTo>
                    <a:lnTo>
                      <a:pt x="678" y="25"/>
                    </a:lnTo>
                    <a:lnTo>
                      <a:pt x="682" y="27"/>
                    </a:lnTo>
                    <a:lnTo>
                      <a:pt x="687" y="31"/>
                    </a:lnTo>
                    <a:lnTo>
                      <a:pt x="694" y="39"/>
                    </a:lnTo>
                    <a:lnTo>
                      <a:pt x="702" y="46"/>
                    </a:lnTo>
                    <a:lnTo>
                      <a:pt x="706" y="49"/>
                    </a:lnTo>
                    <a:lnTo>
                      <a:pt x="711" y="51"/>
                    </a:lnTo>
                    <a:lnTo>
                      <a:pt x="717" y="52"/>
                    </a:lnTo>
                    <a:lnTo>
                      <a:pt x="724" y="52"/>
                    </a:lnTo>
                    <a:lnTo>
                      <a:pt x="737" y="51"/>
                    </a:lnTo>
                    <a:lnTo>
                      <a:pt x="748" y="49"/>
                    </a:lnTo>
                    <a:lnTo>
                      <a:pt x="759" y="46"/>
                    </a:lnTo>
                    <a:lnTo>
                      <a:pt x="769" y="45"/>
                    </a:lnTo>
                    <a:lnTo>
                      <a:pt x="774" y="46"/>
                    </a:lnTo>
                    <a:lnTo>
                      <a:pt x="780" y="48"/>
                    </a:lnTo>
                    <a:lnTo>
                      <a:pt x="785" y="50"/>
                    </a:lnTo>
                    <a:lnTo>
                      <a:pt x="789" y="53"/>
                    </a:lnTo>
                    <a:lnTo>
                      <a:pt x="798" y="61"/>
                    </a:lnTo>
                    <a:lnTo>
                      <a:pt x="804" y="69"/>
                    </a:lnTo>
                    <a:lnTo>
                      <a:pt x="809" y="78"/>
                    </a:lnTo>
                    <a:lnTo>
                      <a:pt x="813" y="88"/>
                    </a:lnTo>
                    <a:lnTo>
                      <a:pt x="819" y="96"/>
                    </a:lnTo>
                    <a:lnTo>
                      <a:pt x="825" y="103"/>
                    </a:lnTo>
                    <a:lnTo>
                      <a:pt x="831" y="107"/>
                    </a:lnTo>
                    <a:lnTo>
                      <a:pt x="841" y="111"/>
                    </a:lnTo>
                    <a:lnTo>
                      <a:pt x="845" y="111"/>
                    </a:lnTo>
                    <a:lnTo>
                      <a:pt x="850" y="111"/>
                    </a:lnTo>
                    <a:lnTo>
                      <a:pt x="855" y="111"/>
                    </a:lnTo>
                    <a:lnTo>
                      <a:pt x="860" y="109"/>
                    </a:lnTo>
                    <a:lnTo>
                      <a:pt x="870" y="106"/>
                    </a:lnTo>
                    <a:lnTo>
                      <a:pt x="882" y="103"/>
                    </a:lnTo>
                    <a:lnTo>
                      <a:pt x="887" y="103"/>
                    </a:lnTo>
                    <a:lnTo>
                      <a:pt x="893" y="105"/>
                    </a:lnTo>
                    <a:lnTo>
                      <a:pt x="899" y="107"/>
                    </a:lnTo>
                    <a:lnTo>
                      <a:pt x="904" y="109"/>
                    </a:lnTo>
                    <a:lnTo>
                      <a:pt x="921" y="125"/>
                    </a:lnTo>
                    <a:lnTo>
                      <a:pt x="936" y="133"/>
                    </a:lnTo>
                    <a:lnTo>
                      <a:pt x="938" y="134"/>
                    </a:lnTo>
                    <a:lnTo>
                      <a:pt x="942" y="134"/>
                    </a:lnTo>
                    <a:lnTo>
                      <a:pt x="945" y="133"/>
                    </a:lnTo>
                    <a:lnTo>
                      <a:pt x="949" y="132"/>
                    </a:lnTo>
                    <a:lnTo>
                      <a:pt x="951" y="130"/>
                    </a:lnTo>
                    <a:lnTo>
                      <a:pt x="955" y="127"/>
                    </a:lnTo>
                    <a:lnTo>
                      <a:pt x="956" y="125"/>
                    </a:lnTo>
                    <a:lnTo>
                      <a:pt x="958" y="121"/>
                    </a:lnTo>
                    <a:lnTo>
                      <a:pt x="962" y="112"/>
                    </a:lnTo>
                    <a:lnTo>
                      <a:pt x="968" y="102"/>
                    </a:lnTo>
                    <a:lnTo>
                      <a:pt x="971" y="96"/>
                    </a:lnTo>
                    <a:lnTo>
                      <a:pt x="975" y="93"/>
                    </a:lnTo>
                    <a:lnTo>
                      <a:pt x="980" y="90"/>
                    </a:lnTo>
                    <a:lnTo>
                      <a:pt x="983" y="88"/>
                    </a:lnTo>
                    <a:lnTo>
                      <a:pt x="994" y="88"/>
                    </a:lnTo>
                    <a:lnTo>
                      <a:pt x="1008" y="87"/>
                    </a:lnTo>
                    <a:lnTo>
                      <a:pt x="1022" y="86"/>
                    </a:lnTo>
                    <a:lnTo>
                      <a:pt x="1036" y="87"/>
                    </a:lnTo>
                    <a:lnTo>
                      <a:pt x="1049" y="90"/>
                    </a:lnTo>
                    <a:lnTo>
                      <a:pt x="1061" y="95"/>
                    </a:lnTo>
                    <a:lnTo>
                      <a:pt x="1072" y="102"/>
                    </a:lnTo>
                    <a:lnTo>
                      <a:pt x="1083" y="108"/>
                    </a:lnTo>
                    <a:lnTo>
                      <a:pt x="1094" y="114"/>
                    </a:lnTo>
                    <a:lnTo>
                      <a:pt x="1108" y="120"/>
                    </a:lnTo>
                    <a:lnTo>
                      <a:pt x="1122" y="124"/>
                    </a:lnTo>
                    <a:lnTo>
                      <a:pt x="1134" y="126"/>
                    </a:lnTo>
                    <a:lnTo>
                      <a:pt x="1140" y="127"/>
                    </a:lnTo>
                    <a:lnTo>
                      <a:pt x="1147" y="130"/>
                    </a:lnTo>
                    <a:lnTo>
                      <a:pt x="1154" y="133"/>
                    </a:lnTo>
                    <a:lnTo>
                      <a:pt x="1160" y="137"/>
                    </a:lnTo>
                    <a:lnTo>
                      <a:pt x="1173" y="147"/>
                    </a:lnTo>
                    <a:lnTo>
                      <a:pt x="1187" y="160"/>
                    </a:lnTo>
                    <a:lnTo>
                      <a:pt x="1201" y="176"/>
                    </a:lnTo>
                    <a:lnTo>
                      <a:pt x="1217" y="190"/>
                    </a:lnTo>
                    <a:lnTo>
                      <a:pt x="1227" y="198"/>
                    </a:lnTo>
                    <a:lnTo>
                      <a:pt x="1236" y="206"/>
                    </a:lnTo>
                    <a:lnTo>
                      <a:pt x="1247" y="214"/>
                    </a:lnTo>
                    <a:lnTo>
                      <a:pt x="1259" y="221"/>
                    </a:lnTo>
                    <a:lnTo>
                      <a:pt x="1266" y="222"/>
                    </a:lnTo>
                    <a:lnTo>
                      <a:pt x="1273" y="222"/>
                    </a:lnTo>
                    <a:lnTo>
                      <a:pt x="1282" y="221"/>
                    </a:lnTo>
                    <a:lnTo>
                      <a:pt x="1289" y="221"/>
                    </a:lnTo>
                    <a:lnTo>
                      <a:pt x="1291" y="221"/>
                    </a:lnTo>
                    <a:lnTo>
                      <a:pt x="1294" y="221"/>
                    </a:lnTo>
                    <a:lnTo>
                      <a:pt x="1296" y="222"/>
                    </a:lnTo>
                    <a:lnTo>
                      <a:pt x="1297" y="225"/>
                    </a:lnTo>
                    <a:lnTo>
                      <a:pt x="1299" y="231"/>
                    </a:lnTo>
                    <a:lnTo>
                      <a:pt x="1299" y="239"/>
                    </a:lnTo>
                    <a:lnTo>
                      <a:pt x="1299" y="244"/>
                    </a:lnTo>
                    <a:lnTo>
                      <a:pt x="1298" y="248"/>
                    </a:lnTo>
                    <a:lnTo>
                      <a:pt x="1297" y="253"/>
                    </a:lnTo>
                    <a:lnTo>
                      <a:pt x="1295" y="257"/>
                    </a:lnTo>
                    <a:lnTo>
                      <a:pt x="1292" y="260"/>
                    </a:lnTo>
                    <a:lnTo>
                      <a:pt x="1290" y="263"/>
                    </a:lnTo>
                    <a:lnTo>
                      <a:pt x="1286" y="265"/>
                    </a:lnTo>
                    <a:lnTo>
                      <a:pt x="1283" y="266"/>
                    </a:lnTo>
                    <a:lnTo>
                      <a:pt x="1278" y="270"/>
                    </a:lnTo>
                    <a:lnTo>
                      <a:pt x="1273" y="275"/>
                    </a:lnTo>
                    <a:lnTo>
                      <a:pt x="1272" y="279"/>
                    </a:lnTo>
                    <a:lnTo>
                      <a:pt x="1272" y="284"/>
                    </a:lnTo>
                    <a:lnTo>
                      <a:pt x="1274" y="289"/>
                    </a:lnTo>
                    <a:lnTo>
                      <a:pt x="1280" y="294"/>
                    </a:lnTo>
                    <a:lnTo>
                      <a:pt x="1283" y="295"/>
                    </a:lnTo>
                    <a:lnTo>
                      <a:pt x="1288" y="297"/>
                    </a:lnTo>
                    <a:lnTo>
                      <a:pt x="1291" y="298"/>
                    </a:lnTo>
                    <a:lnTo>
                      <a:pt x="1296" y="298"/>
                    </a:lnTo>
                    <a:lnTo>
                      <a:pt x="1305" y="300"/>
                    </a:lnTo>
                    <a:lnTo>
                      <a:pt x="1316" y="302"/>
                    </a:lnTo>
                    <a:lnTo>
                      <a:pt x="1320" y="303"/>
                    </a:lnTo>
                    <a:lnTo>
                      <a:pt x="1324" y="305"/>
                    </a:lnTo>
                    <a:lnTo>
                      <a:pt x="1327" y="308"/>
                    </a:lnTo>
                    <a:lnTo>
                      <a:pt x="1329" y="311"/>
                    </a:lnTo>
                    <a:lnTo>
                      <a:pt x="1334" y="319"/>
                    </a:lnTo>
                    <a:lnTo>
                      <a:pt x="1337" y="327"/>
                    </a:lnTo>
                    <a:lnTo>
                      <a:pt x="1343" y="335"/>
                    </a:lnTo>
                    <a:lnTo>
                      <a:pt x="1351" y="341"/>
                    </a:lnTo>
                    <a:lnTo>
                      <a:pt x="1367" y="351"/>
                    </a:lnTo>
                    <a:lnTo>
                      <a:pt x="1381" y="360"/>
                    </a:lnTo>
                    <a:lnTo>
                      <a:pt x="1386" y="366"/>
                    </a:lnTo>
                    <a:lnTo>
                      <a:pt x="1389" y="373"/>
                    </a:lnTo>
                    <a:lnTo>
                      <a:pt x="1390" y="379"/>
                    </a:lnTo>
                    <a:lnTo>
                      <a:pt x="1387" y="386"/>
                    </a:lnTo>
                    <a:lnTo>
                      <a:pt x="1386" y="392"/>
                    </a:lnTo>
                    <a:lnTo>
                      <a:pt x="1386" y="397"/>
                    </a:lnTo>
                    <a:lnTo>
                      <a:pt x="1387" y="399"/>
                    </a:lnTo>
                    <a:lnTo>
                      <a:pt x="1390" y="401"/>
                    </a:lnTo>
                    <a:lnTo>
                      <a:pt x="1392" y="402"/>
                    </a:lnTo>
                    <a:lnTo>
                      <a:pt x="1395" y="402"/>
                    </a:lnTo>
                    <a:lnTo>
                      <a:pt x="1400" y="403"/>
                    </a:lnTo>
                    <a:lnTo>
                      <a:pt x="1405" y="405"/>
                    </a:lnTo>
                    <a:lnTo>
                      <a:pt x="1409" y="408"/>
                    </a:lnTo>
                    <a:lnTo>
                      <a:pt x="1411" y="411"/>
                    </a:lnTo>
                    <a:lnTo>
                      <a:pt x="1410" y="415"/>
                    </a:lnTo>
                    <a:lnTo>
                      <a:pt x="1406" y="420"/>
                    </a:lnTo>
                    <a:lnTo>
                      <a:pt x="1402" y="423"/>
                    </a:lnTo>
                    <a:lnTo>
                      <a:pt x="1397" y="426"/>
                    </a:lnTo>
                    <a:lnTo>
                      <a:pt x="1392" y="429"/>
                    </a:lnTo>
                    <a:lnTo>
                      <a:pt x="1389" y="433"/>
                    </a:lnTo>
                    <a:lnTo>
                      <a:pt x="1387" y="436"/>
                    </a:lnTo>
                    <a:lnTo>
                      <a:pt x="1387" y="441"/>
                    </a:lnTo>
                    <a:lnTo>
                      <a:pt x="1389" y="445"/>
                    </a:lnTo>
                    <a:lnTo>
                      <a:pt x="1391" y="447"/>
                    </a:lnTo>
                    <a:lnTo>
                      <a:pt x="1395" y="448"/>
                    </a:lnTo>
                    <a:lnTo>
                      <a:pt x="1399" y="449"/>
                    </a:lnTo>
                    <a:lnTo>
                      <a:pt x="1409" y="452"/>
                    </a:lnTo>
                    <a:lnTo>
                      <a:pt x="1418" y="454"/>
                    </a:lnTo>
                    <a:lnTo>
                      <a:pt x="1427" y="456"/>
                    </a:lnTo>
                    <a:lnTo>
                      <a:pt x="1436" y="459"/>
                    </a:lnTo>
                    <a:lnTo>
                      <a:pt x="1444" y="462"/>
                    </a:lnTo>
                    <a:lnTo>
                      <a:pt x="1452" y="467"/>
                    </a:lnTo>
                    <a:lnTo>
                      <a:pt x="1455" y="474"/>
                    </a:lnTo>
                    <a:lnTo>
                      <a:pt x="1458" y="481"/>
                    </a:lnTo>
                    <a:lnTo>
                      <a:pt x="1458" y="485"/>
                    </a:lnTo>
                    <a:lnTo>
                      <a:pt x="1458" y="490"/>
                    </a:lnTo>
                    <a:lnTo>
                      <a:pt x="1456" y="493"/>
                    </a:lnTo>
                    <a:lnTo>
                      <a:pt x="1455" y="498"/>
                    </a:lnTo>
                    <a:lnTo>
                      <a:pt x="1450" y="505"/>
                    </a:lnTo>
                    <a:lnTo>
                      <a:pt x="1446" y="510"/>
                    </a:lnTo>
                    <a:lnTo>
                      <a:pt x="1443" y="513"/>
                    </a:lnTo>
                    <a:lnTo>
                      <a:pt x="1441" y="517"/>
                    </a:lnTo>
                    <a:lnTo>
                      <a:pt x="1441" y="521"/>
                    </a:lnTo>
                    <a:lnTo>
                      <a:pt x="1441" y="524"/>
                    </a:lnTo>
                    <a:lnTo>
                      <a:pt x="1443" y="535"/>
                    </a:lnTo>
                    <a:lnTo>
                      <a:pt x="1449" y="546"/>
                    </a:lnTo>
                    <a:lnTo>
                      <a:pt x="1455" y="555"/>
                    </a:lnTo>
                    <a:lnTo>
                      <a:pt x="1461" y="563"/>
                    </a:lnTo>
                    <a:lnTo>
                      <a:pt x="1468" y="571"/>
                    </a:lnTo>
                    <a:lnTo>
                      <a:pt x="1478" y="579"/>
                    </a:lnTo>
                    <a:lnTo>
                      <a:pt x="1481" y="582"/>
                    </a:lnTo>
                    <a:lnTo>
                      <a:pt x="1486" y="587"/>
                    </a:lnTo>
                    <a:lnTo>
                      <a:pt x="1488" y="591"/>
                    </a:lnTo>
                    <a:lnTo>
                      <a:pt x="1492" y="595"/>
                    </a:lnTo>
                    <a:lnTo>
                      <a:pt x="1497" y="605"/>
                    </a:lnTo>
                    <a:lnTo>
                      <a:pt x="1503" y="612"/>
                    </a:lnTo>
                    <a:lnTo>
                      <a:pt x="1509" y="618"/>
                    </a:lnTo>
                    <a:lnTo>
                      <a:pt x="1516" y="622"/>
                    </a:lnTo>
                    <a:lnTo>
                      <a:pt x="1523" y="626"/>
                    </a:lnTo>
                    <a:lnTo>
                      <a:pt x="1531" y="632"/>
                    </a:lnTo>
                    <a:lnTo>
                      <a:pt x="1534" y="636"/>
                    </a:lnTo>
                    <a:lnTo>
                      <a:pt x="1536" y="639"/>
                    </a:lnTo>
                    <a:lnTo>
                      <a:pt x="1538" y="643"/>
                    </a:lnTo>
                    <a:lnTo>
                      <a:pt x="1540" y="648"/>
                    </a:lnTo>
                    <a:lnTo>
                      <a:pt x="1538" y="664"/>
                    </a:lnTo>
                    <a:lnTo>
                      <a:pt x="1536" y="676"/>
                    </a:lnTo>
                    <a:lnTo>
                      <a:pt x="1536" y="680"/>
                    </a:lnTo>
                    <a:lnTo>
                      <a:pt x="1538" y="683"/>
                    </a:lnTo>
                    <a:lnTo>
                      <a:pt x="1541" y="686"/>
                    </a:lnTo>
                    <a:lnTo>
                      <a:pt x="1546" y="687"/>
                    </a:lnTo>
                    <a:lnTo>
                      <a:pt x="1551" y="688"/>
                    </a:lnTo>
                    <a:lnTo>
                      <a:pt x="1560" y="691"/>
                    </a:lnTo>
                    <a:lnTo>
                      <a:pt x="1568" y="694"/>
                    </a:lnTo>
                    <a:lnTo>
                      <a:pt x="1574" y="700"/>
                    </a:lnTo>
                    <a:lnTo>
                      <a:pt x="1579" y="706"/>
                    </a:lnTo>
                    <a:lnTo>
                      <a:pt x="1581" y="712"/>
                    </a:lnTo>
                    <a:lnTo>
                      <a:pt x="1580" y="718"/>
                    </a:lnTo>
                    <a:lnTo>
                      <a:pt x="1578" y="725"/>
                    </a:lnTo>
                    <a:lnTo>
                      <a:pt x="1575" y="733"/>
                    </a:lnTo>
                    <a:lnTo>
                      <a:pt x="1575" y="740"/>
                    </a:lnTo>
                    <a:lnTo>
                      <a:pt x="1576" y="743"/>
                    </a:lnTo>
                    <a:lnTo>
                      <a:pt x="1579" y="745"/>
                    </a:lnTo>
                    <a:lnTo>
                      <a:pt x="1581" y="748"/>
                    </a:lnTo>
                    <a:lnTo>
                      <a:pt x="1586" y="749"/>
                    </a:lnTo>
                    <a:lnTo>
                      <a:pt x="1594" y="750"/>
                    </a:lnTo>
                    <a:lnTo>
                      <a:pt x="1603" y="751"/>
                    </a:lnTo>
                    <a:lnTo>
                      <a:pt x="1605" y="752"/>
                    </a:lnTo>
                    <a:lnTo>
                      <a:pt x="1607" y="754"/>
                    </a:lnTo>
                    <a:lnTo>
                      <a:pt x="1610" y="756"/>
                    </a:lnTo>
                    <a:lnTo>
                      <a:pt x="1611" y="758"/>
                    </a:lnTo>
                    <a:lnTo>
                      <a:pt x="1611" y="762"/>
                    </a:lnTo>
                    <a:lnTo>
                      <a:pt x="1611" y="764"/>
                    </a:lnTo>
                    <a:lnTo>
                      <a:pt x="1609" y="768"/>
                    </a:lnTo>
                    <a:lnTo>
                      <a:pt x="1607" y="770"/>
                    </a:lnTo>
                    <a:lnTo>
                      <a:pt x="1601" y="776"/>
                    </a:lnTo>
                    <a:lnTo>
                      <a:pt x="1597" y="781"/>
                    </a:lnTo>
                    <a:lnTo>
                      <a:pt x="1592" y="787"/>
                    </a:lnTo>
                    <a:lnTo>
                      <a:pt x="1590" y="793"/>
                    </a:lnTo>
                    <a:lnTo>
                      <a:pt x="1587" y="800"/>
                    </a:lnTo>
                    <a:lnTo>
                      <a:pt x="1588" y="807"/>
                    </a:lnTo>
                    <a:lnTo>
                      <a:pt x="1590" y="811"/>
                    </a:lnTo>
                    <a:lnTo>
                      <a:pt x="1593" y="813"/>
                    </a:lnTo>
                    <a:lnTo>
                      <a:pt x="1595" y="815"/>
                    </a:lnTo>
                    <a:lnTo>
                      <a:pt x="1599" y="817"/>
                    </a:lnTo>
                    <a:lnTo>
                      <a:pt x="1603" y="818"/>
                    </a:lnTo>
                    <a:lnTo>
                      <a:pt x="1606" y="817"/>
                    </a:lnTo>
                    <a:lnTo>
                      <a:pt x="1610" y="815"/>
                    </a:lnTo>
                    <a:lnTo>
                      <a:pt x="1612" y="813"/>
                    </a:lnTo>
                    <a:lnTo>
                      <a:pt x="1616" y="806"/>
                    </a:lnTo>
                    <a:lnTo>
                      <a:pt x="1618" y="796"/>
                    </a:lnTo>
                    <a:lnTo>
                      <a:pt x="1619" y="793"/>
                    </a:lnTo>
                    <a:lnTo>
                      <a:pt x="1620" y="788"/>
                    </a:lnTo>
                    <a:lnTo>
                      <a:pt x="1623" y="786"/>
                    </a:lnTo>
                    <a:lnTo>
                      <a:pt x="1625" y="784"/>
                    </a:lnTo>
                    <a:lnTo>
                      <a:pt x="1629" y="784"/>
                    </a:lnTo>
                    <a:lnTo>
                      <a:pt x="1632" y="786"/>
                    </a:lnTo>
                    <a:lnTo>
                      <a:pt x="1635" y="787"/>
                    </a:lnTo>
                    <a:lnTo>
                      <a:pt x="1638" y="789"/>
                    </a:lnTo>
                    <a:lnTo>
                      <a:pt x="1639" y="792"/>
                    </a:lnTo>
                    <a:lnTo>
                      <a:pt x="1642" y="795"/>
                    </a:lnTo>
                    <a:lnTo>
                      <a:pt x="1643" y="799"/>
                    </a:lnTo>
                    <a:lnTo>
                      <a:pt x="1643" y="802"/>
                    </a:lnTo>
                    <a:lnTo>
                      <a:pt x="1641" y="812"/>
                    </a:lnTo>
                    <a:lnTo>
                      <a:pt x="1637" y="823"/>
                    </a:lnTo>
                    <a:lnTo>
                      <a:pt x="1633" y="834"/>
                    </a:lnTo>
                    <a:lnTo>
                      <a:pt x="1631" y="843"/>
                    </a:lnTo>
                    <a:lnTo>
                      <a:pt x="1630" y="852"/>
                    </a:lnTo>
                    <a:lnTo>
                      <a:pt x="1630" y="862"/>
                    </a:lnTo>
                    <a:lnTo>
                      <a:pt x="1632" y="871"/>
                    </a:lnTo>
                    <a:lnTo>
                      <a:pt x="1636" y="882"/>
                    </a:lnTo>
                    <a:lnTo>
                      <a:pt x="1643" y="893"/>
                    </a:lnTo>
                    <a:lnTo>
                      <a:pt x="1653" y="903"/>
                    </a:lnTo>
                    <a:lnTo>
                      <a:pt x="1662" y="913"/>
                    </a:lnTo>
                    <a:lnTo>
                      <a:pt x="1670" y="921"/>
                    </a:lnTo>
                    <a:lnTo>
                      <a:pt x="1686" y="933"/>
                    </a:lnTo>
                    <a:lnTo>
                      <a:pt x="1701" y="941"/>
                    </a:lnTo>
                    <a:lnTo>
                      <a:pt x="1706" y="945"/>
                    </a:lnTo>
                    <a:lnTo>
                      <a:pt x="1711" y="948"/>
                    </a:lnTo>
                    <a:lnTo>
                      <a:pt x="1716" y="954"/>
                    </a:lnTo>
                    <a:lnTo>
                      <a:pt x="1720" y="960"/>
                    </a:lnTo>
                    <a:lnTo>
                      <a:pt x="1725" y="968"/>
                    </a:lnTo>
                    <a:lnTo>
                      <a:pt x="1731" y="976"/>
                    </a:lnTo>
                    <a:lnTo>
                      <a:pt x="1738" y="984"/>
                    </a:lnTo>
                    <a:lnTo>
                      <a:pt x="1745" y="991"/>
                    </a:lnTo>
                    <a:lnTo>
                      <a:pt x="1752" y="996"/>
                    </a:lnTo>
                    <a:lnTo>
                      <a:pt x="1758" y="1002"/>
                    </a:lnTo>
                    <a:lnTo>
                      <a:pt x="1763" y="1009"/>
                    </a:lnTo>
                    <a:lnTo>
                      <a:pt x="1765" y="1017"/>
                    </a:lnTo>
                    <a:lnTo>
                      <a:pt x="1768" y="1027"/>
                    </a:lnTo>
                    <a:lnTo>
                      <a:pt x="1771" y="1034"/>
                    </a:lnTo>
                    <a:lnTo>
                      <a:pt x="1775" y="1041"/>
                    </a:lnTo>
                    <a:lnTo>
                      <a:pt x="1780" y="1046"/>
                    </a:lnTo>
                    <a:lnTo>
                      <a:pt x="1784" y="1052"/>
                    </a:lnTo>
                    <a:lnTo>
                      <a:pt x="1790" y="1059"/>
                    </a:lnTo>
                    <a:lnTo>
                      <a:pt x="1793" y="1063"/>
                    </a:lnTo>
                    <a:lnTo>
                      <a:pt x="1794" y="1066"/>
                    </a:lnTo>
                    <a:lnTo>
                      <a:pt x="1796" y="1071"/>
                    </a:lnTo>
                    <a:lnTo>
                      <a:pt x="1796" y="1076"/>
                    </a:lnTo>
                    <a:lnTo>
                      <a:pt x="1796" y="1086"/>
                    </a:lnTo>
                    <a:lnTo>
                      <a:pt x="1794" y="1095"/>
                    </a:lnTo>
                    <a:lnTo>
                      <a:pt x="1792" y="1103"/>
                    </a:lnTo>
                    <a:lnTo>
                      <a:pt x="1789" y="1109"/>
                    </a:lnTo>
                    <a:lnTo>
                      <a:pt x="1788" y="1116"/>
                    </a:lnTo>
                    <a:lnTo>
                      <a:pt x="1788" y="1123"/>
                    </a:lnTo>
                    <a:lnTo>
                      <a:pt x="1790" y="1129"/>
                    </a:lnTo>
                    <a:lnTo>
                      <a:pt x="1795" y="1136"/>
                    </a:lnTo>
                    <a:lnTo>
                      <a:pt x="1801" y="1141"/>
                    </a:lnTo>
                    <a:lnTo>
                      <a:pt x="1806" y="1147"/>
                    </a:lnTo>
                    <a:lnTo>
                      <a:pt x="1808" y="1149"/>
                    </a:lnTo>
                    <a:lnTo>
                      <a:pt x="1811" y="1153"/>
                    </a:lnTo>
                    <a:lnTo>
                      <a:pt x="1813" y="1156"/>
                    </a:lnTo>
                    <a:lnTo>
                      <a:pt x="1813" y="1161"/>
                    </a:lnTo>
                    <a:lnTo>
                      <a:pt x="1815" y="1173"/>
                    </a:lnTo>
                    <a:lnTo>
                      <a:pt x="1819" y="1184"/>
                    </a:lnTo>
                    <a:lnTo>
                      <a:pt x="1823" y="1192"/>
                    </a:lnTo>
                    <a:lnTo>
                      <a:pt x="1827" y="1199"/>
                    </a:lnTo>
                    <a:lnTo>
                      <a:pt x="1834" y="1204"/>
                    </a:lnTo>
                    <a:lnTo>
                      <a:pt x="1843" y="1208"/>
                    </a:lnTo>
                    <a:lnTo>
                      <a:pt x="1852" y="1211"/>
                    </a:lnTo>
                    <a:lnTo>
                      <a:pt x="1864" y="1214"/>
                    </a:lnTo>
                    <a:lnTo>
                      <a:pt x="1874" y="1216"/>
                    </a:lnTo>
                    <a:lnTo>
                      <a:pt x="1880" y="1218"/>
                    </a:lnTo>
                    <a:lnTo>
                      <a:pt x="1882" y="1219"/>
                    </a:lnTo>
                    <a:lnTo>
                      <a:pt x="1883" y="1222"/>
                    </a:lnTo>
                    <a:lnTo>
                      <a:pt x="1884" y="1227"/>
                    </a:lnTo>
                    <a:lnTo>
                      <a:pt x="1884" y="1231"/>
                    </a:lnTo>
                    <a:lnTo>
                      <a:pt x="1883" y="1244"/>
                    </a:lnTo>
                    <a:lnTo>
                      <a:pt x="1881" y="1259"/>
                    </a:lnTo>
                    <a:lnTo>
                      <a:pt x="1878" y="1273"/>
                    </a:lnTo>
                    <a:lnTo>
                      <a:pt x="1876" y="1284"/>
                    </a:lnTo>
                    <a:lnTo>
                      <a:pt x="1874" y="1293"/>
                    </a:lnTo>
                    <a:lnTo>
                      <a:pt x="1874" y="1302"/>
                    </a:lnTo>
                    <a:lnTo>
                      <a:pt x="1875" y="1310"/>
                    </a:lnTo>
                    <a:lnTo>
                      <a:pt x="1877" y="1317"/>
                    </a:lnTo>
                    <a:lnTo>
                      <a:pt x="1881" y="1323"/>
                    </a:lnTo>
                    <a:lnTo>
                      <a:pt x="1884" y="1331"/>
                    </a:lnTo>
                    <a:lnTo>
                      <a:pt x="1888" y="1340"/>
                    </a:lnTo>
                    <a:lnTo>
                      <a:pt x="1889" y="1349"/>
                    </a:lnTo>
                    <a:lnTo>
                      <a:pt x="1890" y="1361"/>
                    </a:lnTo>
                    <a:lnTo>
                      <a:pt x="1891" y="1373"/>
                    </a:lnTo>
                    <a:lnTo>
                      <a:pt x="1894" y="1384"/>
                    </a:lnTo>
                    <a:lnTo>
                      <a:pt x="1896" y="1391"/>
                    </a:lnTo>
                    <a:lnTo>
                      <a:pt x="1902" y="1395"/>
                    </a:lnTo>
                    <a:lnTo>
                      <a:pt x="1912" y="1400"/>
                    </a:lnTo>
                    <a:lnTo>
                      <a:pt x="1921" y="1404"/>
                    </a:lnTo>
                    <a:lnTo>
                      <a:pt x="1928" y="1406"/>
                    </a:lnTo>
                    <a:lnTo>
                      <a:pt x="1933" y="1408"/>
                    </a:lnTo>
                    <a:lnTo>
                      <a:pt x="1938" y="1411"/>
                    </a:lnTo>
                    <a:lnTo>
                      <a:pt x="1940" y="1416"/>
                    </a:lnTo>
                    <a:lnTo>
                      <a:pt x="1943" y="1422"/>
                    </a:lnTo>
                    <a:lnTo>
                      <a:pt x="1944" y="1430"/>
                    </a:lnTo>
                    <a:lnTo>
                      <a:pt x="1945" y="1437"/>
                    </a:lnTo>
                    <a:lnTo>
                      <a:pt x="1947" y="1443"/>
                    </a:lnTo>
                    <a:lnTo>
                      <a:pt x="1951" y="1447"/>
                    </a:lnTo>
                    <a:lnTo>
                      <a:pt x="1956" y="1447"/>
                    </a:lnTo>
                    <a:lnTo>
                      <a:pt x="1960" y="1448"/>
                    </a:lnTo>
                    <a:lnTo>
                      <a:pt x="1965" y="1450"/>
                    </a:lnTo>
                    <a:lnTo>
                      <a:pt x="1971" y="1455"/>
                    </a:lnTo>
                    <a:lnTo>
                      <a:pt x="1977" y="1462"/>
                    </a:lnTo>
                    <a:lnTo>
                      <a:pt x="1985" y="1468"/>
                    </a:lnTo>
                    <a:lnTo>
                      <a:pt x="1989" y="1469"/>
                    </a:lnTo>
                    <a:lnTo>
                      <a:pt x="1994" y="1471"/>
                    </a:lnTo>
                    <a:lnTo>
                      <a:pt x="1998" y="1471"/>
                    </a:lnTo>
                    <a:lnTo>
                      <a:pt x="2004" y="1470"/>
                    </a:lnTo>
                    <a:lnTo>
                      <a:pt x="2015" y="1467"/>
                    </a:lnTo>
                    <a:lnTo>
                      <a:pt x="2026" y="1462"/>
                    </a:lnTo>
                    <a:lnTo>
                      <a:pt x="2031" y="1460"/>
                    </a:lnTo>
                    <a:lnTo>
                      <a:pt x="2035" y="1458"/>
                    </a:lnTo>
                    <a:lnTo>
                      <a:pt x="2040" y="1460"/>
                    </a:lnTo>
                    <a:lnTo>
                      <a:pt x="2045" y="1461"/>
                    </a:lnTo>
                    <a:lnTo>
                      <a:pt x="2054" y="1468"/>
                    </a:lnTo>
                    <a:lnTo>
                      <a:pt x="2065" y="1473"/>
                    </a:lnTo>
                    <a:lnTo>
                      <a:pt x="2070" y="1474"/>
                    </a:lnTo>
                    <a:lnTo>
                      <a:pt x="2076" y="1474"/>
                    </a:lnTo>
                    <a:lnTo>
                      <a:pt x="2083" y="1474"/>
                    </a:lnTo>
                    <a:lnTo>
                      <a:pt x="2090" y="1473"/>
                    </a:lnTo>
                    <a:lnTo>
                      <a:pt x="2109" y="1467"/>
                    </a:lnTo>
                    <a:lnTo>
                      <a:pt x="2124" y="1464"/>
                    </a:lnTo>
                    <a:lnTo>
                      <a:pt x="2135" y="1462"/>
                    </a:lnTo>
                    <a:lnTo>
                      <a:pt x="2146" y="1458"/>
                    </a:lnTo>
                    <a:lnTo>
                      <a:pt x="2154" y="1454"/>
                    </a:lnTo>
                    <a:lnTo>
                      <a:pt x="2160" y="1448"/>
                    </a:lnTo>
                    <a:lnTo>
                      <a:pt x="2165" y="1442"/>
                    </a:lnTo>
                    <a:lnTo>
                      <a:pt x="2172" y="1436"/>
                    </a:lnTo>
                    <a:lnTo>
                      <a:pt x="2176" y="1433"/>
                    </a:lnTo>
                    <a:lnTo>
                      <a:pt x="2180" y="1432"/>
                    </a:lnTo>
                    <a:lnTo>
                      <a:pt x="2185" y="1430"/>
                    </a:lnTo>
                    <a:lnTo>
                      <a:pt x="2190" y="1430"/>
                    </a:lnTo>
                    <a:lnTo>
                      <a:pt x="2202" y="1430"/>
                    </a:lnTo>
                    <a:lnTo>
                      <a:pt x="2216" y="1430"/>
                    </a:lnTo>
                    <a:lnTo>
                      <a:pt x="2230" y="1430"/>
                    </a:lnTo>
                    <a:lnTo>
                      <a:pt x="2243" y="1430"/>
                    </a:lnTo>
                    <a:lnTo>
                      <a:pt x="2248" y="1431"/>
                    </a:lnTo>
                    <a:lnTo>
                      <a:pt x="2253" y="1432"/>
                    </a:lnTo>
                    <a:lnTo>
                      <a:pt x="2255" y="1433"/>
                    </a:lnTo>
                    <a:lnTo>
                      <a:pt x="2258" y="1436"/>
                    </a:lnTo>
                    <a:lnTo>
                      <a:pt x="2260" y="1441"/>
                    </a:lnTo>
                    <a:lnTo>
                      <a:pt x="2259" y="1447"/>
                    </a:lnTo>
                    <a:lnTo>
                      <a:pt x="2259" y="1452"/>
                    </a:lnTo>
                    <a:lnTo>
                      <a:pt x="2258" y="1460"/>
                    </a:lnTo>
                    <a:lnTo>
                      <a:pt x="2258" y="1462"/>
                    </a:lnTo>
                    <a:lnTo>
                      <a:pt x="2259" y="1466"/>
                    </a:lnTo>
                    <a:lnTo>
                      <a:pt x="2260" y="1468"/>
                    </a:lnTo>
                    <a:lnTo>
                      <a:pt x="2261" y="1469"/>
                    </a:lnTo>
                    <a:lnTo>
                      <a:pt x="2267" y="1470"/>
                    </a:lnTo>
                    <a:lnTo>
                      <a:pt x="2275" y="1470"/>
                    </a:lnTo>
                    <a:lnTo>
                      <a:pt x="2284" y="1468"/>
                    </a:lnTo>
                    <a:lnTo>
                      <a:pt x="2293" y="1467"/>
                    </a:lnTo>
                    <a:lnTo>
                      <a:pt x="2302" y="1468"/>
                    </a:lnTo>
                    <a:lnTo>
                      <a:pt x="2309" y="1470"/>
                    </a:lnTo>
                    <a:lnTo>
                      <a:pt x="2317" y="1474"/>
                    </a:lnTo>
                    <a:lnTo>
                      <a:pt x="2323" y="1476"/>
                    </a:lnTo>
                    <a:lnTo>
                      <a:pt x="2329" y="1479"/>
                    </a:lnTo>
                    <a:lnTo>
                      <a:pt x="2336" y="1482"/>
                    </a:lnTo>
                    <a:lnTo>
                      <a:pt x="2341" y="1486"/>
                    </a:lnTo>
                    <a:lnTo>
                      <a:pt x="2346" y="1492"/>
                    </a:lnTo>
                    <a:lnTo>
                      <a:pt x="2347" y="1495"/>
                    </a:lnTo>
                    <a:lnTo>
                      <a:pt x="2348" y="1498"/>
                    </a:lnTo>
                    <a:lnTo>
                      <a:pt x="2350" y="1499"/>
                    </a:lnTo>
                    <a:lnTo>
                      <a:pt x="2353" y="1500"/>
                    </a:lnTo>
                    <a:lnTo>
                      <a:pt x="2360" y="1501"/>
                    </a:lnTo>
                    <a:lnTo>
                      <a:pt x="2368" y="1502"/>
                    </a:lnTo>
                    <a:lnTo>
                      <a:pt x="2375" y="1501"/>
                    </a:lnTo>
                    <a:lnTo>
                      <a:pt x="2382" y="1500"/>
                    </a:lnTo>
                    <a:lnTo>
                      <a:pt x="2387" y="1498"/>
                    </a:lnTo>
                    <a:lnTo>
                      <a:pt x="2391" y="1493"/>
                    </a:lnTo>
                    <a:lnTo>
                      <a:pt x="2394" y="1489"/>
                    </a:lnTo>
                    <a:lnTo>
                      <a:pt x="2400" y="1486"/>
                    </a:lnTo>
                    <a:lnTo>
                      <a:pt x="2406" y="1485"/>
                    </a:lnTo>
                    <a:lnTo>
                      <a:pt x="2415" y="1486"/>
                    </a:lnTo>
                    <a:lnTo>
                      <a:pt x="2424" y="1488"/>
                    </a:lnTo>
                    <a:lnTo>
                      <a:pt x="2434" y="1490"/>
                    </a:lnTo>
                    <a:lnTo>
                      <a:pt x="2437" y="1490"/>
                    </a:lnTo>
                    <a:lnTo>
                      <a:pt x="2442" y="1489"/>
                    </a:lnTo>
                    <a:lnTo>
                      <a:pt x="2444" y="1487"/>
                    </a:lnTo>
                    <a:lnTo>
                      <a:pt x="2447" y="1482"/>
                    </a:lnTo>
                    <a:lnTo>
                      <a:pt x="2450" y="1471"/>
                    </a:lnTo>
                    <a:lnTo>
                      <a:pt x="2451" y="1462"/>
                    </a:lnTo>
                    <a:lnTo>
                      <a:pt x="2453" y="1458"/>
                    </a:lnTo>
                    <a:lnTo>
                      <a:pt x="2454" y="1455"/>
                    </a:lnTo>
                    <a:lnTo>
                      <a:pt x="2457" y="1454"/>
                    </a:lnTo>
                    <a:lnTo>
                      <a:pt x="2461" y="1451"/>
                    </a:lnTo>
                    <a:lnTo>
                      <a:pt x="2466" y="1451"/>
                    </a:lnTo>
                    <a:lnTo>
                      <a:pt x="2470" y="1451"/>
                    </a:lnTo>
                    <a:lnTo>
                      <a:pt x="2474" y="1451"/>
                    </a:lnTo>
                    <a:lnTo>
                      <a:pt x="2478" y="1452"/>
                    </a:lnTo>
                    <a:lnTo>
                      <a:pt x="2481" y="1455"/>
                    </a:lnTo>
                    <a:lnTo>
                      <a:pt x="2485" y="1457"/>
                    </a:lnTo>
                    <a:lnTo>
                      <a:pt x="2487" y="1461"/>
                    </a:lnTo>
                    <a:lnTo>
                      <a:pt x="2489" y="1466"/>
                    </a:lnTo>
                    <a:lnTo>
                      <a:pt x="2492" y="1476"/>
                    </a:lnTo>
                    <a:lnTo>
                      <a:pt x="2494" y="1487"/>
                    </a:lnTo>
                    <a:lnTo>
                      <a:pt x="2498" y="1496"/>
                    </a:lnTo>
                    <a:lnTo>
                      <a:pt x="2501" y="1504"/>
                    </a:lnTo>
                    <a:lnTo>
                      <a:pt x="2502" y="1507"/>
                    </a:lnTo>
                    <a:lnTo>
                      <a:pt x="2505" y="1510"/>
                    </a:lnTo>
                    <a:lnTo>
                      <a:pt x="2508" y="1511"/>
                    </a:lnTo>
                    <a:lnTo>
                      <a:pt x="2512" y="1512"/>
                    </a:lnTo>
                    <a:lnTo>
                      <a:pt x="2519" y="1513"/>
                    </a:lnTo>
                    <a:lnTo>
                      <a:pt x="2529" y="1511"/>
                    </a:lnTo>
                    <a:lnTo>
                      <a:pt x="2537" y="1510"/>
                    </a:lnTo>
                    <a:lnTo>
                      <a:pt x="2544" y="1510"/>
                    </a:lnTo>
                    <a:lnTo>
                      <a:pt x="2548" y="1511"/>
                    </a:lnTo>
                    <a:lnTo>
                      <a:pt x="2550" y="1512"/>
                    </a:lnTo>
                    <a:lnTo>
                      <a:pt x="2552" y="1514"/>
                    </a:lnTo>
                    <a:lnTo>
                      <a:pt x="2555" y="1518"/>
                    </a:lnTo>
                    <a:lnTo>
                      <a:pt x="2557" y="1525"/>
                    </a:lnTo>
                    <a:lnTo>
                      <a:pt x="2561" y="1530"/>
                    </a:lnTo>
                    <a:lnTo>
                      <a:pt x="2562" y="1533"/>
                    </a:lnTo>
                    <a:lnTo>
                      <a:pt x="2564" y="1534"/>
                    </a:lnTo>
                    <a:lnTo>
                      <a:pt x="2568" y="1536"/>
                    </a:lnTo>
                    <a:lnTo>
                      <a:pt x="2571" y="1537"/>
                    </a:lnTo>
                    <a:lnTo>
                      <a:pt x="2581" y="1540"/>
                    </a:lnTo>
                    <a:lnTo>
                      <a:pt x="2592" y="1546"/>
                    </a:lnTo>
                    <a:lnTo>
                      <a:pt x="2602" y="1553"/>
                    </a:lnTo>
                    <a:lnTo>
                      <a:pt x="2612" y="1561"/>
                    </a:lnTo>
                    <a:lnTo>
                      <a:pt x="2618" y="1568"/>
                    </a:lnTo>
                    <a:lnTo>
                      <a:pt x="2624" y="1576"/>
                    </a:lnTo>
                    <a:lnTo>
                      <a:pt x="2627" y="1583"/>
                    </a:lnTo>
                    <a:lnTo>
                      <a:pt x="2631" y="1589"/>
                    </a:lnTo>
                    <a:lnTo>
                      <a:pt x="2636" y="1596"/>
                    </a:lnTo>
                    <a:lnTo>
                      <a:pt x="2644" y="1606"/>
                    </a:lnTo>
                    <a:lnTo>
                      <a:pt x="2650" y="1609"/>
                    </a:lnTo>
                    <a:lnTo>
                      <a:pt x="2655" y="1614"/>
                    </a:lnTo>
                    <a:lnTo>
                      <a:pt x="2662" y="1618"/>
                    </a:lnTo>
                    <a:lnTo>
                      <a:pt x="2668" y="1620"/>
                    </a:lnTo>
                    <a:lnTo>
                      <a:pt x="2681" y="1624"/>
                    </a:lnTo>
                    <a:lnTo>
                      <a:pt x="2693" y="1627"/>
                    </a:lnTo>
                    <a:lnTo>
                      <a:pt x="2703" y="1631"/>
                    </a:lnTo>
                    <a:lnTo>
                      <a:pt x="2712" y="1634"/>
                    </a:lnTo>
                    <a:lnTo>
                      <a:pt x="2721" y="1638"/>
                    </a:lnTo>
                    <a:lnTo>
                      <a:pt x="2733" y="1639"/>
                    </a:lnTo>
                    <a:lnTo>
                      <a:pt x="2739" y="1640"/>
                    </a:lnTo>
                    <a:lnTo>
                      <a:pt x="2745" y="1639"/>
                    </a:lnTo>
                    <a:lnTo>
                      <a:pt x="2751" y="1638"/>
                    </a:lnTo>
                    <a:lnTo>
                      <a:pt x="2756" y="1637"/>
                    </a:lnTo>
                    <a:lnTo>
                      <a:pt x="2764" y="1631"/>
                    </a:lnTo>
                    <a:lnTo>
                      <a:pt x="2775" y="1627"/>
                    </a:lnTo>
                    <a:lnTo>
                      <a:pt x="2779" y="1626"/>
                    </a:lnTo>
                    <a:lnTo>
                      <a:pt x="2785" y="1625"/>
                    </a:lnTo>
                    <a:lnTo>
                      <a:pt x="2790" y="1625"/>
                    </a:lnTo>
                    <a:lnTo>
                      <a:pt x="2796" y="1626"/>
                    </a:lnTo>
                    <a:lnTo>
                      <a:pt x="2807" y="1628"/>
                    </a:lnTo>
                    <a:lnTo>
                      <a:pt x="2817" y="1628"/>
                    </a:lnTo>
                    <a:lnTo>
                      <a:pt x="2822" y="1628"/>
                    </a:lnTo>
                    <a:lnTo>
                      <a:pt x="2827" y="1627"/>
                    </a:lnTo>
                    <a:lnTo>
                      <a:pt x="2832" y="1625"/>
                    </a:lnTo>
                    <a:lnTo>
                      <a:pt x="2835" y="1622"/>
                    </a:lnTo>
                    <a:lnTo>
                      <a:pt x="2842" y="1619"/>
                    </a:lnTo>
                    <a:lnTo>
                      <a:pt x="2848" y="1618"/>
                    </a:lnTo>
                    <a:lnTo>
                      <a:pt x="2852" y="1618"/>
                    </a:lnTo>
                    <a:lnTo>
                      <a:pt x="2854" y="1619"/>
                    </a:lnTo>
                    <a:lnTo>
                      <a:pt x="2857" y="1620"/>
                    </a:lnTo>
                    <a:lnTo>
                      <a:pt x="2859" y="1622"/>
                    </a:lnTo>
                    <a:lnTo>
                      <a:pt x="2860" y="1625"/>
                    </a:lnTo>
                    <a:lnTo>
                      <a:pt x="2861" y="1628"/>
                    </a:lnTo>
                    <a:lnTo>
                      <a:pt x="2861" y="1633"/>
                    </a:lnTo>
                    <a:lnTo>
                      <a:pt x="2861" y="1638"/>
                    </a:lnTo>
                    <a:lnTo>
                      <a:pt x="2859" y="1647"/>
                    </a:lnTo>
                    <a:lnTo>
                      <a:pt x="2856" y="1655"/>
                    </a:lnTo>
                    <a:lnTo>
                      <a:pt x="2852" y="1660"/>
                    </a:lnTo>
                    <a:lnTo>
                      <a:pt x="2848" y="1666"/>
                    </a:lnTo>
                    <a:lnTo>
                      <a:pt x="2845" y="1672"/>
                    </a:lnTo>
                    <a:lnTo>
                      <a:pt x="2845" y="1679"/>
                    </a:lnTo>
                    <a:lnTo>
                      <a:pt x="2845" y="1688"/>
                    </a:lnTo>
                    <a:lnTo>
                      <a:pt x="2844" y="1695"/>
                    </a:lnTo>
                    <a:lnTo>
                      <a:pt x="2842" y="1702"/>
                    </a:lnTo>
                    <a:lnTo>
                      <a:pt x="2840" y="1708"/>
                    </a:lnTo>
                    <a:lnTo>
                      <a:pt x="2838" y="1713"/>
                    </a:lnTo>
                    <a:lnTo>
                      <a:pt x="2837" y="1720"/>
                    </a:lnTo>
                    <a:lnTo>
                      <a:pt x="2838" y="1723"/>
                    </a:lnTo>
                    <a:lnTo>
                      <a:pt x="2838" y="1727"/>
                    </a:lnTo>
                    <a:lnTo>
                      <a:pt x="2840" y="1731"/>
                    </a:lnTo>
                    <a:lnTo>
                      <a:pt x="2842" y="1733"/>
                    </a:lnTo>
                    <a:lnTo>
                      <a:pt x="2848" y="1738"/>
                    </a:lnTo>
                    <a:lnTo>
                      <a:pt x="2854" y="1741"/>
                    </a:lnTo>
                    <a:lnTo>
                      <a:pt x="2858" y="1744"/>
                    </a:lnTo>
                    <a:lnTo>
                      <a:pt x="2860" y="1747"/>
                    </a:lnTo>
                    <a:lnTo>
                      <a:pt x="2863" y="1751"/>
                    </a:lnTo>
                    <a:lnTo>
                      <a:pt x="2864" y="1757"/>
                    </a:lnTo>
                    <a:lnTo>
                      <a:pt x="2866" y="1767"/>
                    </a:lnTo>
                    <a:lnTo>
                      <a:pt x="2870" y="1776"/>
                    </a:lnTo>
                    <a:lnTo>
                      <a:pt x="2871" y="1778"/>
                    </a:lnTo>
                    <a:lnTo>
                      <a:pt x="2875" y="1779"/>
                    </a:lnTo>
                    <a:lnTo>
                      <a:pt x="2877" y="1781"/>
                    </a:lnTo>
                    <a:lnTo>
                      <a:pt x="2880" y="1779"/>
                    </a:lnTo>
                    <a:lnTo>
                      <a:pt x="2889" y="1776"/>
                    </a:lnTo>
                    <a:lnTo>
                      <a:pt x="2896" y="1773"/>
                    </a:lnTo>
                    <a:lnTo>
                      <a:pt x="2903" y="1771"/>
                    </a:lnTo>
                    <a:lnTo>
                      <a:pt x="2910" y="1771"/>
                    </a:lnTo>
                    <a:lnTo>
                      <a:pt x="2914" y="1772"/>
                    </a:lnTo>
                    <a:lnTo>
                      <a:pt x="2916" y="1773"/>
                    </a:lnTo>
                    <a:lnTo>
                      <a:pt x="2919" y="1776"/>
                    </a:lnTo>
                    <a:lnTo>
                      <a:pt x="2921" y="1777"/>
                    </a:lnTo>
                    <a:lnTo>
                      <a:pt x="2922" y="1783"/>
                    </a:lnTo>
                    <a:lnTo>
                      <a:pt x="2923" y="1789"/>
                    </a:lnTo>
                    <a:lnTo>
                      <a:pt x="2923" y="1796"/>
                    </a:lnTo>
                    <a:lnTo>
                      <a:pt x="2924" y="1803"/>
                    </a:lnTo>
                    <a:lnTo>
                      <a:pt x="2926" y="1811"/>
                    </a:lnTo>
                    <a:lnTo>
                      <a:pt x="2929" y="1817"/>
                    </a:lnTo>
                    <a:lnTo>
                      <a:pt x="2934" y="1823"/>
                    </a:lnTo>
                    <a:lnTo>
                      <a:pt x="2938" y="1829"/>
                    </a:lnTo>
                    <a:lnTo>
                      <a:pt x="2940" y="1836"/>
                    </a:lnTo>
                    <a:lnTo>
                      <a:pt x="2941" y="1844"/>
                    </a:lnTo>
                    <a:lnTo>
                      <a:pt x="2942" y="1854"/>
                    </a:lnTo>
                    <a:lnTo>
                      <a:pt x="2942" y="1865"/>
                    </a:lnTo>
                    <a:lnTo>
                      <a:pt x="2942" y="1876"/>
                    </a:lnTo>
                    <a:lnTo>
                      <a:pt x="2942" y="1885"/>
                    </a:lnTo>
                    <a:lnTo>
                      <a:pt x="2941" y="1893"/>
                    </a:lnTo>
                    <a:lnTo>
                      <a:pt x="2939" y="1903"/>
                    </a:lnTo>
                    <a:lnTo>
                      <a:pt x="2935" y="1912"/>
                    </a:lnTo>
                    <a:lnTo>
                      <a:pt x="2929" y="1922"/>
                    </a:lnTo>
                    <a:lnTo>
                      <a:pt x="2924" y="1930"/>
                    </a:lnTo>
                    <a:lnTo>
                      <a:pt x="2922" y="1939"/>
                    </a:lnTo>
                    <a:lnTo>
                      <a:pt x="2921" y="1946"/>
                    </a:lnTo>
                    <a:lnTo>
                      <a:pt x="2922" y="1953"/>
                    </a:lnTo>
                    <a:lnTo>
                      <a:pt x="2923" y="1956"/>
                    </a:lnTo>
                    <a:lnTo>
                      <a:pt x="2924" y="1960"/>
                    </a:lnTo>
                    <a:lnTo>
                      <a:pt x="2928" y="1964"/>
                    </a:lnTo>
                    <a:lnTo>
                      <a:pt x="2932" y="1967"/>
                    </a:lnTo>
                    <a:lnTo>
                      <a:pt x="2940" y="1974"/>
                    </a:lnTo>
                    <a:lnTo>
                      <a:pt x="2948" y="1981"/>
                    </a:lnTo>
                    <a:lnTo>
                      <a:pt x="2960" y="1990"/>
                    </a:lnTo>
                    <a:lnTo>
                      <a:pt x="2974" y="2000"/>
                    </a:lnTo>
                    <a:lnTo>
                      <a:pt x="2983" y="2005"/>
                    </a:lnTo>
                    <a:lnTo>
                      <a:pt x="2991" y="2012"/>
                    </a:lnTo>
                    <a:lnTo>
                      <a:pt x="2997" y="2018"/>
                    </a:lnTo>
                    <a:lnTo>
                      <a:pt x="3004" y="2025"/>
                    </a:lnTo>
                    <a:lnTo>
                      <a:pt x="3012" y="2037"/>
                    </a:lnTo>
                    <a:lnTo>
                      <a:pt x="3018" y="2047"/>
                    </a:lnTo>
                    <a:lnTo>
                      <a:pt x="3021" y="2056"/>
                    </a:lnTo>
                    <a:lnTo>
                      <a:pt x="3023" y="2065"/>
                    </a:lnTo>
                    <a:lnTo>
                      <a:pt x="3024" y="2068"/>
                    </a:lnTo>
                    <a:lnTo>
                      <a:pt x="3027" y="2073"/>
                    </a:lnTo>
                    <a:lnTo>
                      <a:pt x="3029" y="2078"/>
                    </a:lnTo>
                    <a:lnTo>
                      <a:pt x="3033" y="2082"/>
                    </a:lnTo>
                    <a:lnTo>
                      <a:pt x="3037" y="2087"/>
                    </a:lnTo>
                    <a:lnTo>
                      <a:pt x="3042" y="2092"/>
                    </a:lnTo>
                    <a:lnTo>
                      <a:pt x="3047" y="2094"/>
                    </a:lnTo>
                    <a:lnTo>
                      <a:pt x="3050" y="2097"/>
                    </a:lnTo>
                    <a:lnTo>
                      <a:pt x="3056" y="2099"/>
                    </a:lnTo>
                    <a:lnTo>
                      <a:pt x="3062" y="2100"/>
                    </a:lnTo>
                    <a:lnTo>
                      <a:pt x="3068" y="2101"/>
                    </a:lnTo>
                    <a:lnTo>
                      <a:pt x="3074" y="2101"/>
                    </a:lnTo>
                    <a:lnTo>
                      <a:pt x="3081" y="2100"/>
                    </a:lnTo>
                    <a:lnTo>
                      <a:pt x="3087" y="2099"/>
                    </a:lnTo>
                    <a:lnTo>
                      <a:pt x="3093" y="2095"/>
                    </a:lnTo>
                    <a:lnTo>
                      <a:pt x="3098" y="2092"/>
                    </a:lnTo>
                    <a:lnTo>
                      <a:pt x="3105" y="2082"/>
                    </a:lnTo>
                    <a:lnTo>
                      <a:pt x="3111" y="2075"/>
                    </a:lnTo>
                    <a:lnTo>
                      <a:pt x="3115" y="2073"/>
                    </a:lnTo>
                    <a:lnTo>
                      <a:pt x="3118" y="2071"/>
                    </a:lnTo>
                    <a:lnTo>
                      <a:pt x="3123" y="2068"/>
                    </a:lnTo>
                    <a:lnTo>
                      <a:pt x="3129" y="2067"/>
                    </a:lnTo>
                    <a:lnTo>
                      <a:pt x="3142" y="2063"/>
                    </a:lnTo>
                    <a:lnTo>
                      <a:pt x="3154" y="2060"/>
                    </a:lnTo>
                    <a:lnTo>
                      <a:pt x="3165" y="2056"/>
                    </a:lnTo>
                    <a:lnTo>
                      <a:pt x="3174" y="2054"/>
                    </a:lnTo>
                    <a:lnTo>
                      <a:pt x="3182" y="2053"/>
                    </a:lnTo>
                    <a:lnTo>
                      <a:pt x="3191" y="2053"/>
                    </a:lnTo>
                    <a:lnTo>
                      <a:pt x="3196" y="2053"/>
                    </a:lnTo>
                    <a:lnTo>
                      <a:pt x="3200" y="2054"/>
                    </a:lnTo>
                    <a:lnTo>
                      <a:pt x="3205" y="2056"/>
                    </a:lnTo>
                    <a:lnTo>
                      <a:pt x="3209" y="2059"/>
                    </a:lnTo>
                    <a:lnTo>
                      <a:pt x="3218" y="2063"/>
                    </a:lnTo>
                    <a:lnTo>
                      <a:pt x="3228" y="2068"/>
                    </a:lnTo>
                    <a:lnTo>
                      <a:pt x="3231" y="2068"/>
                    </a:lnTo>
                    <a:lnTo>
                      <a:pt x="3236" y="2068"/>
                    </a:lnTo>
                    <a:lnTo>
                      <a:pt x="3239" y="2067"/>
                    </a:lnTo>
                    <a:lnTo>
                      <a:pt x="3242" y="2065"/>
                    </a:lnTo>
                    <a:lnTo>
                      <a:pt x="3247" y="2060"/>
                    </a:lnTo>
                    <a:lnTo>
                      <a:pt x="3253" y="2056"/>
                    </a:lnTo>
                    <a:lnTo>
                      <a:pt x="3260" y="2054"/>
                    </a:lnTo>
                    <a:lnTo>
                      <a:pt x="3268" y="2053"/>
                    </a:lnTo>
                    <a:lnTo>
                      <a:pt x="3282" y="2053"/>
                    </a:lnTo>
                    <a:lnTo>
                      <a:pt x="3300" y="2053"/>
                    </a:lnTo>
                    <a:lnTo>
                      <a:pt x="3310" y="2052"/>
                    </a:lnTo>
                    <a:lnTo>
                      <a:pt x="3318" y="2050"/>
                    </a:lnTo>
                    <a:lnTo>
                      <a:pt x="3325" y="2049"/>
                    </a:lnTo>
                    <a:lnTo>
                      <a:pt x="3330" y="2047"/>
                    </a:lnTo>
                    <a:lnTo>
                      <a:pt x="3337" y="2042"/>
                    </a:lnTo>
                    <a:lnTo>
                      <a:pt x="3343" y="2036"/>
                    </a:lnTo>
                    <a:lnTo>
                      <a:pt x="3345" y="2034"/>
                    </a:lnTo>
                    <a:lnTo>
                      <a:pt x="3349" y="2031"/>
                    </a:lnTo>
                    <a:lnTo>
                      <a:pt x="3354" y="2030"/>
                    </a:lnTo>
                    <a:lnTo>
                      <a:pt x="3358" y="2029"/>
                    </a:lnTo>
                    <a:lnTo>
                      <a:pt x="3368" y="2029"/>
                    </a:lnTo>
                    <a:lnTo>
                      <a:pt x="3377" y="2029"/>
                    </a:lnTo>
                    <a:lnTo>
                      <a:pt x="3382" y="2028"/>
                    </a:lnTo>
                    <a:lnTo>
                      <a:pt x="3387" y="2025"/>
                    </a:lnTo>
                    <a:lnTo>
                      <a:pt x="3392" y="2022"/>
                    </a:lnTo>
                    <a:lnTo>
                      <a:pt x="3395" y="2018"/>
                    </a:lnTo>
                    <a:lnTo>
                      <a:pt x="3405" y="2008"/>
                    </a:lnTo>
                    <a:lnTo>
                      <a:pt x="3414" y="1998"/>
                    </a:lnTo>
                    <a:lnTo>
                      <a:pt x="3419" y="1993"/>
                    </a:lnTo>
                    <a:lnTo>
                      <a:pt x="3425" y="1990"/>
                    </a:lnTo>
                    <a:lnTo>
                      <a:pt x="3430" y="1987"/>
                    </a:lnTo>
                    <a:lnTo>
                      <a:pt x="3433" y="1986"/>
                    </a:lnTo>
                    <a:lnTo>
                      <a:pt x="3448" y="1989"/>
                    </a:lnTo>
                    <a:lnTo>
                      <a:pt x="3464" y="1993"/>
                    </a:lnTo>
                    <a:lnTo>
                      <a:pt x="3470" y="1993"/>
                    </a:lnTo>
                    <a:lnTo>
                      <a:pt x="3476" y="1992"/>
                    </a:lnTo>
                    <a:lnTo>
                      <a:pt x="3482" y="1991"/>
                    </a:lnTo>
                    <a:lnTo>
                      <a:pt x="3488" y="1989"/>
                    </a:lnTo>
                    <a:lnTo>
                      <a:pt x="3494" y="1986"/>
                    </a:lnTo>
                    <a:lnTo>
                      <a:pt x="3499" y="1981"/>
                    </a:lnTo>
                    <a:lnTo>
                      <a:pt x="3503" y="1977"/>
                    </a:lnTo>
                    <a:lnTo>
                      <a:pt x="3506" y="1971"/>
                    </a:lnTo>
                    <a:lnTo>
                      <a:pt x="3508" y="1965"/>
                    </a:lnTo>
                    <a:lnTo>
                      <a:pt x="3509" y="1958"/>
                    </a:lnTo>
                    <a:lnTo>
                      <a:pt x="3509" y="1952"/>
                    </a:lnTo>
                    <a:lnTo>
                      <a:pt x="3509" y="1945"/>
                    </a:lnTo>
                    <a:lnTo>
                      <a:pt x="3508" y="1933"/>
                    </a:lnTo>
                    <a:lnTo>
                      <a:pt x="3506" y="1923"/>
                    </a:lnTo>
                    <a:lnTo>
                      <a:pt x="3503" y="1914"/>
                    </a:lnTo>
                    <a:lnTo>
                      <a:pt x="3503" y="1902"/>
                    </a:lnTo>
                    <a:lnTo>
                      <a:pt x="3506" y="1891"/>
                    </a:lnTo>
                    <a:lnTo>
                      <a:pt x="3509" y="1883"/>
                    </a:lnTo>
                    <a:lnTo>
                      <a:pt x="3512" y="1880"/>
                    </a:lnTo>
                    <a:lnTo>
                      <a:pt x="3514" y="1879"/>
                    </a:lnTo>
                    <a:lnTo>
                      <a:pt x="3518" y="1878"/>
                    </a:lnTo>
                    <a:lnTo>
                      <a:pt x="3520" y="1878"/>
                    </a:lnTo>
                    <a:lnTo>
                      <a:pt x="3527" y="1880"/>
                    </a:lnTo>
                    <a:lnTo>
                      <a:pt x="3533" y="1883"/>
                    </a:lnTo>
                    <a:lnTo>
                      <a:pt x="3535" y="1884"/>
                    </a:lnTo>
                    <a:lnTo>
                      <a:pt x="3538" y="1885"/>
                    </a:lnTo>
                    <a:lnTo>
                      <a:pt x="3541" y="1885"/>
                    </a:lnTo>
                    <a:lnTo>
                      <a:pt x="3544" y="1885"/>
                    </a:lnTo>
                    <a:lnTo>
                      <a:pt x="3547" y="1884"/>
                    </a:lnTo>
                    <a:lnTo>
                      <a:pt x="3550" y="1882"/>
                    </a:lnTo>
                    <a:lnTo>
                      <a:pt x="3551" y="1878"/>
                    </a:lnTo>
                    <a:lnTo>
                      <a:pt x="3552" y="1873"/>
                    </a:lnTo>
                    <a:lnTo>
                      <a:pt x="3553" y="1868"/>
                    </a:lnTo>
                    <a:lnTo>
                      <a:pt x="3556" y="1864"/>
                    </a:lnTo>
                    <a:lnTo>
                      <a:pt x="3557" y="1859"/>
                    </a:lnTo>
                    <a:lnTo>
                      <a:pt x="3560" y="1855"/>
                    </a:lnTo>
                    <a:lnTo>
                      <a:pt x="3566" y="1848"/>
                    </a:lnTo>
                    <a:lnTo>
                      <a:pt x="3575" y="1844"/>
                    </a:lnTo>
                    <a:lnTo>
                      <a:pt x="3583" y="1841"/>
                    </a:lnTo>
                    <a:lnTo>
                      <a:pt x="3590" y="1838"/>
                    </a:lnTo>
                    <a:lnTo>
                      <a:pt x="3593" y="1835"/>
                    </a:lnTo>
                    <a:lnTo>
                      <a:pt x="3594" y="1832"/>
                    </a:lnTo>
                    <a:lnTo>
                      <a:pt x="3595" y="1828"/>
                    </a:lnTo>
                    <a:lnTo>
                      <a:pt x="3596" y="1822"/>
                    </a:lnTo>
                    <a:lnTo>
                      <a:pt x="3597" y="1810"/>
                    </a:lnTo>
                    <a:lnTo>
                      <a:pt x="3600" y="1800"/>
                    </a:lnTo>
                    <a:lnTo>
                      <a:pt x="3602" y="1796"/>
                    </a:lnTo>
                    <a:lnTo>
                      <a:pt x="3604" y="1794"/>
                    </a:lnTo>
                    <a:lnTo>
                      <a:pt x="3608" y="1791"/>
                    </a:lnTo>
                    <a:lnTo>
                      <a:pt x="3612" y="1790"/>
                    </a:lnTo>
                    <a:lnTo>
                      <a:pt x="3620" y="1790"/>
                    </a:lnTo>
                    <a:lnTo>
                      <a:pt x="3627" y="1789"/>
                    </a:lnTo>
                    <a:lnTo>
                      <a:pt x="3629" y="1788"/>
                    </a:lnTo>
                    <a:lnTo>
                      <a:pt x="3632" y="1786"/>
                    </a:lnTo>
                    <a:lnTo>
                      <a:pt x="3634" y="1784"/>
                    </a:lnTo>
                    <a:lnTo>
                      <a:pt x="3635" y="1782"/>
                    </a:lnTo>
                    <a:lnTo>
                      <a:pt x="3637" y="1778"/>
                    </a:lnTo>
                    <a:lnTo>
                      <a:pt x="3639" y="1776"/>
                    </a:lnTo>
                    <a:lnTo>
                      <a:pt x="3642" y="1773"/>
                    </a:lnTo>
                    <a:lnTo>
                      <a:pt x="3645" y="1772"/>
                    </a:lnTo>
                    <a:lnTo>
                      <a:pt x="3652" y="1771"/>
                    </a:lnTo>
                    <a:lnTo>
                      <a:pt x="3658" y="1771"/>
                    </a:lnTo>
                    <a:lnTo>
                      <a:pt x="3664" y="1771"/>
                    </a:lnTo>
                    <a:lnTo>
                      <a:pt x="3672" y="1770"/>
                    </a:lnTo>
                    <a:lnTo>
                      <a:pt x="3681" y="1767"/>
                    </a:lnTo>
                    <a:lnTo>
                      <a:pt x="3689" y="1765"/>
                    </a:lnTo>
                    <a:lnTo>
                      <a:pt x="3698" y="1763"/>
                    </a:lnTo>
                    <a:lnTo>
                      <a:pt x="3713" y="1759"/>
                    </a:lnTo>
                    <a:lnTo>
                      <a:pt x="3727" y="1756"/>
                    </a:lnTo>
                    <a:lnTo>
                      <a:pt x="3739" y="1751"/>
                    </a:lnTo>
                    <a:lnTo>
                      <a:pt x="3747" y="1746"/>
                    </a:lnTo>
                    <a:lnTo>
                      <a:pt x="3755" y="1739"/>
                    </a:lnTo>
                    <a:lnTo>
                      <a:pt x="3763" y="1732"/>
                    </a:lnTo>
                    <a:lnTo>
                      <a:pt x="3767" y="1723"/>
                    </a:lnTo>
                    <a:lnTo>
                      <a:pt x="3773" y="1713"/>
                    </a:lnTo>
                    <a:lnTo>
                      <a:pt x="3780" y="1701"/>
                    </a:lnTo>
                    <a:lnTo>
                      <a:pt x="3789" y="1689"/>
                    </a:lnTo>
                    <a:lnTo>
                      <a:pt x="3796" y="1681"/>
                    </a:lnTo>
                    <a:lnTo>
                      <a:pt x="3804" y="1675"/>
                    </a:lnTo>
                    <a:lnTo>
                      <a:pt x="3811" y="1671"/>
                    </a:lnTo>
                    <a:lnTo>
                      <a:pt x="3818" y="1669"/>
                    </a:lnTo>
                    <a:lnTo>
                      <a:pt x="3824" y="1668"/>
                    </a:lnTo>
                    <a:lnTo>
                      <a:pt x="3831" y="1668"/>
                    </a:lnTo>
                    <a:lnTo>
                      <a:pt x="3837" y="1666"/>
                    </a:lnTo>
                    <a:lnTo>
                      <a:pt x="3841" y="1664"/>
                    </a:lnTo>
                    <a:lnTo>
                      <a:pt x="3843" y="1662"/>
                    </a:lnTo>
                    <a:lnTo>
                      <a:pt x="3846" y="1659"/>
                    </a:lnTo>
                    <a:lnTo>
                      <a:pt x="3847" y="1656"/>
                    </a:lnTo>
                    <a:lnTo>
                      <a:pt x="3849" y="1649"/>
                    </a:lnTo>
                    <a:lnTo>
                      <a:pt x="3853" y="1641"/>
                    </a:lnTo>
                    <a:lnTo>
                      <a:pt x="3855" y="1638"/>
                    </a:lnTo>
                    <a:lnTo>
                      <a:pt x="3858" y="1635"/>
                    </a:lnTo>
                    <a:lnTo>
                      <a:pt x="3860" y="1633"/>
                    </a:lnTo>
                    <a:lnTo>
                      <a:pt x="3865" y="1631"/>
                    </a:lnTo>
                    <a:lnTo>
                      <a:pt x="3873" y="1627"/>
                    </a:lnTo>
                    <a:lnTo>
                      <a:pt x="3881" y="1624"/>
                    </a:lnTo>
                    <a:lnTo>
                      <a:pt x="3890" y="1618"/>
                    </a:lnTo>
                    <a:lnTo>
                      <a:pt x="3897" y="1611"/>
                    </a:lnTo>
                    <a:lnTo>
                      <a:pt x="3903" y="1603"/>
                    </a:lnTo>
                    <a:lnTo>
                      <a:pt x="3909" y="1599"/>
                    </a:lnTo>
                    <a:lnTo>
                      <a:pt x="3914" y="1596"/>
                    </a:lnTo>
                    <a:lnTo>
                      <a:pt x="3921" y="1595"/>
                    </a:lnTo>
                    <a:lnTo>
                      <a:pt x="3929" y="1595"/>
                    </a:lnTo>
                    <a:lnTo>
                      <a:pt x="3938" y="1594"/>
                    </a:lnTo>
                    <a:lnTo>
                      <a:pt x="3943" y="1593"/>
                    </a:lnTo>
                    <a:lnTo>
                      <a:pt x="3948" y="1590"/>
                    </a:lnTo>
                    <a:lnTo>
                      <a:pt x="3953" y="1588"/>
                    </a:lnTo>
                    <a:lnTo>
                      <a:pt x="3957" y="1586"/>
                    </a:lnTo>
                    <a:lnTo>
                      <a:pt x="3967" y="1578"/>
                    </a:lnTo>
                    <a:lnTo>
                      <a:pt x="3980" y="1570"/>
                    </a:lnTo>
                    <a:lnTo>
                      <a:pt x="3987" y="1568"/>
                    </a:lnTo>
                    <a:lnTo>
                      <a:pt x="3994" y="1564"/>
                    </a:lnTo>
                    <a:lnTo>
                      <a:pt x="4001" y="1562"/>
                    </a:lnTo>
                    <a:lnTo>
                      <a:pt x="4009" y="1561"/>
                    </a:lnTo>
                    <a:lnTo>
                      <a:pt x="4021" y="1559"/>
                    </a:lnTo>
                    <a:lnTo>
                      <a:pt x="4030" y="1561"/>
                    </a:lnTo>
                    <a:lnTo>
                      <a:pt x="4037" y="1562"/>
                    </a:lnTo>
                    <a:lnTo>
                      <a:pt x="4045" y="1563"/>
                    </a:lnTo>
                    <a:lnTo>
                      <a:pt x="4053" y="1564"/>
                    </a:lnTo>
                    <a:lnTo>
                      <a:pt x="4061" y="1564"/>
                    </a:lnTo>
                    <a:lnTo>
                      <a:pt x="4066" y="1563"/>
                    </a:lnTo>
                    <a:lnTo>
                      <a:pt x="4069" y="1561"/>
                    </a:lnTo>
                    <a:lnTo>
                      <a:pt x="4072" y="1559"/>
                    </a:lnTo>
                    <a:lnTo>
                      <a:pt x="4074" y="1556"/>
                    </a:lnTo>
                    <a:lnTo>
                      <a:pt x="4078" y="1550"/>
                    </a:lnTo>
                    <a:lnTo>
                      <a:pt x="4082" y="1544"/>
                    </a:lnTo>
                    <a:lnTo>
                      <a:pt x="4087" y="1539"/>
                    </a:lnTo>
                    <a:lnTo>
                      <a:pt x="4095" y="1534"/>
                    </a:lnTo>
                    <a:lnTo>
                      <a:pt x="4105" y="1532"/>
                    </a:lnTo>
                    <a:lnTo>
                      <a:pt x="4112" y="1527"/>
                    </a:lnTo>
                    <a:lnTo>
                      <a:pt x="4114" y="1524"/>
                    </a:lnTo>
                    <a:lnTo>
                      <a:pt x="4117" y="1521"/>
                    </a:lnTo>
                    <a:lnTo>
                      <a:pt x="4119" y="1518"/>
                    </a:lnTo>
                    <a:lnTo>
                      <a:pt x="4120" y="1514"/>
                    </a:lnTo>
                    <a:lnTo>
                      <a:pt x="4120" y="1508"/>
                    </a:lnTo>
                    <a:lnTo>
                      <a:pt x="4120" y="1504"/>
                    </a:lnTo>
                    <a:lnTo>
                      <a:pt x="4120" y="1502"/>
                    </a:lnTo>
                    <a:lnTo>
                      <a:pt x="4122" y="1501"/>
                    </a:lnTo>
                    <a:lnTo>
                      <a:pt x="4124" y="1502"/>
                    </a:lnTo>
                    <a:lnTo>
                      <a:pt x="4126" y="1505"/>
                    </a:lnTo>
                    <a:lnTo>
                      <a:pt x="4130" y="1507"/>
                    </a:lnTo>
                    <a:lnTo>
                      <a:pt x="4133" y="1511"/>
                    </a:lnTo>
                    <a:lnTo>
                      <a:pt x="4136" y="1515"/>
                    </a:lnTo>
                    <a:lnTo>
                      <a:pt x="4137" y="1521"/>
                    </a:lnTo>
                    <a:lnTo>
                      <a:pt x="4137" y="1526"/>
                    </a:lnTo>
                    <a:lnTo>
                      <a:pt x="4135" y="1531"/>
                    </a:lnTo>
                    <a:lnTo>
                      <a:pt x="4132" y="1536"/>
                    </a:lnTo>
                    <a:lnTo>
                      <a:pt x="4129" y="1540"/>
                    </a:lnTo>
                    <a:lnTo>
                      <a:pt x="4118" y="1549"/>
                    </a:lnTo>
                    <a:lnTo>
                      <a:pt x="4105" y="1558"/>
                    </a:lnTo>
                    <a:lnTo>
                      <a:pt x="4091" y="1568"/>
                    </a:lnTo>
                    <a:lnTo>
                      <a:pt x="4080" y="1578"/>
                    </a:lnTo>
                    <a:lnTo>
                      <a:pt x="4069" y="1588"/>
                    </a:lnTo>
                    <a:lnTo>
                      <a:pt x="4061" y="1597"/>
                    </a:lnTo>
                    <a:lnTo>
                      <a:pt x="4057" y="1602"/>
                    </a:lnTo>
                    <a:lnTo>
                      <a:pt x="4055" y="1608"/>
                    </a:lnTo>
                    <a:lnTo>
                      <a:pt x="4053" y="1614"/>
                    </a:lnTo>
                    <a:lnTo>
                      <a:pt x="4051" y="1620"/>
                    </a:lnTo>
                    <a:lnTo>
                      <a:pt x="4049" y="1634"/>
                    </a:lnTo>
                    <a:lnTo>
                      <a:pt x="4049" y="1647"/>
                    </a:lnTo>
                    <a:lnTo>
                      <a:pt x="4049" y="1660"/>
                    </a:lnTo>
                    <a:lnTo>
                      <a:pt x="4049" y="1671"/>
                    </a:lnTo>
                    <a:lnTo>
                      <a:pt x="4048" y="1682"/>
                    </a:lnTo>
                    <a:lnTo>
                      <a:pt x="4045" y="1693"/>
                    </a:lnTo>
                    <a:lnTo>
                      <a:pt x="4043" y="1704"/>
                    </a:lnTo>
                    <a:lnTo>
                      <a:pt x="4040" y="1719"/>
                    </a:lnTo>
                    <a:lnTo>
                      <a:pt x="4038" y="1732"/>
                    </a:lnTo>
                    <a:lnTo>
                      <a:pt x="4037" y="1744"/>
                    </a:lnTo>
                    <a:lnTo>
                      <a:pt x="4038" y="1748"/>
                    </a:lnTo>
                    <a:lnTo>
                      <a:pt x="4041" y="1752"/>
                    </a:lnTo>
                    <a:lnTo>
                      <a:pt x="4043" y="1756"/>
                    </a:lnTo>
                    <a:lnTo>
                      <a:pt x="4047" y="1759"/>
                    </a:lnTo>
                    <a:lnTo>
                      <a:pt x="4051" y="1763"/>
                    </a:lnTo>
                    <a:lnTo>
                      <a:pt x="4056" y="1764"/>
                    </a:lnTo>
                    <a:lnTo>
                      <a:pt x="4061" y="1765"/>
                    </a:lnTo>
                    <a:lnTo>
                      <a:pt x="4066" y="1765"/>
                    </a:lnTo>
                    <a:lnTo>
                      <a:pt x="4070" y="1765"/>
                    </a:lnTo>
                    <a:lnTo>
                      <a:pt x="4074" y="1766"/>
                    </a:lnTo>
                    <a:lnTo>
                      <a:pt x="4078" y="1766"/>
                    </a:lnTo>
                    <a:lnTo>
                      <a:pt x="4080" y="1769"/>
                    </a:lnTo>
                    <a:lnTo>
                      <a:pt x="4082" y="1770"/>
                    </a:lnTo>
                    <a:lnTo>
                      <a:pt x="4084" y="1772"/>
                    </a:lnTo>
                    <a:lnTo>
                      <a:pt x="4085" y="1775"/>
                    </a:lnTo>
                    <a:lnTo>
                      <a:pt x="4085" y="1778"/>
                    </a:lnTo>
                    <a:lnTo>
                      <a:pt x="4085" y="1782"/>
                    </a:lnTo>
                    <a:lnTo>
                      <a:pt x="4087" y="1784"/>
                    </a:lnTo>
                    <a:lnTo>
                      <a:pt x="4088" y="1788"/>
                    </a:lnTo>
                    <a:lnTo>
                      <a:pt x="4091" y="1791"/>
                    </a:lnTo>
                    <a:lnTo>
                      <a:pt x="4098" y="1797"/>
                    </a:lnTo>
                    <a:lnTo>
                      <a:pt x="4105" y="1804"/>
                    </a:lnTo>
                    <a:lnTo>
                      <a:pt x="4113" y="1814"/>
                    </a:lnTo>
                    <a:lnTo>
                      <a:pt x="4118" y="1822"/>
                    </a:lnTo>
                    <a:lnTo>
                      <a:pt x="4122" y="1832"/>
                    </a:lnTo>
                    <a:lnTo>
                      <a:pt x="4123" y="1841"/>
                    </a:lnTo>
                    <a:lnTo>
                      <a:pt x="4122" y="1853"/>
                    </a:lnTo>
                    <a:lnTo>
                      <a:pt x="4119" y="1868"/>
                    </a:lnTo>
                    <a:lnTo>
                      <a:pt x="4117" y="1886"/>
                    </a:lnTo>
                    <a:lnTo>
                      <a:pt x="4112" y="1901"/>
                    </a:lnTo>
                    <a:lnTo>
                      <a:pt x="4106" y="1914"/>
                    </a:lnTo>
                    <a:lnTo>
                      <a:pt x="4101" y="1927"/>
                    </a:lnTo>
                    <a:lnTo>
                      <a:pt x="4097" y="1941"/>
                    </a:lnTo>
                    <a:lnTo>
                      <a:pt x="4093" y="1954"/>
                    </a:lnTo>
                    <a:lnTo>
                      <a:pt x="4092" y="1959"/>
                    </a:lnTo>
                    <a:lnTo>
                      <a:pt x="4088" y="1964"/>
                    </a:lnTo>
                    <a:lnTo>
                      <a:pt x="4085" y="1967"/>
                    </a:lnTo>
                    <a:lnTo>
                      <a:pt x="4080" y="1971"/>
                    </a:lnTo>
                    <a:lnTo>
                      <a:pt x="4070" y="1974"/>
                    </a:lnTo>
                    <a:lnTo>
                      <a:pt x="4059" y="1979"/>
                    </a:lnTo>
                    <a:lnTo>
                      <a:pt x="4053" y="1981"/>
                    </a:lnTo>
                    <a:lnTo>
                      <a:pt x="4047" y="1984"/>
                    </a:lnTo>
                    <a:lnTo>
                      <a:pt x="4041" y="1989"/>
                    </a:lnTo>
                    <a:lnTo>
                      <a:pt x="4035" y="1993"/>
                    </a:lnTo>
                    <a:lnTo>
                      <a:pt x="4024" y="2004"/>
                    </a:lnTo>
                    <a:lnTo>
                      <a:pt x="4016" y="2013"/>
                    </a:lnTo>
                    <a:lnTo>
                      <a:pt x="4012" y="2019"/>
                    </a:lnTo>
                    <a:lnTo>
                      <a:pt x="4010" y="2025"/>
                    </a:lnTo>
                    <a:lnTo>
                      <a:pt x="4009" y="2032"/>
                    </a:lnTo>
                    <a:lnTo>
                      <a:pt x="4006" y="2040"/>
                    </a:lnTo>
                    <a:lnTo>
                      <a:pt x="4006" y="2047"/>
                    </a:lnTo>
                    <a:lnTo>
                      <a:pt x="4006" y="2054"/>
                    </a:lnTo>
                    <a:lnTo>
                      <a:pt x="4006" y="2060"/>
                    </a:lnTo>
                    <a:lnTo>
                      <a:pt x="4007" y="2066"/>
                    </a:lnTo>
                    <a:lnTo>
                      <a:pt x="4012" y="2076"/>
                    </a:lnTo>
                    <a:lnTo>
                      <a:pt x="4019" y="2090"/>
                    </a:lnTo>
                    <a:lnTo>
                      <a:pt x="4022" y="2098"/>
                    </a:lnTo>
                    <a:lnTo>
                      <a:pt x="4024" y="2105"/>
                    </a:lnTo>
                    <a:lnTo>
                      <a:pt x="4025" y="2113"/>
                    </a:lnTo>
                    <a:lnTo>
                      <a:pt x="4026" y="2120"/>
                    </a:lnTo>
                    <a:lnTo>
                      <a:pt x="4025" y="2129"/>
                    </a:lnTo>
                    <a:lnTo>
                      <a:pt x="4023" y="2135"/>
                    </a:lnTo>
                    <a:lnTo>
                      <a:pt x="4019" y="2141"/>
                    </a:lnTo>
                    <a:lnTo>
                      <a:pt x="4017" y="2145"/>
                    </a:lnTo>
                    <a:lnTo>
                      <a:pt x="4013" y="2151"/>
                    </a:lnTo>
                    <a:lnTo>
                      <a:pt x="4010" y="2156"/>
                    </a:lnTo>
                    <a:lnTo>
                      <a:pt x="4007" y="2162"/>
                    </a:lnTo>
                    <a:lnTo>
                      <a:pt x="4005" y="2168"/>
                    </a:lnTo>
                    <a:lnTo>
                      <a:pt x="4004" y="2185"/>
                    </a:lnTo>
                    <a:lnTo>
                      <a:pt x="4005" y="2204"/>
                    </a:lnTo>
                    <a:lnTo>
                      <a:pt x="4007" y="2224"/>
                    </a:lnTo>
                    <a:lnTo>
                      <a:pt x="4011" y="2242"/>
                    </a:lnTo>
                    <a:lnTo>
                      <a:pt x="4013" y="2264"/>
                    </a:lnTo>
                    <a:lnTo>
                      <a:pt x="4016" y="2294"/>
                    </a:lnTo>
                    <a:lnTo>
                      <a:pt x="4017" y="2321"/>
                    </a:lnTo>
                    <a:lnTo>
                      <a:pt x="4016" y="2342"/>
                    </a:lnTo>
                    <a:lnTo>
                      <a:pt x="4015" y="2347"/>
                    </a:lnTo>
                    <a:lnTo>
                      <a:pt x="4012" y="2353"/>
                    </a:lnTo>
                    <a:lnTo>
                      <a:pt x="4010" y="2358"/>
                    </a:lnTo>
                    <a:lnTo>
                      <a:pt x="4006" y="2363"/>
                    </a:lnTo>
                    <a:lnTo>
                      <a:pt x="4001" y="2369"/>
                    </a:lnTo>
                    <a:lnTo>
                      <a:pt x="3998" y="2374"/>
                    </a:lnTo>
                    <a:lnTo>
                      <a:pt x="3996" y="2380"/>
                    </a:lnTo>
                    <a:lnTo>
                      <a:pt x="3993" y="2387"/>
                    </a:lnTo>
                    <a:lnTo>
                      <a:pt x="3992" y="2394"/>
                    </a:lnTo>
                    <a:lnTo>
                      <a:pt x="3991" y="2401"/>
                    </a:lnTo>
                    <a:lnTo>
                      <a:pt x="3992" y="2407"/>
                    </a:lnTo>
                    <a:lnTo>
                      <a:pt x="3993" y="2413"/>
                    </a:lnTo>
                    <a:lnTo>
                      <a:pt x="3996" y="2419"/>
                    </a:lnTo>
                    <a:lnTo>
                      <a:pt x="3998" y="2424"/>
                    </a:lnTo>
                    <a:lnTo>
                      <a:pt x="4000" y="2429"/>
                    </a:lnTo>
                    <a:lnTo>
                      <a:pt x="4005" y="2433"/>
                    </a:lnTo>
                    <a:lnTo>
                      <a:pt x="4013" y="2446"/>
                    </a:lnTo>
                    <a:lnTo>
                      <a:pt x="4022" y="2462"/>
                    </a:lnTo>
                    <a:lnTo>
                      <a:pt x="4025" y="2471"/>
                    </a:lnTo>
                    <a:lnTo>
                      <a:pt x="4028" y="2479"/>
                    </a:lnTo>
                    <a:lnTo>
                      <a:pt x="4029" y="2488"/>
                    </a:lnTo>
                    <a:lnTo>
                      <a:pt x="4029" y="2496"/>
                    </a:lnTo>
                    <a:lnTo>
                      <a:pt x="4028" y="2503"/>
                    </a:lnTo>
                    <a:lnTo>
                      <a:pt x="4025" y="2510"/>
                    </a:lnTo>
                    <a:lnTo>
                      <a:pt x="4022" y="2517"/>
                    </a:lnTo>
                    <a:lnTo>
                      <a:pt x="4018" y="2523"/>
                    </a:lnTo>
                    <a:lnTo>
                      <a:pt x="4009" y="2535"/>
                    </a:lnTo>
                    <a:lnTo>
                      <a:pt x="4000" y="2547"/>
                    </a:lnTo>
                    <a:lnTo>
                      <a:pt x="3997" y="2553"/>
                    </a:lnTo>
                    <a:lnTo>
                      <a:pt x="3994" y="2560"/>
                    </a:lnTo>
                    <a:lnTo>
                      <a:pt x="3992" y="2567"/>
                    </a:lnTo>
                    <a:lnTo>
                      <a:pt x="3992" y="2574"/>
                    </a:lnTo>
                    <a:lnTo>
                      <a:pt x="3992" y="2580"/>
                    </a:lnTo>
                    <a:lnTo>
                      <a:pt x="3992" y="2586"/>
                    </a:lnTo>
                    <a:lnTo>
                      <a:pt x="3993" y="2591"/>
                    </a:lnTo>
                    <a:lnTo>
                      <a:pt x="3996" y="2595"/>
                    </a:lnTo>
                    <a:lnTo>
                      <a:pt x="3999" y="2601"/>
                    </a:lnTo>
                    <a:lnTo>
                      <a:pt x="4001" y="2608"/>
                    </a:lnTo>
                    <a:lnTo>
                      <a:pt x="4001" y="2616"/>
                    </a:lnTo>
                    <a:lnTo>
                      <a:pt x="4000" y="2626"/>
                    </a:lnTo>
                    <a:lnTo>
                      <a:pt x="3998" y="2639"/>
                    </a:lnTo>
                    <a:lnTo>
                      <a:pt x="3992" y="2654"/>
                    </a:lnTo>
                    <a:lnTo>
                      <a:pt x="3984" y="2668"/>
                    </a:lnTo>
                    <a:lnTo>
                      <a:pt x="3977" y="2681"/>
                    </a:lnTo>
                    <a:lnTo>
                      <a:pt x="3973" y="2687"/>
                    </a:lnTo>
                    <a:lnTo>
                      <a:pt x="3968" y="2692"/>
                    </a:lnTo>
                    <a:lnTo>
                      <a:pt x="3962" y="2696"/>
                    </a:lnTo>
                    <a:lnTo>
                      <a:pt x="3956" y="2698"/>
                    </a:lnTo>
                    <a:lnTo>
                      <a:pt x="3952" y="2700"/>
                    </a:lnTo>
                    <a:lnTo>
                      <a:pt x="3948" y="2703"/>
                    </a:lnTo>
                    <a:lnTo>
                      <a:pt x="3947" y="2706"/>
                    </a:lnTo>
                    <a:lnTo>
                      <a:pt x="3947" y="2714"/>
                    </a:lnTo>
                    <a:lnTo>
                      <a:pt x="3949" y="2734"/>
                    </a:lnTo>
                    <a:lnTo>
                      <a:pt x="3950" y="2748"/>
                    </a:lnTo>
                    <a:lnTo>
                      <a:pt x="3949" y="2754"/>
                    </a:lnTo>
                    <a:lnTo>
                      <a:pt x="3949" y="2762"/>
                    </a:lnTo>
                    <a:lnTo>
                      <a:pt x="3950" y="2769"/>
                    </a:lnTo>
                    <a:lnTo>
                      <a:pt x="3953" y="2777"/>
                    </a:lnTo>
                    <a:lnTo>
                      <a:pt x="3955" y="2784"/>
                    </a:lnTo>
                    <a:lnTo>
                      <a:pt x="3956" y="2793"/>
                    </a:lnTo>
                    <a:lnTo>
                      <a:pt x="3956" y="2803"/>
                    </a:lnTo>
                    <a:lnTo>
                      <a:pt x="3954" y="2811"/>
                    </a:lnTo>
                    <a:lnTo>
                      <a:pt x="3949" y="2817"/>
                    </a:lnTo>
                    <a:lnTo>
                      <a:pt x="3940" y="2826"/>
                    </a:lnTo>
                    <a:lnTo>
                      <a:pt x="3929" y="2837"/>
                    </a:lnTo>
                    <a:lnTo>
                      <a:pt x="3917" y="2851"/>
                    </a:lnTo>
                    <a:lnTo>
                      <a:pt x="3911" y="2859"/>
                    </a:lnTo>
                    <a:lnTo>
                      <a:pt x="3906" y="2868"/>
                    </a:lnTo>
                    <a:lnTo>
                      <a:pt x="3902" y="2876"/>
                    </a:lnTo>
                    <a:lnTo>
                      <a:pt x="3898" y="2885"/>
                    </a:lnTo>
                    <a:lnTo>
                      <a:pt x="3892" y="2901"/>
                    </a:lnTo>
                    <a:lnTo>
                      <a:pt x="3889" y="2913"/>
                    </a:lnTo>
                    <a:lnTo>
                      <a:pt x="3887" y="2925"/>
                    </a:lnTo>
                    <a:lnTo>
                      <a:pt x="3887" y="2939"/>
                    </a:lnTo>
                    <a:lnTo>
                      <a:pt x="3886" y="2955"/>
                    </a:lnTo>
                    <a:lnTo>
                      <a:pt x="3886" y="2968"/>
                    </a:lnTo>
                    <a:lnTo>
                      <a:pt x="3886" y="2974"/>
                    </a:lnTo>
                    <a:lnTo>
                      <a:pt x="3887" y="2980"/>
                    </a:lnTo>
                    <a:lnTo>
                      <a:pt x="3889" y="2985"/>
                    </a:lnTo>
                    <a:lnTo>
                      <a:pt x="3891" y="2990"/>
                    </a:lnTo>
                    <a:lnTo>
                      <a:pt x="3893" y="2995"/>
                    </a:lnTo>
                    <a:lnTo>
                      <a:pt x="3896" y="2999"/>
                    </a:lnTo>
                    <a:lnTo>
                      <a:pt x="3899" y="3002"/>
                    </a:lnTo>
                    <a:lnTo>
                      <a:pt x="3903" y="3005"/>
                    </a:lnTo>
                    <a:lnTo>
                      <a:pt x="3905" y="3007"/>
                    </a:lnTo>
                    <a:lnTo>
                      <a:pt x="3908" y="3011"/>
                    </a:lnTo>
                    <a:lnTo>
                      <a:pt x="3910" y="3015"/>
                    </a:lnTo>
                    <a:lnTo>
                      <a:pt x="3912" y="3020"/>
                    </a:lnTo>
                    <a:lnTo>
                      <a:pt x="3915" y="3030"/>
                    </a:lnTo>
                    <a:lnTo>
                      <a:pt x="3915" y="3042"/>
                    </a:lnTo>
                    <a:lnTo>
                      <a:pt x="3915" y="3046"/>
                    </a:lnTo>
                    <a:lnTo>
                      <a:pt x="3914" y="3052"/>
                    </a:lnTo>
                    <a:lnTo>
                      <a:pt x="3911" y="3058"/>
                    </a:lnTo>
                    <a:lnTo>
                      <a:pt x="3909" y="3064"/>
                    </a:lnTo>
                    <a:lnTo>
                      <a:pt x="3905" y="3070"/>
                    </a:lnTo>
                    <a:lnTo>
                      <a:pt x="3900" y="3076"/>
                    </a:lnTo>
                    <a:lnTo>
                      <a:pt x="3896" y="3082"/>
                    </a:lnTo>
                    <a:lnTo>
                      <a:pt x="3889" y="3088"/>
                    </a:lnTo>
                    <a:lnTo>
                      <a:pt x="3884" y="3090"/>
                    </a:lnTo>
                    <a:lnTo>
                      <a:pt x="3878" y="3093"/>
                    </a:lnTo>
                    <a:lnTo>
                      <a:pt x="3873" y="3095"/>
                    </a:lnTo>
                    <a:lnTo>
                      <a:pt x="3867" y="3096"/>
                    </a:lnTo>
                    <a:lnTo>
                      <a:pt x="3854" y="3097"/>
                    </a:lnTo>
                    <a:lnTo>
                      <a:pt x="3843" y="3097"/>
                    </a:lnTo>
                    <a:lnTo>
                      <a:pt x="3829" y="3096"/>
                    </a:lnTo>
                    <a:lnTo>
                      <a:pt x="3816" y="3095"/>
                    </a:lnTo>
                    <a:lnTo>
                      <a:pt x="3803" y="3093"/>
                    </a:lnTo>
                    <a:lnTo>
                      <a:pt x="3789" y="3092"/>
                    </a:lnTo>
                    <a:lnTo>
                      <a:pt x="3753" y="3088"/>
                    </a:lnTo>
                    <a:lnTo>
                      <a:pt x="3713" y="3084"/>
                    </a:lnTo>
                    <a:lnTo>
                      <a:pt x="3672" y="3082"/>
                    </a:lnTo>
                    <a:lnTo>
                      <a:pt x="3635" y="3080"/>
                    </a:lnTo>
                    <a:lnTo>
                      <a:pt x="3614" y="3078"/>
                    </a:lnTo>
                    <a:lnTo>
                      <a:pt x="3596" y="3077"/>
                    </a:lnTo>
                    <a:lnTo>
                      <a:pt x="3582" y="3076"/>
                    </a:lnTo>
                    <a:lnTo>
                      <a:pt x="3571" y="3074"/>
                    </a:lnTo>
                    <a:lnTo>
                      <a:pt x="3563" y="3071"/>
                    </a:lnTo>
                    <a:lnTo>
                      <a:pt x="3557" y="3069"/>
                    </a:lnTo>
                    <a:lnTo>
                      <a:pt x="3552" y="3065"/>
                    </a:lnTo>
                    <a:lnTo>
                      <a:pt x="3547" y="3063"/>
                    </a:lnTo>
                    <a:lnTo>
                      <a:pt x="3541" y="3055"/>
                    </a:lnTo>
                    <a:lnTo>
                      <a:pt x="3538" y="3049"/>
                    </a:lnTo>
                    <a:lnTo>
                      <a:pt x="3535" y="3046"/>
                    </a:lnTo>
                    <a:lnTo>
                      <a:pt x="3533" y="3044"/>
                    </a:lnTo>
                    <a:lnTo>
                      <a:pt x="3531" y="3042"/>
                    </a:lnTo>
                    <a:lnTo>
                      <a:pt x="3527" y="3042"/>
                    </a:lnTo>
                    <a:lnTo>
                      <a:pt x="3524" y="3040"/>
                    </a:lnTo>
                    <a:lnTo>
                      <a:pt x="3520" y="3042"/>
                    </a:lnTo>
                    <a:lnTo>
                      <a:pt x="3518" y="3043"/>
                    </a:lnTo>
                    <a:lnTo>
                      <a:pt x="3515" y="3045"/>
                    </a:lnTo>
                    <a:lnTo>
                      <a:pt x="3509" y="3053"/>
                    </a:lnTo>
                    <a:lnTo>
                      <a:pt x="3505" y="3068"/>
                    </a:lnTo>
                    <a:lnTo>
                      <a:pt x="3500" y="3083"/>
                    </a:lnTo>
                    <a:lnTo>
                      <a:pt x="3496" y="3095"/>
                    </a:lnTo>
                    <a:lnTo>
                      <a:pt x="3492" y="3103"/>
                    </a:lnTo>
                    <a:lnTo>
                      <a:pt x="3484" y="3112"/>
                    </a:lnTo>
                    <a:lnTo>
                      <a:pt x="3477" y="3118"/>
                    </a:lnTo>
                    <a:lnTo>
                      <a:pt x="3472" y="3121"/>
                    </a:lnTo>
                    <a:lnTo>
                      <a:pt x="3471" y="3124"/>
                    </a:lnTo>
                    <a:lnTo>
                      <a:pt x="3471" y="3126"/>
                    </a:lnTo>
                    <a:lnTo>
                      <a:pt x="3471" y="3128"/>
                    </a:lnTo>
                    <a:lnTo>
                      <a:pt x="3472" y="3132"/>
                    </a:lnTo>
                    <a:lnTo>
                      <a:pt x="3474" y="3138"/>
                    </a:lnTo>
                    <a:lnTo>
                      <a:pt x="3474" y="3145"/>
                    </a:lnTo>
                    <a:lnTo>
                      <a:pt x="3471" y="3153"/>
                    </a:lnTo>
                    <a:lnTo>
                      <a:pt x="3465" y="3164"/>
                    </a:lnTo>
                    <a:lnTo>
                      <a:pt x="3458" y="3175"/>
                    </a:lnTo>
                    <a:lnTo>
                      <a:pt x="3451" y="3184"/>
                    </a:lnTo>
                    <a:lnTo>
                      <a:pt x="3445" y="3193"/>
                    </a:lnTo>
                    <a:lnTo>
                      <a:pt x="3439" y="3200"/>
                    </a:lnTo>
                    <a:lnTo>
                      <a:pt x="3434" y="3206"/>
                    </a:lnTo>
                    <a:lnTo>
                      <a:pt x="3431" y="3213"/>
                    </a:lnTo>
                    <a:lnTo>
                      <a:pt x="3430" y="3220"/>
                    </a:lnTo>
                    <a:lnTo>
                      <a:pt x="3431" y="3226"/>
                    </a:lnTo>
                    <a:lnTo>
                      <a:pt x="3431" y="3228"/>
                    </a:lnTo>
                    <a:lnTo>
                      <a:pt x="3431" y="3231"/>
                    </a:lnTo>
                    <a:lnTo>
                      <a:pt x="3429" y="3232"/>
                    </a:lnTo>
                    <a:lnTo>
                      <a:pt x="3426" y="3232"/>
                    </a:lnTo>
                    <a:lnTo>
                      <a:pt x="3418" y="3233"/>
                    </a:lnTo>
                    <a:lnTo>
                      <a:pt x="3405" y="3233"/>
                    </a:lnTo>
                    <a:lnTo>
                      <a:pt x="3399" y="3233"/>
                    </a:lnTo>
                    <a:lnTo>
                      <a:pt x="3393" y="3235"/>
                    </a:lnTo>
                    <a:lnTo>
                      <a:pt x="3387" y="3237"/>
                    </a:lnTo>
                    <a:lnTo>
                      <a:pt x="3382" y="3240"/>
                    </a:lnTo>
                    <a:lnTo>
                      <a:pt x="3375" y="3247"/>
                    </a:lnTo>
                    <a:lnTo>
                      <a:pt x="3369" y="3256"/>
                    </a:lnTo>
                    <a:lnTo>
                      <a:pt x="3367" y="3259"/>
                    </a:lnTo>
                    <a:lnTo>
                      <a:pt x="3363" y="3261"/>
                    </a:lnTo>
                    <a:lnTo>
                      <a:pt x="3360" y="3264"/>
                    </a:lnTo>
                    <a:lnTo>
                      <a:pt x="3356" y="3265"/>
                    </a:lnTo>
                    <a:lnTo>
                      <a:pt x="3348" y="3265"/>
                    </a:lnTo>
                    <a:lnTo>
                      <a:pt x="3341" y="3264"/>
                    </a:lnTo>
                    <a:lnTo>
                      <a:pt x="3333" y="3264"/>
                    </a:lnTo>
                    <a:lnTo>
                      <a:pt x="3326" y="3265"/>
                    </a:lnTo>
                    <a:lnTo>
                      <a:pt x="3324" y="3267"/>
                    </a:lnTo>
                    <a:lnTo>
                      <a:pt x="3322" y="3270"/>
                    </a:lnTo>
                    <a:lnTo>
                      <a:pt x="3320" y="3273"/>
                    </a:lnTo>
                    <a:lnTo>
                      <a:pt x="3320" y="3278"/>
                    </a:lnTo>
                    <a:lnTo>
                      <a:pt x="3318" y="3285"/>
                    </a:lnTo>
                    <a:lnTo>
                      <a:pt x="3316" y="3291"/>
                    </a:lnTo>
                    <a:lnTo>
                      <a:pt x="3311" y="3295"/>
                    </a:lnTo>
                    <a:lnTo>
                      <a:pt x="3305" y="3297"/>
                    </a:lnTo>
                    <a:lnTo>
                      <a:pt x="3301" y="3298"/>
                    </a:lnTo>
                    <a:lnTo>
                      <a:pt x="3299" y="3301"/>
                    </a:lnTo>
                    <a:lnTo>
                      <a:pt x="3298" y="3304"/>
                    </a:lnTo>
                    <a:lnTo>
                      <a:pt x="3298" y="3309"/>
                    </a:lnTo>
                    <a:lnTo>
                      <a:pt x="3298" y="3314"/>
                    </a:lnTo>
                    <a:lnTo>
                      <a:pt x="3300" y="3317"/>
                    </a:lnTo>
                    <a:lnTo>
                      <a:pt x="3302" y="3322"/>
                    </a:lnTo>
                    <a:lnTo>
                      <a:pt x="3307" y="3326"/>
                    </a:lnTo>
                    <a:lnTo>
                      <a:pt x="3317" y="3330"/>
                    </a:lnTo>
                    <a:lnTo>
                      <a:pt x="3324" y="3334"/>
                    </a:lnTo>
                    <a:lnTo>
                      <a:pt x="3327" y="3336"/>
                    </a:lnTo>
                    <a:lnTo>
                      <a:pt x="3331" y="3341"/>
                    </a:lnTo>
                    <a:lnTo>
                      <a:pt x="3335" y="3346"/>
                    </a:lnTo>
                    <a:lnTo>
                      <a:pt x="3338" y="3354"/>
                    </a:lnTo>
                    <a:lnTo>
                      <a:pt x="3348" y="3373"/>
                    </a:lnTo>
                    <a:lnTo>
                      <a:pt x="3357" y="3392"/>
                    </a:lnTo>
                    <a:lnTo>
                      <a:pt x="3367" y="3411"/>
                    </a:lnTo>
                    <a:lnTo>
                      <a:pt x="3374" y="3427"/>
                    </a:lnTo>
                    <a:lnTo>
                      <a:pt x="3383" y="3446"/>
                    </a:lnTo>
                    <a:lnTo>
                      <a:pt x="3396" y="3473"/>
                    </a:lnTo>
                    <a:lnTo>
                      <a:pt x="3409" y="3502"/>
                    </a:lnTo>
                    <a:lnTo>
                      <a:pt x="3420" y="3524"/>
                    </a:lnTo>
                    <a:lnTo>
                      <a:pt x="3429" y="3543"/>
                    </a:lnTo>
                    <a:lnTo>
                      <a:pt x="3437" y="3561"/>
                    </a:lnTo>
                    <a:lnTo>
                      <a:pt x="3446" y="3579"/>
                    </a:lnTo>
                    <a:lnTo>
                      <a:pt x="3452" y="3594"/>
                    </a:lnTo>
                    <a:lnTo>
                      <a:pt x="3456" y="3601"/>
                    </a:lnTo>
                    <a:lnTo>
                      <a:pt x="3458" y="3610"/>
                    </a:lnTo>
                    <a:lnTo>
                      <a:pt x="3462" y="3619"/>
                    </a:lnTo>
                    <a:lnTo>
                      <a:pt x="3462" y="3626"/>
                    </a:lnTo>
                    <a:lnTo>
                      <a:pt x="3457" y="3638"/>
                    </a:lnTo>
                    <a:lnTo>
                      <a:pt x="3452" y="3651"/>
                    </a:lnTo>
                    <a:lnTo>
                      <a:pt x="3453" y="3667"/>
                    </a:lnTo>
                    <a:lnTo>
                      <a:pt x="3455" y="3683"/>
                    </a:lnTo>
                    <a:lnTo>
                      <a:pt x="3457" y="3701"/>
                    </a:lnTo>
                    <a:lnTo>
                      <a:pt x="3456" y="3717"/>
                    </a:lnTo>
                    <a:lnTo>
                      <a:pt x="3455" y="3731"/>
                    </a:lnTo>
                    <a:lnTo>
                      <a:pt x="3455" y="3742"/>
                    </a:lnTo>
                    <a:lnTo>
                      <a:pt x="3456" y="3746"/>
                    </a:lnTo>
                    <a:lnTo>
                      <a:pt x="3457" y="3751"/>
                    </a:lnTo>
                    <a:lnTo>
                      <a:pt x="3459" y="3755"/>
                    </a:lnTo>
                    <a:lnTo>
                      <a:pt x="3462" y="3760"/>
                    </a:lnTo>
                    <a:lnTo>
                      <a:pt x="3468" y="3768"/>
                    </a:lnTo>
                    <a:lnTo>
                      <a:pt x="3472" y="3780"/>
                    </a:lnTo>
                    <a:lnTo>
                      <a:pt x="3475" y="3786"/>
                    </a:lnTo>
                    <a:lnTo>
                      <a:pt x="3476" y="3793"/>
                    </a:lnTo>
                    <a:lnTo>
                      <a:pt x="3476" y="3800"/>
                    </a:lnTo>
                    <a:lnTo>
                      <a:pt x="3476" y="3808"/>
                    </a:lnTo>
                    <a:lnTo>
                      <a:pt x="3475" y="3824"/>
                    </a:lnTo>
                    <a:lnTo>
                      <a:pt x="3476" y="3838"/>
                    </a:lnTo>
                    <a:lnTo>
                      <a:pt x="3477" y="3845"/>
                    </a:lnTo>
                    <a:lnTo>
                      <a:pt x="3478" y="3851"/>
                    </a:lnTo>
                    <a:lnTo>
                      <a:pt x="3482" y="3856"/>
                    </a:lnTo>
                    <a:lnTo>
                      <a:pt x="3487" y="3861"/>
                    </a:lnTo>
                    <a:lnTo>
                      <a:pt x="3501" y="3866"/>
                    </a:lnTo>
                    <a:lnTo>
                      <a:pt x="3509" y="3871"/>
                    </a:lnTo>
                    <a:lnTo>
                      <a:pt x="3512" y="3875"/>
                    </a:lnTo>
                    <a:lnTo>
                      <a:pt x="3512" y="3878"/>
                    </a:lnTo>
                    <a:lnTo>
                      <a:pt x="3512" y="3881"/>
                    </a:lnTo>
                    <a:lnTo>
                      <a:pt x="3509" y="3883"/>
                    </a:lnTo>
                    <a:lnTo>
                      <a:pt x="3505" y="3889"/>
                    </a:lnTo>
                    <a:lnTo>
                      <a:pt x="3497" y="3894"/>
                    </a:lnTo>
                    <a:lnTo>
                      <a:pt x="3490" y="3901"/>
                    </a:lnTo>
                    <a:lnTo>
                      <a:pt x="3484" y="3907"/>
                    </a:lnTo>
                    <a:lnTo>
                      <a:pt x="3480" y="3912"/>
                    </a:lnTo>
                    <a:lnTo>
                      <a:pt x="3476" y="3915"/>
                    </a:lnTo>
                    <a:lnTo>
                      <a:pt x="3474" y="3915"/>
                    </a:lnTo>
                    <a:lnTo>
                      <a:pt x="3471" y="3915"/>
                    </a:lnTo>
                    <a:lnTo>
                      <a:pt x="3468" y="3914"/>
                    </a:lnTo>
                    <a:lnTo>
                      <a:pt x="3464" y="3910"/>
                    </a:lnTo>
                    <a:lnTo>
                      <a:pt x="3450" y="3899"/>
                    </a:lnTo>
                    <a:lnTo>
                      <a:pt x="3436" y="3887"/>
                    </a:lnTo>
                    <a:lnTo>
                      <a:pt x="3431" y="3883"/>
                    </a:lnTo>
                    <a:lnTo>
                      <a:pt x="3426" y="3881"/>
                    </a:lnTo>
                    <a:lnTo>
                      <a:pt x="3424" y="3881"/>
                    </a:lnTo>
                    <a:lnTo>
                      <a:pt x="3423" y="3881"/>
                    </a:lnTo>
                    <a:lnTo>
                      <a:pt x="3420" y="3882"/>
                    </a:lnTo>
                    <a:lnTo>
                      <a:pt x="3419" y="3884"/>
                    </a:lnTo>
                    <a:lnTo>
                      <a:pt x="3412" y="3896"/>
                    </a:lnTo>
                    <a:lnTo>
                      <a:pt x="3407" y="3908"/>
                    </a:lnTo>
                    <a:lnTo>
                      <a:pt x="3405" y="3912"/>
                    </a:lnTo>
                    <a:lnTo>
                      <a:pt x="3402" y="3915"/>
                    </a:lnTo>
                    <a:lnTo>
                      <a:pt x="3399" y="3918"/>
                    </a:lnTo>
                    <a:lnTo>
                      <a:pt x="3395" y="3919"/>
                    </a:lnTo>
                    <a:lnTo>
                      <a:pt x="3392" y="3919"/>
                    </a:lnTo>
                    <a:lnTo>
                      <a:pt x="3387" y="3919"/>
                    </a:lnTo>
                    <a:lnTo>
                      <a:pt x="3382" y="3916"/>
                    </a:lnTo>
                    <a:lnTo>
                      <a:pt x="3379" y="3914"/>
                    </a:lnTo>
                    <a:lnTo>
                      <a:pt x="3369" y="3906"/>
                    </a:lnTo>
                    <a:lnTo>
                      <a:pt x="3360" y="3899"/>
                    </a:lnTo>
                    <a:lnTo>
                      <a:pt x="3349" y="3891"/>
                    </a:lnTo>
                    <a:lnTo>
                      <a:pt x="3338" y="3887"/>
                    </a:lnTo>
                    <a:lnTo>
                      <a:pt x="3327" y="3883"/>
                    </a:lnTo>
                    <a:lnTo>
                      <a:pt x="3318" y="3878"/>
                    </a:lnTo>
                    <a:lnTo>
                      <a:pt x="3310" y="3874"/>
                    </a:lnTo>
                    <a:lnTo>
                      <a:pt x="3302" y="3866"/>
                    </a:lnTo>
                    <a:lnTo>
                      <a:pt x="3297" y="3862"/>
                    </a:lnTo>
                    <a:lnTo>
                      <a:pt x="3289" y="3859"/>
                    </a:lnTo>
                    <a:lnTo>
                      <a:pt x="3282" y="3858"/>
                    </a:lnTo>
                    <a:lnTo>
                      <a:pt x="3275" y="3858"/>
                    </a:lnTo>
                    <a:lnTo>
                      <a:pt x="3268" y="3858"/>
                    </a:lnTo>
                    <a:lnTo>
                      <a:pt x="3260" y="3857"/>
                    </a:lnTo>
                    <a:lnTo>
                      <a:pt x="3256" y="3855"/>
                    </a:lnTo>
                    <a:lnTo>
                      <a:pt x="3251" y="3853"/>
                    </a:lnTo>
                    <a:lnTo>
                      <a:pt x="3248" y="3850"/>
                    </a:lnTo>
                    <a:lnTo>
                      <a:pt x="3245" y="3846"/>
                    </a:lnTo>
                    <a:lnTo>
                      <a:pt x="3238" y="3833"/>
                    </a:lnTo>
                    <a:lnTo>
                      <a:pt x="3231" y="3821"/>
                    </a:lnTo>
                    <a:lnTo>
                      <a:pt x="3226" y="3819"/>
                    </a:lnTo>
                    <a:lnTo>
                      <a:pt x="3222" y="3819"/>
                    </a:lnTo>
                    <a:lnTo>
                      <a:pt x="3218" y="3819"/>
                    </a:lnTo>
                    <a:lnTo>
                      <a:pt x="3213" y="3821"/>
                    </a:lnTo>
                    <a:lnTo>
                      <a:pt x="3211" y="3823"/>
                    </a:lnTo>
                    <a:lnTo>
                      <a:pt x="3209" y="3820"/>
                    </a:lnTo>
                    <a:lnTo>
                      <a:pt x="3207" y="3817"/>
                    </a:lnTo>
                    <a:lnTo>
                      <a:pt x="3206" y="3812"/>
                    </a:lnTo>
                    <a:lnTo>
                      <a:pt x="3205" y="3800"/>
                    </a:lnTo>
                    <a:lnTo>
                      <a:pt x="3204" y="3788"/>
                    </a:lnTo>
                    <a:lnTo>
                      <a:pt x="3203" y="3779"/>
                    </a:lnTo>
                    <a:lnTo>
                      <a:pt x="3200" y="3769"/>
                    </a:lnTo>
                    <a:lnTo>
                      <a:pt x="3199" y="3761"/>
                    </a:lnTo>
                    <a:lnTo>
                      <a:pt x="3196" y="3752"/>
                    </a:lnTo>
                    <a:lnTo>
                      <a:pt x="3192" y="3743"/>
                    </a:lnTo>
                    <a:lnTo>
                      <a:pt x="3186" y="3733"/>
                    </a:lnTo>
                    <a:lnTo>
                      <a:pt x="3182" y="3723"/>
                    </a:lnTo>
                    <a:lnTo>
                      <a:pt x="3180" y="3713"/>
                    </a:lnTo>
                    <a:lnTo>
                      <a:pt x="3179" y="3704"/>
                    </a:lnTo>
                    <a:lnTo>
                      <a:pt x="3178" y="3697"/>
                    </a:lnTo>
                    <a:lnTo>
                      <a:pt x="3176" y="3694"/>
                    </a:lnTo>
                    <a:lnTo>
                      <a:pt x="3176" y="3692"/>
                    </a:lnTo>
                    <a:lnTo>
                      <a:pt x="3175" y="3692"/>
                    </a:lnTo>
                    <a:lnTo>
                      <a:pt x="3173" y="3693"/>
                    </a:lnTo>
                    <a:lnTo>
                      <a:pt x="3169" y="3698"/>
                    </a:lnTo>
                    <a:lnTo>
                      <a:pt x="3165" y="3707"/>
                    </a:lnTo>
                    <a:lnTo>
                      <a:pt x="3157" y="3718"/>
                    </a:lnTo>
                    <a:lnTo>
                      <a:pt x="3152" y="3730"/>
                    </a:lnTo>
                    <a:lnTo>
                      <a:pt x="3146" y="3743"/>
                    </a:lnTo>
                    <a:lnTo>
                      <a:pt x="3136" y="3758"/>
                    </a:lnTo>
                    <a:lnTo>
                      <a:pt x="3129" y="3774"/>
                    </a:lnTo>
                    <a:lnTo>
                      <a:pt x="3123" y="3787"/>
                    </a:lnTo>
                    <a:lnTo>
                      <a:pt x="3122" y="3788"/>
                    </a:lnTo>
                    <a:lnTo>
                      <a:pt x="3121" y="3790"/>
                    </a:lnTo>
                    <a:lnTo>
                      <a:pt x="3119" y="3792"/>
                    </a:lnTo>
                    <a:lnTo>
                      <a:pt x="3117" y="3792"/>
                    </a:lnTo>
                    <a:lnTo>
                      <a:pt x="3112" y="3792"/>
                    </a:lnTo>
                    <a:lnTo>
                      <a:pt x="3108" y="3789"/>
                    </a:lnTo>
                    <a:lnTo>
                      <a:pt x="3103" y="3787"/>
                    </a:lnTo>
                    <a:lnTo>
                      <a:pt x="3098" y="3782"/>
                    </a:lnTo>
                    <a:lnTo>
                      <a:pt x="3094" y="3777"/>
                    </a:lnTo>
                    <a:lnTo>
                      <a:pt x="3092" y="3773"/>
                    </a:lnTo>
                    <a:lnTo>
                      <a:pt x="3089" y="3762"/>
                    </a:lnTo>
                    <a:lnTo>
                      <a:pt x="3086" y="3752"/>
                    </a:lnTo>
                    <a:lnTo>
                      <a:pt x="3084" y="3743"/>
                    </a:lnTo>
                    <a:lnTo>
                      <a:pt x="3079" y="3733"/>
                    </a:lnTo>
                    <a:lnTo>
                      <a:pt x="3075" y="3731"/>
                    </a:lnTo>
                    <a:lnTo>
                      <a:pt x="3070" y="3729"/>
                    </a:lnTo>
                    <a:lnTo>
                      <a:pt x="3065" y="3727"/>
                    </a:lnTo>
                    <a:lnTo>
                      <a:pt x="3058" y="3729"/>
                    </a:lnTo>
                    <a:lnTo>
                      <a:pt x="3050" y="3730"/>
                    </a:lnTo>
                    <a:lnTo>
                      <a:pt x="3045" y="3733"/>
                    </a:lnTo>
                    <a:lnTo>
                      <a:pt x="3037" y="3738"/>
                    </a:lnTo>
                    <a:lnTo>
                      <a:pt x="3031" y="3743"/>
                    </a:lnTo>
                    <a:lnTo>
                      <a:pt x="3027" y="3749"/>
                    </a:lnTo>
                    <a:lnTo>
                      <a:pt x="3024" y="3755"/>
                    </a:lnTo>
                    <a:lnTo>
                      <a:pt x="3022" y="3761"/>
                    </a:lnTo>
                    <a:lnTo>
                      <a:pt x="3022" y="3767"/>
                    </a:lnTo>
                    <a:lnTo>
                      <a:pt x="3022" y="3777"/>
                    </a:lnTo>
                    <a:lnTo>
                      <a:pt x="3022" y="3788"/>
                    </a:lnTo>
                    <a:lnTo>
                      <a:pt x="3020" y="3793"/>
                    </a:lnTo>
                    <a:lnTo>
                      <a:pt x="3017" y="3796"/>
                    </a:lnTo>
                    <a:lnTo>
                      <a:pt x="3015" y="3800"/>
                    </a:lnTo>
                    <a:lnTo>
                      <a:pt x="3011" y="3802"/>
                    </a:lnTo>
                    <a:lnTo>
                      <a:pt x="3002" y="3805"/>
                    </a:lnTo>
                    <a:lnTo>
                      <a:pt x="2991" y="3807"/>
                    </a:lnTo>
                    <a:lnTo>
                      <a:pt x="2979" y="3808"/>
                    </a:lnTo>
                    <a:lnTo>
                      <a:pt x="2966" y="3811"/>
                    </a:lnTo>
                    <a:lnTo>
                      <a:pt x="2960" y="3812"/>
                    </a:lnTo>
                    <a:lnTo>
                      <a:pt x="2954" y="3814"/>
                    </a:lnTo>
                    <a:lnTo>
                      <a:pt x="2948" y="3818"/>
                    </a:lnTo>
                    <a:lnTo>
                      <a:pt x="2942" y="3821"/>
                    </a:lnTo>
                    <a:lnTo>
                      <a:pt x="2932" y="3832"/>
                    </a:lnTo>
                    <a:lnTo>
                      <a:pt x="2921" y="3843"/>
                    </a:lnTo>
                    <a:lnTo>
                      <a:pt x="2914" y="3849"/>
                    </a:lnTo>
                    <a:lnTo>
                      <a:pt x="2908" y="3853"/>
                    </a:lnTo>
                    <a:lnTo>
                      <a:pt x="2901" y="3857"/>
                    </a:lnTo>
                    <a:lnTo>
                      <a:pt x="2894" y="3859"/>
                    </a:lnTo>
                    <a:lnTo>
                      <a:pt x="2888" y="3861"/>
                    </a:lnTo>
                    <a:lnTo>
                      <a:pt x="2880" y="3864"/>
                    </a:lnTo>
                    <a:lnTo>
                      <a:pt x="2876" y="3868"/>
                    </a:lnTo>
                    <a:lnTo>
                      <a:pt x="2871" y="3872"/>
                    </a:lnTo>
                    <a:lnTo>
                      <a:pt x="2869" y="3877"/>
                    </a:lnTo>
                    <a:lnTo>
                      <a:pt x="2866" y="3882"/>
                    </a:lnTo>
                    <a:lnTo>
                      <a:pt x="2865" y="3888"/>
                    </a:lnTo>
                    <a:lnTo>
                      <a:pt x="2865" y="3894"/>
                    </a:lnTo>
                    <a:lnTo>
                      <a:pt x="2867" y="3905"/>
                    </a:lnTo>
                    <a:lnTo>
                      <a:pt x="2871" y="3918"/>
                    </a:lnTo>
                    <a:lnTo>
                      <a:pt x="2877" y="3929"/>
                    </a:lnTo>
                    <a:lnTo>
                      <a:pt x="2883" y="3944"/>
                    </a:lnTo>
                    <a:lnTo>
                      <a:pt x="2885" y="3951"/>
                    </a:lnTo>
                    <a:lnTo>
                      <a:pt x="2886" y="3956"/>
                    </a:lnTo>
                    <a:lnTo>
                      <a:pt x="2885" y="3959"/>
                    </a:lnTo>
                    <a:lnTo>
                      <a:pt x="2883" y="3962"/>
                    </a:lnTo>
                    <a:lnTo>
                      <a:pt x="2878" y="3964"/>
                    </a:lnTo>
                    <a:lnTo>
                      <a:pt x="2873" y="3964"/>
                    </a:lnTo>
                    <a:lnTo>
                      <a:pt x="2867" y="3963"/>
                    </a:lnTo>
                    <a:lnTo>
                      <a:pt x="2860" y="3962"/>
                    </a:lnTo>
                    <a:lnTo>
                      <a:pt x="2857" y="3960"/>
                    </a:lnTo>
                    <a:lnTo>
                      <a:pt x="2854" y="3962"/>
                    </a:lnTo>
                    <a:lnTo>
                      <a:pt x="2851" y="3962"/>
                    </a:lnTo>
                    <a:lnTo>
                      <a:pt x="2850" y="3963"/>
                    </a:lnTo>
                    <a:lnTo>
                      <a:pt x="2845" y="3968"/>
                    </a:lnTo>
                    <a:lnTo>
                      <a:pt x="2841" y="3973"/>
                    </a:lnTo>
                    <a:lnTo>
                      <a:pt x="2838" y="3979"/>
                    </a:lnTo>
                    <a:lnTo>
                      <a:pt x="2834" y="3985"/>
                    </a:lnTo>
                    <a:lnTo>
                      <a:pt x="2832" y="3988"/>
                    </a:lnTo>
                    <a:lnTo>
                      <a:pt x="2828" y="3989"/>
                    </a:lnTo>
                    <a:lnTo>
                      <a:pt x="2826" y="3991"/>
                    </a:lnTo>
                    <a:lnTo>
                      <a:pt x="2822" y="3991"/>
                    </a:lnTo>
                    <a:lnTo>
                      <a:pt x="2816" y="3992"/>
                    </a:lnTo>
                    <a:lnTo>
                      <a:pt x="2812" y="3991"/>
                    </a:lnTo>
                    <a:lnTo>
                      <a:pt x="2806" y="3987"/>
                    </a:lnTo>
                    <a:lnTo>
                      <a:pt x="2796" y="3978"/>
                    </a:lnTo>
                    <a:lnTo>
                      <a:pt x="2793" y="3976"/>
                    </a:lnTo>
                    <a:lnTo>
                      <a:pt x="2789" y="3975"/>
                    </a:lnTo>
                    <a:lnTo>
                      <a:pt x="2784" y="3976"/>
                    </a:lnTo>
                    <a:lnTo>
                      <a:pt x="2781" y="3976"/>
                    </a:lnTo>
                    <a:lnTo>
                      <a:pt x="2774" y="3978"/>
                    </a:lnTo>
                    <a:lnTo>
                      <a:pt x="2768" y="3979"/>
                    </a:lnTo>
                    <a:lnTo>
                      <a:pt x="2762" y="3976"/>
                    </a:lnTo>
                    <a:lnTo>
                      <a:pt x="2757" y="3971"/>
                    </a:lnTo>
                    <a:lnTo>
                      <a:pt x="2752" y="3964"/>
                    </a:lnTo>
                    <a:lnTo>
                      <a:pt x="2746" y="3951"/>
                    </a:lnTo>
                    <a:lnTo>
                      <a:pt x="2740" y="3934"/>
                    </a:lnTo>
                    <a:lnTo>
                      <a:pt x="2733" y="3918"/>
                    </a:lnTo>
                    <a:lnTo>
                      <a:pt x="2727" y="3902"/>
                    </a:lnTo>
                    <a:lnTo>
                      <a:pt x="2721" y="3888"/>
                    </a:lnTo>
                    <a:lnTo>
                      <a:pt x="2719" y="3883"/>
                    </a:lnTo>
                    <a:lnTo>
                      <a:pt x="2715" y="3878"/>
                    </a:lnTo>
                    <a:lnTo>
                      <a:pt x="2712" y="3874"/>
                    </a:lnTo>
                    <a:lnTo>
                      <a:pt x="2707" y="3870"/>
                    </a:lnTo>
                    <a:lnTo>
                      <a:pt x="2702" y="3868"/>
                    </a:lnTo>
                    <a:lnTo>
                      <a:pt x="2697" y="3865"/>
                    </a:lnTo>
                    <a:lnTo>
                      <a:pt x="2693" y="3864"/>
                    </a:lnTo>
                    <a:lnTo>
                      <a:pt x="2687" y="3863"/>
                    </a:lnTo>
                    <a:lnTo>
                      <a:pt x="2676" y="3859"/>
                    </a:lnTo>
                    <a:lnTo>
                      <a:pt x="2667" y="3856"/>
                    </a:lnTo>
                    <a:lnTo>
                      <a:pt x="2659" y="3850"/>
                    </a:lnTo>
                    <a:lnTo>
                      <a:pt x="2651" y="3842"/>
                    </a:lnTo>
                    <a:lnTo>
                      <a:pt x="2645" y="3830"/>
                    </a:lnTo>
                    <a:lnTo>
                      <a:pt x="2640" y="3815"/>
                    </a:lnTo>
                    <a:lnTo>
                      <a:pt x="2636" y="3801"/>
                    </a:lnTo>
                    <a:lnTo>
                      <a:pt x="2631" y="3790"/>
                    </a:lnTo>
                    <a:lnTo>
                      <a:pt x="2618" y="3774"/>
                    </a:lnTo>
                    <a:lnTo>
                      <a:pt x="2601" y="3756"/>
                    </a:lnTo>
                    <a:lnTo>
                      <a:pt x="2598" y="3750"/>
                    </a:lnTo>
                    <a:lnTo>
                      <a:pt x="2594" y="3742"/>
                    </a:lnTo>
                    <a:lnTo>
                      <a:pt x="2593" y="3732"/>
                    </a:lnTo>
                    <a:lnTo>
                      <a:pt x="2590" y="3721"/>
                    </a:lnTo>
                    <a:lnTo>
                      <a:pt x="2588" y="3700"/>
                    </a:lnTo>
                    <a:lnTo>
                      <a:pt x="2587" y="3682"/>
                    </a:lnTo>
                    <a:lnTo>
                      <a:pt x="2584" y="3669"/>
                    </a:lnTo>
                    <a:lnTo>
                      <a:pt x="2580" y="3657"/>
                    </a:lnTo>
                    <a:lnTo>
                      <a:pt x="2575" y="3648"/>
                    </a:lnTo>
                    <a:lnTo>
                      <a:pt x="2569" y="3639"/>
                    </a:lnTo>
                    <a:lnTo>
                      <a:pt x="2562" y="3632"/>
                    </a:lnTo>
                    <a:lnTo>
                      <a:pt x="2554" y="3625"/>
                    </a:lnTo>
                    <a:lnTo>
                      <a:pt x="2551" y="3623"/>
                    </a:lnTo>
                    <a:lnTo>
                      <a:pt x="2548" y="3620"/>
                    </a:lnTo>
                    <a:lnTo>
                      <a:pt x="2545" y="3619"/>
                    </a:lnTo>
                    <a:lnTo>
                      <a:pt x="2542" y="3619"/>
                    </a:lnTo>
                    <a:lnTo>
                      <a:pt x="2536" y="3623"/>
                    </a:lnTo>
                    <a:lnTo>
                      <a:pt x="2529" y="3630"/>
                    </a:lnTo>
                    <a:lnTo>
                      <a:pt x="2520" y="3638"/>
                    </a:lnTo>
                    <a:lnTo>
                      <a:pt x="2514" y="3645"/>
                    </a:lnTo>
                    <a:lnTo>
                      <a:pt x="2510" y="3654"/>
                    </a:lnTo>
                    <a:lnTo>
                      <a:pt x="2505" y="3666"/>
                    </a:lnTo>
                    <a:lnTo>
                      <a:pt x="2500" y="3677"/>
                    </a:lnTo>
                    <a:lnTo>
                      <a:pt x="2497" y="3687"/>
                    </a:lnTo>
                    <a:lnTo>
                      <a:pt x="2494" y="3691"/>
                    </a:lnTo>
                    <a:lnTo>
                      <a:pt x="2491" y="3693"/>
                    </a:lnTo>
                    <a:lnTo>
                      <a:pt x="2486" y="3694"/>
                    </a:lnTo>
                    <a:lnTo>
                      <a:pt x="2482" y="3694"/>
                    </a:lnTo>
                    <a:lnTo>
                      <a:pt x="2473" y="3693"/>
                    </a:lnTo>
                    <a:lnTo>
                      <a:pt x="2464" y="3691"/>
                    </a:lnTo>
                    <a:lnTo>
                      <a:pt x="2461" y="3691"/>
                    </a:lnTo>
                    <a:lnTo>
                      <a:pt x="2460" y="3692"/>
                    </a:lnTo>
                    <a:lnTo>
                      <a:pt x="2458" y="3693"/>
                    </a:lnTo>
                    <a:lnTo>
                      <a:pt x="2457" y="3695"/>
                    </a:lnTo>
                    <a:lnTo>
                      <a:pt x="2460" y="3700"/>
                    </a:lnTo>
                    <a:lnTo>
                      <a:pt x="2463" y="3705"/>
                    </a:lnTo>
                    <a:lnTo>
                      <a:pt x="2468" y="3710"/>
                    </a:lnTo>
                    <a:lnTo>
                      <a:pt x="2472" y="3716"/>
                    </a:lnTo>
                    <a:lnTo>
                      <a:pt x="2474" y="3723"/>
                    </a:lnTo>
                    <a:lnTo>
                      <a:pt x="2474" y="3730"/>
                    </a:lnTo>
                    <a:lnTo>
                      <a:pt x="2474" y="3740"/>
                    </a:lnTo>
                    <a:lnTo>
                      <a:pt x="2474" y="3756"/>
                    </a:lnTo>
                    <a:lnTo>
                      <a:pt x="2476" y="3773"/>
                    </a:lnTo>
                    <a:lnTo>
                      <a:pt x="2480" y="3784"/>
                    </a:lnTo>
                    <a:lnTo>
                      <a:pt x="2483" y="3792"/>
                    </a:lnTo>
                    <a:lnTo>
                      <a:pt x="2486" y="3796"/>
                    </a:lnTo>
                    <a:lnTo>
                      <a:pt x="2486" y="3800"/>
                    </a:lnTo>
                    <a:lnTo>
                      <a:pt x="2485" y="3802"/>
                    </a:lnTo>
                    <a:lnTo>
                      <a:pt x="2483" y="3805"/>
                    </a:lnTo>
                    <a:lnTo>
                      <a:pt x="2480" y="3808"/>
                    </a:lnTo>
                    <a:lnTo>
                      <a:pt x="2470" y="3814"/>
                    </a:lnTo>
                    <a:lnTo>
                      <a:pt x="2457" y="3823"/>
                    </a:lnTo>
                    <a:lnTo>
                      <a:pt x="2450" y="3826"/>
                    </a:lnTo>
                    <a:lnTo>
                      <a:pt x="2443" y="3830"/>
                    </a:lnTo>
                    <a:lnTo>
                      <a:pt x="2435" y="3832"/>
                    </a:lnTo>
                    <a:lnTo>
                      <a:pt x="2426" y="3833"/>
                    </a:lnTo>
                    <a:lnTo>
                      <a:pt x="2419" y="3833"/>
                    </a:lnTo>
                    <a:lnTo>
                      <a:pt x="2412" y="3832"/>
                    </a:lnTo>
                    <a:lnTo>
                      <a:pt x="2407" y="3830"/>
                    </a:lnTo>
                    <a:lnTo>
                      <a:pt x="2403" y="3826"/>
                    </a:lnTo>
                    <a:lnTo>
                      <a:pt x="2395" y="3818"/>
                    </a:lnTo>
                    <a:lnTo>
                      <a:pt x="2392" y="3811"/>
                    </a:lnTo>
                    <a:lnTo>
                      <a:pt x="2390" y="3805"/>
                    </a:lnTo>
                    <a:lnTo>
                      <a:pt x="2387" y="3799"/>
                    </a:lnTo>
                    <a:lnTo>
                      <a:pt x="2385" y="3796"/>
                    </a:lnTo>
                    <a:lnTo>
                      <a:pt x="2384" y="3795"/>
                    </a:lnTo>
                    <a:lnTo>
                      <a:pt x="2381" y="3794"/>
                    </a:lnTo>
                    <a:lnTo>
                      <a:pt x="2378" y="3794"/>
                    </a:lnTo>
                    <a:lnTo>
                      <a:pt x="2372" y="3796"/>
                    </a:lnTo>
                    <a:lnTo>
                      <a:pt x="2366" y="3798"/>
                    </a:lnTo>
                    <a:lnTo>
                      <a:pt x="2360" y="3799"/>
                    </a:lnTo>
                    <a:lnTo>
                      <a:pt x="2355" y="3798"/>
                    </a:lnTo>
                    <a:lnTo>
                      <a:pt x="2351" y="3795"/>
                    </a:lnTo>
                    <a:lnTo>
                      <a:pt x="2350" y="3793"/>
                    </a:lnTo>
                    <a:lnTo>
                      <a:pt x="2348" y="3790"/>
                    </a:lnTo>
                    <a:lnTo>
                      <a:pt x="2347" y="3787"/>
                    </a:lnTo>
                    <a:lnTo>
                      <a:pt x="2344" y="3780"/>
                    </a:lnTo>
                    <a:lnTo>
                      <a:pt x="2343" y="3773"/>
                    </a:lnTo>
                    <a:lnTo>
                      <a:pt x="2342" y="3767"/>
                    </a:lnTo>
                    <a:lnTo>
                      <a:pt x="2340" y="3761"/>
                    </a:lnTo>
                    <a:lnTo>
                      <a:pt x="2336" y="3754"/>
                    </a:lnTo>
                    <a:lnTo>
                      <a:pt x="2331" y="3748"/>
                    </a:lnTo>
                    <a:lnTo>
                      <a:pt x="2322" y="3737"/>
                    </a:lnTo>
                    <a:lnTo>
                      <a:pt x="2310" y="3724"/>
                    </a:lnTo>
                    <a:lnTo>
                      <a:pt x="2298" y="3710"/>
                    </a:lnTo>
                    <a:lnTo>
                      <a:pt x="2287" y="3699"/>
                    </a:lnTo>
                    <a:lnTo>
                      <a:pt x="2284" y="3694"/>
                    </a:lnTo>
                    <a:lnTo>
                      <a:pt x="2281" y="3689"/>
                    </a:lnTo>
                    <a:lnTo>
                      <a:pt x="2279" y="3685"/>
                    </a:lnTo>
                    <a:lnTo>
                      <a:pt x="2278" y="3680"/>
                    </a:lnTo>
                    <a:lnTo>
                      <a:pt x="2278" y="3675"/>
                    </a:lnTo>
                    <a:lnTo>
                      <a:pt x="2278" y="3672"/>
                    </a:lnTo>
                    <a:lnTo>
                      <a:pt x="2279" y="3667"/>
                    </a:lnTo>
                    <a:lnTo>
                      <a:pt x="2280" y="3663"/>
                    </a:lnTo>
                    <a:lnTo>
                      <a:pt x="2288" y="3655"/>
                    </a:lnTo>
                    <a:lnTo>
                      <a:pt x="2298" y="3647"/>
                    </a:lnTo>
                    <a:lnTo>
                      <a:pt x="2299" y="3645"/>
                    </a:lnTo>
                    <a:lnTo>
                      <a:pt x="2299" y="3644"/>
                    </a:lnTo>
                    <a:lnTo>
                      <a:pt x="2298" y="3643"/>
                    </a:lnTo>
                    <a:lnTo>
                      <a:pt x="2297" y="3642"/>
                    </a:lnTo>
                    <a:lnTo>
                      <a:pt x="2293" y="3639"/>
                    </a:lnTo>
                    <a:lnTo>
                      <a:pt x="2290" y="3638"/>
                    </a:lnTo>
                    <a:lnTo>
                      <a:pt x="2279" y="3632"/>
                    </a:lnTo>
                    <a:lnTo>
                      <a:pt x="2267" y="3625"/>
                    </a:lnTo>
                    <a:lnTo>
                      <a:pt x="2261" y="3623"/>
                    </a:lnTo>
                    <a:lnTo>
                      <a:pt x="2255" y="3623"/>
                    </a:lnTo>
                    <a:lnTo>
                      <a:pt x="2249" y="3623"/>
                    </a:lnTo>
                    <a:lnTo>
                      <a:pt x="2242" y="3622"/>
                    </a:lnTo>
                    <a:lnTo>
                      <a:pt x="2234" y="3620"/>
                    </a:lnTo>
                    <a:lnTo>
                      <a:pt x="2228" y="3620"/>
                    </a:lnTo>
                    <a:lnTo>
                      <a:pt x="2222" y="3623"/>
                    </a:lnTo>
                    <a:lnTo>
                      <a:pt x="2217" y="3626"/>
                    </a:lnTo>
                    <a:lnTo>
                      <a:pt x="2214" y="3628"/>
                    </a:lnTo>
                    <a:lnTo>
                      <a:pt x="2210" y="3629"/>
                    </a:lnTo>
                    <a:lnTo>
                      <a:pt x="2205" y="3628"/>
                    </a:lnTo>
                    <a:lnTo>
                      <a:pt x="2201" y="3626"/>
                    </a:lnTo>
                    <a:lnTo>
                      <a:pt x="2191" y="3623"/>
                    </a:lnTo>
                    <a:lnTo>
                      <a:pt x="2182" y="3620"/>
                    </a:lnTo>
                    <a:lnTo>
                      <a:pt x="2178" y="3622"/>
                    </a:lnTo>
                    <a:lnTo>
                      <a:pt x="2177" y="3624"/>
                    </a:lnTo>
                    <a:lnTo>
                      <a:pt x="2177" y="3628"/>
                    </a:lnTo>
                    <a:lnTo>
                      <a:pt x="2178" y="3632"/>
                    </a:lnTo>
                    <a:lnTo>
                      <a:pt x="2179" y="3636"/>
                    </a:lnTo>
                    <a:lnTo>
                      <a:pt x="2179" y="3639"/>
                    </a:lnTo>
                    <a:lnTo>
                      <a:pt x="2173" y="3650"/>
                    </a:lnTo>
                    <a:lnTo>
                      <a:pt x="2167" y="3660"/>
                    </a:lnTo>
                    <a:lnTo>
                      <a:pt x="2165" y="3661"/>
                    </a:lnTo>
                    <a:lnTo>
                      <a:pt x="2161" y="3661"/>
                    </a:lnTo>
                    <a:lnTo>
                      <a:pt x="2157" y="3658"/>
                    </a:lnTo>
                    <a:lnTo>
                      <a:pt x="2151" y="3655"/>
                    </a:lnTo>
                    <a:lnTo>
                      <a:pt x="2146" y="3650"/>
                    </a:lnTo>
                    <a:lnTo>
                      <a:pt x="2141" y="3645"/>
                    </a:lnTo>
                    <a:lnTo>
                      <a:pt x="2138" y="3639"/>
                    </a:lnTo>
                    <a:lnTo>
                      <a:pt x="2135" y="3634"/>
                    </a:lnTo>
                    <a:lnTo>
                      <a:pt x="2133" y="3622"/>
                    </a:lnTo>
                    <a:lnTo>
                      <a:pt x="2130" y="3609"/>
                    </a:lnTo>
                    <a:lnTo>
                      <a:pt x="2126" y="3597"/>
                    </a:lnTo>
                    <a:lnTo>
                      <a:pt x="2121" y="3585"/>
                    </a:lnTo>
                    <a:lnTo>
                      <a:pt x="2117" y="3579"/>
                    </a:lnTo>
                    <a:lnTo>
                      <a:pt x="2115" y="3571"/>
                    </a:lnTo>
                    <a:lnTo>
                      <a:pt x="2114" y="3561"/>
                    </a:lnTo>
                    <a:lnTo>
                      <a:pt x="2113" y="3552"/>
                    </a:lnTo>
                    <a:lnTo>
                      <a:pt x="2111" y="3542"/>
                    </a:lnTo>
                    <a:lnTo>
                      <a:pt x="2111" y="3534"/>
                    </a:lnTo>
                    <a:lnTo>
                      <a:pt x="2113" y="3527"/>
                    </a:lnTo>
                    <a:lnTo>
                      <a:pt x="2114" y="3523"/>
                    </a:lnTo>
                    <a:lnTo>
                      <a:pt x="2115" y="3519"/>
                    </a:lnTo>
                    <a:lnTo>
                      <a:pt x="2120" y="3518"/>
                    </a:lnTo>
                    <a:lnTo>
                      <a:pt x="2123" y="3516"/>
                    </a:lnTo>
                    <a:lnTo>
                      <a:pt x="2128" y="3515"/>
                    </a:lnTo>
                    <a:lnTo>
                      <a:pt x="2132" y="3515"/>
                    </a:lnTo>
                    <a:lnTo>
                      <a:pt x="2136" y="3513"/>
                    </a:lnTo>
                    <a:lnTo>
                      <a:pt x="2138" y="3513"/>
                    </a:lnTo>
                    <a:lnTo>
                      <a:pt x="2139" y="3512"/>
                    </a:lnTo>
                    <a:lnTo>
                      <a:pt x="2139" y="3511"/>
                    </a:lnTo>
                    <a:lnTo>
                      <a:pt x="2139" y="3509"/>
                    </a:lnTo>
                    <a:lnTo>
                      <a:pt x="2132" y="3499"/>
                    </a:lnTo>
                    <a:lnTo>
                      <a:pt x="2123" y="3491"/>
                    </a:lnTo>
                    <a:lnTo>
                      <a:pt x="2114" y="3481"/>
                    </a:lnTo>
                    <a:lnTo>
                      <a:pt x="2104" y="3472"/>
                    </a:lnTo>
                    <a:lnTo>
                      <a:pt x="2098" y="3465"/>
                    </a:lnTo>
                    <a:lnTo>
                      <a:pt x="2094" y="3459"/>
                    </a:lnTo>
                    <a:lnTo>
                      <a:pt x="2090" y="3453"/>
                    </a:lnTo>
                    <a:lnTo>
                      <a:pt x="2086" y="3447"/>
                    </a:lnTo>
                    <a:lnTo>
                      <a:pt x="2082" y="3436"/>
                    </a:lnTo>
                    <a:lnTo>
                      <a:pt x="2079" y="3427"/>
                    </a:lnTo>
                    <a:lnTo>
                      <a:pt x="2078" y="3424"/>
                    </a:lnTo>
                    <a:lnTo>
                      <a:pt x="2076" y="3422"/>
                    </a:lnTo>
                    <a:lnTo>
                      <a:pt x="2072" y="3421"/>
                    </a:lnTo>
                    <a:lnTo>
                      <a:pt x="2069" y="3420"/>
                    </a:lnTo>
                    <a:lnTo>
                      <a:pt x="2058" y="3420"/>
                    </a:lnTo>
                    <a:lnTo>
                      <a:pt x="2046" y="3422"/>
                    </a:lnTo>
                    <a:lnTo>
                      <a:pt x="2034" y="3424"/>
                    </a:lnTo>
                    <a:lnTo>
                      <a:pt x="2025" y="3426"/>
                    </a:lnTo>
                    <a:lnTo>
                      <a:pt x="2017" y="3424"/>
                    </a:lnTo>
                    <a:lnTo>
                      <a:pt x="2008" y="3421"/>
                    </a:lnTo>
                    <a:lnTo>
                      <a:pt x="1998" y="3414"/>
                    </a:lnTo>
                    <a:lnTo>
                      <a:pt x="1989" y="3406"/>
                    </a:lnTo>
                    <a:lnTo>
                      <a:pt x="1983" y="3403"/>
                    </a:lnTo>
                    <a:lnTo>
                      <a:pt x="1977" y="3401"/>
                    </a:lnTo>
                    <a:lnTo>
                      <a:pt x="1971" y="3398"/>
                    </a:lnTo>
                    <a:lnTo>
                      <a:pt x="1964" y="3397"/>
                    </a:lnTo>
                    <a:lnTo>
                      <a:pt x="1951" y="3396"/>
                    </a:lnTo>
                    <a:lnTo>
                      <a:pt x="1939" y="3397"/>
                    </a:lnTo>
                    <a:lnTo>
                      <a:pt x="1933" y="3399"/>
                    </a:lnTo>
                    <a:lnTo>
                      <a:pt x="1927" y="3402"/>
                    </a:lnTo>
                    <a:lnTo>
                      <a:pt x="1922" y="3405"/>
                    </a:lnTo>
                    <a:lnTo>
                      <a:pt x="1918" y="3409"/>
                    </a:lnTo>
                    <a:lnTo>
                      <a:pt x="1906" y="3420"/>
                    </a:lnTo>
                    <a:lnTo>
                      <a:pt x="1893" y="3431"/>
                    </a:lnTo>
                    <a:lnTo>
                      <a:pt x="1878" y="3443"/>
                    </a:lnTo>
                    <a:lnTo>
                      <a:pt x="1863" y="3453"/>
                    </a:lnTo>
                    <a:lnTo>
                      <a:pt x="1855" y="3458"/>
                    </a:lnTo>
                    <a:lnTo>
                      <a:pt x="1846" y="3460"/>
                    </a:lnTo>
                    <a:lnTo>
                      <a:pt x="1838" y="3462"/>
                    </a:lnTo>
                    <a:lnTo>
                      <a:pt x="1830" y="3464"/>
                    </a:lnTo>
                    <a:lnTo>
                      <a:pt x="1821" y="3464"/>
                    </a:lnTo>
                    <a:lnTo>
                      <a:pt x="1814" y="3462"/>
                    </a:lnTo>
                    <a:lnTo>
                      <a:pt x="1808" y="3461"/>
                    </a:lnTo>
                    <a:lnTo>
                      <a:pt x="1802" y="3460"/>
                    </a:lnTo>
                    <a:lnTo>
                      <a:pt x="1793" y="3456"/>
                    </a:lnTo>
                    <a:lnTo>
                      <a:pt x="1783" y="3454"/>
                    </a:lnTo>
                    <a:lnTo>
                      <a:pt x="1773" y="3453"/>
                    </a:lnTo>
                    <a:lnTo>
                      <a:pt x="1763" y="3453"/>
                    </a:lnTo>
                    <a:lnTo>
                      <a:pt x="1755" y="3452"/>
                    </a:lnTo>
                    <a:lnTo>
                      <a:pt x="1748" y="3448"/>
                    </a:lnTo>
                    <a:lnTo>
                      <a:pt x="1742" y="3443"/>
                    </a:lnTo>
                    <a:lnTo>
                      <a:pt x="1736" y="3436"/>
                    </a:lnTo>
                    <a:lnTo>
                      <a:pt x="1727" y="3428"/>
                    </a:lnTo>
                    <a:lnTo>
                      <a:pt x="1716" y="3420"/>
                    </a:lnTo>
                    <a:lnTo>
                      <a:pt x="1705" y="3411"/>
                    </a:lnTo>
                    <a:lnTo>
                      <a:pt x="1695" y="3404"/>
                    </a:lnTo>
                    <a:lnTo>
                      <a:pt x="1689" y="3398"/>
                    </a:lnTo>
                    <a:lnTo>
                      <a:pt x="1686" y="3393"/>
                    </a:lnTo>
                    <a:lnTo>
                      <a:pt x="1685" y="3387"/>
                    </a:lnTo>
                    <a:lnTo>
                      <a:pt x="1683" y="3382"/>
                    </a:lnTo>
                    <a:lnTo>
                      <a:pt x="1683" y="3374"/>
                    </a:lnTo>
                    <a:lnTo>
                      <a:pt x="1683" y="3368"/>
                    </a:lnTo>
                    <a:lnTo>
                      <a:pt x="1681" y="3361"/>
                    </a:lnTo>
                    <a:lnTo>
                      <a:pt x="1677" y="3354"/>
                    </a:lnTo>
                    <a:lnTo>
                      <a:pt x="1675" y="3348"/>
                    </a:lnTo>
                    <a:lnTo>
                      <a:pt x="1675" y="3341"/>
                    </a:lnTo>
                    <a:lnTo>
                      <a:pt x="1676" y="3334"/>
                    </a:lnTo>
                    <a:lnTo>
                      <a:pt x="1679" y="3328"/>
                    </a:lnTo>
                    <a:lnTo>
                      <a:pt x="1680" y="3322"/>
                    </a:lnTo>
                    <a:lnTo>
                      <a:pt x="1680" y="3321"/>
                    </a:lnTo>
                    <a:lnTo>
                      <a:pt x="1676" y="3321"/>
                    </a:lnTo>
                    <a:lnTo>
                      <a:pt x="1669" y="3322"/>
                    </a:lnTo>
                    <a:lnTo>
                      <a:pt x="1658" y="3324"/>
                    </a:lnTo>
                    <a:lnTo>
                      <a:pt x="1647" y="3327"/>
                    </a:lnTo>
                    <a:lnTo>
                      <a:pt x="1636" y="3329"/>
                    </a:lnTo>
                    <a:lnTo>
                      <a:pt x="1626" y="3333"/>
                    </a:lnTo>
                    <a:lnTo>
                      <a:pt x="1620" y="3336"/>
                    </a:lnTo>
                    <a:lnTo>
                      <a:pt x="1614" y="3340"/>
                    </a:lnTo>
                    <a:lnTo>
                      <a:pt x="1611" y="3344"/>
                    </a:lnTo>
                    <a:lnTo>
                      <a:pt x="1607" y="3348"/>
                    </a:lnTo>
                    <a:lnTo>
                      <a:pt x="1603" y="3358"/>
                    </a:lnTo>
                    <a:lnTo>
                      <a:pt x="1600" y="3366"/>
                    </a:lnTo>
                    <a:lnTo>
                      <a:pt x="1598" y="3370"/>
                    </a:lnTo>
                    <a:lnTo>
                      <a:pt x="1594" y="3372"/>
                    </a:lnTo>
                    <a:lnTo>
                      <a:pt x="1591" y="3374"/>
                    </a:lnTo>
                    <a:lnTo>
                      <a:pt x="1585" y="3377"/>
                    </a:lnTo>
                    <a:lnTo>
                      <a:pt x="1572" y="3379"/>
                    </a:lnTo>
                    <a:lnTo>
                      <a:pt x="1557" y="3380"/>
                    </a:lnTo>
                    <a:lnTo>
                      <a:pt x="1551" y="3380"/>
                    </a:lnTo>
                    <a:lnTo>
                      <a:pt x="1546" y="3383"/>
                    </a:lnTo>
                    <a:lnTo>
                      <a:pt x="1540" y="3385"/>
                    </a:lnTo>
                    <a:lnTo>
                      <a:pt x="1535" y="3387"/>
                    </a:lnTo>
                    <a:lnTo>
                      <a:pt x="1524" y="3392"/>
                    </a:lnTo>
                    <a:lnTo>
                      <a:pt x="1512" y="3396"/>
                    </a:lnTo>
                    <a:lnTo>
                      <a:pt x="1506" y="3397"/>
                    </a:lnTo>
                    <a:lnTo>
                      <a:pt x="1500" y="3396"/>
                    </a:lnTo>
                    <a:lnTo>
                      <a:pt x="1496" y="3395"/>
                    </a:lnTo>
                    <a:lnTo>
                      <a:pt x="1491" y="3391"/>
                    </a:lnTo>
                    <a:lnTo>
                      <a:pt x="1486" y="3387"/>
                    </a:lnTo>
                    <a:lnTo>
                      <a:pt x="1483" y="3383"/>
                    </a:lnTo>
                    <a:lnTo>
                      <a:pt x="1479" y="3378"/>
                    </a:lnTo>
                    <a:lnTo>
                      <a:pt x="1475" y="3372"/>
                    </a:lnTo>
                    <a:lnTo>
                      <a:pt x="1472" y="3366"/>
                    </a:lnTo>
                    <a:lnTo>
                      <a:pt x="1468" y="3361"/>
                    </a:lnTo>
                    <a:lnTo>
                      <a:pt x="1464" y="3358"/>
                    </a:lnTo>
                    <a:lnTo>
                      <a:pt x="1459" y="3354"/>
                    </a:lnTo>
                    <a:lnTo>
                      <a:pt x="1448" y="3349"/>
                    </a:lnTo>
                    <a:lnTo>
                      <a:pt x="1439" y="3346"/>
                    </a:lnTo>
                    <a:lnTo>
                      <a:pt x="1435" y="3346"/>
                    </a:lnTo>
                    <a:lnTo>
                      <a:pt x="1433" y="3347"/>
                    </a:lnTo>
                    <a:lnTo>
                      <a:pt x="1430" y="3349"/>
                    </a:lnTo>
                    <a:lnTo>
                      <a:pt x="1429" y="3353"/>
                    </a:lnTo>
                    <a:lnTo>
                      <a:pt x="1425" y="3364"/>
                    </a:lnTo>
                    <a:lnTo>
                      <a:pt x="1424" y="3374"/>
                    </a:lnTo>
                    <a:lnTo>
                      <a:pt x="1423" y="3379"/>
                    </a:lnTo>
                    <a:lnTo>
                      <a:pt x="1421" y="3384"/>
                    </a:lnTo>
                    <a:lnTo>
                      <a:pt x="1417" y="3386"/>
                    </a:lnTo>
                    <a:lnTo>
                      <a:pt x="1414" y="3389"/>
                    </a:lnTo>
                    <a:lnTo>
                      <a:pt x="1405" y="3390"/>
                    </a:lnTo>
                    <a:lnTo>
                      <a:pt x="1396" y="3391"/>
                    </a:lnTo>
                    <a:lnTo>
                      <a:pt x="1387" y="3391"/>
                    </a:lnTo>
                    <a:lnTo>
                      <a:pt x="1383" y="3393"/>
                    </a:lnTo>
                    <a:lnTo>
                      <a:pt x="1379" y="3396"/>
                    </a:lnTo>
                    <a:lnTo>
                      <a:pt x="1376" y="3398"/>
                    </a:lnTo>
                    <a:lnTo>
                      <a:pt x="1364" y="3403"/>
                    </a:lnTo>
                    <a:lnTo>
                      <a:pt x="1345" y="3409"/>
                    </a:lnTo>
                    <a:lnTo>
                      <a:pt x="1332" y="3412"/>
                    </a:lnTo>
                    <a:lnTo>
                      <a:pt x="1318" y="3414"/>
                    </a:lnTo>
                    <a:lnTo>
                      <a:pt x="1313" y="3414"/>
                    </a:lnTo>
                    <a:lnTo>
                      <a:pt x="1307" y="3412"/>
                    </a:lnTo>
                    <a:lnTo>
                      <a:pt x="1302" y="3411"/>
                    </a:lnTo>
                    <a:lnTo>
                      <a:pt x="1297" y="3410"/>
                    </a:lnTo>
                    <a:lnTo>
                      <a:pt x="1282" y="3396"/>
                    </a:lnTo>
                    <a:lnTo>
                      <a:pt x="1265" y="3378"/>
                    </a:lnTo>
                    <a:lnTo>
                      <a:pt x="1254" y="3368"/>
                    </a:lnTo>
                    <a:lnTo>
                      <a:pt x="1241" y="3359"/>
                    </a:lnTo>
                    <a:lnTo>
                      <a:pt x="1228" y="3349"/>
                    </a:lnTo>
                    <a:lnTo>
                      <a:pt x="1217" y="3345"/>
                    </a:lnTo>
                    <a:lnTo>
                      <a:pt x="1210" y="3341"/>
                    </a:lnTo>
                    <a:lnTo>
                      <a:pt x="1203" y="3338"/>
                    </a:lnTo>
                    <a:lnTo>
                      <a:pt x="1197" y="3333"/>
                    </a:lnTo>
                    <a:lnTo>
                      <a:pt x="1192" y="3327"/>
                    </a:lnTo>
                    <a:lnTo>
                      <a:pt x="1188" y="3320"/>
                    </a:lnTo>
                    <a:lnTo>
                      <a:pt x="1181" y="3314"/>
                    </a:lnTo>
                    <a:lnTo>
                      <a:pt x="1173" y="3310"/>
                    </a:lnTo>
                    <a:lnTo>
                      <a:pt x="1168" y="3305"/>
                    </a:lnTo>
                    <a:lnTo>
                      <a:pt x="1165" y="3302"/>
                    </a:lnTo>
                    <a:lnTo>
                      <a:pt x="1164" y="3298"/>
                    </a:lnTo>
                    <a:lnTo>
                      <a:pt x="1163" y="3295"/>
                    </a:lnTo>
                    <a:lnTo>
                      <a:pt x="1162" y="3290"/>
                    </a:lnTo>
                    <a:lnTo>
                      <a:pt x="1162" y="3278"/>
                    </a:lnTo>
                    <a:lnTo>
                      <a:pt x="1162" y="3263"/>
                    </a:lnTo>
                    <a:lnTo>
                      <a:pt x="1162" y="3256"/>
                    </a:lnTo>
                    <a:lnTo>
                      <a:pt x="1160" y="3248"/>
                    </a:lnTo>
                    <a:lnTo>
                      <a:pt x="1158" y="3242"/>
                    </a:lnTo>
                    <a:lnTo>
                      <a:pt x="1156" y="3238"/>
                    </a:lnTo>
                    <a:lnTo>
                      <a:pt x="1150" y="3229"/>
                    </a:lnTo>
                    <a:lnTo>
                      <a:pt x="1143" y="3222"/>
                    </a:lnTo>
                    <a:lnTo>
                      <a:pt x="1139" y="3220"/>
                    </a:lnTo>
                    <a:lnTo>
                      <a:pt x="1137" y="3216"/>
                    </a:lnTo>
                    <a:lnTo>
                      <a:pt x="1134" y="3214"/>
                    </a:lnTo>
                    <a:lnTo>
                      <a:pt x="1134" y="3212"/>
                    </a:lnTo>
                    <a:lnTo>
                      <a:pt x="1134" y="3206"/>
                    </a:lnTo>
                    <a:lnTo>
                      <a:pt x="1137" y="3200"/>
                    </a:lnTo>
                    <a:lnTo>
                      <a:pt x="1139" y="3193"/>
                    </a:lnTo>
                    <a:lnTo>
                      <a:pt x="1140" y="3185"/>
                    </a:lnTo>
                    <a:lnTo>
                      <a:pt x="1143" y="3179"/>
                    </a:lnTo>
                    <a:lnTo>
                      <a:pt x="1143" y="3172"/>
                    </a:lnTo>
                    <a:lnTo>
                      <a:pt x="1138" y="3158"/>
                    </a:lnTo>
                    <a:lnTo>
                      <a:pt x="1128" y="3138"/>
                    </a:lnTo>
                    <a:lnTo>
                      <a:pt x="1125" y="3126"/>
                    </a:lnTo>
                    <a:lnTo>
                      <a:pt x="1124" y="3113"/>
                    </a:lnTo>
                    <a:lnTo>
                      <a:pt x="1122" y="3100"/>
                    </a:lnTo>
                    <a:lnTo>
                      <a:pt x="1122" y="3087"/>
                    </a:lnTo>
                    <a:lnTo>
                      <a:pt x="1121" y="3082"/>
                    </a:lnTo>
                    <a:lnTo>
                      <a:pt x="1120" y="3077"/>
                    </a:lnTo>
                    <a:lnTo>
                      <a:pt x="1116" y="3074"/>
                    </a:lnTo>
                    <a:lnTo>
                      <a:pt x="1113" y="3071"/>
                    </a:lnTo>
                    <a:lnTo>
                      <a:pt x="1104" y="3069"/>
                    </a:lnTo>
                    <a:lnTo>
                      <a:pt x="1096" y="3068"/>
                    </a:lnTo>
                    <a:lnTo>
                      <a:pt x="1093" y="3068"/>
                    </a:lnTo>
                    <a:lnTo>
                      <a:pt x="1088" y="3068"/>
                    </a:lnTo>
                    <a:lnTo>
                      <a:pt x="1084" y="3065"/>
                    </a:lnTo>
                    <a:lnTo>
                      <a:pt x="1082" y="3064"/>
                    </a:lnTo>
                    <a:lnTo>
                      <a:pt x="1078" y="3062"/>
                    </a:lnTo>
                    <a:lnTo>
                      <a:pt x="1077" y="3061"/>
                    </a:lnTo>
                    <a:lnTo>
                      <a:pt x="1075" y="3061"/>
                    </a:lnTo>
                    <a:lnTo>
                      <a:pt x="1074" y="3061"/>
                    </a:lnTo>
                    <a:lnTo>
                      <a:pt x="1070" y="3064"/>
                    </a:lnTo>
                    <a:lnTo>
                      <a:pt x="1064" y="3068"/>
                    </a:lnTo>
                    <a:lnTo>
                      <a:pt x="1052" y="3074"/>
                    </a:lnTo>
                    <a:lnTo>
                      <a:pt x="1040" y="3080"/>
                    </a:lnTo>
                    <a:lnTo>
                      <a:pt x="1024" y="3088"/>
                    </a:lnTo>
                    <a:lnTo>
                      <a:pt x="1009" y="3094"/>
                    </a:lnTo>
                    <a:lnTo>
                      <a:pt x="1003" y="3096"/>
                    </a:lnTo>
                    <a:lnTo>
                      <a:pt x="998" y="3097"/>
                    </a:lnTo>
                    <a:lnTo>
                      <a:pt x="993" y="3099"/>
                    </a:lnTo>
                    <a:lnTo>
                      <a:pt x="989" y="3099"/>
                    </a:lnTo>
                    <a:lnTo>
                      <a:pt x="981" y="3095"/>
                    </a:lnTo>
                    <a:lnTo>
                      <a:pt x="974" y="3093"/>
                    </a:lnTo>
                    <a:lnTo>
                      <a:pt x="970" y="3092"/>
                    </a:lnTo>
                    <a:lnTo>
                      <a:pt x="967" y="3092"/>
                    </a:lnTo>
                    <a:lnTo>
                      <a:pt x="962" y="3094"/>
                    </a:lnTo>
                    <a:lnTo>
                      <a:pt x="958" y="3096"/>
                    </a:lnTo>
                    <a:lnTo>
                      <a:pt x="951" y="3102"/>
                    </a:lnTo>
                    <a:lnTo>
                      <a:pt x="944" y="3107"/>
                    </a:lnTo>
                    <a:lnTo>
                      <a:pt x="940" y="3108"/>
                    </a:lnTo>
                    <a:lnTo>
                      <a:pt x="936" y="3109"/>
                    </a:lnTo>
                    <a:lnTo>
                      <a:pt x="930" y="3109"/>
                    </a:lnTo>
                    <a:lnTo>
                      <a:pt x="923" y="3108"/>
                    </a:lnTo>
                    <a:lnTo>
                      <a:pt x="899" y="3107"/>
                    </a:lnTo>
                    <a:lnTo>
                      <a:pt x="880" y="3103"/>
                    </a:lnTo>
                    <a:lnTo>
                      <a:pt x="872" y="3101"/>
                    </a:lnTo>
                    <a:lnTo>
                      <a:pt x="863" y="3097"/>
                    </a:lnTo>
                    <a:lnTo>
                      <a:pt x="855" y="3092"/>
                    </a:lnTo>
                    <a:lnTo>
                      <a:pt x="847" y="3082"/>
                    </a:lnTo>
                    <a:lnTo>
                      <a:pt x="836" y="3069"/>
                    </a:lnTo>
                    <a:lnTo>
                      <a:pt x="826" y="3057"/>
                    </a:lnTo>
                    <a:lnTo>
                      <a:pt x="822" y="3051"/>
                    </a:lnTo>
                    <a:lnTo>
                      <a:pt x="817" y="3045"/>
                    </a:lnTo>
                    <a:lnTo>
                      <a:pt x="814" y="3038"/>
                    </a:lnTo>
                    <a:lnTo>
                      <a:pt x="811" y="3030"/>
                    </a:lnTo>
                    <a:lnTo>
                      <a:pt x="807" y="3013"/>
                    </a:lnTo>
                    <a:lnTo>
                      <a:pt x="805" y="2999"/>
                    </a:lnTo>
                    <a:lnTo>
                      <a:pt x="805" y="2992"/>
                    </a:lnTo>
                    <a:lnTo>
                      <a:pt x="805" y="2986"/>
                    </a:lnTo>
                    <a:lnTo>
                      <a:pt x="806" y="2981"/>
                    </a:lnTo>
                    <a:lnTo>
                      <a:pt x="807" y="2977"/>
                    </a:lnTo>
                    <a:lnTo>
                      <a:pt x="810" y="2974"/>
                    </a:lnTo>
                    <a:lnTo>
                      <a:pt x="812" y="2971"/>
                    </a:lnTo>
                    <a:lnTo>
                      <a:pt x="816" y="2969"/>
                    </a:lnTo>
                    <a:lnTo>
                      <a:pt x="819" y="2968"/>
                    </a:lnTo>
                    <a:lnTo>
                      <a:pt x="828" y="2967"/>
                    </a:lnTo>
                    <a:lnTo>
                      <a:pt x="837" y="2967"/>
                    </a:lnTo>
                    <a:lnTo>
                      <a:pt x="847" y="2968"/>
                    </a:lnTo>
                    <a:lnTo>
                      <a:pt x="857" y="2968"/>
                    </a:lnTo>
                    <a:lnTo>
                      <a:pt x="862" y="2967"/>
                    </a:lnTo>
                    <a:lnTo>
                      <a:pt x="866" y="2967"/>
                    </a:lnTo>
                    <a:lnTo>
                      <a:pt x="869" y="2964"/>
                    </a:lnTo>
                    <a:lnTo>
                      <a:pt x="872" y="2963"/>
                    </a:lnTo>
                    <a:lnTo>
                      <a:pt x="876" y="2956"/>
                    </a:lnTo>
                    <a:lnTo>
                      <a:pt x="879" y="2947"/>
                    </a:lnTo>
                    <a:lnTo>
                      <a:pt x="880" y="2941"/>
                    </a:lnTo>
                    <a:lnTo>
                      <a:pt x="883" y="2936"/>
                    </a:lnTo>
                    <a:lnTo>
                      <a:pt x="887" y="2932"/>
                    </a:lnTo>
                    <a:lnTo>
                      <a:pt x="891" y="2929"/>
                    </a:lnTo>
                    <a:lnTo>
                      <a:pt x="896" y="2925"/>
                    </a:lnTo>
                    <a:lnTo>
                      <a:pt x="902" y="2923"/>
                    </a:lnTo>
                    <a:lnTo>
                      <a:pt x="908" y="2922"/>
                    </a:lnTo>
                    <a:lnTo>
                      <a:pt x="917" y="2922"/>
                    </a:lnTo>
                    <a:lnTo>
                      <a:pt x="932" y="2920"/>
                    </a:lnTo>
                    <a:lnTo>
                      <a:pt x="949" y="2919"/>
                    </a:lnTo>
                    <a:lnTo>
                      <a:pt x="956" y="2918"/>
                    </a:lnTo>
                    <a:lnTo>
                      <a:pt x="962" y="2916"/>
                    </a:lnTo>
                    <a:lnTo>
                      <a:pt x="963" y="2914"/>
                    </a:lnTo>
                    <a:lnTo>
                      <a:pt x="965" y="2912"/>
                    </a:lnTo>
                    <a:lnTo>
                      <a:pt x="965" y="2910"/>
                    </a:lnTo>
                    <a:lnTo>
                      <a:pt x="967" y="2908"/>
                    </a:lnTo>
                    <a:lnTo>
                      <a:pt x="965" y="2893"/>
                    </a:lnTo>
                    <a:lnTo>
                      <a:pt x="964" y="2879"/>
                    </a:lnTo>
                    <a:lnTo>
                      <a:pt x="964" y="2872"/>
                    </a:lnTo>
                    <a:lnTo>
                      <a:pt x="965" y="2867"/>
                    </a:lnTo>
                    <a:lnTo>
                      <a:pt x="969" y="2864"/>
                    </a:lnTo>
                    <a:lnTo>
                      <a:pt x="976" y="2862"/>
                    </a:lnTo>
                    <a:lnTo>
                      <a:pt x="978" y="2861"/>
                    </a:lnTo>
                    <a:lnTo>
                      <a:pt x="981" y="2860"/>
                    </a:lnTo>
                    <a:lnTo>
                      <a:pt x="982" y="2859"/>
                    </a:lnTo>
                    <a:lnTo>
                      <a:pt x="981" y="2857"/>
                    </a:lnTo>
                    <a:lnTo>
                      <a:pt x="977" y="2851"/>
                    </a:lnTo>
                    <a:lnTo>
                      <a:pt x="975" y="2845"/>
                    </a:lnTo>
                    <a:lnTo>
                      <a:pt x="975" y="2842"/>
                    </a:lnTo>
                    <a:lnTo>
                      <a:pt x="974" y="2838"/>
                    </a:lnTo>
                    <a:lnTo>
                      <a:pt x="973" y="2836"/>
                    </a:lnTo>
                    <a:lnTo>
                      <a:pt x="970" y="2834"/>
                    </a:lnTo>
                    <a:lnTo>
                      <a:pt x="968" y="2834"/>
                    </a:lnTo>
                    <a:lnTo>
                      <a:pt x="965" y="2834"/>
                    </a:lnTo>
                    <a:lnTo>
                      <a:pt x="963" y="2835"/>
                    </a:lnTo>
                    <a:lnTo>
                      <a:pt x="961" y="2837"/>
                    </a:lnTo>
                    <a:lnTo>
                      <a:pt x="957" y="2840"/>
                    </a:lnTo>
                    <a:lnTo>
                      <a:pt x="955" y="2842"/>
                    </a:lnTo>
                    <a:lnTo>
                      <a:pt x="951" y="2843"/>
                    </a:lnTo>
                    <a:lnTo>
                      <a:pt x="949" y="2844"/>
                    </a:lnTo>
                    <a:lnTo>
                      <a:pt x="946" y="2843"/>
                    </a:lnTo>
                    <a:lnTo>
                      <a:pt x="944" y="2841"/>
                    </a:lnTo>
                    <a:lnTo>
                      <a:pt x="942" y="2837"/>
                    </a:lnTo>
                    <a:lnTo>
                      <a:pt x="940" y="2834"/>
                    </a:lnTo>
                    <a:lnTo>
                      <a:pt x="940" y="2823"/>
                    </a:lnTo>
                    <a:lnTo>
                      <a:pt x="942" y="2815"/>
                    </a:lnTo>
                    <a:lnTo>
                      <a:pt x="942" y="2811"/>
                    </a:lnTo>
                    <a:lnTo>
                      <a:pt x="940" y="2809"/>
                    </a:lnTo>
                    <a:lnTo>
                      <a:pt x="938" y="2806"/>
                    </a:lnTo>
                    <a:lnTo>
                      <a:pt x="936" y="2804"/>
                    </a:lnTo>
                    <a:lnTo>
                      <a:pt x="927" y="2800"/>
                    </a:lnTo>
                    <a:lnTo>
                      <a:pt x="918" y="2794"/>
                    </a:lnTo>
                    <a:lnTo>
                      <a:pt x="900" y="2788"/>
                    </a:lnTo>
                    <a:lnTo>
                      <a:pt x="885" y="2782"/>
                    </a:lnTo>
                    <a:lnTo>
                      <a:pt x="881" y="2780"/>
                    </a:lnTo>
                    <a:lnTo>
                      <a:pt x="879" y="2779"/>
                    </a:lnTo>
                    <a:lnTo>
                      <a:pt x="877" y="2779"/>
                    </a:lnTo>
                    <a:lnTo>
                      <a:pt x="876" y="2780"/>
                    </a:lnTo>
                    <a:lnTo>
                      <a:pt x="876" y="2780"/>
                    </a:lnTo>
                    <a:lnTo>
                      <a:pt x="876" y="2782"/>
                    </a:lnTo>
                    <a:lnTo>
                      <a:pt x="880" y="2792"/>
                    </a:lnTo>
                    <a:lnTo>
                      <a:pt x="885" y="2804"/>
                    </a:lnTo>
                    <a:lnTo>
                      <a:pt x="888" y="2812"/>
                    </a:lnTo>
                    <a:lnTo>
                      <a:pt x="889" y="2821"/>
                    </a:lnTo>
                    <a:lnTo>
                      <a:pt x="889" y="2830"/>
                    </a:lnTo>
                    <a:lnTo>
                      <a:pt x="888" y="2840"/>
                    </a:lnTo>
                    <a:lnTo>
                      <a:pt x="887" y="2844"/>
                    </a:lnTo>
                    <a:lnTo>
                      <a:pt x="886" y="2847"/>
                    </a:lnTo>
                    <a:lnTo>
                      <a:pt x="883" y="2849"/>
                    </a:lnTo>
                    <a:lnTo>
                      <a:pt x="882" y="2849"/>
                    </a:lnTo>
                    <a:lnTo>
                      <a:pt x="876" y="2848"/>
                    </a:lnTo>
                    <a:lnTo>
                      <a:pt x="867" y="2849"/>
                    </a:lnTo>
                    <a:lnTo>
                      <a:pt x="862" y="2851"/>
                    </a:lnTo>
                    <a:lnTo>
                      <a:pt x="858" y="2855"/>
                    </a:lnTo>
                    <a:lnTo>
                      <a:pt x="855" y="2860"/>
                    </a:lnTo>
                    <a:lnTo>
                      <a:pt x="854" y="2866"/>
                    </a:lnTo>
                    <a:lnTo>
                      <a:pt x="851" y="2872"/>
                    </a:lnTo>
                    <a:lnTo>
                      <a:pt x="849" y="2879"/>
                    </a:lnTo>
                    <a:lnTo>
                      <a:pt x="844" y="2885"/>
                    </a:lnTo>
                    <a:lnTo>
                      <a:pt x="837" y="2889"/>
                    </a:lnTo>
                    <a:lnTo>
                      <a:pt x="828" y="2894"/>
                    </a:lnTo>
                    <a:lnTo>
                      <a:pt x="816" y="2899"/>
                    </a:lnTo>
                    <a:lnTo>
                      <a:pt x="803" y="2901"/>
                    </a:lnTo>
                    <a:lnTo>
                      <a:pt x="794" y="2903"/>
                    </a:lnTo>
                    <a:lnTo>
                      <a:pt x="787" y="2903"/>
                    </a:lnTo>
                    <a:lnTo>
                      <a:pt x="776" y="2903"/>
                    </a:lnTo>
                    <a:lnTo>
                      <a:pt x="773" y="2901"/>
                    </a:lnTo>
                    <a:lnTo>
                      <a:pt x="768" y="2900"/>
                    </a:lnTo>
                    <a:lnTo>
                      <a:pt x="765" y="2899"/>
                    </a:lnTo>
                    <a:lnTo>
                      <a:pt x="763" y="2898"/>
                    </a:lnTo>
                    <a:lnTo>
                      <a:pt x="761" y="2893"/>
                    </a:lnTo>
                    <a:lnTo>
                      <a:pt x="757" y="2887"/>
                    </a:lnTo>
                    <a:lnTo>
                      <a:pt x="755" y="2879"/>
                    </a:lnTo>
                    <a:lnTo>
                      <a:pt x="753" y="2870"/>
                    </a:lnTo>
                    <a:lnTo>
                      <a:pt x="751" y="2856"/>
                    </a:lnTo>
                    <a:lnTo>
                      <a:pt x="750" y="2845"/>
                    </a:lnTo>
                    <a:lnTo>
                      <a:pt x="749" y="2841"/>
                    </a:lnTo>
                    <a:lnTo>
                      <a:pt x="747" y="2838"/>
                    </a:lnTo>
                    <a:lnTo>
                      <a:pt x="743" y="2836"/>
                    </a:lnTo>
                    <a:lnTo>
                      <a:pt x="738" y="2835"/>
                    </a:lnTo>
                    <a:lnTo>
                      <a:pt x="732" y="2835"/>
                    </a:lnTo>
                    <a:lnTo>
                      <a:pt x="728" y="2835"/>
                    </a:lnTo>
                    <a:lnTo>
                      <a:pt x="724" y="2835"/>
                    </a:lnTo>
                    <a:lnTo>
                      <a:pt x="721" y="2832"/>
                    </a:lnTo>
                    <a:lnTo>
                      <a:pt x="718" y="2830"/>
                    </a:lnTo>
                    <a:lnTo>
                      <a:pt x="717" y="2825"/>
                    </a:lnTo>
                    <a:lnTo>
                      <a:pt x="716" y="2819"/>
                    </a:lnTo>
                    <a:lnTo>
                      <a:pt x="716" y="2811"/>
                    </a:lnTo>
                    <a:lnTo>
                      <a:pt x="717" y="2796"/>
                    </a:lnTo>
                    <a:lnTo>
                      <a:pt x="716" y="2782"/>
                    </a:lnTo>
                    <a:lnTo>
                      <a:pt x="715" y="2778"/>
                    </a:lnTo>
                    <a:lnTo>
                      <a:pt x="713" y="2774"/>
                    </a:lnTo>
                    <a:lnTo>
                      <a:pt x="710" y="2771"/>
                    </a:lnTo>
                    <a:lnTo>
                      <a:pt x="705" y="2767"/>
                    </a:lnTo>
                    <a:lnTo>
                      <a:pt x="691" y="2761"/>
                    </a:lnTo>
                    <a:lnTo>
                      <a:pt x="675" y="2753"/>
                    </a:lnTo>
                    <a:lnTo>
                      <a:pt x="659" y="2746"/>
                    </a:lnTo>
                    <a:lnTo>
                      <a:pt x="646" y="2737"/>
                    </a:lnTo>
                    <a:lnTo>
                      <a:pt x="635" y="2730"/>
                    </a:lnTo>
                    <a:lnTo>
                      <a:pt x="627" y="2723"/>
                    </a:lnTo>
                    <a:lnTo>
                      <a:pt x="621" y="2714"/>
                    </a:lnTo>
                    <a:lnTo>
                      <a:pt x="616" y="2704"/>
                    </a:lnTo>
                    <a:lnTo>
                      <a:pt x="614" y="2695"/>
                    </a:lnTo>
                    <a:lnTo>
                      <a:pt x="611" y="2686"/>
                    </a:lnTo>
                    <a:lnTo>
                      <a:pt x="610" y="2683"/>
                    </a:lnTo>
                    <a:lnTo>
                      <a:pt x="608" y="2679"/>
                    </a:lnTo>
                    <a:lnTo>
                      <a:pt x="605" y="2676"/>
                    </a:lnTo>
                    <a:lnTo>
                      <a:pt x="600" y="2673"/>
                    </a:lnTo>
                    <a:lnTo>
                      <a:pt x="598" y="2670"/>
                    </a:lnTo>
                    <a:lnTo>
                      <a:pt x="597" y="2665"/>
                    </a:lnTo>
                    <a:lnTo>
                      <a:pt x="597" y="2660"/>
                    </a:lnTo>
                    <a:lnTo>
                      <a:pt x="599" y="2654"/>
                    </a:lnTo>
                    <a:lnTo>
                      <a:pt x="605" y="2642"/>
                    </a:lnTo>
                    <a:lnTo>
                      <a:pt x="610" y="2629"/>
                    </a:lnTo>
                    <a:lnTo>
                      <a:pt x="614" y="2615"/>
                    </a:lnTo>
                    <a:lnTo>
                      <a:pt x="618" y="2599"/>
                    </a:lnTo>
                    <a:lnTo>
                      <a:pt x="621" y="2590"/>
                    </a:lnTo>
                    <a:lnTo>
                      <a:pt x="624" y="2582"/>
                    </a:lnTo>
                    <a:lnTo>
                      <a:pt x="630" y="2574"/>
                    </a:lnTo>
                    <a:lnTo>
                      <a:pt x="636" y="2567"/>
                    </a:lnTo>
                    <a:lnTo>
                      <a:pt x="654" y="2551"/>
                    </a:lnTo>
                    <a:lnTo>
                      <a:pt x="677" y="2532"/>
                    </a:lnTo>
                    <a:lnTo>
                      <a:pt x="700" y="2513"/>
                    </a:lnTo>
                    <a:lnTo>
                      <a:pt x="721" y="2495"/>
                    </a:lnTo>
                    <a:lnTo>
                      <a:pt x="738" y="2482"/>
                    </a:lnTo>
                    <a:lnTo>
                      <a:pt x="757" y="2470"/>
                    </a:lnTo>
                    <a:lnTo>
                      <a:pt x="773" y="2460"/>
                    </a:lnTo>
                    <a:lnTo>
                      <a:pt x="785" y="2451"/>
                    </a:lnTo>
                    <a:lnTo>
                      <a:pt x="789" y="2446"/>
                    </a:lnTo>
                    <a:lnTo>
                      <a:pt x="793" y="2440"/>
                    </a:lnTo>
                    <a:lnTo>
                      <a:pt x="797" y="2433"/>
                    </a:lnTo>
                    <a:lnTo>
                      <a:pt x="799" y="2426"/>
                    </a:lnTo>
                    <a:lnTo>
                      <a:pt x="803" y="2410"/>
                    </a:lnTo>
                    <a:lnTo>
                      <a:pt x="806" y="2396"/>
                    </a:lnTo>
                    <a:lnTo>
                      <a:pt x="809" y="2390"/>
                    </a:lnTo>
                    <a:lnTo>
                      <a:pt x="811" y="2384"/>
                    </a:lnTo>
                    <a:lnTo>
                      <a:pt x="814" y="2380"/>
                    </a:lnTo>
                    <a:lnTo>
                      <a:pt x="818" y="2375"/>
                    </a:lnTo>
                    <a:lnTo>
                      <a:pt x="823" y="2371"/>
                    </a:lnTo>
                    <a:lnTo>
                      <a:pt x="828" y="2369"/>
                    </a:lnTo>
                    <a:lnTo>
                      <a:pt x="833" y="2366"/>
                    </a:lnTo>
                    <a:lnTo>
                      <a:pt x="839" y="2364"/>
                    </a:lnTo>
                    <a:lnTo>
                      <a:pt x="845" y="2362"/>
                    </a:lnTo>
                    <a:lnTo>
                      <a:pt x="852" y="2358"/>
                    </a:lnTo>
                    <a:lnTo>
                      <a:pt x="861" y="2353"/>
                    </a:lnTo>
                    <a:lnTo>
                      <a:pt x="869" y="2347"/>
                    </a:lnTo>
                    <a:lnTo>
                      <a:pt x="883" y="2336"/>
                    </a:lnTo>
                    <a:lnTo>
                      <a:pt x="894" y="2324"/>
                    </a:lnTo>
                    <a:lnTo>
                      <a:pt x="901" y="2312"/>
                    </a:lnTo>
                    <a:lnTo>
                      <a:pt x="907" y="2295"/>
                    </a:lnTo>
                    <a:lnTo>
                      <a:pt x="914" y="2276"/>
                    </a:lnTo>
                    <a:lnTo>
                      <a:pt x="925" y="2257"/>
                    </a:lnTo>
                    <a:lnTo>
                      <a:pt x="938" y="2236"/>
                    </a:lnTo>
                    <a:lnTo>
                      <a:pt x="955" y="2214"/>
                    </a:lnTo>
                    <a:lnTo>
                      <a:pt x="971" y="2192"/>
                    </a:lnTo>
                    <a:lnTo>
                      <a:pt x="987" y="2170"/>
                    </a:lnTo>
                    <a:lnTo>
                      <a:pt x="1000" y="2154"/>
                    </a:lnTo>
                    <a:lnTo>
                      <a:pt x="1015" y="2135"/>
                    </a:lnTo>
                    <a:lnTo>
                      <a:pt x="1031" y="2117"/>
                    </a:lnTo>
                    <a:lnTo>
                      <a:pt x="1046" y="2101"/>
                    </a:lnTo>
                    <a:lnTo>
                      <a:pt x="1052" y="2095"/>
                    </a:lnTo>
                    <a:lnTo>
                      <a:pt x="1057" y="2093"/>
                    </a:lnTo>
                    <a:lnTo>
                      <a:pt x="1059" y="2093"/>
                    </a:lnTo>
                    <a:lnTo>
                      <a:pt x="1061" y="2093"/>
                    </a:lnTo>
                    <a:lnTo>
                      <a:pt x="1063" y="2095"/>
                    </a:lnTo>
                    <a:lnTo>
                      <a:pt x="1065" y="2100"/>
                    </a:lnTo>
                    <a:lnTo>
                      <a:pt x="1070" y="2111"/>
                    </a:lnTo>
                    <a:lnTo>
                      <a:pt x="1075" y="2124"/>
                    </a:lnTo>
                    <a:lnTo>
                      <a:pt x="1080" y="2137"/>
                    </a:lnTo>
                    <a:lnTo>
                      <a:pt x="1083" y="2148"/>
                    </a:lnTo>
                    <a:lnTo>
                      <a:pt x="1088" y="2161"/>
                    </a:lnTo>
                    <a:lnTo>
                      <a:pt x="1094" y="2176"/>
                    </a:lnTo>
                    <a:lnTo>
                      <a:pt x="1100" y="2192"/>
                    </a:lnTo>
                    <a:lnTo>
                      <a:pt x="1104" y="2204"/>
                    </a:lnTo>
                    <a:lnTo>
                      <a:pt x="1109" y="2213"/>
                    </a:lnTo>
                    <a:lnTo>
                      <a:pt x="1114" y="2221"/>
                    </a:lnTo>
                    <a:lnTo>
                      <a:pt x="1120" y="2229"/>
                    </a:lnTo>
                    <a:lnTo>
                      <a:pt x="1126" y="2235"/>
                    </a:lnTo>
                    <a:lnTo>
                      <a:pt x="1129" y="2239"/>
                    </a:lnTo>
                    <a:lnTo>
                      <a:pt x="1132" y="2244"/>
                    </a:lnTo>
                    <a:lnTo>
                      <a:pt x="1134" y="2251"/>
                    </a:lnTo>
                    <a:lnTo>
                      <a:pt x="1135" y="2260"/>
                    </a:lnTo>
                    <a:lnTo>
                      <a:pt x="1135" y="2268"/>
                    </a:lnTo>
                    <a:lnTo>
                      <a:pt x="1135" y="2271"/>
                    </a:lnTo>
                    <a:lnTo>
                      <a:pt x="1138" y="2269"/>
                    </a:lnTo>
                    <a:lnTo>
                      <a:pt x="1144" y="2262"/>
                    </a:lnTo>
                    <a:lnTo>
                      <a:pt x="1148" y="2254"/>
                    </a:lnTo>
                    <a:lnTo>
                      <a:pt x="1152" y="2246"/>
                    </a:lnTo>
                    <a:lnTo>
                      <a:pt x="1153" y="2237"/>
                    </a:lnTo>
                    <a:lnTo>
                      <a:pt x="1154" y="2227"/>
                    </a:lnTo>
                    <a:lnTo>
                      <a:pt x="1157" y="2218"/>
                    </a:lnTo>
                    <a:lnTo>
                      <a:pt x="1159" y="2211"/>
                    </a:lnTo>
                    <a:lnTo>
                      <a:pt x="1162" y="2202"/>
                    </a:lnTo>
                    <a:lnTo>
                      <a:pt x="1165" y="2192"/>
                    </a:lnTo>
                    <a:lnTo>
                      <a:pt x="1165" y="2185"/>
                    </a:lnTo>
                    <a:lnTo>
                      <a:pt x="1165" y="2180"/>
                    </a:lnTo>
                    <a:lnTo>
                      <a:pt x="1164" y="2175"/>
                    </a:lnTo>
                    <a:lnTo>
                      <a:pt x="1163" y="2170"/>
                    </a:lnTo>
                    <a:lnTo>
                      <a:pt x="1158" y="2162"/>
                    </a:lnTo>
                    <a:lnTo>
                      <a:pt x="1153" y="2151"/>
                    </a:lnTo>
                    <a:lnTo>
                      <a:pt x="1150" y="2138"/>
                    </a:lnTo>
                    <a:lnTo>
                      <a:pt x="1145" y="2122"/>
                    </a:lnTo>
                    <a:lnTo>
                      <a:pt x="1141" y="2105"/>
                    </a:lnTo>
                    <a:lnTo>
                      <a:pt x="1140" y="2087"/>
                    </a:lnTo>
                    <a:lnTo>
                      <a:pt x="1140" y="2065"/>
                    </a:lnTo>
                    <a:lnTo>
                      <a:pt x="1143" y="2035"/>
                    </a:lnTo>
                    <a:lnTo>
                      <a:pt x="1145" y="2004"/>
                    </a:lnTo>
                    <a:lnTo>
                      <a:pt x="1147" y="1979"/>
                    </a:lnTo>
                    <a:lnTo>
                      <a:pt x="1151" y="1958"/>
                    </a:lnTo>
                    <a:lnTo>
                      <a:pt x="1157" y="1934"/>
                    </a:lnTo>
                    <a:lnTo>
                      <a:pt x="1163" y="1909"/>
                    </a:lnTo>
                    <a:lnTo>
                      <a:pt x="1170" y="1885"/>
                    </a:lnTo>
                    <a:lnTo>
                      <a:pt x="1175" y="1864"/>
                    </a:lnTo>
                    <a:lnTo>
                      <a:pt x="1178" y="1844"/>
                    </a:lnTo>
                    <a:lnTo>
                      <a:pt x="1181" y="1824"/>
                    </a:lnTo>
                    <a:lnTo>
                      <a:pt x="1185" y="1809"/>
                    </a:lnTo>
                    <a:lnTo>
                      <a:pt x="1189" y="1803"/>
                    </a:lnTo>
                    <a:lnTo>
                      <a:pt x="1192" y="1798"/>
                    </a:lnTo>
                    <a:lnTo>
                      <a:pt x="1198" y="1795"/>
                    </a:lnTo>
                    <a:lnTo>
                      <a:pt x="1206" y="1792"/>
                    </a:lnTo>
                    <a:lnTo>
                      <a:pt x="1219" y="1791"/>
                    </a:lnTo>
                    <a:lnTo>
                      <a:pt x="1233" y="1792"/>
                    </a:lnTo>
                    <a:lnTo>
                      <a:pt x="1245" y="1792"/>
                    </a:lnTo>
                    <a:lnTo>
                      <a:pt x="1255" y="1792"/>
                    </a:lnTo>
                    <a:lnTo>
                      <a:pt x="1259" y="1791"/>
                    </a:lnTo>
                    <a:lnTo>
                      <a:pt x="1264" y="1789"/>
                    </a:lnTo>
                    <a:lnTo>
                      <a:pt x="1267" y="1786"/>
                    </a:lnTo>
                    <a:lnTo>
                      <a:pt x="1271" y="1783"/>
                    </a:lnTo>
                    <a:lnTo>
                      <a:pt x="1274" y="1778"/>
                    </a:lnTo>
                    <a:lnTo>
                      <a:pt x="1277" y="1771"/>
                    </a:lnTo>
                    <a:lnTo>
                      <a:pt x="1280" y="1761"/>
                    </a:lnTo>
                    <a:lnTo>
                      <a:pt x="1283" y="1752"/>
                    </a:lnTo>
                    <a:lnTo>
                      <a:pt x="1288" y="1732"/>
                    </a:lnTo>
                    <a:lnTo>
                      <a:pt x="1290" y="1713"/>
                    </a:lnTo>
                    <a:lnTo>
                      <a:pt x="1290" y="1696"/>
                    </a:lnTo>
                    <a:lnTo>
                      <a:pt x="1290" y="1679"/>
                    </a:lnTo>
                    <a:lnTo>
                      <a:pt x="1289" y="1671"/>
                    </a:lnTo>
                    <a:lnTo>
                      <a:pt x="1288" y="1663"/>
                    </a:lnTo>
                    <a:lnTo>
                      <a:pt x="1285" y="1655"/>
                    </a:lnTo>
                    <a:lnTo>
                      <a:pt x="1282" y="1647"/>
                    </a:lnTo>
                    <a:lnTo>
                      <a:pt x="1273" y="1632"/>
                    </a:lnTo>
                    <a:lnTo>
                      <a:pt x="1263" y="1615"/>
                    </a:lnTo>
                    <a:lnTo>
                      <a:pt x="1252" y="1601"/>
                    </a:lnTo>
                    <a:lnTo>
                      <a:pt x="1244" y="1590"/>
                    </a:lnTo>
                    <a:lnTo>
                      <a:pt x="1238" y="1582"/>
                    </a:lnTo>
                    <a:lnTo>
                      <a:pt x="1236" y="1576"/>
                    </a:lnTo>
                    <a:lnTo>
                      <a:pt x="1238" y="1574"/>
                    </a:lnTo>
                    <a:lnTo>
                      <a:pt x="1238" y="1573"/>
                    </a:lnTo>
                    <a:lnTo>
                      <a:pt x="1240" y="1571"/>
                    </a:lnTo>
                    <a:lnTo>
                      <a:pt x="1242" y="1570"/>
                    </a:lnTo>
                    <a:lnTo>
                      <a:pt x="1247" y="1569"/>
                    </a:lnTo>
                    <a:lnTo>
                      <a:pt x="1251" y="1568"/>
                    </a:lnTo>
                    <a:lnTo>
                      <a:pt x="1252" y="1567"/>
                    </a:lnTo>
                    <a:lnTo>
                      <a:pt x="1253" y="1564"/>
                    </a:lnTo>
                    <a:lnTo>
                      <a:pt x="1254" y="1561"/>
                    </a:lnTo>
                    <a:lnTo>
                      <a:pt x="1254" y="1557"/>
                    </a:lnTo>
                    <a:lnTo>
                      <a:pt x="1254" y="1546"/>
                    </a:lnTo>
                    <a:lnTo>
                      <a:pt x="1253" y="1538"/>
                    </a:lnTo>
                    <a:lnTo>
                      <a:pt x="1252" y="1531"/>
                    </a:lnTo>
                    <a:lnTo>
                      <a:pt x="1250" y="1524"/>
                    </a:lnTo>
                    <a:lnTo>
                      <a:pt x="1247" y="1517"/>
                    </a:lnTo>
                    <a:lnTo>
                      <a:pt x="1246" y="1511"/>
                    </a:lnTo>
                    <a:lnTo>
                      <a:pt x="1245" y="1504"/>
                    </a:lnTo>
                    <a:lnTo>
                      <a:pt x="1244" y="1496"/>
                    </a:lnTo>
                    <a:lnTo>
                      <a:pt x="1244" y="1488"/>
                    </a:lnTo>
                    <a:lnTo>
                      <a:pt x="1244" y="1479"/>
                    </a:lnTo>
                    <a:lnTo>
                      <a:pt x="1242" y="1467"/>
                    </a:lnTo>
                    <a:lnTo>
                      <a:pt x="1241" y="1451"/>
                    </a:lnTo>
                    <a:lnTo>
                      <a:pt x="1241" y="1435"/>
                    </a:lnTo>
                    <a:lnTo>
                      <a:pt x="1242" y="1419"/>
                    </a:lnTo>
                    <a:lnTo>
                      <a:pt x="1246" y="1405"/>
                    </a:lnTo>
                    <a:lnTo>
                      <a:pt x="1248" y="1392"/>
                    </a:lnTo>
                    <a:lnTo>
                      <a:pt x="1253" y="1381"/>
                    </a:lnTo>
                    <a:lnTo>
                      <a:pt x="1258" y="1369"/>
                    </a:lnTo>
                    <a:lnTo>
                      <a:pt x="1264" y="1356"/>
                    </a:lnTo>
                    <a:lnTo>
                      <a:pt x="1267" y="1343"/>
                    </a:lnTo>
                    <a:lnTo>
                      <a:pt x="1272" y="1331"/>
                    </a:lnTo>
                    <a:lnTo>
                      <a:pt x="1278" y="1321"/>
                    </a:lnTo>
                    <a:lnTo>
                      <a:pt x="1284" y="1311"/>
                    </a:lnTo>
                    <a:lnTo>
                      <a:pt x="1289" y="1299"/>
                    </a:lnTo>
                    <a:lnTo>
                      <a:pt x="1292" y="1286"/>
                    </a:lnTo>
                    <a:lnTo>
                      <a:pt x="1295" y="1271"/>
                    </a:lnTo>
                    <a:lnTo>
                      <a:pt x="1296" y="1255"/>
                    </a:lnTo>
                    <a:lnTo>
                      <a:pt x="1295" y="1242"/>
                    </a:lnTo>
                    <a:lnTo>
                      <a:pt x="1295" y="1237"/>
                    </a:lnTo>
                    <a:lnTo>
                      <a:pt x="1295" y="1233"/>
                    </a:lnTo>
                    <a:lnTo>
                      <a:pt x="1296" y="1229"/>
                    </a:lnTo>
                    <a:lnTo>
                      <a:pt x="1297" y="1225"/>
                    </a:lnTo>
                    <a:lnTo>
                      <a:pt x="1302" y="1221"/>
                    </a:lnTo>
                    <a:lnTo>
                      <a:pt x="1308" y="1216"/>
                    </a:lnTo>
                    <a:lnTo>
                      <a:pt x="1314" y="1212"/>
                    </a:lnTo>
                    <a:lnTo>
                      <a:pt x="1322" y="1209"/>
                    </a:lnTo>
                    <a:lnTo>
                      <a:pt x="1330" y="1202"/>
                    </a:lnTo>
                    <a:lnTo>
                      <a:pt x="1340" y="1193"/>
                    </a:lnTo>
                    <a:lnTo>
                      <a:pt x="1348" y="1183"/>
                    </a:lnTo>
                    <a:lnTo>
                      <a:pt x="1354" y="1172"/>
                    </a:lnTo>
                    <a:lnTo>
                      <a:pt x="1358" y="1162"/>
                    </a:lnTo>
                    <a:lnTo>
                      <a:pt x="1359" y="1152"/>
                    </a:lnTo>
                    <a:lnTo>
                      <a:pt x="1358" y="1140"/>
                    </a:lnTo>
                    <a:lnTo>
                      <a:pt x="1355" y="1126"/>
                    </a:lnTo>
                    <a:lnTo>
                      <a:pt x="1352" y="1111"/>
                    </a:lnTo>
                    <a:lnTo>
                      <a:pt x="1348" y="1099"/>
                    </a:lnTo>
                    <a:lnTo>
                      <a:pt x="1347" y="1094"/>
                    </a:lnTo>
                    <a:lnTo>
                      <a:pt x="1347" y="1089"/>
                    </a:lnTo>
                    <a:lnTo>
                      <a:pt x="1347" y="1083"/>
                    </a:lnTo>
                    <a:lnTo>
                      <a:pt x="1348" y="1079"/>
                    </a:lnTo>
                    <a:lnTo>
                      <a:pt x="1351" y="1071"/>
                    </a:lnTo>
                    <a:lnTo>
                      <a:pt x="1354" y="1065"/>
                    </a:lnTo>
                    <a:lnTo>
                      <a:pt x="1360" y="1060"/>
                    </a:lnTo>
                    <a:lnTo>
                      <a:pt x="1366" y="1053"/>
                    </a:lnTo>
                    <a:lnTo>
                      <a:pt x="1372" y="1045"/>
                    </a:lnTo>
                    <a:lnTo>
                      <a:pt x="1377" y="1035"/>
                    </a:lnTo>
                    <a:lnTo>
                      <a:pt x="1381" y="1026"/>
                    </a:lnTo>
                    <a:lnTo>
                      <a:pt x="1390" y="1014"/>
                    </a:lnTo>
                    <a:lnTo>
                      <a:pt x="1397" y="1002"/>
                    </a:lnTo>
                    <a:lnTo>
                      <a:pt x="1402" y="994"/>
                    </a:lnTo>
                    <a:lnTo>
                      <a:pt x="1403" y="989"/>
                    </a:lnTo>
                    <a:lnTo>
                      <a:pt x="1403" y="983"/>
                    </a:lnTo>
                    <a:lnTo>
                      <a:pt x="1402" y="977"/>
                    </a:lnTo>
                    <a:lnTo>
                      <a:pt x="1400" y="971"/>
                    </a:lnTo>
                    <a:lnTo>
                      <a:pt x="1399" y="964"/>
                    </a:lnTo>
                    <a:lnTo>
                      <a:pt x="1397" y="957"/>
                    </a:lnTo>
                    <a:lnTo>
                      <a:pt x="1393" y="951"/>
                    </a:lnTo>
                    <a:lnTo>
                      <a:pt x="1390" y="946"/>
                    </a:lnTo>
                    <a:lnTo>
                      <a:pt x="1383" y="938"/>
                    </a:lnTo>
                    <a:lnTo>
                      <a:pt x="1377" y="932"/>
                    </a:lnTo>
                    <a:lnTo>
                      <a:pt x="1370" y="928"/>
                    </a:lnTo>
                    <a:lnTo>
                      <a:pt x="1361" y="926"/>
                    </a:lnTo>
                    <a:lnTo>
                      <a:pt x="1354" y="922"/>
                    </a:lnTo>
                    <a:lnTo>
                      <a:pt x="1348" y="916"/>
                    </a:lnTo>
                    <a:lnTo>
                      <a:pt x="1342" y="910"/>
                    </a:lnTo>
                    <a:lnTo>
                      <a:pt x="1335" y="903"/>
                    </a:lnTo>
                    <a:lnTo>
                      <a:pt x="1324" y="893"/>
                    </a:lnTo>
                    <a:lnTo>
                      <a:pt x="1315" y="881"/>
                    </a:lnTo>
                    <a:lnTo>
                      <a:pt x="1302" y="866"/>
                    </a:lnTo>
                    <a:lnTo>
                      <a:pt x="1285" y="852"/>
                    </a:lnTo>
                    <a:lnTo>
                      <a:pt x="1277" y="845"/>
                    </a:lnTo>
                    <a:lnTo>
                      <a:pt x="1269" y="836"/>
                    </a:lnTo>
                    <a:lnTo>
                      <a:pt x="1260" y="827"/>
                    </a:lnTo>
                    <a:lnTo>
                      <a:pt x="1252" y="818"/>
                    </a:lnTo>
                    <a:lnTo>
                      <a:pt x="1238" y="799"/>
                    </a:lnTo>
                    <a:lnTo>
                      <a:pt x="1227" y="784"/>
                    </a:lnTo>
                    <a:lnTo>
                      <a:pt x="1216" y="771"/>
                    </a:lnTo>
                    <a:lnTo>
                      <a:pt x="1204" y="760"/>
                    </a:lnTo>
                    <a:lnTo>
                      <a:pt x="1197" y="754"/>
                    </a:lnTo>
                    <a:lnTo>
                      <a:pt x="1190" y="748"/>
                    </a:lnTo>
                    <a:lnTo>
                      <a:pt x="1182" y="742"/>
                    </a:lnTo>
                    <a:lnTo>
                      <a:pt x="1172" y="737"/>
                    </a:lnTo>
                    <a:lnTo>
                      <a:pt x="1159" y="726"/>
                    </a:lnTo>
                    <a:lnTo>
                      <a:pt x="1148" y="717"/>
                    </a:lnTo>
                    <a:lnTo>
                      <a:pt x="1145" y="716"/>
                    </a:lnTo>
                    <a:lnTo>
                      <a:pt x="1141" y="716"/>
                    </a:lnTo>
                    <a:lnTo>
                      <a:pt x="1137" y="717"/>
                    </a:lnTo>
                    <a:lnTo>
                      <a:pt x="1132" y="719"/>
                    </a:lnTo>
                    <a:lnTo>
                      <a:pt x="1121" y="725"/>
                    </a:lnTo>
                    <a:lnTo>
                      <a:pt x="1110" y="727"/>
                    </a:lnTo>
                    <a:lnTo>
                      <a:pt x="1103" y="729"/>
                    </a:lnTo>
                    <a:lnTo>
                      <a:pt x="1097" y="729"/>
                    </a:lnTo>
                    <a:lnTo>
                      <a:pt x="1095" y="730"/>
                    </a:lnTo>
                    <a:lnTo>
                      <a:pt x="1093" y="731"/>
                    </a:lnTo>
                    <a:lnTo>
                      <a:pt x="1093" y="733"/>
                    </a:lnTo>
                    <a:lnTo>
                      <a:pt x="1093" y="736"/>
                    </a:lnTo>
                    <a:lnTo>
                      <a:pt x="1094" y="745"/>
                    </a:lnTo>
                    <a:lnTo>
                      <a:pt x="1094" y="757"/>
                    </a:lnTo>
                    <a:lnTo>
                      <a:pt x="1093" y="763"/>
                    </a:lnTo>
                    <a:lnTo>
                      <a:pt x="1091" y="769"/>
                    </a:lnTo>
                    <a:lnTo>
                      <a:pt x="1089" y="774"/>
                    </a:lnTo>
                    <a:lnTo>
                      <a:pt x="1085" y="777"/>
                    </a:lnTo>
                    <a:lnTo>
                      <a:pt x="1076" y="782"/>
                    </a:lnTo>
                    <a:lnTo>
                      <a:pt x="1068" y="788"/>
                    </a:lnTo>
                    <a:lnTo>
                      <a:pt x="1064" y="792"/>
                    </a:lnTo>
                    <a:lnTo>
                      <a:pt x="1062" y="795"/>
                    </a:lnTo>
                    <a:lnTo>
                      <a:pt x="1061" y="799"/>
                    </a:lnTo>
                    <a:lnTo>
                      <a:pt x="1062" y="803"/>
                    </a:lnTo>
                    <a:lnTo>
                      <a:pt x="1064" y="813"/>
                    </a:lnTo>
                    <a:lnTo>
                      <a:pt x="1064" y="823"/>
                    </a:lnTo>
                    <a:lnTo>
                      <a:pt x="1064" y="827"/>
                    </a:lnTo>
                    <a:lnTo>
                      <a:pt x="1062" y="831"/>
                    </a:lnTo>
                    <a:lnTo>
                      <a:pt x="1059" y="836"/>
                    </a:lnTo>
                    <a:lnTo>
                      <a:pt x="1056" y="838"/>
                    </a:lnTo>
                    <a:lnTo>
                      <a:pt x="1045" y="847"/>
                    </a:lnTo>
                    <a:lnTo>
                      <a:pt x="1028" y="858"/>
                    </a:lnTo>
                    <a:lnTo>
                      <a:pt x="1012" y="869"/>
                    </a:lnTo>
                    <a:lnTo>
                      <a:pt x="999" y="876"/>
                    </a:lnTo>
                    <a:lnTo>
                      <a:pt x="994" y="877"/>
                    </a:lnTo>
                    <a:lnTo>
                      <a:pt x="989" y="878"/>
                    </a:lnTo>
                    <a:lnTo>
                      <a:pt x="984" y="878"/>
                    </a:lnTo>
                    <a:lnTo>
                      <a:pt x="978" y="877"/>
                    </a:lnTo>
                    <a:lnTo>
                      <a:pt x="970" y="874"/>
                    </a:lnTo>
                    <a:lnTo>
                      <a:pt x="962" y="870"/>
                    </a:lnTo>
                    <a:lnTo>
                      <a:pt x="956" y="868"/>
                    </a:lnTo>
                    <a:lnTo>
                      <a:pt x="949" y="866"/>
                    </a:lnTo>
                    <a:lnTo>
                      <a:pt x="946" y="868"/>
                    </a:lnTo>
                    <a:lnTo>
                      <a:pt x="943" y="869"/>
                    </a:lnTo>
                    <a:lnTo>
                      <a:pt x="940" y="872"/>
                    </a:lnTo>
                    <a:lnTo>
                      <a:pt x="939" y="876"/>
                    </a:lnTo>
                    <a:lnTo>
                      <a:pt x="938" y="885"/>
                    </a:lnTo>
                    <a:lnTo>
                      <a:pt x="937" y="896"/>
                    </a:lnTo>
                    <a:lnTo>
                      <a:pt x="936" y="901"/>
                    </a:lnTo>
                    <a:lnTo>
                      <a:pt x="935" y="906"/>
                    </a:lnTo>
                    <a:lnTo>
                      <a:pt x="932" y="909"/>
                    </a:lnTo>
                    <a:lnTo>
                      <a:pt x="929" y="912"/>
                    </a:lnTo>
                    <a:lnTo>
                      <a:pt x="925" y="914"/>
                    </a:lnTo>
                    <a:lnTo>
                      <a:pt x="920" y="915"/>
                    </a:lnTo>
                    <a:lnTo>
                      <a:pt x="917" y="916"/>
                    </a:lnTo>
                    <a:lnTo>
                      <a:pt x="912" y="916"/>
                    </a:lnTo>
                    <a:lnTo>
                      <a:pt x="906" y="915"/>
                    </a:lnTo>
                    <a:lnTo>
                      <a:pt x="901" y="914"/>
                    </a:lnTo>
                    <a:lnTo>
                      <a:pt x="895" y="912"/>
                    </a:lnTo>
                    <a:lnTo>
                      <a:pt x="889" y="908"/>
                    </a:lnTo>
                    <a:lnTo>
                      <a:pt x="883" y="905"/>
                    </a:lnTo>
                    <a:lnTo>
                      <a:pt x="876" y="902"/>
                    </a:lnTo>
                    <a:lnTo>
                      <a:pt x="869" y="902"/>
                    </a:lnTo>
                    <a:lnTo>
                      <a:pt x="862" y="903"/>
                    </a:lnTo>
                    <a:lnTo>
                      <a:pt x="848" y="907"/>
                    </a:lnTo>
                    <a:lnTo>
                      <a:pt x="837" y="913"/>
                    </a:lnTo>
                    <a:lnTo>
                      <a:pt x="832" y="915"/>
                    </a:lnTo>
                    <a:lnTo>
                      <a:pt x="828" y="916"/>
                    </a:lnTo>
                    <a:lnTo>
                      <a:pt x="820" y="918"/>
                    </a:lnTo>
                    <a:lnTo>
                      <a:pt x="814" y="918"/>
                    </a:lnTo>
                    <a:lnTo>
                      <a:pt x="807" y="918"/>
                    </a:lnTo>
                    <a:lnTo>
                      <a:pt x="800" y="916"/>
                    </a:lnTo>
                    <a:lnTo>
                      <a:pt x="793" y="915"/>
                    </a:lnTo>
                    <a:lnTo>
                      <a:pt x="786" y="913"/>
                    </a:lnTo>
                    <a:lnTo>
                      <a:pt x="772" y="907"/>
                    </a:lnTo>
                    <a:lnTo>
                      <a:pt x="760" y="901"/>
                    </a:lnTo>
                    <a:lnTo>
                      <a:pt x="750" y="896"/>
                    </a:lnTo>
                    <a:lnTo>
                      <a:pt x="743" y="891"/>
                    </a:lnTo>
                    <a:lnTo>
                      <a:pt x="740" y="889"/>
                    </a:lnTo>
                    <a:lnTo>
                      <a:pt x="737" y="888"/>
                    </a:lnTo>
                    <a:lnTo>
                      <a:pt x="734" y="888"/>
                    </a:lnTo>
                    <a:lnTo>
                      <a:pt x="730" y="889"/>
                    </a:lnTo>
                    <a:lnTo>
                      <a:pt x="728" y="891"/>
                    </a:lnTo>
                    <a:lnTo>
                      <a:pt x="724" y="895"/>
                    </a:lnTo>
                    <a:lnTo>
                      <a:pt x="723" y="899"/>
                    </a:lnTo>
                    <a:lnTo>
                      <a:pt x="722" y="903"/>
                    </a:lnTo>
                    <a:lnTo>
                      <a:pt x="719" y="913"/>
                    </a:lnTo>
                    <a:lnTo>
                      <a:pt x="717" y="921"/>
                    </a:lnTo>
                    <a:lnTo>
                      <a:pt x="716" y="925"/>
                    </a:lnTo>
                    <a:lnTo>
                      <a:pt x="712" y="927"/>
                    </a:lnTo>
                    <a:lnTo>
                      <a:pt x="710" y="931"/>
                    </a:lnTo>
                    <a:lnTo>
                      <a:pt x="705" y="933"/>
                    </a:lnTo>
                    <a:lnTo>
                      <a:pt x="693" y="941"/>
                    </a:lnTo>
                    <a:lnTo>
                      <a:pt x="681" y="950"/>
                    </a:lnTo>
                    <a:lnTo>
                      <a:pt x="669" y="959"/>
                    </a:lnTo>
                    <a:lnTo>
                      <a:pt x="661" y="966"/>
                    </a:lnTo>
                    <a:lnTo>
                      <a:pt x="654" y="972"/>
                    </a:lnTo>
                    <a:lnTo>
                      <a:pt x="646" y="976"/>
                    </a:lnTo>
                    <a:lnTo>
                      <a:pt x="641" y="976"/>
                    </a:lnTo>
                    <a:lnTo>
                      <a:pt x="636" y="976"/>
                    </a:lnTo>
                    <a:lnTo>
                      <a:pt x="631" y="975"/>
                    </a:lnTo>
                    <a:lnTo>
                      <a:pt x="627" y="971"/>
                    </a:lnTo>
                    <a:lnTo>
                      <a:pt x="616" y="965"/>
                    </a:lnTo>
                    <a:lnTo>
                      <a:pt x="606" y="960"/>
                    </a:lnTo>
                    <a:lnTo>
                      <a:pt x="600" y="959"/>
                    </a:lnTo>
                    <a:lnTo>
                      <a:pt x="596" y="958"/>
                    </a:lnTo>
                    <a:lnTo>
                      <a:pt x="590" y="958"/>
                    </a:lnTo>
                    <a:lnTo>
                      <a:pt x="584" y="959"/>
                    </a:lnTo>
                    <a:lnTo>
                      <a:pt x="577" y="959"/>
                    </a:lnTo>
                    <a:lnTo>
                      <a:pt x="572" y="959"/>
                    </a:lnTo>
                    <a:lnTo>
                      <a:pt x="568" y="957"/>
                    </a:lnTo>
                    <a:lnTo>
                      <a:pt x="566" y="956"/>
                    </a:lnTo>
                    <a:lnTo>
                      <a:pt x="561" y="950"/>
                    </a:lnTo>
                    <a:lnTo>
                      <a:pt x="558" y="943"/>
                    </a:lnTo>
                    <a:lnTo>
                      <a:pt x="554" y="937"/>
                    </a:lnTo>
                    <a:lnTo>
                      <a:pt x="549" y="931"/>
                    </a:lnTo>
                    <a:lnTo>
                      <a:pt x="543" y="926"/>
                    </a:lnTo>
                    <a:lnTo>
                      <a:pt x="536" y="922"/>
                    </a:lnTo>
                    <a:lnTo>
                      <a:pt x="529" y="919"/>
                    </a:lnTo>
                    <a:lnTo>
                      <a:pt x="523" y="914"/>
                    </a:lnTo>
                    <a:lnTo>
                      <a:pt x="522" y="910"/>
                    </a:lnTo>
                    <a:lnTo>
                      <a:pt x="521" y="907"/>
                    </a:lnTo>
                    <a:lnTo>
                      <a:pt x="520" y="902"/>
                    </a:lnTo>
                    <a:lnTo>
                      <a:pt x="520" y="896"/>
                    </a:lnTo>
                    <a:lnTo>
                      <a:pt x="523" y="882"/>
                    </a:lnTo>
                    <a:lnTo>
                      <a:pt x="526" y="869"/>
                    </a:lnTo>
                    <a:lnTo>
                      <a:pt x="527" y="863"/>
                    </a:lnTo>
                    <a:lnTo>
                      <a:pt x="527" y="858"/>
                    </a:lnTo>
                    <a:lnTo>
                      <a:pt x="526" y="855"/>
                    </a:lnTo>
                    <a:lnTo>
                      <a:pt x="523" y="852"/>
                    </a:lnTo>
                    <a:lnTo>
                      <a:pt x="517" y="850"/>
                    </a:lnTo>
                    <a:lnTo>
                      <a:pt x="510" y="846"/>
                    </a:lnTo>
                    <a:lnTo>
                      <a:pt x="508" y="843"/>
                    </a:lnTo>
                    <a:lnTo>
                      <a:pt x="505" y="840"/>
                    </a:lnTo>
                    <a:lnTo>
                      <a:pt x="503" y="836"/>
                    </a:lnTo>
                    <a:lnTo>
                      <a:pt x="501" y="831"/>
                    </a:lnTo>
                    <a:lnTo>
                      <a:pt x="495" y="818"/>
                    </a:lnTo>
                    <a:lnTo>
                      <a:pt x="488" y="805"/>
                    </a:lnTo>
                    <a:lnTo>
                      <a:pt x="479" y="792"/>
                    </a:lnTo>
                    <a:lnTo>
                      <a:pt x="474" y="781"/>
                    </a:lnTo>
                    <a:lnTo>
                      <a:pt x="470" y="770"/>
                    </a:lnTo>
                    <a:lnTo>
                      <a:pt x="467" y="758"/>
                    </a:lnTo>
                    <a:lnTo>
                      <a:pt x="466" y="751"/>
                    </a:lnTo>
                    <a:lnTo>
                      <a:pt x="464" y="745"/>
                    </a:lnTo>
                    <a:lnTo>
                      <a:pt x="461" y="740"/>
                    </a:lnTo>
                    <a:lnTo>
                      <a:pt x="458" y="736"/>
                    </a:lnTo>
                    <a:lnTo>
                      <a:pt x="451" y="730"/>
                    </a:lnTo>
                    <a:lnTo>
                      <a:pt x="446" y="723"/>
                    </a:lnTo>
                    <a:lnTo>
                      <a:pt x="444" y="719"/>
                    </a:lnTo>
                    <a:lnTo>
                      <a:pt x="442" y="716"/>
                    </a:lnTo>
                    <a:lnTo>
                      <a:pt x="442" y="711"/>
                    </a:lnTo>
                    <a:lnTo>
                      <a:pt x="442" y="705"/>
                    </a:lnTo>
                    <a:lnTo>
                      <a:pt x="442" y="692"/>
                    </a:lnTo>
                    <a:lnTo>
                      <a:pt x="440" y="680"/>
                    </a:lnTo>
                    <a:lnTo>
                      <a:pt x="438" y="674"/>
                    </a:lnTo>
                    <a:lnTo>
                      <a:pt x="435" y="668"/>
                    </a:lnTo>
                    <a:lnTo>
                      <a:pt x="432" y="663"/>
                    </a:lnTo>
                    <a:lnTo>
                      <a:pt x="427" y="658"/>
                    </a:lnTo>
                    <a:lnTo>
                      <a:pt x="422" y="654"/>
                    </a:lnTo>
                    <a:lnTo>
                      <a:pt x="419" y="649"/>
                    </a:lnTo>
                    <a:lnTo>
                      <a:pt x="415" y="645"/>
                    </a:lnTo>
                    <a:lnTo>
                      <a:pt x="414" y="641"/>
                    </a:lnTo>
                    <a:lnTo>
                      <a:pt x="411" y="636"/>
                    </a:lnTo>
                    <a:lnTo>
                      <a:pt x="411" y="631"/>
                    </a:lnTo>
                    <a:lnTo>
                      <a:pt x="411" y="628"/>
                    </a:lnTo>
                    <a:lnTo>
                      <a:pt x="411" y="622"/>
                    </a:lnTo>
                    <a:lnTo>
                      <a:pt x="413" y="617"/>
                    </a:lnTo>
                    <a:lnTo>
                      <a:pt x="415" y="613"/>
                    </a:lnTo>
                    <a:lnTo>
                      <a:pt x="417" y="609"/>
                    </a:lnTo>
                    <a:lnTo>
                      <a:pt x="421" y="605"/>
                    </a:lnTo>
                    <a:lnTo>
                      <a:pt x="423" y="601"/>
                    </a:lnTo>
                    <a:lnTo>
                      <a:pt x="427" y="597"/>
                    </a:lnTo>
                    <a:lnTo>
                      <a:pt x="429" y="592"/>
                    </a:lnTo>
                    <a:lnTo>
                      <a:pt x="430" y="586"/>
                    </a:lnTo>
                    <a:lnTo>
                      <a:pt x="434" y="574"/>
                    </a:lnTo>
                    <a:lnTo>
                      <a:pt x="438" y="565"/>
                    </a:lnTo>
                    <a:lnTo>
                      <a:pt x="438" y="561"/>
                    </a:lnTo>
                    <a:lnTo>
                      <a:pt x="438" y="559"/>
                    </a:lnTo>
                    <a:lnTo>
                      <a:pt x="436" y="557"/>
                    </a:lnTo>
                    <a:lnTo>
                      <a:pt x="433" y="557"/>
                    </a:lnTo>
                    <a:lnTo>
                      <a:pt x="420" y="560"/>
                    </a:lnTo>
                    <a:lnTo>
                      <a:pt x="404" y="562"/>
                    </a:lnTo>
                    <a:lnTo>
                      <a:pt x="388" y="566"/>
                    </a:lnTo>
                    <a:lnTo>
                      <a:pt x="375" y="567"/>
                    </a:lnTo>
                    <a:lnTo>
                      <a:pt x="364" y="567"/>
                    </a:lnTo>
                    <a:lnTo>
                      <a:pt x="354" y="565"/>
                    </a:lnTo>
                    <a:lnTo>
                      <a:pt x="351" y="563"/>
                    </a:lnTo>
                    <a:lnTo>
                      <a:pt x="347" y="561"/>
                    </a:lnTo>
                    <a:lnTo>
                      <a:pt x="345" y="557"/>
                    </a:lnTo>
                    <a:lnTo>
                      <a:pt x="344" y="554"/>
                    </a:lnTo>
                    <a:lnTo>
                      <a:pt x="343" y="546"/>
                    </a:lnTo>
                    <a:lnTo>
                      <a:pt x="340" y="538"/>
                    </a:lnTo>
                    <a:lnTo>
                      <a:pt x="338" y="536"/>
                    </a:lnTo>
                    <a:lnTo>
                      <a:pt x="335" y="534"/>
                    </a:lnTo>
                    <a:lnTo>
                      <a:pt x="333" y="531"/>
                    </a:lnTo>
                    <a:lnTo>
                      <a:pt x="329" y="530"/>
                    </a:lnTo>
                    <a:lnTo>
                      <a:pt x="322" y="528"/>
                    </a:lnTo>
                    <a:lnTo>
                      <a:pt x="318" y="524"/>
                    </a:lnTo>
                    <a:lnTo>
                      <a:pt x="315" y="518"/>
                    </a:lnTo>
                    <a:lnTo>
                      <a:pt x="313" y="510"/>
                    </a:lnTo>
                    <a:lnTo>
                      <a:pt x="308" y="498"/>
                    </a:lnTo>
                    <a:lnTo>
                      <a:pt x="300" y="484"/>
                    </a:lnTo>
                    <a:lnTo>
                      <a:pt x="296" y="478"/>
                    </a:lnTo>
                    <a:lnTo>
                      <a:pt x="291" y="472"/>
                    </a:lnTo>
                    <a:lnTo>
                      <a:pt x="288" y="468"/>
                    </a:lnTo>
                    <a:lnTo>
                      <a:pt x="285" y="467"/>
                    </a:lnTo>
                    <a:lnTo>
                      <a:pt x="283" y="468"/>
                    </a:lnTo>
                    <a:lnTo>
                      <a:pt x="280" y="473"/>
                    </a:lnTo>
                    <a:lnTo>
                      <a:pt x="277" y="479"/>
                    </a:lnTo>
                    <a:lnTo>
                      <a:pt x="274" y="487"/>
                    </a:lnTo>
                    <a:lnTo>
                      <a:pt x="266" y="504"/>
                    </a:lnTo>
                    <a:lnTo>
                      <a:pt x="262" y="518"/>
                    </a:lnTo>
                    <a:lnTo>
                      <a:pt x="255" y="532"/>
                    </a:lnTo>
                    <a:lnTo>
                      <a:pt x="245" y="552"/>
                    </a:lnTo>
                    <a:lnTo>
                      <a:pt x="237" y="569"/>
                    </a:lnTo>
                    <a:lnTo>
                      <a:pt x="230" y="582"/>
                    </a:lnTo>
                    <a:lnTo>
                      <a:pt x="226" y="587"/>
                    </a:lnTo>
                    <a:lnTo>
                      <a:pt x="222" y="591"/>
                    </a:lnTo>
                    <a:lnTo>
                      <a:pt x="218" y="593"/>
                    </a:lnTo>
                    <a:lnTo>
                      <a:pt x="213" y="595"/>
                    </a:lnTo>
                    <a:lnTo>
                      <a:pt x="203" y="597"/>
                    </a:lnTo>
                    <a:lnTo>
                      <a:pt x="194" y="598"/>
                    </a:lnTo>
                    <a:lnTo>
                      <a:pt x="190" y="597"/>
                    </a:lnTo>
                    <a:lnTo>
                      <a:pt x="186" y="595"/>
                    </a:lnTo>
                    <a:lnTo>
                      <a:pt x="182" y="593"/>
                    </a:lnTo>
                    <a:lnTo>
                      <a:pt x="177" y="591"/>
                    </a:lnTo>
                    <a:lnTo>
                      <a:pt x="168" y="582"/>
                    </a:lnTo>
                    <a:lnTo>
                      <a:pt x="159" y="573"/>
                    </a:lnTo>
                    <a:lnTo>
                      <a:pt x="153" y="562"/>
                    </a:lnTo>
                    <a:lnTo>
                      <a:pt x="149" y="552"/>
                    </a:lnTo>
                    <a:lnTo>
                      <a:pt x="144" y="548"/>
                    </a:lnTo>
                    <a:lnTo>
                      <a:pt x="139" y="544"/>
                    </a:lnTo>
                    <a:lnTo>
                      <a:pt x="133" y="541"/>
                    </a:lnTo>
                    <a:lnTo>
                      <a:pt x="124" y="538"/>
                    </a:lnTo>
                    <a:lnTo>
                      <a:pt x="105" y="535"/>
                    </a:lnTo>
                    <a:lnTo>
                      <a:pt x="90" y="531"/>
                    </a:lnTo>
                    <a:lnTo>
                      <a:pt x="79" y="528"/>
                    </a:lnTo>
                    <a:lnTo>
                      <a:pt x="69" y="522"/>
                    </a:lnTo>
                    <a:lnTo>
                      <a:pt x="61" y="515"/>
                    </a:lnTo>
                    <a:lnTo>
                      <a:pt x="52" y="509"/>
                    </a:lnTo>
                    <a:lnTo>
                      <a:pt x="49" y="506"/>
                    </a:lnTo>
                    <a:lnTo>
                      <a:pt x="43" y="505"/>
                    </a:lnTo>
                    <a:lnTo>
                      <a:pt x="37" y="504"/>
                    </a:lnTo>
                    <a:lnTo>
                      <a:pt x="29" y="505"/>
                    </a:lnTo>
                    <a:lnTo>
                      <a:pt x="14" y="506"/>
                    </a:lnTo>
                    <a:lnTo>
                      <a:pt x="6" y="506"/>
                    </a:lnTo>
                    <a:lnTo>
                      <a:pt x="4" y="506"/>
                    </a:lnTo>
                    <a:lnTo>
                      <a:pt x="3" y="505"/>
                    </a:lnTo>
                    <a:lnTo>
                      <a:pt x="1" y="503"/>
                    </a:lnTo>
                    <a:lnTo>
                      <a:pt x="0" y="499"/>
                    </a:lnTo>
                    <a:lnTo>
                      <a:pt x="0" y="496"/>
                    </a:lnTo>
                    <a:lnTo>
                      <a:pt x="3" y="492"/>
                    </a:lnTo>
                    <a:lnTo>
                      <a:pt x="5" y="487"/>
                    </a:lnTo>
                    <a:lnTo>
                      <a:pt x="8" y="484"/>
                    </a:lnTo>
                    <a:lnTo>
                      <a:pt x="18" y="473"/>
                    </a:lnTo>
                    <a:lnTo>
                      <a:pt x="31" y="460"/>
                    </a:lnTo>
                    <a:lnTo>
                      <a:pt x="45" y="443"/>
                    </a:lnTo>
                    <a:lnTo>
                      <a:pt x="61" y="426"/>
                    </a:lnTo>
                    <a:lnTo>
                      <a:pt x="69" y="416"/>
                    </a:lnTo>
                    <a:lnTo>
                      <a:pt x="76" y="406"/>
                    </a:lnTo>
                    <a:lnTo>
                      <a:pt x="82" y="397"/>
                    </a:lnTo>
                    <a:lnTo>
                      <a:pt x="88" y="386"/>
                    </a:lnTo>
                    <a:lnTo>
                      <a:pt x="98" y="367"/>
                    </a:lnTo>
                    <a:lnTo>
                      <a:pt x="102" y="353"/>
                    </a:lnTo>
                    <a:lnTo>
                      <a:pt x="105" y="340"/>
                    </a:lnTo>
                    <a:lnTo>
                      <a:pt x="106" y="328"/>
                    </a:lnTo>
                    <a:lnTo>
                      <a:pt x="106" y="316"/>
                    </a:lnTo>
                    <a:lnTo>
                      <a:pt x="108" y="303"/>
                    </a:lnTo>
                    <a:lnTo>
                      <a:pt x="111" y="297"/>
                    </a:lnTo>
                    <a:lnTo>
                      <a:pt x="114" y="292"/>
                    </a:lnTo>
                    <a:lnTo>
                      <a:pt x="118" y="289"/>
                    </a:lnTo>
                    <a:lnTo>
                      <a:pt x="121" y="285"/>
                    </a:lnTo>
                    <a:lnTo>
                      <a:pt x="126" y="284"/>
                    </a:lnTo>
                    <a:lnTo>
                      <a:pt x="129" y="282"/>
                    </a:lnTo>
                    <a:lnTo>
                      <a:pt x="131" y="279"/>
                    </a:lnTo>
                    <a:lnTo>
                      <a:pt x="132" y="276"/>
                    </a:lnTo>
                    <a:lnTo>
                      <a:pt x="133" y="269"/>
                    </a:lnTo>
                    <a:lnTo>
                      <a:pt x="132" y="258"/>
                    </a:lnTo>
                    <a:lnTo>
                      <a:pt x="130" y="252"/>
                    </a:lnTo>
                    <a:lnTo>
                      <a:pt x="127" y="247"/>
                    </a:lnTo>
                    <a:lnTo>
                      <a:pt x="124" y="244"/>
                    </a:lnTo>
                    <a:lnTo>
                      <a:pt x="120" y="241"/>
                    </a:lnTo>
                    <a:lnTo>
                      <a:pt x="112" y="238"/>
                    </a:lnTo>
                    <a:lnTo>
                      <a:pt x="105" y="237"/>
                    </a:lnTo>
                    <a:lnTo>
                      <a:pt x="98" y="235"/>
                    </a:lnTo>
                    <a:lnTo>
                      <a:pt x="93" y="232"/>
                    </a:lnTo>
                    <a:lnTo>
                      <a:pt x="90" y="229"/>
                    </a:lnTo>
                    <a:lnTo>
                      <a:pt x="88" y="226"/>
                    </a:lnTo>
                    <a:lnTo>
                      <a:pt x="87" y="222"/>
                    </a:lnTo>
                    <a:lnTo>
                      <a:pt x="87" y="216"/>
                    </a:lnTo>
                    <a:lnTo>
                      <a:pt x="86" y="210"/>
                    </a:lnTo>
                    <a:lnTo>
                      <a:pt x="83" y="206"/>
                    </a:lnTo>
                    <a:lnTo>
                      <a:pt x="80" y="201"/>
                    </a:lnTo>
                    <a:lnTo>
                      <a:pt x="76" y="196"/>
                    </a:lnTo>
                    <a:lnTo>
                      <a:pt x="68" y="189"/>
                    </a:lnTo>
                    <a:lnTo>
                      <a:pt x="60" y="184"/>
                    </a:lnTo>
                    <a:lnTo>
                      <a:pt x="50" y="179"/>
                    </a:lnTo>
                    <a:lnTo>
                      <a:pt x="41" y="174"/>
                    </a:lnTo>
                    <a:lnTo>
                      <a:pt x="37" y="169"/>
                    </a:lnTo>
                    <a:lnTo>
                      <a:pt x="35" y="165"/>
                    </a:lnTo>
                    <a:lnTo>
                      <a:pt x="33" y="163"/>
                    </a:lnTo>
                    <a:lnTo>
                      <a:pt x="35" y="160"/>
                    </a:lnTo>
                    <a:lnTo>
                      <a:pt x="39" y="158"/>
                    </a:lnTo>
                    <a:lnTo>
                      <a:pt x="49" y="156"/>
                    </a:lnTo>
                    <a:close/>
                  </a:path>
                </a:pathLst>
              </a:custGeom>
              <a:solidFill>
                <a:srgbClr val="0984AB"/>
              </a:solidFill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8" name="湖北">
                <a:extLst>
                  <a:ext uri="{FF2B5EF4-FFF2-40B4-BE49-F238E27FC236}">
                    <a16:creationId xmlns:a16="http://schemas.microsoft.com/office/drawing/2014/main" id="{F72C9BAB-4BFA-448F-96A8-41F2F6142878}"/>
                  </a:ext>
                </a:extLst>
              </p:cNvPr>
              <p:cNvSpPr/>
              <p:nvPr/>
            </p:nvSpPr>
            <p:spPr bwMode="auto">
              <a:xfrm>
                <a:off x="4091316" y="3336662"/>
                <a:ext cx="1052428" cy="657768"/>
              </a:xfrm>
              <a:custGeom>
                <a:avLst/>
                <a:gdLst>
                  <a:gd name="T0" fmla="*/ 2776 w 2869"/>
                  <a:gd name="T1" fmla="*/ 1214 h 1815"/>
                  <a:gd name="T2" fmla="*/ 2734 w 2869"/>
                  <a:gd name="T3" fmla="*/ 1076 h 1815"/>
                  <a:gd name="T4" fmla="*/ 2776 w 2869"/>
                  <a:gd name="T5" fmla="*/ 956 h 1815"/>
                  <a:gd name="T6" fmla="*/ 2706 w 2869"/>
                  <a:gd name="T7" fmla="*/ 850 h 1815"/>
                  <a:gd name="T8" fmla="*/ 2570 w 2869"/>
                  <a:gd name="T9" fmla="*/ 763 h 1815"/>
                  <a:gd name="T10" fmla="*/ 2494 w 2869"/>
                  <a:gd name="T11" fmla="*/ 724 h 1815"/>
                  <a:gd name="T12" fmla="*/ 2402 w 2869"/>
                  <a:gd name="T13" fmla="*/ 735 h 1815"/>
                  <a:gd name="T14" fmla="*/ 2267 w 2869"/>
                  <a:gd name="T15" fmla="*/ 659 h 1815"/>
                  <a:gd name="T16" fmla="*/ 2102 w 2869"/>
                  <a:gd name="T17" fmla="*/ 596 h 1815"/>
                  <a:gd name="T18" fmla="*/ 2015 w 2869"/>
                  <a:gd name="T19" fmla="*/ 592 h 1815"/>
                  <a:gd name="T20" fmla="*/ 1971 w 2869"/>
                  <a:gd name="T21" fmla="*/ 457 h 1815"/>
                  <a:gd name="T22" fmla="*/ 1939 w 2869"/>
                  <a:gd name="T23" fmla="*/ 341 h 1815"/>
                  <a:gd name="T24" fmla="*/ 1794 w 2869"/>
                  <a:gd name="T25" fmla="*/ 377 h 1815"/>
                  <a:gd name="T26" fmla="*/ 1662 w 2869"/>
                  <a:gd name="T27" fmla="*/ 364 h 1815"/>
                  <a:gd name="T28" fmla="*/ 1370 w 2869"/>
                  <a:gd name="T29" fmla="*/ 356 h 1815"/>
                  <a:gd name="T30" fmla="*/ 1187 w 2869"/>
                  <a:gd name="T31" fmla="*/ 289 h 1815"/>
                  <a:gd name="T32" fmla="*/ 1052 w 2869"/>
                  <a:gd name="T33" fmla="*/ 146 h 1815"/>
                  <a:gd name="T34" fmla="*/ 945 w 2869"/>
                  <a:gd name="T35" fmla="*/ 4 h 1815"/>
                  <a:gd name="T36" fmla="*/ 824 w 2869"/>
                  <a:gd name="T37" fmla="*/ 43 h 1815"/>
                  <a:gd name="T38" fmla="*/ 675 w 2869"/>
                  <a:gd name="T39" fmla="*/ 30 h 1815"/>
                  <a:gd name="T40" fmla="*/ 435 w 2869"/>
                  <a:gd name="T41" fmla="*/ 7 h 1815"/>
                  <a:gd name="T42" fmla="*/ 519 w 2869"/>
                  <a:gd name="T43" fmla="*/ 101 h 1815"/>
                  <a:gd name="T44" fmla="*/ 656 w 2869"/>
                  <a:gd name="T45" fmla="*/ 195 h 1815"/>
                  <a:gd name="T46" fmla="*/ 583 w 2869"/>
                  <a:gd name="T47" fmla="*/ 305 h 1815"/>
                  <a:gd name="T48" fmla="*/ 444 w 2869"/>
                  <a:gd name="T49" fmla="*/ 341 h 1815"/>
                  <a:gd name="T50" fmla="*/ 451 w 2869"/>
                  <a:gd name="T51" fmla="*/ 530 h 1815"/>
                  <a:gd name="T52" fmla="*/ 498 w 2869"/>
                  <a:gd name="T53" fmla="*/ 705 h 1815"/>
                  <a:gd name="T54" fmla="*/ 649 w 2869"/>
                  <a:gd name="T55" fmla="*/ 804 h 1815"/>
                  <a:gd name="T56" fmla="*/ 631 w 2869"/>
                  <a:gd name="T57" fmla="*/ 1055 h 1815"/>
                  <a:gd name="T58" fmla="*/ 453 w 2869"/>
                  <a:gd name="T59" fmla="*/ 1121 h 1815"/>
                  <a:gd name="T60" fmla="*/ 351 w 2869"/>
                  <a:gd name="T61" fmla="*/ 1154 h 1815"/>
                  <a:gd name="T62" fmla="*/ 233 w 2869"/>
                  <a:gd name="T63" fmla="*/ 1135 h 1815"/>
                  <a:gd name="T64" fmla="*/ 104 w 2869"/>
                  <a:gd name="T65" fmla="*/ 1164 h 1815"/>
                  <a:gd name="T66" fmla="*/ 44 w 2869"/>
                  <a:gd name="T67" fmla="*/ 1284 h 1815"/>
                  <a:gd name="T68" fmla="*/ 54 w 2869"/>
                  <a:gd name="T69" fmla="*/ 1462 h 1815"/>
                  <a:gd name="T70" fmla="*/ 54 w 2869"/>
                  <a:gd name="T71" fmla="*/ 1545 h 1815"/>
                  <a:gd name="T72" fmla="*/ 169 w 2869"/>
                  <a:gd name="T73" fmla="*/ 1580 h 1815"/>
                  <a:gd name="T74" fmla="*/ 213 w 2869"/>
                  <a:gd name="T75" fmla="*/ 1718 h 1815"/>
                  <a:gd name="T76" fmla="*/ 314 w 2869"/>
                  <a:gd name="T77" fmla="*/ 1807 h 1815"/>
                  <a:gd name="T78" fmla="*/ 359 w 2869"/>
                  <a:gd name="T79" fmla="*/ 1706 h 1815"/>
                  <a:gd name="T80" fmla="*/ 485 w 2869"/>
                  <a:gd name="T81" fmla="*/ 1586 h 1815"/>
                  <a:gd name="T82" fmla="*/ 672 w 2869"/>
                  <a:gd name="T83" fmla="*/ 1524 h 1815"/>
                  <a:gd name="T84" fmla="*/ 835 w 2869"/>
                  <a:gd name="T85" fmla="*/ 1528 h 1815"/>
                  <a:gd name="T86" fmla="*/ 776 w 2869"/>
                  <a:gd name="T87" fmla="*/ 1402 h 1815"/>
                  <a:gd name="T88" fmla="*/ 891 w 2869"/>
                  <a:gd name="T89" fmla="*/ 1362 h 1815"/>
                  <a:gd name="T90" fmla="*/ 1093 w 2869"/>
                  <a:gd name="T91" fmla="*/ 1429 h 1815"/>
                  <a:gd name="T92" fmla="*/ 1278 w 2869"/>
                  <a:gd name="T93" fmla="*/ 1471 h 1815"/>
                  <a:gd name="T94" fmla="*/ 1405 w 2869"/>
                  <a:gd name="T95" fmla="*/ 1574 h 1815"/>
                  <a:gd name="T96" fmla="*/ 1504 w 2869"/>
                  <a:gd name="T97" fmla="*/ 1589 h 1815"/>
                  <a:gd name="T98" fmla="*/ 1654 w 2869"/>
                  <a:gd name="T99" fmla="*/ 1511 h 1815"/>
                  <a:gd name="T100" fmla="*/ 1732 w 2869"/>
                  <a:gd name="T101" fmla="*/ 1543 h 1815"/>
                  <a:gd name="T102" fmla="*/ 1751 w 2869"/>
                  <a:gd name="T103" fmla="*/ 1646 h 1815"/>
                  <a:gd name="T104" fmla="*/ 1919 w 2869"/>
                  <a:gd name="T105" fmla="*/ 1478 h 1815"/>
                  <a:gd name="T106" fmla="*/ 1970 w 2869"/>
                  <a:gd name="T107" fmla="*/ 1598 h 1815"/>
                  <a:gd name="T108" fmla="*/ 1982 w 2869"/>
                  <a:gd name="T109" fmla="*/ 1733 h 1815"/>
                  <a:gd name="T110" fmla="*/ 2044 w 2869"/>
                  <a:gd name="T111" fmla="*/ 1796 h 1815"/>
                  <a:gd name="T112" fmla="*/ 2182 w 2869"/>
                  <a:gd name="T113" fmla="*/ 1726 h 1815"/>
                  <a:gd name="T114" fmla="*/ 2350 w 2869"/>
                  <a:gd name="T115" fmla="*/ 1644 h 1815"/>
                  <a:gd name="T116" fmla="*/ 2436 w 2869"/>
                  <a:gd name="T117" fmla="*/ 1588 h 1815"/>
                  <a:gd name="T118" fmla="*/ 2520 w 2869"/>
                  <a:gd name="T119" fmla="*/ 1573 h 1815"/>
                  <a:gd name="T120" fmla="*/ 2592 w 2869"/>
                  <a:gd name="T121" fmla="*/ 1519 h 1815"/>
                  <a:gd name="T122" fmla="*/ 2772 w 2869"/>
                  <a:gd name="T123" fmla="*/ 1466 h 18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869" h="1815">
                    <a:moveTo>
                      <a:pt x="2867" y="1427"/>
                    </a:moveTo>
                    <a:lnTo>
                      <a:pt x="2869" y="1424"/>
                    </a:lnTo>
                    <a:lnTo>
                      <a:pt x="2869" y="1422"/>
                    </a:lnTo>
                    <a:lnTo>
                      <a:pt x="2864" y="1405"/>
                    </a:lnTo>
                    <a:lnTo>
                      <a:pt x="2862" y="1396"/>
                    </a:lnTo>
                    <a:lnTo>
                      <a:pt x="2859" y="1386"/>
                    </a:lnTo>
                    <a:lnTo>
                      <a:pt x="2858" y="1377"/>
                    </a:lnTo>
                    <a:lnTo>
                      <a:pt x="2856" y="1367"/>
                    </a:lnTo>
                    <a:lnTo>
                      <a:pt x="2853" y="1359"/>
                    </a:lnTo>
                    <a:lnTo>
                      <a:pt x="2851" y="1351"/>
                    </a:lnTo>
                    <a:lnTo>
                      <a:pt x="2851" y="1343"/>
                    </a:lnTo>
                    <a:lnTo>
                      <a:pt x="2851" y="1335"/>
                    </a:lnTo>
                    <a:lnTo>
                      <a:pt x="2851" y="1327"/>
                    </a:lnTo>
                    <a:lnTo>
                      <a:pt x="2851" y="1318"/>
                    </a:lnTo>
                    <a:lnTo>
                      <a:pt x="2851" y="1309"/>
                    </a:lnTo>
                    <a:lnTo>
                      <a:pt x="2850" y="1299"/>
                    </a:lnTo>
                    <a:lnTo>
                      <a:pt x="2848" y="1290"/>
                    </a:lnTo>
                    <a:lnTo>
                      <a:pt x="2845" y="1280"/>
                    </a:lnTo>
                    <a:lnTo>
                      <a:pt x="2841" y="1270"/>
                    </a:lnTo>
                    <a:lnTo>
                      <a:pt x="2835" y="1260"/>
                    </a:lnTo>
                    <a:lnTo>
                      <a:pt x="2829" y="1252"/>
                    </a:lnTo>
                    <a:lnTo>
                      <a:pt x="2819" y="1238"/>
                    </a:lnTo>
                    <a:lnTo>
                      <a:pt x="2810" y="1228"/>
                    </a:lnTo>
                    <a:lnTo>
                      <a:pt x="2795" y="1221"/>
                    </a:lnTo>
                    <a:lnTo>
                      <a:pt x="2780" y="1216"/>
                    </a:lnTo>
                    <a:lnTo>
                      <a:pt x="2776" y="1214"/>
                    </a:lnTo>
                    <a:lnTo>
                      <a:pt x="2774" y="1210"/>
                    </a:lnTo>
                    <a:lnTo>
                      <a:pt x="2772" y="1205"/>
                    </a:lnTo>
                    <a:lnTo>
                      <a:pt x="2771" y="1200"/>
                    </a:lnTo>
                    <a:lnTo>
                      <a:pt x="2770" y="1195"/>
                    </a:lnTo>
                    <a:lnTo>
                      <a:pt x="2770" y="1189"/>
                    </a:lnTo>
                    <a:lnTo>
                      <a:pt x="2771" y="1183"/>
                    </a:lnTo>
                    <a:lnTo>
                      <a:pt x="2772" y="1177"/>
                    </a:lnTo>
                    <a:lnTo>
                      <a:pt x="2776" y="1167"/>
                    </a:lnTo>
                    <a:lnTo>
                      <a:pt x="2778" y="1158"/>
                    </a:lnTo>
                    <a:lnTo>
                      <a:pt x="2778" y="1154"/>
                    </a:lnTo>
                    <a:lnTo>
                      <a:pt x="2778" y="1150"/>
                    </a:lnTo>
                    <a:lnTo>
                      <a:pt x="2776" y="1145"/>
                    </a:lnTo>
                    <a:lnTo>
                      <a:pt x="2772" y="1140"/>
                    </a:lnTo>
                    <a:lnTo>
                      <a:pt x="2769" y="1135"/>
                    </a:lnTo>
                    <a:lnTo>
                      <a:pt x="2766" y="1131"/>
                    </a:lnTo>
                    <a:lnTo>
                      <a:pt x="2764" y="1126"/>
                    </a:lnTo>
                    <a:lnTo>
                      <a:pt x="2763" y="1121"/>
                    </a:lnTo>
                    <a:lnTo>
                      <a:pt x="2762" y="1112"/>
                    </a:lnTo>
                    <a:lnTo>
                      <a:pt x="2762" y="1103"/>
                    </a:lnTo>
                    <a:lnTo>
                      <a:pt x="2759" y="1095"/>
                    </a:lnTo>
                    <a:lnTo>
                      <a:pt x="2757" y="1089"/>
                    </a:lnTo>
                    <a:lnTo>
                      <a:pt x="2752" y="1085"/>
                    </a:lnTo>
                    <a:lnTo>
                      <a:pt x="2746" y="1083"/>
                    </a:lnTo>
                    <a:lnTo>
                      <a:pt x="2741" y="1082"/>
                    </a:lnTo>
                    <a:lnTo>
                      <a:pt x="2738" y="1080"/>
                    </a:lnTo>
                    <a:lnTo>
                      <a:pt x="2734" y="1076"/>
                    </a:lnTo>
                    <a:lnTo>
                      <a:pt x="2731" y="1072"/>
                    </a:lnTo>
                    <a:lnTo>
                      <a:pt x="2727" y="1068"/>
                    </a:lnTo>
                    <a:lnTo>
                      <a:pt x="2724" y="1063"/>
                    </a:lnTo>
                    <a:lnTo>
                      <a:pt x="2722" y="1058"/>
                    </a:lnTo>
                    <a:lnTo>
                      <a:pt x="2720" y="1052"/>
                    </a:lnTo>
                    <a:lnTo>
                      <a:pt x="2719" y="1046"/>
                    </a:lnTo>
                    <a:lnTo>
                      <a:pt x="2719" y="1040"/>
                    </a:lnTo>
                    <a:lnTo>
                      <a:pt x="2719" y="1036"/>
                    </a:lnTo>
                    <a:lnTo>
                      <a:pt x="2720" y="1031"/>
                    </a:lnTo>
                    <a:lnTo>
                      <a:pt x="2722" y="1027"/>
                    </a:lnTo>
                    <a:lnTo>
                      <a:pt x="2725" y="1024"/>
                    </a:lnTo>
                    <a:lnTo>
                      <a:pt x="2727" y="1020"/>
                    </a:lnTo>
                    <a:lnTo>
                      <a:pt x="2731" y="1017"/>
                    </a:lnTo>
                    <a:lnTo>
                      <a:pt x="2738" y="1011"/>
                    </a:lnTo>
                    <a:lnTo>
                      <a:pt x="2743" y="1006"/>
                    </a:lnTo>
                    <a:lnTo>
                      <a:pt x="2745" y="1001"/>
                    </a:lnTo>
                    <a:lnTo>
                      <a:pt x="2746" y="994"/>
                    </a:lnTo>
                    <a:lnTo>
                      <a:pt x="2745" y="986"/>
                    </a:lnTo>
                    <a:lnTo>
                      <a:pt x="2744" y="977"/>
                    </a:lnTo>
                    <a:lnTo>
                      <a:pt x="2745" y="974"/>
                    </a:lnTo>
                    <a:lnTo>
                      <a:pt x="2746" y="971"/>
                    </a:lnTo>
                    <a:lnTo>
                      <a:pt x="2749" y="968"/>
                    </a:lnTo>
                    <a:lnTo>
                      <a:pt x="2752" y="965"/>
                    </a:lnTo>
                    <a:lnTo>
                      <a:pt x="2762" y="962"/>
                    </a:lnTo>
                    <a:lnTo>
                      <a:pt x="2769" y="959"/>
                    </a:lnTo>
                    <a:lnTo>
                      <a:pt x="2776" y="956"/>
                    </a:lnTo>
                    <a:lnTo>
                      <a:pt x="2783" y="949"/>
                    </a:lnTo>
                    <a:lnTo>
                      <a:pt x="2793" y="938"/>
                    </a:lnTo>
                    <a:lnTo>
                      <a:pt x="2803" y="929"/>
                    </a:lnTo>
                    <a:lnTo>
                      <a:pt x="2813" y="919"/>
                    </a:lnTo>
                    <a:lnTo>
                      <a:pt x="2819" y="912"/>
                    </a:lnTo>
                    <a:lnTo>
                      <a:pt x="2820" y="908"/>
                    </a:lnTo>
                    <a:lnTo>
                      <a:pt x="2820" y="905"/>
                    </a:lnTo>
                    <a:lnTo>
                      <a:pt x="2819" y="902"/>
                    </a:lnTo>
                    <a:lnTo>
                      <a:pt x="2816" y="899"/>
                    </a:lnTo>
                    <a:lnTo>
                      <a:pt x="2808" y="895"/>
                    </a:lnTo>
                    <a:lnTo>
                      <a:pt x="2799" y="892"/>
                    </a:lnTo>
                    <a:lnTo>
                      <a:pt x="2789" y="889"/>
                    </a:lnTo>
                    <a:lnTo>
                      <a:pt x="2780" y="883"/>
                    </a:lnTo>
                    <a:lnTo>
                      <a:pt x="2775" y="880"/>
                    </a:lnTo>
                    <a:lnTo>
                      <a:pt x="2770" y="876"/>
                    </a:lnTo>
                    <a:lnTo>
                      <a:pt x="2766" y="872"/>
                    </a:lnTo>
                    <a:lnTo>
                      <a:pt x="2764" y="867"/>
                    </a:lnTo>
                    <a:lnTo>
                      <a:pt x="2758" y="857"/>
                    </a:lnTo>
                    <a:lnTo>
                      <a:pt x="2751" y="849"/>
                    </a:lnTo>
                    <a:lnTo>
                      <a:pt x="2747" y="847"/>
                    </a:lnTo>
                    <a:lnTo>
                      <a:pt x="2743" y="845"/>
                    </a:lnTo>
                    <a:lnTo>
                      <a:pt x="2737" y="844"/>
                    </a:lnTo>
                    <a:lnTo>
                      <a:pt x="2731" y="845"/>
                    </a:lnTo>
                    <a:lnTo>
                      <a:pt x="2720" y="849"/>
                    </a:lnTo>
                    <a:lnTo>
                      <a:pt x="2709" y="850"/>
                    </a:lnTo>
                    <a:lnTo>
                      <a:pt x="2706" y="850"/>
                    </a:lnTo>
                    <a:lnTo>
                      <a:pt x="2701" y="848"/>
                    </a:lnTo>
                    <a:lnTo>
                      <a:pt x="2698" y="845"/>
                    </a:lnTo>
                    <a:lnTo>
                      <a:pt x="2694" y="842"/>
                    </a:lnTo>
                    <a:lnTo>
                      <a:pt x="2687" y="832"/>
                    </a:lnTo>
                    <a:lnTo>
                      <a:pt x="2682" y="824"/>
                    </a:lnTo>
                    <a:lnTo>
                      <a:pt x="2678" y="822"/>
                    </a:lnTo>
                    <a:lnTo>
                      <a:pt x="2676" y="819"/>
                    </a:lnTo>
                    <a:lnTo>
                      <a:pt x="2674" y="819"/>
                    </a:lnTo>
                    <a:lnTo>
                      <a:pt x="2670" y="819"/>
                    </a:lnTo>
                    <a:lnTo>
                      <a:pt x="2656" y="826"/>
                    </a:lnTo>
                    <a:lnTo>
                      <a:pt x="2640" y="837"/>
                    </a:lnTo>
                    <a:lnTo>
                      <a:pt x="2637" y="838"/>
                    </a:lnTo>
                    <a:lnTo>
                      <a:pt x="2632" y="837"/>
                    </a:lnTo>
                    <a:lnTo>
                      <a:pt x="2629" y="835"/>
                    </a:lnTo>
                    <a:lnTo>
                      <a:pt x="2624" y="830"/>
                    </a:lnTo>
                    <a:lnTo>
                      <a:pt x="2617" y="819"/>
                    </a:lnTo>
                    <a:lnTo>
                      <a:pt x="2608" y="807"/>
                    </a:lnTo>
                    <a:lnTo>
                      <a:pt x="2602" y="793"/>
                    </a:lnTo>
                    <a:lnTo>
                      <a:pt x="2598" y="781"/>
                    </a:lnTo>
                    <a:lnTo>
                      <a:pt x="2595" y="775"/>
                    </a:lnTo>
                    <a:lnTo>
                      <a:pt x="2593" y="772"/>
                    </a:lnTo>
                    <a:lnTo>
                      <a:pt x="2589" y="768"/>
                    </a:lnTo>
                    <a:lnTo>
                      <a:pt x="2585" y="767"/>
                    </a:lnTo>
                    <a:lnTo>
                      <a:pt x="2579" y="766"/>
                    </a:lnTo>
                    <a:lnTo>
                      <a:pt x="2574" y="765"/>
                    </a:lnTo>
                    <a:lnTo>
                      <a:pt x="2570" y="763"/>
                    </a:lnTo>
                    <a:lnTo>
                      <a:pt x="2567" y="761"/>
                    </a:lnTo>
                    <a:lnTo>
                      <a:pt x="2563" y="757"/>
                    </a:lnTo>
                    <a:lnTo>
                      <a:pt x="2562" y="754"/>
                    </a:lnTo>
                    <a:lnTo>
                      <a:pt x="2562" y="750"/>
                    </a:lnTo>
                    <a:lnTo>
                      <a:pt x="2562" y="748"/>
                    </a:lnTo>
                    <a:lnTo>
                      <a:pt x="2562" y="747"/>
                    </a:lnTo>
                    <a:lnTo>
                      <a:pt x="2562" y="746"/>
                    </a:lnTo>
                    <a:lnTo>
                      <a:pt x="2561" y="744"/>
                    </a:lnTo>
                    <a:lnTo>
                      <a:pt x="2558" y="744"/>
                    </a:lnTo>
                    <a:lnTo>
                      <a:pt x="2552" y="746"/>
                    </a:lnTo>
                    <a:lnTo>
                      <a:pt x="2542" y="750"/>
                    </a:lnTo>
                    <a:lnTo>
                      <a:pt x="2532" y="753"/>
                    </a:lnTo>
                    <a:lnTo>
                      <a:pt x="2524" y="754"/>
                    </a:lnTo>
                    <a:lnTo>
                      <a:pt x="2520" y="754"/>
                    </a:lnTo>
                    <a:lnTo>
                      <a:pt x="2518" y="753"/>
                    </a:lnTo>
                    <a:lnTo>
                      <a:pt x="2517" y="751"/>
                    </a:lnTo>
                    <a:lnTo>
                      <a:pt x="2516" y="749"/>
                    </a:lnTo>
                    <a:lnTo>
                      <a:pt x="2516" y="744"/>
                    </a:lnTo>
                    <a:lnTo>
                      <a:pt x="2514" y="742"/>
                    </a:lnTo>
                    <a:lnTo>
                      <a:pt x="2512" y="741"/>
                    </a:lnTo>
                    <a:lnTo>
                      <a:pt x="2508" y="741"/>
                    </a:lnTo>
                    <a:lnTo>
                      <a:pt x="2504" y="741"/>
                    </a:lnTo>
                    <a:lnTo>
                      <a:pt x="2500" y="740"/>
                    </a:lnTo>
                    <a:lnTo>
                      <a:pt x="2497" y="736"/>
                    </a:lnTo>
                    <a:lnTo>
                      <a:pt x="2494" y="729"/>
                    </a:lnTo>
                    <a:lnTo>
                      <a:pt x="2494" y="724"/>
                    </a:lnTo>
                    <a:lnTo>
                      <a:pt x="2494" y="719"/>
                    </a:lnTo>
                    <a:lnTo>
                      <a:pt x="2495" y="713"/>
                    </a:lnTo>
                    <a:lnTo>
                      <a:pt x="2497" y="709"/>
                    </a:lnTo>
                    <a:lnTo>
                      <a:pt x="2499" y="698"/>
                    </a:lnTo>
                    <a:lnTo>
                      <a:pt x="2500" y="687"/>
                    </a:lnTo>
                    <a:lnTo>
                      <a:pt x="2499" y="683"/>
                    </a:lnTo>
                    <a:lnTo>
                      <a:pt x="2498" y="678"/>
                    </a:lnTo>
                    <a:lnTo>
                      <a:pt x="2494" y="674"/>
                    </a:lnTo>
                    <a:lnTo>
                      <a:pt x="2489" y="671"/>
                    </a:lnTo>
                    <a:lnTo>
                      <a:pt x="2485" y="668"/>
                    </a:lnTo>
                    <a:lnTo>
                      <a:pt x="2480" y="666"/>
                    </a:lnTo>
                    <a:lnTo>
                      <a:pt x="2474" y="666"/>
                    </a:lnTo>
                    <a:lnTo>
                      <a:pt x="2469" y="666"/>
                    </a:lnTo>
                    <a:lnTo>
                      <a:pt x="2465" y="669"/>
                    </a:lnTo>
                    <a:lnTo>
                      <a:pt x="2461" y="674"/>
                    </a:lnTo>
                    <a:lnTo>
                      <a:pt x="2459" y="680"/>
                    </a:lnTo>
                    <a:lnTo>
                      <a:pt x="2457" y="687"/>
                    </a:lnTo>
                    <a:lnTo>
                      <a:pt x="2454" y="703"/>
                    </a:lnTo>
                    <a:lnTo>
                      <a:pt x="2451" y="717"/>
                    </a:lnTo>
                    <a:lnTo>
                      <a:pt x="2449" y="722"/>
                    </a:lnTo>
                    <a:lnTo>
                      <a:pt x="2445" y="725"/>
                    </a:lnTo>
                    <a:lnTo>
                      <a:pt x="2442" y="728"/>
                    </a:lnTo>
                    <a:lnTo>
                      <a:pt x="2437" y="729"/>
                    </a:lnTo>
                    <a:lnTo>
                      <a:pt x="2426" y="731"/>
                    </a:lnTo>
                    <a:lnTo>
                      <a:pt x="2416" y="732"/>
                    </a:lnTo>
                    <a:lnTo>
                      <a:pt x="2402" y="735"/>
                    </a:lnTo>
                    <a:lnTo>
                      <a:pt x="2387" y="738"/>
                    </a:lnTo>
                    <a:lnTo>
                      <a:pt x="2380" y="740"/>
                    </a:lnTo>
                    <a:lnTo>
                      <a:pt x="2373" y="740"/>
                    </a:lnTo>
                    <a:lnTo>
                      <a:pt x="2367" y="740"/>
                    </a:lnTo>
                    <a:lnTo>
                      <a:pt x="2360" y="737"/>
                    </a:lnTo>
                    <a:lnTo>
                      <a:pt x="2354" y="735"/>
                    </a:lnTo>
                    <a:lnTo>
                      <a:pt x="2346" y="730"/>
                    </a:lnTo>
                    <a:lnTo>
                      <a:pt x="2337" y="725"/>
                    </a:lnTo>
                    <a:lnTo>
                      <a:pt x="2329" y="718"/>
                    </a:lnTo>
                    <a:lnTo>
                      <a:pt x="2314" y="706"/>
                    </a:lnTo>
                    <a:lnTo>
                      <a:pt x="2303" y="696"/>
                    </a:lnTo>
                    <a:lnTo>
                      <a:pt x="2299" y="691"/>
                    </a:lnTo>
                    <a:lnTo>
                      <a:pt x="2296" y="688"/>
                    </a:lnTo>
                    <a:lnTo>
                      <a:pt x="2293" y="686"/>
                    </a:lnTo>
                    <a:lnTo>
                      <a:pt x="2291" y="686"/>
                    </a:lnTo>
                    <a:lnTo>
                      <a:pt x="2285" y="687"/>
                    </a:lnTo>
                    <a:lnTo>
                      <a:pt x="2278" y="692"/>
                    </a:lnTo>
                    <a:lnTo>
                      <a:pt x="2273" y="694"/>
                    </a:lnTo>
                    <a:lnTo>
                      <a:pt x="2270" y="694"/>
                    </a:lnTo>
                    <a:lnTo>
                      <a:pt x="2267" y="693"/>
                    </a:lnTo>
                    <a:lnTo>
                      <a:pt x="2264" y="691"/>
                    </a:lnTo>
                    <a:lnTo>
                      <a:pt x="2262" y="687"/>
                    </a:lnTo>
                    <a:lnTo>
                      <a:pt x="2261" y="683"/>
                    </a:lnTo>
                    <a:lnTo>
                      <a:pt x="2261" y="678"/>
                    </a:lnTo>
                    <a:lnTo>
                      <a:pt x="2261" y="674"/>
                    </a:lnTo>
                    <a:lnTo>
                      <a:pt x="2267" y="659"/>
                    </a:lnTo>
                    <a:lnTo>
                      <a:pt x="2274" y="643"/>
                    </a:lnTo>
                    <a:lnTo>
                      <a:pt x="2274" y="633"/>
                    </a:lnTo>
                    <a:lnTo>
                      <a:pt x="2274" y="621"/>
                    </a:lnTo>
                    <a:lnTo>
                      <a:pt x="2273" y="616"/>
                    </a:lnTo>
                    <a:lnTo>
                      <a:pt x="2271" y="611"/>
                    </a:lnTo>
                    <a:lnTo>
                      <a:pt x="2267" y="609"/>
                    </a:lnTo>
                    <a:lnTo>
                      <a:pt x="2264" y="608"/>
                    </a:lnTo>
                    <a:lnTo>
                      <a:pt x="2248" y="616"/>
                    </a:lnTo>
                    <a:lnTo>
                      <a:pt x="2232" y="623"/>
                    </a:lnTo>
                    <a:lnTo>
                      <a:pt x="2218" y="624"/>
                    </a:lnTo>
                    <a:lnTo>
                      <a:pt x="2203" y="623"/>
                    </a:lnTo>
                    <a:lnTo>
                      <a:pt x="2189" y="622"/>
                    </a:lnTo>
                    <a:lnTo>
                      <a:pt x="2179" y="620"/>
                    </a:lnTo>
                    <a:lnTo>
                      <a:pt x="2171" y="614"/>
                    </a:lnTo>
                    <a:lnTo>
                      <a:pt x="2159" y="603"/>
                    </a:lnTo>
                    <a:lnTo>
                      <a:pt x="2148" y="592"/>
                    </a:lnTo>
                    <a:lnTo>
                      <a:pt x="2140" y="583"/>
                    </a:lnTo>
                    <a:lnTo>
                      <a:pt x="2136" y="579"/>
                    </a:lnTo>
                    <a:lnTo>
                      <a:pt x="2133" y="576"/>
                    </a:lnTo>
                    <a:lnTo>
                      <a:pt x="2129" y="573"/>
                    </a:lnTo>
                    <a:lnTo>
                      <a:pt x="2126" y="572"/>
                    </a:lnTo>
                    <a:lnTo>
                      <a:pt x="2122" y="572"/>
                    </a:lnTo>
                    <a:lnTo>
                      <a:pt x="2119" y="573"/>
                    </a:lnTo>
                    <a:lnTo>
                      <a:pt x="2115" y="577"/>
                    </a:lnTo>
                    <a:lnTo>
                      <a:pt x="2110" y="581"/>
                    </a:lnTo>
                    <a:lnTo>
                      <a:pt x="2102" y="596"/>
                    </a:lnTo>
                    <a:lnTo>
                      <a:pt x="2094" y="609"/>
                    </a:lnTo>
                    <a:lnTo>
                      <a:pt x="2089" y="615"/>
                    </a:lnTo>
                    <a:lnTo>
                      <a:pt x="2084" y="621"/>
                    </a:lnTo>
                    <a:lnTo>
                      <a:pt x="2078" y="625"/>
                    </a:lnTo>
                    <a:lnTo>
                      <a:pt x="2073" y="629"/>
                    </a:lnTo>
                    <a:lnTo>
                      <a:pt x="2063" y="635"/>
                    </a:lnTo>
                    <a:lnTo>
                      <a:pt x="2053" y="637"/>
                    </a:lnTo>
                    <a:lnTo>
                      <a:pt x="2050" y="637"/>
                    </a:lnTo>
                    <a:lnTo>
                      <a:pt x="2047" y="636"/>
                    </a:lnTo>
                    <a:lnTo>
                      <a:pt x="2045" y="635"/>
                    </a:lnTo>
                    <a:lnTo>
                      <a:pt x="2044" y="633"/>
                    </a:lnTo>
                    <a:lnTo>
                      <a:pt x="2043" y="624"/>
                    </a:lnTo>
                    <a:lnTo>
                      <a:pt x="2043" y="615"/>
                    </a:lnTo>
                    <a:lnTo>
                      <a:pt x="2044" y="604"/>
                    </a:lnTo>
                    <a:lnTo>
                      <a:pt x="2045" y="591"/>
                    </a:lnTo>
                    <a:lnTo>
                      <a:pt x="2044" y="586"/>
                    </a:lnTo>
                    <a:lnTo>
                      <a:pt x="2043" y="583"/>
                    </a:lnTo>
                    <a:lnTo>
                      <a:pt x="2040" y="579"/>
                    </a:lnTo>
                    <a:lnTo>
                      <a:pt x="2038" y="578"/>
                    </a:lnTo>
                    <a:lnTo>
                      <a:pt x="2034" y="578"/>
                    </a:lnTo>
                    <a:lnTo>
                      <a:pt x="2032" y="579"/>
                    </a:lnTo>
                    <a:lnTo>
                      <a:pt x="2028" y="580"/>
                    </a:lnTo>
                    <a:lnTo>
                      <a:pt x="2026" y="583"/>
                    </a:lnTo>
                    <a:lnTo>
                      <a:pt x="2022" y="587"/>
                    </a:lnTo>
                    <a:lnTo>
                      <a:pt x="2018" y="591"/>
                    </a:lnTo>
                    <a:lnTo>
                      <a:pt x="2015" y="592"/>
                    </a:lnTo>
                    <a:lnTo>
                      <a:pt x="2013" y="592"/>
                    </a:lnTo>
                    <a:lnTo>
                      <a:pt x="2010" y="591"/>
                    </a:lnTo>
                    <a:lnTo>
                      <a:pt x="2008" y="590"/>
                    </a:lnTo>
                    <a:lnTo>
                      <a:pt x="2004" y="584"/>
                    </a:lnTo>
                    <a:lnTo>
                      <a:pt x="2002" y="577"/>
                    </a:lnTo>
                    <a:lnTo>
                      <a:pt x="2000" y="567"/>
                    </a:lnTo>
                    <a:lnTo>
                      <a:pt x="1997" y="558"/>
                    </a:lnTo>
                    <a:lnTo>
                      <a:pt x="1994" y="547"/>
                    </a:lnTo>
                    <a:lnTo>
                      <a:pt x="1990" y="540"/>
                    </a:lnTo>
                    <a:lnTo>
                      <a:pt x="1987" y="535"/>
                    </a:lnTo>
                    <a:lnTo>
                      <a:pt x="1983" y="533"/>
                    </a:lnTo>
                    <a:lnTo>
                      <a:pt x="1978" y="530"/>
                    </a:lnTo>
                    <a:lnTo>
                      <a:pt x="1975" y="529"/>
                    </a:lnTo>
                    <a:lnTo>
                      <a:pt x="1972" y="527"/>
                    </a:lnTo>
                    <a:lnTo>
                      <a:pt x="1971" y="522"/>
                    </a:lnTo>
                    <a:lnTo>
                      <a:pt x="1971" y="516"/>
                    </a:lnTo>
                    <a:lnTo>
                      <a:pt x="1971" y="510"/>
                    </a:lnTo>
                    <a:lnTo>
                      <a:pt x="1970" y="504"/>
                    </a:lnTo>
                    <a:lnTo>
                      <a:pt x="1966" y="497"/>
                    </a:lnTo>
                    <a:lnTo>
                      <a:pt x="1964" y="494"/>
                    </a:lnTo>
                    <a:lnTo>
                      <a:pt x="1963" y="490"/>
                    </a:lnTo>
                    <a:lnTo>
                      <a:pt x="1962" y="486"/>
                    </a:lnTo>
                    <a:lnTo>
                      <a:pt x="1963" y="482"/>
                    </a:lnTo>
                    <a:lnTo>
                      <a:pt x="1964" y="472"/>
                    </a:lnTo>
                    <a:lnTo>
                      <a:pt x="1969" y="461"/>
                    </a:lnTo>
                    <a:lnTo>
                      <a:pt x="1971" y="457"/>
                    </a:lnTo>
                    <a:lnTo>
                      <a:pt x="1972" y="452"/>
                    </a:lnTo>
                    <a:lnTo>
                      <a:pt x="1972" y="447"/>
                    </a:lnTo>
                    <a:lnTo>
                      <a:pt x="1972" y="444"/>
                    </a:lnTo>
                    <a:lnTo>
                      <a:pt x="1970" y="439"/>
                    </a:lnTo>
                    <a:lnTo>
                      <a:pt x="1965" y="433"/>
                    </a:lnTo>
                    <a:lnTo>
                      <a:pt x="1960" y="427"/>
                    </a:lnTo>
                    <a:lnTo>
                      <a:pt x="1958" y="420"/>
                    </a:lnTo>
                    <a:lnTo>
                      <a:pt x="1957" y="415"/>
                    </a:lnTo>
                    <a:lnTo>
                      <a:pt x="1957" y="412"/>
                    </a:lnTo>
                    <a:lnTo>
                      <a:pt x="1958" y="409"/>
                    </a:lnTo>
                    <a:lnTo>
                      <a:pt x="1959" y="407"/>
                    </a:lnTo>
                    <a:lnTo>
                      <a:pt x="1964" y="401"/>
                    </a:lnTo>
                    <a:lnTo>
                      <a:pt x="1968" y="394"/>
                    </a:lnTo>
                    <a:lnTo>
                      <a:pt x="1970" y="390"/>
                    </a:lnTo>
                    <a:lnTo>
                      <a:pt x="1970" y="385"/>
                    </a:lnTo>
                    <a:lnTo>
                      <a:pt x="1971" y="381"/>
                    </a:lnTo>
                    <a:lnTo>
                      <a:pt x="1970" y="377"/>
                    </a:lnTo>
                    <a:lnTo>
                      <a:pt x="1966" y="365"/>
                    </a:lnTo>
                    <a:lnTo>
                      <a:pt x="1963" y="351"/>
                    </a:lnTo>
                    <a:lnTo>
                      <a:pt x="1960" y="345"/>
                    </a:lnTo>
                    <a:lnTo>
                      <a:pt x="1959" y="340"/>
                    </a:lnTo>
                    <a:lnTo>
                      <a:pt x="1957" y="339"/>
                    </a:lnTo>
                    <a:lnTo>
                      <a:pt x="1956" y="338"/>
                    </a:lnTo>
                    <a:lnTo>
                      <a:pt x="1952" y="338"/>
                    </a:lnTo>
                    <a:lnTo>
                      <a:pt x="1949" y="339"/>
                    </a:lnTo>
                    <a:lnTo>
                      <a:pt x="1939" y="341"/>
                    </a:lnTo>
                    <a:lnTo>
                      <a:pt x="1931" y="346"/>
                    </a:lnTo>
                    <a:lnTo>
                      <a:pt x="1915" y="360"/>
                    </a:lnTo>
                    <a:lnTo>
                      <a:pt x="1897" y="377"/>
                    </a:lnTo>
                    <a:lnTo>
                      <a:pt x="1894" y="379"/>
                    </a:lnTo>
                    <a:lnTo>
                      <a:pt x="1889" y="382"/>
                    </a:lnTo>
                    <a:lnTo>
                      <a:pt x="1884" y="384"/>
                    </a:lnTo>
                    <a:lnTo>
                      <a:pt x="1881" y="384"/>
                    </a:lnTo>
                    <a:lnTo>
                      <a:pt x="1873" y="385"/>
                    </a:lnTo>
                    <a:lnTo>
                      <a:pt x="1865" y="385"/>
                    </a:lnTo>
                    <a:lnTo>
                      <a:pt x="1861" y="385"/>
                    </a:lnTo>
                    <a:lnTo>
                      <a:pt x="1858" y="387"/>
                    </a:lnTo>
                    <a:lnTo>
                      <a:pt x="1855" y="390"/>
                    </a:lnTo>
                    <a:lnTo>
                      <a:pt x="1849" y="395"/>
                    </a:lnTo>
                    <a:lnTo>
                      <a:pt x="1846" y="397"/>
                    </a:lnTo>
                    <a:lnTo>
                      <a:pt x="1843" y="400"/>
                    </a:lnTo>
                    <a:lnTo>
                      <a:pt x="1838" y="401"/>
                    </a:lnTo>
                    <a:lnTo>
                      <a:pt x="1834" y="402"/>
                    </a:lnTo>
                    <a:lnTo>
                      <a:pt x="1831" y="403"/>
                    </a:lnTo>
                    <a:lnTo>
                      <a:pt x="1826" y="402"/>
                    </a:lnTo>
                    <a:lnTo>
                      <a:pt x="1823" y="401"/>
                    </a:lnTo>
                    <a:lnTo>
                      <a:pt x="1818" y="400"/>
                    </a:lnTo>
                    <a:lnTo>
                      <a:pt x="1813" y="397"/>
                    </a:lnTo>
                    <a:lnTo>
                      <a:pt x="1808" y="394"/>
                    </a:lnTo>
                    <a:lnTo>
                      <a:pt x="1804" y="390"/>
                    </a:lnTo>
                    <a:lnTo>
                      <a:pt x="1800" y="387"/>
                    </a:lnTo>
                    <a:lnTo>
                      <a:pt x="1794" y="377"/>
                    </a:lnTo>
                    <a:lnTo>
                      <a:pt x="1789" y="369"/>
                    </a:lnTo>
                    <a:lnTo>
                      <a:pt x="1785" y="360"/>
                    </a:lnTo>
                    <a:lnTo>
                      <a:pt x="1780" y="356"/>
                    </a:lnTo>
                    <a:lnTo>
                      <a:pt x="1773" y="352"/>
                    </a:lnTo>
                    <a:lnTo>
                      <a:pt x="1764" y="351"/>
                    </a:lnTo>
                    <a:lnTo>
                      <a:pt x="1758" y="351"/>
                    </a:lnTo>
                    <a:lnTo>
                      <a:pt x="1755" y="352"/>
                    </a:lnTo>
                    <a:lnTo>
                      <a:pt x="1751" y="353"/>
                    </a:lnTo>
                    <a:lnTo>
                      <a:pt x="1749" y="354"/>
                    </a:lnTo>
                    <a:lnTo>
                      <a:pt x="1744" y="359"/>
                    </a:lnTo>
                    <a:lnTo>
                      <a:pt x="1741" y="364"/>
                    </a:lnTo>
                    <a:lnTo>
                      <a:pt x="1738" y="368"/>
                    </a:lnTo>
                    <a:lnTo>
                      <a:pt x="1736" y="369"/>
                    </a:lnTo>
                    <a:lnTo>
                      <a:pt x="1733" y="370"/>
                    </a:lnTo>
                    <a:lnTo>
                      <a:pt x="1731" y="371"/>
                    </a:lnTo>
                    <a:lnTo>
                      <a:pt x="1725" y="370"/>
                    </a:lnTo>
                    <a:lnTo>
                      <a:pt x="1720" y="366"/>
                    </a:lnTo>
                    <a:lnTo>
                      <a:pt x="1717" y="363"/>
                    </a:lnTo>
                    <a:lnTo>
                      <a:pt x="1714" y="360"/>
                    </a:lnTo>
                    <a:lnTo>
                      <a:pt x="1708" y="357"/>
                    </a:lnTo>
                    <a:lnTo>
                      <a:pt x="1699" y="354"/>
                    </a:lnTo>
                    <a:lnTo>
                      <a:pt x="1693" y="353"/>
                    </a:lnTo>
                    <a:lnTo>
                      <a:pt x="1687" y="354"/>
                    </a:lnTo>
                    <a:lnTo>
                      <a:pt x="1681" y="356"/>
                    </a:lnTo>
                    <a:lnTo>
                      <a:pt x="1675" y="358"/>
                    </a:lnTo>
                    <a:lnTo>
                      <a:pt x="1662" y="364"/>
                    </a:lnTo>
                    <a:lnTo>
                      <a:pt x="1648" y="368"/>
                    </a:lnTo>
                    <a:lnTo>
                      <a:pt x="1634" y="372"/>
                    </a:lnTo>
                    <a:lnTo>
                      <a:pt x="1619" y="378"/>
                    </a:lnTo>
                    <a:lnTo>
                      <a:pt x="1613" y="381"/>
                    </a:lnTo>
                    <a:lnTo>
                      <a:pt x="1606" y="383"/>
                    </a:lnTo>
                    <a:lnTo>
                      <a:pt x="1600" y="384"/>
                    </a:lnTo>
                    <a:lnTo>
                      <a:pt x="1596" y="385"/>
                    </a:lnTo>
                    <a:lnTo>
                      <a:pt x="1584" y="384"/>
                    </a:lnTo>
                    <a:lnTo>
                      <a:pt x="1572" y="382"/>
                    </a:lnTo>
                    <a:lnTo>
                      <a:pt x="1556" y="381"/>
                    </a:lnTo>
                    <a:lnTo>
                      <a:pt x="1537" y="379"/>
                    </a:lnTo>
                    <a:lnTo>
                      <a:pt x="1516" y="381"/>
                    </a:lnTo>
                    <a:lnTo>
                      <a:pt x="1496" y="383"/>
                    </a:lnTo>
                    <a:lnTo>
                      <a:pt x="1479" y="387"/>
                    </a:lnTo>
                    <a:lnTo>
                      <a:pt x="1466" y="390"/>
                    </a:lnTo>
                    <a:lnTo>
                      <a:pt x="1456" y="391"/>
                    </a:lnTo>
                    <a:lnTo>
                      <a:pt x="1445" y="393"/>
                    </a:lnTo>
                    <a:lnTo>
                      <a:pt x="1439" y="391"/>
                    </a:lnTo>
                    <a:lnTo>
                      <a:pt x="1434" y="390"/>
                    </a:lnTo>
                    <a:lnTo>
                      <a:pt x="1428" y="389"/>
                    </a:lnTo>
                    <a:lnTo>
                      <a:pt x="1423" y="387"/>
                    </a:lnTo>
                    <a:lnTo>
                      <a:pt x="1411" y="379"/>
                    </a:lnTo>
                    <a:lnTo>
                      <a:pt x="1397" y="372"/>
                    </a:lnTo>
                    <a:lnTo>
                      <a:pt x="1384" y="366"/>
                    </a:lnTo>
                    <a:lnTo>
                      <a:pt x="1376" y="360"/>
                    </a:lnTo>
                    <a:lnTo>
                      <a:pt x="1370" y="356"/>
                    </a:lnTo>
                    <a:lnTo>
                      <a:pt x="1364" y="351"/>
                    </a:lnTo>
                    <a:lnTo>
                      <a:pt x="1354" y="349"/>
                    </a:lnTo>
                    <a:lnTo>
                      <a:pt x="1341" y="347"/>
                    </a:lnTo>
                    <a:lnTo>
                      <a:pt x="1334" y="347"/>
                    </a:lnTo>
                    <a:lnTo>
                      <a:pt x="1329" y="346"/>
                    </a:lnTo>
                    <a:lnTo>
                      <a:pt x="1325" y="345"/>
                    </a:lnTo>
                    <a:lnTo>
                      <a:pt x="1321" y="343"/>
                    </a:lnTo>
                    <a:lnTo>
                      <a:pt x="1315" y="337"/>
                    </a:lnTo>
                    <a:lnTo>
                      <a:pt x="1308" y="331"/>
                    </a:lnTo>
                    <a:lnTo>
                      <a:pt x="1298" y="325"/>
                    </a:lnTo>
                    <a:lnTo>
                      <a:pt x="1288" y="321"/>
                    </a:lnTo>
                    <a:lnTo>
                      <a:pt x="1276" y="319"/>
                    </a:lnTo>
                    <a:lnTo>
                      <a:pt x="1265" y="318"/>
                    </a:lnTo>
                    <a:lnTo>
                      <a:pt x="1260" y="316"/>
                    </a:lnTo>
                    <a:lnTo>
                      <a:pt x="1256" y="315"/>
                    </a:lnTo>
                    <a:lnTo>
                      <a:pt x="1251" y="313"/>
                    </a:lnTo>
                    <a:lnTo>
                      <a:pt x="1247" y="310"/>
                    </a:lnTo>
                    <a:lnTo>
                      <a:pt x="1241" y="302"/>
                    </a:lnTo>
                    <a:lnTo>
                      <a:pt x="1235" y="293"/>
                    </a:lnTo>
                    <a:lnTo>
                      <a:pt x="1233" y="289"/>
                    </a:lnTo>
                    <a:lnTo>
                      <a:pt x="1229" y="288"/>
                    </a:lnTo>
                    <a:lnTo>
                      <a:pt x="1225" y="287"/>
                    </a:lnTo>
                    <a:lnTo>
                      <a:pt x="1220" y="288"/>
                    </a:lnTo>
                    <a:lnTo>
                      <a:pt x="1208" y="290"/>
                    </a:lnTo>
                    <a:lnTo>
                      <a:pt x="1196" y="290"/>
                    </a:lnTo>
                    <a:lnTo>
                      <a:pt x="1187" y="289"/>
                    </a:lnTo>
                    <a:lnTo>
                      <a:pt x="1178" y="286"/>
                    </a:lnTo>
                    <a:lnTo>
                      <a:pt x="1170" y="281"/>
                    </a:lnTo>
                    <a:lnTo>
                      <a:pt x="1159" y="272"/>
                    </a:lnTo>
                    <a:lnTo>
                      <a:pt x="1149" y="262"/>
                    </a:lnTo>
                    <a:lnTo>
                      <a:pt x="1139" y="251"/>
                    </a:lnTo>
                    <a:lnTo>
                      <a:pt x="1132" y="242"/>
                    </a:lnTo>
                    <a:lnTo>
                      <a:pt x="1126" y="233"/>
                    </a:lnTo>
                    <a:lnTo>
                      <a:pt x="1121" y="225"/>
                    </a:lnTo>
                    <a:lnTo>
                      <a:pt x="1115" y="213"/>
                    </a:lnTo>
                    <a:lnTo>
                      <a:pt x="1114" y="207"/>
                    </a:lnTo>
                    <a:lnTo>
                      <a:pt x="1113" y="202"/>
                    </a:lnTo>
                    <a:lnTo>
                      <a:pt x="1113" y="198"/>
                    </a:lnTo>
                    <a:lnTo>
                      <a:pt x="1113" y="193"/>
                    </a:lnTo>
                    <a:lnTo>
                      <a:pt x="1114" y="189"/>
                    </a:lnTo>
                    <a:lnTo>
                      <a:pt x="1115" y="187"/>
                    </a:lnTo>
                    <a:lnTo>
                      <a:pt x="1115" y="183"/>
                    </a:lnTo>
                    <a:lnTo>
                      <a:pt x="1114" y="181"/>
                    </a:lnTo>
                    <a:lnTo>
                      <a:pt x="1113" y="179"/>
                    </a:lnTo>
                    <a:lnTo>
                      <a:pt x="1109" y="176"/>
                    </a:lnTo>
                    <a:lnTo>
                      <a:pt x="1106" y="175"/>
                    </a:lnTo>
                    <a:lnTo>
                      <a:pt x="1102" y="174"/>
                    </a:lnTo>
                    <a:lnTo>
                      <a:pt x="1090" y="170"/>
                    </a:lnTo>
                    <a:lnTo>
                      <a:pt x="1077" y="164"/>
                    </a:lnTo>
                    <a:lnTo>
                      <a:pt x="1064" y="157"/>
                    </a:lnTo>
                    <a:lnTo>
                      <a:pt x="1056" y="150"/>
                    </a:lnTo>
                    <a:lnTo>
                      <a:pt x="1052" y="146"/>
                    </a:lnTo>
                    <a:lnTo>
                      <a:pt x="1050" y="142"/>
                    </a:lnTo>
                    <a:lnTo>
                      <a:pt x="1049" y="136"/>
                    </a:lnTo>
                    <a:lnTo>
                      <a:pt x="1048" y="129"/>
                    </a:lnTo>
                    <a:lnTo>
                      <a:pt x="1046" y="117"/>
                    </a:lnTo>
                    <a:lnTo>
                      <a:pt x="1048" y="105"/>
                    </a:lnTo>
                    <a:lnTo>
                      <a:pt x="1048" y="100"/>
                    </a:lnTo>
                    <a:lnTo>
                      <a:pt x="1046" y="97"/>
                    </a:lnTo>
                    <a:lnTo>
                      <a:pt x="1045" y="93"/>
                    </a:lnTo>
                    <a:lnTo>
                      <a:pt x="1044" y="89"/>
                    </a:lnTo>
                    <a:lnTo>
                      <a:pt x="1042" y="87"/>
                    </a:lnTo>
                    <a:lnTo>
                      <a:pt x="1039" y="83"/>
                    </a:lnTo>
                    <a:lnTo>
                      <a:pt x="1036" y="82"/>
                    </a:lnTo>
                    <a:lnTo>
                      <a:pt x="1032" y="80"/>
                    </a:lnTo>
                    <a:lnTo>
                      <a:pt x="1024" y="76"/>
                    </a:lnTo>
                    <a:lnTo>
                      <a:pt x="1018" y="72"/>
                    </a:lnTo>
                    <a:lnTo>
                      <a:pt x="1013" y="67"/>
                    </a:lnTo>
                    <a:lnTo>
                      <a:pt x="1011" y="61"/>
                    </a:lnTo>
                    <a:lnTo>
                      <a:pt x="1008" y="54"/>
                    </a:lnTo>
                    <a:lnTo>
                      <a:pt x="1006" y="48"/>
                    </a:lnTo>
                    <a:lnTo>
                      <a:pt x="1002" y="42"/>
                    </a:lnTo>
                    <a:lnTo>
                      <a:pt x="996" y="36"/>
                    </a:lnTo>
                    <a:lnTo>
                      <a:pt x="981" y="24"/>
                    </a:lnTo>
                    <a:lnTo>
                      <a:pt x="962" y="9"/>
                    </a:lnTo>
                    <a:lnTo>
                      <a:pt x="952" y="1"/>
                    </a:lnTo>
                    <a:lnTo>
                      <a:pt x="949" y="0"/>
                    </a:lnTo>
                    <a:lnTo>
                      <a:pt x="945" y="4"/>
                    </a:lnTo>
                    <a:lnTo>
                      <a:pt x="939" y="12"/>
                    </a:lnTo>
                    <a:lnTo>
                      <a:pt x="935" y="18"/>
                    </a:lnTo>
                    <a:lnTo>
                      <a:pt x="931" y="19"/>
                    </a:lnTo>
                    <a:lnTo>
                      <a:pt x="927" y="19"/>
                    </a:lnTo>
                    <a:lnTo>
                      <a:pt x="923" y="17"/>
                    </a:lnTo>
                    <a:lnTo>
                      <a:pt x="919" y="16"/>
                    </a:lnTo>
                    <a:lnTo>
                      <a:pt x="916" y="17"/>
                    </a:lnTo>
                    <a:lnTo>
                      <a:pt x="911" y="18"/>
                    </a:lnTo>
                    <a:lnTo>
                      <a:pt x="907" y="19"/>
                    </a:lnTo>
                    <a:lnTo>
                      <a:pt x="899" y="25"/>
                    </a:lnTo>
                    <a:lnTo>
                      <a:pt x="889" y="32"/>
                    </a:lnTo>
                    <a:lnTo>
                      <a:pt x="873" y="43"/>
                    </a:lnTo>
                    <a:lnTo>
                      <a:pt x="861" y="50"/>
                    </a:lnTo>
                    <a:lnTo>
                      <a:pt x="860" y="53"/>
                    </a:lnTo>
                    <a:lnTo>
                      <a:pt x="857" y="54"/>
                    </a:lnTo>
                    <a:lnTo>
                      <a:pt x="855" y="54"/>
                    </a:lnTo>
                    <a:lnTo>
                      <a:pt x="851" y="55"/>
                    </a:lnTo>
                    <a:lnTo>
                      <a:pt x="849" y="54"/>
                    </a:lnTo>
                    <a:lnTo>
                      <a:pt x="847" y="53"/>
                    </a:lnTo>
                    <a:lnTo>
                      <a:pt x="844" y="51"/>
                    </a:lnTo>
                    <a:lnTo>
                      <a:pt x="842" y="48"/>
                    </a:lnTo>
                    <a:lnTo>
                      <a:pt x="839" y="44"/>
                    </a:lnTo>
                    <a:lnTo>
                      <a:pt x="836" y="42"/>
                    </a:lnTo>
                    <a:lnTo>
                      <a:pt x="834" y="42"/>
                    </a:lnTo>
                    <a:lnTo>
                      <a:pt x="829" y="43"/>
                    </a:lnTo>
                    <a:lnTo>
                      <a:pt x="824" y="43"/>
                    </a:lnTo>
                    <a:lnTo>
                      <a:pt x="820" y="41"/>
                    </a:lnTo>
                    <a:lnTo>
                      <a:pt x="819" y="36"/>
                    </a:lnTo>
                    <a:lnTo>
                      <a:pt x="817" y="26"/>
                    </a:lnTo>
                    <a:lnTo>
                      <a:pt x="816" y="16"/>
                    </a:lnTo>
                    <a:lnTo>
                      <a:pt x="812" y="9"/>
                    </a:lnTo>
                    <a:lnTo>
                      <a:pt x="809" y="5"/>
                    </a:lnTo>
                    <a:lnTo>
                      <a:pt x="805" y="1"/>
                    </a:lnTo>
                    <a:lnTo>
                      <a:pt x="803" y="1"/>
                    </a:lnTo>
                    <a:lnTo>
                      <a:pt x="800" y="1"/>
                    </a:lnTo>
                    <a:lnTo>
                      <a:pt x="798" y="1"/>
                    </a:lnTo>
                    <a:lnTo>
                      <a:pt x="796" y="3"/>
                    </a:lnTo>
                    <a:lnTo>
                      <a:pt x="790" y="7"/>
                    </a:lnTo>
                    <a:lnTo>
                      <a:pt x="785" y="13"/>
                    </a:lnTo>
                    <a:lnTo>
                      <a:pt x="779" y="18"/>
                    </a:lnTo>
                    <a:lnTo>
                      <a:pt x="773" y="22"/>
                    </a:lnTo>
                    <a:lnTo>
                      <a:pt x="766" y="24"/>
                    </a:lnTo>
                    <a:lnTo>
                      <a:pt x="756" y="26"/>
                    </a:lnTo>
                    <a:lnTo>
                      <a:pt x="744" y="26"/>
                    </a:lnTo>
                    <a:lnTo>
                      <a:pt x="734" y="28"/>
                    </a:lnTo>
                    <a:lnTo>
                      <a:pt x="722" y="30"/>
                    </a:lnTo>
                    <a:lnTo>
                      <a:pt x="708" y="34"/>
                    </a:lnTo>
                    <a:lnTo>
                      <a:pt x="700" y="35"/>
                    </a:lnTo>
                    <a:lnTo>
                      <a:pt x="694" y="36"/>
                    </a:lnTo>
                    <a:lnTo>
                      <a:pt x="689" y="35"/>
                    </a:lnTo>
                    <a:lnTo>
                      <a:pt x="684" y="34"/>
                    </a:lnTo>
                    <a:lnTo>
                      <a:pt x="675" y="30"/>
                    </a:lnTo>
                    <a:lnTo>
                      <a:pt x="667" y="25"/>
                    </a:lnTo>
                    <a:lnTo>
                      <a:pt x="664" y="22"/>
                    </a:lnTo>
                    <a:lnTo>
                      <a:pt x="658" y="19"/>
                    </a:lnTo>
                    <a:lnTo>
                      <a:pt x="652" y="18"/>
                    </a:lnTo>
                    <a:lnTo>
                      <a:pt x="646" y="17"/>
                    </a:lnTo>
                    <a:lnTo>
                      <a:pt x="633" y="16"/>
                    </a:lnTo>
                    <a:lnTo>
                      <a:pt x="622" y="17"/>
                    </a:lnTo>
                    <a:lnTo>
                      <a:pt x="611" y="18"/>
                    </a:lnTo>
                    <a:lnTo>
                      <a:pt x="598" y="18"/>
                    </a:lnTo>
                    <a:lnTo>
                      <a:pt x="583" y="17"/>
                    </a:lnTo>
                    <a:lnTo>
                      <a:pt x="568" y="13"/>
                    </a:lnTo>
                    <a:lnTo>
                      <a:pt x="553" y="10"/>
                    </a:lnTo>
                    <a:lnTo>
                      <a:pt x="538" y="7"/>
                    </a:lnTo>
                    <a:lnTo>
                      <a:pt x="523" y="7"/>
                    </a:lnTo>
                    <a:lnTo>
                      <a:pt x="516" y="7"/>
                    </a:lnTo>
                    <a:lnTo>
                      <a:pt x="510" y="5"/>
                    </a:lnTo>
                    <a:lnTo>
                      <a:pt x="501" y="3"/>
                    </a:lnTo>
                    <a:lnTo>
                      <a:pt x="495" y="1"/>
                    </a:lnTo>
                    <a:lnTo>
                      <a:pt x="489" y="0"/>
                    </a:lnTo>
                    <a:lnTo>
                      <a:pt x="483" y="1"/>
                    </a:lnTo>
                    <a:lnTo>
                      <a:pt x="477" y="3"/>
                    </a:lnTo>
                    <a:lnTo>
                      <a:pt x="467" y="5"/>
                    </a:lnTo>
                    <a:lnTo>
                      <a:pt x="459" y="7"/>
                    </a:lnTo>
                    <a:lnTo>
                      <a:pt x="451" y="7"/>
                    </a:lnTo>
                    <a:lnTo>
                      <a:pt x="441" y="7"/>
                    </a:lnTo>
                    <a:lnTo>
                      <a:pt x="435" y="7"/>
                    </a:lnTo>
                    <a:lnTo>
                      <a:pt x="431" y="9"/>
                    </a:lnTo>
                    <a:lnTo>
                      <a:pt x="425" y="11"/>
                    </a:lnTo>
                    <a:lnTo>
                      <a:pt x="420" y="15"/>
                    </a:lnTo>
                    <a:lnTo>
                      <a:pt x="412" y="20"/>
                    </a:lnTo>
                    <a:lnTo>
                      <a:pt x="406" y="28"/>
                    </a:lnTo>
                    <a:lnTo>
                      <a:pt x="404" y="31"/>
                    </a:lnTo>
                    <a:lnTo>
                      <a:pt x="402" y="34"/>
                    </a:lnTo>
                    <a:lnTo>
                      <a:pt x="402" y="37"/>
                    </a:lnTo>
                    <a:lnTo>
                      <a:pt x="402" y="41"/>
                    </a:lnTo>
                    <a:lnTo>
                      <a:pt x="403" y="44"/>
                    </a:lnTo>
                    <a:lnTo>
                      <a:pt x="404" y="48"/>
                    </a:lnTo>
                    <a:lnTo>
                      <a:pt x="408" y="50"/>
                    </a:lnTo>
                    <a:lnTo>
                      <a:pt x="413" y="51"/>
                    </a:lnTo>
                    <a:lnTo>
                      <a:pt x="427" y="55"/>
                    </a:lnTo>
                    <a:lnTo>
                      <a:pt x="446" y="57"/>
                    </a:lnTo>
                    <a:lnTo>
                      <a:pt x="465" y="60"/>
                    </a:lnTo>
                    <a:lnTo>
                      <a:pt x="480" y="62"/>
                    </a:lnTo>
                    <a:lnTo>
                      <a:pt x="488" y="63"/>
                    </a:lnTo>
                    <a:lnTo>
                      <a:pt x="494" y="66"/>
                    </a:lnTo>
                    <a:lnTo>
                      <a:pt x="500" y="69"/>
                    </a:lnTo>
                    <a:lnTo>
                      <a:pt x="505" y="73"/>
                    </a:lnTo>
                    <a:lnTo>
                      <a:pt x="510" y="78"/>
                    </a:lnTo>
                    <a:lnTo>
                      <a:pt x="514" y="81"/>
                    </a:lnTo>
                    <a:lnTo>
                      <a:pt x="516" y="86"/>
                    </a:lnTo>
                    <a:lnTo>
                      <a:pt x="517" y="91"/>
                    </a:lnTo>
                    <a:lnTo>
                      <a:pt x="519" y="101"/>
                    </a:lnTo>
                    <a:lnTo>
                      <a:pt x="519" y="118"/>
                    </a:lnTo>
                    <a:lnTo>
                      <a:pt x="517" y="136"/>
                    </a:lnTo>
                    <a:lnTo>
                      <a:pt x="517" y="152"/>
                    </a:lnTo>
                    <a:lnTo>
                      <a:pt x="517" y="160"/>
                    </a:lnTo>
                    <a:lnTo>
                      <a:pt x="519" y="164"/>
                    </a:lnTo>
                    <a:lnTo>
                      <a:pt x="521" y="167"/>
                    </a:lnTo>
                    <a:lnTo>
                      <a:pt x="523" y="168"/>
                    </a:lnTo>
                    <a:lnTo>
                      <a:pt x="529" y="169"/>
                    </a:lnTo>
                    <a:lnTo>
                      <a:pt x="535" y="167"/>
                    </a:lnTo>
                    <a:lnTo>
                      <a:pt x="547" y="163"/>
                    </a:lnTo>
                    <a:lnTo>
                      <a:pt x="560" y="160"/>
                    </a:lnTo>
                    <a:lnTo>
                      <a:pt x="566" y="160"/>
                    </a:lnTo>
                    <a:lnTo>
                      <a:pt x="571" y="161"/>
                    </a:lnTo>
                    <a:lnTo>
                      <a:pt x="574" y="163"/>
                    </a:lnTo>
                    <a:lnTo>
                      <a:pt x="577" y="165"/>
                    </a:lnTo>
                    <a:lnTo>
                      <a:pt x="580" y="168"/>
                    </a:lnTo>
                    <a:lnTo>
                      <a:pt x="585" y="171"/>
                    </a:lnTo>
                    <a:lnTo>
                      <a:pt x="592" y="173"/>
                    </a:lnTo>
                    <a:lnTo>
                      <a:pt x="601" y="174"/>
                    </a:lnTo>
                    <a:lnTo>
                      <a:pt x="610" y="173"/>
                    </a:lnTo>
                    <a:lnTo>
                      <a:pt x="620" y="173"/>
                    </a:lnTo>
                    <a:lnTo>
                      <a:pt x="628" y="175"/>
                    </a:lnTo>
                    <a:lnTo>
                      <a:pt x="634" y="177"/>
                    </a:lnTo>
                    <a:lnTo>
                      <a:pt x="643" y="186"/>
                    </a:lnTo>
                    <a:lnTo>
                      <a:pt x="652" y="192"/>
                    </a:lnTo>
                    <a:lnTo>
                      <a:pt x="656" y="195"/>
                    </a:lnTo>
                    <a:lnTo>
                      <a:pt x="658" y="198"/>
                    </a:lnTo>
                    <a:lnTo>
                      <a:pt x="658" y="202"/>
                    </a:lnTo>
                    <a:lnTo>
                      <a:pt x="658" y="208"/>
                    </a:lnTo>
                    <a:lnTo>
                      <a:pt x="656" y="218"/>
                    </a:lnTo>
                    <a:lnTo>
                      <a:pt x="658" y="228"/>
                    </a:lnTo>
                    <a:lnTo>
                      <a:pt x="662" y="247"/>
                    </a:lnTo>
                    <a:lnTo>
                      <a:pt x="668" y="263"/>
                    </a:lnTo>
                    <a:lnTo>
                      <a:pt x="670" y="272"/>
                    </a:lnTo>
                    <a:lnTo>
                      <a:pt x="668" y="280"/>
                    </a:lnTo>
                    <a:lnTo>
                      <a:pt x="666" y="282"/>
                    </a:lnTo>
                    <a:lnTo>
                      <a:pt x="664" y="284"/>
                    </a:lnTo>
                    <a:lnTo>
                      <a:pt x="661" y="284"/>
                    </a:lnTo>
                    <a:lnTo>
                      <a:pt x="656" y="284"/>
                    </a:lnTo>
                    <a:lnTo>
                      <a:pt x="649" y="284"/>
                    </a:lnTo>
                    <a:lnTo>
                      <a:pt x="645" y="286"/>
                    </a:lnTo>
                    <a:lnTo>
                      <a:pt x="641" y="289"/>
                    </a:lnTo>
                    <a:lnTo>
                      <a:pt x="637" y="294"/>
                    </a:lnTo>
                    <a:lnTo>
                      <a:pt x="631" y="300"/>
                    </a:lnTo>
                    <a:lnTo>
                      <a:pt x="624" y="306"/>
                    </a:lnTo>
                    <a:lnTo>
                      <a:pt x="616" y="313"/>
                    </a:lnTo>
                    <a:lnTo>
                      <a:pt x="609" y="318"/>
                    </a:lnTo>
                    <a:lnTo>
                      <a:pt x="605" y="319"/>
                    </a:lnTo>
                    <a:lnTo>
                      <a:pt x="602" y="318"/>
                    </a:lnTo>
                    <a:lnTo>
                      <a:pt x="597" y="315"/>
                    </a:lnTo>
                    <a:lnTo>
                      <a:pt x="592" y="313"/>
                    </a:lnTo>
                    <a:lnTo>
                      <a:pt x="583" y="305"/>
                    </a:lnTo>
                    <a:lnTo>
                      <a:pt x="574" y="296"/>
                    </a:lnTo>
                    <a:lnTo>
                      <a:pt x="570" y="294"/>
                    </a:lnTo>
                    <a:lnTo>
                      <a:pt x="566" y="291"/>
                    </a:lnTo>
                    <a:lnTo>
                      <a:pt x="563" y="291"/>
                    </a:lnTo>
                    <a:lnTo>
                      <a:pt x="559" y="291"/>
                    </a:lnTo>
                    <a:lnTo>
                      <a:pt x="552" y="294"/>
                    </a:lnTo>
                    <a:lnTo>
                      <a:pt x="546" y="299"/>
                    </a:lnTo>
                    <a:lnTo>
                      <a:pt x="540" y="303"/>
                    </a:lnTo>
                    <a:lnTo>
                      <a:pt x="535" y="306"/>
                    </a:lnTo>
                    <a:lnTo>
                      <a:pt x="530" y="305"/>
                    </a:lnTo>
                    <a:lnTo>
                      <a:pt x="523" y="302"/>
                    </a:lnTo>
                    <a:lnTo>
                      <a:pt x="515" y="300"/>
                    </a:lnTo>
                    <a:lnTo>
                      <a:pt x="505" y="300"/>
                    </a:lnTo>
                    <a:lnTo>
                      <a:pt x="496" y="300"/>
                    </a:lnTo>
                    <a:lnTo>
                      <a:pt x="488" y="299"/>
                    </a:lnTo>
                    <a:lnTo>
                      <a:pt x="482" y="297"/>
                    </a:lnTo>
                    <a:lnTo>
                      <a:pt x="475" y="297"/>
                    </a:lnTo>
                    <a:lnTo>
                      <a:pt x="471" y="297"/>
                    </a:lnTo>
                    <a:lnTo>
                      <a:pt x="469" y="299"/>
                    </a:lnTo>
                    <a:lnTo>
                      <a:pt x="465" y="301"/>
                    </a:lnTo>
                    <a:lnTo>
                      <a:pt x="461" y="303"/>
                    </a:lnTo>
                    <a:lnTo>
                      <a:pt x="456" y="312"/>
                    </a:lnTo>
                    <a:lnTo>
                      <a:pt x="450" y="322"/>
                    </a:lnTo>
                    <a:lnTo>
                      <a:pt x="447" y="328"/>
                    </a:lnTo>
                    <a:lnTo>
                      <a:pt x="445" y="335"/>
                    </a:lnTo>
                    <a:lnTo>
                      <a:pt x="444" y="341"/>
                    </a:lnTo>
                    <a:lnTo>
                      <a:pt x="444" y="349"/>
                    </a:lnTo>
                    <a:lnTo>
                      <a:pt x="444" y="354"/>
                    </a:lnTo>
                    <a:lnTo>
                      <a:pt x="442" y="360"/>
                    </a:lnTo>
                    <a:lnTo>
                      <a:pt x="441" y="364"/>
                    </a:lnTo>
                    <a:lnTo>
                      <a:pt x="440" y="368"/>
                    </a:lnTo>
                    <a:lnTo>
                      <a:pt x="437" y="372"/>
                    </a:lnTo>
                    <a:lnTo>
                      <a:pt x="432" y="376"/>
                    </a:lnTo>
                    <a:lnTo>
                      <a:pt x="426" y="382"/>
                    </a:lnTo>
                    <a:lnTo>
                      <a:pt x="421" y="390"/>
                    </a:lnTo>
                    <a:lnTo>
                      <a:pt x="419" y="396"/>
                    </a:lnTo>
                    <a:lnTo>
                      <a:pt x="416" y="403"/>
                    </a:lnTo>
                    <a:lnTo>
                      <a:pt x="416" y="409"/>
                    </a:lnTo>
                    <a:lnTo>
                      <a:pt x="416" y="417"/>
                    </a:lnTo>
                    <a:lnTo>
                      <a:pt x="417" y="425"/>
                    </a:lnTo>
                    <a:lnTo>
                      <a:pt x="420" y="431"/>
                    </a:lnTo>
                    <a:lnTo>
                      <a:pt x="423" y="435"/>
                    </a:lnTo>
                    <a:lnTo>
                      <a:pt x="427" y="440"/>
                    </a:lnTo>
                    <a:lnTo>
                      <a:pt x="435" y="446"/>
                    </a:lnTo>
                    <a:lnTo>
                      <a:pt x="442" y="452"/>
                    </a:lnTo>
                    <a:lnTo>
                      <a:pt x="445" y="455"/>
                    </a:lnTo>
                    <a:lnTo>
                      <a:pt x="447" y="460"/>
                    </a:lnTo>
                    <a:lnTo>
                      <a:pt x="448" y="466"/>
                    </a:lnTo>
                    <a:lnTo>
                      <a:pt x="450" y="475"/>
                    </a:lnTo>
                    <a:lnTo>
                      <a:pt x="451" y="490"/>
                    </a:lnTo>
                    <a:lnTo>
                      <a:pt x="452" y="508"/>
                    </a:lnTo>
                    <a:lnTo>
                      <a:pt x="451" y="530"/>
                    </a:lnTo>
                    <a:lnTo>
                      <a:pt x="450" y="560"/>
                    </a:lnTo>
                    <a:lnTo>
                      <a:pt x="450" y="576"/>
                    </a:lnTo>
                    <a:lnTo>
                      <a:pt x="451" y="591"/>
                    </a:lnTo>
                    <a:lnTo>
                      <a:pt x="451" y="604"/>
                    </a:lnTo>
                    <a:lnTo>
                      <a:pt x="453" y="615"/>
                    </a:lnTo>
                    <a:lnTo>
                      <a:pt x="454" y="627"/>
                    </a:lnTo>
                    <a:lnTo>
                      <a:pt x="454" y="637"/>
                    </a:lnTo>
                    <a:lnTo>
                      <a:pt x="452" y="646"/>
                    </a:lnTo>
                    <a:lnTo>
                      <a:pt x="448" y="654"/>
                    </a:lnTo>
                    <a:lnTo>
                      <a:pt x="444" y="662"/>
                    </a:lnTo>
                    <a:lnTo>
                      <a:pt x="440" y="667"/>
                    </a:lnTo>
                    <a:lnTo>
                      <a:pt x="440" y="668"/>
                    </a:lnTo>
                    <a:lnTo>
                      <a:pt x="442" y="669"/>
                    </a:lnTo>
                    <a:lnTo>
                      <a:pt x="446" y="669"/>
                    </a:lnTo>
                    <a:lnTo>
                      <a:pt x="451" y="668"/>
                    </a:lnTo>
                    <a:lnTo>
                      <a:pt x="457" y="668"/>
                    </a:lnTo>
                    <a:lnTo>
                      <a:pt x="463" y="669"/>
                    </a:lnTo>
                    <a:lnTo>
                      <a:pt x="469" y="671"/>
                    </a:lnTo>
                    <a:lnTo>
                      <a:pt x="476" y="672"/>
                    </a:lnTo>
                    <a:lnTo>
                      <a:pt x="482" y="675"/>
                    </a:lnTo>
                    <a:lnTo>
                      <a:pt x="488" y="678"/>
                    </a:lnTo>
                    <a:lnTo>
                      <a:pt x="491" y="680"/>
                    </a:lnTo>
                    <a:lnTo>
                      <a:pt x="495" y="684"/>
                    </a:lnTo>
                    <a:lnTo>
                      <a:pt x="496" y="688"/>
                    </a:lnTo>
                    <a:lnTo>
                      <a:pt x="498" y="697"/>
                    </a:lnTo>
                    <a:lnTo>
                      <a:pt x="498" y="705"/>
                    </a:lnTo>
                    <a:lnTo>
                      <a:pt x="500" y="716"/>
                    </a:lnTo>
                    <a:lnTo>
                      <a:pt x="500" y="725"/>
                    </a:lnTo>
                    <a:lnTo>
                      <a:pt x="501" y="735"/>
                    </a:lnTo>
                    <a:lnTo>
                      <a:pt x="502" y="742"/>
                    </a:lnTo>
                    <a:lnTo>
                      <a:pt x="504" y="747"/>
                    </a:lnTo>
                    <a:lnTo>
                      <a:pt x="508" y="749"/>
                    </a:lnTo>
                    <a:lnTo>
                      <a:pt x="511" y="750"/>
                    </a:lnTo>
                    <a:lnTo>
                      <a:pt x="517" y="753"/>
                    </a:lnTo>
                    <a:lnTo>
                      <a:pt x="523" y="754"/>
                    </a:lnTo>
                    <a:lnTo>
                      <a:pt x="534" y="755"/>
                    </a:lnTo>
                    <a:lnTo>
                      <a:pt x="542" y="755"/>
                    </a:lnTo>
                    <a:lnTo>
                      <a:pt x="548" y="755"/>
                    </a:lnTo>
                    <a:lnTo>
                      <a:pt x="555" y="756"/>
                    </a:lnTo>
                    <a:lnTo>
                      <a:pt x="564" y="757"/>
                    </a:lnTo>
                    <a:lnTo>
                      <a:pt x="571" y="761"/>
                    </a:lnTo>
                    <a:lnTo>
                      <a:pt x="587" y="775"/>
                    </a:lnTo>
                    <a:lnTo>
                      <a:pt x="605" y="793"/>
                    </a:lnTo>
                    <a:lnTo>
                      <a:pt x="608" y="795"/>
                    </a:lnTo>
                    <a:lnTo>
                      <a:pt x="611" y="798"/>
                    </a:lnTo>
                    <a:lnTo>
                      <a:pt x="614" y="799"/>
                    </a:lnTo>
                    <a:lnTo>
                      <a:pt x="617" y="799"/>
                    </a:lnTo>
                    <a:lnTo>
                      <a:pt x="626" y="799"/>
                    </a:lnTo>
                    <a:lnTo>
                      <a:pt x="635" y="798"/>
                    </a:lnTo>
                    <a:lnTo>
                      <a:pt x="640" y="798"/>
                    </a:lnTo>
                    <a:lnTo>
                      <a:pt x="645" y="800"/>
                    </a:lnTo>
                    <a:lnTo>
                      <a:pt x="649" y="804"/>
                    </a:lnTo>
                    <a:lnTo>
                      <a:pt x="653" y="809"/>
                    </a:lnTo>
                    <a:lnTo>
                      <a:pt x="656" y="814"/>
                    </a:lnTo>
                    <a:lnTo>
                      <a:pt x="659" y="822"/>
                    </a:lnTo>
                    <a:lnTo>
                      <a:pt x="661" y="829"/>
                    </a:lnTo>
                    <a:lnTo>
                      <a:pt x="664" y="837"/>
                    </a:lnTo>
                    <a:lnTo>
                      <a:pt x="666" y="860"/>
                    </a:lnTo>
                    <a:lnTo>
                      <a:pt x="666" y="885"/>
                    </a:lnTo>
                    <a:lnTo>
                      <a:pt x="665" y="896"/>
                    </a:lnTo>
                    <a:lnTo>
                      <a:pt x="664" y="907"/>
                    </a:lnTo>
                    <a:lnTo>
                      <a:pt x="661" y="917"/>
                    </a:lnTo>
                    <a:lnTo>
                      <a:pt x="658" y="925"/>
                    </a:lnTo>
                    <a:lnTo>
                      <a:pt x="654" y="931"/>
                    </a:lnTo>
                    <a:lnTo>
                      <a:pt x="652" y="937"/>
                    </a:lnTo>
                    <a:lnTo>
                      <a:pt x="652" y="943"/>
                    </a:lnTo>
                    <a:lnTo>
                      <a:pt x="652" y="949"/>
                    </a:lnTo>
                    <a:lnTo>
                      <a:pt x="653" y="961"/>
                    </a:lnTo>
                    <a:lnTo>
                      <a:pt x="656" y="970"/>
                    </a:lnTo>
                    <a:lnTo>
                      <a:pt x="659" y="980"/>
                    </a:lnTo>
                    <a:lnTo>
                      <a:pt x="660" y="992"/>
                    </a:lnTo>
                    <a:lnTo>
                      <a:pt x="660" y="1003"/>
                    </a:lnTo>
                    <a:lnTo>
                      <a:pt x="656" y="1015"/>
                    </a:lnTo>
                    <a:lnTo>
                      <a:pt x="652" y="1027"/>
                    </a:lnTo>
                    <a:lnTo>
                      <a:pt x="645" y="1039"/>
                    </a:lnTo>
                    <a:lnTo>
                      <a:pt x="641" y="1045"/>
                    </a:lnTo>
                    <a:lnTo>
                      <a:pt x="636" y="1050"/>
                    </a:lnTo>
                    <a:lnTo>
                      <a:pt x="631" y="1055"/>
                    </a:lnTo>
                    <a:lnTo>
                      <a:pt x="626" y="1058"/>
                    </a:lnTo>
                    <a:lnTo>
                      <a:pt x="621" y="1060"/>
                    </a:lnTo>
                    <a:lnTo>
                      <a:pt x="617" y="1063"/>
                    </a:lnTo>
                    <a:lnTo>
                      <a:pt x="612" y="1063"/>
                    </a:lnTo>
                    <a:lnTo>
                      <a:pt x="609" y="1063"/>
                    </a:lnTo>
                    <a:lnTo>
                      <a:pt x="605" y="1062"/>
                    </a:lnTo>
                    <a:lnTo>
                      <a:pt x="602" y="1059"/>
                    </a:lnTo>
                    <a:lnTo>
                      <a:pt x="598" y="1056"/>
                    </a:lnTo>
                    <a:lnTo>
                      <a:pt x="593" y="1051"/>
                    </a:lnTo>
                    <a:lnTo>
                      <a:pt x="587" y="1047"/>
                    </a:lnTo>
                    <a:lnTo>
                      <a:pt x="580" y="1044"/>
                    </a:lnTo>
                    <a:lnTo>
                      <a:pt x="572" y="1041"/>
                    </a:lnTo>
                    <a:lnTo>
                      <a:pt x="564" y="1041"/>
                    </a:lnTo>
                    <a:lnTo>
                      <a:pt x="553" y="1041"/>
                    </a:lnTo>
                    <a:lnTo>
                      <a:pt x="543" y="1043"/>
                    </a:lnTo>
                    <a:lnTo>
                      <a:pt x="533" y="1045"/>
                    </a:lnTo>
                    <a:lnTo>
                      <a:pt x="522" y="1050"/>
                    </a:lnTo>
                    <a:lnTo>
                      <a:pt x="513" y="1055"/>
                    </a:lnTo>
                    <a:lnTo>
                      <a:pt x="504" y="1060"/>
                    </a:lnTo>
                    <a:lnTo>
                      <a:pt x="496" y="1068"/>
                    </a:lnTo>
                    <a:lnTo>
                      <a:pt x="489" y="1075"/>
                    </a:lnTo>
                    <a:lnTo>
                      <a:pt x="477" y="1089"/>
                    </a:lnTo>
                    <a:lnTo>
                      <a:pt x="470" y="1101"/>
                    </a:lnTo>
                    <a:lnTo>
                      <a:pt x="464" y="1110"/>
                    </a:lnTo>
                    <a:lnTo>
                      <a:pt x="457" y="1119"/>
                    </a:lnTo>
                    <a:lnTo>
                      <a:pt x="453" y="1121"/>
                    </a:lnTo>
                    <a:lnTo>
                      <a:pt x="450" y="1125"/>
                    </a:lnTo>
                    <a:lnTo>
                      <a:pt x="446" y="1126"/>
                    </a:lnTo>
                    <a:lnTo>
                      <a:pt x="442" y="1127"/>
                    </a:lnTo>
                    <a:lnTo>
                      <a:pt x="435" y="1128"/>
                    </a:lnTo>
                    <a:lnTo>
                      <a:pt x="428" y="1132"/>
                    </a:lnTo>
                    <a:lnTo>
                      <a:pt x="420" y="1137"/>
                    </a:lnTo>
                    <a:lnTo>
                      <a:pt x="410" y="1144"/>
                    </a:lnTo>
                    <a:lnTo>
                      <a:pt x="400" y="1156"/>
                    </a:lnTo>
                    <a:lnTo>
                      <a:pt x="390" y="1167"/>
                    </a:lnTo>
                    <a:lnTo>
                      <a:pt x="382" y="1181"/>
                    </a:lnTo>
                    <a:lnTo>
                      <a:pt x="378" y="1192"/>
                    </a:lnTo>
                    <a:lnTo>
                      <a:pt x="376" y="1197"/>
                    </a:lnTo>
                    <a:lnTo>
                      <a:pt x="375" y="1201"/>
                    </a:lnTo>
                    <a:lnTo>
                      <a:pt x="372" y="1203"/>
                    </a:lnTo>
                    <a:lnTo>
                      <a:pt x="370" y="1205"/>
                    </a:lnTo>
                    <a:lnTo>
                      <a:pt x="369" y="1205"/>
                    </a:lnTo>
                    <a:lnTo>
                      <a:pt x="366" y="1205"/>
                    </a:lnTo>
                    <a:lnTo>
                      <a:pt x="364" y="1204"/>
                    </a:lnTo>
                    <a:lnTo>
                      <a:pt x="363" y="1202"/>
                    </a:lnTo>
                    <a:lnTo>
                      <a:pt x="360" y="1197"/>
                    </a:lnTo>
                    <a:lnTo>
                      <a:pt x="358" y="1189"/>
                    </a:lnTo>
                    <a:lnTo>
                      <a:pt x="356" y="1181"/>
                    </a:lnTo>
                    <a:lnTo>
                      <a:pt x="356" y="1171"/>
                    </a:lnTo>
                    <a:lnTo>
                      <a:pt x="354" y="1163"/>
                    </a:lnTo>
                    <a:lnTo>
                      <a:pt x="352" y="1157"/>
                    </a:lnTo>
                    <a:lnTo>
                      <a:pt x="351" y="1154"/>
                    </a:lnTo>
                    <a:lnTo>
                      <a:pt x="349" y="1153"/>
                    </a:lnTo>
                    <a:lnTo>
                      <a:pt x="346" y="1152"/>
                    </a:lnTo>
                    <a:lnTo>
                      <a:pt x="344" y="1152"/>
                    </a:lnTo>
                    <a:lnTo>
                      <a:pt x="338" y="1153"/>
                    </a:lnTo>
                    <a:lnTo>
                      <a:pt x="332" y="1156"/>
                    </a:lnTo>
                    <a:lnTo>
                      <a:pt x="326" y="1162"/>
                    </a:lnTo>
                    <a:lnTo>
                      <a:pt x="319" y="1169"/>
                    </a:lnTo>
                    <a:lnTo>
                      <a:pt x="310" y="1176"/>
                    </a:lnTo>
                    <a:lnTo>
                      <a:pt x="303" y="1182"/>
                    </a:lnTo>
                    <a:lnTo>
                      <a:pt x="299" y="1184"/>
                    </a:lnTo>
                    <a:lnTo>
                      <a:pt x="295" y="1185"/>
                    </a:lnTo>
                    <a:lnTo>
                      <a:pt x="291" y="1185"/>
                    </a:lnTo>
                    <a:lnTo>
                      <a:pt x="287" y="1184"/>
                    </a:lnTo>
                    <a:lnTo>
                      <a:pt x="283" y="1183"/>
                    </a:lnTo>
                    <a:lnTo>
                      <a:pt x="280" y="1181"/>
                    </a:lnTo>
                    <a:lnTo>
                      <a:pt x="277" y="1178"/>
                    </a:lnTo>
                    <a:lnTo>
                      <a:pt x="275" y="1175"/>
                    </a:lnTo>
                    <a:lnTo>
                      <a:pt x="270" y="1166"/>
                    </a:lnTo>
                    <a:lnTo>
                      <a:pt x="264" y="1153"/>
                    </a:lnTo>
                    <a:lnTo>
                      <a:pt x="262" y="1147"/>
                    </a:lnTo>
                    <a:lnTo>
                      <a:pt x="257" y="1143"/>
                    </a:lnTo>
                    <a:lnTo>
                      <a:pt x="252" y="1139"/>
                    </a:lnTo>
                    <a:lnTo>
                      <a:pt x="247" y="1137"/>
                    </a:lnTo>
                    <a:lnTo>
                      <a:pt x="243" y="1135"/>
                    </a:lnTo>
                    <a:lnTo>
                      <a:pt x="238" y="1135"/>
                    </a:lnTo>
                    <a:lnTo>
                      <a:pt x="233" y="1135"/>
                    </a:lnTo>
                    <a:lnTo>
                      <a:pt x="228" y="1137"/>
                    </a:lnTo>
                    <a:lnTo>
                      <a:pt x="224" y="1140"/>
                    </a:lnTo>
                    <a:lnTo>
                      <a:pt x="219" y="1144"/>
                    </a:lnTo>
                    <a:lnTo>
                      <a:pt x="213" y="1150"/>
                    </a:lnTo>
                    <a:lnTo>
                      <a:pt x="208" y="1156"/>
                    </a:lnTo>
                    <a:lnTo>
                      <a:pt x="196" y="1171"/>
                    </a:lnTo>
                    <a:lnTo>
                      <a:pt x="186" y="1185"/>
                    </a:lnTo>
                    <a:lnTo>
                      <a:pt x="180" y="1192"/>
                    </a:lnTo>
                    <a:lnTo>
                      <a:pt x="174" y="1197"/>
                    </a:lnTo>
                    <a:lnTo>
                      <a:pt x="169" y="1202"/>
                    </a:lnTo>
                    <a:lnTo>
                      <a:pt x="164" y="1204"/>
                    </a:lnTo>
                    <a:lnTo>
                      <a:pt x="160" y="1207"/>
                    </a:lnTo>
                    <a:lnTo>
                      <a:pt x="155" y="1207"/>
                    </a:lnTo>
                    <a:lnTo>
                      <a:pt x="150" y="1207"/>
                    </a:lnTo>
                    <a:lnTo>
                      <a:pt x="146" y="1207"/>
                    </a:lnTo>
                    <a:lnTo>
                      <a:pt x="143" y="1205"/>
                    </a:lnTo>
                    <a:lnTo>
                      <a:pt x="138" y="1203"/>
                    </a:lnTo>
                    <a:lnTo>
                      <a:pt x="135" y="1200"/>
                    </a:lnTo>
                    <a:lnTo>
                      <a:pt x="131" y="1196"/>
                    </a:lnTo>
                    <a:lnTo>
                      <a:pt x="124" y="1189"/>
                    </a:lnTo>
                    <a:lnTo>
                      <a:pt x="119" y="1181"/>
                    </a:lnTo>
                    <a:lnTo>
                      <a:pt x="114" y="1173"/>
                    </a:lnTo>
                    <a:lnTo>
                      <a:pt x="110" y="1167"/>
                    </a:lnTo>
                    <a:lnTo>
                      <a:pt x="107" y="1165"/>
                    </a:lnTo>
                    <a:lnTo>
                      <a:pt x="105" y="1164"/>
                    </a:lnTo>
                    <a:lnTo>
                      <a:pt x="104" y="1164"/>
                    </a:lnTo>
                    <a:lnTo>
                      <a:pt x="101" y="1166"/>
                    </a:lnTo>
                    <a:lnTo>
                      <a:pt x="98" y="1173"/>
                    </a:lnTo>
                    <a:lnTo>
                      <a:pt x="95" y="1183"/>
                    </a:lnTo>
                    <a:lnTo>
                      <a:pt x="93" y="1192"/>
                    </a:lnTo>
                    <a:lnTo>
                      <a:pt x="88" y="1203"/>
                    </a:lnTo>
                    <a:lnTo>
                      <a:pt x="86" y="1208"/>
                    </a:lnTo>
                    <a:lnTo>
                      <a:pt x="83" y="1210"/>
                    </a:lnTo>
                    <a:lnTo>
                      <a:pt x="80" y="1211"/>
                    </a:lnTo>
                    <a:lnTo>
                      <a:pt x="75" y="1213"/>
                    </a:lnTo>
                    <a:lnTo>
                      <a:pt x="66" y="1211"/>
                    </a:lnTo>
                    <a:lnTo>
                      <a:pt x="53" y="1208"/>
                    </a:lnTo>
                    <a:lnTo>
                      <a:pt x="45" y="1208"/>
                    </a:lnTo>
                    <a:lnTo>
                      <a:pt x="39" y="1209"/>
                    </a:lnTo>
                    <a:lnTo>
                      <a:pt x="34" y="1211"/>
                    </a:lnTo>
                    <a:lnTo>
                      <a:pt x="29" y="1216"/>
                    </a:lnTo>
                    <a:lnTo>
                      <a:pt x="19" y="1226"/>
                    </a:lnTo>
                    <a:lnTo>
                      <a:pt x="13" y="1236"/>
                    </a:lnTo>
                    <a:lnTo>
                      <a:pt x="9" y="1245"/>
                    </a:lnTo>
                    <a:lnTo>
                      <a:pt x="7" y="1251"/>
                    </a:lnTo>
                    <a:lnTo>
                      <a:pt x="7" y="1254"/>
                    </a:lnTo>
                    <a:lnTo>
                      <a:pt x="9" y="1257"/>
                    </a:lnTo>
                    <a:lnTo>
                      <a:pt x="11" y="1259"/>
                    </a:lnTo>
                    <a:lnTo>
                      <a:pt x="14" y="1263"/>
                    </a:lnTo>
                    <a:lnTo>
                      <a:pt x="23" y="1268"/>
                    </a:lnTo>
                    <a:lnTo>
                      <a:pt x="34" y="1276"/>
                    </a:lnTo>
                    <a:lnTo>
                      <a:pt x="44" y="1284"/>
                    </a:lnTo>
                    <a:lnTo>
                      <a:pt x="54" y="1293"/>
                    </a:lnTo>
                    <a:lnTo>
                      <a:pt x="58" y="1298"/>
                    </a:lnTo>
                    <a:lnTo>
                      <a:pt x="61" y="1304"/>
                    </a:lnTo>
                    <a:lnTo>
                      <a:pt x="63" y="1309"/>
                    </a:lnTo>
                    <a:lnTo>
                      <a:pt x="66" y="1314"/>
                    </a:lnTo>
                    <a:lnTo>
                      <a:pt x="67" y="1327"/>
                    </a:lnTo>
                    <a:lnTo>
                      <a:pt x="68" y="1343"/>
                    </a:lnTo>
                    <a:lnTo>
                      <a:pt x="68" y="1353"/>
                    </a:lnTo>
                    <a:lnTo>
                      <a:pt x="67" y="1359"/>
                    </a:lnTo>
                    <a:lnTo>
                      <a:pt x="66" y="1365"/>
                    </a:lnTo>
                    <a:lnTo>
                      <a:pt x="64" y="1368"/>
                    </a:lnTo>
                    <a:lnTo>
                      <a:pt x="61" y="1374"/>
                    </a:lnTo>
                    <a:lnTo>
                      <a:pt x="56" y="1383"/>
                    </a:lnTo>
                    <a:lnTo>
                      <a:pt x="54" y="1386"/>
                    </a:lnTo>
                    <a:lnTo>
                      <a:pt x="54" y="1390"/>
                    </a:lnTo>
                    <a:lnTo>
                      <a:pt x="55" y="1392"/>
                    </a:lnTo>
                    <a:lnTo>
                      <a:pt x="56" y="1394"/>
                    </a:lnTo>
                    <a:lnTo>
                      <a:pt x="60" y="1402"/>
                    </a:lnTo>
                    <a:lnTo>
                      <a:pt x="63" y="1412"/>
                    </a:lnTo>
                    <a:lnTo>
                      <a:pt x="64" y="1419"/>
                    </a:lnTo>
                    <a:lnTo>
                      <a:pt x="64" y="1427"/>
                    </a:lnTo>
                    <a:lnTo>
                      <a:pt x="63" y="1435"/>
                    </a:lnTo>
                    <a:lnTo>
                      <a:pt x="62" y="1442"/>
                    </a:lnTo>
                    <a:lnTo>
                      <a:pt x="60" y="1449"/>
                    </a:lnTo>
                    <a:lnTo>
                      <a:pt x="57" y="1456"/>
                    </a:lnTo>
                    <a:lnTo>
                      <a:pt x="54" y="1462"/>
                    </a:lnTo>
                    <a:lnTo>
                      <a:pt x="49" y="1466"/>
                    </a:lnTo>
                    <a:lnTo>
                      <a:pt x="44" y="1469"/>
                    </a:lnTo>
                    <a:lnTo>
                      <a:pt x="38" y="1473"/>
                    </a:lnTo>
                    <a:lnTo>
                      <a:pt x="32" y="1475"/>
                    </a:lnTo>
                    <a:lnTo>
                      <a:pt x="25" y="1478"/>
                    </a:lnTo>
                    <a:lnTo>
                      <a:pt x="13" y="1480"/>
                    </a:lnTo>
                    <a:lnTo>
                      <a:pt x="4" y="1484"/>
                    </a:lnTo>
                    <a:lnTo>
                      <a:pt x="3" y="1486"/>
                    </a:lnTo>
                    <a:lnTo>
                      <a:pt x="0" y="1487"/>
                    </a:lnTo>
                    <a:lnTo>
                      <a:pt x="0" y="1490"/>
                    </a:lnTo>
                    <a:lnTo>
                      <a:pt x="0" y="1492"/>
                    </a:lnTo>
                    <a:lnTo>
                      <a:pt x="1" y="1497"/>
                    </a:lnTo>
                    <a:lnTo>
                      <a:pt x="6" y="1500"/>
                    </a:lnTo>
                    <a:lnTo>
                      <a:pt x="11" y="1505"/>
                    </a:lnTo>
                    <a:lnTo>
                      <a:pt x="17" y="1510"/>
                    </a:lnTo>
                    <a:lnTo>
                      <a:pt x="20" y="1517"/>
                    </a:lnTo>
                    <a:lnTo>
                      <a:pt x="25" y="1526"/>
                    </a:lnTo>
                    <a:lnTo>
                      <a:pt x="29" y="1536"/>
                    </a:lnTo>
                    <a:lnTo>
                      <a:pt x="32" y="1544"/>
                    </a:lnTo>
                    <a:lnTo>
                      <a:pt x="35" y="1547"/>
                    </a:lnTo>
                    <a:lnTo>
                      <a:pt x="37" y="1549"/>
                    </a:lnTo>
                    <a:lnTo>
                      <a:pt x="39" y="1550"/>
                    </a:lnTo>
                    <a:lnTo>
                      <a:pt x="42" y="1551"/>
                    </a:lnTo>
                    <a:lnTo>
                      <a:pt x="45" y="1550"/>
                    </a:lnTo>
                    <a:lnTo>
                      <a:pt x="50" y="1549"/>
                    </a:lnTo>
                    <a:lnTo>
                      <a:pt x="54" y="1545"/>
                    </a:lnTo>
                    <a:lnTo>
                      <a:pt x="58" y="1538"/>
                    </a:lnTo>
                    <a:lnTo>
                      <a:pt x="63" y="1528"/>
                    </a:lnTo>
                    <a:lnTo>
                      <a:pt x="67" y="1516"/>
                    </a:lnTo>
                    <a:lnTo>
                      <a:pt x="73" y="1505"/>
                    </a:lnTo>
                    <a:lnTo>
                      <a:pt x="78" y="1497"/>
                    </a:lnTo>
                    <a:lnTo>
                      <a:pt x="85" y="1492"/>
                    </a:lnTo>
                    <a:lnTo>
                      <a:pt x="93" y="1490"/>
                    </a:lnTo>
                    <a:lnTo>
                      <a:pt x="97" y="1488"/>
                    </a:lnTo>
                    <a:lnTo>
                      <a:pt x="99" y="1488"/>
                    </a:lnTo>
                    <a:lnTo>
                      <a:pt x="102" y="1490"/>
                    </a:lnTo>
                    <a:lnTo>
                      <a:pt x="104" y="1491"/>
                    </a:lnTo>
                    <a:lnTo>
                      <a:pt x="106" y="1497"/>
                    </a:lnTo>
                    <a:lnTo>
                      <a:pt x="106" y="1506"/>
                    </a:lnTo>
                    <a:lnTo>
                      <a:pt x="106" y="1519"/>
                    </a:lnTo>
                    <a:lnTo>
                      <a:pt x="106" y="1534"/>
                    </a:lnTo>
                    <a:lnTo>
                      <a:pt x="107" y="1542"/>
                    </a:lnTo>
                    <a:lnTo>
                      <a:pt x="110" y="1548"/>
                    </a:lnTo>
                    <a:lnTo>
                      <a:pt x="113" y="1553"/>
                    </a:lnTo>
                    <a:lnTo>
                      <a:pt x="118" y="1557"/>
                    </a:lnTo>
                    <a:lnTo>
                      <a:pt x="127" y="1564"/>
                    </a:lnTo>
                    <a:lnTo>
                      <a:pt x="138" y="1568"/>
                    </a:lnTo>
                    <a:lnTo>
                      <a:pt x="148" y="1570"/>
                    </a:lnTo>
                    <a:lnTo>
                      <a:pt x="157" y="1574"/>
                    </a:lnTo>
                    <a:lnTo>
                      <a:pt x="162" y="1575"/>
                    </a:lnTo>
                    <a:lnTo>
                      <a:pt x="165" y="1578"/>
                    </a:lnTo>
                    <a:lnTo>
                      <a:pt x="169" y="1580"/>
                    </a:lnTo>
                    <a:lnTo>
                      <a:pt x="173" y="1583"/>
                    </a:lnTo>
                    <a:lnTo>
                      <a:pt x="179" y="1594"/>
                    </a:lnTo>
                    <a:lnTo>
                      <a:pt x="186" y="1610"/>
                    </a:lnTo>
                    <a:lnTo>
                      <a:pt x="188" y="1618"/>
                    </a:lnTo>
                    <a:lnTo>
                      <a:pt x="189" y="1626"/>
                    </a:lnTo>
                    <a:lnTo>
                      <a:pt x="189" y="1633"/>
                    </a:lnTo>
                    <a:lnTo>
                      <a:pt x="188" y="1639"/>
                    </a:lnTo>
                    <a:lnTo>
                      <a:pt x="186" y="1644"/>
                    </a:lnTo>
                    <a:lnTo>
                      <a:pt x="184" y="1649"/>
                    </a:lnTo>
                    <a:lnTo>
                      <a:pt x="184" y="1652"/>
                    </a:lnTo>
                    <a:lnTo>
                      <a:pt x="186" y="1657"/>
                    </a:lnTo>
                    <a:lnTo>
                      <a:pt x="189" y="1664"/>
                    </a:lnTo>
                    <a:lnTo>
                      <a:pt x="195" y="1671"/>
                    </a:lnTo>
                    <a:lnTo>
                      <a:pt x="198" y="1675"/>
                    </a:lnTo>
                    <a:lnTo>
                      <a:pt x="199" y="1679"/>
                    </a:lnTo>
                    <a:lnTo>
                      <a:pt x="200" y="1682"/>
                    </a:lnTo>
                    <a:lnTo>
                      <a:pt x="201" y="1686"/>
                    </a:lnTo>
                    <a:lnTo>
                      <a:pt x="200" y="1695"/>
                    </a:lnTo>
                    <a:lnTo>
                      <a:pt x="199" y="1706"/>
                    </a:lnTo>
                    <a:lnTo>
                      <a:pt x="198" y="1711"/>
                    </a:lnTo>
                    <a:lnTo>
                      <a:pt x="199" y="1714"/>
                    </a:lnTo>
                    <a:lnTo>
                      <a:pt x="201" y="1717"/>
                    </a:lnTo>
                    <a:lnTo>
                      <a:pt x="204" y="1719"/>
                    </a:lnTo>
                    <a:lnTo>
                      <a:pt x="206" y="1719"/>
                    </a:lnTo>
                    <a:lnTo>
                      <a:pt x="209" y="1719"/>
                    </a:lnTo>
                    <a:lnTo>
                      <a:pt x="213" y="1718"/>
                    </a:lnTo>
                    <a:lnTo>
                      <a:pt x="217" y="1717"/>
                    </a:lnTo>
                    <a:lnTo>
                      <a:pt x="224" y="1712"/>
                    </a:lnTo>
                    <a:lnTo>
                      <a:pt x="231" y="1707"/>
                    </a:lnTo>
                    <a:lnTo>
                      <a:pt x="238" y="1700"/>
                    </a:lnTo>
                    <a:lnTo>
                      <a:pt x="243" y="1694"/>
                    </a:lnTo>
                    <a:lnTo>
                      <a:pt x="247" y="1688"/>
                    </a:lnTo>
                    <a:lnTo>
                      <a:pt x="251" y="1685"/>
                    </a:lnTo>
                    <a:lnTo>
                      <a:pt x="252" y="1685"/>
                    </a:lnTo>
                    <a:lnTo>
                      <a:pt x="255" y="1686"/>
                    </a:lnTo>
                    <a:lnTo>
                      <a:pt x="257" y="1687"/>
                    </a:lnTo>
                    <a:lnTo>
                      <a:pt x="259" y="1689"/>
                    </a:lnTo>
                    <a:lnTo>
                      <a:pt x="263" y="1694"/>
                    </a:lnTo>
                    <a:lnTo>
                      <a:pt x="265" y="1699"/>
                    </a:lnTo>
                    <a:lnTo>
                      <a:pt x="267" y="1704"/>
                    </a:lnTo>
                    <a:lnTo>
                      <a:pt x="269" y="1709"/>
                    </a:lnTo>
                    <a:lnTo>
                      <a:pt x="271" y="1724"/>
                    </a:lnTo>
                    <a:lnTo>
                      <a:pt x="272" y="1739"/>
                    </a:lnTo>
                    <a:lnTo>
                      <a:pt x="274" y="1756"/>
                    </a:lnTo>
                    <a:lnTo>
                      <a:pt x="276" y="1770"/>
                    </a:lnTo>
                    <a:lnTo>
                      <a:pt x="277" y="1776"/>
                    </a:lnTo>
                    <a:lnTo>
                      <a:pt x="281" y="1782"/>
                    </a:lnTo>
                    <a:lnTo>
                      <a:pt x="284" y="1788"/>
                    </a:lnTo>
                    <a:lnTo>
                      <a:pt x="289" y="1793"/>
                    </a:lnTo>
                    <a:lnTo>
                      <a:pt x="300" y="1801"/>
                    </a:lnTo>
                    <a:lnTo>
                      <a:pt x="309" y="1805"/>
                    </a:lnTo>
                    <a:lnTo>
                      <a:pt x="314" y="1807"/>
                    </a:lnTo>
                    <a:lnTo>
                      <a:pt x="318" y="1808"/>
                    </a:lnTo>
                    <a:lnTo>
                      <a:pt x="320" y="1808"/>
                    </a:lnTo>
                    <a:lnTo>
                      <a:pt x="321" y="1807"/>
                    </a:lnTo>
                    <a:lnTo>
                      <a:pt x="322" y="1806"/>
                    </a:lnTo>
                    <a:lnTo>
                      <a:pt x="324" y="1803"/>
                    </a:lnTo>
                    <a:lnTo>
                      <a:pt x="327" y="1794"/>
                    </a:lnTo>
                    <a:lnTo>
                      <a:pt x="331" y="1789"/>
                    </a:lnTo>
                    <a:lnTo>
                      <a:pt x="333" y="1786"/>
                    </a:lnTo>
                    <a:lnTo>
                      <a:pt x="335" y="1783"/>
                    </a:lnTo>
                    <a:lnTo>
                      <a:pt x="337" y="1778"/>
                    </a:lnTo>
                    <a:lnTo>
                      <a:pt x="337" y="1772"/>
                    </a:lnTo>
                    <a:lnTo>
                      <a:pt x="338" y="1768"/>
                    </a:lnTo>
                    <a:lnTo>
                      <a:pt x="339" y="1764"/>
                    </a:lnTo>
                    <a:lnTo>
                      <a:pt x="340" y="1761"/>
                    </a:lnTo>
                    <a:lnTo>
                      <a:pt x="343" y="1758"/>
                    </a:lnTo>
                    <a:lnTo>
                      <a:pt x="346" y="1756"/>
                    </a:lnTo>
                    <a:lnTo>
                      <a:pt x="351" y="1755"/>
                    </a:lnTo>
                    <a:lnTo>
                      <a:pt x="354" y="1753"/>
                    </a:lnTo>
                    <a:lnTo>
                      <a:pt x="359" y="1751"/>
                    </a:lnTo>
                    <a:lnTo>
                      <a:pt x="362" y="1747"/>
                    </a:lnTo>
                    <a:lnTo>
                      <a:pt x="364" y="1743"/>
                    </a:lnTo>
                    <a:lnTo>
                      <a:pt x="362" y="1734"/>
                    </a:lnTo>
                    <a:lnTo>
                      <a:pt x="359" y="1724"/>
                    </a:lnTo>
                    <a:lnTo>
                      <a:pt x="358" y="1718"/>
                    </a:lnTo>
                    <a:lnTo>
                      <a:pt x="358" y="1712"/>
                    </a:lnTo>
                    <a:lnTo>
                      <a:pt x="359" y="1706"/>
                    </a:lnTo>
                    <a:lnTo>
                      <a:pt x="362" y="1701"/>
                    </a:lnTo>
                    <a:lnTo>
                      <a:pt x="370" y="1695"/>
                    </a:lnTo>
                    <a:lnTo>
                      <a:pt x="376" y="1692"/>
                    </a:lnTo>
                    <a:lnTo>
                      <a:pt x="381" y="1689"/>
                    </a:lnTo>
                    <a:lnTo>
                      <a:pt x="383" y="1687"/>
                    </a:lnTo>
                    <a:lnTo>
                      <a:pt x="385" y="1685"/>
                    </a:lnTo>
                    <a:lnTo>
                      <a:pt x="387" y="1682"/>
                    </a:lnTo>
                    <a:lnTo>
                      <a:pt x="387" y="1676"/>
                    </a:lnTo>
                    <a:lnTo>
                      <a:pt x="387" y="1668"/>
                    </a:lnTo>
                    <a:lnTo>
                      <a:pt x="387" y="1662"/>
                    </a:lnTo>
                    <a:lnTo>
                      <a:pt x="387" y="1655"/>
                    </a:lnTo>
                    <a:lnTo>
                      <a:pt x="388" y="1649"/>
                    </a:lnTo>
                    <a:lnTo>
                      <a:pt x="390" y="1644"/>
                    </a:lnTo>
                    <a:lnTo>
                      <a:pt x="396" y="1635"/>
                    </a:lnTo>
                    <a:lnTo>
                      <a:pt x="403" y="1623"/>
                    </a:lnTo>
                    <a:lnTo>
                      <a:pt x="410" y="1611"/>
                    </a:lnTo>
                    <a:lnTo>
                      <a:pt x="416" y="1602"/>
                    </a:lnTo>
                    <a:lnTo>
                      <a:pt x="421" y="1597"/>
                    </a:lnTo>
                    <a:lnTo>
                      <a:pt x="427" y="1591"/>
                    </a:lnTo>
                    <a:lnTo>
                      <a:pt x="434" y="1586"/>
                    </a:lnTo>
                    <a:lnTo>
                      <a:pt x="441" y="1583"/>
                    </a:lnTo>
                    <a:lnTo>
                      <a:pt x="456" y="1582"/>
                    </a:lnTo>
                    <a:lnTo>
                      <a:pt x="469" y="1582"/>
                    </a:lnTo>
                    <a:lnTo>
                      <a:pt x="478" y="1585"/>
                    </a:lnTo>
                    <a:lnTo>
                      <a:pt x="484" y="1586"/>
                    </a:lnTo>
                    <a:lnTo>
                      <a:pt x="485" y="1586"/>
                    </a:lnTo>
                    <a:lnTo>
                      <a:pt x="488" y="1585"/>
                    </a:lnTo>
                    <a:lnTo>
                      <a:pt x="491" y="1582"/>
                    </a:lnTo>
                    <a:lnTo>
                      <a:pt x="494" y="1580"/>
                    </a:lnTo>
                    <a:lnTo>
                      <a:pt x="497" y="1576"/>
                    </a:lnTo>
                    <a:lnTo>
                      <a:pt x="500" y="1572"/>
                    </a:lnTo>
                    <a:lnTo>
                      <a:pt x="503" y="1566"/>
                    </a:lnTo>
                    <a:lnTo>
                      <a:pt x="504" y="1560"/>
                    </a:lnTo>
                    <a:lnTo>
                      <a:pt x="507" y="1553"/>
                    </a:lnTo>
                    <a:lnTo>
                      <a:pt x="509" y="1547"/>
                    </a:lnTo>
                    <a:lnTo>
                      <a:pt x="513" y="1541"/>
                    </a:lnTo>
                    <a:lnTo>
                      <a:pt x="517" y="1536"/>
                    </a:lnTo>
                    <a:lnTo>
                      <a:pt x="523" y="1531"/>
                    </a:lnTo>
                    <a:lnTo>
                      <a:pt x="532" y="1528"/>
                    </a:lnTo>
                    <a:lnTo>
                      <a:pt x="541" y="1525"/>
                    </a:lnTo>
                    <a:lnTo>
                      <a:pt x="553" y="1523"/>
                    </a:lnTo>
                    <a:lnTo>
                      <a:pt x="576" y="1523"/>
                    </a:lnTo>
                    <a:lnTo>
                      <a:pt x="593" y="1524"/>
                    </a:lnTo>
                    <a:lnTo>
                      <a:pt x="602" y="1525"/>
                    </a:lnTo>
                    <a:lnTo>
                      <a:pt x="609" y="1525"/>
                    </a:lnTo>
                    <a:lnTo>
                      <a:pt x="616" y="1524"/>
                    </a:lnTo>
                    <a:lnTo>
                      <a:pt x="624" y="1523"/>
                    </a:lnTo>
                    <a:lnTo>
                      <a:pt x="639" y="1518"/>
                    </a:lnTo>
                    <a:lnTo>
                      <a:pt x="652" y="1517"/>
                    </a:lnTo>
                    <a:lnTo>
                      <a:pt x="659" y="1518"/>
                    </a:lnTo>
                    <a:lnTo>
                      <a:pt x="666" y="1520"/>
                    </a:lnTo>
                    <a:lnTo>
                      <a:pt x="672" y="1524"/>
                    </a:lnTo>
                    <a:lnTo>
                      <a:pt x="679" y="1530"/>
                    </a:lnTo>
                    <a:lnTo>
                      <a:pt x="698" y="1550"/>
                    </a:lnTo>
                    <a:lnTo>
                      <a:pt x="709" y="1564"/>
                    </a:lnTo>
                    <a:lnTo>
                      <a:pt x="712" y="1569"/>
                    </a:lnTo>
                    <a:lnTo>
                      <a:pt x="718" y="1572"/>
                    </a:lnTo>
                    <a:lnTo>
                      <a:pt x="724" y="1572"/>
                    </a:lnTo>
                    <a:lnTo>
                      <a:pt x="731" y="1572"/>
                    </a:lnTo>
                    <a:lnTo>
                      <a:pt x="736" y="1575"/>
                    </a:lnTo>
                    <a:lnTo>
                      <a:pt x="742" y="1578"/>
                    </a:lnTo>
                    <a:lnTo>
                      <a:pt x="747" y="1576"/>
                    </a:lnTo>
                    <a:lnTo>
                      <a:pt x="750" y="1575"/>
                    </a:lnTo>
                    <a:lnTo>
                      <a:pt x="753" y="1572"/>
                    </a:lnTo>
                    <a:lnTo>
                      <a:pt x="757" y="1567"/>
                    </a:lnTo>
                    <a:lnTo>
                      <a:pt x="761" y="1561"/>
                    </a:lnTo>
                    <a:lnTo>
                      <a:pt x="766" y="1557"/>
                    </a:lnTo>
                    <a:lnTo>
                      <a:pt x="772" y="1555"/>
                    </a:lnTo>
                    <a:lnTo>
                      <a:pt x="778" y="1554"/>
                    </a:lnTo>
                    <a:lnTo>
                      <a:pt x="786" y="1553"/>
                    </a:lnTo>
                    <a:lnTo>
                      <a:pt x="796" y="1551"/>
                    </a:lnTo>
                    <a:lnTo>
                      <a:pt x="805" y="1550"/>
                    </a:lnTo>
                    <a:lnTo>
                      <a:pt x="815" y="1547"/>
                    </a:lnTo>
                    <a:lnTo>
                      <a:pt x="820" y="1544"/>
                    </a:lnTo>
                    <a:lnTo>
                      <a:pt x="825" y="1542"/>
                    </a:lnTo>
                    <a:lnTo>
                      <a:pt x="829" y="1537"/>
                    </a:lnTo>
                    <a:lnTo>
                      <a:pt x="832" y="1532"/>
                    </a:lnTo>
                    <a:lnTo>
                      <a:pt x="835" y="1528"/>
                    </a:lnTo>
                    <a:lnTo>
                      <a:pt x="836" y="1523"/>
                    </a:lnTo>
                    <a:lnTo>
                      <a:pt x="837" y="1518"/>
                    </a:lnTo>
                    <a:lnTo>
                      <a:pt x="836" y="1513"/>
                    </a:lnTo>
                    <a:lnTo>
                      <a:pt x="835" y="1509"/>
                    </a:lnTo>
                    <a:lnTo>
                      <a:pt x="832" y="1504"/>
                    </a:lnTo>
                    <a:lnTo>
                      <a:pt x="830" y="1499"/>
                    </a:lnTo>
                    <a:lnTo>
                      <a:pt x="826" y="1496"/>
                    </a:lnTo>
                    <a:lnTo>
                      <a:pt x="818" y="1487"/>
                    </a:lnTo>
                    <a:lnTo>
                      <a:pt x="809" y="1480"/>
                    </a:lnTo>
                    <a:lnTo>
                      <a:pt x="799" y="1473"/>
                    </a:lnTo>
                    <a:lnTo>
                      <a:pt x="791" y="1466"/>
                    </a:lnTo>
                    <a:lnTo>
                      <a:pt x="785" y="1459"/>
                    </a:lnTo>
                    <a:lnTo>
                      <a:pt x="781" y="1452"/>
                    </a:lnTo>
                    <a:lnTo>
                      <a:pt x="780" y="1448"/>
                    </a:lnTo>
                    <a:lnTo>
                      <a:pt x="780" y="1444"/>
                    </a:lnTo>
                    <a:lnTo>
                      <a:pt x="781" y="1441"/>
                    </a:lnTo>
                    <a:lnTo>
                      <a:pt x="782" y="1438"/>
                    </a:lnTo>
                    <a:lnTo>
                      <a:pt x="787" y="1434"/>
                    </a:lnTo>
                    <a:lnTo>
                      <a:pt x="792" y="1431"/>
                    </a:lnTo>
                    <a:lnTo>
                      <a:pt x="794" y="1430"/>
                    </a:lnTo>
                    <a:lnTo>
                      <a:pt x="793" y="1428"/>
                    </a:lnTo>
                    <a:lnTo>
                      <a:pt x="792" y="1424"/>
                    </a:lnTo>
                    <a:lnTo>
                      <a:pt x="790" y="1421"/>
                    </a:lnTo>
                    <a:lnTo>
                      <a:pt x="784" y="1412"/>
                    </a:lnTo>
                    <a:lnTo>
                      <a:pt x="778" y="1405"/>
                    </a:lnTo>
                    <a:lnTo>
                      <a:pt x="776" y="1402"/>
                    </a:lnTo>
                    <a:lnTo>
                      <a:pt x="776" y="1398"/>
                    </a:lnTo>
                    <a:lnTo>
                      <a:pt x="776" y="1394"/>
                    </a:lnTo>
                    <a:lnTo>
                      <a:pt x="778" y="1392"/>
                    </a:lnTo>
                    <a:lnTo>
                      <a:pt x="782" y="1386"/>
                    </a:lnTo>
                    <a:lnTo>
                      <a:pt x="791" y="1380"/>
                    </a:lnTo>
                    <a:lnTo>
                      <a:pt x="797" y="1378"/>
                    </a:lnTo>
                    <a:lnTo>
                      <a:pt x="803" y="1377"/>
                    </a:lnTo>
                    <a:lnTo>
                      <a:pt x="811" y="1375"/>
                    </a:lnTo>
                    <a:lnTo>
                      <a:pt x="818" y="1377"/>
                    </a:lnTo>
                    <a:lnTo>
                      <a:pt x="826" y="1378"/>
                    </a:lnTo>
                    <a:lnTo>
                      <a:pt x="835" y="1380"/>
                    </a:lnTo>
                    <a:lnTo>
                      <a:pt x="842" y="1383"/>
                    </a:lnTo>
                    <a:lnTo>
                      <a:pt x="848" y="1386"/>
                    </a:lnTo>
                    <a:lnTo>
                      <a:pt x="853" y="1390"/>
                    </a:lnTo>
                    <a:lnTo>
                      <a:pt x="857" y="1392"/>
                    </a:lnTo>
                    <a:lnTo>
                      <a:pt x="863" y="1394"/>
                    </a:lnTo>
                    <a:lnTo>
                      <a:pt x="868" y="1394"/>
                    </a:lnTo>
                    <a:lnTo>
                      <a:pt x="872" y="1394"/>
                    </a:lnTo>
                    <a:lnTo>
                      <a:pt x="875" y="1393"/>
                    </a:lnTo>
                    <a:lnTo>
                      <a:pt x="878" y="1391"/>
                    </a:lnTo>
                    <a:lnTo>
                      <a:pt x="879" y="1386"/>
                    </a:lnTo>
                    <a:lnTo>
                      <a:pt x="881" y="1378"/>
                    </a:lnTo>
                    <a:lnTo>
                      <a:pt x="882" y="1370"/>
                    </a:lnTo>
                    <a:lnTo>
                      <a:pt x="885" y="1367"/>
                    </a:lnTo>
                    <a:lnTo>
                      <a:pt x="887" y="1365"/>
                    </a:lnTo>
                    <a:lnTo>
                      <a:pt x="891" y="1362"/>
                    </a:lnTo>
                    <a:lnTo>
                      <a:pt x="895" y="1361"/>
                    </a:lnTo>
                    <a:lnTo>
                      <a:pt x="908" y="1360"/>
                    </a:lnTo>
                    <a:lnTo>
                      <a:pt x="922" y="1360"/>
                    </a:lnTo>
                    <a:lnTo>
                      <a:pt x="929" y="1361"/>
                    </a:lnTo>
                    <a:lnTo>
                      <a:pt x="933" y="1362"/>
                    </a:lnTo>
                    <a:lnTo>
                      <a:pt x="938" y="1365"/>
                    </a:lnTo>
                    <a:lnTo>
                      <a:pt x="939" y="1367"/>
                    </a:lnTo>
                    <a:lnTo>
                      <a:pt x="943" y="1375"/>
                    </a:lnTo>
                    <a:lnTo>
                      <a:pt x="945" y="1385"/>
                    </a:lnTo>
                    <a:lnTo>
                      <a:pt x="948" y="1389"/>
                    </a:lnTo>
                    <a:lnTo>
                      <a:pt x="950" y="1392"/>
                    </a:lnTo>
                    <a:lnTo>
                      <a:pt x="952" y="1394"/>
                    </a:lnTo>
                    <a:lnTo>
                      <a:pt x="955" y="1396"/>
                    </a:lnTo>
                    <a:lnTo>
                      <a:pt x="967" y="1394"/>
                    </a:lnTo>
                    <a:lnTo>
                      <a:pt x="983" y="1394"/>
                    </a:lnTo>
                    <a:lnTo>
                      <a:pt x="1004" y="1394"/>
                    </a:lnTo>
                    <a:lnTo>
                      <a:pt x="1023" y="1394"/>
                    </a:lnTo>
                    <a:lnTo>
                      <a:pt x="1036" y="1396"/>
                    </a:lnTo>
                    <a:lnTo>
                      <a:pt x="1050" y="1398"/>
                    </a:lnTo>
                    <a:lnTo>
                      <a:pt x="1064" y="1403"/>
                    </a:lnTo>
                    <a:lnTo>
                      <a:pt x="1077" y="1410"/>
                    </a:lnTo>
                    <a:lnTo>
                      <a:pt x="1081" y="1412"/>
                    </a:lnTo>
                    <a:lnTo>
                      <a:pt x="1084" y="1415"/>
                    </a:lnTo>
                    <a:lnTo>
                      <a:pt x="1088" y="1418"/>
                    </a:lnTo>
                    <a:lnTo>
                      <a:pt x="1090" y="1424"/>
                    </a:lnTo>
                    <a:lnTo>
                      <a:pt x="1093" y="1429"/>
                    </a:lnTo>
                    <a:lnTo>
                      <a:pt x="1096" y="1434"/>
                    </a:lnTo>
                    <a:lnTo>
                      <a:pt x="1099" y="1437"/>
                    </a:lnTo>
                    <a:lnTo>
                      <a:pt x="1101" y="1438"/>
                    </a:lnTo>
                    <a:lnTo>
                      <a:pt x="1106" y="1440"/>
                    </a:lnTo>
                    <a:lnTo>
                      <a:pt x="1109" y="1442"/>
                    </a:lnTo>
                    <a:lnTo>
                      <a:pt x="1111" y="1447"/>
                    </a:lnTo>
                    <a:lnTo>
                      <a:pt x="1113" y="1450"/>
                    </a:lnTo>
                    <a:lnTo>
                      <a:pt x="1115" y="1454"/>
                    </a:lnTo>
                    <a:lnTo>
                      <a:pt x="1120" y="1455"/>
                    </a:lnTo>
                    <a:lnTo>
                      <a:pt x="1125" y="1455"/>
                    </a:lnTo>
                    <a:lnTo>
                      <a:pt x="1128" y="1453"/>
                    </a:lnTo>
                    <a:lnTo>
                      <a:pt x="1132" y="1450"/>
                    </a:lnTo>
                    <a:lnTo>
                      <a:pt x="1135" y="1448"/>
                    </a:lnTo>
                    <a:lnTo>
                      <a:pt x="1140" y="1448"/>
                    </a:lnTo>
                    <a:lnTo>
                      <a:pt x="1146" y="1450"/>
                    </a:lnTo>
                    <a:lnTo>
                      <a:pt x="1162" y="1457"/>
                    </a:lnTo>
                    <a:lnTo>
                      <a:pt x="1177" y="1462"/>
                    </a:lnTo>
                    <a:lnTo>
                      <a:pt x="1191" y="1462"/>
                    </a:lnTo>
                    <a:lnTo>
                      <a:pt x="1208" y="1461"/>
                    </a:lnTo>
                    <a:lnTo>
                      <a:pt x="1226" y="1460"/>
                    </a:lnTo>
                    <a:lnTo>
                      <a:pt x="1242" y="1459"/>
                    </a:lnTo>
                    <a:lnTo>
                      <a:pt x="1250" y="1459"/>
                    </a:lnTo>
                    <a:lnTo>
                      <a:pt x="1256" y="1460"/>
                    </a:lnTo>
                    <a:lnTo>
                      <a:pt x="1261" y="1462"/>
                    </a:lnTo>
                    <a:lnTo>
                      <a:pt x="1267" y="1465"/>
                    </a:lnTo>
                    <a:lnTo>
                      <a:pt x="1278" y="1471"/>
                    </a:lnTo>
                    <a:lnTo>
                      <a:pt x="1290" y="1476"/>
                    </a:lnTo>
                    <a:lnTo>
                      <a:pt x="1303" y="1485"/>
                    </a:lnTo>
                    <a:lnTo>
                      <a:pt x="1317" y="1493"/>
                    </a:lnTo>
                    <a:lnTo>
                      <a:pt x="1329" y="1501"/>
                    </a:lnTo>
                    <a:lnTo>
                      <a:pt x="1339" y="1510"/>
                    </a:lnTo>
                    <a:lnTo>
                      <a:pt x="1345" y="1516"/>
                    </a:lnTo>
                    <a:lnTo>
                      <a:pt x="1349" y="1519"/>
                    </a:lnTo>
                    <a:lnTo>
                      <a:pt x="1354" y="1522"/>
                    </a:lnTo>
                    <a:lnTo>
                      <a:pt x="1358" y="1522"/>
                    </a:lnTo>
                    <a:lnTo>
                      <a:pt x="1360" y="1523"/>
                    </a:lnTo>
                    <a:lnTo>
                      <a:pt x="1363" y="1523"/>
                    </a:lnTo>
                    <a:lnTo>
                      <a:pt x="1364" y="1525"/>
                    </a:lnTo>
                    <a:lnTo>
                      <a:pt x="1365" y="1528"/>
                    </a:lnTo>
                    <a:lnTo>
                      <a:pt x="1367" y="1534"/>
                    </a:lnTo>
                    <a:lnTo>
                      <a:pt x="1371" y="1542"/>
                    </a:lnTo>
                    <a:lnTo>
                      <a:pt x="1373" y="1549"/>
                    </a:lnTo>
                    <a:lnTo>
                      <a:pt x="1377" y="1555"/>
                    </a:lnTo>
                    <a:lnTo>
                      <a:pt x="1378" y="1557"/>
                    </a:lnTo>
                    <a:lnTo>
                      <a:pt x="1380" y="1559"/>
                    </a:lnTo>
                    <a:lnTo>
                      <a:pt x="1384" y="1560"/>
                    </a:lnTo>
                    <a:lnTo>
                      <a:pt x="1388" y="1560"/>
                    </a:lnTo>
                    <a:lnTo>
                      <a:pt x="1393" y="1561"/>
                    </a:lnTo>
                    <a:lnTo>
                      <a:pt x="1397" y="1563"/>
                    </a:lnTo>
                    <a:lnTo>
                      <a:pt x="1401" y="1567"/>
                    </a:lnTo>
                    <a:lnTo>
                      <a:pt x="1404" y="1572"/>
                    </a:lnTo>
                    <a:lnTo>
                      <a:pt x="1405" y="1574"/>
                    </a:lnTo>
                    <a:lnTo>
                      <a:pt x="1408" y="1575"/>
                    </a:lnTo>
                    <a:lnTo>
                      <a:pt x="1410" y="1576"/>
                    </a:lnTo>
                    <a:lnTo>
                      <a:pt x="1412" y="1576"/>
                    </a:lnTo>
                    <a:lnTo>
                      <a:pt x="1418" y="1575"/>
                    </a:lnTo>
                    <a:lnTo>
                      <a:pt x="1423" y="1572"/>
                    </a:lnTo>
                    <a:lnTo>
                      <a:pt x="1426" y="1569"/>
                    </a:lnTo>
                    <a:lnTo>
                      <a:pt x="1428" y="1567"/>
                    </a:lnTo>
                    <a:lnTo>
                      <a:pt x="1431" y="1566"/>
                    </a:lnTo>
                    <a:lnTo>
                      <a:pt x="1435" y="1564"/>
                    </a:lnTo>
                    <a:lnTo>
                      <a:pt x="1439" y="1566"/>
                    </a:lnTo>
                    <a:lnTo>
                      <a:pt x="1441" y="1567"/>
                    </a:lnTo>
                    <a:lnTo>
                      <a:pt x="1445" y="1572"/>
                    </a:lnTo>
                    <a:lnTo>
                      <a:pt x="1448" y="1578"/>
                    </a:lnTo>
                    <a:lnTo>
                      <a:pt x="1453" y="1589"/>
                    </a:lnTo>
                    <a:lnTo>
                      <a:pt x="1455" y="1600"/>
                    </a:lnTo>
                    <a:lnTo>
                      <a:pt x="1456" y="1608"/>
                    </a:lnTo>
                    <a:lnTo>
                      <a:pt x="1456" y="1617"/>
                    </a:lnTo>
                    <a:lnTo>
                      <a:pt x="1456" y="1620"/>
                    </a:lnTo>
                    <a:lnTo>
                      <a:pt x="1458" y="1622"/>
                    </a:lnTo>
                    <a:lnTo>
                      <a:pt x="1460" y="1623"/>
                    </a:lnTo>
                    <a:lnTo>
                      <a:pt x="1464" y="1623"/>
                    </a:lnTo>
                    <a:lnTo>
                      <a:pt x="1472" y="1619"/>
                    </a:lnTo>
                    <a:lnTo>
                      <a:pt x="1481" y="1613"/>
                    </a:lnTo>
                    <a:lnTo>
                      <a:pt x="1490" y="1606"/>
                    </a:lnTo>
                    <a:lnTo>
                      <a:pt x="1497" y="1598"/>
                    </a:lnTo>
                    <a:lnTo>
                      <a:pt x="1504" y="1589"/>
                    </a:lnTo>
                    <a:lnTo>
                      <a:pt x="1509" y="1582"/>
                    </a:lnTo>
                    <a:lnTo>
                      <a:pt x="1512" y="1579"/>
                    </a:lnTo>
                    <a:lnTo>
                      <a:pt x="1516" y="1576"/>
                    </a:lnTo>
                    <a:lnTo>
                      <a:pt x="1521" y="1574"/>
                    </a:lnTo>
                    <a:lnTo>
                      <a:pt x="1527" y="1573"/>
                    </a:lnTo>
                    <a:lnTo>
                      <a:pt x="1540" y="1573"/>
                    </a:lnTo>
                    <a:lnTo>
                      <a:pt x="1553" y="1575"/>
                    </a:lnTo>
                    <a:lnTo>
                      <a:pt x="1566" y="1578"/>
                    </a:lnTo>
                    <a:lnTo>
                      <a:pt x="1575" y="1581"/>
                    </a:lnTo>
                    <a:lnTo>
                      <a:pt x="1585" y="1585"/>
                    </a:lnTo>
                    <a:lnTo>
                      <a:pt x="1592" y="1588"/>
                    </a:lnTo>
                    <a:lnTo>
                      <a:pt x="1596" y="1589"/>
                    </a:lnTo>
                    <a:lnTo>
                      <a:pt x="1598" y="1589"/>
                    </a:lnTo>
                    <a:lnTo>
                      <a:pt x="1600" y="1589"/>
                    </a:lnTo>
                    <a:lnTo>
                      <a:pt x="1603" y="1588"/>
                    </a:lnTo>
                    <a:lnTo>
                      <a:pt x="1606" y="1583"/>
                    </a:lnTo>
                    <a:lnTo>
                      <a:pt x="1612" y="1575"/>
                    </a:lnTo>
                    <a:lnTo>
                      <a:pt x="1628" y="1561"/>
                    </a:lnTo>
                    <a:lnTo>
                      <a:pt x="1642" y="1547"/>
                    </a:lnTo>
                    <a:lnTo>
                      <a:pt x="1644" y="1542"/>
                    </a:lnTo>
                    <a:lnTo>
                      <a:pt x="1647" y="1537"/>
                    </a:lnTo>
                    <a:lnTo>
                      <a:pt x="1648" y="1534"/>
                    </a:lnTo>
                    <a:lnTo>
                      <a:pt x="1649" y="1529"/>
                    </a:lnTo>
                    <a:lnTo>
                      <a:pt x="1649" y="1522"/>
                    </a:lnTo>
                    <a:lnTo>
                      <a:pt x="1650" y="1516"/>
                    </a:lnTo>
                    <a:lnTo>
                      <a:pt x="1654" y="1511"/>
                    </a:lnTo>
                    <a:lnTo>
                      <a:pt x="1661" y="1506"/>
                    </a:lnTo>
                    <a:lnTo>
                      <a:pt x="1664" y="1503"/>
                    </a:lnTo>
                    <a:lnTo>
                      <a:pt x="1669" y="1500"/>
                    </a:lnTo>
                    <a:lnTo>
                      <a:pt x="1674" y="1500"/>
                    </a:lnTo>
                    <a:lnTo>
                      <a:pt x="1678" y="1501"/>
                    </a:lnTo>
                    <a:lnTo>
                      <a:pt x="1680" y="1505"/>
                    </a:lnTo>
                    <a:lnTo>
                      <a:pt x="1682" y="1509"/>
                    </a:lnTo>
                    <a:lnTo>
                      <a:pt x="1684" y="1513"/>
                    </a:lnTo>
                    <a:lnTo>
                      <a:pt x="1685" y="1518"/>
                    </a:lnTo>
                    <a:lnTo>
                      <a:pt x="1687" y="1530"/>
                    </a:lnTo>
                    <a:lnTo>
                      <a:pt x="1687" y="1543"/>
                    </a:lnTo>
                    <a:lnTo>
                      <a:pt x="1689" y="1542"/>
                    </a:lnTo>
                    <a:lnTo>
                      <a:pt x="1697" y="1536"/>
                    </a:lnTo>
                    <a:lnTo>
                      <a:pt x="1705" y="1528"/>
                    </a:lnTo>
                    <a:lnTo>
                      <a:pt x="1711" y="1518"/>
                    </a:lnTo>
                    <a:lnTo>
                      <a:pt x="1714" y="1511"/>
                    </a:lnTo>
                    <a:lnTo>
                      <a:pt x="1719" y="1504"/>
                    </a:lnTo>
                    <a:lnTo>
                      <a:pt x="1722" y="1501"/>
                    </a:lnTo>
                    <a:lnTo>
                      <a:pt x="1725" y="1500"/>
                    </a:lnTo>
                    <a:lnTo>
                      <a:pt x="1729" y="1500"/>
                    </a:lnTo>
                    <a:lnTo>
                      <a:pt x="1731" y="1504"/>
                    </a:lnTo>
                    <a:lnTo>
                      <a:pt x="1732" y="1511"/>
                    </a:lnTo>
                    <a:lnTo>
                      <a:pt x="1733" y="1524"/>
                    </a:lnTo>
                    <a:lnTo>
                      <a:pt x="1733" y="1530"/>
                    </a:lnTo>
                    <a:lnTo>
                      <a:pt x="1733" y="1537"/>
                    </a:lnTo>
                    <a:lnTo>
                      <a:pt x="1732" y="1543"/>
                    </a:lnTo>
                    <a:lnTo>
                      <a:pt x="1731" y="1548"/>
                    </a:lnTo>
                    <a:lnTo>
                      <a:pt x="1725" y="1556"/>
                    </a:lnTo>
                    <a:lnTo>
                      <a:pt x="1719" y="1563"/>
                    </a:lnTo>
                    <a:lnTo>
                      <a:pt x="1712" y="1570"/>
                    </a:lnTo>
                    <a:lnTo>
                      <a:pt x="1705" y="1575"/>
                    </a:lnTo>
                    <a:lnTo>
                      <a:pt x="1694" y="1583"/>
                    </a:lnTo>
                    <a:lnTo>
                      <a:pt x="1689" y="1589"/>
                    </a:lnTo>
                    <a:lnTo>
                      <a:pt x="1691" y="1599"/>
                    </a:lnTo>
                    <a:lnTo>
                      <a:pt x="1693" y="1608"/>
                    </a:lnTo>
                    <a:lnTo>
                      <a:pt x="1695" y="1619"/>
                    </a:lnTo>
                    <a:lnTo>
                      <a:pt x="1699" y="1630"/>
                    </a:lnTo>
                    <a:lnTo>
                      <a:pt x="1700" y="1633"/>
                    </a:lnTo>
                    <a:lnTo>
                      <a:pt x="1704" y="1635"/>
                    </a:lnTo>
                    <a:lnTo>
                      <a:pt x="1706" y="1636"/>
                    </a:lnTo>
                    <a:lnTo>
                      <a:pt x="1711" y="1633"/>
                    </a:lnTo>
                    <a:lnTo>
                      <a:pt x="1720" y="1629"/>
                    </a:lnTo>
                    <a:lnTo>
                      <a:pt x="1727" y="1627"/>
                    </a:lnTo>
                    <a:lnTo>
                      <a:pt x="1731" y="1627"/>
                    </a:lnTo>
                    <a:lnTo>
                      <a:pt x="1735" y="1629"/>
                    </a:lnTo>
                    <a:lnTo>
                      <a:pt x="1737" y="1632"/>
                    </a:lnTo>
                    <a:lnTo>
                      <a:pt x="1739" y="1636"/>
                    </a:lnTo>
                    <a:lnTo>
                      <a:pt x="1743" y="1644"/>
                    </a:lnTo>
                    <a:lnTo>
                      <a:pt x="1745" y="1649"/>
                    </a:lnTo>
                    <a:lnTo>
                      <a:pt x="1748" y="1649"/>
                    </a:lnTo>
                    <a:lnTo>
                      <a:pt x="1749" y="1649"/>
                    </a:lnTo>
                    <a:lnTo>
                      <a:pt x="1751" y="1646"/>
                    </a:lnTo>
                    <a:lnTo>
                      <a:pt x="1754" y="1644"/>
                    </a:lnTo>
                    <a:lnTo>
                      <a:pt x="1760" y="1637"/>
                    </a:lnTo>
                    <a:lnTo>
                      <a:pt x="1764" y="1635"/>
                    </a:lnTo>
                    <a:lnTo>
                      <a:pt x="1767" y="1633"/>
                    </a:lnTo>
                    <a:lnTo>
                      <a:pt x="1769" y="1635"/>
                    </a:lnTo>
                    <a:lnTo>
                      <a:pt x="1771" y="1636"/>
                    </a:lnTo>
                    <a:lnTo>
                      <a:pt x="1774" y="1637"/>
                    </a:lnTo>
                    <a:lnTo>
                      <a:pt x="1776" y="1639"/>
                    </a:lnTo>
                    <a:lnTo>
                      <a:pt x="1780" y="1639"/>
                    </a:lnTo>
                    <a:lnTo>
                      <a:pt x="1782" y="1639"/>
                    </a:lnTo>
                    <a:lnTo>
                      <a:pt x="1785" y="1637"/>
                    </a:lnTo>
                    <a:lnTo>
                      <a:pt x="1790" y="1631"/>
                    </a:lnTo>
                    <a:lnTo>
                      <a:pt x="1796" y="1622"/>
                    </a:lnTo>
                    <a:lnTo>
                      <a:pt x="1806" y="1606"/>
                    </a:lnTo>
                    <a:lnTo>
                      <a:pt x="1818" y="1587"/>
                    </a:lnTo>
                    <a:lnTo>
                      <a:pt x="1831" y="1566"/>
                    </a:lnTo>
                    <a:lnTo>
                      <a:pt x="1844" y="1548"/>
                    </a:lnTo>
                    <a:lnTo>
                      <a:pt x="1853" y="1537"/>
                    </a:lnTo>
                    <a:lnTo>
                      <a:pt x="1863" y="1525"/>
                    </a:lnTo>
                    <a:lnTo>
                      <a:pt x="1875" y="1513"/>
                    </a:lnTo>
                    <a:lnTo>
                      <a:pt x="1887" y="1500"/>
                    </a:lnTo>
                    <a:lnTo>
                      <a:pt x="1900" y="1488"/>
                    </a:lnTo>
                    <a:lnTo>
                      <a:pt x="1912" y="1478"/>
                    </a:lnTo>
                    <a:lnTo>
                      <a:pt x="1915" y="1475"/>
                    </a:lnTo>
                    <a:lnTo>
                      <a:pt x="1918" y="1475"/>
                    </a:lnTo>
                    <a:lnTo>
                      <a:pt x="1919" y="1478"/>
                    </a:lnTo>
                    <a:lnTo>
                      <a:pt x="1919" y="1484"/>
                    </a:lnTo>
                    <a:lnTo>
                      <a:pt x="1920" y="1494"/>
                    </a:lnTo>
                    <a:lnTo>
                      <a:pt x="1921" y="1506"/>
                    </a:lnTo>
                    <a:lnTo>
                      <a:pt x="1922" y="1517"/>
                    </a:lnTo>
                    <a:lnTo>
                      <a:pt x="1924" y="1526"/>
                    </a:lnTo>
                    <a:lnTo>
                      <a:pt x="1924" y="1532"/>
                    </a:lnTo>
                    <a:lnTo>
                      <a:pt x="1925" y="1536"/>
                    </a:lnTo>
                    <a:lnTo>
                      <a:pt x="1927" y="1538"/>
                    </a:lnTo>
                    <a:lnTo>
                      <a:pt x="1930" y="1539"/>
                    </a:lnTo>
                    <a:lnTo>
                      <a:pt x="1936" y="1539"/>
                    </a:lnTo>
                    <a:lnTo>
                      <a:pt x="1946" y="1538"/>
                    </a:lnTo>
                    <a:lnTo>
                      <a:pt x="1952" y="1538"/>
                    </a:lnTo>
                    <a:lnTo>
                      <a:pt x="1958" y="1538"/>
                    </a:lnTo>
                    <a:lnTo>
                      <a:pt x="1963" y="1539"/>
                    </a:lnTo>
                    <a:lnTo>
                      <a:pt x="1968" y="1541"/>
                    </a:lnTo>
                    <a:lnTo>
                      <a:pt x="1972" y="1543"/>
                    </a:lnTo>
                    <a:lnTo>
                      <a:pt x="1976" y="1545"/>
                    </a:lnTo>
                    <a:lnTo>
                      <a:pt x="1980" y="1549"/>
                    </a:lnTo>
                    <a:lnTo>
                      <a:pt x="1981" y="1554"/>
                    </a:lnTo>
                    <a:lnTo>
                      <a:pt x="1983" y="1561"/>
                    </a:lnTo>
                    <a:lnTo>
                      <a:pt x="1983" y="1567"/>
                    </a:lnTo>
                    <a:lnTo>
                      <a:pt x="1982" y="1572"/>
                    </a:lnTo>
                    <a:lnTo>
                      <a:pt x="1981" y="1578"/>
                    </a:lnTo>
                    <a:lnTo>
                      <a:pt x="1976" y="1587"/>
                    </a:lnTo>
                    <a:lnTo>
                      <a:pt x="1971" y="1594"/>
                    </a:lnTo>
                    <a:lnTo>
                      <a:pt x="1970" y="1598"/>
                    </a:lnTo>
                    <a:lnTo>
                      <a:pt x="1970" y="1601"/>
                    </a:lnTo>
                    <a:lnTo>
                      <a:pt x="1971" y="1604"/>
                    </a:lnTo>
                    <a:lnTo>
                      <a:pt x="1972" y="1607"/>
                    </a:lnTo>
                    <a:lnTo>
                      <a:pt x="1980" y="1613"/>
                    </a:lnTo>
                    <a:lnTo>
                      <a:pt x="1989" y="1618"/>
                    </a:lnTo>
                    <a:lnTo>
                      <a:pt x="1994" y="1622"/>
                    </a:lnTo>
                    <a:lnTo>
                      <a:pt x="1997" y="1626"/>
                    </a:lnTo>
                    <a:lnTo>
                      <a:pt x="2000" y="1630"/>
                    </a:lnTo>
                    <a:lnTo>
                      <a:pt x="2001" y="1635"/>
                    </a:lnTo>
                    <a:lnTo>
                      <a:pt x="2001" y="1641"/>
                    </a:lnTo>
                    <a:lnTo>
                      <a:pt x="2000" y="1645"/>
                    </a:lnTo>
                    <a:lnTo>
                      <a:pt x="1997" y="1650"/>
                    </a:lnTo>
                    <a:lnTo>
                      <a:pt x="1994" y="1654"/>
                    </a:lnTo>
                    <a:lnTo>
                      <a:pt x="1983" y="1663"/>
                    </a:lnTo>
                    <a:lnTo>
                      <a:pt x="1971" y="1676"/>
                    </a:lnTo>
                    <a:lnTo>
                      <a:pt x="1960" y="1688"/>
                    </a:lnTo>
                    <a:lnTo>
                      <a:pt x="1952" y="1698"/>
                    </a:lnTo>
                    <a:lnTo>
                      <a:pt x="1949" y="1705"/>
                    </a:lnTo>
                    <a:lnTo>
                      <a:pt x="1946" y="1712"/>
                    </a:lnTo>
                    <a:lnTo>
                      <a:pt x="1946" y="1715"/>
                    </a:lnTo>
                    <a:lnTo>
                      <a:pt x="1946" y="1719"/>
                    </a:lnTo>
                    <a:lnTo>
                      <a:pt x="1949" y="1721"/>
                    </a:lnTo>
                    <a:lnTo>
                      <a:pt x="1951" y="1723"/>
                    </a:lnTo>
                    <a:lnTo>
                      <a:pt x="1966" y="1726"/>
                    </a:lnTo>
                    <a:lnTo>
                      <a:pt x="1980" y="1731"/>
                    </a:lnTo>
                    <a:lnTo>
                      <a:pt x="1982" y="1733"/>
                    </a:lnTo>
                    <a:lnTo>
                      <a:pt x="1982" y="1736"/>
                    </a:lnTo>
                    <a:lnTo>
                      <a:pt x="1982" y="1740"/>
                    </a:lnTo>
                    <a:lnTo>
                      <a:pt x="1981" y="1744"/>
                    </a:lnTo>
                    <a:lnTo>
                      <a:pt x="1978" y="1753"/>
                    </a:lnTo>
                    <a:lnTo>
                      <a:pt x="1976" y="1764"/>
                    </a:lnTo>
                    <a:lnTo>
                      <a:pt x="1976" y="1770"/>
                    </a:lnTo>
                    <a:lnTo>
                      <a:pt x="1977" y="1776"/>
                    </a:lnTo>
                    <a:lnTo>
                      <a:pt x="1980" y="1782"/>
                    </a:lnTo>
                    <a:lnTo>
                      <a:pt x="1982" y="1787"/>
                    </a:lnTo>
                    <a:lnTo>
                      <a:pt x="1989" y="1796"/>
                    </a:lnTo>
                    <a:lnTo>
                      <a:pt x="1995" y="1802"/>
                    </a:lnTo>
                    <a:lnTo>
                      <a:pt x="2002" y="1806"/>
                    </a:lnTo>
                    <a:lnTo>
                      <a:pt x="2009" y="1806"/>
                    </a:lnTo>
                    <a:lnTo>
                      <a:pt x="2012" y="1806"/>
                    </a:lnTo>
                    <a:lnTo>
                      <a:pt x="2014" y="1805"/>
                    </a:lnTo>
                    <a:lnTo>
                      <a:pt x="2015" y="1803"/>
                    </a:lnTo>
                    <a:lnTo>
                      <a:pt x="2016" y="1801"/>
                    </a:lnTo>
                    <a:lnTo>
                      <a:pt x="2018" y="1795"/>
                    </a:lnTo>
                    <a:lnTo>
                      <a:pt x="2020" y="1790"/>
                    </a:lnTo>
                    <a:lnTo>
                      <a:pt x="2021" y="1787"/>
                    </a:lnTo>
                    <a:lnTo>
                      <a:pt x="2023" y="1786"/>
                    </a:lnTo>
                    <a:lnTo>
                      <a:pt x="2025" y="1784"/>
                    </a:lnTo>
                    <a:lnTo>
                      <a:pt x="2028" y="1783"/>
                    </a:lnTo>
                    <a:lnTo>
                      <a:pt x="2033" y="1786"/>
                    </a:lnTo>
                    <a:lnTo>
                      <a:pt x="2039" y="1790"/>
                    </a:lnTo>
                    <a:lnTo>
                      <a:pt x="2044" y="1796"/>
                    </a:lnTo>
                    <a:lnTo>
                      <a:pt x="2048" y="1803"/>
                    </a:lnTo>
                    <a:lnTo>
                      <a:pt x="2053" y="1809"/>
                    </a:lnTo>
                    <a:lnTo>
                      <a:pt x="2057" y="1814"/>
                    </a:lnTo>
                    <a:lnTo>
                      <a:pt x="2058" y="1815"/>
                    </a:lnTo>
                    <a:lnTo>
                      <a:pt x="2060" y="1815"/>
                    </a:lnTo>
                    <a:lnTo>
                      <a:pt x="2063" y="1815"/>
                    </a:lnTo>
                    <a:lnTo>
                      <a:pt x="2065" y="1814"/>
                    </a:lnTo>
                    <a:lnTo>
                      <a:pt x="2072" y="1808"/>
                    </a:lnTo>
                    <a:lnTo>
                      <a:pt x="2077" y="1806"/>
                    </a:lnTo>
                    <a:lnTo>
                      <a:pt x="2082" y="1805"/>
                    </a:lnTo>
                    <a:lnTo>
                      <a:pt x="2084" y="1806"/>
                    </a:lnTo>
                    <a:lnTo>
                      <a:pt x="2085" y="1805"/>
                    </a:lnTo>
                    <a:lnTo>
                      <a:pt x="2088" y="1797"/>
                    </a:lnTo>
                    <a:lnTo>
                      <a:pt x="2089" y="1789"/>
                    </a:lnTo>
                    <a:lnTo>
                      <a:pt x="2094" y="1781"/>
                    </a:lnTo>
                    <a:lnTo>
                      <a:pt x="2113" y="1762"/>
                    </a:lnTo>
                    <a:lnTo>
                      <a:pt x="2128" y="1746"/>
                    </a:lnTo>
                    <a:lnTo>
                      <a:pt x="2130" y="1743"/>
                    </a:lnTo>
                    <a:lnTo>
                      <a:pt x="2134" y="1739"/>
                    </a:lnTo>
                    <a:lnTo>
                      <a:pt x="2136" y="1737"/>
                    </a:lnTo>
                    <a:lnTo>
                      <a:pt x="2140" y="1734"/>
                    </a:lnTo>
                    <a:lnTo>
                      <a:pt x="2148" y="1732"/>
                    </a:lnTo>
                    <a:lnTo>
                      <a:pt x="2157" y="1730"/>
                    </a:lnTo>
                    <a:lnTo>
                      <a:pt x="2167" y="1728"/>
                    </a:lnTo>
                    <a:lnTo>
                      <a:pt x="2177" y="1727"/>
                    </a:lnTo>
                    <a:lnTo>
                      <a:pt x="2182" y="1726"/>
                    </a:lnTo>
                    <a:lnTo>
                      <a:pt x="2186" y="1724"/>
                    </a:lnTo>
                    <a:lnTo>
                      <a:pt x="2190" y="1720"/>
                    </a:lnTo>
                    <a:lnTo>
                      <a:pt x="2192" y="1714"/>
                    </a:lnTo>
                    <a:lnTo>
                      <a:pt x="2196" y="1702"/>
                    </a:lnTo>
                    <a:lnTo>
                      <a:pt x="2197" y="1690"/>
                    </a:lnTo>
                    <a:lnTo>
                      <a:pt x="2198" y="1685"/>
                    </a:lnTo>
                    <a:lnTo>
                      <a:pt x="2199" y="1680"/>
                    </a:lnTo>
                    <a:lnTo>
                      <a:pt x="2202" y="1676"/>
                    </a:lnTo>
                    <a:lnTo>
                      <a:pt x="2204" y="1674"/>
                    </a:lnTo>
                    <a:lnTo>
                      <a:pt x="2209" y="1671"/>
                    </a:lnTo>
                    <a:lnTo>
                      <a:pt x="2214" y="1671"/>
                    </a:lnTo>
                    <a:lnTo>
                      <a:pt x="2218" y="1671"/>
                    </a:lnTo>
                    <a:lnTo>
                      <a:pt x="2224" y="1671"/>
                    </a:lnTo>
                    <a:lnTo>
                      <a:pt x="2235" y="1673"/>
                    </a:lnTo>
                    <a:lnTo>
                      <a:pt x="2245" y="1676"/>
                    </a:lnTo>
                    <a:lnTo>
                      <a:pt x="2256" y="1677"/>
                    </a:lnTo>
                    <a:lnTo>
                      <a:pt x="2273" y="1679"/>
                    </a:lnTo>
                    <a:lnTo>
                      <a:pt x="2281" y="1677"/>
                    </a:lnTo>
                    <a:lnTo>
                      <a:pt x="2291" y="1676"/>
                    </a:lnTo>
                    <a:lnTo>
                      <a:pt x="2299" y="1674"/>
                    </a:lnTo>
                    <a:lnTo>
                      <a:pt x="2306" y="1671"/>
                    </a:lnTo>
                    <a:lnTo>
                      <a:pt x="2318" y="1663"/>
                    </a:lnTo>
                    <a:lnTo>
                      <a:pt x="2329" y="1654"/>
                    </a:lnTo>
                    <a:lnTo>
                      <a:pt x="2336" y="1649"/>
                    </a:lnTo>
                    <a:lnTo>
                      <a:pt x="2342" y="1645"/>
                    </a:lnTo>
                    <a:lnTo>
                      <a:pt x="2350" y="1644"/>
                    </a:lnTo>
                    <a:lnTo>
                      <a:pt x="2359" y="1645"/>
                    </a:lnTo>
                    <a:lnTo>
                      <a:pt x="2367" y="1646"/>
                    </a:lnTo>
                    <a:lnTo>
                      <a:pt x="2375" y="1648"/>
                    </a:lnTo>
                    <a:lnTo>
                      <a:pt x="2384" y="1648"/>
                    </a:lnTo>
                    <a:lnTo>
                      <a:pt x="2392" y="1646"/>
                    </a:lnTo>
                    <a:lnTo>
                      <a:pt x="2406" y="1643"/>
                    </a:lnTo>
                    <a:lnTo>
                      <a:pt x="2421" y="1638"/>
                    </a:lnTo>
                    <a:lnTo>
                      <a:pt x="2426" y="1635"/>
                    </a:lnTo>
                    <a:lnTo>
                      <a:pt x="2432" y="1631"/>
                    </a:lnTo>
                    <a:lnTo>
                      <a:pt x="2437" y="1627"/>
                    </a:lnTo>
                    <a:lnTo>
                      <a:pt x="2440" y="1625"/>
                    </a:lnTo>
                    <a:lnTo>
                      <a:pt x="2441" y="1622"/>
                    </a:lnTo>
                    <a:lnTo>
                      <a:pt x="2441" y="1619"/>
                    </a:lnTo>
                    <a:lnTo>
                      <a:pt x="2437" y="1617"/>
                    </a:lnTo>
                    <a:lnTo>
                      <a:pt x="2432" y="1616"/>
                    </a:lnTo>
                    <a:lnTo>
                      <a:pt x="2426" y="1614"/>
                    </a:lnTo>
                    <a:lnTo>
                      <a:pt x="2422" y="1612"/>
                    </a:lnTo>
                    <a:lnTo>
                      <a:pt x="2419" y="1610"/>
                    </a:lnTo>
                    <a:lnTo>
                      <a:pt x="2418" y="1607"/>
                    </a:lnTo>
                    <a:lnTo>
                      <a:pt x="2418" y="1604"/>
                    </a:lnTo>
                    <a:lnTo>
                      <a:pt x="2418" y="1601"/>
                    </a:lnTo>
                    <a:lnTo>
                      <a:pt x="2419" y="1598"/>
                    </a:lnTo>
                    <a:lnTo>
                      <a:pt x="2422" y="1595"/>
                    </a:lnTo>
                    <a:lnTo>
                      <a:pt x="2425" y="1591"/>
                    </a:lnTo>
                    <a:lnTo>
                      <a:pt x="2430" y="1588"/>
                    </a:lnTo>
                    <a:lnTo>
                      <a:pt x="2436" y="1588"/>
                    </a:lnTo>
                    <a:lnTo>
                      <a:pt x="2443" y="1591"/>
                    </a:lnTo>
                    <a:lnTo>
                      <a:pt x="2447" y="1592"/>
                    </a:lnTo>
                    <a:lnTo>
                      <a:pt x="2450" y="1593"/>
                    </a:lnTo>
                    <a:lnTo>
                      <a:pt x="2453" y="1593"/>
                    </a:lnTo>
                    <a:lnTo>
                      <a:pt x="2454" y="1592"/>
                    </a:lnTo>
                    <a:lnTo>
                      <a:pt x="2455" y="1589"/>
                    </a:lnTo>
                    <a:lnTo>
                      <a:pt x="2455" y="1587"/>
                    </a:lnTo>
                    <a:lnTo>
                      <a:pt x="2454" y="1585"/>
                    </a:lnTo>
                    <a:lnTo>
                      <a:pt x="2453" y="1581"/>
                    </a:lnTo>
                    <a:lnTo>
                      <a:pt x="2451" y="1578"/>
                    </a:lnTo>
                    <a:lnTo>
                      <a:pt x="2451" y="1574"/>
                    </a:lnTo>
                    <a:lnTo>
                      <a:pt x="2453" y="1570"/>
                    </a:lnTo>
                    <a:lnTo>
                      <a:pt x="2455" y="1568"/>
                    </a:lnTo>
                    <a:lnTo>
                      <a:pt x="2460" y="1563"/>
                    </a:lnTo>
                    <a:lnTo>
                      <a:pt x="2467" y="1560"/>
                    </a:lnTo>
                    <a:lnTo>
                      <a:pt x="2474" y="1559"/>
                    </a:lnTo>
                    <a:lnTo>
                      <a:pt x="2484" y="1560"/>
                    </a:lnTo>
                    <a:lnTo>
                      <a:pt x="2487" y="1561"/>
                    </a:lnTo>
                    <a:lnTo>
                      <a:pt x="2492" y="1563"/>
                    </a:lnTo>
                    <a:lnTo>
                      <a:pt x="2497" y="1566"/>
                    </a:lnTo>
                    <a:lnTo>
                      <a:pt x="2501" y="1569"/>
                    </a:lnTo>
                    <a:lnTo>
                      <a:pt x="2505" y="1573"/>
                    </a:lnTo>
                    <a:lnTo>
                      <a:pt x="2510" y="1574"/>
                    </a:lnTo>
                    <a:lnTo>
                      <a:pt x="2513" y="1575"/>
                    </a:lnTo>
                    <a:lnTo>
                      <a:pt x="2517" y="1574"/>
                    </a:lnTo>
                    <a:lnTo>
                      <a:pt x="2520" y="1573"/>
                    </a:lnTo>
                    <a:lnTo>
                      <a:pt x="2523" y="1569"/>
                    </a:lnTo>
                    <a:lnTo>
                      <a:pt x="2523" y="1566"/>
                    </a:lnTo>
                    <a:lnTo>
                      <a:pt x="2524" y="1561"/>
                    </a:lnTo>
                    <a:lnTo>
                      <a:pt x="2522" y="1549"/>
                    </a:lnTo>
                    <a:lnTo>
                      <a:pt x="2520" y="1536"/>
                    </a:lnTo>
                    <a:lnTo>
                      <a:pt x="2518" y="1530"/>
                    </a:lnTo>
                    <a:lnTo>
                      <a:pt x="2517" y="1524"/>
                    </a:lnTo>
                    <a:lnTo>
                      <a:pt x="2514" y="1519"/>
                    </a:lnTo>
                    <a:lnTo>
                      <a:pt x="2512" y="1517"/>
                    </a:lnTo>
                    <a:lnTo>
                      <a:pt x="2510" y="1513"/>
                    </a:lnTo>
                    <a:lnTo>
                      <a:pt x="2508" y="1511"/>
                    </a:lnTo>
                    <a:lnTo>
                      <a:pt x="2507" y="1509"/>
                    </a:lnTo>
                    <a:lnTo>
                      <a:pt x="2508" y="1507"/>
                    </a:lnTo>
                    <a:lnTo>
                      <a:pt x="2510" y="1505"/>
                    </a:lnTo>
                    <a:lnTo>
                      <a:pt x="2512" y="1504"/>
                    </a:lnTo>
                    <a:lnTo>
                      <a:pt x="2516" y="1504"/>
                    </a:lnTo>
                    <a:lnTo>
                      <a:pt x="2520" y="1504"/>
                    </a:lnTo>
                    <a:lnTo>
                      <a:pt x="2532" y="1506"/>
                    </a:lnTo>
                    <a:lnTo>
                      <a:pt x="2544" y="1510"/>
                    </a:lnTo>
                    <a:lnTo>
                      <a:pt x="2556" y="1513"/>
                    </a:lnTo>
                    <a:lnTo>
                      <a:pt x="2563" y="1518"/>
                    </a:lnTo>
                    <a:lnTo>
                      <a:pt x="2568" y="1519"/>
                    </a:lnTo>
                    <a:lnTo>
                      <a:pt x="2573" y="1520"/>
                    </a:lnTo>
                    <a:lnTo>
                      <a:pt x="2579" y="1520"/>
                    </a:lnTo>
                    <a:lnTo>
                      <a:pt x="2585" y="1520"/>
                    </a:lnTo>
                    <a:lnTo>
                      <a:pt x="2592" y="1519"/>
                    </a:lnTo>
                    <a:lnTo>
                      <a:pt x="2598" y="1517"/>
                    </a:lnTo>
                    <a:lnTo>
                      <a:pt x="2602" y="1515"/>
                    </a:lnTo>
                    <a:lnTo>
                      <a:pt x="2607" y="1511"/>
                    </a:lnTo>
                    <a:lnTo>
                      <a:pt x="2613" y="1504"/>
                    </a:lnTo>
                    <a:lnTo>
                      <a:pt x="2620" y="1493"/>
                    </a:lnTo>
                    <a:lnTo>
                      <a:pt x="2624" y="1486"/>
                    </a:lnTo>
                    <a:lnTo>
                      <a:pt x="2627" y="1476"/>
                    </a:lnTo>
                    <a:lnTo>
                      <a:pt x="2631" y="1466"/>
                    </a:lnTo>
                    <a:lnTo>
                      <a:pt x="2633" y="1453"/>
                    </a:lnTo>
                    <a:lnTo>
                      <a:pt x="2637" y="1442"/>
                    </a:lnTo>
                    <a:lnTo>
                      <a:pt x="2639" y="1436"/>
                    </a:lnTo>
                    <a:lnTo>
                      <a:pt x="2643" y="1433"/>
                    </a:lnTo>
                    <a:lnTo>
                      <a:pt x="2646" y="1430"/>
                    </a:lnTo>
                    <a:lnTo>
                      <a:pt x="2659" y="1430"/>
                    </a:lnTo>
                    <a:lnTo>
                      <a:pt x="2680" y="1429"/>
                    </a:lnTo>
                    <a:lnTo>
                      <a:pt x="2700" y="1425"/>
                    </a:lnTo>
                    <a:lnTo>
                      <a:pt x="2713" y="1423"/>
                    </a:lnTo>
                    <a:lnTo>
                      <a:pt x="2721" y="1424"/>
                    </a:lnTo>
                    <a:lnTo>
                      <a:pt x="2727" y="1425"/>
                    </a:lnTo>
                    <a:lnTo>
                      <a:pt x="2734" y="1431"/>
                    </a:lnTo>
                    <a:lnTo>
                      <a:pt x="2741" y="1438"/>
                    </a:lnTo>
                    <a:lnTo>
                      <a:pt x="2746" y="1446"/>
                    </a:lnTo>
                    <a:lnTo>
                      <a:pt x="2752" y="1452"/>
                    </a:lnTo>
                    <a:lnTo>
                      <a:pt x="2758" y="1457"/>
                    </a:lnTo>
                    <a:lnTo>
                      <a:pt x="2766" y="1463"/>
                    </a:lnTo>
                    <a:lnTo>
                      <a:pt x="2772" y="1466"/>
                    </a:lnTo>
                    <a:lnTo>
                      <a:pt x="2781" y="1468"/>
                    </a:lnTo>
                    <a:lnTo>
                      <a:pt x="2790" y="1469"/>
                    </a:lnTo>
                    <a:lnTo>
                      <a:pt x="2801" y="1469"/>
                    </a:lnTo>
                    <a:lnTo>
                      <a:pt x="2809" y="1468"/>
                    </a:lnTo>
                    <a:lnTo>
                      <a:pt x="2816" y="1467"/>
                    </a:lnTo>
                    <a:lnTo>
                      <a:pt x="2821" y="1466"/>
                    </a:lnTo>
                    <a:lnTo>
                      <a:pt x="2826" y="1465"/>
                    </a:lnTo>
                    <a:lnTo>
                      <a:pt x="2833" y="1461"/>
                    </a:lnTo>
                    <a:lnTo>
                      <a:pt x="2841" y="1457"/>
                    </a:lnTo>
                    <a:lnTo>
                      <a:pt x="2848" y="1455"/>
                    </a:lnTo>
                    <a:lnTo>
                      <a:pt x="2867" y="1427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9" name="山东">
                <a:extLst>
                  <a:ext uri="{FF2B5EF4-FFF2-40B4-BE49-F238E27FC236}">
                    <a16:creationId xmlns:a16="http://schemas.microsoft.com/office/drawing/2014/main" id="{1B787260-A883-41B5-84B9-F3AEAA8CBE5C}"/>
                  </a:ext>
                </a:extLst>
              </p:cNvPr>
              <p:cNvSpPr/>
              <p:nvPr/>
            </p:nvSpPr>
            <p:spPr bwMode="auto">
              <a:xfrm>
                <a:off x="4933259" y="2494719"/>
                <a:ext cx="947186" cy="605146"/>
              </a:xfrm>
              <a:custGeom>
                <a:avLst/>
                <a:gdLst>
                  <a:gd name="T0" fmla="*/ 831 w 2606"/>
                  <a:gd name="T1" fmla="*/ 153 h 1671"/>
                  <a:gd name="T2" fmla="*/ 614 w 2606"/>
                  <a:gd name="T3" fmla="*/ 197 h 1671"/>
                  <a:gd name="T4" fmla="*/ 432 w 2606"/>
                  <a:gd name="T5" fmla="*/ 342 h 1671"/>
                  <a:gd name="T6" fmla="*/ 367 w 2606"/>
                  <a:gd name="T7" fmla="*/ 411 h 1671"/>
                  <a:gd name="T8" fmla="*/ 252 w 2606"/>
                  <a:gd name="T9" fmla="*/ 665 h 1671"/>
                  <a:gd name="T10" fmla="*/ 153 w 2606"/>
                  <a:gd name="T11" fmla="*/ 883 h 1671"/>
                  <a:gd name="T12" fmla="*/ 157 w 2606"/>
                  <a:gd name="T13" fmla="*/ 1075 h 1671"/>
                  <a:gd name="T14" fmla="*/ 237 w 2606"/>
                  <a:gd name="T15" fmla="*/ 1070 h 1671"/>
                  <a:gd name="T16" fmla="*/ 400 w 2606"/>
                  <a:gd name="T17" fmla="*/ 1024 h 1671"/>
                  <a:gd name="T18" fmla="*/ 286 w 2606"/>
                  <a:gd name="T19" fmla="*/ 1117 h 1671"/>
                  <a:gd name="T20" fmla="*/ 164 w 2606"/>
                  <a:gd name="T21" fmla="*/ 1251 h 1671"/>
                  <a:gd name="T22" fmla="*/ 27 w 2606"/>
                  <a:gd name="T23" fmla="*/ 1393 h 1671"/>
                  <a:gd name="T24" fmla="*/ 73 w 2606"/>
                  <a:gd name="T25" fmla="*/ 1491 h 1671"/>
                  <a:gd name="T26" fmla="*/ 213 w 2606"/>
                  <a:gd name="T27" fmla="*/ 1586 h 1671"/>
                  <a:gd name="T28" fmla="*/ 427 w 2606"/>
                  <a:gd name="T29" fmla="*/ 1633 h 1671"/>
                  <a:gd name="T30" fmla="*/ 550 w 2606"/>
                  <a:gd name="T31" fmla="*/ 1564 h 1671"/>
                  <a:gd name="T32" fmla="*/ 658 w 2606"/>
                  <a:gd name="T33" fmla="*/ 1426 h 1671"/>
                  <a:gd name="T34" fmla="*/ 701 w 2606"/>
                  <a:gd name="T35" fmla="*/ 1437 h 1671"/>
                  <a:gd name="T36" fmla="*/ 811 w 2606"/>
                  <a:gd name="T37" fmla="*/ 1602 h 1671"/>
                  <a:gd name="T38" fmla="*/ 1004 w 2606"/>
                  <a:gd name="T39" fmla="*/ 1657 h 1671"/>
                  <a:gd name="T40" fmla="*/ 1063 w 2606"/>
                  <a:gd name="T41" fmla="*/ 1579 h 1671"/>
                  <a:gd name="T42" fmla="*/ 1187 w 2606"/>
                  <a:gd name="T43" fmla="*/ 1652 h 1671"/>
                  <a:gd name="T44" fmla="*/ 1275 w 2606"/>
                  <a:gd name="T45" fmla="*/ 1602 h 1671"/>
                  <a:gd name="T46" fmla="*/ 1378 w 2606"/>
                  <a:gd name="T47" fmla="*/ 1499 h 1671"/>
                  <a:gd name="T48" fmla="*/ 1489 w 2606"/>
                  <a:gd name="T49" fmla="*/ 1343 h 1671"/>
                  <a:gd name="T50" fmla="*/ 1623 w 2606"/>
                  <a:gd name="T51" fmla="*/ 1208 h 1671"/>
                  <a:gd name="T52" fmla="*/ 1675 w 2606"/>
                  <a:gd name="T53" fmla="*/ 1085 h 1671"/>
                  <a:gd name="T54" fmla="*/ 1741 w 2606"/>
                  <a:gd name="T55" fmla="*/ 1026 h 1671"/>
                  <a:gd name="T56" fmla="*/ 1774 w 2606"/>
                  <a:gd name="T57" fmla="*/ 964 h 1671"/>
                  <a:gd name="T58" fmla="*/ 1824 w 2606"/>
                  <a:gd name="T59" fmla="*/ 913 h 1671"/>
                  <a:gd name="T60" fmla="*/ 1774 w 2606"/>
                  <a:gd name="T61" fmla="*/ 823 h 1671"/>
                  <a:gd name="T62" fmla="*/ 1847 w 2606"/>
                  <a:gd name="T63" fmla="*/ 800 h 1671"/>
                  <a:gd name="T64" fmla="*/ 1886 w 2606"/>
                  <a:gd name="T65" fmla="*/ 879 h 1671"/>
                  <a:gd name="T66" fmla="*/ 1982 w 2606"/>
                  <a:gd name="T67" fmla="*/ 800 h 1671"/>
                  <a:gd name="T68" fmla="*/ 2006 w 2606"/>
                  <a:gd name="T69" fmla="*/ 675 h 1671"/>
                  <a:gd name="T70" fmla="*/ 2040 w 2606"/>
                  <a:gd name="T71" fmla="*/ 681 h 1671"/>
                  <a:gd name="T72" fmla="*/ 1990 w 2606"/>
                  <a:gd name="T73" fmla="*/ 641 h 1671"/>
                  <a:gd name="T74" fmla="*/ 2059 w 2606"/>
                  <a:gd name="T75" fmla="*/ 628 h 1671"/>
                  <a:gd name="T76" fmla="*/ 2204 w 2606"/>
                  <a:gd name="T77" fmla="*/ 495 h 1671"/>
                  <a:gd name="T78" fmla="*/ 2241 w 2606"/>
                  <a:gd name="T79" fmla="*/ 531 h 1671"/>
                  <a:gd name="T80" fmla="*/ 2373 w 2606"/>
                  <a:gd name="T81" fmla="*/ 397 h 1671"/>
                  <a:gd name="T82" fmla="*/ 2440 w 2606"/>
                  <a:gd name="T83" fmla="*/ 381 h 1671"/>
                  <a:gd name="T84" fmla="*/ 2536 w 2606"/>
                  <a:gd name="T85" fmla="*/ 458 h 1671"/>
                  <a:gd name="T86" fmla="*/ 2541 w 2606"/>
                  <a:gd name="T87" fmla="*/ 376 h 1671"/>
                  <a:gd name="T88" fmla="*/ 2579 w 2606"/>
                  <a:gd name="T89" fmla="*/ 294 h 1671"/>
                  <a:gd name="T90" fmla="*/ 2592 w 2606"/>
                  <a:gd name="T91" fmla="*/ 187 h 1671"/>
                  <a:gd name="T92" fmla="*/ 2428 w 2606"/>
                  <a:gd name="T93" fmla="*/ 162 h 1671"/>
                  <a:gd name="T94" fmla="*/ 2347 w 2606"/>
                  <a:gd name="T95" fmla="*/ 220 h 1671"/>
                  <a:gd name="T96" fmla="*/ 2188 w 2606"/>
                  <a:gd name="T97" fmla="*/ 212 h 1671"/>
                  <a:gd name="T98" fmla="*/ 2070 w 2606"/>
                  <a:gd name="T99" fmla="*/ 138 h 1671"/>
                  <a:gd name="T100" fmla="*/ 1975 w 2606"/>
                  <a:gd name="T101" fmla="*/ 81 h 1671"/>
                  <a:gd name="T102" fmla="*/ 1761 w 2606"/>
                  <a:gd name="T103" fmla="*/ 159 h 1671"/>
                  <a:gd name="T104" fmla="*/ 1734 w 2606"/>
                  <a:gd name="T105" fmla="*/ 264 h 1671"/>
                  <a:gd name="T106" fmla="*/ 1665 w 2606"/>
                  <a:gd name="T107" fmla="*/ 376 h 1671"/>
                  <a:gd name="T108" fmla="*/ 1427 w 2606"/>
                  <a:gd name="T109" fmla="*/ 440 h 1671"/>
                  <a:gd name="T110" fmla="*/ 1344 w 2606"/>
                  <a:gd name="T111" fmla="*/ 226 h 1671"/>
                  <a:gd name="T112" fmla="*/ 1369 w 2606"/>
                  <a:gd name="T113" fmla="*/ 142 h 1671"/>
                  <a:gd name="T114" fmla="*/ 1251 w 2606"/>
                  <a:gd name="T115" fmla="*/ 4 h 1671"/>
                  <a:gd name="T116" fmla="*/ 1145 w 2606"/>
                  <a:gd name="T117" fmla="*/ 42 h 1671"/>
                  <a:gd name="T118" fmla="*/ 1023 w 2606"/>
                  <a:gd name="T119" fmla="*/ 115 h 1671"/>
                  <a:gd name="T120" fmla="*/ 961 w 2606"/>
                  <a:gd name="T121" fmla="*/ 51 h 1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606" h="1671">
                    <a:moveTo>
                      <a:pt x="923" y="0"/>
                    </a:moveTo>
                    <a:lnTo>
                      <a:pt x="923" y="12"/>
                    </a:lnTo>
                    <a:lnTo>
                      <a:pt x="921" y="27"/>
                    </a:lnTo>
                    <a:lnTo>
                      <a:pt x="918" y="36"/>
                    </a:lnTo>
                    <a:lnTo>
                      <a:pt x="913" y="43"/>
                    </a:lnTo>
                    <a:lnTo>
                      <a:pt x="906" y="50"/>
                    </a:lnTo>
                    <a:lnTo>
                      <a:pt x="898" y="56"/>
                    </a:lnTo>
                    <a:lnTo>
                      <a:pt x="892" y="60"/>
                    </a:lnTo>
                    <a:lnTo>
                      <a:pt x="885" y="64"/>
                    </a:lnTo>
                    <a:lnTo>
                      <a:pt x="874" y="71"/>
                    </a:lnTo>
                    <a:lnTo>
                      <a:pt x="865" y="80"/>
                    </a:lnTo>
                    <a:lnTo>
                      <a:pt x="860" y="83"/>
                    </a:lnTo>
                    <a:lnTo>
                      <a:pt x="856" y="88"/>
                    </a:lnTo>
                    <a:lnTo>
                      <a:pt x="853" y="93"/>
                    </a:lnTo>
                    <a:lnTo>
                      <a:pt x="850" y="98"/>
                    </a:lnTo>
                    <a:lnTo>
                      <a:pt x="848" y="102"/>
                    </a:lnTo>
                    <a:lnTo>
                      <a:pt x="847" y="107"/>
                    </a:lnTo>
                    <a:lnTo>
                      <a:pt x="843" y="118"/>
                    </a:lnTo>
                    <a:lnTo>
                      <a:pt x="840" y="127"/>
                    </a:lnTo>
                    <a:lnTo>
                      <a:pt x="837" y="137"/>
                    </a:lnTo>
                    <a:lnTo>
                      <a:pt x="835" y="145"/>
                    </a:lnTo>
                    <a:lnTo>
                      <a:pt x="833" y="150"/>
                    </a:lnTo>
                    <a:lnTo>
                      <a:pt x="831" y="153"/>
                    </a:lnTo>
                    <a:lnTo>
                      <a:pt x="829" y="157"/>
                    </a:lnTo>
                    <a:lnTo>
                      <a:pt x="827" y="159"/>
                    </a:lnTo>
                    <a:lnTo>
                      <a:pt x="822" y="163"/>
                    </a:lnTo>
                    <a:lnTo>
                      <a:pt x="817" y="164"/>
                    </a:lnTo>
                    <a:lnTo>
                      <a:pt x="812" y="165"/>
                    </a:lnTo>
                    <a:lnTo>
                      <a:pt x="806" y="167"/>
                    </a:lnTo>
                    <a:lnTo>
                      <a:pt x="795" y="169"/>
                    </a:lnTo>
                    <a:lnTo>
                      <a:pt x="784" y="170"/>
                    </a:lnTo>
                    <a:lnTo>
                      <a:pt x="772" y="173"/>
                    </a:lnTo>
                    <a:lnTo>
                      <a:pt x="760" y="174"/>
                    </a:lnTo>
                    <a:lnTo>
                      <a:pt x="747" y="175"/>
                    </a:lnTo>
                    <a:lnTo>
                      <a:pt x="732" y="177"/>
                    </a:lnTo>
                    <a:lnTo>
                      <a:pt x="720" y="180"/>
                    </a:lnTo>
                    <a:lnTo>
                      <a:pt x="707" y="183"/>
                    </a:lnTo>
                    <a:lnTo>
                      <a:pt x="693" y="186"/>
                    </a:lnTo>
                    <a:lnTo>
                      <a:pt x="679" y="189"/>
                    </a:lnTo>
                    <a:lnTo>
                      <a:pt x="666" y="190"/>
                    </a:lnTo>
                    <a:lnTo>
                      <a:pt x="654" y="190"/>
                    </a:lnTo>
                    <a:lnTo>
                      <a:pt x="642" y="192"/>
                    </a:lnTo>
                    <a:lnTo>
                      <a:pt x="630" y="193"/>
                    </a:lnTo>
                    <a:lnTo>
                      <a:pt x="625" y="194"/>
                    </a:lnTo>
                    <a:lnTo>
                      <a:pt x="620" y="195"/>
                    </a:lnTo>
                    <a:lnTo>
                      <a:pt x="614" y="197"/>
                    </a:lnTo>
                    <a:lnTo>
                      <a:pt x="608" y="201"/>
                    </a:lnTo>
                    <a:lnTo>
                      <a:pt x="603" y="205"/>
                    </a:lnTo>
                    <a:lnTo>
                      <a:pt x="598" y="209"/>
                    </a:lnTo>
                    <a:lnTo>
                      <a:pt x="594" y="215"/>
                    </a:lnTo>
                    <a:lnTo>
                      <a:pt x="590" y="222"/>
                    </a:lnTo>
                    <a:lnTo>
                      <a:pt x="576" y="250"/>
                    </a:lnTo>
                    <a:lnTo>
                      <a:pt x="563" y="274"/>
                    </a:lnTo>
                    <a:lnTo>
                      <a:pt x="557" y="284"/>
                    </a:lnTo>
                    <a:lnTo>
                      <a:pt x="548" y="294"/>
                    </a:lnTo>
                    <a:lnTo>
                      <a:pt x="540" y="302"/>
                    </a:lnTo>
                    <a:lnTo>
                      <a:pt x="531" y="310"/>
                    </a:lnTo>
                    <a:lnTo>
                      <a:pt x="512" y="325"/>
                    </a:lnTo>
                    <a:lnTo>
                      <a:pt x="499" y="335"/>
                    </a:lnTo>
                    <a:lnTo>
                      <a:pt x="491" y="339"/>
                    </a:lnTo>
                    <a:lnTo>
                      <a:pt x="484" y="340"/>
                    </a:lnTo>
                    <a:lnTo>
                      <a:pt x="477" y="339"/>
                    </a:lnTo>
                    <a:lnTo>
                      <a:pt x="468" y="337"/>
                    </a:lnTo>
                    <a:lnTo>
                      <a:pt x="459" y="333"/>
                    </a:lnTo>
                    <a:lnTo>
                      <a:pt x="452" y="331"/>
                    </a:lnTo>
                    <a:lnTo>
                      <a:pt x="446" y="331"/>
                    </a:lnTo>
                    <a:lnTo>
                      <a:pt x="440" y="333"/>
                    </a:lnTo>
                    <a:lnTo>
                      <a:pt x="437" y="337"/>
                    </a:lnTo>
                    <a:lnTo>
                      <a:pt x="432" y="342"/>
                    </a:lnTo>
                    <a:lnTo>
                      <a:pt x="427" y="352"/>
                    </a:lnTo>
                    <a:lnTo>
                      <a:pt x="421" y="363"/>
                    </a:lnTo>
                    <a:lnTo>
                      <a:pt x="419" y="370"/>
                    </a:lnTo>
                    <a:lnTo>
                      <a:pt x="418" y="375"/>
                    </a:lnTo>
                    <a:lnTo>
                      <a:pt x="418" y="379"/>
                    </a:lnTo>
                    <a:lnTo>
                      <a:pt x="419" y="384"/>
                    </a:lnTo>
                    <a:lnTo>
                      <a:pt x="421" y="390"/>
                    </a:lnTo>
                    <a:lnTo>
                      <a:pt x="425" y="396"/>
                    </a:lnTo>
                    <a:lnTo>
                      <a:pt x="427" y="400"/>
                    </a:lnTo>
                    <a:lnTo>
                      <a:pt x="430" y="403"/>
                    </a:lnTo>
                    <a:lnTo>
                      <a:pt x="430" y="405"/>
                    </a:lnTo>
                    <a:lnTo>
                      <a:pt x="428" y="407"/>
                    </a:lnTo>
                    <a:lnTo>
                      <a:pt x="426" y="409"/>
                    </a:lnTo>
                    <a:lnTo>
                      <a:pt x="424" y="411"/>
                    </a:lnTo>
                    <a:lnTo>
                      <a:pt x="419" y="414"/>
                    </a:lnTo>
                    <a:lnTo>
                      <a:pt x="415" y="415"/>
                    </a:lnTo>
                    <a:lnTo>
                      <a:pt x="412" y="415"/>
                    </a:lnTo>
                    <a:lnTo>
                      <a:pt x="407" y="415"/>
                    </a:lnTo>
                    <a:lnTo>
                      <a:pt x="399" y="413"/>
                    </a:lnTo>
                    <a:lnTo>
                      <a:pt x="389" y="411"/>
                    </a:lnTo>
                    <a:lnTo>
                      <a:pt x="380" y="410"/>
                    </a:lnTo>
                    <a:lnTo>
                      <a:pt x="371" y="410"/>
                    </a:lnTo>
                    <a:lnTo>
                      <a:pt x="367" y="411"/>
                    </a:lnTo>
                    <a:lnTo>
                      <a:pt x="363" y="414"/>
                    </a:lnTo>
                    <a:lnTo>
                      <a:pt x="358" y="417"/>
                    </a:lnTo>
                    <a:lnTo>
                      <a:pt x="354" y="422"/>
                    </a:lnTo>
                    <a:lnTo>
                      <a:pt x="346" y="434"/>
                    </a:lnTo>
                    <a:lnTo>
                      <a:pt x="338" y="448"/>
                    </a:lnTo>
                    <a:lnTo>
                      <a:pt x="330" y="466"/>
                    </a:lnTo>
                    <a:lnTo>
                      <a:pt x="321" y="485"/>
                    </a:lnTo>
                    <a:lnTo>
                      <a:pt x="313" y="508"/>
                    </a:lnTo>
                    <a:lnTo>
                      <a:pt x="306" y="533"/>
                    </a:lnTo>
                    <a:lnTo>
                      <a:pt x="301" y="555"/>
                    </a:lnTo>
                    <a:lnTo>
                      <a:pt x="296" y="574"/>
                    </a:lnTo>
                    <a:lnTo>
                      <a:pt x="294" y="580"/>
                    </a:lnTo>
                    <a:lnTo>
                      <a:pt x="292" y="586"/>
                    </a:lnTo>
                    <a:lnTo>
                      <a:pt x="288" y="591"/>
                    </a:lnTo>
                    <a:lnTo>
                      <a:pt x="285" y="597"/>
                    </a:lnTo>
                    <a:lnTo>
                      <a:pt x="277" y="606"/>
                    </a:lnTo>
                    <a:lnTo>
                      <a:pt x="271" y="616"/>
                    </a:lnTo>
                    <a:lnTo>
                      <a:pt x="267" y="630"/>
                    </a:lnTo>
                    <a:lnTo>
                      <a:pt x="263" y="644"/>
                    </a:lnTo>
                    <a:lnTo>
                      <a:pt x="261" y="650"/>
                    </a:lnTo>
                    <a:lnTo>
                      <a:pt x="258" y="656"/>
                    </a:lnTo>
                    <a:lnTo>
                      <a:pt x="256" y="661"/>
                    </a:lnTo>
                    <a:lnTo>
                      <a:pt x="252" y="665"/>
                    </a:lnTo>
                    <a:lnTo>
                      <a:pt x="235" y="676"/>
                    </a:lnTo>
                    <a:lnTo>
                      <a:pt x="214" y="688"/>
                    </a:lnTo>
                    <a:lnTo>
                      <a:pt x="204" y="694"/>
                    </a:lnTo>
                    <a:lnTo>
                      <a:pt x="194" y="701"/>
                    </a:lnTo>
                    <a:lnTo>
                      <a:pt x="185" y="711"/>
                    </a:lnTo>
                    <a:lnTo>
                      <a:pt x="178" y="722"/>
                    </a:lnTo>
                    <a:lnTo>
                      <a:pt x="162" y="747"/>
                    </a:lnTo>
                    <a:lnTo>
                      <a:pt x="147" y="774"/>
                    </a:lnTo>
                    <a:lnTo>
                      <a:pt x="140" y="787"/>
                    </a:lnTo>
                    <a:lnTo>
                      <a:pt x="134" y="799"/>
                    </a:lnTo>
                    <a:lnTo>
                      <a:pt x="129" y="812"/>
                    </a:lnTo>
                    <a:lnTo>
                      <a:pt x="126" y="823"/>
                    </a:lnTo>
                    <a:lnTo>
                      <a:pt x="125" y="832"/>
                    </a:lnTo>
                    <a:lnTo>
                      <a:pt x="125" y="842"/>
                    </a:lnTo>
                    <a:lnTo>
                      <a:pt x="125" y="850"/>
                    </a:lnTo>
                    <a:lnTo>
                      <a:pt x="126" y="856"/>
                    </a:lnTo>
                    <a:lnTo>
                      <a:pt x="130" y="867"/>
                    </a:lnTo>
                    <a:lnTo>
                      <a:pt x="132" y="874"/>
                    </a:lnTo>
                    <a:lnTo>
                      <a:pt x="135" y="876"/>
                    </a:lnTo>
                    <a:lnTo>
                      <a:pt x="137" y="877"/>
                    </a:lnTo>
                    <a:lnTo>
                      <a:pt x="140" y="880"/>
                    </a:lnTo>
                    <a:lnTo>
                      <a:pt x="143" y="881"/>
                    </a:lnTo>
                    <a:lnTo>
                      <a:pt x="153" y="883"/>
                    </a:lnTo>
                    <a:lnTo>
                      <a:pt x="163" y="889"/>
                    </a:lnTo>
                    <a:lnTo>
                      <a:pt x="169" y="893"/>
                    </a:lnTo>
                    <a:lnTo>
                      <a:pt x="174" y="898"/>
                    </a:lnTo>
                    <a:lnTo>
                      <a:pt x="179" y="902"/>
                    </a:lnTo>
                    <a:lnTo>
                      <a:pt x="182" y="908"/>
                    </a:lnTo>
                    <a:lnTo>
                      <a:pt x="188" y="919"/>
                    </a:lnTo>
                    <a:lnTo>
                      <a:pt x="193" y="931"/>
                    </a:lnTo>
                    <a:lnTo>
                      <a:pt x="198" y="947"/>
                    </a:lnTo>
                    <a:lnTo>
                      <a:pt x="200" y="958"/>
                    </a:lnTo>
                    <a:lnTo>
                      <a:pt x="203" y="965"/>
                    </a:lnTo>
                    <a:lnTo>
                      <a:pt x="204" y="974"/>
                    </a:lnTo>
                    <a:lnTo>
                      <a:pt x="204" y="986"/>
                    </a:lnTo>
                    <a:lnTo>
                      <a:pt x="200" y="1001"/>
                    </a:lnTo>
                    <a:lnTo>
                      <a:pt x="197" y="1010"/>
                    </a:lnTo>
                    <a:lnTo>
                      <a:pt x="192" y="1021"/>
                    </a:lnTo>
                    <a:lnTo>
                      <a:pt x="187" y="1029"/>
                    </a:lnTo>
                    <a:lnTo>
                      <a:pt x="182" y="1035"/>
                    </a:lnTo>
                    <a:lnTo>
                      <a:pt x="173" y="1043"/>
                    </a:lnTo>
                    <a:lnTo>
                      <a:pt x="164" y="1050"/>
                    </a:lnTo>
                    <a:lnTo>
                      <a:pt x="162" y="1054"/>
                    </a:lnTo>
                    <a:lnTo>
                      <a:pt x="160" y="1060"/>
                    </a:lnTo>
                    <a:lnTo>
                      <a:pt x="159" y="1068"/>
                    </a:lnTo>
                    <a:lnTo>
                      <a:pt x="157" y="1075"/>
                    </a:lnTo>
                    <a:lnTo>
                      <a:pt x="157" y="1091"/>
                    </a:lnTo>
                    <a:lnTo>
                      <a:pt x="156" y="1106"/>
                    </a:lnTo>
                    <a:lnTo>
                      <a:pt x="157" y="1110"/>
                    </a:lnTo>
                    <a:lnTo>
                      <a:pt x="160" y="1114"/>
                    </a:lnTo>
                    <a:lnTo>
                      <a:pt x="164" y="1116"/>
                    </a:lnTo>
                    <a:lnTo>
                      <a:pt x="169" y="1116"/>
                    </a:lnTo>
                    <a:lnTo>
                      <a:pt x="174" y="1115"/>
                    </a:lnTo>
                    <a:lnTo>
                      <a:pt x="180" y="1113"/>
                    </a:lnTo>
                    <a:lnTo>
                      <a:pt x="184" y="1108"/>
                    </a:lnTo>
                    <a:lnTo>
                      <a:pt x="186" y="1101"/>
                    </a:lnTo>
                    <a:lnTo>
                      <a:pt x="187" y="1089"/>
                    </a:lnTo>
                    <a:lnTo>
                      <a:pt x="186" y="1075"/>
                    </a:lnTo>
                    <a:lnTo>
                      <a:pt x="186" y="1069"/>
                    </a:lnTo>
                    <a:lnTo>
                      <a:pt x="187" y="1063"/>
                    </a:lnTo>
                    <a:lnTo>
                      <a:pt x="189" y="1057"/>
                    </a:lnTo>
                    <a:lnTo>
                      <a:pt x="192" y="1052"/>
                    </a:lnTo>
                    <a:lnTo>
                      <a:pt x="195" y="1052"/>
                    </a:lnTo>
                    <a:lnTo>
                      <a:pt x="201" y="1053"/>
                    </a:lnTo>
                    <a:lnTo>
                      <a:pt x="207" y="1056"/>
                    </a:lnTo>
                    <a:lnTo>
                      <a:pt x="214" y="1059"/>
                    </a:lnTo>
                    <a:lnTo>
                      <a:pt x="224" y="1064"/>
                    </a:lnTo>
                    <a:lnTo>
                      <a:pt x="232" y="1069"/>
                    </a:lnTo>
                    <a:lnTo>
                      <a:pt x="237" y="1070"/>
                    </a:lnTo>
                    <a:lnTo>
                      <a:pt x="241" y="1070"/>
                    </a:lnTo>
                    <a:lnTo>
                      <a:pt x="244" y="1070"/>
                    </a:lnTo>
                    <a:lnTo>
                      <a:pt x="248" y="1068"/>
                    </a:lnTo>
                    <a:lnTo>
                      <a:pt x="256" y="1060"/>
                    </a:lnTo>
                    <a:lnTo>
                      <a:pt x="269" y="1051"/>
                    </a:lnTo>
                    <a:lnTo>
                      <a:pt x="286" y="1040"/>
                    </a:lnTo>
                    <a:lnTo>
                      <a:pt x="307" y="1029"/>
                    </a:lnTo>
                    <a:lnTo>
                      <a:pt x="327" y="1021"/>
                    </a:lnTo>
                    <a:lnTo>
                      <a:pt x="343" y="1014"/>
                    </a:lnTo>
                    <a:lnTo>
                      <a:pt x="357" y="1007"/>
                    </a:lnTo>
                    <a:lnTo>
                      <a:pt x="371" y="1000"/>
                    </a:lnTo>
                    <a:lnTo>
                      <a:pt x="386" y="991"/>
                    </a:lnTo>
                    <a:lnTo>
                      <a:pt x="396" y="987"/>
                    </a:lnTo>
                    <a:lnTo>
                      <a:pt x="405" y="984"/>
                    </a:lnTo>
                    <a:lnTo>
                      <a:pt x="409" y="984"/>
                    </a:lnTo>
                    <a:lnTo>
                      <a:pt x="412" y="986"/>
                    </a:lnTo>
                    <a:lnTo>
                      <a:pt x="413" y="986"/>
                    </a:lnTo>
                    <a:lnTo>
                      <a:pt x="413" y="988"/>
                    </a:lnTo>
                    <a:lnTo>
                      <a:pt x="413" y="989"/>
                    </a:lnTo>
                    <a:lnTo>
                      <a:pt x="412" y="999"/>
                    </a:lnTo>
                    <a:lnTo>
                      <a:pt x="407" y="1012"/>
                    </a:lnTo>
                    <a:lnTo>
                      <a:pt x="405" y="1019"/>
                    </a:lnTo>
                    <a:lnTo>
                      <a:pt x="400" y="1024"/>
                    </a:lnTo>
                    <a:lnTo>
                      <a:pt x="395" y="1027"/>
                    </a:lnTo>
                    <a:lnTo>
                      <a:pt x="389" y="1031"/>
                    </a:lnTo>
                    <a:lnTo>
                      <a:pt x="376" y="1034"/>
                    </a:lnTo>
                    <a:lnTo>
                      <a:pt x="364" y="1035"/>
                    </a:lnTo>
                    <a:lnTo>
                      <a:pt x="359" y="1038"/>
                    </a:lnTo>
                    <a:lnTo>
                      <a:pt x="356" y="1040"/>
                    </a:lnTo>
                    <a:lnTo>
                      <a:pt x="352" y="1043"/>
                    </a:lnTo>
                    <a:lnTo>
                      <a:pt x="349" y="1047"/>
                    </a:lnTo>
                    <a:lnTo>
                      <a:pt x="345" y="1052"/>
                    </a:lnTo>
                    <a:lnTo>
                      <a:pt x="344" y="1058"/>
                    </a:lnTo>
                    <a:lnTo>
                      <a:pt x="342" y="1064"/>
                    </a:lnTo>
                    <a:lnTo>
                      <a:pt x="340" y="1071"/>
                    </a:lnTo>
                    <a:lnTo>
                      <a:pt x="339" y="1077"/>
                    </a:lnTo>
                    <a:lnTo>
                      <a:pt x="336" y="1081"/>
                    </a:lnTo>
                    <a:lnTo>
                      <a:pt x="333" y="1084"/>
                    </a:lnTo>
                    <a:lnTo>
                      <a:pt x="329" y="1087"/>
                    </a:lnTo>
                    <a:lnTo>
                      <a:pt x="319" y="1089"/>
                    </a:lnTo>
                    <a:lnTo>
                      <a:pt x="310" y="1089"/>
                    </a:lnTo>
                    <a:lnTo>
                      <a:pt x="305" y="1090"/>
                    </a:lnTo>
                    <a:lnTo>
                      <a:pt x="300" y="1094"/>
                    </a:lnTo>
                    <a:lnTo>
                      <a:pt x="296" y="1098"/>
                    </a:lnTo>
                    <a:lnTo>
                      <a:pt x="293" y="1104"/>
                    </a:lnTo>
                    <a:lnTo>
                      <a:pt x="286" y="1117"/>
                    </a:lnTo>
                    <a:lnTo>
                      <a:pt x="281" y="1129"/>
                    </a:lnTo>
                    <a:lnTo>
                      <a:pt x="279" y="1134"/>
                    </a:lnTo>
                    <a:lnTo>
                      <a:pt x="276" y="1138"/>
                    </a:lnTo>
                    <a:lnTo>
                      <a:pt x="274" y="1141"/>
                    </a:lnTo>
                    <a:lnTo>
                      <a:pt x="270" y="1142"/>
                    </a:lnTo>
                    <a:lnTo>
                      <a:pt x="262" y="1145"/>
                    </a:lnTo>
                    <a:lnTo>
                      <a:pt x="252" y="1144"/>
                    </a:lnTo>
                    <a:lnTo>
                      <a:pt x="248" y="1144"/>
                    </a:lnTo>
                    <a:lnTo>
                      <a:pt x="242" y="1145"/>
                    </a:lnTo>
                    <a:lnTo>
                      <a:pt x="237" y="1146"/>
                    </a:lnTo>
                    <a:lnTo>
                      <a:pt x="232" y="1148"/>
                    </a:lnTo>
                    <a:lnTo>
                      <a:pt x="223" y="1154"/>
                    </a:lnTo>
                    <a:lnTo>
                      <a:pt x="216" y="1161"/>
                    </a:lnTo>
                    <a:lnTo>
                      <a:pt x="203" y="1172"/>
                    </a:lnTo>
                    <a:lnTo>
                      <a:pt x="189" y="1184"/>
                    </a:lnTo>
                    <a:lnTo>
                      <a:pt x="184" y="1191"/>
                    </a:lnTo>
                    <a:lnTo>
                      <a:pt x="178" y="1198"/>
                    </a:lnTo>
                    <a:lnTo>
                      <a:pt x="173" y="1204"/>
                    </a:lnTo>
                    <a:lnTo>
                      <a:pt x="168" y="1215"/>
                    </a:lnTo>
                    <a:lnTo>
                      <a:pt x="164" y="1226"/>
                    </a:lnTo>
                    <a:lnTo>
                      <a:pt x="163" y="1235"/>
                    </a:lnTo>
                    <a:lnTo>
                      <a:pt x="163" y="1243"/>
                    </a:lnTo>
                    <a:lnTo>
                      <a:pt x="164" y="1251"/>
                    </a:lnTo>
                    <a:lnTo>
                      <a:pt x="164" y="1255"/>
                    </a:lnTo>
                    <a:lnTo>
                      <a:pt x="163" y="1259"/>
                    </a:lnTo>
                    <a:lnTo>
                      <a:pt x="160" y="1264"/>
                    </a:lnTo>
                    <a:lnTo>
                      <a:pt x="155" y="1268"/>
                    </a:lnTo>
                    <a:lnTo>
                      <a:pt x="144" y="1278"/>
                    </a:lnTo>
                    <a:lnTo>
                      <a:pt x="136" y="1285"/>
                    </a:lnTo>
                    <a:lnTo>
                      <a:pt x="129" y="1290"/>
                    </a:lnTo>
                    <a:lnTo>
                      <a:pt x="124" y="1292"/>
                    </a:lnTo>
                    <a:lnTo>
                      <a:pt x="119" y="1293"/>
                    </a:lnTo>
                    <a:lnTo>
                      <a:pt x="113" y="1293"/>
                    </a:lnTo>
                    <a:lnTo>
                      <a:pt x="109" y="1295"/>
                    </a:lnTo>
                    <a:lnTo>
                      <a:pt x="100" y="1298"/>
                    </a:lnTo>
                    <a:lnTo>
                      <a:pt x="92" y="1304"/>
                    </a:lnTo>
                    <a:lnTo>
                      <a:pt x="80" y="1314"/>
                    </a:lnTo>
                    <a:lnTo>
                      <a:pt x="75" y="1319"/>
                    </a:lnTo>
                    <a:lnTo>
                      <a:pt x="72" y="1325"/>
                    </a:lnTo>
                    <a:lnTo>
                      <a:pt x="69" y="1330"/>
                    </a:lnTo>
                    <a:lnTo>
                      <a:pt x="68" y="1335"/>
                    </a:lnTo>
                    <a:lnTo>
                      <a:pt x="66" y="1344"/>
                    </a:lnTo>
                    <a:lnTo>
                      <a:pt x="62" y="1353"/>
                    </a:lnTo>
                    <a:lnTo>
                      <a:pt x="54" y="1365"/>
                    </a:lnTo>
                    <a:lnTo>
                      <a:pt x="41" y="1379"/>
                    </a:lnTo>
                    <a:lnTo>
                      <a:pt x="27" y="1393"/>
                    </a:lnTo>
                    <a:lnTo>
                      <a:pt x="17" y="1404"/>
                    </a:lnTo>
                    <a:lnTo>
                      <a:pt x="14" y="1407"/>
                    </a:lnTo>
                    <a:lnTo>
                      <a:pt x="11" y="1412"/>
                    </a:lnTo>
                    <a:lnTo>
                      <a:pt x="10" y="1418"/>
                    </a:lnTo>
                    <a:lnTo>
                      <a:pt x="10" y="1423"/>
                    </a:lnTo>
                    <a:lnTo>
                      <a:pt x="10" y="1434"/>
                    </a:lnTo>
                    <a:lnTo>
                      <a:pt x="10" y="1443"/>
                    </a:lnTo>
                    <a:lnTo>
                      <a:pt x="9" y="1449"/>
                    </a:lnTo>
                    <a:lnTo>
                      <a:pt x="8" y="1455"/>
                    </a:lnTo>
                    <a:lnTo>
                      <a:pt x="5" y="1461"/>
                    </a:lnTo>
                    <a:lnTo>
                      <a:pt x="3" y="1468"/>
                    </a:lnTo>
                    <a:lnTo>
                      <a:pt x="0" y="1474"/>
                    </a:lnTo>
                    <a:lnTo>
                      <a:pt x="0" y="1478"/>
                    </a:lnTo>
                    <a:lnTo>
                      <a:pt x="4" y="1479"/>
                    </a:lnTo>
                    <a:lnTo>
                      <a:pt x="11" y="1481"/>
                    </a:lnTo>
                    <a:lnTo>
                      <a:pt x="22" y="1485"/>
                    </a:lnTo>
                    <a:lnTo>
                      <a:pt x="34" y="1488"/>
                    </a:lnTo>
                    <a:lnTo>
                      <a:pt x="44" y="1492"/>
                    </a:lnTo>
                    <a:lnTo>
                      <a:pt x="54" y="1494"/>
                    </a:lnTo>
                    <a:lnTo>
                      <a:pt x="60" y="1494"/>
                    </a:lnTo>
                    <a:lnTo>
                      <a:pt x="65" y="1494"/>
                    </a:lnTo>
                    <a:lnTo>
                      <a:pt x="68" y="1493"/>
                    </a:lnTo>
                    <a:lnTo>
                      <a:pt x="73" y="1491"/>
                    </a:lnTo>
                    <a:lnTo>
                      <a:pt x="80" y="1487"/>
                    </a:lnTo>
                    <a:lnTo>
                      <a:pt x="87" y="1484"/>
                    </a:lnTo>
                    <a:lnTo>
                      <a:pt x="92" y="1482"/>
                    </a:lnTo>
                    <a:lnTo>
                      <a:pt x="97" y="1482"/>
                    </a:lnTo>
                    <a:lnTo>
                      <a:pt x="100" y="1484"/>
                    </a:lnTo>
                    <a:lnTo>
                      <a:pt x="105" y="1485"/>
                    </a:lnTo>
                    <a:lnTo>
                      <a:pt x="110" y="1486"/>
                    </a:lnTo>
                    <a:lnTo>
                      <a:pt x="113" y="1489"/>
                    </a:lnTo>
                    <a:lnTo>
                      <a:pt x="117" y="1493"/>
                    </a:lnTo>
                    <a:lnTo>
                      <a:pt x="122" y="1499"/>
                    </a:lnTo>
                    <a:lnTo>
                      <a:pt x="129" y="1512"/>
                    </a:lnTo>
                    <a:lnTo>
                      <a:pt x="137" y="1526"/>
                    </a:lnTo>
                    <a:lnTo>
                      <a:pt x="142" y="1533"/>
                    </a:lnTo>
                    <a:lnTo>
                      <a:pt x="147" y="1539"/>
                    </a:lnTo>
                    <a:lnTo>
                      <a:pt x="153" y="1544"/>
                    </a:lnTo>
                    <a:lnTo>
                      <a:pt x="159" y="1547"/>
                    </a:lnTo>
                    <a:lnTo>
                      <a:pt x="173" y="1549"/>
                    </a:lnTo>
                    <a:lnTo>
                      <a:pt x="188" y="1554"/>
                    </a:lnTo>
                    <a:lnTo>
                      <a:pt x="195" y="1557"/>
                    </a:lnTo>
                    <a:lnTo>
                      <a:pt x="201" y="1561"/>
                    </a:lnTo>
                    <a:lnTo>
                      <a:pt x="206" y="1567"/>
                    </a:lnTo>
                    <a:lnTo>
                      <a:pt x="210" y="1573"/>
                    </a:lnTo>
                    <a:lnTo>
                      <a:pt x="213" y="1586"/>
                    </a:lnTo>
                    <a:lnTo>
                      <a:pt x="217" y="1598"/>
                    </a:lnTo>
                    <a:lnTo>
                      <a:pt x="222" y="1611"/>
                    </a:lnTo>
                    <a:lnTo>
                      <a:pt x="226" y="1625"/>
                    </a:lnTo>
                    <a:lnTo>
                      <a:pt x="231" y="1631"/>
                    </a:lnTo>
                    <a:lnTo>
                      <a:pt x="235" y="1637"/>
                    </a:lnTo>
                    <a:lnTo>
                      <a:pt x="239" y="1642"/>
                    </a:lnTo>
                    <a:lnTo>
                      <a:pt x="245" y="1645"/>
                    </a:lnTo>
                    <a:lnTo>
                      <a:pt x="251" y="1649"/>
                    </a:lnTo>
                    <a:lnTo>
                      <a:pt x="257" y="1651"/>
                    </a:lnTo>
                    <a:lnTo>
                      <a:pt x="263" y="1652"/>
                    </a:lnTo>
                    <a:lnTo>
                      <a:pt x="269" y="1652"/>
                    </a:lnTo>
                    <a:lnTo>
                      <a:pt x="286" y="1652"/>
                    </a:lnTo>
                    <a:lnTo>
                      <a:pt x="307" y="1651"/>
                    </a:lnTo>
                    <a:lnTo>
                      <a:pt x="329" y="1650"/>
                    </a:lnTo>
                    <a:lnTo>
                      <a:pt x="345" y="1651"/>
                    </a:lnTo>
                    <a:lnTo>
                      <a:pt x="357" y="1652"/>
                    </a:lnTo>
                    <a:lnTo>
                      <a:pt x="367" y="1652"/>
                    </a:lnTo>
                    <a:lnTo>
                      <a:pt x="375" y="1650"/>
                    </a:lnTo>
                    <a:lnTo>
                      <a:pt x="384" y="1645"/>
                    </a:lnTo>
                    <a:lnTo>
                      <a:pt x="396" y="1639"/>
                    </a:lnTo>
                    <a:lnTo>
                      <a:pt x="412" y="1634"/>
                    </a:lnTo>
                    <a:lnTo>
                      <a:pt x="419" y="1633"/>
                    </a:lnTo>
                    <a:lnTo>
                      <a:pt x="427" y="1633"/>
                    </a:lnTo>
                    <a:lnTo>
                      <a:pt x="434" y="1633"/>
                    </a:lnTo>
                    <a:lnTo>
                      <a:pt x="440" y="1634"/>
                    </a:lnTo>
                    <a:lnTo>
                      <a:pt x="451" y="1638"/>
                    </a:lnTo>
                    <a:lnTo>
                      <a:pt x="462" y="1644"/>
                    </a:lnTo>
                    <a:lnTo>
                      <a:pt x="470" y="1649"/>
                    </a:lnTo>
                    <a:lnTo>
                      <a:pt x="478" y="1652"/>
                    </a:lnTo>
                    <a:lnTo>
                      <a:pt x="487" y="1656"/>
                    </a:lnTo>
                    <a:lnTo>
                      <a:pt x="491" y="1657"/>
                    </a:lnTo>
                    <a:lnTo>
                      <a:pt x="494" y="1657"/>
                    </a:lnTo>
                    <a:lnTo>
                      <a:pt x="496" y="1655"/>
                    </a:lnTo>
                    <a:lnTo>
                      <a:pt x="500" y="1650"/>
                    </a:lnTo>
                    <a:lnTo>
                      <a:pt x="504" y="1644"/>
                    </a:lnTo>
                    <a:lnTo>
                      <a:pt x="509" y="1637"/>
                    </a:lnTo>
                    <a:lnTo>
                      <a:pt x="514" y="1632"/>
                    </a:lnTo>
                    <a:lnTo>
                      <a:pt x="525" y="1624"/>
                    </a:lnTo>
                    <a:lnTo>
                      <a:pt x="538" y="1614"/>
                    </a:lnTo>
                    <a:lnTo>
                      <a:pt x="544" y="1611"/>
                    </a:lnTo>
                    <a:lnTo>
                      <a:pt x="547" y="1607"/>
                    </a:lnTo>
                    <a:lnTo>
                      <a:pt x="548" y="1601"/>
                    </a:lnTo>
                    <a:lnTo>
                      <a:pt x="547" y="1590"/>
                    </a:lnTo>
                    <a:lnTo>
                      <a:pt x="547" y="1582"/>
                    </a:lnTo>
                    <a:lnTo>
                      <a:pt x="547" y="1573"/>
                    </a:lnTo>
                    <a:lnTo>
                      <a:pt x="550" y="1564"/>
                    </a:lnTo>
                    <a:lnTo>
                      <a:pt x="553" y="1558"/>
                    </a:lnTo>
                    <a:lnTo>
                      <a:pt x="560" y="1547"/>
                    </a:lnTo>
                    <a:lnTo>
                      <a:pt x="565" y="1536"/>
                    </a:lnTo>
                    <a:lnTo>
                      <a:pt x="569" y="1524"/>
                    </a:lnTo>
                    <a:lnTo>
                      <a:pt x="571" y="1512"/>
                    </a:lnTo>
                    <a:lnTo>
                      <a:pt x="575" y="1506"/>
                    </a:lnTo>
                    <a:lnTo>
                      <a:pt x="579" y="1501"/>
                    </a:lnTo>
                    <a:lnTo>
                      <a:pt x="586" y="1497"/>
                    </a:lnTo>
                    <a:lnTo>
                      <a:pt x="596" y="1492"/>
                    </a:lnTo>
                    <a:lnTo>
                      <a:pt x="614" y="1485"/>
                    </a:lnTo>
                    <a:lnTo>
                      <a:pt x="630" y="1478"/>
                    </a:lnTo>
                    <a:lnTo>
                      <a:pt x="641" y="1473"/>
                    </a:lnTo>
                    <a:lnTo>
                      <a:pt x="654" y="1467"/>
                    </a:lnTo>
                    <a:lnTo>
                      <a:pt x="666" y="1462"/>
                    </a:lnTo>
                    <a:lnTo>
                      <a:pt x="677" y="1456"/>
                    </a:lnTo>
                    <a:lnTo>
                      <a:pt x="679" y="1455"/>
                    </a:lnTo>
                    <a:lnTo>
                      <a:pt x="680" y="1454"/>
                    </a:lnTo>
                    <a:lnTo>
                      <a:pt x="680" y="1453"/>
                    </a:lnTo>
                    <a:lnTo>
                      <a:pt x="680" y="1450"/>
                    </a:lnTo>
                    <a:lnTo>
                      <a:pt x="679" y="1447"/>
                    </a:lnTo>
                    <a:lnTo>
                      <a:pt x="676" y="1443"/>
                    </a:lnTo>
                    <a:lnTo>
                      <a:pt x="666" y="1434"/>
                    </a:lnTo>
                    <a:lnTo>
                      <a:pt x="658" y="1426"/>
                    </a:lnTo>
                    <a:lnTo>
                      <a:pt x="648" y="1415"/>
                    </a:lnTo>
                    <a:lnTo>
                      <a:pt x="636" y="1399"/>
                    </a:lnTo>
                    <a:lnTo>
                      <a:pt x="630" y="1390"/>
                    </a:lnTo>
                    <a:lnTo>
                      <a:pt x="625" y="1380"/>
                    </a:lnTo>
                    <a:lnTo>
                      <a:pt x="621" y="1372"/>
                    </a:lnTo>
                    <a:lnTo>
                      <a:pt x="617" y="1363"/>
                    </a:lnTo>
                    <a:lnTo>
                      <a:pt x="616" y="1356"/>
                    </a:lnTo>
                    <a:lnTo>
                      <a:pt x="615" y="1348"/>
                    </a:lnTo>
                    <a:lnTo>
                      <a:pt x="615" y="1341"/>
                    </a:lnTo>
                    <a:lnTo>
                      <a:pt x="616" y="1335"/>
                    </a:lnTo>
                    <a:lnTo>
                      <a:pt x="617" y="1330"/>
                    </a:lnTo>
                    <a:lnTo>
                      <a:pt x="619" y="1328"/>
                    </a:lnTo>
                    <a:lnTo>
                      <a:pt x="621" y="1329"/>
                    </a:lnTo>
                    <a:lnTo>
                      <a:pt x="625" y="1333"/>
                    </a:lnTo>
                    <a:lnTo>
                      <a:pt x="629" y="1348"/>
                    </a:lnTo>
                    <a:lnTo>
                      <a:pt x="636" y="1367"/>
                    </a:lnTo>
                    <a:lnTo>
                      <a:pt x="641" y="1378"/>
                    </a:lnTo>
                    <a:lnTo>
                      <a:pt x="648" y="1387"/>
                    </a:lnTo>
                    <a:lnTo>
                      <a:pt x="655" y="1397"/>
                    </a:lnTo>
                    <a:lnTo>
                      <a:pt x="666" y="1406"/>
                    </a:lnTo>
                    <a:lnTo>
                      <a:pt x="677" y="1416"/>
                    </a:lnTo>
                    <a:lnTo>
                      <a:pt x="689" y="1426"/>
                    </a:lnTo>
                    <a:lnTo>
                      <a:pt x="701" y="1437"/>
                    </a:lnTo>
                    <a:lnTo>
                      <a:pt x="713" y="1450"/>
                    </a:lnTo>
                    <a:lnTo>
                      <a:pt x="734" y="1474"/>
                    </a:lnTo>
                    <a:lnTo>
                      <a:pt x="751" y="1494"/>
                    </a:lnTo>
                    <a:lnTo>
                      <a:pt x="761" y="1507"/>
                    </a:lnTo>
                    <a:lnTo>
                      <a:pt x="776" y="1520"/>
                    </a:lnTo>
                    <a:lnTo>
                      <a:pt x="781" y="1527"/>
                    </a:lnTo>
                    <a:lnTo>
                      <a:pt x="787" y="1535"/>
                    </a:lnTo>
                    <a:lnTo>
                      <a:pt x="792" y="1541"/>
                    </a:lnTo>
                    <a:lnTo>
                      <a:pt x="793" y="1547"/>
                    </a:lnTo>
                    <a:lnTo>
                      <a:pt x="791" y="1556"/>
                    </a:lnTo>
                    <a:lnTo>
                      <a:pt x="785" y="1570"/>
                    </a:lnTo>
                    <a:lnTo>
                      <a:pt x="781" y="1577"/>
                    </a:lnTo>
                    <a:lnTo>
                      <a:pt x="780" y="1585"/>
                    </a:lnTo>
                    <a:lnTo>
                      <a:pt x="779" y="1587"/>
                    </a:lnTo>
                    <a:lnTo>
                      <a:pt x="779" y="1589"/>
                    </a:lnTo>
                    <a:lnTo>
                      <a:pt x="780" y="1592"/>
                    </a:lnTo>
                    <a:lnTo>
                      <a:pt x="781" y="1594"/>
                    </a:lnTo>
                    <a:lnTo>
                      <a:pt x="785" y="1598"/>
                    </a:lnTo>
                    <a:lnTo>
                      <a:pt x="789" y="1600"/>
                    </a:lnTo>
                    <a:lnTo>
                      <a:pt x="792" y="1601"/>
                    </a:lnTo>
                    <a:lnTo>
                      <a:pt x="796" y="1602"/>
                    </a:lnTo>
                    <a:lnTo>
                      <a:pt x="803" y="1602"/>
                    </a:lnTo>
                    <a:lnTo>
                      <a:pt x="811" y="1602"/>
                    </a:lnTo>
                    <a:lnTo>
                      <a:pt x="819" y="1600"/>
                    </a:lnTo>
                    <a:lnTo>
                      <a:pt x="828" y="1599"/>
                    </a:lnTo>
                    <a:lnTo>
                      <a:pt x="836" y="1599"/>
                    </a:lnTo>
                    <a:lnTo>
                      <a:pt x="843" y="1599"/>
                    </a:lnTo>
                    <a:lnTo>
                      <a:pt x="855" y="1602"/>
                    </a:lnTo>
                    <a:lnTo>
                      <a:pt x="866" y="1606"/>
                    </a:lnTo>
                    <a:lnTo>
                      <a:pt x="875" y="1611"/>
                    </a:lnTo>
                    <a:lnTo>
                      <a:pt x="885" y="1615"/>
                    </a:lnTo>
                    <a:lnTo>
                      <a:pt x="894" y="1621"/>
                    </a:lnTo>
                    <a:lnTo>
                      <a:pt x="903" y="1627"/>
                    </a:lnTo>
                    <a:lnTo>
                      <a:pt x="911" y="1634"/>
                    </a:lnTo>
                    <a:lnTo>
                      <a:pt x="919" y="1643"/>
                    </a:lnTo>
                    <a:lnTo>
                      <a:pt x="924" y="1648"/>
                    </a:lnTo>
                    <a:lnTo>
                      <a:pt x="930" y="1652"/>
                    </a:lnTo>
                    <a:lnTo>
                      <a:pt x="937" y="1655"/>
                    </a:lnTo>
                    <a:lnTo>
                      <a:pt x="943" y="1658"/>
                    </a:lnTo>
                    <a:lnTo>
                      <a:pt x="950" y="1659"/>
                    </a:lnTo>
                    <a:lnTo>
                      <a:pt x="959" y="1659"/>
                    </a:lnTo>
                    <a:lnTo>
                      <a:pt x="966" y="1659"/>
                    </a:lnTo>
                    <a:lnTo>
                      <a:pt x="974" y="1658"/>
                    </a:lnTo>
                    <a:lnTo>
                      <a:pt x="986" y="1658"/>
                    </a:lnTo>
                    <a:lnTo>
                      <a:pt x="998" y="1658"/>
                    </a:lnTo>
                    <a:lnTo>
                      <a:pt x="1004" y="1657"/>
                    </a:lnTo>
                    <a:lnTo>
                      <a:pt x="1007" y="1656"/>
                    </a:lnTo>
                    <a:lnTo>
                      <a:pt x="1010" y="1655"/>
                    </a:lnTo>
                    <a:lnTo>
                      <a:pt x="1011" y="1652"/>
                    </a:lnTo>
                    <a:lnTo>
                      <a:pt x="1011" y="1650"/>
                    </a:lnTo>
                    <a:lnTo>
                      <a:pt x="1012" y="1648"/>
                    </a:lnTo>
                    <a:lnTo>
                      <a:pt x="1012" y="1643"/>
                    </a:lnTo>
                    <a:lnTo>
                      <a:pt x="1014" y="1639"/>
                    </a:lnTo>
                    <a:lnTo>
                      <a:pt x="1018" y="1636"/>
                    </a:lnTo>
                    <a:lnTo>
                      <a:pt x="1023" y="1633"/>
                    </a:lnTo>
                    <a:lnTo>
                      <a:pt x="1026" y="1632"/>
                    </a:lnTo>
                    <a:lnTo>
                      <a:pt x="1030" y="1631"/>
                    </a:lnTo>
                    <a:lnTo>
                      <a:pt x="1033" y="1632"/>
                    </a:lnTo>
                    <a:lnTo>
                      <a:pt x="1037" y="1633"/>
                    </a:lnTo>
                    <a:lnTo>
                      <a:pt x="1038" y="1634"/>
                    </a:lnTo>
                    <a:lnTo>
                      <a:pt x="1041" y="1634"/>
                    </a:lnTo>
                    <a:lnTo>
                      <a:pt x="1042" y="1633"/>
                    </a:lnTo>
                    <a:lnTo>
                      <a:pt x="1043" y="1631"/>
                    </a:lnTo>
                    <a:lnTo>
                      <a:pt x="1047" y="1625"/>
                    </a:lnTo>
                    <a:lnTo>
                      <a:pt x="1049" y="1618"/>
                    </a:lnTo>
                    <a:lnTo>
                      <a:pt x="1054" y="1600"/>
                    </a:lnTo>
                    <a:lnTo>
                      <a:pt x="1056" y="1590"/>
                    </a:lnTo>
                    <a:lnTo>
                      <a:pt x="1058" y="1585"/>
                    </a:lnTo>
                    <a:lnTo>
                      <a:pt x="1063" y="1579"/>
                    </a:lnTo>
                    <a:lnTo>
                      <a:pt x="1068" y="1574"/>
                    </a:lnTo>
                    <a:lnTo>
                      <a:pt x="1074" y="1569"/>
                    </a:lnTo>
                    <a:lnTo>
                      <a:pt x="1081" y="1566"/>
                    </a:lnTo>
                    <a:lnTo>
                      <a:pt x="1089" y="1562"/>
                    </a:lnTo>
                    <a:lnTo>
                      <a:pt x="1096" y="1560"/>
                    </a:lnTo>
                    <a:lnTo>
                      <a:pt x="1105" y="1558"/>
                    </a:lnTo>
                    <a:lnTo>
                      <a:pt x="1114" y="1557"/>
                    </a:lnTo>
                    <a:lnTo>
                      <a:pt x="1123" y="1558"/>
                    </a:lnTo>
                    <a:lnTo>
                      <a:pt x="1131" y="1560"/>
                    </a:lnTo>
                    <a:lnTo>
                      <a:pt x="1138" y="1561"/>
                    </a:lnTo>
                    <a:lnTo>
                      <a:pt x="1145" y="1563"/>
                    </a:lnTo>
                    <a:lnTo>
                      <a:pt x="1150" y="1568"/>
                    </a:lnTo>
                    <a:lnTo>
                      <a:pt x="1154" y="1571"/>
                    </a:lnTo>
                    <a:lnTo>
                      <a:pt x="1156" y="1577"/>
                    </a:lnTo>
                    <a:lnTo>
                      <a:pt x="1157" y="1583"/>
                    </a:lnTo>
                    <a:lnTo>
                      <a:pt x="1159" y="1588"/>
                    </a:lnTo>
                    <a:lnTo>
                      <a:pt x="1163" y="1593"/>
                    </a:lnTo>
                    <a:lnTo>
                      <a:pt x="1165" y="1596"/>
                    </a:lnTo>
                    <a:lnTo>
                      <a:pt x="1171" y="1605"/>
                    </a:lnTo>
                    <a:lnTo>
                      <a:pt x="1177" y="1614"/>
                    </a:lnTo>
                    <a:lnTo>
                      <a:pt x="1181" y="1626"/>
                    </a:lnTo>
                    <a:lnTo>
                      <a:pt x="1184" y="1639"/>
                    </a:lnTo>
                    <a:lnTo>
                      <a:pt x="1187" y="1652"/>
                    </a:lnTo>
                    <a:lnTo>
                      <a:pt x="1190" y="1662"/>
                    </a:lnTo>
                    <a:lnTo>
                      <a:pt x="1193" y="1667"/>
                    </a:lnTo>
                    <a:lnTo>
                      <a:pt x="1196" y="1669"/>
                    </a:lnTo>
                    <a:lnTo>
                      <a:pt x="1200" y="1671"/>
                    </a:lnTo>
                    <a:lnTo>
                      <a:pt x="1203" y="1671"/>
                    </a:lnTo>
                    <a:lnTo>
                      <a:pt x="1208" y="1671"/>
                    </a:lnTo>
                    <a:lnTo>
                      <a:pt x="1213" y="1670"/>
                    </a:lnTo>
                    <a:lnTo>
                      <a:pt x="1217" y="1668"/>
                    </a:lnTo>
                    <a:lnTo>
                      <a:pt x="1221" y="1665"/>
                    </a:lnTo>
                    <a:lnTo>
                      <a:pt x="1228" y="1658"/>
                    </a:lnTo>
                    <a:lnTo>
                      <a:pt x="1234" y="1655"/>
                    </a:lnTo>
                    <a:lnTo>
                      <a:pt x="1243" y="1651"/>
                    </a:lnTo>
                    <a:lnTo>
                      <a:pt x="1253" y="1650"/>
                    </a:lnTo>
                    <a:lnTo>
                      <a:pt x="1258" y="1649"/>
                    </a:lnTo>
                    <a:lnTo>
                      <a:pt x="1263" y="1648"/>
                    </a:lnTo>
                    <a:lnTo>
                      <a:pt x="1266" y="1646"/>
                    </a:lnTo>
                    <a:lnTo>
                      <a:pt x="1269" y="1644"/>
                    </a:lnTo>
                    <a:lnTo>
                      <a:pt x="1271" y="1642"/>
                    </a:lnTo>
                    <a:lnTo>
                      <a:pt x="1272" y="1637"/>
                    </a:lnTo>
                    <a:lnTo>
                      <a:pt x="1274" y="1632"/>
                    </a:lnTo>
                    <a:lnTo>
                      <a:pt x="1274" y="1626"/>
                    </a:lnTo>
                    <a:lnTo>
                      <a:pt x="1274" y="1615"/>
                    </a:lnTo>
                    <a:lnTo>
                      <a:pt x="1275" y="1602"/>
                    </a:lnTo>
                    <a:lnTo>
                      <a:pt x="1275" y="1587"/>
                    </a:lnTo>
                    <a:lnTo>
                      <a:pt x="1276" y="1571"/>
                    </a:lnTo>
                    <a:lnTo>
                      <a:pt x="1277" y="1560"/>
                    </a:lnTo>
                    <a:lnTo>
                      <a:pt x="1280" y="1550"/>
                    </a:lnTo>
                    <a:lnTo>
                      <a:pt x="1283" y="1543"/>
                    </a:lnTo>
                    <a:lnTo>
                      <a:pt x="1287" y="1537"/>
                    </a:lnTo>
                    <a:lnTo>
                      <a:pt x="1294" y="1530"/>
                    </a:lnTo>
                    <a:lnTo>
                      <a:pt x="1301" y="1525"/>
                    </a:lnTo>
                    <a:lnTo>
                      <a:pt x="1308" y="1522"/>
                    </a:lnTo>
                    <a:lnTo>
                      <a:pt x="1314" y="1519"/>
                    </a:lnTo>
                    <a:lnTo>
                      <a:pt x="1321" y="1518"/>
                    </a:lnTo>
                    <a:lnTo>
                      <a:pt x="1328" y="1518"/>
                    </a:lnTo>
                    <a:lnTo>
                      <a:pt x="1335" y="1518"/>
                    </a:lnTo>
                    <a:lnTo>
                      <a:pt x="1341" y="1519"/>
                    </a:lnTo>
                    <a:lnTo>
                      <a:pt x="1350" y="1522"/>
                    </a:lnTo>
                    <a:lnTo>
                      <a:pt x="1357" y="1523"/>
                    </a:lnTo>
                    <a:lnTo>
                      <a:pt x="1363" y="1523"/>
                    </a:lnTo>
                    <a:lnTo>
                      <a:pt x="1370" y="1522"/>
                    </a:lnTo>
                    <a:lnTo>
                      <a:pt x="1375" y="1520"/>
                    </a:lnTo>
                    <a:lnTo>
                      <a:pt x="1378" y="1518"/>
                    </a:lnTo>
                    <a:lnTo>
                      <a:pt x="1381" y="1514"/>
                    </a:lnTo>
                    <a:lnTo>
                      <a:pt x="1382" y="1510"/>
                    </a:lnTo>
                    <a:lnTo>
                      <a:pt x="1378" y="1499"/>
                    </a:lnTo>
                    <a:lnTo>
                      <a:pt x="1372" y="1488"/>
                    </a:lnTo>
                    <a:lnTo>
                      <a:pt x="1371" y="1482"/>
                    </a:lnTo>
                    <a:lnTo>
                      <a:pt x="1371" y="1476"/>
                    </a:lnTo>
                    <a:lnTo>
                      <a:pt x="1372" y="1472"/>
                    </a:lnTo>
                    <a:lnTo>
                      <a:pt x="1377" y="1466"/>
                    </a:lnTo>
                    <a:lnTo>
                      <a:pt x="1388" y="1454"/>
                    </a:lnTo>
                    <a:lnTo>
                      <a:pt x="1398" y="1442"/>
                    </a:lnTo>
                    <a:lnTo>
                      <a:pt x="1402" y="1435"/>
                    </a:lnTo>
                    <a:lnTo>
                      <a:pt x="1406" y="1428"/>
                    </a:lnTo>
                    <a:lnTo>
                      <a:pt x="1408" y="1419"/>
                    </a:lnTo>
                    <a:lnTo>
                      <a:pt x="1409" y="1410"/>
                    </a:lnTo>
                    <a:lnTo>
                      <a:pt x="1409" y="1393"/>
                    </a:lnTo>
                    <a:lnTo>
                      <a:pt x="1408" y="1379"/>
                    </a:lnTo>
                    <a:lnTo>
                      <a:pt x="1410" y="1374"/>
                    </a:lnTo>
                    <a:lnTo>
                      <a:pt x="1413" y="1369"/>
                    </a:lnTo>
                    <a:lnTo>
                      <a:pt x="1417" y="1367"/>
                    </a:lnTo>
                    <a:lnTo>
                      <a:pt x="1426" y="1365"/>
                    </a:lnTo>
                    <a:lnTo>
                      <a:pt x="1444" y="1361"/>
                    </a:lnTo>
                    <a:lnTo>
                      <a:pt x="1460" y="1358"/>
                    </a:lnTo>
                    <a:lnTo>
                      <a:pt x="1467" y="1355"/>
                    </a:lnTo>
                    <a:lnTo>
                      <a:pt x="1474" y="1352"/>
                    </a:lnTo>
                    <a:lnTo>
                      <a:pt x="1482" y="1348"/>
                    </a:lnTo>
                    <a:lnTo>
                      <a:pt x="1489" y="1343"/>
                    </a:lnTo>
                    <a:lnTo>
                      <a:pt x="1498" y="1336"/>
                    </a:lnTo>
                    <a:lnTo>
                      <a:pt x="1509" y="1330"/>
                    </a:lnTo>
                    <a:lnTo>
                      <a:pt x="1516" y="1328"/>
                    </a:lnTo>
                    <a:lnTo>
                      <a:pt x="1522" y="1327"/>
                    </a:lnTo>
                    <a:lnTo>
                      <a:pt x="1529" y="1327"/>
                    </a:lnTo>
                    <a:lnTo>
                      <a:pt x="1537" y="1327"/>
                    </a:lnTo>
                    <a:lnTo>
                      <a:pt x="1554" y="1330"/>
                    </a:lnTo>
                    <a:lnTo>
                      <a:pt x="1568" y="1334"/>
                    </a:lnTo>
                    <a:lnTo>
                      <a:pt x="1573" y="1329"/>
                    </a:lnTo>
                    <a:lnTo>
                      <a:pt x="1577" y="1325"/>
                    </a:lnTo>
                    <a:lnTo>
                      <a:pt x="1579" y="1319"/>
                    </a:lnTo>
                    <a:lnTo>
                      <a:pt x="1581" y="1315"/>
                    </a:lnTo>
                    <a:lnTo>
                      <a:pt x="1583" y="1299"/>
                    </a:lnTo>
                    <a:lnTo>
                      <a:pt x="1581" y="1280"/>
                    </a:lnTo>
                    <a:lnTo>
                      <a:pt x="1581" y="1271"/>
                    </a:lnTo>
                    <a:lnTo>
                      <a:pt x="1583" y="1262"/>
                    </a:lnTo>
                    <a:lnTo>
                      <a:pt x="1585" y="1254"/>
                    </a:lnTo>
                    <a:lnTo>
                      <a:pt x="1589" y="1247"/>
                    </a:lnTo>
                    <a:lnTo>
                      <a:pt x="1599" y="1236"/>
                    </a:lnTo>
                    <a:lnTo>
                      <a:pt x="1609" y="1227"/>
                    </a:lnTo>
                    <a:lnTo>
                      <a:pt x="1617" y="1220"/>
                    </a:lnTo>
                    <a:lnTo>
                      <a:pt x="1622" y="1211"/>
                    </a:lnTo>
                    <a:lnTo>
                      <a:pt x="1623" y="1208"/>
                    </a:lnTo>
                    <a:lnTo>
                      <a:pt x="1624" y="1205"/>
                    </a:lnTo>
                    <a:lnTo>
                      <a:pt x="1627" y="1203"/>
                    </a:lnTo>
                    <a:lnTo>
                      <a:pt x="1629" y="1202"/>
                    </a:lnTo>
                    <a:lnTo>
                      <a:pt x="1634" y="1202"/>
                    </a:lnTo>
                    <a:lnTo>
                      <a:pt x="1639" y="1202"/>
                    </a:lnTo>
                    <a:lnTo>
                      <a:pt x="1641" y="1202"/>
                    </a:lnTo>
                    <a:lnTo>
                      <a:pt x="1642" y="1202"/>
                    </a:lnTo>
                    <a:lnTo>
                      <a:pt x="1644" y="1199"/>
                    </a:lnTo>
                    <a:lnTo>
                      <a:pt x="1646" y="1197"/>
                    </a:lnTo>
                    <a:lnTo>
                      <a:pt x="1647" y="1189"/>
                    </a:lnTo>
                    <a:lnTo>
                      <a:pt x="1648" y="1177"/>
                    </a:lnTo>
                    <a:lnTo>
                      <a:pt x="1648" y="1161"/>
                    </a:lnTo>
                    <a:lnTo>
                      <a:pt x="1648" y="1142"/>
                    </a:lnTo>
                    <a:lnTo>
                      <a:pt x="1648" y="1126"/>
                    </a:lnTo>
                    <a:lnTo>
                      <a:pt x="1649" y="1115"/>
                    </a:lnTo>
                    <a:lnTo>
                      <a:pt x="1650" y="1111"/>
                    </a:lnTo>
                    <a:lnTo>
                      <a:pt x="1652" y="1107"/>
                    </a:lnTo>
                    <a:lnTo>
                      <a:pt x="1655" y="1102"/>
                    </a:lnTo>
                    <a:lnTo>
                      <a:pt x="1658" y="1098"/>
                    </a:lnTo>
                    <a:lnTo>
                      <a:pt x="1661" y="1094"/>
                    </a:lnTo>
                    <a:lnTo>
                      <a:pt x="1666" y="1090"/>
                    </a:lnTo>
                    <a:lnTo>
                      <a:pt x="1671" y="1088"/>
                    </a:lnTo>
                    <a:lnTo>
                      <a:pt x="1675" y="1085"/>
                    </a:lnTo>
                    <a:lnTo>
                      <a:pt x="1680" y="1085"/>
                    </a:lnTo>
                    <a:lnTo>
                      <a:pt x="1685" y="1087"/>
                    </a:lnTo>
                    <a:lnTo>
                      <a:pt x="1690" y="1088"/>
                    </a:lnTo>
                    <a:lnTo>
                      <a:pt x="1696" y="1090"/>
                    </a:lnTo>
                    <a:lnTo>
                      <a:pt x="1702" y="1092"/>
                    </a:lnTo>
                    <a:lnTo>
                      <a:pt x="1707" y="1094"/>
                    </a:lnTo>
                    <a:lnTo>
                      <a:pt x="1712" y="1095"/>
                    </a:lnTo>
                    <a:lnTo>
                      <a:pt x="1718" y="1094"/>
                    </a:lnTo>
                    <a:lnTo>
                      <a:pt x="1724" y="1092"/>
                    </a:lnTo>
                    <a:lnTo>
                      <a:pt x="1730" y="1089"/>
                    </a:lnTo>
                    <a:lnTo>
                      <a:pt x="1736" y="1085"/>
                    </a:lnTo>
                    <a:lnTo>
                      <a:pt x="1741" y="1082"/>
                    </a:lnTo>
                    <a:lnTo>
                      <a:pt x="1744" y="1078"/>
                    </a:lnTo>
                    <a:lnTo>
                      <a:pt x="1748" y="1073"/>
                    </a:lnTo>
                    <a:lnTo>
                      <a:pt x="1749" y="1070"/>
                    </a:lnTo>
                    <a:lnTo>
                      <a:pt x="1748" y="1066"/>
                    </a:lnTo>
                    <a:lnTo>
                      <a:pt x="1743" y="1059"/>
                    </a:lnTo>
                    <a:lnTo>
                      <a:pt x="1737" y="1051"/>
                    </a:lnTo>
                    <a:lnTo>
                      <a:pt x="1735" y="1045"/>
                    </a:lnTo>
                    <a:lnTo>
                      <a:pt x="1734" y="1040"/>
                    </a:lnTo>
                    <a:lnTo>
                      <a:pt x="1734" y="1035"/>
                    </a:lnTo>
                    <a:lnTo>
                      <a:pt x="1737" y="1029"/>
                    </a:lnTo>
                    <a:lnTo>
                      <a:pt x="1741" y="1026"/>
                    </a:lnTo>
                    <a:lnTo>
                      <a:pt x="1744" y="1024"/>
                    </a:lnTo>
                    <a:lnTo>
                      <a:pt x="1748" y="1022"/>
                    </a:lnTo>
                    <a:lnTo>
                      <a:pt x="1751" y="1024"/>
                    </a:lnTo>
                    <a:lnTo>
                      <a:pt x="1759" y="1027"/>
                    </a:lnTo>
                    <a:lnTo>
                      <a:pt x="1763" y="1032"/>
                    </a:lnTo>
                    <a:lnTo>
                      <a:pt x="1766" y="1033"/>
                    </a:lnTo>
                    <a:lnTo>
                      <a:pt x="1768" y="1034"/>
                    </a:lnTo>
                    <a:lnTo>
                      <a:pt x="1770" y="1034"/>
                    </a:lnTo>
                    <a:lnTo>
                      <a:pt x="1773" y="1033"/>
                    </a:lnTo>
                    <a:lnTo>
                      <a:pt x="1775" y="1032"/>
                    </a:lnTo>
                    <a:lnTo>
                      <a:pt x="1778" y="1028"/>
                    </a:lnTo>
                    <a:lnTo>
                      <a:pt x="1779" y="1024"/>
                    </a:lnTo>
                    <a:lnTo>
                      <a:pt x="1780" y="1018"/>
                    </a:lnTo>
                    <a:lnTo>
                      <a:pt x="1782" y="1005"/>
                    </a:lnTo>
                    <a:lnTo>
                      <a:pt x="1782" y="994"/>
                    </a:lnTo>
                    <a:lnTo>
                      <a:pt x="1782" y="989"/>
                    </a:lnTo>
                    <a:lnTo>
                      <a:pt x="1781" y="984"/>
                    </a:lnTo>
                    <a:lnTo>
                      <a:pt x="1780" y="981"/>
                    </a:lnTo>
                    <a:lnTo>
                      <a:pt x="1779" y="977"/>
                    </a:lnTo>
                    <a:lnTo>
                      <a:pt x="1776" y="974"/>
                    </a:lnTo>
                    <a:lnTo>
                      <a:pt x="1775" y="970"/>
                    </a:lnTo>
                    <a:lnTo>
                      <a:pt x="1774" y="966"/>
                    </a:lnTo>
                    <a:lnTo>
                      <a:pt x="1774" y="964"/>
                    </a:lnTo>
                    <a:lnTo>
                      <a:pt x="1775" y="961"/>
                    </a:lnTo>
                    <a:lnTo>
                      <a:pt x="1776" y="959"/>
                    </a:lnTo>
                    <a:lnTo>
                      <a:pt x="1779" y="958"/>
                    </a:lnTo>
                    <a:lnTo>
                      <a:pt x="1782" y="957"/>
                    </a:lnTo>
                    <a:lnTo>
                      <a:pt x="1798" y="956"/>
                    </a:lnTo>
                    <a:lnTo>
                      <a:pt x="1812" y="955"/>
                    </a:lnTo>
                    <a:lnTo>
                      <a:pt x="1818" y="953"/>
                    </a:lnTo>
                    <a:lnTo>
                      <a:pt x="1824" y="952"/>
                    </a:lnTo>
                    <a:lnTo>
                      <a:pt x="1830" y="950"/>
                    </a:lnTo>
                    <a:lnTo>
                      <a:pt x="1835" y="947"/>
                    </a:lnTo>
                    <a:lnTo>
                      <a:pt x="1838" y="944"/>
                    </a:lnTo>
                    <a:lnTo>
                      <a:pt x="1843" y="938"/>
                    </a:lnTo>
                    <a:lnTo>
                      <a:pt x="1845" y="932"/>
                    </a:lnTo>
                    <a:lnTo>
                      <a:pt x="1848" y="926"/>
                    </a:lnTo>
                    <a:lnTo>
                      <a:pt x="1848" y="920"/>
                    </a:lnTo>
                    <a:lnTo>
                      <a:pt x="1847" y="915"/>
                    </a:lnTo>
                    <a:lnTo>
                      <a:pt x="1845" y="914"/>
                    </a:lnTo>
                    <a:lnTo>
                      <a:pt x="1844" y="913"/>
                    </a:lnTo>
                    <a:lnTo>
                      <a:pt x="1842" y="912"/>
                    </a:lnTo>
                    <a:lnTo>
                      <a:pt x="1839" y="913"/>
                    </a:lnTo>
                    <a:lnTo>
                      <a:pt x="1833" y="913"/>
                    </a:lnTo>
                    <a:lnTo>
                      <a:pt x="1829" y="914"/>
                    </a:lnTo>
                    <a:lnTo>
                      <a:pt x="1824" y="913"/>
                    </a:lnTo>
                    <a:lnTo>
                      <a:pt x="1820" y="913"/>
                    </a:lnTo>
                    <a:lnTo>
                      <a:pt x="1818" y="911"/>
                    </a:lnTo>
                    <a:lnTo>
                      <a:pt x="1817" y="909"/>
                    </a:lnTo>
                    <a:lnTo>
                      <a:pt x="1817" y="906"/>
                    </a:lnTo>
                    <a:lnTo>
                      <a:pt x="1819" y="902"/>
                    </a:lnTo>
                    <a:lnTo>
                      <a:pt x="1823" y="895"/>
                    </a:lnTo>
                    <a:lnTo>
                      <a:pt x="1824" y="888"/>
                    </a:lnTo>
                    <a:lnTo>
                      <a:pt x="1824" y="884"/>
                    </a:lnTo>
                    <a:lnTo>
                      <a:pt x="1823" y="881"/>
                    </a:lnTo>
                    <a:lnTo>
                      <a:pt x="1820" y="879"/>
                    </a:lnTo>
                    <a:lnTo>
                      <a:pt x="1818" y="876"/>
                    </a:lnTo>
                    <a:lnTo>
                      <a:pt x="1811" y="875"/>
                    </a:lnTo>
                    <a:lnTo>
                      <a:pt x="1803" y="874"/>
                    </a:lnTo>
                    <a:lnTo>
                      <a:pt x="1798" y="874"/>
                    </a:lnTo>
                    <a:lnTo>
                      <a:pt x="1793" y="874"/>
                    </a:lnTo>
                    <a:lnTo>
                      <a:pt x="1790" y="871"/>
                    </a:lnTo>
                    <a:lnTo>
                      <a:pt x="1786" y="869"/>
                    </a:lnTo>
                    <a:lnTo>
                      <a:pt x="1782" y="864"/>
                    </a:lnTo>
                    <a:lnTo>
                      <a:pt x="1780" y="858"/>
                    </a:lnTo>
                    <a:lnTo>
                      <a:pt x="1778" y="850"/>
                    </a:lnTo>
                    <a:lnTo>
                      <a:pt x="1775" y="840"/>
                    </a:lnTo>
                    <a:lnTo>
                      <a:pt x="1774" y="831"/>
                    </a:lnTo>
                    <a:lnTo>
                      <a:pt x="1774" y="823"/>
                    </a:lnTo>
                    <a:lnTo>
                      <a:pt x="1775" y="814"/>
                    </a:lnTo>
                    <a:lnTo>
                      <a:pt x="1776" y="808"/>
                    </a:lnTo>
                    <a:lnTo>
                      <a:pt x="1779" y="804"/>
                    </a:lnTo>
                    <a:lnTo>
                      <a:pt x="1784" y="800"/>
                    </a:lnTo>
                    <a:lnTo>
                      <a:pt x="1790" y="798"/>
                    </a:lnTo>
                    <a:lnTo>
                      <a:pt x="1795" y="797"/>
                    </a:lnTo>
                    <a:lnTo>
                      <a:pt x="1801" y="795"/>
                    </a:lnTo>
                    <a:lnTo>
                      <a:pt x="1806" y="798"/>
                    </a:lnTo>
                    <a:lnTo>
                      <a:pt x="1811" y="800"/>
                    </a:lnTo>
                    <a:lnTo>
                      <a:pt x="1813" y="804"/>
                    </a:lnTo>
                    <a:lnTo>
                      <a:pt x="1817" y="814"/>
                    </a:lnTo>
                    <a:lnTo>
                      <a:pt x="1820" y="823"/>
                    </a:lnTo>
                    <a:lnTo>
                      <a:pt x="1823" y="826"/>
                    </a:lnTo>
                    <a:lnTo>
                      <a:pt x="1825" y="829"/>
                    </a:lnTo>
                    <a:lnTo>
                      <a:pt x="1829" y="830"/>
                    </a:lnTo>
                    <a:lnTo>
                      <a:pt x="1832" y="830"/>
                    </a:lnTo>
                    <a:lnTo>
                      <a:pt x="1835" y="829"/>
                    </a:lnTo>
                    <a:lnTo>
                      <a:pt x="1837" y="824"/>
                    </a:lnTo>
                    <a:lnTo>
                      <a:pt x="1838" y="819"/>
                    </a:lnTo>
                    <a:lnTo>
                      <a:pt x="1839" y="813"/>
                    </a:lnTo>
                    <a:lnTo>
                      <a:pt x="1842" y="807"/>
                    </a:lnTo>
                    <a:lnTo>
                      <a:pt x="1845" y="801"/>
                    </a:lnTo>
                    <a:lnTo>
                      <a:pt x="1847" y="800"/>
                    </a:lnTo>
                    <a:lnTo>
                      <a:pt x="1849" y="798"/>
                    </a:lnTo>
                    <a:lnTo>
                      <a:pt x="1851" y="797"/>
                    </a:lnTo>
                    <a:lnTo>
                      <a:pt x="1855" y="797"/>
                    </a:lnTo>
                    <a:lnTo>
                      <a:pt x="1861" y="798"/>
                    </a:lnTo>
                    <a:lnTo>
                      <a:pt x="1866" y="799"/>
                    </a:lnTo>
                    <a:lnTo>
                      <a:pt x="1869" y="802"/>
                    </a:lnTo>
                    <a:lnTo>
                      <a:pt x="1872" y="806"/>
                    </a:lnTo>
                    <a:lnTo>
                      <a:pt x="1873" y="811"/>
                    </a:lnTo>
                    <a:lnTo>
                      <a:pt x="1874" y="814"/>
                    </a:lnTo>
                    <a:lnTo>
                      <a:pt x="1874" y="819"/>
                    </a:lnTo>
                    <a:lnTo>
                      <a:pt x="1874" y="824"/>
                    </a:lnTo>
                    <a:lnTo>
                      <a:pt x="1870" y="832"/>
                    </a:lnTo>
                    <a:lnTo>
                      <a:pt x="1866" y="842"/>
                    </a:lnTo>
                    <a:lnTo>
                      <a:pt x="1861" y="850"/>
                    </a:lnTo>
                    <a:lnTo>
                      <a:pt x="1856" y="857"/>
                    </a:lnTo>
                    <a:lnTo>
                      <a:pt x="1854" y="863"/>
                    </a:lnTo>
                    <a:lnTo>
                      <a:pt x="1854" y="871"/>
                    </a:lnTo>
                    <a:lnTo>
                      <a:pt x="1854" y="875"/>
                    </a:lnTo>
                    <a:lnTo>
                      <a:pt x="1855" y="879"/>
                    </a:lnTo>
                    <a:lnTo>
                      <a:pt x="1857" y="881"/>
                    </a:lnTo>
                    <a:lnTo>
                      <a:pt x="1860" y="882"/>
                    </a:lnTo>
                    <a:lnTo>
                      <a:pt x="1870" y="882"/>
                    </a:lnTo>
                    <a:lnTo>
                      <a:pt x="1886" y="879"/>
                    </a:lnTo>
                    <a:lnTo>
                      <a:pt x="1894" y="876"/>
                    </a:lnTo>
                    <a:lnTo>
                      <a:pt x="1902" y="874"/>
                    </a:lnTo>
                    <a:lnTo>
                      <a:pt x="1910" y="870"/>
                    </a:lnTo>
                    <a:lnTo>
                      <a:pt x="1916" y="867"/>
                    </a:lnTo>
                    <a:lnTo>
                      <a:pt x="1926" y="858"/>
                    </a:lnTo>
                    <a:lnTo>
                      <a:pt x="1936" y="850"/>
                    </a:lnTo>
                    <a:lnTo>
                      <a:pt x="1940" y="846"/>
                    </a:lnTo>
                    <a:lnTo>
                      <a:pt x="1946" y="843"/>
                    </a:lnTo>
                    <a:lnTo>
                      <a:pt x="1951" y="840"/>
                    </a:lnTo>
                    <a:lnTo>
                      <a:pt x="1957" y="840"/>
                    </a:lnTo>
                    <a:lnTo>
                      <a:pt x="1970" y="840"/>
                    </a:lnTo>
                    <a:lnTo>
                      <a:pt x="1982" y="842"/>
                    </a:lnTo>
                    <a:lnTo>
                      <a:pt x="1988" y="842"/>
                    </a:lnTo>
                    <a:lnTo>
                      <a:pt x="1993" y="842"/>
                    </a:lnTo>
                    <a:lnTo>
                      <a:pt x="1995" y="840"/>
                    </a:lnTo>
                    <a:lnTo>
                      <a:pt x="1998" y="839"/>
                    </a:lnTo>
                    <a:lnTo>
                      <a:pt x="1999" y="837"/>
                    </a:lnTo>
                    <a:lnTo>
                      <a:pt x="1998" y="835"/>
                    </a:lnTo>
                    <a:lnTo>
                      <a:pt x="1996" y="830"/>
                    </a:lnTo>
                    <a:lnTo>
                      <a:pt x="1995" y="826"/>
                    </a:lnTo>
                    <a:lnTo>
                      <a:pt x="1990" y="817"/>
                    </a:lnTo>
                    <a:lnTo>
                      <a:pt x="1987" y="808"/>
                    </a:lnTo>
                    <a:lnTo>
                      <a:pt x="1982" y="800"/>
                    </a:lnTo>
                    <a:lnTo>
                      <a:pt x="1977" y="788"/>
                    </a:lnTo>
                    <a:lnTo>
                      <a:pt x="1976" y="781"/>
                    </a:lnTo>
                    <a:lnTo>
                      <a:pt x="1975" y="776"/>
                    </a:lnTo>
                    <a:lnTo>
                      <a:pt x="1975" y="770"/>
                    </a:lnTo>
                    <a:lnTo>
                      <a:pt x="1975" y="767"/>
                    </a:lnTo>
                    <a:lnTo>
                      <a:pt x="1981" y="761"/>
                    </a:lnTo>
                    <a:lnTo>
                      <a:pt x="1987" y="757"/>
                    </a:lnTo>
                    <a:lnTo>
                      <a:pt x="1990" y="755"/>
                    </a:lnTo>
                    <a:lnTo>
                      <a:pt x="1992" y="753"/>
                    </a:lnTo>
                    <a:lnTo>
                      <a:pt x="1993" y="749"/>
                    </a:lnTo>
                    <a:lnTo>
                      <a:pt x="1992" y="744"/>
                    </a:lnTo>
                    <a:lnTo>
                      <a:pt x="1987" y="735"/>
                    </a:lnTo>
                    <a:lnTo>
                      <a:pt x="1980" y="725"/>
                    </a:lnTo>
                    <a:lnTo>
                      <a:pt x="1977" y="720"/>
                    </a:lnTo>
                    <a:lnTo>
                      <a:pt x="1976" y="715"/>
                    </a:lnTo>
                    <a:lnTo>
                      <a:pt x="1975" y="707"/>
                    </a:lnTo>
                    <a:lnTo>
                      <a:pt x="1976" y="699"/>
                    </a:lnTo>
                    <a:lnTo>
                      <a:pt x="1980" y="691"/>
                    </a:lnTo>
                    <a:lnTo>
                      <a:pt x="1983" y="686"/>
                    </a:lnTo>
                    <a:lnTo>
                      <a:pt x="1987" y="681"/>
                    </a:lnTo>
                    <a:lnTo>
                      <a:pt x="1992" y="679"/>
                    </a:lnTo>
                    <a:lnTo>
                      <a:pt x="2000" y="676"/>
                    </a:lnTo>
                    <a:lnTo>
                      <a:pt x="2006" y="675"/>
                    </a:lnTo>
                    <a:lnTo>
                      <a:pt x="2009" y="676"/>
                    </a:lnTo>
                    <a:lnTo>
                      <a:pt x="2012" y="678"/>
                    </a:lnTo>
                    <a:lnTo>
                      <a:pt x="2014" y="680"/>
                    </a:lnTo>
                    <a:lnTo>
                      <a:pt x="2017" y="682"/>
                    </a:lnTo>
                    <a:lnTo>
                      <a:pt x="2020" y="691"/>
                    </a:lnTo>
                    <a:lnTo>
                      <a:pt x="2023" y="699"/>
                    </a:lnTo>
                    <a:lnTo>
                      <a:pt x="2024" y="709"/>
                    </a:lnTo>
                    <a:lnTo>
                      <a:pt x="2026" y="715"/>
                    </a:lnTo>
                    <a:lnTo>
                      <a:pt x="2030" y="719"/>
                    </a:lnTo>
                    <a:lnTo>
                      <a:pt x="2034" y="723"/>
                    </a:lnTo>
                    <a:lnTo>
                      <a:pt x="2037" y="724"/>
                    </a:lnTo>
                    <a:lnTo>
                      <a:pt x="2039" y="724"/>
                    </a:lnTo>
                    <a:lnTo>
                      <a:pt x="2042" y="724"/>
                    </a:lnTo>
                    <a:lnTo>
                      <a:pt x="2044" y="724"/>
                    </a:lnTo>
                    <a:lnTo>
                      <a:pt x="2046" y="723"/>
                    </a:lnTo>
                    <a:lnTo>
                      <a:pt x="2047" y="720"/>
                    </a:lnTo>
                    <a:lnTo>
                      <a:pt x="2047" y="717"/>
                    </a:lnTo>
                    <a:lnTo>
                      <a:pt x="2047" y="713"/>
                    </a:lnTo>
                    <a:lnTo>
                      <a:pt x="2045" y="703"/>
                    </a:lnTo>
                    <a:lnTo>
                      <a:pt x="2040" y="693"/>
                    </a:lnTo>
                    <a:lnTo>
                      <a:pt x="2039" y="688"/>
                    </a:lnTo>
                    <a:lnTo>
                      <a:pt x="2039" y="684"/>
                    </a:lnTo>
                    <a:lnTo>
                      <a:pt x="2040" y="681"/>
                    </a:lnTo>
                    <a:lnTo>
                      <a:pt x="2044" y="679"/>
                    </a:lnTo>
                    <a:lnTo>
                      <a:pt x="2049" y="676"/>
                    </a:lnTo>
                    <a:lnTo>
                      <a:pt x="2052" y="673"/>
                    </a:lnTo>
                    <a:lnTo>
                      <a:pt x="2056" y="671"/>
                    </a:lnTo>
                    <a:lnTo>
                      <a:pt x="2059" y="667"/>
                    </a:lnTo>
                    <a:lnTo>
                      <a:pt x="2062" y="662"/>
                    </a:lnTo>
                    <a:lnTo>
                      <a:pt x="2064" y="659"/>
                    </a:lnTo>
                    <a:lnTo>
                      <a:pt x="2064" y="655"/>
                    </a:lnTo>
                    <a:lnTo>
                      <a:pt x="2064" y="653"/>
                    </a:lnTo>
                    <a:lnTo>
                      <a:pt x="2063" y="650"/>
                    </a:lnTo>
                    <a:lnTo>
                      <a:pt x="2061" y="647"/>
                    </a:lnTo>
                    <a:lnTo>
                      <a:pt x="2057" y="646"/>
                    </a:lnTo>
                    <a:lnTo>
                      <a:pt x="2052" y="643"/>
                    </a:lnTo>
                    <a:lnTo>
                      <a:pt x="2043" y="640"/>
                    </a:lnTo>
                    <a:lnTo>
                      <a:pt x="2034" y="636"/>
                    </a:lnTo>
                    <a:lnTo>
                      <a:pt x="2030" y="636"/>
                    </a:lnTo>
                    <a:lnTo>
                      <a:pt x="2024" y="636"/>
                    </a:lnTo>
                    <a:lnTo>
                      <a:pt x="2018" y="637"/>
                    </a:lnTo>
                    <a:lnTo>
                      <a:pt x="2012" y="638"/>
                    </a:lnTo>
                    <a:lnTo>
                      <a:pt x="2001" y="642"/>
                    </a:lnTo>
                    <a:lnTo>
                      <a:pt x="1994" y="643"/>
                    </a:lnTo>
                    <a:lnTo>
                      <a:pt x="1992" y="643"/>
                    </a:lnTo>
                    <a:lnTo>
                      <a:pt x="1990" y="641"/>
                    </a:lnTo>
                    <a:lnTo>
                      <a:pt x="1990" y="638"/>
                    </a:lnTo>
                    <a:lnTo>
                      <a:pt x="1990" y="634"/>
                    </a:lnTo>
                    <a:lnTo>
                      <a:pt x="1992" y="629"/>
                    </a:lnTo>
                    <a:lnTo>
                      <a:pt x="1993" y="624"/>
                    </a:lnTo>
                    <a:lnTo>
                      <a:pt x="1995" y="618"/>
                    </a:lnTo>
                    <a:lnTo>
                      <a:pt x="1999" y="612"/>
                    </a:lnTo>
                    <a:lnTo>
                      <a:pt x="2002" y="608"/>
                    </a:lnTo>
                    <a:lnTo>
                      <a:pt x="2007" y="604"/>
                    </a:lnTo>
                    <a:lnTo>
                      <a:pt x="2012" y="602"/>
                    </a:lnTo>
                    <a:lnTo>
                      <a:pt x="2018" y="600"/>
                    </a:lnTo>
                    <a:lnTo>
                      <a:pt x="2027" y="598"/>
                    </a:lnTo>
                    <a:lnTo>
                      <a:pt x="2037" y="598"/>
                    </a:lnTo>
                    <a:lnTo>
                      <a:pt x="2043" y="599"/>
                    </a:lnTo>
                    <a:lnTo>
                      <a:pt x="2047" y="603"/>
                    </a:lnTo>
                    <a:lnTo>
                      <a:pt x="2049" y="604"/>
                    </a:lnTo>
                    <a:lnTo>
                      <a:pt x="2049" y="608"/>
                    </a:lnTo>
                    <a:lnTo>
                      <a:pt x="2049" y="610"/>
                    </a:lnTo>
                    <a:lnTo>
                      <a:pt x="2049" y="613"/>
                    </a:lnTo>
                    <a:lnTo>
                      <a:pt x="2047" y="618"/>
                    </a:lnTo>
                    <a:lnTo>
                      <a:pt x="2049" y="621"/>
                    </a:lnTo>
                    <a:lnTo>
                      <a:pt x="2050" y="623"/>
                    </a:lnTo>
                    <a:lnTo>
                      <a:pt x="2052" y="625"/>
                    </a:lnTo>
                    <a:lnTo>
                      <a:pt x="2059" y="628"/>
                    </a:lnTo>
                    <a:lnTo>
                      <a:pt x="2068" y="627"/>
                    </a:lnTo>
                    <a:lnTo>
                      <a:pt x="2076" y="623"/>
                    </a:lnTo>
                    <a:lnTo>
                      <a:pt x="2088" y="616"/>
                    </a:lnTo>
                    <a:lnTo>
                      <a:pt x="2093" y="612"/>
                    </a:lnTo>
                    <a:lnTo>
                      <a:pt x="2097" y="608"/>
                    </a:lnTo>
                    <a:lnTo>
                      <a:pt x="2101" y="603"/>
                    </a:lnTo>
                    <a:lnTo>
                      <a:pt x="2103" y="599"/>
                    </a:lnTo>
                    <a:lnTo>
                      <a:pt x="2106" y="592"/>
                    </a:lnTo>
                    <a:lnTo>
                      <a:pt x="2109" y="587"/>
                    </a:lnTo>
                    <a:lnTo>
                      <a:pt x="2119" y="583"/>
                    </a:lnTo>
                    <a:lnTo>
                      <a:pt x="2141" y="572"/>
                    </a:lnTo>
                    <a:lnTo>
                      <a:pt x="2150" y="568"/>
                    </a:lnTo>
                    <a:lnTo>
                      <a:pt x="2160" y="564"/>
                    </a:lnTo>
                    <a:lnTo>
                      <a:pt x="2172" y="559"/>
                    </a:lnTo>
                    <a:lnTo>
                      <a:pt x="2184" y="554"/>
                    </a:lnTo>
                    <a:lnTo>
                      <a:pt x="2189" y="550"/>
                    </a:lnTo>
                    <a:lnTo>
                      <a:pt x="2193" y="547"/>
                    </a:lnTo>
                    <a:lnTo>
                      <a:pt x="2195" y="542"/>
                    </a:lnTo>
                    <a:lnTo>
                      <a:pt x="2197" y="537"/>
                    </a:lnTo>
                    <a:lnTo>
                      <a:pt x="2200" y="524"/>
                    </a:lnTo>
                    <a:lnTo>
                      <a:pt x="2203" y="510"/>
                    </a:lnTo>
                    <a:lnTo>
                      <a:pt x="2203" y="502"/>
                    </a:lnTo>
                    <a:lnTo>
                      <a:pt x="2204" y="495"/>
                    </a:lnTo>
                    <a:lnTo>
                      <a:pt x="2206" y="491"/>
                    </a:lnTo>
                    <a:lnTo>
                      <a:pt x="2207" y="487"/>
                    </a:lnTo>
                    <a:lnTo>
                      <a:pt x="2208" y="485"/>
                    </a:lnTo>
                    <a:lnTo>
                      <a:pt x="2210" y="485"/>
                    </a:lnTo>
                    <a:lnTo>
                      <a:pt x="2221" y="489"/>
                    </a:lnTo>
                    <a:lnTo>
                      <a:pt x="2232" y="492"/>
                    </a:lnTo>
                    <a:lnTo>
                      <a:pt x="2238" y="490"/>
                    </a:lnTo>
                    <a:lnTo>
                      <a:pt x="2244" y="487"/>
                    </a:lnTo>
                    <a:lnTo>
                      <a:pt x="2246" y="486"/>
                    </a:lnTo>
                    <a:lnTo>
                      <a:pt x="2248" y="485"/>
                    </a:lnTo>
                    <a:lnTo>
                      <a:pt x="2252" y="485"/>
                    </a:lnTo>
                    <a:lnTo>
                      <a:pt x="2253" y="487"/>
                    </a:lnTo>
                    <a:lnTo>
                      <a:pt x="2256" y="489"/>
                    </a:lnTo>
                    <a:lnTo>
                      <a:pt x="2256" y="491"/>
                    </a:lnTo>
                    <a:lnTo>
                      <a:pt x="2256" y="492"/>
                    </a:lnTo>
                    <a:lnTo>
                      <a:pt x="2254" y="493"/>
                    </a:lnTo>
                    <a:lnTo>
                      <a:pt x="2251" y="498"/>
                    </a:lnTo>
                    <a:lnTo>
                      <a:pt x="2247" y="507"/>
                    </a:lnTo>
                    <a:lnTo>
                      <a:pt x="2244" y="516"/>
                    </a:lnTo>
                    <a:lnTo>
                      <a:pt x="2241" y="522"/>
                    </a:lnTo>
                    <a:lnTo>
                      <a:pt x="2240" y="524"/>
                    </a:lnTo>
                    <a:lnTo>
                      <a:pt x="2240" y="527"/>
                    </a:lnTo>
                    <a:lnTo>
                      <a:pt x="2241" y="531"/>
                    </a:lnTo>
                    <a:lnTo>
                      <a:pt x="2244" y="536"/>
                    </a:lnTo>
                    <a:lnTo>
                      <a:pt x="2246" y="540"/>
                    </a:lnTo>
                    <a:lnTo>
                      <a:pt x="2248" y="541"/>
                    </a:lnTo>
                    <a:lnTo>
                      <a:pt x="2252" y="542"/>
                    </a:lnTo>
                    <a:lnTo>
                      <a:pt x="2254" y="541"/>
                    </a:lnTo>
                    <a:lnTo>
                      <a:pt x="2261" y="540"/>
                    </a:lnTo>
                    <a:lnTo>
                      <a:pt x="2266" y="537"/>
                    </a:lnTo>
                    <a:lnTo>
                      <a:pt x="2272" y="534"/>
                    </a:lnTo>
                    <a:lnTo>
                      <a:pt x="2277" y="529"/>
                    </a:lnTo>
                    <a:lnTo>
                      <a:pt x="2280" y="522"/>
                    </a:lnTo>
                    <a:lnTo>
                      <a:pt x="2285" y="515"/>
                    </a:lnTo>
                    <a:lnTo>
                      <a:pt x="2291" y="499"/>
                    </a:lnTo>
                    <a:lnTo>
                      <a:pt x="2296" y="490"/>
                    </a:lnTo>
                    <a:lnTo>
                      <a:pt x="2301" y="482"/>
                    </a:lnTo>
                    <a:lnTo>
                      <a:pt x="2311" y="470"/>
                    </a:lnTo>
                    <a:lnTo>
                      <a:pt x="2322" y="454"/>
                    </a:lnTo>
                    <a:lnTo>
                      <a:pt x="2333" y="440"/>
                    </a:lnTo>
                    <a:lnTo>
                      <a:pt x="2342" y="424"/>
                    </a:lnTo>
                    <a:lnTo>
                      <a:pt x="2352" y="410"/>
                    </a:lnTo>
                    <a:lnTo>
                      <a:pt x="2357" y="405"/>
                    </a:lnTo>
                    <a:lnTo>
                      <a:pt x="2361" y="401"/>
                    </a:lnTo>
                    <a:lnTo>
                      <a:pt x="2367" y="398"/>
                    </a:lnTo>
                    <a:lnTo>
                      <a:pt x="2373" y="397"/>
                    </a:lnTo>
                    <a:lnTo>
                      <a:pt x="2376" y="398"/>
                    </a:lnTo>
                    <a:lnTo>
                      <a:pt x="2379" y="400"/>
                    </a:lnTo>
                    <a:lnTo>
                      <a:pt x="2382" y="402"/>
                    </a:lnTo>
                    <a:lnTo>
                      <a:pt x="2383" y="404"/>
                    </a:lnTo>
                    <a:lnTo>
                      <a:pt x="2386" y="411"/>
                    </a:lnTo>
                    <a:lnTo>
                      <a:pt x="2390" y="420"/>
                    </a:lnTo>
                    <a:lnTo>
                      <a:pt x="2392" y="428"/>
                    </a:lnTo>
                    <a:lnTo>
                      <a:pt x="2396" y="436"/>
                    </a:lnTo>
                    <a:lnTo>
                      <a:pt x="2399" y="444"/>
                    </a:lnTo>
                    <a:lnTo>
                      <a:pt x="2404" y="448"/>
                    </a:lnTo>
                    <a:lnTo>
                      <a:pt x="2410" y="449"/>
                    </a:lnTo>
                    <a:lnTo>
                      <a:pt x="2415" y="451"/>
                    </a:lnTo>
                    <a:lnTo>
                      <a:pt x="2420" y="448"/>
                    </a:lnTo>
                    <a:lnTo>
                      <a:pt x="2423" y="446"/>
                    </a:lnTo>
                    <a:lnTo>
                      <a:pt x="2427" y="442"/>
                    </a:lnTo>
                    <a:lnTo>
                      <a:pt x="2430" y="439"/>
                    </a:lnTo>
                    <a:lnTo>
                      <a:pt x="2431" y="434"/>
                    </a:lnTo>
                    <a:lnTo>
                      <a:pt x="2433" y="430"/>
                    </a:lnTo>
                    <a:lnTo>
                      <a:pt x="2433" y="416"/>
                    </a:lnTo>
                    <a:lnTo>
                      <a:pt x="2434" y="397"/>
                    </a:lnTo>
                    <a:lnTo>
                      <a:pt x="2435" y="389"/>
                    </a:lnTo>
                    <a:lnTo>
                      <a:pt x="2439" y="382"/>
                    </a:lnTo>
                    <a:lnTo>
                      <a:pt x="2440" y="381"/>
                    </a:lnTo>
                    <a:lnTo>
                      <a:pt x="2443" y="379"/>
                    </a:lnTo>
                    <a:lnTo>
                      <a:pt x="2446" y="378"/>
                    </a:lnTo>
                    <a:lnTo>
                      <a:pt x="2449" y="379"/>
                    </a:lnTo>
                    <a:lnTo>
                      <a:pt x="2453" y="382"/>
                    </a:lnTo>
                    <a:lnTo>
                      <a:pt x="2456" y="385"/>
                    </a:lnTo>
                    <a:lnTo>
                      <a:pt x="2458" y="389"/>
                    </a:lnTo>
                    <a:lnTo>
                      <a:pt x="2459" y="394"/>
                    </a:lnTo>
                    <a:lnTo>
                      <a:pt x="2459" y="405"/>
                    </a:lnTo>
                    <a:lnTo>
                      <a:pt x="2459" y="419"/>
                    </a:lnTo>
                    <a:lnTo>
                      <a:pt x="2458" y="432"/>
                    </a:lnTo>
                    <a:lnTo>
                      <a:pt x="2458" y="444"/>
                    </a:lnTo>
                    <a:lnTo>
                      <a:pt x="2458" y="449"/>
                    </a:lnTo>
                    <a:lnTo>
                      <a:pt x="2460" y="454"/>
                    </a:lnTo>
                    <a:lnTo>
                      <a:pt x="2461" y="458"/>
                    </a:lnTo>
                    <a:lnTo>
                      <a:pt x="2465" y="461"/>
                    </a:lnTo>
                    <a:lnTo>
                      <a:pt x="2471" y="465"/>
                    </a:lnTo>
                    <a:lnTo>
                      <a:pt x="2478" y="466"/>
                    </a:lnTo>
                    <a:lnTo>
                      <a:pt x="2485" y="466"/>
                    </a:lnTo>
                    <a:lnTo>
                      <a:pt x="2492" y="466"/>
                    </a:lnTo>
                    <a:lnTo>
                      <a:pt x="2506" y="464"/>
                    </a:lnTo>
                    <a:lnTo>
                      <a:pt x="2516" y="461"/>
                    </a:lnTo>
                    <a:lnTo>
                      <a:pt x="2525" y="460"/>
                    </a:lnTo>
                    <a:lnTo>
                      <a:pt x="2536" y="458"/>
                    </a:lnTo>
                    <a:lnTo>
                      <a:pt x="2542" y="457"/>
                    </a:lnTo>
                    <a:lnTo>
                      <a:pt x="2547" y="454"/>
                    </a:lnTo>
                    <a:lnTo>
                      <a:pt x="2553" y="451"/>
                    </a:lnTo>
                    <a:lnTo>
                      <a:pt x="2560" y="446"/>
                    </a:lnTo>
                    <a:lnTo>
                      <a:pt x="2562" y="444"/>
                    </a:lnTo>
                    <a:lnTo>
                      <a:pt x="2565" y="440"/>
                    </a:lnTo>
                    <a:lnTo>
                      <a:pt x="2566" y="438"/>
                    </a:lnTo>
                    <a:lnTo>
                      <a:pt x="2566" y="434"/>
                    </a:lnTo>
                    <a:lnTo>
                      <a:pt x="2566" y="428"/>
                    </a:lnTo>
                    <a:lnTo>
                      <a:pt x="2565" y="421"/>
                    </a:lnTo>
                    <a:lnTo>
                      <a:pt x="2563" y="415"/>
                    </a:lnTo>
                    <a:lnTo>
                      <a:pt x="2562" y="408"/>
                    </a:lnTo>
                    <a:lnTo>
                      <a:pt x="2562" y="402"/>
                    </a:lnTo>
                    <a:lnTo>
                      <a:pt x="2565" y="396"/>
                    </a:lnTo>
                    <a:lnTo>
                      <a:pt x="2574" y="378"/>
                    </a:lnTo>
                    <a:lnTo>
                      <a:pt x="2579" y="366"/>
                    </a:lnTo>
                    <a:lnTo>
                      <a:pt x="2579" y="365"/>
                    </a:lnTo>
                    <a:lnTo>
                      <a:pt x="2576" y="364"/>
                    </a:lnTo>
                    <a:lnTo>
                      <a:pt x="2574" y="365"/>
                    </a:lnTo>
                    <a:lnTo>
                      <a:pt x="2569" y="366"/>
                    </a:lnTo>
                    <a:lnTo>
                      <a:pt x="2560" y="370"/>
                    </a:lnTo>
                    <a:lnTo>
                      <a:pt x="2548" y="375"/>
                    </a:lnTo>
                    <a:lnTo>
                      <a:pt x="2541" y="376"/>
                    </a:lnTo>
                    <a:lnTo>
                      <a:pt x="2536" y="376"/>
                    </a:lnTo>
                    <a:lnTo>
                      <a:pt x="2531" y="376"/>
                    </a:lnTo>
                    <a:lnTo>
                      <a:pt x="2528" y="375"/>
                    </a:lnTo>
                    <a:lnTo>
                      <a:pt x="2524" y="372"/>
                    </a:lnTo>
                    <a:lnTo>
                      <a:pt x="2522" y="369"/>
                    </a:lnTo>
                    <a:lnTo>
                      <a:pt x="2522" y="363"/>
                    </a:lnTo>
                    <a:lnTo>
                      <a:pt x="2522" y="357"/>
                    </a:lnTo>
                    <a:lnTo>
                      <a:pt x="2523" y="350"/>
                    </a:lnTo>
                    <a:lnTo>
                      <a:pt x="2525" y="342"/>
                    </a:lnTo>
                    <a:lnTo>
                      <a:pt x="2528" y="337"/>
                    </a:lnTo>
                    <a:lnTo>
                      <a:pt x="2532" y="332"/>
                    </a:lnTo>
                    <a:lnTo>
                      <a:pt x="2537" y="327"/>
                    </a:lnTo>
                    <a:lnTo>
                      <a:pt x="2543" y="325"/>
                    </a:lnTo>
                    <a:lnTo>
                      <a:pt x="2550" y="322"/>
                    </a:lnTo>
                    <a:lnTo>
                      <a:pt x="2557" y="321"/>
                    </a:lnTo>
                    <a:lnTo>
                      <a:pt x="2562" y="320"/>
                    </a:lnTo>
                    <a:lnTo>
                      <a:pt x="2566" y="319"/>
                    </a:lnTo>
                    <a:lnTo>
                      <a:pt x="2568" y="316"/>
                    </a:lnTo>
                    <a:lnTo>
                      <a:pt x="2571" y="315"/>
                    </a:lnTo>
                    <a:lnTo>
                      <a:pt x="2573" y="310"/>
                    </a:lnTo>
                    <a:lnTo>
                      <a:pt x="2575" y="304"/>
                    </a:lnTo>
                    <a:lnTo>
                      <a:pt x="2578" y="300"/>
                    </a:lnTo>
                    <a:lnTo>
                      <a:pt x="2579" y="294"/>
                    </a:lnTo>
                    <a:lnTo>
                      <a:pt x="2579" y="291"/>
                    </a:lnTo>
                    <a:lnTo>
                      <a:pt x="2578" y="288"/>
                    </a:lnTo>
                    <a:lnTo>
                      <a:pt x="2576" y="285"/>
                    </a:lnTo>
                    <a:lnTo>
                      <a:pt x="2575" y="282"/>
                    </a:lnTo>
                    <a:lnTo>
                      <a:pt x="2569" y="274"/>
                    </a:lnTo>
                    <a:lnTo>
                      <a:pt x="2563" y="265"/>
                    </a:lnTo>
                    <a:lnTo>
                      <a:pt x="2559" y="257"/>
                    </a:lnTo>
                    <a:lnTo>
                      <a:pt x="2556" y="249"/>
                    </a:lnTo>
                    <a:lnTo>
                      <a:pt x="2556" y="245"/>
                    </a:lnTo>
                    <a:lnTo>
                      <a:pt x="2559" y="240"/>
                    </a:lnTo>
                    <a:lnTo>
                      <a:pt x="2561" y="237"/>
                    </a:lnTo>
                    <a:lnTo>
                      <a:pt x="2565" y="232"/>
                    </a:lnTo>
                    <a:lnTo>
                      <a:pt x="2573" y="225"/>
                    </a:lnTo>
                    <a:lnTo>
                      <a:pt x="2579" y="220"/>
                    </a:lnTo>
                    <a:lnTo>
                      <a:pt x="2594" y="213"/>
                    </a:lnTo>
                    <a:lnTo>
                      <a:pt x="2605" y="207"/>
                    </a:lnTo>
                    <a:lnTo>
                      <a:pt x="2606" y="205"/>
                    </a:lnTo>
                    <a:lnTo>
                      <a:pt x="2606" y="202"/>
                    </a:lnTo>
                    <a:lnTo>
                      <a:pt x="2605" y="199"/>
                    </a:lnTo>
                    <a:lnTo>
                      <a:pt x="2604" y="196"/>
                    </a:lnTo>
                    <a:lnTo>
                      <a:pt x="2599" y="192"/>
                    </a:lnTo>
                    <a:lnTo>
                      <a:pt x="2594" y="188"/>
                    </a:lnTo>
                    <a:lnTo>
                      <a:pt x="2592" y="187"/>
                    </a:lnTo>
                    <a:lnTo>
                      <a:pt x="2588" y="187"/>
                    </a:lnTo>
                    <a:lnTo>
                      <a:pt x="2585" y="187"/>
                    </a:lnTo>
                    <a:lnTo>
                      <a:pt x="2580" y="188"/>
                    </a:lnTo>
                    <a:lnTo>
                      <a:pt x="2571" y="193"/>
                    </a:lnTo>
                    <a:lnTo>
                      <a:pt x="2561" y="199"/>
                    </a:lnTo>
                    <a:lnTo>
                      <a:pt x="2553" y="205"/>
                    </a:lnTo>
                    <a:lnTo>
                      <a:pt x="2544" y="209"/>
                    </a:lnTo>
                    <a:lnTo>
                      <a:pt x="2540" y="212"/>
                    </a:lnTo>
                    <a:lnTo>
                      <a:pt x="2535" y="213"/>
                    </a:lnTo>
                    <a:lnTo>
                      <a:pt x="2530" y="213"/>
                    </a:lnTo>
                    <a:lnTo>
                      <a:pt x="2525" y="213"/>
                    </a:lnTo>
                    <a:lnTo>
                      <a:pt x="2513" y="213"/>
                    </a:lnTo>
                    <a:lnTo>
                      <a:pt x="2500" y="212"/>
                    </a:lnTo>
                    <a:lnTo>
                      <a:pt x="2488" y="212"/>
                    </a:lnTo>
                    <a:lnTo>
                      <a:pt x="2479" y="213"/>
                    </a:lnTo>
                    <a:lnTo>
                      <a:pt x="2471" y="212"/>
                    </a:lnTo>
                    <a:lnTo>
                      <a:pt x="2464" y="209"/>
                    </a:lnTo>
                    <a:lnTo>
                      <a:pt x="2458" y="206"/>
                    </a:lnTo>
                    <a:lnTo>
                      <a:pt x="2454" y="200"/>
                    </a:lnTo>
                    <a:lnTo>
                      <a:pt x="2448" y="190"/>
                    </a:lnTo>
                    <a:lnTo>
                      <a:pt x="2439" y="175"/>
                    </a:lnTo>
                    <a:lnTo>
                      <a:pt x="2434" y="168"/>
                    </a:lnTo>
                    <a:lnTo>
                      <a:pt x="2428" y="162"/>
                    </a:lnTo>
                    <a:lnTo>
                      <a:pt x="2423" y="157"/>
                    </a:lnTo>
                    <a:lnTo>
                      <a:pt x="2418" y="155"/>
                    </a:lnTo>
                    <a:lnTo>
                      <a:pt x="2409" y="152"/>
                    </a:lnTo>
                    <a:lnTo>
                      <a:pt x="2397" y="151"/>
                    </a:lnTo>
                    <a:lnTo>
                      <a:pt x="2386" y="152"/>
                    </a:lnTo>
                    <a:lnTo>
                      <a:pt x="2377" y="153"/>
                    </a:lnTo>
                    <a:lnTo>
                      <a:pt x="2372" y="156"/>
                    </a:lnTo>
                    <a:lnTo>
                      <a:pt x="2368" y="161"/>
                    </a:lnTo>
                    <a:lnTo>
                      <a:pt x="2365" y="165"/>
                    </a:lnTo>
                    <a:lnTo>
                      <a:pt x="2362" y="171"/>
                    </a:lnTo>
                    <a:lnTo>
                      <a:pt x="2361" y="178"/>
                    </a:lnTo>
                    <a:lnTo>
                      <a:pt x="2360" y="184"/>
                    </a:lnTo>
                    <a:lnTo>
                      <a:pt x="2360" y="192"/>
                    </a:lnTo>
                    <a:lnTo>
                      <a:pt x="2361" y="197"/>
                    </a:lnTo>
                    <a:lnTo>
                      <a:pt x="2361" y="202"/>
                    </a:lnTo>
                    <a:lnTo>
                      <a:pt x="2361" y="207"/>
                    </a:lnTo>
                    <a:lnTo>
                      <a:pt x="2360" y="211"/>
                    </a:lnTo>
                    <a:lnTo>
                      <a:pt x="2359" y="214"/>
                    </a:lnTo>
                    <a:lnTo>
                      <a:pt x="2358" y="216"/>
                    </a:lnTo>
                    <a:lnTo>
                      <a:pt x="2355" y="218"/>
                    </a:lnTo>
                    <a:lnTo>
                      <a:pt x="2353" y="219"/>
                    </a:lnTo>
                    <a:lnTo>
                      <a:pt x="2349" y="220"/>
                    </a:lnTo>
                    <a:lnTo>
                      <a:pt x="2347" y="220"/>
                    </a:lnTo>
                    <a:lnTo>
                      <a:pt x="2345" y="219"/>
                    </a:lnTo>
                    <a:lnTo>
                      <a:pt x="2342" y="218"/>
                    </a:lnTo>
                    <a:lnTo>
                      <a:pt x="2340" y="216"/>
                    </a:lnTo>
                    <a:lnTo>
                      <a:pt x="2335" y="212"/>
                    </a:lnTo>
                    <a:lnTo>
                      <a:pt x="2330" y="206"/>
                    </a:lnTo>
                    <a:lnTo>
                      <a:pt x="2328" y="203"/>
                    </a:lnTo>
                    <a:lnTo>
                      <a:pt x="2324" y="202"/>
                    </a:lnTo>
                    <a:lnTo>
                      <a:pt x="2321" y="201"/>
                    </a:lnTo>
                    <a:lnTo>
                      <a:pt x="2316" y="201"/>
                    </a:lnTo>
                    <a:lnTo>
                      <a:pt x="2311" y="201"/>
                    </a:lnTo>
                    <a:lnTo>
                      <a:pt x="2307" y="202"/>
                    </a:lnTo>
                    <a:lnTo>
                      <a:pt x="2301" y="203"/>
                    </a:lnTo>
                    <a:lnTo>
                      <a:pt x="2296" y="206"/>
                    </a:lnTo>
                    <a:lnTo>
                      <a:pt x="2284" y="212"/>
                    </a:lnTo>
                    <a:lnTo>
                      <a:pt x="2267" y="216"/>
                    </a:lnTo>
                    <a:lnTo>
                      <a:pt x="2250" y="221"/>
                    </a:lnTo>
                    <a:lnTo>
                      <a:pt x="2235" y="225"/>
                    </a:lnTo>
                    <a:lnTo>
                      <a:pt x="2225" y="226"/>
                    </a:lnTo>
                    <a:lnTo>
                      <a:pt x="2215" y="225"/>
                    </a:lnTo>
                    <a:lnTo>
                      <a:pt x="2204" y="222"/>
                    </a:lnTo>
                    <a:lnTo>
                      <a:pt x="2195" y="220"/>
                    </a:lnTo>
                    <a:lnTo>
                      <a:pt x="2191" y="216"/>
                    </a:lnTo>
                    <a:lnTo>
                      <a:pt x="2188" y="212"/>
                    </a:lnTo>
                    <a:lnTo>
                      <a:pt x="2182" y="205"/>
                    </a:lnTo>
                    <a:lnTo>
                      <a:pt x="2177" y="197"/>
                    </a:lnTo>
                    <a:lnTo>
                      <a:pt x="2171" y="189"/>
                    </a:lnTo>
                    <a:lnTo>
                      <a:pt x="2166" y="182"/>
                    </a:lnTo>
                    <a:lnTo>
                      <a:pt x="2162" y="176"/>
                    </a:lnTo>
                    <a:lnTo>
                      <a:pt x="2157" y="171"/>
                    </a:lnTo>
                    <a:lnTo>
                      <a:pt x="2152" y="169"/>
                    </a:lnTo>
                    <a:lnTo>
                      <a:pt x="2147" y="169"/>
                    </a:lnTo>
                    <a:lnTo>
                      <a:pt x="2144" y="169"/>
                    </a:lnTo>
                    <a:lnTo>
                      <a:pt x="2140" y="169"/>
                    </a:lnTo>
                    <a:lnTo>
                      <a:pt x="2133" y="173"/>
                    </a:lnTo>
                    <a:lnTo>
                      <a:pt x="2126" y="176"/>
                    </a:lnTo>
                    <a:lnTo>
                      <a:pt x="2119" y="178"/>
                    </a:lnTo>
                    <a:lnTo>
                      <a:pt x="2110" y="178"/>
                    </a:lnTo>
                    <a:lnTo>
                      <a:pt x="2099" y="176"/>
                    </a:lnTo>
                    <a:lnTo>
                      <a:pt x="2083" y="171"/>
                    </a:lnTo>
                    <a:lnTo>
                      <a:pt x="2080" y="169"/>
                    </a:lnTo>
                    <a:lnTo>
                      <a:pt x="2076" y="167"/>
                    </a:lnTo>
                    <a:lnTo>
                      <a:pt x="2074" y="164"/>
                    </a:lnTo>
                    <a:lnTo>
                      <a:pt x="2072" y="161"/>
                    </a:lnTo>
                    <a:lnTo>
                      <a:pt x="2071" y="153"/>
                    </a:lnTo>
                    <a:lnTo>
                      <a:pt x="2070" y="145"/>
                    </a:lnTo>
                    <a:lnTo>
                      <a:pt x="2070" y="138"/>
                    </a:lnTo>
                    <a:lnTo>
                      <a:pt x="2070" y="131"/>
                    </a:lnTo>
                    <a:lnTo>
                      <a:pt x="2069" y="127"/>
                    </a:lnTo>
                    <a:lnTo>
                      <a:pt x="2068" y="125"/>
                    </a:lnTo>
                    <a:lnTo>
                      <a:pt x="2066" y="123"/>
                    </a:lnTo>
                    <a:lnTo>
                      <a:pt x="2064" y="121"/>
                    </a:lnTo>
                    <a:lnTo>
                      <a:pt x="2058" y="120"/>
                    </a:lnTo>
                    <a:lnTo>
                      <a:pt x="2052" y="119"/>
                    </a:lnTo>
                    <a:lnTo>
                      <a:pt x="2046" y="120"/>
                    </a:lnTo>
                    <a:lnTo>
                      <a:pt x="2040" y="121"/>
                    </a:lnTo>
                    <a:lnTo>
                      <a:pt x="2034" y="123"/>
                    </a:lnTo>
                    <a:lnTo>
                      <a:pt x="2028" y="123"/>
                    </a:lnTo>
                    <a:lnTo>
                      <a:pt x="2024" y="123"/>
                    </a:lnTo>
                    <a:lnTo>
                      <a:pt x="2018" y="121"/>
                    </a:lnTo>
                    <a:lnTo>
                      <a:pt x="2013" y="119"/>
                    </a:lnTo>
                    <a:lnTo>
                      <a:pt x="2009" y="117"/>
                    </a:lnTo>
                    <a:lnTo>
                      <a:pt x="2005" y="112"/>
                    </a:lnTo>
                    <a:lnTo>
                      <a:pt x="2001" y="107"/>
                    </a:lnTo>
                    <a:lnTo>
                      <a:pt x="1995" y="96"/>
                    </a:lnTo>
                    <a:lnTo>
                      <a:pt x="1989" y="86"/>
                    </a:lnTo>
                    <a:lnTo>
                      <a:pt x="1987" y="85"/>
                    </a:lnTo>
                    <a:lnTo>
                      <a:pt x="1984" y="82"/>
                    </a:lnTo>
                    <a:lnTo>
                      <a:pt x="1980" y="82"/>
                    </a:lnTo>
                    <a:lnTo>
                      <a:pt x="1975" y="81"/>
                    </a:lnTo>
                    <a:lnTo>
                      <a:pt x="1964" y="82"/>
                    </a:lnTo>
                    <a:lnTo>
                      <a:pt x="1956" y="83"/>
                    </a:lnTo>
                    <a:lnTo>
                      <a:pt x="1946" y="85"/>
                    </a:lnTo>
                    <a:lnTo>
                      <a:pt x="1933" y="87"/>
                    </a:lnTo>
                    <a:lnTo>
                      <a:pt x="1920" y="89"/>
                    </a:lnTo>
                    <a:lnTo>
                      <a:pt x="1908" y="92"/>
                    </a:lnTo>
                    <a:lnTo>
                      <a:pt x="1899" y="96"/>
                    </a:lnTo>
                    <a:lnTo>
                      <a:pt x="1889" y="104"/>
                    </a:lnTo>
                    <a:lnTo>
                      <a:pt x="1881" y="111"/>
                    </a:lnTo>
                    <a:lnTo>
                      <a:pt x="1872" y="118"/>
                    </a:lnTo>
                    <a:lnTo>
                      <a:pt x="1862" y="125"/>
                    </a:lnTo>
                    <a:lnTo>
                      <a:pt x="1854" y="129"/>
                    </a:lnTo>
                    <a:lnTo>
                      <a:pt x="1845" y="130"/>
                    </a:lnTo>
                    <a:lnTo>
                      <a:pt x="1839" y="131"/>
                    </a:lnTo>
                    <a:lnTo>
                      <a:pt x="1826" y="132"/>
                    </a:lnTo>
                    <a:lnTo>
                      <a:pt x="1813" y="137"/>
                    </a:lnTo>
                    <a:lnTo>
                      <a:pt x="1798" y="142"/>
                    </a:lnTo>
                    <a:lnTo>
                      <a:pt x="1780" y="144"/>
                    </a:lnTo>
                    <a:lnTo>
                      <a:pt x="1775" y="145"/>
                    </a:lnTo>
                    <a:lnTo>
                      <a:pt x="1770" y="148"/>
                    </a:lnTo>
                    <a:lnTo>
                      <a:pt x="1767" y="150"/>
                    </a:lnTo>
                    <a:lnTo>
                      <a:pt x="1765" y="153"/>
                    </a:lnTo>
                    <a:lnTo>
                      <a:pt x="1761" y="159"/>
                    </a:lnTo>
                    <a:lnTo>
                      <a:pt x="1759" y="164"/>
                    </a:lnTo>
                    <a:lnTo>
                      <a:pt x="1757" y="165"/>
                    </a:lnTo>
                    <a:lnTo>
                      <a:pt x="1759" y="167"/>
                    </a:lnTo>
                    <a:lnTo>
                      <a:pt x="1760" y="168"/>
                    </a:lnTo>
                    <a:lnTo>
                      <a:pt x="1761" y="169"/>
                    </a:lnTo>
                    <a:lnTo>
                      <a:pt x="1767" y="171"/>
                    </a:lnTo>
                    <a:lnTo>
                      <a:pt x="1774" y="171"/>
                    </a:lnTo>
                    <a:lnTo>
                      <a:pt x="1782" y="173"/>
                    </a:lnTo>
                    <a:lnTo>
                      <a:pt x="1791" y="176"/>
                    </a:lnTo>
                    <a:lnTo>
                      <a:pt x="1793" y="178"/>
                    </a:lnTo>
                    <a:lnTo>
                      <a:pt x="1795" y="182"/>
                    </a:lnTo>
                    <a:lnTo>
                      <a:pt x="1797" y="184"/>
                    </a:lnTo>
                    <a:lnTo>
                      <a:pt x="1798" y="188"/>
                    </a:lnTo>
                    <a:lnTo>
                      <a:pt x="1797" y="193"/>
                    </a:lnTo>
                    <a:lnTo>
                      <a:pt x="1794" y="197"/>
                    </a:lnTo>
                    <a:lnTo>
                      <a:pt x="1791" y="205"/>
                    </a:lnTo>
                    <a:lnTo>
                      <a:pt x="1786" y="212"/>
                    </a:lnTo>
                    <a:lnTo>
                      <a:pt x="1776" y="225"/>
                    </a:lnTo>
                    <a:lnTo>
                      <a:pt x="1767" y="234"/>
                    </a:lnTo>
                    <a:lnTo>
                      <a:pt x="1757" y="241"/>
                    </a:lnTo>
                    <a:lnTo>
                      <a:pt x="1749" y="249"/>
                    </a:lnTo>
                    <a:lnTo>
                      <a:pt x="1741" y="256"/>
                    </a:lnTo>
                    <a:lnTo>
                      <a:pt x="1734" y="264"/>
                    </a:lnTo>
                    <a:lnTo>
                      <a:pt x="1727" y="274"/>
                    </a:lnTo>
                    <a:lnTo>
                      <a:pt x="1718" y="281"/>
                    </a:lnTo>
                    <a:lnTo>
                      <a:pt x="1709" y="287"/>
                    </a:lnTo>
                    <a:lnTo>
                      <a:pt x="1698" y="293"/>
                    </a:lnTo>
                    <a:lnTo>
                      <a:pt x="1685" y="297"/>
                    </a:lnTo>
                    <a:lnTo>
                      <a:pt x="1671" y="302"/>
                    </a:lnTo>
                    <a:lnTo>
                      <a:pt x="1665" y="304"/>
                    </a:lnTo>
                    <a:lnTo>
                      <a:pt x="1660" y="307"/>
                    </a:lnTo>
                    <a:lnTo>
                      <a:pt x="1655" y="309"/>
                    </a:lnTo>
                    <a:lnTo>
                      <a:pt x="1653" y="313"/>
                    </a:lnTo>
                    <a:lnTo>
                      <a:pt x="1650" y="316"/>
                    </a:lnTo>
                    <a:lnTo>
                      <a:pt x="1650" y="320"/>
                    </a:lnTo>
                    <a:lnTo>
                      <a:pt x="1652" y="322"/>
                    </a:lnTo>
                    <a:lnTo>
                      <a:pt x="1653" y="326"/>
                    </a:lnTo>
                    <a:lnTo>
                      <a:pt x="1658" y="332"/>
                    </a:lnTo>
                    <a:lnTo>
                      <a:pt x="1662" y="337"/>
                    </a:lnTo>
                    <a:lnTo>
                      <a:pt x="1667" y="345"/>
                    </a:lnTo>
                    <a:lnTo>
                      <a:pt x="1671" y="354"/>
                    </a:lnTo>
                    <a:lnTo>
                      <a:pt x="1672" y="359"/>
                    </a:lnTo>
                    <a:lnTo>
                      <a:pt x="1672" y="364"/>
                    </a:lnTo>
                    <a:lnTo>
                      <a:pt x="1671" y="369"/>
                    </a:lnTo>
                    <a:lnTo>
                      <a:pt x="1668" y="371"/>
                    </a:lnTo>
                    <a:lnTo>
                      <a:pt x="1665" y="376"/>
                    </a:lnTo>
                    <a:lnTo>
                      <a:pt x="1661" y="379"/>
                    </a:lnTo>
                    <a:lnTo>
                      <a:pt x="1659" y="385"/>
                    </a:lnTo>
                    <a:lnTo>
                      <a:pt x="1655" y="394"/>
                    </a:lnTo>
                    <a:lnTo>
                      <a:pt x="1649" y="404"/>
                    </a:lnTo>
                    <a:lnTo>
                      <a:pt x="1641" y="415"/>
                    </a:lnTo>
                    <a:lnTo>
                      <a:pt x="1636" y="420"/>
                    </a:lnTo>
                    <a:lnTo>
                      <a:pt x="1630" y="424"/>
                    </a:lnTo>
                    <a:lnTo>
                      <a:pt x="1625" y="427"/>
                    </a:lnTo>
                    <a:lnTo>
                      <a:pt x="1620" y="428"/>
                    </a:lnTo>
                    <a:lnTo>
                      <a:pt x="1606" y="430"/>
                    </a:lnTo>
                    <a:lnTo>
                      <a:pt x="1589" y="434"/>
                    </a:lnTo>
                    <a:lnTo>
                      <a:pt x="1568" y="438"/>
                    </a:lnTo>
                    <a:lnTo>
                      <a:pt x="1551" y="440"/>
                    </a:lnTo>
                    <a:lnTo>
                      <a:pt x="1532" y="442"/>
                    </a:lnTo>
                    <a:lnTo>
                      <a:pt x="1510" y="445"/>
                    </a:lnTo>
                    <a:lnTo>
                      <a:pt x="1491" y="446"/>
                    </a:lnTo>
                    <a:lnTo>
                      <a:pt x="1478" y="447"/>
                    </a:lnTo>
                    <a:lnTo>
                      <a:pt x="1466" y="448"/>
                    </a:lnTo>
                    <a:lnTo>
                      <a:pt x="1452" y="448"/>
                    </a:lnTo>
                    <a:lnTo>
                      <a:pt x="1445" y="448"/>
                    </a:lnTo>
                    <a:lnTo>
                      <a:pt x="1438" y="447"/>
                    </a:lnTo>
                    <a:lnTo>
                      <a:pt x="1432" y="445"/>
                    </a:lnTo>
                    <a:lnTo>
                      <a:pt x="1427" y="440"/>
                    </a:lnTo>
                    <a:lnTo>
                      <a:pt x="1423" y="435"/>
                    </a:lnTo>
                    <a:lnTo>
                      <a:pt x="1421" y="433"/>
                    </a:lnTo>
                    <a:lnTo>
                      <a:pt x="1417" y="430"/>
                    </a:lnTo>
                    <a:lnTo>
                      <a:pt x="1414" y="429"/>
                    </a:lnTo>
                    <a:lnTo>
                      <a:pt x="1406" y="426"/>
                    </a:lnTo>
                    <a:lnTo>
                      <a:pt x="1396" y="419"/>
                    </a:lnTo>
                    <a:lnTo>
                      <a:pt x="1383" y="410"/>
                    </a:lnTo>
                    <a:lnTo>
                      <a:pt x="1370" y="402"/>
                    </a:lnTo>
                    <a:lnTo>
                      <a:pt x="1364" y="398"/>
                    </a:lnTo>
                    <a:lnTo>
                      <a:pt x="1358" y="394"/>
                    </a:lnTo>
                    <a:lnTo>
                      <a:pt x="1352" y="388"/>
                    </a:lnTo>
                    <a:lnTo>
                      <a:pt x="1347" y="382"/>
                    </a:lnTo>
                    <a:lnTo>
                      <a:pt x="1344" y="371"/>
                    </a:lnTo>
                    <a:lnTo>
                      <a:pt x="1339" y="353"/>
                    </a:lnTo>
                    <a:lnTo>
                      <a:pt x="1337" y="333"/>
                    </a:lnTo>
                    <a:lnTo>
                      <a:pt x="1334" y="309"/>
                    </a:lnTo>
                    <a:lnTo>
                      <a:pt x="1333" y="285"/>
                    </a:lnTo>
                    <a:lnTo>
                      <a:pt x="1333" y="264"/>
                    </a:lnTo>
                    <a:lnTo>
                      <a:pt x="1333" y="255"/>
                    </a:lnTo>
                    <a:lnTo>
                      <a:pt x="1334" y="246"/>
                    </a:lnTo>
                    <a:lnTo>
                      <a:pt x="1337" y="239"/>
                    </a:lnTo>
                    <a:lnTo>
                      <a:pt x="1338" y="233"/>
                    </a:lnTo>
                    <a:lnTo>
                      <a:pt x="1344" y="226"/>
                    </a:lnTo>
                    <a:lnTo>
                      <a:pt x="1348" y="219"/>
                    </a:lnTo>
                    <a:lnTo>
                      <a:pt x="1354" y="213"/>
                    </a:lnTo>
                    <a:lnTo>
                      <a:pt x="1359" y="208"/>
                    </a:lnTo>
                    <a:lnTo>
                      <a:pt x="1364" y="203"/>
                    </a:lnTo>
                    <a:lnTo>
                      <a:pt x="1368" y="200"/>
                    </a:lnTo>
                    <a:lnTo>
                      <a:pt x="1370" y="196"/>
                    </a:lnTo>
                    <a:lnTo>
                      <a:pt x="1371" y="192"/>
                    </a:lnTo>
                    <a:lnTo>
                      <a:pt x="1372" y="184"/>
                    </a:lnTo>
                    <a:lnTo>
                      <a:pt x="1373" y="180"/>
                    </a:lnTo>
                    <a:lnTo>
                      <a:pt x="1375" y="177"/>
                    </a:lnTo>
                    <a:lnTo>
                      <a:pt x="1377" y="176"/>
                    </a:lnTo>
                    <a:lnTo>
                      <a:pt x="1378" y="175"/>
                    </a:lnTo>
                    <a:lnTo>
                      <a:pt x="1381" y="174"/>
                    </a:lnTo>
                    <a:lnTo>
                      <a:pt x="1383" y="174"/>
                    </a:lnTo>
                    <a:lnTo>
                      <a:pt x="1384" y="171"/>
                    </a:lnTo>
                    <a:lnTo>
                      <a:pt x="1385" y="169"/>
                    </a:lnTo>
                    <a:lnTo>
                      <a:pt x="1385" y="165"/>
                    </a:lnTo>
                    <a:lnTo>
                      <a:pt x="1384" y="162"/>
                    </a:lnTo>
                    <a:lnTo>
                      <a:pt x="1383" y="158"/>
                    </a:lnTo>
                    <a:lnTo>
                      <a:pt x="1382" y="155"/>
                    </a:lnTo>
                    <a:lnTo>
                      <a:pt x="1379" y="151"/>
                    </a:lnTo>
                    <a:lnTo>
                      <a:pt x="1373" y="148"/>
                    </a:lnTo>
                    <a:lnTo>
                      <a:pt x="1369" y="142"/>
                    </a:lnTo>
                    <a:lnTo>
                      <a:pt x="1366" y="139"/>
                    </a:lnTo>
                    <a:lnTo>
                      <a:pt x="1365" y="136"/>
                    </a:lnTo>
                    <a:lnTo>
                      <a:pt x="1364" y="132"/>
                    </a:lnTo>
                    <a:lnTo>
                      <a:pt x="1363" y="127"/>
                    </a:lnTo>
                    <a:lnTo>
                      <a:pt x="1363" y="124"/>
                    </a:lnTo>
                    <a:lnTo>
                      <a:pt x="1360" y="118"/>
                    </a:lnTo>
                    <a:lnTo>
                      <a:pt x="1358" y="113"/>
                    </a:lnTo>
                    <a:lnTo>
                      <a:pt x="1356" y="108"/>
                    </a:lnTo>
                    <a:lnTo>
                      <a:pt x="1348" y="100"/>
                    </a:lnTo>
                    <a:lnTo>
                      <a:pt x="1341" y="93"/>
                    </a:lnTo>
                    <a:lnTo>
                      <a:pt x="1334" y="86"/>
                    </a:lnTo>
                    <a:lnTo>
                      <a:pt x="1328" y="77"/>
                    </a:lnTo>
                    <a:lnTo>
                      <a:pt x="1324" y="69"/>
                    </a:lnTo>
                    <a:lnTo>
                      <a:pt x="1320" y="61"/>
                    </a:lnTo>
                    <a:lnTo>
                      <a:pt x="1314" y="52"/>
                    </a:lnTo>
                    <a:lnTo>
                      <a:pt x="1307" y="41"/>
                    </a:lnTo>
                    <a:lnTo>
                      <a:pt x="1299" y="29"/>
                    </a:lnTo>
                    <a:lnTo>
                      <a:pt x="1291" y="19"/>
                    </a:lnTo>
                    <a:lnTo>
                      <a:pt x="1283" y="13"/>
                    </a:lnTo>
                    <a:lnTo>
                      <a:pt x="1274" y="8"/>
                    </a:lnTo>
                    <a:lnTo>
                      <a:pt x="1264" y="6"/>
                    </a:lnTo>
                    <a:lnTo>
                      <a:pt x="1255" y="4"/>
                    </a:lnTo>
                    <a:lnTo>
                      <a:pt x="1251" y="4"/>
                    </a:lnTo>
                    <a:lnTo>
                      <a:pt x="1246" y="4"/>
                    </a:lnTo>
                    <a:lnTo>
                      <a:pt x="1242" y="5"/>
                    </a:lnTo>
                    <a:lnTo>
                      <a:pt x="1238" y="6"/>
                    </a:lnTo>
                    <a:lnTo>
                      <a:pt x="1234" y="8"/>
                    </a:lnTo>
                    <a:lnTo>
                      <a:pt x="1231" y="11"/>
                    </a:lnTo>
                    <a:lnTo>
                      <a:pt x="1228" y="14"/>
                    </a:lnTo>
                    <a:lnTo>
                      <a:pt x="1226" y="19"/>
                    </a:lnTo>
                    <a:lnTo>
                      <a:pt x="1224" y="29"/>
                    </a:lnTo>
                    <a:lnTo>
                      <a:pt x="1220" y="39"/>
                    </a:lnTo>
                    <a:lnTo>
                      <a:pt x="1218" y="45"/>
                    </a:lnTo>
                    <a:lnTo>
                      <a:pt x="1215" y="50"/>
                    </a:lnTo>
                    <a:lnTo>
                      <a:pt x="1212" y="54"/>
                    </a:lnTo>
                    <a:lnTo>
                      <a:pt x="1207" y="58"/>
                    </a:lnTo>
                    <a:lnTo>
                      <a:pt x="1198" y="63"/>
                    </a:lnTo>
                    <a:lnTo>
                      <a:pt x="1192" y="68"/>
                    </a:lnTo>
                    <a:lnTo>
                      <a:pt x="1184" y="70"/>
                    </a:lnTo>
                    <a:lnTo>
                      <a:pt x="1180" y="70"/>
                    </a:lnTo>
                    <a:lnTo>
                      <a:pt x="1173" y="57"/>
                    </a:lnTo>
                    <a:lnTo>
                      <a:pt x="1162" y="41"/>
                    </a:lnTo>
                    <a:lnTo>
                      <a:pt x="1157" y="39"/>
                    </a:lnTo>
                    <a:lnTo>
                      <a:pt x="1154" y="39"/>
                    </a:lnTo>
                    <a:lnTo>
                      <a:pt x="1149" y="41"/>
                    </a:lnTo>
                    <a:lnTo>
                      <a:pt x="1145" y="42"/>
                    </a:lnTo>
                    <a:lnTo>
                      <a:pt x="1137" y="47"/>
                    </a:lnTo>
                    <a:lnTo>
                      <a:pt x="1129" y="52"/>
                    </a:lnTo>
                    <a:lnTo>
                      <a:pt x="1119" y="57"/>
                    </a:lnTo>
                    <a:lnTo>
                      <a:pt x="1110" y="61"/>
                    </a:lnTo>
                    <a:lnTo>
                      <a:pt x="1098" y="62"/>
                    </a:lnTo>
                    <a:lnTo>
                      <a:pt x="1088" y="61"/>
                    </a:lnTo>
                    <a:lnTo>
                      <a:pt x="1074" y="50"/>
                    </a:lnTo>
                    <a:lnTo>
                      <a:pt x="1063" y="41"/>
                    </a:lnTo>
                    <a:lnTo>
                      <a:pt x="1060" y="42"/>
                    </a:lnTo>
                    <a:lnTo>
                      <a:pt x="1058" y="44"/>
                    </a:lnTo>
                    <a:lnTo>
                      <a:pt x="1057" y="48"/>
                    </a:lnTo>
                    <a:lnTo>
                      <a:pt x="1056" y="52"/>
                    </a:lnTo>
                    <a:lnTo>
                      <a:pt x="1056" y="62"/>
                    </a:lnTo>
                    <a:lnTo>
                      <a:pt x="1056" y="73"/>
                    </a:lnTo>
                    <a:lnTo>
                      <a:pt x="1055" y="82"/>
                    </a:lnTo>
                    <a:lnTo>
                      <a:pt x="1052" y="92"/>
                    </a:lnTo>
                    <a:lnTo>
                      <a:pt x="1048" y="100"/>
                    </a:lnTo>
                    <a:lnTo>
                      <a:pt x="1043" y="108"/>
                    </a:lnTo>
                    <a:lnTo>
                      <a:pt x="1041" y="111"/>
                    </a:lnTo>
                    <a:lnTo>
                      <a:pt x="1038" y="112"/>
                    </a:lnTo>
                    <a:lnTo>
                      <a:pt x="1035" y="114"/>
                    </a:lnTo>
                    <a:lnTo>
                      <a:pt x="1031" y="114"/>
                    </a:lnTo>
                    <a:lnTo>
                      <a:pt x="1023" y="115"/>
                    </a:lnTo>
                    <a:lnTo>
                      <a:pt x="1016" y="114"/>
                    </a:lnTo>
                    <a:lnTo>
                      <a:pt x="1009" y="113"/>
                    </a:lnTo>
                    <a:lnTo>
                      <a:pt x="1003" y="111"/>
                    </a:lnTo>
                    <a:lnTo>
                      <a:pt x="999" y="110"/>
                    </a:lnTo>
                    <a:lnTo>
                      <a:pt x="997" y="108"/>
                    </a:lnTo>
                    <a:lnTo>
                      <a:pt x="995" y="105"/>
                    </a:lnTo>
                    <a:lnTo>
                      <a:pt x="994" y="101"/>
                    </a:lnTo>
                    <a:lnTo>
                      <a:pt x="994" y="99"/>
                    </a:lnTo>
                    <a:lnTo>
                      <a:pt x="997" y="95"/>
                    </a:lnTo>
                    <a:lnTo>
                      <a:pt x="999" y="93"/>
                    </a:lnTo>
                    <a:lnTo>
                      <a:pt x="1003" y="90"/>
                    </a:lnTo>
                    <a:lnTo>
                      <a:pt x="1006" y="88"/>
                    </a:lnTo>
                    <a:lnTo>
                      <a:pt x="1010" y="83"/>
                    </a:lnTo>
                    <a:lnTo>
                      <a:pt x="1011" y="79"/>
                    </a:lnTo>
                    <a:lnTo>
                      <a:pt x="1012" y="71"/>
                    </a:lnTo>
                    <a:lnTo>
                      <a:pt x="1012" y="66"/>
                    </a:lnTo>
                    <a:lnTo>
                      <a:pt x="1010" y="61"/>
                    </a:lnTo>
                    <a:lnTo>
                      <a:pt x="1006" y="57"/>
                    </a:lnTo>
                    <a:lnTo>
                      <a:pt x="1000" y="55"/>
                    </a:lnTo>
                    <a:lnTo>
                      <a:pt x="992" y="52"/>
                    </a:lnTo>
                    <a:lnTo>
                      <a:pt x="981" y="51"/>
                    </a:lnTo>
                    <a:lnTo>
                      <a:pt x="969" y="51"/>
                    </a:lnTo>
                    <a:lnTo>
                      <a:pt x="961" y="51"/>
                    </a:lnTo>
                    <a:lnTo>
                      <a:pt x="957" y="51"/>
                    </a:lnTo>
                    <a:lnTo>
                      <a:pt x="955" y="50"/>
                    </a:lnTo>
                    <a:lnTo>
                      <a:pt x="955" y="49"/>
                    </a:lnTo>
                    <a:lnTo>
                      <a:pt x="955" y="48"/>
                    </a:lnTo>
                    <a:lnTo>
                      <a:pt x="956" y="45"/>
                    </a:lnTo>
                    <a:lnTo>
                      <a:pt x="959" y="43"/>
                    </a:lnTo>
                    <a:lnTo>
                      <a:pt x="963" y="41"/>
                    </a:lnTo>
                    <a:lnTo>
                      <a:pt x="968" y="39"/>
                    </a:lnTo>
                    <a:lnTo>
                      <a:pt x="974" y="37"/>
                    </a:lnTo>
                    <a:lnTo>
                      <a:pt x="978" y="33"/>
                    </a:lnTo>
                    <a:lnTo>
                      <a:pt x="979" y="30"/>
                    </a:lnTo>
                    <a:lnTo>
                      <a:pt x="980" y="26"/>
                    </a:lnTo>
                    <a:lnTo>
                      <a:pt x="978" y="23"/>
                    </a:lnTo>
                    <a:lnTo>
                      <a:pt x="975" y="19"/>
                    </a:lnTo>
                    <a:lnTo>
                      <a:pt x="972" y="17"/>
                    </a:lnTo>
                    <a:lnTo>
                      <a:pt x="966" y="14"/>
                    </a:lnTo>
                    <a:lnTo>
                      <a:pt x="955" y="11"/>
                    </a:lnTo>
                    <a:lnTo>
                      <a:pt x="944" y="6"/>
                    </a:lnTo>
                    <a:lnTo>
                      <a:pt x="934" y="3"/>
                    </a:lnTo>
                    <a:lnTo>
                      <a:pt x="923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0" name="安徽">
                <a:extLst>
                  <a:ext uri="{FF2B5EF4-FFF2-40B4-BE49-F238E27FC236}">
                    <a16:creationId xmlns:a16="http://schemas.microsoft.com/office/drawing/2014/main" id="{AF88438A-E3F1-4250-A4C9-A1415FCABA6D}"/>
                  </a:ext>
                </a:extLst>
              </p:cNvPr>
              <p:cNvSpPr/>
              <p:nvPr/>
            </p:nvSpPr>
            <p:spPr bwMode="auto">
              <a:xfrm>
                <a:off x="4959569" y="3073555"/>
                <a:ext cx="644612" cy="828787"/>
              </a:xfrm>
              <a:custGeom>
                <a:avLst/>
                <a:gdLst>
                  <a:gd name="T0" fmla="*/ 1649 w 1769"/>
                  <a:gd name="T1" fmla="*/ 1386 h 2242"/>
                  <a:gd name="T2" fmla="*/ 1461 w 1769"/>
                  <a:gd name="T3" fmla="*/ 1420 h 2242"/>
                  <a:gd name="T4" fmla="*/ 1473 w 1769"/>
                  <a:gd name="T5" fmla="*/ 1325 h 2242"/>
                  <a:gd name="T6" fmla="*/ 1439 w 1769"/>
                  <a:gd name="T7" fmla="*/ 1249 h 2242"/>
                  <a:gd name="T8" fmla="*/ 1392 w 1769"/>
                  <a:gd name="T9" fmla="*/ 1223 h 2242"/>
                  <a:gd name="T10" fmla="*/ 1288 w 1769"/>
                  <a:gd name="T11" fmla="*/ 1146 h 2242"/>
                  <a:gd name="T12" fmla="*/ 1360 w 1769"/>
                  <a:gd name="T13" fmla="*/ 1005 h 2242"/>
                  <a:gd name="T14" fmla="*/ 1344 w 1769"/>
                  <a:gd name="T15" fmla="*/ 878 h 2242"/>
                  <a:gd name="T16" fmla="*/ 1471 w 1769"/>
                  <a:gd name="T17" fmla="*/ 840 h 2242"/>
                  <a:gd name="T18" fmla="*/ 1553 w 1769"/>
                  <a:gd name="T19" fmla="*/ 767 h 2242"/>
                  <a:gd name="T20" fmla="*/ 1424 w 1769"/>
                  <a:gd name="T21" fmla="*/ 673 h 2242"/>
                  <a:gd name="T22" fmla="*/ 1371 w 1769"/>
                  <a:gd name="T23" fmla="*/ 774 h 2242"/>
                  <a:gd name="T24" fmla="*/ 1205 w 1769"/>
                  <a:gd name="T25" fmla="*/ 692 h 2242"/>
                  <a:gd name="T26" fmla="*/ 1137 w 1769"/>
                  <a:gd name="T27" fmla="*/ 604 h 2242"/>
                  <a:gd name="T28" fmla="*/ 1087 w 1769"/>
                  <a:gd name="T29" fmla="*/ 525 h 2242"/>
                  <a:gd name="T30" fmla="*/ 1130 w 1769"/>
                  <a:gd name="T31" fmla="*/ 414 h 2242"/>
                  <a:gd name="T32" fmla="*/ 997 w 1769"/>
                  <a:gd name="T33" fmla="*/ 364 h 2242"/>
                  <a:gd name="T34" fmla="*/ 950 w 1769"/>
                  <a:gd name="T35" fmla="*/ 270 h 2242"/>
                  <a:gd name="T36" fmla="*/ 873 w 1769"/>
                  <a:gd name="T37" fmla="*/ 247 h 2242"/>
                  <a:gd name="T38" fmla="*/ 730 w 1769"/>
                  <a:gd name="T39" fmla="*/ 208 h 2242"/>
                  <a:gd name="T40" fmla="*/ 648 w 1769"/>
                  <a:gd name="T41" fmla="*/ 99 h 2242"/>
                  <a:gd name="T42" fmla="*/ 482 w 1769"/>
                  <a:gd name="T43" fmla="*/ 0 h 2242"/>
                  <a:gd name="T44" fmla="*/ 456 w 1769"/>
                  <a:gd name="T45" fmla="*/ 137 h 2242"/>
                  <a:gd name="T46" fmla="*/ 553 w 1769"/>
                  <a:gd name="T47" fmla="*/ 232 h 2242"/>
                  <a:gd name="T48" fmla="*/ 519 w 1769"/>
                  <a:gd name="T49" fmla="*/ 357 h 2242"/>
                  <a:gd name="T50" fmla="*/ 391 w 1769"/>
                  <a:gd name="T51" fmla="*/ 371 h 2242"/>
                  <a:gd name="T52" fmla="*/ 284 w 1769"/>
                  <a:gd name="T53" fmla="*/ 272 h 2242"/>
                  <a:gd name="T54" fmla="*/ 230 w 1769"/>
                  <a:gd name="T55" fmla="*/ 364 h 2242"/>
                  <a:gd name="T56" fmla="*/ 235 w 1769"/>
                  <a:gd name="T57" fmla="*/ 488 h 2242"/>
                  <a:gd name="T58" fmla="*/ 147 w 1769"/>
                  <a:gd name="T59" fmla="*/ 617 h 2242"/>
                  <a:gd name="T60" fmla="*/ 12 w 1769"/>
                  <a:gd name="T61" fmla="*/ 694 h 2242"/>
                  <a:gd name="T62" fmla="*/ 37 w 1769"/>
                  <a:gd name="T63" fmla="*/ 796 h 2242"/>
                  <a:gd name="T64" fmla="*/ 106 w 1769"/>
                  <a:gd name="T65" fmla="*/ 902 h 2242"/>
                  <a:gd name="T66" fmla="*/ 193 w 1769"/>
                  <a:gd name="T67" fmla="*/ 941 h 2242"/>
                  <a:gd name="T68" fmla="*/ 311 w 1769"/>
                  <a:gd name="T69" fmla="*/ 959 h 2242"/>
                  <a:gd name="T70" fmla="*/ 366 w 1769"/>
                  <a:gd name="T71" fmla="*/ 944 h 2242"/>
                  <a:gd name="T72" fmla="*/ 383 w 1769"/>
                  <a:gd name="T73" fmla="*/ 1211 h 2242"/>
                  <a:gd name="T74" fmla="*/ 232 w 1769"/>
                  <a:gd name="T75" fmla="*/ 1329 h 2242"/>
                  <a:gd name="T76" fmla="*/ 261 w 1769"/>
                  <a:gd name="T77" fmla="*/ 1514 h 2242"/>
                  <a:gd name="T78" fmla="*/ 391 w 1769"/>
                  <a:gd name="T79" fmla="*/ 1542 h 2242"/>
                  <a:gd name="T80" fmla="*/ 406 w 1769"/>
                  <a:gd name="T81" fmla="*/ 1657 h 2242"/>
                  <a:gd name="T82" fmla="*/ 371 w 1769"/>
                  <a:gd name="T83" fmla="*/ 1763 h 2242"/>
                  <a:gd name="T84" fmla="*/ 415 w 1769"/>
                  <a:gd name="T85" fmla="*/ 1878 h 2242"/>
                  <a:gd name="T86" fmla="*/ 495 w 1769"/>
                  <a:gd name="T87" fmla="*/ 2046 h 2242"/>
                  <a:gd name="T88" fmla="*/ 580 w 1769"/>
                  <a:gd name="T89" fmla="*/ 2122 h 2242"/>
                  <a:gd name="T90" fmla="*/ 750 w 1769"/>
                  <a:gd name="T91" fmla="*/ 2007 h 2242"/>
                  <a:gd name="T92" fmla="*/ 740 w 1769"/>
                  <a:gd name="T93" fmla="*/ 2123 h 2242"/>
                  <a:gd name="T94" fmla="*/ 804 w 1769"/>
                  <a:gd name="T95" fmla="*/ 2201 h 2242"/>
                  <a:gd name="T96" fmla="*/ 872 w 1769"/>
                  <a:gd name="T97" fmla="*/ 2095 h 2242"/>
                  <a:gd name="T98" fmla="*/ 967 w 1769"/>
                  <a:gd name="T99" fmla="*/ 2084 h 2242"/>
                  <a:gd name="T100" fmla="*/ 1103 w 1769"/>
                  <a:gd name="T101" fmla="*/ 2191 h 2242"/>
                  <a:gd name="T102" fmla="*/ 1263 w 1769"/>
                  <a:gd name="T103" fmla="*/ 2188 h 2242"/>
                  <a:gd name="T104" fmla="*/ 1359 w 1769"/>
                  <a:gd name="T105" fmla="*/ 2189 h 2242"/>
                  <a:gd name="T106" fmla="*/ 1427 w 1769"/>
                  <a:gd name="T107" fmla="*/ 2137 h 2242"/>
                  <a:gd name="T108" fmla="*/ 1523 w 1769"/>
                  <a:gd name="T109" fmla="*/ 1998 h 2242"/>
                  <a:gd name="T110" fmla="*/ 1539 w 1769"/>
                  <a:gd name="T111" fmla="*/ 1883 h 2242"/>
                  <a:gd name="T112" fmla="*/ 1587 w 1769"/>
                  <a:gd name="T113" fmla="*/ 1817 h 2242"/>
                  <a:gd name="T114" fmla="*/ 1703 w 1769"/>
                  <a:gd name="T115" fmla="*/ 1778 h 2242"/>
                  <a:gd name="T116" fmla="*/ 1671 w 1769"/>
                  <a:gd name="T117" fmla="*/ 1673 h 2242"/>
                  <a:gd name="T118" fmla="*/ 1729 w 1769"/>
                  <a:gd name="T119" fmla="*/ 1612 h 2242"/>
                  <a:gd name="T120" fmla="*/ 1766 w 1769"/>
                  <a:gd name="T121" fmla="*/ 1444 h 2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769" h="2242">
                    <a:moveTo>
                      <a:pt x="1750" y="1441"/>
                    </a:moveTo>
                    <a:lnTo>
                      <a:pt x="1743" y="1437"/>
                    </a:lnTo>
                    <a:lnTo>
                      <a:pt x="1736" y="1432"/>
                    </a:lnTo>
                    <a:lnTo>
                      <a:pt x="1731" y="1430"/>
                    </a:lnTo>
                    <a:lnTo>
                      <a:pt x="1725" y="1429"/>
                    </a:lnTo>
                    <a:lnTo>
                      <a:pt x="1718" y="1430"/>
                    </a:lnTo>
                    <a:lnTo>
                      <a:pt x="1711" y="1431"/>
                    </a:lnTo>
                    <a:lnTo>
                      <a:pt x="1695" y="1433"/>
                    </a:lnTo>
                    <a:lnTo>
                      <a:pt x="1682" y="1435"/>
                    </a:lnTo>
                    <a:lnTo>
                      <a:pt x="1676" y="1433"/>
                    </a:lnTo>
                    <a:lnTo>
                      <a:pt x="1673" y="1431"/>
                    </a:lnTo>
                    <a:lnTo>
                      <a:pt x="1671" y="1429"/>
                    </a:lnTo>
                    <a:lnTo>
                      <a:pt x="1668" y="1424"/>
                    </a:lnTo>
                    <a:lnTo>
                      <a:pt x="1666" y="1414"/>
                    </a:lnTo>
                    <a:lnTo>
                      <a:pt x="1666" y="1404"/>
                    </a:lnTo>
                    <a:lnTo>
                      <a:pt x="1666" y="1393"/>
                    </a:lnTo>
                    <a:lnTo>
                      <a:pt x="1665" y="1386"/>
                    </a:lnTo>
                    <a:lnTo>
                      <a:pt x="1663" y="1383"/>
                    </a:lnTo>
                    <a:lnTo>
                      <a:pt x="1662" y="1382"/>
                    </a:lnTo>
                    <a:lnTo>
                      <a:pt x="1661" y="1381"/>
                    </a:lnTo>
                    <a:lnTo>
                      <a:pt x="1660" y="1381"/>
                    </a:lnTo>
                    <a:lnTo>
                      <a:pt x="1649" y="1386"/>
                    </a:lnTo>
                    <a:lnTo>
                      <a:pt x="1635" y="1395"/>
                    </a:lnTo>
                    <a:lnTo>
                      <a:pt x="1630" y="1397"/>
                    </a:lnTo>
                    <a:lnTo>
                      <a:pt x="1625" y="1398"/>
                    </a:lnTo>
                    <a:lnTo>
                      <a:pt x="1622" y="1397"/>
                    </a:lnTo>
                    <a:lnTo>
                      <a:pt x="1617" y="1397"/>
                    </a:lnTo>
                    <a:lnTo>
                      <a:pt x="1610" y="1393"/>
                    </a:lnTo>
                    <a:lnTo>
                      <a:pt x="1600" y="1388"/>
                    </a:lnTo>
                    <a:lnTo>
                      <a:pt x="1596" y="1386"/>
                    </a:lnTo>
                    <a:lnTo>
                      <a:pt x="1592" y="1386"/>
                    </a:lnTo>
                    <a:lnTo>
                      <a:pt x="1590" y="1387"/>
                    </a:lnTo>
                    <a:lnTo>
                      <a:pt x="1587" y="1389"/>
                    </a:lnTo>
                    <a:lnTo>
                      <a:pt x="1581" y="1397"/>
                    </a:lnTo>
                    <a:lnTo>
                      <a:pt x="1573" y="1404"/>
                    </a:lnTo>
                    <a:lnTo>
                      <a:pt x="1566" y="1407"/>
                    </a:lnTo>
                    <a:lnTo>
                      <a:pt x="1558" y="1411"/>
                    </a:lnTo>
                    <a:lnTo>
                      <a:pt x="1547" y="1412"/>
                    </a:lnTo>
                    <a:lnTo>
                      <a:pt x="1535" y="1414"/>
                    </a:lnTo>
                    <a:lnTo>
                      <a:pt x="1512" y="1416"/>
                    </a:lnTo>
                    <a:lnTo>
                      <a:pt x="1496" y="1418"/>
                    </a:lnTo>
                    <a:lnTo>
                      <a:pt x="1483" y="1419"/>
                    </a:lnTo>
                    <a:lnTo>
                      <a:pt x="1468" y="1420"/>
                    </a:lnTo>
                    <a:lnTo>
                      <a:pt x="1461" y="1420"/>
                    </a:lnTo>
                    <a:lnTo>
                      <a:pt x="1455" y="1419"/>
                    </a:lnTo>
                    <a:lnTo>
                      <a:pt x="1452" y="1418"/>
                    </a:lnTo>
                    <a:lnTo>
                      <a:pt x="1449" y="1416"/>
                    </a:lnTo>
                    <a:lnTo>
                      <a:pt x="1447" y="1410"/>
                    </a:lnTo>
                    <a:lnTo>
                      <a:pt x="1442" y="1404"/>
                    </a:lnTo>
                    <a:lnTo>
                      <a:pt x="1438" y="1399"/>
                    </a:lnTo>
                    <a:lnTo>
                      <a:pt x="1430" y="1394"/>
                    </a:lnTo>
                    <a:lnTo>
                      <a:pt x="1428" y="1391"/>
                    </a:lnTo>
                    <a:lnTo>
                      <a:pt x="1427" y="1388"/>
                    </a:lnTo>
                    <a:lnTo>
                      <a:pt x="1426" y="1385"/>
                    </a:lnTo>
                    <a:lnTo>
                      <a:pt x="1427" y="1381"/>
                    </a:lnTo>
                    <a:lnTo>
                      <a:pt x="1428" y="1379"/>
                    </a:lnTo>
                    <a:lnTo>
                      <a:pt x="1430" y="1375"/>
                    </a:lnTo>
                    <a:lnTo>
                      <a:pt x="1434" y="1373"/>
                    </a:lnTo>
                    <a:lnTo>
                      <a:pt x="1438" y="1372"/>
                    </a:lnTo>
                    <a:lnTo>
                      <a:pt x="1445" y="1369"/>
                    </a:lnTo>
                    <a:lnTo>
                      <a:pt x="1452" y="1364"/>
                    </a:lnTo>
                    <a:lnTo>
                      <a:pt x="1459" y="1359"/>
                    </a:lnTo>
                    <a:lnTo>
                      <a:pt x="1465" y="1348"/>
                    </a:lnTo>
                    <a:lnTo>
                      <a:pt x="1468" y="1341"/>
                    </a:lnTo>
                    <a:lnTo>
                      <a:pt x="1472" y="1334"/>
                    </a:lnTo>
                    <a:lnTo>
                      <a:pt x="1473" y="1325"/>
                    </a:lnTo>
                    <a:lnTo>
                      <a:pt x="1476" y="1317"/>
                    </a:lnTo>
                    <a:lnTo>
                      <a:pt x="1477" y="1301"/>
                    </a:lnTo>
                    <a:lnTo>
                      <a:pt x="1477" y="1291"/>
                    </a:lnTo>
                    <a:lnTo>
                      <a:pt x="1477" y="1279"/>
                    </a:lnTo>
                    <a:lnTo>
                      <a:pt x="1476" y="1262"/>
                    </a:lnTo>
                    <a:lnTo>
                      <a:pt x="1474" y="1254"/>
                    </a:lnTo>
                    <a:lnTo>
                      <a:pt x="1472" y="1247"/>
                    </a:lnTo>
                    <a:lnTo>
                      <a:pt x="1471" y="1244"/>
                    </a:lnTo>
                    <a:lnTo>
                      <a:pt x="1468" y="1242"/>
                    </a:lnTo>
                    <a:lnTo>
                      <a:pt x="1466" y="1241"/>
                    </a:lnTo>
                    <a:lnTo>
                      <a:pt x="1465" y="1240"/>
                    </a:lnTo>
                    <a:lnTo>
                      <a:pt x="1460" y="1240"/>
                    </a:lnTo>
                    <a:lnTo>
                      <a:pt x="1457" y="1241"/>
                    </a:lnTo>
                    <a:lnTo>
                      <a:pt x="1454" y="1243"/>
                    </a:lnTo>
                    <a:lnTo>
                      <a:pt x="1452" y="1247"/>
                    </a:lnTo>
                    <a:lnTo>
                      <a:pt x="1449" y="1249"/>
                    </a:lnTo>
                    <a:lnTo>
                      <a:pt x="1448" y="1253"/>
                    </a:lnTo>
                    <a:lnTo>
                      <a:pt x="1446" y="1254"/>
                    </a:lnTo>
                    <a:lnTo>
                      <a:pt x="1443" y="1255"/>
                    </a:lnTo>
                    <a:lnTo>
                      <a:pt x="1441" y="1254"/>
                    </a:lnTo>
                    <a:lnTo>
                      <a:pt x="1440" y="1252"/>
                    </a:lnTo>
                    <a:lnTo>
                      <a:pt x="1439" y="1249"/>
                    </a:lnTo>
                    <a:lnTo>
                      <a:pt x="1438" y="1246"/>
                    </a:lnTo>
                    <a:lnTo>
                      <a:pt x="1436" y="1238"/>
                    </a:lnTo>
                    <a:lnTo>
                      <a:pt x="1435" y="1230"/>
                    </a:lnTo>
                    <a:lnTo>
                      <a:pt x="1434" y="1228"/>
                    </a:lnTo>
                    <a:lnTo>
                      <a:pt x="1432" y="1227"/>
                    </a:lnTo>
                    <a:lnTo>
                      <a:pt x="1429" y="1228"/>
                    </a:lnTo>
                    <a:lnTo>
                      <a:pt x="1427" y="1230"/>
                    </a:lnTo>
                    <a:lnTo>
                      <a:pt x="1420" y="1237"/>
                    </a:lnTo>
                    <a:lnTo>
                      <a:pt x="1413" y="1246"/>
                    </a:lnTo>
                    <a:lnTo>
                      <a:pt x="1409" y="1250"/>
                    </a:lnTo>
                    <a:lnTo>
                      <a:pt x="1405" y="1253"/>
                    </a:lnTo>
                    <a:lnTo>
                      <a:pt x="1401" y="1254"/>
                    </a:lnTo>
                    <a:lnTo>
                      <a:pt x="1397" y="1255"/>
                    </a:lnTo>
                    <a:lnTo>
                      <a:pt x="1395" y="1255"/>
                    </a:lnTo>
                    <a:lnTo>
                      <a:pt x="1391" y="1254"/>
                    </a:lnTo>
                    <a:lnTo>
                      <a:pt x="1389" y="1252"/>
                    </a:lnTo>
                    <a:lnTo>
                      <a:pt x="1388" y="1248"/>
                    </a:lnTo>
                    <a:lnTo>
                      <a:pt x="1386" y="1243"/>
                    </a:lnTo>
                    <a:lnTo>
                      <a:pt x="1386" y="1240"/>
                    </a:lnTo>
                    <a:lnTo>
                      <a:pt x="1388" y="1236"/>
                    </a:lnTo>
                    <a:lnTo>
                      <a:pt x="1389" y="1231"/>
                    </a:lnTo>
                    <a:lnTo>
                      <a:pt x="1392" y="1223"/>
                    </a:lnTo>
                    <a:lnTo>
                      <a:pt x="1394" y="1215"/>
                    </a:lnTo>
                    <a:lnTo>
                      <a:pt x="1394" y="1211"/>
                    </a:lnTo>
                    <a:lnTo>
                      <a:pt x="1392" y="1208"/>
                    </a:lnTo>
                    <a:lnTo>
                      <a:pt x="1389" y="1205"/>
                    </a:lnTo>
                    <a:lnTo>
                      <a:pt x="1385" y="1204"/>
                    </a:lnTo>
                    <a:lnTo>
                      <a:pt x="1376" y="1202"/>
                    </a:lnTo>
                    <a:lnTo>
                      <a:pt x="1363" y="1202"/>
                    </a:lnTo>
                    <a:lnTo>
                      <a:pt x="1354" y="1202"/>
                    </a:lnTo>
                    <a:lnTo>
                      <a:pt x="1347" y="1200"/>
                    </a:lnTo>
                    <a:lnTo>
                      <a:pt x="1341" y="1198"/>
                    </a:lnTo>
                    <a:lnTo>
                      <a:pt x="1336" y="1194"/>
                    </a:lnTo>
                    <a:lnTo>
                      <a:pt x="1333" y="1191"/>
                    </a:lnTo>
                    <a:lnTo>
                      <a:pt x="1329" y="1186"/>
                    </a:lnTo>
                    <a:lnTo>
                      <a:pt x="1328" y="1179"/>
                    </a:lnTo>
                    <a:lnTo>
                      <a:pt x="1327" y="1172"/>
                    </a:lnTo>
                    <a:lnTo>
                      <a:pt x="1326" y="1167"/>
                    </a:lnTo>
                    <a:lnTo>
                      <a:pt x="1323" y="1164"/>
                    </a:lnTo>
                    <a:lnTo>
                      <a:pt x="1320" y="1160"/>
                    </a:lnTo>
                    <a:lnTo>
                      <a:pt x="1314" y="1158"/>
                    </a:lnTo>
                    <a:lnTo>
                      <a:pt x="1306" y="1154"/>
                    </a:lnTo>
                    <a:lnTo>
                      <a:pt x="1296" y="1150"/>
                    </a:lnTo>
                    <a:lnTo>
                      <a:pt x="1288" y="1146"/>
                    </a:lnTo>
                    <a:lnTo>
                      <a:pt x="1282" y="1141"/>
                    </a:lnTo>
                    <a:lnTo>
                      <a:pt x="1278" y="1136"/>
                    </a:lnTo>
                    <a:lnTo>
                      <a:pt x="1276" y="1133"/>
                    </a:lnTo>
                    <a:lnTo>
                      <a:pt x="1275" y="1128"/>
                    </a:lnTo>
                    <a:lnTo>
                      <a:pt x="1275" y="1124"/>
                    </a:lnTo>
                    <a:lnTo>
                      <a:pt x="1276" y="1116"/>
                    </a:lnTo>
                    <a:lnTo>
                      <a:pt x="1278" y="1108"/>
                    </a:lnTo>
                    <a:lnTo>
                      <a:pt x="1278" y="1098"/>
                    </a:lnTo>
                    <a:lnTo>
                      <a:pt x="1278" y="1090"/>
                    </a:lnTo>
                    <a:lnTo>
                      <a:pt x="1276" y="1083"/>
                    </a:lnTo>
                    <a:lnTo>
                      <a:pt x="1273" y="1079"/>
                    </a:lnTo>
                    <a:lnTo>
                      <a:pt x="1273" y="1078"/>
                    </a:lnTo>
                    <a:lnTo>
                      <a:pt x="1275" y="1076"/>
                    </a:lnTo>
                    <a:lnTo>
                      <a:pt x="1277" y="1073"/>
                    </a:lnTo>
                    <a:lnTo>
                      <a:pt x="1282" y="1071"/>
                    </a:lnTo>
                    <a:lnTo>
                      <a:pt x="1290" y="1065"/>
                    </a:lnTo>
                    <a:lnTo>
                      <a:pt x="1302" y="1057"/>
                    </a:lnTo>
                    <a:lnTo>
                      <a:pt x="1316" y="1046"/>
                    </a:lnTo>
                    <a:lnTo>
                      <a:pt x="1332" y="1035"/>
                    </a:lnTo>
                    <a:lnTo>
                      <a:pt x="1344" y="1025"/>
                    </a:lnTo>
                    <a:lnTo>
                      <a:pt x="1353" y="1015"/>
                    </a:lnTo>
                    <a:lnTo>
                      <a:pt x="1360" y="1005"/>
                    </a:lnTo>
                    <a:lnTo>
                      <a:pt x="1365" y="998"/>
                    </a:lnTo>
                    <a:lnTo>
                      <a:pt x="1369" y="990"/>
                    </a:lnTo>
                    <a:lnTo>
                      <a:pt x="1373" y="982"/>
                    </a:lnTo>
                    <a:lnTo>
                      <a:pt x="1375" y="978"/>
                    </a:lnTo>
                    <a:lnTo>
                      <a:pt x="1375" y="973"/>
                    </a:lnTo>
                    <a:lnTo>
                      <a:pt x="1376" y="969"/>
                    </a:lnTo>
                    <a:lnTo>
                      <a:pt x="1375" y="965"/>
                    </a:lnTo>
                    <a:lnTo>
                      <a:pt x="1373" y="956"/>
                    </a:lnTo>
                    <a:lnTo>
                      <a:pt x="1372" y="944"/>
                    </a:lnTo>
                    <a:lnTo>
                      <a:pt x="1372" y="932"/>
                    </a:lnTo>
                    <a:lnTo>
                      <a:pt x="1372" y="919"/>
                    </a:lnTo>
                    <a:lnTo>
                      <a:pt x="1371" y="907"/>
                    </a:lnTo>
                    <a:lnTo>
                      <a:pt x="1370" y="899"/>
                    </a:lnTo>
                    <a:lnTo>
                      <a:pt x="1367" y="895"/>
                    </a:lnTo>
                    <a:lnTo>
                      <a:pt x="1366" y="891"/>
                    </a:lnTo>
                    <a:lnTo>
                      <a:pt x="1363" y="890"/>
                    </a:lnTo>
                    <a:lnTo>
                      <a:pt x="1359" y="889"/>
                    </a:lnTo>
                    <a:lnTo>
                      <a:pt x="1353" y="888"/>
                    </a:lnTo>
                    <a:lnTo>
                      <a:pt x="1348" y="885"/>
                    </a:lnTo>
                    <a:lnTo>
                      <a:pt x="1346" y="884"/>
                    </a:lnTo>
                    <a:lnTo>
                      <a:pt x="1345" y="882"/>
                    </a:lnTo>
                    <a:lnTo>
                      <a:pt x="1344" y="878"/>
                    </a:lnTo>
                    <a:lnTo>
                      <a:pt x="1342" y="875"/>
                    </a:lnTo>
                    <a:lnTo>
                      <a:pt x="1339" y="864"/>
                    </a:lnTo>
                    <a:lnTo>
                      <a:pt x="1333" y="851"/>
                    </a:lnTo>
                    <a:lnTo>
                      <a:pt x="1332" y="846"/>
                    </a:lnTo>
                    <a:lnTo>
                      <a:pt x="1332" y="843"/>
                    </a:lnTo>
                    <a:lnTo>
                      <a:pt x="1333" y="839"/>
                    </a:lnTo>
                    <a:lnTo>
                      <a:pt x="1334" y="837"/>
                    </a:lnTo>
                    <a:lnTo>
                      <a:pt x="1338" y="836"/>
                    </a:lnTo>
                    <a:lnTo>
                      <a:pt x="1341" y="834"/>
                    </a:lnTo>
                    <a:lnTo>
                      <a:pt x="1346" y="834"/>
                    </a:lnTo>
                    <a:lnTo>
                      <a:pt x="1352" y="834"/>
                    </a:lnTo>
                    <a:lnTo>
                      <a:pt x="1363" y="834"/>
                    </a:lnTo>
                    <a:lnTo>
                      <a:pt x="1373" y="832"/>
                    </a:lnTo>
                    <a:lnTo>
                      <a:pt x="1384" y="830"/>
                    </a:lnTo>
                    <a:lnTo>
                      <a:pt x="1394" y="828"/>
                    </a:lnTo>
                    <a:lnTo>
                      <a:pt x="1408" y="827"/>
                    </a:lnTo>
                    <a:lnTo>
                      <a:pt x="1426" y="827"/>
                    </a:lnTo>
                    <a:lnTo>
                      <a:pt x="1435" y="828"/>
                    </a:lnTo>
                    <a:lnTo>
                      <a:pt x="1445" y="830"/>
                    </a:lnTo>
                    <a:lnTo>
                      <a:pt x="1452" y="832"/>
                    </a:lnTo>
                    <a:lnTo>
                      <a:pt x="1459" y="833"/>
                    </a:lnTo>
                    <a:lnTo>
                      <a:pt x="1471" y="840"/>
                    </a:lnTo>
                    <a:lnTo>
                      <a:pt x="1484" y="849"/>
                    </a:lnTo>
                    <a:lnTo>
                      <a:pt x="1496" y="859"/>
                    </a:lnTo>
                    <a:lnTo>
                      <a:pt x="1505" y="869"/>
                    </a:lnTo>
                    <a:lnTo>
                      <a:pt x="1511" y="876"/>
                    </a:lnTo>
                    <a:lnTo>
                      <a:pt x="1517" y="881"/>
                    </a:lnTo>
                    <a:lnTo>
                      <a:pt x="1521" y="882"/>
                    </a:lnTo>
                    <a:lnTo>
                      <a:pt x="1523" y="883"/>
                    </a:lnTo>
                    <a:lnTo>
                      <a:pt x="1526" y="883"/>
                    </a:lnTo>
                    <a:lnTo>
                      <a:pt x="1527" y="883"/>
                    </a:lnTo>
                    <a:lnTo>
                      <a:pt x="1529" y="881"/>
                    </a:lnTo>
                    <a:lnTo>
                      <a:pt x="1533" y="876"/>
                    </a:lnTo>
                    <a:lnTo>
                      <a:pt x="1535" y="870"/>
                    </a:lnTo>
                    <a:lnTo>
                      <a:pt x="1539" y="862"/>
                    </a:lnTo>
                    <a:lnTo>
                      <a:pt x="1543" y="850"/>
                    </a:lnTo>
                    <a:lnTo>
                      <a:pt x="1549" y="837"/>
                    </a:lnTo>
                    <a:lnTo>
                      <a:pt x="1553" y="830"/>
                    </a:lnTo>
                    <a:lnTo>
                      <a:pt x="1555" y="824"/>
                    </a:lnTo>
                    <a:lnTo>
                      <a:pt x="1556" y="817"/>
                    </a:lnTo>
                    <a:lnTo>
                      <a:pt x="1558" y="811"/>
                    </a:lnTo>
                    <a:lnTo>
                      <a:pt x="1556" y="797"/>
                    </a:lnTo>
                    <a:lnTo>
                      <a:pt x="1555" y="783"/>
                    </a:lnTo>
                    <a:lnTo>
                      <a:pt x="1553" y="767"/>
                    </a:lnTo>
                    <a:lnTo>
                      <a:pt x="1549" y="751"/>
                    </a:lnTo>
                    <a:lnTo>
                      <a:pt x="1548" y="744"/>
                    </a:lnTo>
                    <a:lnTo>
                      <a:pt x="1545" y="738"/>
                    </a:lnTo>
                    <a:lnTo>
                      <a:pt x="1540" y="732"/>
                    </a:lnTo>
                    <a:lnTo>
                      <a:pt x="1535" y="729"/>
                    </a:lnTo>
                    <a:lnTo>
                      <a:pt x="1523" y="721"/>
                    </a:lnTo>
                    <a:lnTo>
                      <a:pt x="1512" y="717"/>
                    </a:lnTo>
                    <a:lnTo>
                      <a:pt x="1503" y="713"/>
                    </a:lnTo>
                    <a:lnTo>
                      <a:pt x="1493" y="707"/>
                    </a:lnTo>
                    <a:lnTo>
                      <a:pt x="1489" y="704"/>
                    </a:lnTo>
                    <a:lnTo>
                      <a:pt x="1485" y="700"/>
                    </a:lnTo>
                    <a:lnTo>
                      <a:pt x="1482" y="696"/>
                    </a:lnTo>
                    <a:lnTo>
                      <a:pt x="1479" y="692"/>
                    </a:lnTo>
                    <a:lnTo>
                      <a:pt x="1474" y="683"/>
                    </a:lnTo>
                    <a:lnTo>
                      <a:pt x="1470" y="676"/>
                    </a:lnTo>
                    <a:lnTo>
                      <a:pt x="1467" y="674"/>
                    </a:lnTo>
                    <a:lnTo>
                      <a:pt x="1465" y="673"/>
                    </a:lnTo>
                    <a:lnTo>
                      <a:pt x="1461" y="671"/>
                    </a:lnTo>
                    <a:lnTo>
                      <a:pt x="1458" y="671"/>
                    </a:lnTo>
                    <a:lnTo>
                      <a:pt x="1446" y="671"/>
                    </a:lnTo>
                    <a:lnTo>
                      <a:pt x="1432" y="671"/>
                    </a:lnTo>
                    <a:lnTo>
                      <a:pt x="1424" y="673"/>
                    </a:lnTo>
                    <a:lnTo>
                      <a:pt x="1417" y="675"/>
                    </a:lnTo>
                    <a:lnTo>
                      <a:pt x="1411" y="677"/>
                    </a:lnTo>
                    <a:lnTo>
                      <a:pt x="1407" y="682"/>
                    </a:lnTo>
                    <a:lnTo>
                      <a:pt x="1403" y="688"/>
                    </a:lnTo>
                    <a:lnTo>
                      <a:pt x="1402" y="694"/>
                    </a:lnTo>
                    <a:lnTo>
                      <a:pt x="1401" y="701"/>
                    </a:lnTo>
                    <a:lnTo>
                      <a:pt x="1401" y="707"/>
                    </a:lnTo>
                    <a:lnTo>
                      <a:pt x="1401" y="713"/>
                    </a:lnTo>
                    <a:lnTo>
                      <a:pt x="1398" y="718"/>
                    </a:lnTo>
                    <a:lnTo>
                      <a:pt x="1396" y="721"/>
                    </a:lnTo>
                    <a:lnTo>
                      <a:pt x="1391" y="725"/>
                    </a:lnTo>
                    <a:lnTo>
                      <a:pt x="1386" y="727"/>
                    </a:lnTo>
                    <a:lnTo>
                      <a:pt x="1384" y="731"/>
                    </a:lnTo>
                    <a:lnTo>
                      <a:pt x="1383" y="734"/>
                    </a:lnTo>
                    <a:lnTo>
                      <a:pt x="1383" y="739"/>
                    </a:lnTo>
                    <a:lnTo>
                      <a:pt x="1384" y="750"/>
                    </a:lnTo>
                    <a:lnTo>
                      <a:pt x="1385" y="761"/>
                    </a:lnTo>
                    <a:lnTo>
                      <a:pt x="1385" y="764"/>
                    </a:lnTo>
                    <a:lnTo>
                      <a:pt x="1383" y="768"/>
                    </a:lnTo>
                    <a:lnTo>
                      <a:pt x="1380" y="770"/>
                    </a:lnTo>
                    <a:lnTo>
                      <a:pt x="1378" y="773"/>
                    </a:lnTo>
                    <a:lnTo>
                      <a:pt x="1371" y="774"/>
                    </a:lnTo>
                    <a:lnTo>
                      <a:pt x="1363" y="775"/>
                    </a:lnTo>
                    <a:lnTo>
                      <a:pt x="1352" y="775"/>
                    </a:lnTo>
                    <a:lnTo>
                      <a:pt x="1338" y="776"/>
                    </a:lnTo>
                    <a:lnTo>
                      <a:pt x="1322" y="778"/>
                    </a:lnTo>
                    <a:lnTo>
                      <a:pt x="1310" y="777"/>
                    </a:lnTo>
                    <a:lnTo>
                      <a:pt x="1301" y="776"/>
                    </a:lnTo>
                    <a:lnTo>
                      <a:pt x="1288" y="776"/>
                    </a:lnTo>
                    <a:lnTo>
                      <a:pt x="1277" y="777"/>
                    </a:lnTo>
                    <a:lnTo>
                      <a:pt x="1269" y="780"/>
                    </a:lnTo>
                    <a:lnTo>
                      <a:pt x="1262" y="782"/>
                    </a:lnTo>
                    <a:lnTo>
                      <a:pt x="1256" y="782"/>
                    </a:lnTo>
                    <a:lnTo>
                      <a:pt x="1249" y="780"/>
                    </a:lnTo>
                    <a:lnTo>
                      <a:pt x="1243" y="775"/>
                    </a:lnTo>
                    <a:lnTo>
                      <a:pt x="1234" y="767"/>
                    </a:lnTo>
                    <a:lnTo>
                      <a:pt x="1222" y="756"/>
                    </a:lnTo>
                    <a:lnTo>
                      <a:pt x="1212" y="743"/>
                    </a:lnTo>
                    <a:lnTo>
                      <a:pt x="1205" y="731"/>
                    </a:lnTo>
                    <a:lnTo>
                      <a:pt x="1200" y="723"/>
                    </a:lnTo>
                    <a:lnTo>
                      <a:pt x="1197" y="714"/>
                    </a:lnTo>
                    <a:lnTo>
                      <a:pt x="1197" y="707"/>
                    </a:lnTo>
                    <a:lnTo>
                      <a:pt x="1197" y="701"/>
                    </a:lnTo>
                    <a:lnTo>
                      <a:pt x="1205" y="692"/>
                    </a:lnTo>
                    <a:lnTo>
                      <a:pt x="1209" y="680"/>
                    </a:lnTo>
                    <a:lnTo>
                      <a:pt x="1201" y="667"/>
                    </a:lnTo>
                    <a:lnTo>
                      <a:pt x="1190" y="650"/>
                    </a:lnTo>
                    <a:lnTo>
                      <a:pt x="1186" y="637"/>
                    </a:lnTo>
                    <a:lnTo>
                      <a:pt x="1183" y="625"/>
                    </a:lnTo>
                    <a:lnTo>
                      <a:pt x="1181" y="614"/>
                    </a:lnTo>
                    <a:lnTo>
                      <a:pt x="1178" y="592"/>
                    </a:lnTo>
                    <a:lnTo>
                      <a:pt x="1177" y="585"/>
                    </a:lnTo>
                    <a:lnTo>
                      <a:pt x="1176" y="579"/>
                    </a:lnTo>
                    <a:lnTo>
                      <a:pt x="1174" y="574"/>
                    </a:lnTo>
                    <a:lnTo>
                      <a:pt x="1171" y="569"/>
                    </a:lnTo>
                    <a:lnTo>
                      <a:pt x="1168" y="567"/>
                    </a:lnTo>
                    <a:lnTo>
                      <a:pt x="1164" y="565"/>
                    </a:lnTo>
                    <a:lnTo>
                      <a:pt x="1161" y="563"/>
                    </a:lnTo>
                    <a:lnTo>
                      <a:pt x="1157" y="563"/>
                    </a:lnTo>
                    <a:lnTo>
                      <a:pt x="1153" y="566"/>
                    </a:lnTo>
                    <a:lnTo>
                      <a:pt x="1150" y="569"/>
                    </a:lnTo>
                    <a:lnTo>
                      <a:pt x="1146" y="576"/>
                    </a:lnTo>
                    <a:lnTo>
                      <a:pt x="1144" y="584"/>
                    </a:lnTo>
                    <a:lnTo>
                      <a:pt x="1142" y="592"/>
                    </a:lnTo>
                    <a:lnTo>
                      <a:pt x="1139" y="598"/>
                    </a:lnTo>
                    <a:lnTo>
                      <a:pt x="1137" y="604"/>
                    </a:lnTo>
                    <a:lnTo>
                      <a:pt x="1133" y="606"/>
                    </a:lnTo>
                    <a:lnTo>
                      <a:pt x="1127" y="610"/>
                    </a:lnTo>
                    <a:lnTo>
                      <a:pt x="1120" y="611"/>
                    </a:lnTo>
                    <a:lnTo>
                      <a:pt x="1113" y="612"/>
                    </a:lnTo>
                    <a:lnTo>
                      <a:pt x="1106" y="612"/>
                    </a:lnTo>
                    <a:lnTo>
                      <a:pt x="1100" y="612"/>
                    </a:lnTo>
                    <a:lnTo>
                      <a:pt x="1098" y="611"/>
                    </a:lnTo>
                    <a:lnTo>
                      <a:pt x="1095" y="609"/>
                    </a:lnTo>
                    <a:lnTo>
                      <a:pt x="1094" y="604"/>
                    </a:lnTo>
                    <a:lnTo>
                      <a:pt x="1092" y="598"/>
                    </a:lnTo>
                    <a:lnTo>
                      <a:pt x="1089" y="592"/>
                    </a:lnTo>
                    <a:lnTo>
                      <a:pt x="1086" y="587"/>
                    </a:lnTo>
                    <a:lnTo>
                      <a:pt x="1081" y="581"/>
                    </a:lnTo>
                    <a:lnTo>
                      <a:pt x="1080" y="576"/>
                    </a:lnTo>
                    <a:lnTo>
                      <a:pt x="1079" y="573"/>
                    </a:lnTo>
                    <a:lnTo>
                      <a:pt x="1077" y="568"/>
                    </a:lnTo>
                    <a:lnTo>
                      <a:pt x="1079" y="565"/>
                    </a:lnTo>
                    <a:lnTo>
                      <a:pt x="1080" y="556"/>
                    </a:lnTo>
                    <a:lnTo>
                      <a:pt x="1081" y="547"/>
                    </a:lnTo>
                    <a:lnTo>
                      <a:pt x="1081" y="537"/>
                    </a:lnTo>
                    <a:lnTo>
                      <a:pt x="1083" y="530"/>
                    </a:lnTo>
                    <a:lnTo>
                      <a:pt x="1087" y="525"/>
                    </a:lnTo>
                    <a:lnTo>
                      <a:pt x="1092" y="519"/>
                    </a:lnTo>
                    <a:lnTo>
                      <a:pt x="1095" y="516"/>
                    </a:lnTo>
                    <a:lnTo>
                      <a:pt x="1096" y="512"/>
                    </a:lnTo>
                    <a:lnTo>
                      <a:pt x="1098" y="510"/>
                    </a:lnTo>
                    <a:lnTo>
                      <a:pt x="1099" y="506"/>
                    </a:lnTo>
                    <a:lnTo>
                      <a:pt x="1098" y="498"/>
                    </a:lnTo>
                    <a:lnTo>
                      <a:pt x="1096" y="488"/>
                    </a:lnTo>
                    <a:lnTo>
                      <a:pt x="1095" y="477"/>
                    </a:lnTo>
                    <a:lnTo>
                      <a:pt x="1096" y="466"/>
                    </a:lnTo>
                    <a:lnTo>
                      <a:pt x="1098" y="459"/>
                    </a:lnTo>
                    <a:lnTo>
                      <a:pt x="1099" y="455"/>
                    </a:lnTo>
                    <a:lnTo>
                      <a:pt x="1103" y="455"/>
                    </a:lnTo>
                    <a:lnTo>
                      <a:pt x="1111" y="458"/>
                    </a:lnTo>
                    <a:lnTo>
                      <a:pt x="1117" y="459"/>
                    </a:lnTo>
                    <a:lnTo>
                      <a:pt x="1125" y="460"/>
                    </a:lnTo>
                    <a:lnTo>
                      <a:pt x="1132" y="460"/>
                    </a:lnTo>
                    <a:lnTo>
                      <a:pt x="1136" y="459"/>
                    </a:lnTo>
                    <a:lnTo>
                      <a:pt x="1136" y="448"/>
                    </a:lnTo>
                    <a:lnTo>
                      <a:pt x="1133" y="434"/>
                    </a:lnTo>
                    <a:lnTo>
                      <a:pt x="1132" y="427"/>
                    </a:lnTo>
                    <a:lnTo>
                      <a:pt x="1131" y="421"/>
                    </a:lnTo>
                    <a:lnTo>
                      <a:pt x="1130" y="414"/>
                    </a:lnTo>
                    <a:lnTo>
                      <a:pt x="1132" y="406"/>
                    </a:lnTo>
                    <a:lnTo>
                      <a:pt x="1134" y="399"/>
                    </a:lnTo>
                    <a:lnTo>
                      <a:pt x="1137" y="391"/>
                    </a:lnTo>
                    <a:lnTo>
                      <a:pt x="1139" y="383"/>
                    </a:lnTo>
                    <a:lnTo>
                      <a:pt x="1139" y="374"/>
                    </a:lnTo>
                    <a:lnTo>
                      <a:pt x="1139" y="370"/>
                    </a:lnTo>
                    <a:lnTo>
                      <a:pt x="1138" y="364"/>
                    </a:lnTo>
                    <a:lnTo>
                      <a:pt x="1137" y="360"/>
                    </a:lnTo>
                    <a:lnTo>
                      <a:pt x="1136" y="357"/>
                    </a:lnTo>
                    <a:lnTo>
                      <a:pt x="1132" y="353"/>
                    </a:lnTo>
                    <a:lnTo>
                      <a:pt x="1128" y="351"/>
                    </a:lnTo>
                    <a:lnTo>
                      <a:pt x="1124" y="351"/>
                    </a:lnTo>
                    <a:lnTo>
                      <a:pt x="1117" y="351"/>
                    </a:lnTo>
                    <a:lnTo>
                      <a:pt x="1108" y="352"/>
                    </a:lnTo>
                    <a:lnTo>
                      <a:pt x="1099" y="354"/>
                    </a:lnTo>
                    <a:lnTo>
                      <a:pt x="1088" y="357"/>
                    </a:lnTo>
                    <a:lnTo>
                      <a:pt x="1077" y="358"/>
                    </a:lnTo>
                    <a:lnTo>
                      <a:pt x="1060" y="361"/>
                    </a:lnTo>
                    <a:lnTo>
                      <a:pt x="1045" y="364"/>
                    </a:lnTo>
                    <a:lnTo>
                      <a:pt x="1030" y="364"/>
                    </a:lnTo>
                    <a:lnTo>
                      <a:pt x="1012" y="364"/>
                    </a:lnTo>
                    <a:lnTo>
                      <a:pt x="997" y="364"/>
                    </a:lnTo>
                    <a:lnTo>
                      <a:pt x="988" y="362"/>
                    </a:lnTo>
                    <a:lnTo>
                      <a:pt x="985" y="360"/>
                    </a:lnTo>
                    <a:lnTo>
                      <a:pt x="982" y="358"/>
                    </a:lnTo>
                    <a:lnTo>
                      <a:pt x="982" y="355"/>
                    </a:lnTo>
                    <a:lnTo>
                      <a:pt x="981" y="351"/>
                    </a:lnTo>
                    <a:lnTo>
                      <a:pt x="982" y="340"/>
                    </a:lnTo>
                    <a:lnTo>
                      <a:pt x="983" y="330"/>
                    </a:lnTo>
                    <a:lnTo>
                      <a:pt x="985" y="320"/>
                    </a:lnTo>
                    <a:lnTo>
                      <a:pt x="986" y="310"/>
                    </a:lnTo>
                    <a:lnTo>
                      <a:pt x="986" y="307"/>
                    </a:lnTo>
                    <a:lnTo>
                      <a:pt x="983" y="304"/>
                    </a:lnTo>
                    <a:lnTo>
                      <a:pt x="981" y="303"/>
                    </a:lnTo>
                    <a:lnTo>
                      <a:pt x="977" y="303"/>
                    </a:lnTo>
                    <a:lnTo>
                      <a:pt x="973" y="303"/>
                    </a:lnTo>
                    <a:lnTo>
                      <a:pt x="969" y="303"/>
                    </a:lnTo>
                    <a:lnTo>
                      <a:pt x="964" y="302"/>
                    </a:lnTo>
                    <a:lnTo>
                      <a:pt x="961" y="301"/>
                    </a:lnTo>
                    <a:lnTo>
                      <a:pt x="956" y="295"/>
                    </a:lnTo>
                    <a:lnTo>
                      <a:pt x="954" y="290"/>
                    </a:lnTo>
                    <a:lnTo>
                      <a:pt x="951" y="283"/>
                    </a:lnTo>
                    <a:lnTo>
                      <a:pt x="951" y="273"/>
                    </a:lnTo>
                    <a:lnTo>
                      <a:pt x="950" y="270"/>
                    </a:lnTo>
                    <a:lnTo>
                      <a:pt x="949" y="265"/>
                    </a:lnTo>
                    <a:lnTo>
                      <a:pt x="947" y="263"/>
                    </a:lnTo>
                    <a:lnTo>
                      <a:pt x="944" y="260"/>
                    </a:lnTo>
                    <a:lnTo>
                      <a:pt x="942" y="259"/>
                    </a:lnTo>
                    <a:lnTo>
                      <a:pt x="938" y="259"/>
                    </a:lnTo>
                    <a:lnTo>
                      <a:pt x="934" y="260"/>
                    </a:lnTo>
                    <a:lnTo>
                      <a:pt x="930" y="260"/>
                    </a:lnTo>
                    <a:lnTo>
                      <a:pt x="922" y="263"/>
                    </a:lnTo>
                    <a:lnTo>
                      <a:pt x="914" y="263"/>
                    </a:lnTo>
                    <a:lnTo>
                      <a:pt x="911" y="261"/>
                    </a:lnTo>
                    <a:lnTo>
                      <a:pt x="909" y="259"/>
                    </a:lnTo>
                    <a:lnTo>
                      <a:pt x="906" y="255"/>
                    </a:lnTo>
                    <a:lnTo>
                      <a:pt x="904" y="251"/>
                    </a:lnTo>
                    <a:lnTo>
                      <a:pt x="903" y="246"/>
                    </a:lnTo>
                    <a:lnTo>
                      <a:pt x="900" y="242"/>
                    </a:lnTo>
                    <a:lnTo>
                      <a:pt x="898" y="240"/>
                    </a:lnTo>
                    <a:lnTo>
                      <a:pt x="895" y="239"/>
                    </a:lnTo>
                    <a:lnTo>
                      <a:pt x="892" y="239"/>
                    </a:lnTo>
                    <a:lnTo>
                      <a:pt x="887" y="239"/>
                    </a:lnTo>
                    <a:lnTo>
                      <a:pt x="884" y="241"/>
                    </a:lnTo>
                    <a:lnTo>
                      <a:pt x="878" y="244"/>
                    </a:lnTo>
                    <a:lnTo>
                      <a:pt x="873" y="247"/>
                    </a:lnTo>
                    <a:lnTo>
                      <a:pt x="867" y="248"/>
                    </a:lnTo>
                    <a:lnTo>
                      <a:pt x="862" y="250"/>
                    </a:lnTo>
                    <a:lnTo>
                      <a:pt x="857" y="250"/>
                    </a:lnTo>
                    <a:lnTo>
                      <a:pt x="854" y="248"/>
                    </a:lnTo>
                    <a:lnTo>
                      <a:pt x="850" y="246"/>
                    </a:lnTo>
                    <a:lnTo>
                      <a:pt x="848" y="242"/>
                    </a:lnTo>
                    <a:lnTo>
                      <a:pt x="846" y="239"/>
                    </a:lnTo>
                    <a:lnTo>
                      <a:pt x="843" y="234"/>
                    </a:lnTo>
                    <a:lnTo>
                      <a:pt x="841" y="231"/>
                    </a:lnTo>
                    <a:lnTo>
                      <a:pt x="838" y="229"/>
                    </a:lnTo>
                    <a:lnTo>
                      <a:pt x="835" y="228"/>
                    </a:lnTo>
                    <a:lnTo>
                      <a:pt x="824" y="228"/>
                    </a:lnTo>
                    <a:lnTo>
                      <a:pt x="811" y="232"/>
                    </a:lnTo>
                    <a:lnTo>
                      <a:pt x="803" y="233"/>
                    </a:lnTo>
                    <a:lnTo>
                      <a:pt x="794" y="233"/>
                    </a:lnTo>
                    <a:lnTo>
                      <a:pt x="785" y="232"/>
                    </a:lnTo>
                    <a:lnTo>
                      <a:pt x="775" y="229"/>
                    </a:lnTo>
                    <a:lnTo>
                      <a:pt x="766" y="226"/>
                    </a:lnTo>
                    <a:lnTo>
                      <a:pt x="756" y="222"/>
                    </a:lnTo>
                    <a:lnTo>
                      <a:pt x="747" y="217"/>
                    </a:lnTo>
                    <a:lnTo>
                      <a:pt x="739" y="213"/>
                    </a:lnTo>
                    <a:lnTo>
                      <a:pt x="730" y="208"/>
                    </a:lnTo>
                    <a:lnTo>
                      <a:pt x="724" y="203"/>
                    </a:lnTo>
                    <a:lnTo>
                      <a:pt x="721" y="198"/>
                    </a:lnTo>
                    <a:lnTo>
                      <a:pt x="718" y="195"/>
                    </a:lnTo>
                    <a:lnTo>
                      <a:pt x="716" y="187"/>
                    </a:lnTo>
                    <a:lnTo>
                      <a:pt x="715" y="179"/>
                    </a:lnTo>
                    <a:lnTo>
                      <a:pt x="712" y="170"/>
                    </a:lnTo>
                    <a:lnTo>
                      <a:pt x="708" y="162"/>
                    </a:lnTo>
                    <a:lnTo>
                      <a:pt x="703" y="152"/>
                    </a:lnTo>
                    <a:lnTo>
                      <a:pt x="697" y="144"/>
                    </a:lnTo>
                    <a:lnTo>
                      <a:pt x="695" y="139"/>
                    </a:lnTo>
                    <a:lnTo>
                      <a:pt x="693" y="135"/>
                    </a:lnTo>
                    <a:lnTo>
                      <a:pt x="693" y="131"/>
                    </a:lnTo>
                    <a:lnTo>
                      <a:pt x="693" y="126"/>
                    </a:lnTo>
                    <a:lnTo>
                      <a:pt x="693" y="116"/>
                    </a:lnTo>
                    <a:lnTo>
                      <a:pt x="693" y="106"/>
                    </a:lnTo>
                    <a:lnTo>
                      <a:pt x="692" y="102"/>
                    </a:lnTo>
                    <a:lnTo>
                      <a:pt x="690" y="99"/>
                    </a:lnTo>
                    <a:lnTo>
                      <a:pt x="686" y="97"/>
                    </a:lnTo>
                    <a:lnTo>
                      <a:pt x="681" y="96"/>
                    </a:lnTo>
                    <a:lnTo>
                      <a:pt x="671" y="97"/>
                    </a:lnTo>
                    <a:lnTo>
                      <a:pt x="655" y="99"/>
                    </a:lnTo>
                    <a:lnTo>
                      <a:pt x="648" y="99"/>
                    </a:lnTo>
                    <a:lnTo>
                      <a:pt x="642" y="97"/>
                    </a:lnTo>
                    <a:lnTo>
                      <a:pt x="636" y="95"/>
                    </a:lnTo>
                    <a:lnTo>
                      <a:pt x="632" y="93"/>
                    </a:lnTo>
                    <a:lnTo>
                      <a:pt x="624" y="86"/>
                    </a:lnTo>
                    <a:lnTo>
                      <a:pt x="618" y="77"/>
                    </a:lnTo>
                    <a:lnTo>
                      <a:pt x="615" y="72"/>
                    </a:lnTo>
                    <a:lnTo>
                      <a:pt x="611" y="70"/>
                    </a:lnTo>
                    <a:lnTo>
                      <a:pt x="607" y="69"/>
                    </a:lnTo>
                    <a:lnTo>
                      <a:pt x="602" y="68"/>
                    </a:lnTo>
                    <a:lnTo>
                      <a:pt x="591" y="67"/>
                    </a:lnTo>
                    <a:lnTo>
                      <a:pt x="578" y="67"/>
                    </a:lnTo>
                    <a:lnTo>
                      <a:pt x="566" y="65"/>
                    </a:lnTo>
                    <a:lnTo>
                      <a:pt x="555" y="62"/>
                    </a:lnTo>
                    <a:lnTo>
                      <a:pt x="551" y="59"/>
                    </a:lnTo>
                    <a:lnTo>
                      <a:pt x="546" y="56"/>
                    </a:lnTo>
                    <a:lnTo>
                      <a:pt x="542" y="52"/>
                    </a:lnTo>
                    <a:lnTo>
                      <a:pt x="539" y="49"/>
                    </a:lnTo>
                    <a:lnTo>
                      <a:pt x="528" y="38"/>
                    </a:lnTo>
                    <a:lnTo>
                      <a:pt x="514" y="23"/>
                    </a:lnTo>
                    <a:lnTo>
                      <a:pt x="500" y="9"/>
                    </a:lnTo>
                    <a:lnTo>
                      <a:pt x="488" y="1"/>
                    </a:lnTo>
                    <a:lnTo>
                      <a:pt x="482" y="0"/>
                    </a:lnTo>
                    <a:lnTo>
                      <a:pt x="476" y="1"/>
                    </a:lnTo>
                    <a:lnTo>
                      <a:pt x="470" y="4"/>
                    </a:lnTo>
                    <a:lnTo>
                      <a:pt x="463" y="7"/>
                    </a:lnTo>
                    <a:lnTo>
                      <a:pt x="450" y="17"/>
                    </a:lnTo>
                    <a:lnTo>
                      <a:pt x="439" y="26"/>
                    </a:lnTo>
                    <a:lnTo>
                      <a:pt x="432" y="34"/>
                    </a:lnTo>
                    <a:lnTo>
                      <a:pt x="425" y="44"/>
                    </a:lnTo>
                    <a:lnTo>
                      <a:pt x="420" y="55"/>
                    </a:lnTo>
                    <a:lnTo>
                      <a:pt x="415" y="65"/>
                    </a:lnTo>
                    <a:lnTo>
                      <a:pt x="412" y="76"/>
                    </a:lnTo>
                    <a:lnTo>
                      <a:pt x="410" y="84"/>
                    </a:lnTo>
                    <a:lnTo>
                      <a:pt x="412" y="90"/>
                    </a:lnTo>
                    <a:lnTo>
                      <a:pt x="414" y="97"/>
                    </a:lnTo>
                    <a:lnTo>
                      <a:pt x="416" y="105"/>
                    </a:lnTo>
                    <a:lnTo>
                      <a:pt x="421" y="112"/>
                    </a:lnTo>
                    <a:lnTo>
                      <a:pt x="426" y="118"/>
                    </a:lnTo>
                    <a:lnTo>
                      <a:pt x="431" y="124"/>
                    </a:lnTo>
                    <a:lnTo>
                      <a:pt x="435" y="127"/>
                    </a:lnTo>
                    <a:lnTo>
                      <a:pt x="440" y="130"/>
                    </a:lnTo>
                    <a:lnTo>
                      <a:pt x="445" y="131"/>
                    </a:lnTo>
                    <a:lnTo>
                      <a:pt x="451" y="133"/>
                    </a:lnTo>
                    <a:lnTo>
                      <a:pt x="456" y="137"/>
                    </a:lnTo>
                    <a:lnTo>
                      <a:pt x="460" y="140"/>
                    </a:lnTo>
                    <a:lnTo>
                      <a:pt x="470" y="149"/>
                    </a:lnTo>
                    <a:lnTo>
                      <a:pt x="478" y="160"/>
                    </a:lnTo>
                    <a:lnTo>
                      <a:pt x="483" y="165"/>
                    </a:lnTo>
                    <a:lnTo>
                      <a:pt x="489" y="168"/>
                    </a:lnTo>
                    <a:lnTo>
                      <a:pt x="495" y="169"/>
                    </a:lnTo>
                    <a:lnTo>
                      <a:pt x="502" y="169"/>
                    </a:lnTo>
                    <a:lnTo>
                      <a:pt x="516" y="165"/>
                    </a:lnTo>
                    <a:lnTo>
                      <a:pt x="529" y="160"/>
                    </a:lnTo>
                    <a:lnTo>
                      <a:pt x="534" y="158"/>
                    </a:lnTo>
                    <a:lnTo>
                      <a:pt x="538" y="156"/>
                    </a:lnTo>
                    <a:lnTo>
                      <a:pt x="541" y="156"/>
                    </a:lnTo>
                    <a:lnTo>
                      <a:pt x="544" y="156"/>
                    </a:lnTo>
                    <a:lnTo>
                      <a:pt x="546" y="159"/>
                    </a:lnTo>
                    <a:lnTo>
                      <a:pt x="547" y="163"/>
                    </a:lnTo>
                    <a:lnTo>
                      <a:pt x="547" y="170"/>
                    </a:lnTo>
                    <a:lnTo>
                      <a:pt x="546" y="181"/>
                    </a:lnTo>
                    <a:lnTo>
                      <a:pt x="546" y="192"/>
                    </a:lnTo>
                    <a:lnTo>
                      <a:pt x="546" y="203"/>
                    </a:lnTo>
                    <a:lnTo>
                      <a:pt x="548" y="213"/>
                    </a:lnTo>
                    <a:lnTo>
                      <a:pt x="551" y="222"/>
                    </a:lnTo>
                    <a:lnTo>
                      <a:pt x="553" y="232"/>
                    </a:lnTo>
                    <a:lnTo>
                      <a:pt x="558" y="240"/>
                    </a:lnTo>
                    <a:lnTo>
                      <a:pt x="564" y="246"/>
                    </a:lnTo>
                    <a:lnTo>
                      <a:pt x="570" y="252"/>
                    </a:lnTo>
                    <a:lnTo>
                      <a:pt x="577" y="258"/>
                    </a:lnTo>
                    <a:lnTo>
                      <a:pt x="582" y="264"/>
                    </a:lnTo>
                    <a:lnTo>
                      <a:pt x="585" y="270"/>
                    </a:lnTo>
                    <a:lnTo>
                      <a:pt x="588" y="277"/>
                    </a:lnTo>
                    <a:lnTo>
                      <a:pt x="591" y="290"/>
                    </a:lnTo>
                    <a:lnTo>
                      <a:pt x="592" y="305"/>
                    </a:lnTo>
                    <a:lnTo>
                      <a:pt x="594" y="313"/>
                    </a:lnTo>
                    <a:lnTo>
                      <a:pt x="592" y="317"/>
                    </a:lnTo>
                    <a:lnTo>
                      <a:pt x="590" y="320"/>
                    </a:lnTo>
                    <a:lnTo>
                      <a:pt x="588" y="322"/>
                    </a:lnTo>
                    <a:lnTo>
                      <a:pt x="579" y="323"/>
                    </a:lnTo>
                    <a:lnTo>
                      <a:pt x="569" y="324"/>
                    </a:lnTo>
                    <a:lnTo>
                      <a:pt x="561" y="327"/>
                    </a:lnTo>
                    <a:lnTo>
                      <a:pt x="554" y="330"/>
                    </a:lnTo>
                    <a:lnTo>
                      <a:pt x="546" y="334"/>
                    </a:lnTo>
                    <a:lnTo>
                      <a:pt x="538" y="340"/>
                    </a:lnTo>
                    <a:lnTo>
                      <a:pt x="531" y="346"/>
                    </a:lnTo>
                    <a:lnTo>
                      <a:pt x="523" y="351"/>
                    </a:lnTo>
                    <a:lnTo>
                      <a:pt x="519" y="357"/>
                    </a:lnTo>
                    <a:lnTo>
                      <a:pt x="515" y="362"/>
                    </a:lnTo>
                    <a:lnTo>
                      <a:pt x="511" y="371"/>
                    </a:lnTo>
                    <a:lnTo>
                      <a:pt x="507" y="377"/>
                    </a:lnTo>
                    <a:lnTo>
                      <a:pt x="504" y="379"/>
                    </a:lnTo>
                    <a:lnTo>
                      <a:pt x="501" y="381"/>
                    </a:lnTo>
                    <a:lnTo>
                      <a:pt x="496" y="383"/>
                    </a:lnTo>
                    <a:lnTo>
                      <a:pt x="490" y="385"/>
                    </a:lnTo>
                    <a:lnTo>
                      <a:pt x="478" y="389"/>
                    </a:lnTo>
                    <a:lnTo>
                      <a:pt x="468" y="395"/>
                    </a:lnTo>
                    <a:lnTo>
                      <a:pt x="456" y="401"/>
                    </a:lnTo>
                    <a:lnTo>
                      <a:pt x="443" y="408"/>
                    </a:lnTo>
                    <a:lnTo>
                      <a:pt x="435" y="410"/>
                    </a:lnTo>
                    <a:lnTo>
                      <a:pt x="428" y="411"/>
                    </a:lnTo>
                    <a:lnTo>
                      <a:pt x="422" y="410"/>
                    </a:lnTo>
                    <a:lnTo>
                      <a:pt x="416" y="406"/>
                    </a:lnTo>
                    <a:lnTo>
                      <a:pt x="412" y="403"/>
                    </a:lnTo>
                    <a:lnTo>
                      <a:pt x="406" y="398"/>
                    </a:lnTo>
                    <a:lnTo>
                      <a:pt x="402" y="392"/>
                    </a:lnTo>
                    <a:lnTo>
                      <a:pt x="397" y="387"/>
                    </a:lnTo>
                    <a:lnTo>
                      <a:pt x="395" y="381"/>
                    </a:lnTo>
                    <a:lnTo>
                      <a:pt x="393" y="376"/>
                    </a:lnTo>
                    <a:lnTo>
                      <a:pt x="391" y="371"/>
                    </a:lnTo>
                    <a:lnTo>
                      <a:pt x="390" y="365"/>
                    </a:lnTo>
                    <a:lnTo>
                      <a:pt x="388" y="359"/>
                    </a:lnTo>
                    <a:lnTo>
                      <a:pt x="387" y="354"/>
                    </a:lnTo>
                    <a:lnTo>
                      <a:pt x="383" y="349"/>
                    </a:lnTo>
                    <a:lnTo>
                      <a:pt x="378" y="346"/>
                    </a:lnTo>
                    <a:lnTo>
                      <a:pt x="370" y="340"/>
                    </a:lnTo>
                    <a:lnTo>
                      <a:pt x="364" y="334"/>
                    </a:lnTo>
                    <a:lnTo>
                      <a:pt x="359" y="326"/>
                    </a:lnTo>
                    <a:lnTo>
                      <a:pt x="356" y="314"/>
                    </a:lnTo>
                    <a:lnTo>
                      <a:pt x="353" y="308"/>
                    </a:lnTo>
                    <a:lnTo>
                      <a:pt x="351" y="303"/>
                    </a:lnTo>
                    <a:lnTo>
                      <a:pt x="347" y="298"/>
                    </a:lnTo>
                    <a:lnTo>
                      <a:pt x="343" y="296"/>
                    </a:lnTo>
                    <a:lnTo>
                      <a:pt x="334" y="294"/>
                    </a:lnTo>
                    <a:lnTo>
                      <a:pt x="327" y="292"/>
                    </a:lnTo>
                    <a:lnTo>
                      <a:pt x="320" y="292"/>
                    </a:lnTo>
                    <a:lnTo>
                      <a:pt x="313" y="291"/>
                    </a:lnTo>
                    <a:lnTo>
                      <a:pt x="306" y="290"/>
                    </a:lnTo>
                    <a:lnTo>
                      <a:pt x="300" y="286"/>
                    </a:lnTo>
                    <a:lnTo>
                      <a:pt x="295" y="280"/>
                    </a:lnTo>
                    <a:lnTo>
                      <a:pt x="289" y="275"/>
                    </a:lnTo>
                    <a:lnTo>
                      <a:pt x="284" y="272"/>
                    </a:lnTo>
                    <a:lnTo>
                      <a:pt x="280" y="270"/>
                    </a:lnTo>
                    <a:lnTo>
                      <a:pt x="274" y="269"/>
                    </a:lnTo>
                    <a:lnTo>
                      <a:pt x="265" y="269"/>
                    </a:lnTo>
                    <a:lnTo>
                      <a:pt x="256" y="270"/>
                    </a:lnTo>
                    <a:lnTo>
                      <a:pt x="248" y="272"/>
                    </a:lnTo>
                    <a:lnTo>
                      <a:pt x="239" y="276"/>
                    </a:lnTo>
                    <a:lnTo>
                      <a:pt x="232" y="282"/>
                    </a:lnTo>
                    <a:lnTo>
                      <a:pt x="226" y="288"/>
                    </a:lnTo>
                    <a:lnTo>
                      <a:pt x="220" y="294"/>
                    </a:lnTo>
                    <a:lnTo>
                      <a:pt x="216" y="302"/>
                    </a:lnTo>
                    <a:lnTo>
                      <a:pt x="213" y="310"/>
                    </a:lnTo>
                    <a:lnTo>
                      <a:pt x="211" y="317"/>
                    </a:lnTo>
                    <a:lnTo>
                      <a:pt x="210" y="326"/>
                    </a:lnTo>
                    <a:lnTo>
                      <a:pt x="210" y="333"/>
                    </a:lnTo>
                    <a:lnTo>
                      <a:pt x="211" y="339"/>
                    </a:lnTo>
                    <a:lnTo>
                      <a:pt x="213" y="343"/>
                    </a:lnTo>
                    <a:lnTo>
                      <a:pt x="216" y="348"/>
                    </a:lnTo>
                    <a:lnTo>
                      <a:pt x="219" y="352"/>
                    </a:lnTo>
                    <a:lnTo>
                      <a:pt x="223" y="354"/>
                    </a:lnTo>
                    <a:lnTo>
                      <a:pt x="225" y="357"/>
                    </a:lnTo>
                    <a:lnTo>
                      <a:pt x="229" y="360"/>
                    </a:lnTo>
                    <a:lnTo>
                      <a:pt x="230" y="364"/>
                    </a:lnTo>
                    <a:lnTo>
                      <a:pt x="230" y="367"/>
                    </a:lnTo>
                    <a:lnTo>
                      <a:pt x="230" y="372"/>
                    </a:lnTo>
                    <a:lnTo>
                      <a:pt x="229" y="376"/>
                    </a:lnTo>
                    <a:lnTo>
                      <a:pt x="227" y="380"/>
                    </a:lnTo>
                    <a:lnTo>
                      <a:pt x="226" y="384"/>
                    </a:lnTo>
                    <a:lnTo>
                      <a:pt x="221" y="392"/>
                    </a:lnTo>
                    <a:lnTo>
                      <a:pt x="219" y="399"/>
                    </a:lnTo>
                    <a:lnTo>
                      <a:pt x="218" y="408"/>
                    </a:lnTo>
                    <a:lnTo>
                      <a:pt x="219" y="416"/>
                    </a:lnTo>
                    <a:lnTo>
                      <a:pt x="220" y="428"/>
                    </a:lnTo>
                    <a:lnTo>
                      <a:pt x="218" y="440"/>
                    </a:lnTo>
                    <a:lnTo>
                      <a:pt x="218" y="446"/>
                    </a:lnTo>
                    <a:lnTo>
                      <a:pt x="219" y="450"/>
                    </a:lnTo>
                    <a:lnTo>
                      <a:pt x="223" y="456"/>
                    </a:lnTo>
                    <a:lnTo>
                      <a:pt x="226" y="462"/>
                    </a:lnTo>
                    <a:lnTo>
                      <a:pt x="232" y="471"/>
                    </a:lnTo>
                    <a:lnTo>
                      <a:pt x="237" y="479"/>
                    </a:lnTo>
                    <a:lnTo>
                      <a:pt x="239" y="483"/>
                    </a:lnTo>
                    <a:lnTo>
                      <a:pt x="239" y="485"/>
                    </a:lnTo>
                    <a:lnTo>
                      <a:pt x="239" y="487"/>
                    </a:lnTo>
                    <a:lnTo>
                      <a:pt x="239" y="488"/>
                    </a:lnTo>
                    <a:lnTo>
                      <a:pt x="235" y="488"/>
                    </a:lnTo>
                    <a:lnTo>
                      <a:pt x="229" y="488"/>
                    </a:lnTo>
                    <a:lnTo>
                      <a:pt x="218" y="488"/>
                    </a:lnTo>
                    <a:lnTo>
                      <a:pt x="207" y="490"/>
                    </a:lnTo>
                    <a:lnTo>
                      <a:pt x="196" y="492"/>
                    </a:lnTo>
                    <a:lnTo>
                      <a:pt x="186" y="494"/>
                    </a:lnTo>
                    <a:lnTo>
                      <a:pt x="181" y="497"/>
                    </a:lnTo>
                    <a:lnTo>
                      <a:pt x="176" y="499"/>
                    </a:lnTo>
                    <a:lnTo>
                      <a:pt x="172" y="503"/>
                    </a:lnTo>
                    <a:lnTo>
                      <a:pt x="167" y="507"/>
                    </a:lnTo>
                    <a:lnTo>
                      <a:pt x="151" y="518"/>
                    </a:lnTo>
                    <a:lnTo>
                      <a:pt x="142" y="524"/>
                    </a:lnTo>
                    <a:lnTo>
                      <a:pt x="139" y="528"/>
                    </a:lnTo>
                    <a:lnTo>
                      <a:pt x="138" y="534"/>
                    </a:lnTo>
                    <a:lnTo>
                      <a:pt x="138" y="542"/>
                    </a:lnTo>
                    <a:lnTo>
                      <a:pt x="138" y="550"/>
                    </a:lnTo>
                    <a:lnTo>
                      <a:pt x="141" y="568"/>
                    </a:lnTo>
                    <a:lnTo>
                      <a:pt x="144" y="582"/>
                    </a:lnTo>
                    <a:lnTo>
                      <a:pt x="148" y="594"/>
                    </a:lnTo>
                    <a:lnTo>
                      <a:pt x="149" y="605"/>
                    </a:lnTo>
                    <a:lnTo>
                      <a:pt x="148" y="610"/>
                    </a:lnTo>
                    <a:lnTo>
                      <a:pt x="148" y="613"/>
                    </a:lnTo>
                    <a:lnTo>
                      <a:pt x="147" y="617"/>
                    </a:lnTo>
                    <a:lnTo>
                      <a:pt x="144" y="620"/>
                    </a:lnTo>
                    <a:lnTo>
                      <a:pt x="141" y="625"/>
                    </a:lnTo>
                    <a:lnTo>
                      <a:pt x="138" y="631"/>
                    </a:lnTo>
                    <a:lnTo>
                      <a:pt x="137" y="639"/>
                    </a:lnTo>
                    <a:lnTo>
                      <a:pt x="137" y="648"/>
                    </a:lnTo>
                    <a:lnTo>
                      <a:pt x="137" y="656"/>
                    </a:lnTo>
                    <a:lnTo>
                      <a:pt x="137" y="666"/>
                    </a:lnTo>
                    <a:lnTo>
                      <a:pt x="136" y="670"/>
                    </a:lnTo>
                    <a:lnTo>
                      <a:pt x="133" y="675"/>
                    </a:lnTo>
                    <a:lnTo>
                      <a:pt x="130" y="680"/>
                    </a:lnTo>
                    <a:lnTo>
                      <a:pt x="125" y="683"/>
                    </a:lnTo>
                    <a:lnTo>
                      <a:pt x="113" y="692"/>
                    </a:lnTo>
                    <a:lnTo>
                      <a:pt x="100" y="699"/>
                    </a:lnTo>
                    <a:lnTo>
                      <a:pt x="86" y="705"/>
                    </a:lnTo>
                    <a:lnTo>
                      <a:pt x="70" y="708"/>
                    </a:lnTo>
                    <a:lnTo>
                      <a:pt x="62" y="710"/>
                    </a:lnTo>
                    <a:lnTo>
                      <a:pt x="55" y="710"/>
                    </a:lnTo>
                    <a:lnTo>
                      <a:pt x="48" y="708"/>
                    </a:lnTo>
                    <a:lnTo>
                      <a:pt x="41" y="706"/>
                    </a:lnTo>
                    <a:lnTo>
                      <a:pt x="28" y="701"/>
                    </a:lnTo>
                    <a:lnTo>
                      <a:pt x="17" y="695"/>
                    </a:lnTo>
                    <a:lnTo>
                      <a:pt x="12" y="694"/>
                    </a:lnTo>
                    <a:lnTo>
                      <a:pt x="9" y="694"/>
                    </a:lnTo>
                    <a:lnTo>
                      <a:pt x="5" y="696"/>
                    </a:lnTo>
                    <a:lnTo>
                      <a:pt x="4" y="700"/>
                    </a:lnTo>
                    <a:lnTo>
                      <a:pt x="3" y="705"/>
                    </a:lnTo>
                    <a:lnTo>
                      <a:pt x="3" y="710"/>
                    </a:lnTo>
                    <a:lnTo>
                      <a:pt x="3" y="715"/>
                    </a:lnTo>
                    <a:lnTo>
                      <a:pt x="4" y="721"/>
                    </a:lnTo>
                    <a:lnTo>
                      <a:pt x="5" y="733"/>
                    </a:lnTo>
                    <a:lnTo>
                      <a:pt x="5" y="744"/>
                    </a:lnTo>
                    <a:lnTo>
                      <a:pt x="4" y="756"/>
                    </a:lnTo>
                    <a:lnTo>
                      <a:pt x="2" y="765"/>
                    </a:lnTo>
                    <a:lnTo>
                      <a:pt x="0" y="770"/>
                    </a:lnTo>
                    <a:lnTo>
                      <a:pt x="0" y="775"/>
                    </a:lnTo>
                    <a:lnTo>
                      <a:pt x="2" y="781"/>
                    </a:lnTo>
                    <a:lnTo>
                      <a:pt x="3" y="786"/>
                    </a:lnTo>
                    <a:lnTo>
                      <a:pt x="5" y="790"/>
                    </a:lnTo>
                    <a:lnTo>
                      <a:pt x="10" y="794"/>
                    </a:lnTo>
                    <a:lnTo>
                      <a:pt x="15" y="796"/>
                    </a:lnTo>
                    <a:lnTo>
                      <a:pt x="21" y="799"/>
                    </a:lnTo>
                    <a:lnTo>
                      <a:pt x="28" y="799"/>
                    </a:lnTo>
                    <a:lnTo>
                      <a:pt x="32" y="797"/>
                    </a:lnTo>
                    <a:lnTo>
                      <a:pt x="37" y="796"/>
                    </a:lnTo>
                    <a:lnTo>
                      <a:pt x="42" y="794"/>
                    </a:lnTo>
                    <a:lnTo>
                      <a:pt x="49" y="790"/>
                    </a:lnTo>
                    <a:lnTo>
                      <a:pt x="57" y="787"/>
                    </a:lnTo>
                    <a:lnTo>
                      <a:pt x="62" y="787"/>
                    </a:lnTo>
                    <a:lnTo>
                      <a:pt x="67" y="788"/>
                    </a:lnTo>
                    <a:lnTo>
                      <a:pt x="72" y="790"/>
                    </a:lnTo>
                    <a:lnTo>
                      <a:pt x="76" y="793"/>
                    </a:lnTo>
                    <a:lnTo>
                      <a:pt x="86" y="799"/>
                    </a:lnTo>
                    <a:lnTo>
                      <a:pt x="93" y="806"/>
                    </a:lnTo>
                    <a:lnTo>
                      <a:pt x="97" y="812"/>
                    </a:lnTo>
                    <a:lnTo>
                      <a:pt x="100" y="820"/>
                    </a:lnTo>
                    <a:lnTo>
                      <a:pt x="101" y="831"/>
                    </a:lnTo>
                    <a:lnTo>
                      <a:pt x="100" y="843"/>
                    </a:lnTo>
                    <a:lnTo>
                      <a:pt x="98" y="859"/>
                    </a:lnTo>
                    <a:lnTo>
                      <a:pt x="94" y="877"/>
                    </a:lnTo>
                    <a:lnTo>
                      <a:pt x="91" y="888"/>
                    </a:lnTo>
                    <a:lnTo>
                      <a:pt x="91" y="893"/>
                    </a:lnTo>
                    <a:lnTo>
                      <a:pt x="94" y="894"/>
                    </a:lnTo>
                    <a:lnTo>
                      <a:pt x="100" y="895"/>
                    </a:lnTo>
                    <a:lnTo>
                      <a:pt x="103" y="897"/>
                    </a:lnTo>
                    <a:lnTo>
                      <a:pt x="105" y="900"/>
                    </a:lnTo>
                    <a:lnTo>
                      <a:pt x="106" y="902"/>
                    </a:lnTo>
                    <a:lnTo>
                      <a:pt x="106" y="907"/>
                    </a:lnTo>
                    <a:lnTo>
                      <a:pt x="106" y="914"/>
                    </a:lnTo>
                    <a:lnTo>
                      <a:pt x="109" y="920"/>
                    </a:lnTo>
                    <a:lnTo>
                      <a:pt x="110" y="922"/>
                    </a:lnTo>
                    <a:lnTo>
                      <a:pt x="112" y="925"/>
                    </a:lnTo>
                    <a:lnTo>
                      <a:pt x="116" y="925"/>
                    </a:lnTo>
                    <a:lnTo>
                      <a:pt x="119" y="926"/>
                    </a:lnTo>
                    <a:lnTo>
                      <a:pt x="128" y="926"/>
                    </a:lnTo>
                    <a:lnTo>
                      <a:pt x="132" y="927"/>
                    </a:lnTo>
                    <a:lnTo>
                      <a:pt x="135" y="928"/>
                    </a:lnTo>
                    <a:lnTo>
                      <a:pt x="137" y="932"/>
                    </a:lnTo>
                    <a:lnTo>
                      <a:pt x="139" y="935"/>
                    </a:lnTo>
                    <a:lnTo>
                      <a:pt x="143" y="939"/>
                    </a:lnTo>
                    <a:lnTo>
                      <a:pt x="145" y="940"/>
                    </a:lnTo>
                    <a:lnTo>
                      <a:pt x="149" y="941"/>
                    </a:lnTo>
                    <a:lnTo>
                      <a:pt x="152" y="941"/>
                    </a:lnTo>
                    <a:lnTo>
                      <a:pt x="157" y="940"/>
                    </a:lnTo>
                    <a:lnTo>
                      <a:pt x="167" y="938"/>
                    </a:lnTo>
                    <a:lnTo>
                      <a:pt x="177" y="937"/>
                    </a:lnTo>
                    <a:lnTo>
                      <a:pt x="182" y="938"/>
                    </a:lnTo>
                    <a:lnTo>
                      <a:pt x="188" y="939"/>
                    </a:lnTo>
                    <a:lnTo>
                      <a:pt x="193" y="941"/>
                    </a:lnTo>
                    <a:lnTo>
                      <a:pt x="199" y="945"/>
                    </a:lnTo>
                    <a:lnTo>
                      <a:pt x="208" y="957"/>
                    </a:lnTo>
                    <a:lnTo>
                      <a:pt x="218" y="969"/>
                    </a:lnTo>
                    <a:lnTo>
                      <a:pt x="227" y="979"/>
                    </a:lnTo>
                    <a:lnTo>
                      <a:pt x="233" y="988"/>
                    </a:lnTo>
                    <a:lnTo>
                      <a:pt x="238" y="991"/>
                    </a:lnTo>
                    <a:lnTo>
                      <a:pt x="243" y="992"/>
                    </a:lnTo>
                    <a:lnTo>
                      <a:pt x="250" y="995"/>
                    </a:lnTo>
                    <a:lnTo>
                      <a:pt x="256" y="996"/>
                    </a:lnTo>
                    <a:lnTo>
                      <a:pt x="263" y="995"/>
                    </a:lnTo>
                    <a:lnTo>
                      <a:pt x="270" y="994"/>
                    </a:lnTo>
                    <a:lnTo>
                      <a:pt x="275" y="991"/>
                    </a:lnTo>
                    <a:lnTo>
                      <a:pt x="280" y="988"/>
                    </a:lnTo>
                    <a:lnTo>
                      <a:pt x="284" y="979"/>
                    </a:lnTo>
                    <a:lnTo>
                      <a:pt x="288" y="971"/>
                    </a:lnTo>
                    <a:lnTo>
                      <a:pt x="289" y="967"/>
                    </a:lnTo>
                    <a:lnTo>
                      <a:pt x="292" y="965"/>
                    </a:lnTo>
                    <a:lnTo>
                      <a:pt x="295" y="963"/>
                    </a:lnTo>
                    <a:lnTo>
                      <a:pt x="299" y="960"/>
                    </a:lnTo>
                    <a:lnTo>
                      <a:pt x="303" y="959"/>
                    </a:lnTo>
                    <a:lnTo>
                      <a:pt x="307" y="958"/>
                    </a:lnTo>
                    <a:lnTo>
                      <a:pt x="311" y="959"/>
                    </a:lnTo>
                    <a:lnTo>
                      <a:pt x="313" y="960"/>
                    </a:lnTo>
                    <a:lnTo>
                      <a:pt x="319" y="963"/>
                    </a:lnTo>
                    <a:lnTo>
                      <a:pt x="326" y="964"/>
                    </a:lnTo>
                    <a:lnTo>
                      <a:pt x="330" y="963"/>
                    </a:lnTo>
                    <a:lnTo>
                      <a:pt x="333" y="962"/>
                    </a:lnTo>
                    <a:lnTo>
                      <a:pt x="336" y="960"/>
                    </a:lnTo>
                    <a:lnTo>
                      <a:pt x="337" y="958"/>
                    </a:lnTo>
                    <a:lnTo>
                      <a:pt x="340" y="952"/>
                    </a:lnTo>
                    <a:lnTo>
                      <a:pt x="345" y="945"/>
                    </a:lnTo>
                    <a:lnTo>
                      <a:pt x="349" y="937"/>
                    </a:lnTo>
                    <a:lnTo>
                      <a:pt x="355" y="928"/>
                    </a:lnTo>
                    <a:lnTo>
                      <a:pt x="361" y="920"/>
                    </a:lnTo>
                    <a:lnTo>
                      <a:pt x="368" y="913"/>
                    </a:lnTo>
                    <a:lnTo>
                      <a:pt x="372" y="908"/>
                    </a:lnTo>
                    <a:lnTo>
                      <a:pt x="378" y="907"/>
                    </a:lnTo>
                    <a:lnTo>
                      <a:pt x="380" y="907"/>
                    </a:lnTo>
                    <a:lnTo>
                      <a:pt x="380" y="908"/>
                    </a:lnTo>
                    <a:lnTo>
                      <a:pt x="378" y="909"/>
                    </a:lnTo>
                    <a:lnTo>
                      <a:pt x="378" y="913"/>
                    </a:lnTo>
                    <a:lnTo>
                      <a:pt x="375" y="919"/>
                    </a:lnTo>
                    <a:lnTo>
                      <a:pt x="372" y="926"/>
                    </a:lnTo>
                    <a:lnTo>
                      <a:pt x="366" y="944"/>
                    </a:lnTo>
                    <a:lnTo>
                      <a:pt x="362" y="958"/>
                    </a:lnTo>
                    <a:lnTo>
                      <a:pt x="361" y="963"/>
                    </a:lnTo>
                    <a:lnTo>
                      <a:pt x="361" y="966"/>
                    </a:lnTo>
                    <a:lnTo>
                      <a:pt x="362" y="971"/>
                    </a:lnTo>
                    <a:lnTo>
                      <a:pt x="363" y="976"/>
                    </a:lnTo>
                    <a:lnTo>
                      <a:pt x="365" y="986"/>
                    </a:lnTo>
                    <a:lnTo>
                      <a:pt x="368" y="998"/>
                    </a:lnTo>
                    <a:lnTo>
                      <a:pt x="370" y="1010"/>
                    </a:lnTo>
                    <a:lnTo>
                      <a:pt x="372" y="1023"/>
                    </a:lnTo>
                    <a:lnTo>
                      <a:pt x="375" y="1041"/>
                    </a:lnTo>
                    <a:lnTo>
                      <a:pt x="376" y="1057"/>
                    </a:lnTo>
                    <a:lnTo>
                      <a:pt x="378" y="1070"/>
                    </a:lnTo>
                    <a:lnTo>
                      <a:pt x="381" y="1084"/>
                    </a:lnTo>
                    <a:lnTo>
                      <a:pt x="383" y="1102"/>
                    </a:lnTo>
                    <a:lnTo>
                      <a:pt x="385" y="1126"/>
                    </a:lnTo>
                    <a:lnTo>
                      <a:pt x="389" y="1149"/>
                    </a:lnTo>
                    <a:lnTo>
                      <a:pt x="391" y="1167"/>
                    </a:lnTo>
                    <a:lnTo>
                      <a:pt x="393" y="1179"/>
                    </a:lnTo>
                    <a:lnTo>
                      <a:pt x="391" y="1190"/>
                    </a:lnTo>
                    <a:lnTo>
                      <a:pt x="388" y="1199"/>
                    </a:lnTo>
                    <a:lnTo>
                      <a:pt x="384" y="1208"/>
                    </a:lnTo>
                    <a:lnTo>
                      <a:pt x="383" y="1211"/>
                    </a:lnTo>
                    <a:lnTo>
                      <a:pt x="383" y="1216"/>
                    </a:lnTo>
                    <a:lnTo>
                      <a:pt x="383" y="1221"/>
                    </a:lnTo>
                    <a:lnTo>
                      <a:pt x="384" y="1227"/>
                    </a:lnTo>
                    <a:lnTo>
                      <a:pt x="385" y="1238"/>
                    </a:lnTo>
                    <a:lnTo>
                      <a:pt x="387" y="1248"/>
                    </a:lnTo>
                    <a:lnTo>
                      <a:pt x="385" y="1252"/>
                    </a:lnTo>
                    <a:lnTo>
                      <a:pt x="382" y="1255"/>
                    </a:lnTo>
                    <a:lnTo>
                      <a:pt x="378" y="1257"/>
                    </a:lnTo>
                    <a:lnTo>
                      <a:pt x="372" y="1259"/>
                    </a:lnTo>
                    <a:lnTo>
                      <a:pt x="358" y="1262"/>
                    </a:lnTo>
                    <a:lnTo>
                      <a:pt x="342" y="1266"/>
                    </a:lnTo>
                    <a:lnTo>
                      <a:pt x="324" y="1272"/>
                    </a:lnTo>
                    <a:lnTo>
                      <a:pt x="307" y="1278"/>
                    </a:lnTo>
                    <a:lnTo>
                      <a:pt x="292" y="1285"/>
                    </a:lnTo>
                    <a:lnTo>
                      <a:pt x="276" y="1291"/>
                    </a:lnTo>
                    <a:lnTo>
                      <a:pt x="269" y="1294"/>
                    </a:lnTo>
                    <a:lnTo>
                      <a:pt x="262" y="1298"/>
                    </a:lnTo>
                    <a:lnTo>
                      <a:pt x="256" y="1304"/>
                    </a:lnTo>
                    <a:lnTo>
                      <a:pt x="249" y="1310"/>
                    </a:lnTo>
                    <a:lnTo>
                      <a:pt x="243" y="1316"/>
                    </a:lnTo>
                    <a:lnTo>
                      <a:pt x="237" y="1323"/>
                    </a:lnTo>
                    <a:lnTo>
                      <a:pt x="232" y="1329"/>
                    </a:lnTo>
                    <a:lnTo>
                      <a:pt x="229" y="1336"/>
                    </a:lnTo>
                    <a:lnTo>
                      <a:pt x="221" y="1351"/>
                    </a:lnTo>
                    <a:lnTo>
                      <a:pt x="217" y="1372"/>
                    </a:lnTo>
                    <a:lnTo>
                      <a:pt x="212" y="1391"/>
                    </a:lnTo>
                    <a:lnTo>
                      <a:pt x="211" y="1406"/>
                    </a:lnTo>
                    <a:lnTo>
                      <a:pt x="207" y="1423"/>
                    </a:lnTo>
                    <a:lnTo>
                      <a:pt x="205" y="1439"/>
                    </a:lnTo>
                    <a:lnTo>
                      <a:pt x="205" y="1444"/>
                    </a:lnTo>
                    <a:lnTo>
                      <a:pt x="206" y="1449"/>
                    </a:lnTo>
                    <a:lnTo>
                      <a:pt x="208" y="1452"/>
                    </a:lnTo>
                    <a:lnTo>
                      <a:pt x="211" y="1456"/>
                    </a:lnTo>
                    <a:lnTo>
                      <a:pt x="214" y="1458"/>
                    </a:lnTo>
                    <a:lnTo>
                      <a:pt x="218" y="1460"/>
                    </a:lnTo>
                    <a:lnTo>
                      <a:pt x="223" y="1461"/>
                    </a:lnTo>
                    <a:lnTo>
                      <a:pt x="229" y="1462"/>
                    </a:lnTo>
                    <a:lnTo>
                      <a:pt x="233" y="1463"/>
                    </a:lnTo>
                    <a:lnTo>
                      <a:pt x="237" y="1467"/>
                    </a:lnTo>
                    <a:lnTo>
                      <a:pt x="239" y="1470"/>
                    </a:lnTo>
                    <a:lnTo>
                      <a:pt x="242" y="1476"/>
                    </a:lnTo>
                    <a:lnTo>
                      <a:pt x="246" y="1488"/>
                    </a:lnTo>
                    <a:lnTo>
                      <a:pt x="252" y="1502"/>
                    </a:lnTo>
                    <a:lnTo>
                      <a:pt x="261" y="1514"/>
                    </a:lnTo>
                    <a:lnTo>
                      <a:pt x="268" y="1525"/>
                    </a:lnTo>
                    <a:lnTo>
                      <a:pt x="273" y="1530"/>
                    </a:lnTo>
                    <a:lnTo>
                      <a:pt x="276" y="1532"/>
                    </a:lnTo>
                    <a:lnTo>
                      <a:pt x="281" y="1533"/>
                    </a:lnTo>
                    <a:lnTo>
                      <a:pt x="284" y="1532"/>
                    </a:lnTo>
                    <a:lnTo>
                      <a:pt x="300" y="1521"/>
                    </a:lnTo>
                    <a:lnTo>
                      <a:pt x="314" y="1514"/>
                    </a:lnTo>
                    <a:lnTo>
                      <a:pt x="318" y="1514"/>
                    </a:lnTo>
                    <a:lnTo>
                      <a:pt x="320" y="1514"/>
                    </a:lnTo>
                    <a:lnTo>
                      <a:pt x="322" y="1517"/>
                    </a:lnTo>
                    <a:lnTo>
                      <a:pt x="326" y="1519"/>
                    </a:lnTo>
                    <a:lnTo>
                      <a:pt x="331" y="1527"/>
                    </a:lnTo>
                    <a:lnTo>
                      <a:pt x="338" y="1537"/>
                    </a:lnTo>
                    <a:lnTo>
                      <a:pt x="342" y="1540"/>
                    </a:lnTo>
                    <a:lnTo>
                      <a:pt x="345" y="1543"/>
                    </a:lnTo>
                    <a:lnTo>
                      <a:pt x="350" y="1545"/>
                    </a:lnTo>
                    <a:lnTo>
                      <a:pt x="353" y="1545"/>
                    </a:lnTo>
                    <a:lnTo>
                      <a:pt x="364" y="1544"/>
                    </a:lnTo>
                    <a:lnTo>
                      <a:pt x="375" y="1540"/>
                    </a:lnTo>
                    <a:lnTo>
                      <a:pt x="381" y="1539"/>
                    </a:lnTo>
                    <a:lnTo>
                      <a:pt x="387" y="1540"/>
                    </a:lnTo>
                    <a:lnTo>
                      <a:pt x="391" y="1542"/>
                    </a:lnTo>
                    <a:lnTo>
                      <a:pt x="395" y="1544"/>
                    </a:lnTo>
                    <a:lnTo>
                      <a:pt x="402" y="1552"/>
                    </a:lnTo>
                    <a:lnTo>
                      <a:pt x="408" y="1562"/>
                    </a:lnTo>
                    <a:lnTo>
                      <a:pt x="410" y="1567"/>
                    </a:lnTo>
                    <a:lnTo>
                      <a:pt x="414" y="1571"/>
                    </a:lnTo>
                    <a:lnTo>
                      <a:pt x="419" y="1575"/>
                    </a:lnTo>
                    <a:lnTo>
                      <a:pt x="424" y="1578"/>
                    </a:lnTo>
                    <a:lnTo>
                      <a:pt x="433" y="1584"/>
                    </a:lnTo>
                    <a:lnTo>
                      <a:pt x="443" y="1587"/>
                    </a:lnTo>
                    <a:lnTo>
                      <a:pt x="452" y="1590"/>
                    </a:lnTo>
                    <a:lnTo>
                      <a:pt x="460" y="1594"/>
                    </a:lnTo>
                    <a:lnTo>
                      <a:pt x="463" y="1597"/>
                    </a:lnTo>
                    <a:lnTo>
                      <a:pt x="464" y="1600"/>
                    </a:lnTo>
                    <a:lnTo>
                      <a:pt x="464" y="1603"/>
                    </a:lnTo>
                    <a:lnTo>
                      <a:pt x="463" y="1607"/>
                    </a:lnTo>
                    <a:lnTo>
                      <a:pt x="457" y="1614"/>
                    </a:lnTo>
                    <a:lnTo>
                      <a:pt x="447" y="1624"/>
                    </a:lnTo>
                    <a:lnTo>
                      <a:pt x="437" y="1633"/>
                    </a:lnTo>
                    <a:lnTo>
                      <a:pt x="427" y="1644"/>
                    </a:lnTo>
                    <a:lnTo>
                      <a:pt x="420" y="1651"/>
                    </a:lnTo>
                    <a:lnTo>
                      <a:pt x="413" y="1654"/>
                    </a:lnTo>
                    <a:lnTo>
                      <a:pt x="406" y="1657"/>
                    </a:lnTo>
                    <a:lnTo>
                      <a:pt x="396" y="1660"/>
                    </a:lnTo>
                    <a:lnTo>
                      <a:pt x="393" y="1663"/>
                    </a:lnTo>
                    <a:lnTo>
                      <a:pt x="390" y="1666"/>
                    </a:lnTo>
                    <a:lnTo>
                      <a:pt x="389" y="1669"/>
                    </a:lnTo>
                    <a:lnTo>
                      <a:pt x="388" y="1672"/>
                    </a:lnTo>
                    <a:lnTo>
                      <a:pt x="389" y="1681"/>
                    </a:lnTo>
                    <a:lnTo>
                      <a:pt x="390" y="1689"/>
                    </a:lnTo>
                    <a:lnTo>
                      <a:pt x="389" y="1696"/>
                    </a:lnTo>
                    <a:lnTo>
                      <a:pt x="387" y="1701"/>
                    </a:lnTo>
                    <a:lnTo>
                      <a:pt x="382" y="1706"/>
                    </a:lnTo>
                    <a:lnTo>
                      <a:pt x="375" y="1712"/>
                    </a:lnTo>
                    <a:lnTo>
                      <a:pt x="371" y="1715"/>
                    </a:lnTo>
                    <a:lnTo>
                      <a:pt x="369" y="1719"/>
                    </a:lnTo>
                    <a:lnTo>
                      <a:pt x="366" y="1722"/>
                    </a:lnTo>
                    <a:lnTo>
                      <a:pt x="364" y="1726"/>
                    </a:lnTo>
                    <a:lnTo>
                      <a:pt x="363" y="1731"/>
                    </a:lnTo>
                    <a:lnTo>
                      <a:pt x="363" y="1735"/>
                    </a:lnTo>
                    <a:lnTo>
                      <a:pt x="363" y="1741"/>
                    </a:lnTo>
                    <a:lnTo>
                      <a:pt x="364" y="1747"/>
                    </a:lnTo>
                    <a:lnTo>
                      <a:pt x="366" y="1753"/>
                    </a:lnTo>
                    <a:lnTo>
                      <a:pt x="368" y="1758"/>
                    </a:lnTo>
                    <a:lnTo>
                      <a:pt x="371" y="1763"/>
                    </a:lnTo>
                    <a:lnTo>
                      <a:pt x="375" y="1767"/>
                    </a:lnTo>
                    <a:lnTo>
                      <a:pt x="378" y="1771"/>
                    </a:lnTo>
                    <a:lnTo>
                      <a:pt x="382" y="1775"/>
                    </a:lnTo>
                    <a:lnTo>
                      <a:pt x="385" y="1777"/>
                    </a:lnTo>
                    <a:lnTo>
                      <a:pt x="390" y="1778"/>
                    </a:lnTo>
                    <a:lnTo>
                      <a:pt x="396" y="1780"/>
                    </a:lnTo>
                    <a:lnTo>
                      <a:pt x="401" y="1784"/>
                    </a:lnTo>
                    <a:lnTo>
                      <a:pt x="403" y="1790"/>
                    </a:lnTo>
                    <a:lnTo>
                      <a:pt x="406" y="1798"/>
                    </a:lnTo>
                    <a:lnTo>
                      <a:pt x="406" y="1807"/>
                    </a:lnTo>
                    <a:lnTo>
                      <a:pt x="407" y="1816"/>
                    </a:lnTo>
                    <a:lnTo>
                      <a:pt x="408" y="1821"/>
                    </a:lnTo>
                    <a:lnTo>
                      <a:pt x="410" y="1826"/>
                    </a:lnTo>
                    <a:lnTo>
                      <a:pt x="413" y="1830"/>
                    </a:lnTo>
                    <a:lnTo>
                      <a:pt x="416" y="1835"/>
                    </a:lnTo>
                    <a:lnTo>
                      <a:pt x="420" y="1840"/>
                    </a:lnTo>
                    <a:lnTo>
                      <a:pt x="422" y="1845"/>
                    </a:lnTo>
                    <a:lnTo>
                      <a:pt x="422" y="1849"/>
                    </a:lnTo>
                    <a:lnTo>
                      <a:pt x="422" y="1853"/>
                    </a:lnTo>
                    <a:lnTo>
                      <a:pt x="420" y="1862"/>
                    </a:lnTo>
                    <a:lnTo>
                      <a:pt x="416" y="1872"/>
                    </a:lnTo>
                    <a:lnTo>
                      <a:pt x="415" y="1878"/>
                    </a:lnTo>
                    <a:lnTo>
                      <a:pt x="414" y="1884"/>
                    </a:lnTo>
                    <a:lnTo>
                      <a:pt x="414" y="1890"/>
                    </a:lnTo>
                    <a:lnTo>
                      <a:pt x="415" y="1895"/>
                    </a:lnTo>
                    <a:lnTo>
                      <a:pt x="416" y="1900"/>
                    </a:lnTo>
                    <a:lnTo>
                      <a:pt x="418" y="1905"/>
                    </a:lnTo>
                    <a:lnTo>
                      <a:pt x="420" y="1909"/>
                    </a:lnTo>
                    <a:lnTo>
                      <a:pt x="424" y="1911"/>
                    </a:lnTo>
                    <a:lnTo>
                      <a:pt x="439" y="1916"/>
                    </a:lnTo>
                    <a:lnTo>
                      <a:pt x="454" y="1923"/>
                    </a:lnTo>
                    <a:lnTo>
                      <a:pt x="463" y="1933"/>
                    </a:lnTo>
                    <a:lnTo>
                      <a:pt x="473" y="1947"/>
                    </a:lnTo>
                    <a:lnTo>
                      <a:pt x="479" y="1955"/>
                    </a:lnTo>
                    <a:lnTo>
                      <a:pt x="485" y="1965"/>
                    </a:lnTo>
                    <a:lnTo>
                      <a:pt x="489" y="1975"/>
                    </a:lnTo>
                    <a:lnTo>
                      <a:pt x="492" y="1985"/>
                    </a:lnTo>
                    <a:lnTo>
                      <a:pt x="494" y="1994"/>
                    </a:lnTo>
                    <a:lnTo>
                      <a:pt x="495" y="2004"/>
                    </a:lnTo>
                    <a:lnTo>
                      <a:pt x="495" y="2013"/>
                    </a:lnTo>
                    <a:lnTo>
                      <a:pt x="495" y="2022"/>
                    </a:lnTo>
                    <a:lnTo>
                      <a:pt x="495" y="2030"/>
                    </a:lnTo>
                    <a:lnTo>
                      <a:pt x="495" y="2038"/>
                    </a:lnTo>
                    <a:lnTo>
                      <a:pt x="495" y="2046"/>
                    </a:lnTo>
                    <a:lnTo>
                      <a:pt x="497" y="2054"/>
                    </a:lnTo>
                    <a:lnTo>
                      <a:pt x="500" y="2065"/>
                    </a:lnTo>
                    <a:lnTo>
                      <a:pt x="503" y="2076"/>
                    </a:lnTo>
                    <a:lnTo>
                      <a:pt x="506" y="2089"/>
                    </a:lnTo>
                    <a:lnTo>
                      <a:pt x="508" y="2104"/>
                    </a:lnTo>
                    <a:lnTo>
                      <a:pt x="509" y="2107"/>
                    </a:lnTo>
                    <a:lnTo>
                      <a:pt x="511" y="2112"/>
                    </a:lnTo>
                    <a:lnTo>
                      <a:pt x="513" y="2114"/>
                    </a:lnTo>
                    <a:lnTo>
                      <a:pt x="516" y="2117"/>
                    </a:lnTo>
                    <a:lnTo>
                      <a:pt x="519" y="2118"/>
                    </a:lnTo>
                    <a:lnTo>
                      <a:pt x="522" y="2118"/>
                    </a:lnTo>
                    <a:lnTo>
                      <a:pt x="527" y="2118"/>
                    </a:lnTo>
                    <a:lnTo>
                      <a:pt x="532" y="2117"/>
                    </a:lnTo>
                    <a:lnTo>
                      <a:pt x="541" y="2116"/>
                    </a:lnTo>
                    <a:lnTo>
                      <a:pt x="550" y="2117"/>
                    </a:lnTo>
                    <a:lnTo>
                      <a:pt x="557" y="2119"/>
                    </a:lnTo>
                    <a:lnTo>
                      <a:pt x="563" y="2122"/>
                    </a:lnTo>
                    <a:lnTo>
                      <a:pt x="567" y="2124"/>
                    </a:lnTo>
                    <a:lnTo>
                      <a:pt x="573" y="2124"/>
                    </a:lnTo>
                    <a:lnTo>
                      <a:pt x="576" y="2124"/>
                    </a:lnTo>
                    <a:lnTo>
                      <a:pt x="578" y="2123"/>
                    </a:lnTo>
                    <a:lnTo>
                      <a:pt x="580" y="2122"/>
                    </a:lnTo>
                    <a:lnTo>
                      <a:pt x="583" y="2118"/>
                    </a:lnTo>
                    <a:lnTo>
                      <a:pt x="591" y="2111"/>
                    </a:lnTo>
                    <a:lnTo>
                      <a:pt x="599" y="2103"/>
                    </a:lnTo>
                    <a:lnTo>
                      <a:pt x="608" y="2095"/>
                    </a:lnTo>
                    <a:lnTo>
                      <a:pt x="617" y="2089"/>
                    </a:lnTo>
                    <a:lnTo>
                      <a:pt x="628" y="2082"/>
                    </a:lnTo>
                    <a:lnTo>
                      <a:pt x="638" y="2078"/>
                    </a:lnTo>
                    <a:lnTo>
                      <a:pt x="647" y="2073"/>
                    </a:lnTo>
                    <a:lnTo>
                      <a:pt x="657" y="2068"/>
                    </a:lnTo>
                    <a:lnTo>
                      <a:pt x="664" y="2065"/>
                    </a:lnTo>
                    <a:lnTo>
                      <a:pt x="671" y="2059"/>
                    </a:lnTo>
                    <a:lnTo>
                      <a:pt x="676" y="2050"/>
                    </a:lnTo>
                    <a:lnTo>
                      <a:pt x="681" y="2042"/>
                    </a:lnTo>
                    <a:lnTo>
                      <a:pt x="686" y="2034"/>
                    </a:lnTo>
                    <a:lnTo>
                      <a:pt x="693" y="2025"/>
                    </a:lnTo>
                    <a:lnTo>
                      <a:pt x="701" y="2018"/>
                    </a:lnTo>
                    <a:lnTo>
                      <a:pt x="710" y="2012"/>
                    </a:lnTo>
                    <a:lnTo>
                      <a:pt x="723" y="2005"/>
                    </a:lnTo>
                    <a:lnTo>
                      <a:pt x="735" y="2002"/>
                    </a:lnTo>
                    <a:lnTo>
                      <a:pt x="740" y="2002"/>
                    </a:lnTo>
                    <a:lnTo>
                      <a:pt x="744" y="2003"/>
                    </a:lnTo>
                    <a:lnTo>
                      <a:pt x="750" y="2007"/>
                    </a:lnTo>
                    <a:lnTo>
                      <a:pt x="755" y="2015"/>
                    </a:lnTo>
                    <a:lnTo>
                      <a:pt x="761" y="2023"/>
                    </a:lnTo>
                    <a:lnTo>
                      <a:pt x="769" y="2030"/>
                    </a:lnTo>
                    <a:lnTo>
                      <a:pt x="774" y="2032"/>
                    </a:lnTo>
                    <a:lnTo>
                      <a:pt x="780" y="2035"/>
                    </a:lnTo>
                    <a:lnTo>
                      <a:pt x="786" y="2035"/>
                    </a:lnTo>
                    <a:lnTo>
                      <a:pt x="791" y="2035"/>
                    </a:lnTo>
                    <a:lnTo>
                      <a:pt x="794" y="2036"/>
                    </a:lnTo>
                    <a:lnTo>
                      <a:pt x="798" y="2037"/>
                    </a:lnTo>
                    <a:lnTo>
                      <a:pt x="800" y="2040"/>
                    </a:lnTo>
                    <a:lnTo>
                      <a:pt x="802" y="2043"/>
                    </a:lnTo>
                    <a:lnTo>
                      <a:pt x="803" y="2053"/>
                    </a:lnTo>
                    <a:lnTo>
                      <a:pt x="802" y="2062"/>
                    </a:lnTo>
                    <a:lnTo>
                      <a:pt x="798" y="2072"/>
                    </a:lnTo>
                    <a:lnTo>
                      <a:pt x="793" y="2080"/>
                    </a:lnTo>
                    <a:lnTo>
                      <a:pt x="786" y="2088"/>
                    </a:lnTo>
                    <a:lnTo>
                      <a:pt x="779" y="2097"/>
                    </a:lnTo>
                    <a:lnTo>
                      <a:pt x="771" y="2104"/>
                    </a:lnTo>
                    <a:lnTo>
                      <a:pt x="762" y="2110"/>
                    </a:lnTo>
                    <a:lnTo>
                      <a:pt x="753" y="2114"/>
                    </a:lnTo>
                    <a:lnTo>
                      <a:pt x="743" y="2119"/>
                    </a:lnTo>
                    <a:lnTo>
                      <a:pt x="740" y="2123"/>
                    </a:lnTo>
                    <a:lnTo>
                      <a:pt x="735" y="2126"/>
                    </a:lnTo>
                    <a:lnTo>
                      <a:pt x="733" y="2131"/>
                    </a:lnTo>
                    <a:lnTo>
                      <a:pt x="729" y="2136"/>
                    </a:lnTo>
                    <a:lnTo>
                      <a:pt x="725" y="2148"/>
                    </a:lnTo>
                    <a:lnTo>
                      <a:pt x="721" y="2161"/>
                    </a:lnTo>
                    <a:lnTo>
                      <a:pt x="717" y="2173"/>
                    </a:lnTo>
                    <a:lnTo>
                      <a:pt x="715" y="2181"/>
                    </a:lnTo>
                    <a:lnTo>
                      <a:pt x="715" y="2183"/>
                    </a:lnTo>
                    <a:lnTo>
                      <a:pt x="715" y="2186"/>
                    </a:lnTo>
                    <a:lnTo>
                      <a:pt x="716" y="2189"/>
                    </a:lnTo>
                    <a:lnTo>
                      <a:pt x="717" y="2192"/>
                    </a:lnTo>
                    <a:lnTo>
                      <a:pt x="723" y="2198"/>
                    </a:lnTo>
                    <a:lnTo>
                      <a:pt x="731" y="2204"/>
                    </a:lnTo>
                    <a:lnTo>
                      <a:pt x="736" y="2207"/>
                    </a:lnTo>
                    <a:lnTo>
                      <a:pt x="742" y="2208"/>
                    </a:lnTo>
                    <a:lnTo>
                      <a:pt x="749" y="2210"/>
                    </a:lnTo>
                    <a:lnTo>
                      <a:pt x="756" y="2211"/>
                    </a:lnTo>
                    <a:lnTo>
                      <a:pt x="769" y="2212"/>
                    </a:lnTo>
                    <a:lnTo>
                      <a:pt x="780" y="2211"/>
                    </a:lnTo>
                    <a:lnTo>
                      <a:pt x="787" y="2210"/>
                    </a:lnTo>
                    <a:lnTo>
                      <a:pt x="797" y="2206"/>
                    </a:lnTo>
                    <a:lnTo>
                      <a:pt x="804" y="2201"/>
                    </a:lnTo>
                    <a:lnTo>
                      <a:pt x="812" y="2193"/>
                    </a:lnTo>
                    <a:lnTo>
                      <a:pt x="821" y="2182"/>
                    </a:lnTo>
                    <a:lnTo>
                      <a:pt x="832" y="2171"/>
                    </a:lnTo>
                    <a:lnTo>
                      <a:pt x="838" y="2166"/>
                    </a:lnTo>
                    <a:lnTo>
                      <a:pt x="846" y="2162"/>
                    </a:lnTo>
                    <a:lnTo>
                      <a:pt x="851" y="2158"/>
                    </a:lnTo>
                    <a:lnTo>
                      <a:pt x="857" y="2156"/>
                    </a:lnTo>
                    <a:lnTo>
                      <a:pt x="867" y="2154"/>
                    </a:lnTo>
                    <a:lnTo>
                      <a:pt x="874" y="2150"/>
                    </a:lnTo>
                    <a:lnTo>
                      <a:pt x="878" y="2148"/>
                    </a:lnTo>
                    <a:lnTo>
                      <a:pt x="880" y="2144"/>
                    </a:lnTo>
                    <a:lnTo>
                      <a:pt x="882" y="2141"/>
                    </a:lnTo>
                    <a:lnTo>
                      <a:pt x="885" y="2136"/>
                    </a:lnTo>
                    <a:lnTo>
                      <a:pt x="886" y="2126"/>
                    </a:lnTo>
                    <a:lnTo>
                      <a:pt x="886" y="2116"/>
                    </a:lnTo>
                    <a:lnTo>
                      <a:pt x="886" y="2112"/>
                    </a:lnTo>
                    <a:lnTo>
                      <a:pt x="884" y="2109"/>
                    </a:lnTo>
                    <a:lnTo>
                      <a:pt x="881" y="2105"/>
                    </a:lnTo>
                    <a:lnTo>
                      <a:pt x="879" y="2103"/>
                    </a:lnTo>
                    <a:lnTo>
                      <a:pt x="875" y="2101"/>
                    </a:lnTo>
                    <a:lnTo>
                      <a:pt x="873" y="2098"/>
                    </a:lnTo>
                    <a:lnTo>
                      <a:pt x="872" y="2095"/>
                    </a:lnTo>
                    <a:lnTo>
                      <a:pt x="871" y="2092"/>
                    </a:lnTo>
                    <a:lnTo>
                      <a:pt x="871" y="2088"/>
                    </a:lnTo>
                    <a:lnTo>
                      <a:pt x="871" y="2085"/>
                    </a:lnTo>
                    <a:lnTo>
                      <a:pt x="873" y="2081"/>
                    </a:lnTo>
                    <a:lnTo>
                      <a:pt x="874" y="2079"/>
                    </a:lnTo>
                    <a:lnTo>
                      <a:pt x="887" y="2062"/>
                    </a:lnTo>
                    <a:lnTo>
                      <a:pt x="900" y="2049"/>
                    </a:lnTo>
                    <a:lnTo>
                      <a:pt x="904" y="2047"/>
                    </a:lnTo>
                    <a:lnTo>
                      <a:pt x="907" y="2046"/>
                    </a:lnTo>
                    <a:lnTo>
                      <a:pt x="912" y="2046"/>
                    </a:lnTo>
                    <a:lnTo>
                      <a:pt x="916" y="2046"/>
                    </a:lnTo>
                    <a:lnTo>
                      <a:pt x="920" y="2047"/>
                    </a:lnTo>
                    <a:lnTo>
                      <a:pt x="924" y="2048"/>
                    </a:lnTo>
                    <a:lnTo>
                      <a:pt x="928" y="2051"/>
                    </a:lnTo>
                    <a:lnTo>
                      <a:pt x="931" y="2056"/>
                    </a:lnTo>
                    <a:lnTo>
                      <a:pt x="936" y="2066"/>
                    </a:lnTo>
                    <a:lnTo>
                      <a:pt x="939" y="2074"/>
                    </a:lnTo>
                    <a:lnTo>
                      <a:pt x="942" y="2078"/>
                    </a:lnTo>
                    <a:lnTo>
                      <a:pt x="944" y="2081"/>
                    </a:lnTo>
                    <a:lnTo>
                      <a:pt x="949" y="2082"/>
                    </a:lnTo>
                    <a:lnTo>
                      <a:pt x="954" y="2084"/>
                    </a:lnTo>
                    <a:lnTo>
                      <a:pt x="967" y="2084"/>
                    </a:lnTo>
                    <a:lnTo>
                      <a:pt x="977" y="2084"/>
                    </a:lnTo>
                    <a:lnTo>
                      <a:pt x="983" y="2085"/>
                    </a:lnTo>
                    <a:lnTo>
                      <a:pt x="988" y="2087"/>
                    </a:lnTo>
                    <a:lnTo>
                      <a:pt x="993" y="2091"/>
                    </a:lnTo>
                    <a:lnTo>
                      <a:pt x="998" y="2097"/>
                    </a:lnTo>
                    <a:lnTo>
                      <a:pt x="1008" y="2111"/>
                    </a:lnTo>
                    <a:lnTo>
                      <a:pt x="1020" y="2130"/>
                    </a:lnTo>
                    <a:lnTo>
                      <a:pt x="1032" y="2149"/>
                    </a:lnTo>
                    <a:lnTo>
                      <a:pt x="1040" y="2164"/>
                    </a:lnTo>
                    <a:lnTo>
                      <a:pt x="1046" y="2176"/>
                    </a:lnTo>
                    <a:lnTo>
                      <a:pt x="1054" y="2183"/>
                    </a:lnTo>
                    <a:lnTo>
                      <a:pt x="1056" y="2186"/>
                    </a:lnTo>
                    <a:lnTo>
                      <a:pt x="1061" y="2186"/>
                    </a:lnTo>
                    <a:lnTo>
                      <a:pt x="1065" y="2186"/>
                    </a:lnTo>
                    <a:lnTo>
                      <a:pt x="1070" y="2185"/>
                    </a:lnTo>
                    <a:lnTo>
                      <a:pt x="1081" y="2180"/>
                    </a:lnTo>
                    <a:lnTo>
                      <a:pt x="1089" y="2179"/>
                    </a:lnTo>
                    <a:lnTo>
                      <a:pt x="1092" y="2179"/>
                    </a:lnTo>
                    <a:lnTo>
                      <a:pt x="1095" y="2180"/>
                    </a:lnTo>
                    <a:lnTo>
                      <a:pt x="1098" y="2182"/>
                    </a:lnTo>
                    <a:lnTo>
                      <a:pt x="1100" y="2186"/>
                    </a:lnTo>
                    <a:lnTo>
                      <a:pt x="1103" y="2191"/>
                    </a:lnTo>
                    <a:lnTo>
                      <a:pt x="1106" y="2193"/>
                    </a:lnTo>
                    <a:lnTo>
                      <a:pt x="1109" y="2195"/>
                    </a:lnTo>
                    <a:lnTo>
                      <a:pt x="1113" y="2195"/>
                    </a:lnTo>
                    <a:lnTo>
                      <a:pt x="1120" y="2195"/>
                    </a:lnTo>
                    <a:lnTo>
                      <a:pt x="1127" y="2193"/>
                    </a:lnTo>
                    <a:lnTo>
                      <a:pt x="1136" y="2191"/>
                    </a:lnTo>
                    <a:lnTo>
                      <a:pt x="1145" y="2189"/>
                    </a:lnTo>
                    <a:lnTo>
                      <a:pt x="1155" y="2189"/>
                    </a:lnTo>
                    <a:lnTo>
                      <a:pt x="1164" y="2192"/>
                    </a:lnTo>
                    <a:lnTo>
                      <a:pt x="1169" y="2193"/>
                    </a:lnTo>
                    <a:lnTo>
                      <a:pt x="1174" y="2193"/>
                    </a:lnTo>
                    <a:lnTo>
                      <a:pt x="1178" y="2193"/>
                    </a:lnTo>
                    <a:lnTo>
                      <a:pt x="1183" y="2193"/>
                    </a:lnTo>
                    <a:lnTo>
                      <a:pt x="1191" y="2191"/>
                    </a:lnTo>
                    <a:lnTo>
                      <a:pt x="1200" y="2186"/>
                    </a:lnTo>
                    <a:lnTo>
                      <a:pt x="1209" y="2182"/>
                    </a:lnTo>
                    <a:lnTo>
                      <a:pt x="1220" y="2179"/>
                    </a:lnTo>
                    <a:lnTo>
                      <a:pt x="1226" y="2179"/>
                    </a:lnTo>
                    <a:lnTo>
                      <a:pt x="1233" y="2179"/>
                    </a:lnTo>
                    <a:lnTo>
                      <a:pt x="1241" y="2180"/>
                    </a:lnTo>
                    <a:lnTo>
                      <a:pt x="1249" y="2182"/>
                    </a:lnTo>
                    <a:lnTo>
                      <a:pt x="1263" y="2188"/>
                    </a:lnTo>
                    <a:lnTo>
                      <a:pt x="1273" y="2193"/>
                    </a:lnTo>
                    <a:lnTo>
                      <a:pt x="1277" y="2195"/>
                    </a:lnTo>
                    <a:lnTo>
                      <a:pt x="1279" y="2199"/>
                    </a:lnTo>
                    <a:lnTo>
                      <a:pt x="1282" y="2202"/>
                    </a:lnTo>
                    <a:lnTo>
                      <a:pt x="1282" y="2208"/>
                    </a:lnTo>
                    <a:lnTo>
                      <a:pt x="1283" y="2219"/>
                    </a:lnTo>
                    <a:lnTo>
                      <a:pt x="1284" y="2227"/>
                    </a:lnTo>
                    <a:lnTo>
                      <a:pt x="1285" y="2231"/>
                    </a:lnTo>
                    <a:lnTo>
                      <a:pt x="1288" y="2234"/>
                    </a:lnTo>
                    <a:lnTo>
                      <a:pt x="1291" y="2237"/>
                    </a:lnTo>
                    <a:lnTo>
                      <a:pt x="1296" y="2239"/>
                    </a:lnTo>
                    <a:lnTo>
                      <a:pt x="1307" y="2242"/>
                    </a:lnTo>
                    <a:lnTo>
                      <a:pt x="1313" y="2242"/>
                    </a:lnTo>
                    <a:lnTo>
                      <a:pt x="1317" y="2239"/>
                    </a:lnTo>
                    <a:lnTo>
                      <a:pt x="1326" y="2234"/>
                    </a:lnTo>
                    <a:lnTo>
                      <a:pt x="1334" y="2227"/>
                    </a:lnTo>
                    <a:lnTo>
                      <a:pt x="1342" y="2218"/>
                    </a:lnTo>
                    <a:lnTo>
                      <a:pt x="1350" y="2206"/>
                    </a:lnTo>
                    <a:lnTo>
                      <a:pt x="1353" y="2198"/>
                    </a:lnTo>
                    <a:lnTo>
                      <a:pt x="1354" y="2194"/>
                    </a:lnTo>
                    <a:lnTo>
                      <a:pt x="1357" y="2192"/>
                    </a:lnTo>
                    <a:lnTo>
                      <a:pt x="1359" y="2189"/>
                    </a:lnTo>
                    <a:lnTo>
                      <a:pt x="1363" y="2187"/>
                    </a:lnTo>
                    <a:lnTo>
                      <a:pt x="1366" y="2186"/>
                    </a:lnTo>
                    <a:lnTo>
                      <a:pt x="1370" y="2185"/>
                    </a:lnTo>
                    <a:lnTo>
                      <a:pt x="1375" y="2183"/>
                    </a:lnTo>
                    <a:lnTo>
                      <a:pt x="1380" y="2183"/>
                    </a:lnTo>
                    <a:lnTo>
                      <a:pt x="1389" y="2183"/>
                    </a:lnTo>
                    <a:lnTo>
                      <a:pt x="1396" y="2181"/>
                    </a:lnTo>
                    <a:lnTo>
                      <a:pt x="1399" y="2177"/>
                    </a:lnTo>
                    <a:lnTo>
                      <a:pt x="1402" y="2174"/>
                    </a:lnTo>
                    <a:lnTo>
                      <a:pt x="1404" y="2170"/>
                    </a:lnTo>
                    <a:lnTo>
                      <a:pt x="1408" y="2168"/>
                    </a:lnTo>
                    <a:lnTo>
                      <a:pt x="1413" y="2167"/>
                    </a:lnTo>
                    <a:lnTo>
                      <a:pt x="1417" y="2167"/>
                    </a:lnTo>
                    <a:lnTo>
                      <a:pt x="1422" y="2166"/>
                    </a:lnTo>
                    <a:lnTo>
                      <a:pt x="1424" y="2163"/>
                    </a:lnTo>
                    <a:lnTo>
                      <a:pt x="1426" y="2161"/>
                    </a:lnTo>
                    <a:lnTo>
                      <a:pt x="1427" y="2158"/>
                    </a:lnTo>
                    <a:lnTo>
                      <a:pt x="1427" y="2155"/>
                    </a:lnTo>
                    <a:lnTo>
                      <a:pt x="1426" y="2151"/>
                    </a:lnTo>
                    <a:lnTo>
                      <a:pt x="1426" y="2147"/>
                    </a:lnTo>
                    <a:lnTo>
                      <a:pt x="1426" y="2142"/>
                    </a:lnTo>
                    <a:lnTo>
                      <a:pt x="1427" y="2137"/>
                    </a:lnTo>
                    <a:lnTo>
                      <a:pt x="1429" y="2132"/>
                    </a:lnTo>
                    <a:lnTo>
                      <a:pt x="1433" y="2129"/>
                    </a:lnTo>
                    <a:lnTo>
                      <a:pt x="1438" y="2125"/>
                    </a:lnTo>
                    <a:lnTo>
                      <a:pt x="1443" y="2122"/>
                    </a:lnTo>
                    <a:lnTo>
                      <a:pt x="1449" y="2118"/>
                    </a:lnTo>
                    <a:lnTo>
                      <a:pt x="1457" y="2114"/>
                    </a:lnTo>
                    <a:lnTo>
                      <a:pt x="1465" y="2111"/>
                    </a:lnTo>
                    <a:lnTo>
                      <a:pt x="1472" y="2106"/>
                    </a:lnTo>
                    <a:lnTo>
                      <a:pt x="1479" y="2100"/>
                    </a:lnTo>
                    <a:lnTo>
                      <a:pt x="1486" y="2094"/>
                    </a:lnTo>
                    <a:lnTo>
                      <a:pt x="1491" y="2088"/>
                    </a:lnTo>
                    <a:lnTo>
                      <a:pt x="1495" y="2082"/>
                    </a:lnTo>
                    <a:lnTo>
                      <a:pt x="1495" y="2076"/>
                    </a:lnTo>
                    <a:lnTo>
                      <a:pt x="1493" y="2066"/>
                    </a:lnTo>
                    <a:lnTo>
                      <a:pt x="1492" y="2054"/>
                    </a:lnTo>
                    <a:lnTo>
                      <a:pt x="1493" y="2049"/>
                    </a:lnTo>
                    <a:lnTo>
                      <a:pt x="1493" y="2043"/>
                    </a:lnTo>
                    <a:lnTo>
                      <a:pt x="1496" y="2038"/>
                    </a:lnTo>
                    <a:lnTo>
                      <a:pt x="1498" y="2034"/>
                    </a:lnTo>
                    <a:lnTo>
                      <a:pt x="1512" y="2018"/>
                    </a:lnTo>
                    <a:lnTo>
                      <a:pt x="1522" y="2005"/>
                    </a:lnTo>
                    <a:lnTo>
                      <a:pt x="1523" y="1998"/>
                    </a:lnTo>
                    <a:lnTo>
                      <a:pt x="1527" y="1993"/>
                    </a:lnTo>
                    <a:lnTo>
                      <a:pt x="1530" y="1988"/>
                    </a:lnTo>
                    <a:lnTo>
                      <a:pt x="1534" y="1986"/>
                    </a:lnTo>
                    <a:lnTo>
                      <a:pt x="1537" y="1983"/>
                    </a:lnTo>
                    <a:lnTo>
                      <a:pt x="1540" y="1978"/>
                    </a:lnTo>
                    <a:lnTo>
                      <a:pt x="1541" y="1969"/>
                    </a:lnTo>
                    <a:lnTo>
                      <a:pt x="1540" y="1959"/>
                    </a:lnTo>
                    <a:lnTo>
                      <a:pt x="1536" y="1948"/>
                    </a:lnTo>
                    <a:lnTo>
                      <a:pt x="1529" y="1936"/>
                    </a:lnTo>
                    <a:lnTo>
                      <a:pt x="1526" y="1931"/>
                    </a:lnTo>
                    <a:lnTo>
                      <a:pt x="1523" y="1925"/>
                    </a:lnTo>
                    <a:lnTo>
                      <a:pt x="1521" y="1921"/>
                    </a:lnTo>
                    <a:lnTo>
                      <a:pt x="1520" y="1915"/>
                    </a:lnTo>
                    <a:lnTo>
                      <a:pt x="1521" y="1904"/>
                    </a:lnTo>
                    <a:lnTo>
                      <a:pt x="1522" y="1896"/>
                    </a:lnTo>
                    <a:lnTo>
                      <a:pt x="1524" y="1892"/>
                    </a:lnTo>
                    <a:lnTo>
                      <a:pt x="1526" y="1890"/>
                    </a:lnTo>
                    <a:lnTo>
                      <a:pt x="1528" y="1887"/>
                    </a:lnTo>
                    <a:lnTo>
                      <a:pt x="1531" y="1886"/>
                    </a:lnTo>
                    <a:lnTo>
                      <a:pt x="1534" y="1886"/>
                    </a:lnTo>
                    <a:lnTo>
                      <a:pt x="1536" y="1884"/>
                    </a:lnTo>
                    <a:lnTo>
                      <a:pt x="1539" y="1883"/>
                    </a:lnTo>
                    <a:lnTo>
                      <a:pt x="1540" y="1879"/>
                    </a:lnTo>
                    <a:lnTo>
                      <a:pt x="1541" y="1877"/>
                    </a:lnTo>
                    <a:lnTo>
                      <a:pt x="1541" y="1873"/>
                    </a:lnTo>
                    <a:lnTo>
                      <a:pt x="1540" y="1870"/>
                    </a:lnTo>
                    <a:lnTo>
                      <a:pt x="1537" y="1866"/>
                    </a:lnTo>
                    <a:lnTo>
                      <a:pt x="1533" y="1860"/>
                    </a:lnTo>
                    <a:lnTo>
                      <a:pt x="1528" y="1853"/>
                    </a:lnTo>
                    <a:lnTo>
                      <a:pt x="1526" y="1849"/>
                    </a:lnTo>
                    <a:lnTo>
                      <a:pt x="1524" y="1846"/>
                    </a:lnTo>
                    <a:lnTo>
                      <a:pt x="1524" y="1840"/>
                    </a:lnTo>
                    <a:lnTo>
                      <a:pt x="1524" y="1835"/>
                    </a:lnTo>
                    <a:lnTo>
                      <a:pt x="1526" y="1828"/>
                    </a:lnTo>
                    <a:lnTo>
                      <a:pt x="1528" y="1822"/>
                    </a:lnTo>
                    <a:lnTo>
                      <a:pt x="1530" y="1817"/>
                    </a:lnTo>
                    <a:lnTo>
                      <a:pt x="1535" y="1813"/>
                    </a:lnTo>
                    <a:lnTo>
                      <a:pt x="1540" y="1809"/>
                    </a:lnTo>
                    <a:lnTo>
                      <a:pt x="1546" y="1807"/>
                    </a:lnTo>
                    <a:lnTo>
                      <a:pt x="1550" y="1805"/>
                    </a:lnTo>
                    <a:lnTo>
                      <a:pt x="1556" y="1808"/>
                    </a:lnTo>
                    <a:lnTo>
                      <a:pt x="1567" y="1813"/>
                    </a:lnTo>
                    <a:lnTo>
                      <a:pt x="1578" y="1816"/>
                    </a:lnTo>
                    <a:lnTo>
                      <a:pt x="1587" y="1817"/>
                    </a:lnTo>
                    <a:lnTo>
                      <a:pt x="1597" y="1817"/>
                    </a:lnTo>
                    <a:lnTo>
                      <a:pt x="1606" y="1816"/>
                    </a:lnTo>
                    <a:lnTo>
                      <a:pt x="1616" y="1816"/>
                    </a:lnTo>
                    <a:lnTo>
                      <a:pt x="1624" y="1818"/>
                    </a:lnTo>
                    <a:lnTo>
                      <a:pt x="1632" y="1822"/>
                    </a:lnTo>
                    <a:lnTo>
                      <a:pt x="1641" y="1826"/>
                    </a:lnTo>
                    <a:lnTo>
                      <a:pt x="1647" y="1827"/>
                    </a:lnTo>
                    <a:lnTo>
                      <a:pt x="1650" y="1827"/>
                    </a:lnTo>
                    <a:lnTo>
                      <a:pt x="1653" y="1826"/>
                    </a:lnTo>
                    <a:lnTo>
                      <a:pt x="1655" y="1822"/>
                    </a:lnTo>
                    <a:lnTo>
                      <a:pt x="1657" y="1817"/>
                    </a:lnTo>
                    <a:lnTo>
                      <a:pt x="1660" y="1809"/>
                    </a:lnTo>
                    <a:lnTo>
                      <a:pt x="1663" y="1801"/>
                    </a:lnTo>
                    <a:lnTo>
                      <a:pt x="1667" y="1798"/>
                    </a:lnTo>
                    <a:lnTo>
                      <a:pt x="1671" y="1796"/>
                    </a:lnTo>
                    <a:lnTo>
                      <a:pt x="1676" y="1794"/>
                    </a:lnTo>
                    <a:lnTo>
                      <a:pt x="1682" y="1792"/>
                    </a:lnTo>
                    <a:lnTo>
                      <a:pt x="1694" y="1789"/>
                    </a:lnTo>
                    <a:lnTo>
                      <a:pt x="1701" y="1786"/>
                    </a:lnTo>
                    <a:lnTo>
                      <a:pt x="1703" y="1784"/>
                    </a:lnTo>
                    <a:lnTo>
                      <a:pt x="1703" y="1782"/>
                    </a:lnTo>
                    <a:lnTo>
                      <a:pt x="1703" y="1778"/>
                    </a:lnTo>
                    <a:lnTo>
                      <a:pt x="1703" y="1773"/>
                    </a:lnTo>
                    <a:lnTo>
                      <a:pt x="1700" y="1760"/>
                    </a:lnTo>
                    <a:lnTo>
                      <a:pt x="1697" y="1747"/>
                    </a:lnTo>
                    <a:lnTo>
                      <a:pt x="1694" y="1740"/>
                    </a:lnTo>
                    <a:lnTo>
                      <a:pt x="1692" y="1735"/>
                    </a:lnTo>
                    <a:lnTo>
                      <a:pt x="1688" y="1731"/>
                    </a:lnTo>
                    <a:lnTo>
                      <a:pt x="1685" y="1728"/>
                    </a:lnTo>
                    <a:lnTo>
                      <a:pt x="1667" y="1722"/>
                    </a:lnTo>
                    <a:lnTo>
                      <a:pt x="1652" y="1716"/>
                    </a:lnTo>
                    <a:lnTo>
                      <a:pt x="1648" y="1713"/>
                    </a:lnTo>
                    <a:lnTo>
                      <a:pt x="1646" y="1707"/>
                    </a:lnTo>
                    <a:lnTo>
                      <a:pt x="1643" y="1701"/>
                    </a:lnTo>
                    <a:lnTo>
                      <a:pt x="1642" y="1695"/>
                    </a:lnTo>
                    <a:lnTo>
                      <a:pt x="1642" y="1688"/>
                    </a:lnTo>
                    <a:lnTo>
                      <a:pt x="1643" y="1683"/>
                    </a:lnTo>
                    <a:lnTo>
                      <a:pt x="1643" y="1681"/>
                    </a:lnTo>
                    <a:lnTo>
                      <a:pt x="1646" y="1679"/>
                    </a:lnTo>
                    <a:lnTo>
                      <a:pt x="1647" y="1678"/>
                    </a:lnTo>
                    <a:lnTo>
                      <a:pt x="1649" y="1677"/>
                    </a:lnTo>
                    <a:lnTo>
                      <a:pt x="1657" y="1676"/>
                    </a:lnTo>
                    <a:lnTo>
                      <a:pt x="1667" y="1675"/>
                    </a:lnTo>
                    <a:lnTo>
                      <a:pt x="1671" y="1673"/>
                    </a:lnTo>
                    <a:lnTo>
                      <a:pt x="1674" y="1671"/>
                    </a:lnTo>
                    <a:lnTo>
                      <a:pt x="1678" y="1668"/>
                    </a:lnTo>
                    <a:lnTo>
                      <a:pt x="1680" y="1664"/>
                    </a:lnTo>
                    <a:lnTo>
                      <a:pt x="1684" y="1656"/>
                    </a:lnTo>
                    <a:lnTo>
                      <a:pt x="1687" y="1650"/>
                    </a:lnTo>
                    <a:lnTo>
                      <a:pt x="1691" y="1649"/>
                    </a:lnTo>
                    <a:lnTo>
                      <a:pt x="1693" y="1649"/>
                    </a:lnTo>
                    <a:lnTo>
                      <a:pt x="1697" y="1650"/>
                    </a:lnTo>
                    <a:lnTo>
                      <a:pt x="1701" y="1652"/>
                    </a:lnTo>
                    <a:lnTo>
                      <a:pt x="1705" y="1656"/>
                    </a:lnTo>
                    <a:lnTo>
                      <a:pt x="1709" y="1657"/>
                    </a:lnTo>
                    <a:lnTo>
                      <a:pt x="1712" y="1658"/>
                    </a:lnTo>
                    <a:lnTo>
                      <a:pt x="1716" y="1658"/>
                    </a:lnTo>
                    <a:lnTo>
                      <a:pt x="1718" y="1657"/>
                    </a:lnTo>
                    <a:lnTo>
                      <a:pt x="1720" y="1656"/>
                    </a:lnTo>
                    <a:lnTo>
                      <a:pt x="1722" y="1653"/>
                    </a:lnTo>
                    <a:lnTo>
                      <a:pt x="1724" y="1651"/>
                    </a:lnTo>
                    <a:lnTo>
                      <a:pt x="1729" y="1644"/>
                    </a:lnTo>
                    <a:lnTo>
                      <a:pt x="1731" y="1635"/>
                    </a:lnTo>
                    <a:lnTo>
                      <a:pt x="1731" y="1627"/>
                    </a:lnTo>
                    <a:lnTo>
                      <a:pt x="1731" y="1619"/>
                    </a:lnTo>
                    <a:lnTo>
                      <a:pt x="1729" y="1612"/>
                    </a:lnTo>
                    <a:lnTo>
                      <a:pt x="1728" y="1605"/>
                    </a:lnTo>
                    <a:lnTo>
                      <a:pt x="1729" y="1602"/>
                    </a:lnTo>
                    <a:lnTo>
                      <a:pt x="1730" y="1600"/>
                    </a:lnTo>
                    <a:lnTo>
                      <a:pt x="1732" y="1599"/>
                    </a:lnTo>
                    <a:lnTo>
                      <a:pt x="1737" y="1599"/>
                    </a:lnTo>
                    <a:lnTo>
                      <a:pt x="1741" y="1597"/>
                    </a:lnTo>
                    <a:lnTo>
                      <a:pt x="1744" y="1597"/>
                    </a:lnTo>
                    <a:lnTo>
                      <a:pt x="1748" y="1595"/>
                    </a:lnTo>
                    <a:lnTo>
                      <a:pt x="1749" y="1593"/>
                    </a:lnTo>
                    <a:lnTo>
                      <a:pt x="1753" y="1586"/>
                    </a:lnTo>
                    <a:lnTo>
                      <a:pt x="1753" y="1576"/>
                    </a:lnTo>
                    <a:lnTo>
                      <a:pt x="1753" y="1563"/>
                    </a:lnTo>
                    <a:lnTo>
                      <a:pt x="1753" y="1549"/>
                    </a:lnTo>
                    <a:lnTo>
                      <a:pt x="1754" y="1534"/>
                    </a:lnTo>
                    <a:lnTo>
                      <a:pt x="1756" y="1524"/>
                    </a:lnTo>
                    <a:lnTo>
                      <a:pt x="1761" y="1513"/>
                    </a:lnTo>
                    <a:lnTo>
                      <a:pt x="1764" y="1499"/>
                    </a:lnTo>
                    <a:lnTo>
                      <a:pt x="1768" y="1484"/>
                    </a:lnTo>
                    <a:lnTo>
                      <a:pt x="1769" y="1473"/>
                    </a:lnTo>
                    <a:lnTo>
                      <a:pt x="1768" y="1458"/>
                    </a:lnTo>
                    <a:lnTo>
                      <a:pt x="1767" y="1446"/>
                    </a:lnTo>
                    <a:lnTo>
                      <a:pt x="1766" y="1444"/>
                    </a:lnTo>
                    <a:lnTo>
                      <a:pt x="1766" y="1442"/>
                    </a:lnTo>
                    <a:lnTo>
                      <a:pt x="1764" y="1442"/>
                    </a:lnTo>
                    <a:lnTo>
                      <a:pt x="1763" y="1442"/>
                    </a:lnTo>
                    <a:lnTo>
                      <a:pt x="1758" y="1443"/>
                    </a:lnTo>
                    <a:lnTo>
                      <a:pt x="1750" y="1441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1" name="山西">
                <a:extLst>
                  <a:ext uri="{FF2B5EF4-FFF2-40B4-BE49-F238E27FC236}">
                    <a16:creationId xmlns:a16="http://schemas.microsoft.com/office/drawing/2014/main" id="{13AC1D35-389A-4BA3-8542-8C2E119122EB}"/>
                  </a:ext>
                </a:extLst>
              </p:cNvPr>
              <p:cNvSpPr/>
              <p:nvPr/>
            </p:nvSpPr>
            <p:spPr bwMode="auto">
              <a:xfrm>
                <a:off x="4354423" y="2113214"/>
                <a:ext cx="513059" cy="999807"/>
              </a:xfrm>
              <a:custGeom>
                <a:avLst/>
                <a:gdLst>
                  <a:gd name="T0" fmla="*/ 4 w 1396"/>
                  <a:gd name="T1" fmla="*/ 2572 h 2738"/>
                  <a:gd name="T2" fmla="*/ 107 w 1396"/>
                  <a:gd name="T3" fmla="*/ 2294 h 2738"/>
                  <a:gd name="T4" fmla="*/ 76 w 1396"/>
                  <a:gd name="T5" fmla="*/ 2117 h 2738"/>
                  <a:gd name="T6" fmla="*/ 65 w 1396"/>
                  <a:gd name="T7" fmla="*/ 1925 h 2738"/>
                  <a:gd name="T8" fmla="*/ 56 w 1396"/>
                  <a:gd name="T9" fmla="*/ 1806 h 2738"/>
                  <a:gd name="T10" fmla="*/ 45 w 1396"/>
                  <a:gd name="T11" fmla="*/ 1717 h 2738"/>
                  <a:gd name="T12" fmla="*/ 136 w 1396"/>
                  <a:gd name="T13" fmla="*/ 1551 h 2738"/>
                  <a:gd name="T14" fmla="*/ 164 w 1396"/>
                  <a:gd name="T15" fmla="*/ 1462 h 2738"/>
                  <a:gd name="T16" fmla="*/ 149 w 1396"/>
                  <a:gd name="T17" fmla="*/ 1362 h 2738"/>
                  <a:gd name="T18" fmla="*/ 77 w 1396"/>
                  <a:gd name="T19" fmla="*/ 1263 h 2738"/>
                  <a:gd name="T20" fmla="*/ 90 w 1396"/>
                  <a:gd name="T21" fmla="*/ 1128 h 2738"/>
                  <a:gd name="T22" fmla="*/ 163 w 1396"/>
                  <a:gd name="T23" fmla="*/ 1049 h 2738"/>
                  <a:gd name="T24" fmla="*/ 222 w 1396"/>
                  <a:gd name="T25" fmla="*/ 898 h 2738"/>
                  <a:gd name="T26" fmla="*/ 251 w 1396"/>
                  <a:gd name="T27" fmla="*/ 792 h 2738"/>
                  <a:gd name="T28" fmla="*/ 326 w 1396"/>
                  <a:gd name="T29" fmla="*/ 674 h 2738"/>
                  <a:gd name="T30" fmla="*/ 264 w 1396"/>
                  <a:gd name="T31" fmla="*/ 632 h 2738"/>
                  <a:gd name="T32" fmla="*/ 363 w 1396"/>
                  <a:gd name="T33" fmla="*/ 584 h 2738"/>
                  <a:gd name="T34" fmla="*/ 385 w 1396"/>
                  <a:gd name="T35" fmla="*/ 513 h 2738"/>
                  <a:gd name="T36" fmla="*/ 541 w 1396"/>
                  <a:gd name="T37" fmla="*/ 521 h 2738"/>
                  <a:gd name="T38" fmla="*/ 625 w 1396"/>
                  <a:gd name="T39" fmla="*/ 322 h 2738"/>
                  <a:gd name="T40" fmla="*/ 775 w 1396"/>
                  <a:gd name="T41" fmla="*/ 268 h 2738"/>
                  <a:gd name="T42" fmla="*/ 877 w 1396"/>
                  <a:gd name="T43" fmla="*/ 189 h 2738"/>
                  <a:gd name="T44" fmla="*/ 1096 w 1396"/>
                  <a:gd name="T45" fmla="*/ 164 h 2738"/>
                  <a:gd name="T46" fmla="*/ 1218 w 1396"/>
                  <a:gd name="T47" fmla="*/ 60 h 2738"/>
                  <a:gd name="T48" fmla="*/ 1290 w 1396"/>
                  <a:gd name="T49" fmla="*/ 78 h 2738"/>
                  <a:gd name="T50" fmla="*/ 1355 w 1396"/>
                  <a:gd name="T51" fmla="*/ 164 h 2738"/>
                  <a:gd name="T52" fmla="*/ 1318 w 1396"/>
                  <a:gd name="T53" fmla="*/ 216 h 2738"/>
                  <a:gd name="T54" fmla="*/ 1236 w 1396"/>
                  <a:gd name="T55" fmla="*/ 290 h 2738"/>
                  <a:gd name="T56" fmla="*/ 1197 w 1396"/>
                  <a:gd name="T57" fmla="*/ 317 h 2738"/>
                  <a:gd name="T58" fmla="*/ 1249 w 1396"/>
                  <a:gd name="T59" fmla="*/ 368 h 2738"/>
                  <a:gd name="T60" fmla="*/ 1352 w 1396"/>
                  <a:gd name="T61" fmla="*/ 456 h 2738"/>
                  <a:gd name="T62" fmla="*/ 1387 w 1396"/>
                  <a:gd name="T63" fmla="*/ 564 h 2738"/>
                  <a:gd name="T64" fmla="*/ 1372 w 1396"/>
                  <a:gd name="T65" fmla="*/ 687 h 2738"/>
                  <a:gd name="T66" fmla="*/ 1314 w 1396"/>
                  <a:gd name="T67" fmla="*/ 735 h 2738"/>
                  <a:gd name="T68" fmla="*/ 1229 w 1396"/>
                  <a:gd name="T69" fmla="*/ 715 h 2738"/>
                  <a:gd name="T70" fmla="*/ 1176 w 1396"/>
                  <a:gd name="T71" fmla="*/ 841 h 2738"/>
                  <a:gd name="T72" fmla="*/ 1136 w 1396"/>
                  <a:gd name="T73" fmla="*/ 922 h 2738"/>
                  <a:gd name="T74" fmla="*/ 1091 w 1396"/>
                  <a:gd name="T75" fmla="*/ 1018 h 2738"/>
                  <a:gd name="T76" fmla="*/ 1131 w 1396"/>
                  <a:gd name="T77" fmla="*/ 1126 h 2738"/>
                  <a:gd name="T78" fmla="*/ 1189 w 1396"/>
                  <a:gd name="T79" fmla="*/ 1145 h 2738"/>
                  <a:gd name="T80" fmla="*/ 1234 w 1396"/>
                  <a:gd name="T81" fmla="*/ 1276 h 2738"/>
                  <a:gd name="T82" fmla="*/ 1253 w 1396"/>
                  <a:gd name="T83" fmla="*/ 1336 h 2738"/>
                  <a:gd name="T84" fmla="*/ 1278 w 1396"/>
                  <a:gd name="T85" fmla="*/ 1444 h 2738"/>
                  <a:gd name="T86" fmla="*/ 1184 w 1396"/>
                  <a:gd name="T87" fmla="*/ 1615 h 2738"/>
                  <a:gd name="T88" fmla="*/ 1157 w 1396"/>
                  <a:gd name="T89" fmla="*/ 1717 h 2738"/>
                  <a:gd name="T90" fmla="*/ 1097 w 1396"/>
                  <a:gd name="T91" fmla="*/ 1796 h 2738"/>
                  <a:gd name="T92" fmla="*/ 1150 w 1396"/>
                  <a:gd name="T93" fmla="*/ 1888 h 2738"/>
                  <a:gd name="T94" fmla="*/ 1170 w 1396"/>
                  <a:gd name="T95" fmla="*/ 2048 h 2738"/>
                  <a:gd name="T96" fmla="*/ 1157 w 1396"/>
                  <a:gd name="T97" fmla="*/ 2114 h 2738"/>
                  <a:gd name="T98" fmla="*/ 1148 w 1396"/>
                  <a:gd name="T99" fmla="*/ 2199 h 2738"/>
                  <a:gd name="T100" fmla="*/ 1092 w 1396"/>
                  <a:gd name="T101" fmla="*/ 2320 h 2738"/>
                  <a:gd name="T102" fmla="*/ 1039 w 1396"/>
                  <a:gd name="T103" fmla="*/ 2349 h 2738"/>
                  <a:gd name="T104" fmla="*/ 959 w 1396"/>
                  <a:gd name="T105" fmla="*/ 2390 h 2738"/>
                  <a:gd name="T106" fmla="*/ 892 w 1396"/>
                  <a:gd name="T107" fmla="*/ 2430 h 2738"/>
                  <a:gd name="T108" fmla="*/ 816 w 1396"/>
                  <a:gd name="T109" fmla="*/ 2442 h 2738"/>
                  <a:gd name="T110" fmla="*/ 661 w 1396"/>
                  <a:gd name="T111" fmla="*/ 2430 h 2738"/>
                  <a:gd name="T112" fmla="*/ 618 w 1396"/>
                  <a:gd name="T113" fmla="*/ 2508 h 2738"/>
                  <a:gd name="T114" fmla="*/ 541 w 1396"/>
                  <a:gd name="T115" fmla="*/ 2525 h 2738"/>
                  <a:gd name="T116" fmla="*/ 446 w 1396"/>
                  <a:gd name="T117" fmla="*/ 2620 h 2738"/>
                  <a:gd name="T118" fmla="*/ 266 w 1396"/>
                  <a:gd name="T119" fmla="*/ 2676 h 2738"/>
                  <a:gd name="T120" fmla="*/ 131 w 1396"/>
                  <a:gd name="T121" fmla="*/ 2735 h 27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396" h="2738">
                    <a:moveTo>
                      <a:pt x="39" y="2738"/>
                    </a:moveTo>
                    <a:lnTo>
                      <a:pt x="33" y="2738"/>
                    </a:lnTo>
                    <a:lnTo>
                      <a:pt x="27" y="2736"/>
                    </a:lnTo>
                    <a:lnTo>
                      <a:pt x="21" y="2735"/>
                    </a:lnTo>
                    <a:lnTo>
                      <a:pt x="18" y="2731"/>
                    </a:lnTo>
                    <a:lnTo>
                      <a:pt x="13" y="2725"/>
                    </a:lnTo>
                    <a:lnTo>
                      <a:pt x="10" y="2719"/>
                    </a:lnTo>
                    <a:lnTo>
                      <a:pt x="7" y="2711"/>
                    </a:lnTo>
                    <a:lnTo>
                      <a:pt x="5" y="2704"/>
                    </a:lnTo>
                    <a:lnTo>
                      <a:pt x="1" y="2687"/>
                    </a:lnTo>
                    <a:lnTo>
                      <a:pt x="0" y="2673"/>
                    </a:lnTo>
                    <a:lnTo>
                      <a:pt x="0" y="2660"/>
                    </a:lnTo>
                    <a:lnTo>
                      <a:pt x="0" y="2642"/>
                    </a:lnTo>
                    <a:lnTo>
                      <a:pt x="0" y="2623"/>
                    </a:lnTo>
                    <a:lnTo>
                      <a:pt x="0" y="2605"/>
                    </a:lnTo>
                    <a:lnTo>
                      <a:pt x="1" y="2588"/>
                    </a:lnTo>
                    <a:lnTo>
                      <a:pt x="4" y="2572"/>
                    </a:lnTo>
                    <a:lnTo>
                      <a:pt x="7" y="2557"/>
                    </a:lnTo>
                    <a:lnTo>
                      <a:pt x="12" y="2544"/>
                    </a:lnTo>
                    <a:lnTo>
                      <a:pt x="18" y="2531"/>
                    </a:lnTo>
                    <a:lnTo>
                      <a:pt x="21" y="2518"/>
                    </a:lnTo>
                    <a:lnTo>
                      <a:pt x="24" y="2505"/>
                    </a:lnTo>
                    <a:lnTo>
                      <a:pt x="24" y="2493"/>
                    </a:lnTo>
                    <a:lnTo>
                      <a:pt x="26" y="2480"/>
                    </a:lnTo>
                    <a:lnTo>
                      <a:pt x="30" y="2465"/>
                    </a:lnTo>
                    <a:lnTo>
                      <a:pt x="35" y="2448"/>
                    </a:lnTo>
                    <a:lnTo>
                      <a:pt x="40" y="2435"/>
                    </a:lnTo>
                    <a:lnTo>
                      <a:pt x="49" y="2423"/>
                    </a:lnTo>
                    <a:lnTo>
                      <a:pt x="59" y="2408"/>
                    </a:lnTo>
                    <a:lnTo>
                      <a:pt x="71" y="2390"/>
                    </a:lnTo>
                    <a:lnTo>
                      <a:pt x="81" y="2371"/>
                    </a:lnTo>
                    <a:lnTo>
                      <a:pt x="90" y="2348"/>
                    </a:lnTo>
                    <a:lnTo>
                      <a:pt x="100" y="2320"/>
                    </a:lnTo>
                    <a:lnTo>
                      <a:pt x="107" y="2294"/>
                    </a:lnTo>
                    <a:lnTo>
                      <a:pt x="109" y="2276"/>
                    </a:lnTo>
                    <a:lnTo>
                      <a:pt x="108" y="2262"/>
                    </a:lnTo>
                    <a:lnTo>
                      <a:pt x="107" y="2240"/>
                    </a:lnTo>
                    <a:lnTo>
                      <a:pt x="105" y="2218"/>
                    </a:lnTo>
                    <a:lnTo>
                      <a:pt x="103" y="2200"/>
                    </a:lnTo>
                    <a:lnTo>
                      <a:pt x="102" y="2193"/>
                    </a:lnTo>
                    <a:lnTo>
                      <a:pt x="101" y="2188"/>
                    </a:lnTo>
                    <a:lnTo>
                      <a:pt x="100" y="2184"/>
                    </a:lnTo>
                    <a:lnTo>
                      <a:pt x="99" y="2181"/>
                    </a:lnTo>
                    <a:lnTo>
                      <a:pt x="94" y="2177"/>
                    </a:lnTo>
                    <a:lnTo>
                      <a:pt x="89" y="2174"/>
                    </a:lnTo>
                    <a:lnTo>
                      <a:pt x="84" y="2168"/>
                    </a:lnTo>
                    <a:lnTo>
                      <a:pt x="82" y="2158"/>
                    </a:lnTo>
                    <a:lnTo>
                      <a:pt x="81" y="2149"/>
                    </a:lnTo>
                    <a:lnTo>
                      <a:pt x="80" y="2137"/>
                    </a:lnTo>
                    <a:lnTo>
                      <a:pt x="78" y="2126"/>
                    </a:lnTo>
                    <a:lnTo>
                      <a:pt x="76" y="2117"/>
                    </a:lnTo>
                    <a:lnTo>
                      <a:pt x="73" y="2107"/>
                    </a:lnTo>
                    <a:lnTo>
                      <a:pt x="68" y="2094"/>
                    </a:lnTo>
                    <a:lnTo>
                      <a:pt x="64" y="2082"/>
                    </a:lnTo>
                    <a:lnTo>
                      <a:pt x="62" y="2069"/>
                    </a:lnTo>
                    <a:lnTo>
                      <a:pt x="59" y="2057"/>
                    </a:lnTo>
                    <a:lnTo>
                      <a:pt x="58" y="2043"/>
                    </a:lnTo>
                    <a:lnTo>
                      <a:pt x="59" y="2029"/>
                    </a:lnTo>
                    <a:lnTo>
                      <a:pt x="62" y="2013"/>
                    </a:lnTo>
                    <a:lnTo>
                      <a:pt x="65" y="1999"/>
                    </a:lnTo>
                    <a:lnTo>
                      <a:pt x="69" y="1986"/>
                    </a:lnTo>
                    <a:lnTo>
                      <a:pt x="70" y="1980"/>
                    </a:lnTo>
                    <a:lnTo>
                      <a:pt x="71" y="1973"/>
                    </a:lnTo>
                    <a:lnTo>
                      <a:pt x="71" y="1966"/>
                    </a:lnTo>
                    <a:lnTo>
                      <a:pt x="70" y="1960"/>
                    </a:lnTo>
                    <a:lnTo>
                      <a:pt x="69" y="1947"/>
                    </a:lnTo>
                    <a:lnTo>
                      <a:pt x="67" y="1935"/>
                    </a:lnTo>
                    <a:lnTo>
                      <a:pt x="65" y="1925"/>
                    </a:lnTo>
                    <a:lnTo>
                      <a:pt x="65" y="1916"/>
                    </a:lnTo>
                    <a:lnTo>
                      <a:pt x="68" y="1907"/>
                    </a:lnTo>
                    <a:lnTo>
                      <a:pt x="70" y="1898"/>
                    </a:lnTo>
                    <a:lnTo>
                      <a:pt x="73" y="1888"/>
                    </a:lnTo>
                    <a:lnTo>
                      <a:pt x="73" y="1876"/>
                    </a:lnTo>
                    <a:lnTo>
                      <a:pt x="71" y="1872"/>
                    </a:lnTo>
                    <a:lnTo>
                      <a:pt x="70" y="1866"/>
                    </a:lnTo>
                    <a:lnTo>
                      <a:pt x="68" y="1861"/>
                    </a:lnTo>
                    <a:lnTo>
                      <a:pt x="65" y="1856"/>
                    </a:lnTo>
                    <a:lnTo>
                      <a:pt x="61" y="1847"/>
                    </a:lnTo>
                    <a:lnTo>
                      <a:pt x="58" y="1838"/>
                    </a:lnTo>
                    <a:lnTo>
                      <a:pt x="58" y="1830"/>
                    </a:lnTo>
                    <a:lnTo>
                      <a:pt x="58" y="1821"/>
                    </a:lnTo>
                    <a:lnTo>
                      <a:pt x="59" y="1816"/>
                    </a:lnTo>
                    <a:lnTo>
                      <a:pt x="58" y="1812"/>
                    </a:lnTo>
                    <a:lnTo>
                      <a:pt x="57" y="1810"/>
                    </a:lnTo>
                    <a:lnTo>
                      <a:pt x="56" y="1806"/>
                    </a:lnTo>
                    <a:lnTo>
                      <a:pt x="51" y="1803"/>
                    </a:lnTo>
                    <a:lnTo>
                      <a:pt x="45" y="1799"/>
                    </a:lnTo>
                    <a:lnTo>
                      <a:pt x="43" y="1798"/>
                    </a:lnTo>
                    <a:lnTo>
                      <a:pt x="42" y="1796"/>
                    </a:lnTo>
                    <a:lnTo>
                      <a:pt x="40" y="1793"/>
                    </a:lnTo>
                    <a:lnTo>
                      <a:pt x="40" y="1791"/>
                    </a:lnTo>
                    <a:lnTo>
                      <a:pt x="42" y="1784"/>
                    </a:lnTo>
                    <a:lnTo>
                      <a:pt x="45" y="1777"/>
                    </a:lnTo>
                    <a:lnTo>
                      <a:pt x="48" y="1769"/>
                    </a:lnTo>
                    <a:lnTo>
                      <a:pt x="48" y="1762"/>
                    </a:lnTo>
                    <a:lnTo>
                      <a:pt x="45" y="1755"/>
                    </a:lnTo>
                    <a:lnTo>
                      <a:pt x="43" y="1749"/>
                    </a:lnTo>
                    <a:lnTo>
                      <a:pt x="40" y="1745"/>
                    </a:lnTo>
                    <a:lnTo>
                      <a:pt x="40" y="1740"/>
                    </a:lnTo>
                    <a:lnTo>
                      <a:pt x="42" y="1734"/>
                    </a:lnTo>
                    <a:lnTo>
                      <a:pt x="44" y="1727"/>
                    </a:lnTo>
                    <a:lnTo>
                      <a:pt x="45" y="1717"/>
                    </a:lnTo>
                    <a:lnTo>
                      <a:pt x="44" y="1710"/>
                    </a:lnTo>
                    <a:lnTo>
                      <a:pt x="43" y="1703"/>
                    </a:lnTo>
                    <a:lnTo>
                      <a:pt x="40" y="1696"/>
                    </a:lnTo>
                    <a:lnTo>
                      <a:pt x="38" y="1690"/>
                    </a:lnTo>
                    <a:lnTo>
                      <a:pt x="38" y="1684"/>
                    </a:lnTo>
                    <a:lnTo>
                      <a:pt x="40" y="1678"/>
                    </a:lnTo>
                    <a:lnTo>
                      <a:pt x="44" y="1672"/>
                    </a:lnTo>
                    <a:lnTo>
                      <a:pt x="50" y="1666"/>
                    </a:lnTo>
                    <a:lnTo>
                      <a:pt x="59" y="1657"/>
                    </a:lnTo>
                    <a:lnTo>
                      <a:pt x="70" y="1646"/>
                    </a:lnTo>
                    <a:lnTo>
                      <a:pt x="81" y="1635"/>
                    </a:lnTo>
                    <a:lnTo>
                      <a:pt x="90" y="1622"/>
                    </a:lnTo>
                    <a:lnTo>
                      <a:pt x="100" y="1608"/>
                    </a:lnTo>
                    <a:lnTo>
                      <a:pt x="108" y="1595"/>
                    </a:lnTo>
                    <a:lnTo>
                      <a:pt x="114" y="1584"/>
                    </a:lnTo>
                    <a:lnTo>
                      <a:pt x="126" y="1567"/>
                    </a:lnTo>
                    <a:lnTo>
                      <a:pt x="136" y="1551"/>
                    </a:lnTo>
                    <a:lnTo>
                      <a:pt x="137" y="1542"/>
                    </a:lnTo>
                    <a:lnTo>
                      <a:pt x="136" y="1537"/>
                    </a:lnTo>
                    <a:lnTo>
                      <a:pt x="133" y="1532"/>
                    </a:lnTo>
                    <a:lnTo>
                      <a:pt x="128" y="1527"/>
                    </a:lnTo>
                    <a:lnTo>
                      <a:pt x="125" y="1520"/>
                    </a:lnTo>
                    <a:lnTo>
                      <a:pt x="121" y="1514"/>
                    </a:lnTo>
                    <a:lnTo>
                      <a:pt x="119" y="1507"/>
                    </a:lnTo>
                    <a:lnTo>
                      <a:pt x="119" y="1501"/>
                    </a:lnTo>
                    <a:lnTo>
                      <a:pt x="120" y="1498"/>
                    </a:lnTo>
                    <a:lnTo>
                      <a:pt x="121" y="1496"/>
                    </a:lnTo>
                    <a:lnTo>
                      <a:pt x="125" y="1495"/>
                    </a:lnTo>
                    <a:lnTo>
                      <a:pt x="127" y="1493"/>
                    </a:lnTo>
                    <a:lnTo>
                      <a:pt x="136" y="1488"/>
                    </a:lnTo>
                    <a:lnTo>
                      <a:pt x="145" y="1482"/>
                    </a:lnTo>
                    <a:lnTo>
                      <a:pt x="155" y="1475"/>
                    </a:lnTo>
                    <a:lnTo>
                      <a:pt x="162" y="1466"/>
                    </a:lnTo>
                    <a:lnTo>
                      <a:pt x="164" y="1462"/>
                    </a:lnTo>
                    <a:lnTo>
                      <a:pt x="166" y="1457"/>
                    </a:lnTo>
                    <a:lnTo>
                      <a:pt x="169" y="1452"/>
                    </a:lnTo>
                    <a:lnTo>
                      <a:pt x="170" y="1447"/>
                    </a:lnTo>
                    <a:lnTo>
                      <a:pt x="171" y="1437"/>
                    </a:lnTo>
                    <a:lnTo>
                      <a:pt x="171" y="1426"/>
                    </a:lnTo>
                    <a:lnTo>
                      <a:pt x="170" y="1415"/>
                    </a:lnTo>
                    <a:lnTo>
                      <a:pt x="169" y="1405"/>
                    </a:lnTo>
                    <a:lnTo>
                      <a:pt x="168" y="1399"/>
                    </a:lnTo>
                    <a:lnTo>
                      <a:pt x="165" y="1395"/>
                    </a:lnTo>
                    <a:lnTo>
                      <a:pt x="163" y="1391"/>
                    </a:lnTo>
                    <a:lnTo>
                      <a:pt x="161" y="1388"/>
                    </a:lnTo>
                    <a:lnTo>
                      <a:pt x="156" y="1383"/>
                    </a:lnTo>
                    <a:lnTo>
                      <a:pt x="151" y="1380"/>
                    </a:lnTo>
                    <a:lnTo>
                      <a:pt x="147" y="1376"/>
                    </a:lnTo>
                    <a:lnTo>
                      <a:pt x="145" y="1371"/>
                    </a:lnTo>
                    <a:lnTo>
                      <a:pt x="146" y="1368"/>
                    </a:lnTo>
                    <a:lnTo>
                      <a:pt x="149" y="1362"/>
                    </a:lnTo>
                    <a:lnTo>
                      <a:pt x="150" y="1358"/>
                    </a:lnTo>
                    <a:lnTo>
                      <a:pt x="151" y="1355"/>
                    </a:lnTo>
                    <a:lnTo>
                      <a:pt x="150" y="1352"/>
                    </a:lnTo>
                    <a:lnTo>
                      <a:pt x="150" y="1349"/>
                    </a:lnTo>
                    <a:lnTo>
                      <a:pt x="146" y="1344"/>
                    </a:lnTo>
                    <a:lnTo>
                      <a:pt x="143" y="1342"/>
                    </a:lnTo>
                    <a:lnTo>
                      <a:pt x="138" y="1339"/>
                    </a:lnTo>
                    <a:lnTo>
                      <a:pt x="133" y="1338"/>
                    </a:lnTo>
                    <a:lnTo>
                      <a:pt x="128" y="1334"/>
                    </a:lnTo>
                    <a:lnTo>
                      <a:pt x="125" y="1328"/>
                    </a:lnTo>
                    <a:lnTo>
                      <a:pt x="119" y="1313"/>
                    </a:lnTo>
                    <a:lnTo>
                      <a:pt x="111" y="1295"/>
                    </a:lnTo>
                    <a:lnTo>
                      <a:pt x="105" y="1287"/>
                    </a:lnTo>
                    <a:lnTo>
                      <a:pt x="96" y="1279"/>
                    </a:lnTo>
                    <a:lnTo>
                      <a:pt x="88" y="1273"/>
                    </a:lnTo>
                    <a:lnTo>
                      <a:pt x="81" y="1267"/>
                    </a:lnTo>
                    <a:lnTo>
                      <a:pt x="77" y="1263"/>
                    </a:lnTo>
                    <a:lnTo>
                      <a:pt x="75" y="1261"/>
                    </a:lnTo>
                    <a:lnTo>
                      <a:pt x="74" y="1257"/>
                    </a:lnTo>
                    <a:lnTo>
                      <a:pt x="73" y="1254"/>
                    </a:lnTo>
                    <a:lnTo>
                      <a:pt x="73" y="1245"/>
                    </a:lnTo>
                    <a:lnTo>
                      <a:pt x="73" y="1236"/>
                    </a:lnTo>
                    <a:lnTo>
                      <a:pt x="74" y="1223"/>
                    </a:lnTo>
                    <a:lnTo>
                      <a:pt x="75" y="1208"/>
                    </a:lnTo>
                    <a:lnTo>
                      <a:pt x="75" y="1193"/>
                    </a:lnTo>
                    <a:lnTo>
                      <a:pt x="74" y="1181"/>
                    </a:lnTo>
                    <a:lnTo>
                      <a:pt x="74" y="1172"/>
                    </a:lnTo>
                    <a:lnTo>
                      <a:pt x="75" y="1164"/>
                    </a:lnTo>
                    <a:lnTo>
                      <a:pt x="78" y="1157"/>
                    </a:lnTo>
                    <a:lnTo>
                      <a:pt x="82" y="1151"/>
                    </a:lnTo>
                    <a:lnTo>
                      <a:pt x="86" y="1147"/>
                    </a:lnTo>
                    <a:lnTo>
                      <a:pt x="88" y="1141"/>
                    </a:lnTo>
                    <a:lnTo>
                      <a:pt x="89" y="1135"/>
                    </a:lnTo>
                    <a:lnTo>
                      <a:pt x="90" y="1128"/>
                    </a:lnTo>
                    <a:lnTo>
                      <a:pt x="90" y="1124"/>
                    </a:lnTo>
                    <a:lnTo>
                      <a:pt x="92" y="1120"/>
                    </a:lnTo>
                    <a:lnTo>
                      <a:pt x="93" y="1118"/>
                    </a:lnTo>
                    <a:lnTo>
                      <a:pt x="95" y="1116"/>
                    </a:lnTo>
                    <a:lnTo>
                      <a:pt x="101" y="1112"/>
                    </a:lnTo>
                    <a:lnTo>
                      <a:pt x="108" y="1111"/>
                    </a:lnTo>
                    <a:lnTo>
                      <a:pt x="117" y="1109"/>
                    </a:lnTo>
                    <a:lnTo>
                      <a:pt x="122" y="1105"/>
                    </a:lnTo>
                    <a:lnTo>
                      <a:pt x="130" y="1100"/>
                    </a:lnTo>
                    <a:lnTo>
                      <a:pt x="136" y="1094"/>
                    </a:lnTo>
                    <a:lnTo>
                      <a:pt x="141" y="1087"/>
                    </a:lnTo>
                    <a:lnTo>
                      <a:pt x="149" y="1078"/>
                    </a:lnTo>
                    <a:lnTo>
                      <a:pt x="153" y="1068"/>
                    </a:lnTo>
                    <a:lnTo>
                      <a:pt x="156" y="1061"/>
                    </a:lnTo>
                    <a:lnTo>
                      <a:pt x="157" y="1056"/>
                    </a:lnTo>
                    <a:lnTo>
                      <a:pt x="159" y="1053"/>
                    </a:lnTo>
                    <a:lnTo>
                      <a:pt x="163" y="1049"/>
                    </a:lnTo>
                    <a:lnTo>
                      <a:pt x="168" y="1048"/>
                    </a:lnTo>
                    <a:lnTo>
                      <a:pt x="172" y="1047"/>
                    </a:lnTo>
                    <a:lnTo>
                      <a:pt x="177" y="1044"/>
                    </a:lnTo>
                    <a:lnTo>
                      <a:pt x="183" y="1041"/>
                    </a:lnTo>
                    <a:lnTo>
                      <a:pt x="189" y="1033"/>
                    </a:lnTo>
                    <a:lnTo>
                      <a:pt x="194" y="1024"/>
                    </a:lnTo>
                    <a:lnTo>
                      <a:pt x="197" y="1015"/>
                    </a:lnTo>
                    <a:lnTo>
                      <a:pt x="199" y="1006"/>
                    </a:lnTo>
                    <a:lnTo>
                      <a:pt x="199" y="996"/>
                    </a:lnTo>
                    <a:lnTo>
                      <a:pt x="200" y="984"/>
                    </a:lnTo>
                    <a:lnTo>
                      <a:pt x="201" y="970"/>
                    </a:lnTo>
                    <a:lnTo>
                      <a:pt x="204" y="956"/>
                    </a:lnTo>
                    <a:lnTo>
                      <a:pt x="209" y="943"/>
                    </a:lnTo>
                    <a:lnTo>
                      <a:pt x="213" y="933"/>
                    </a:lnTo>
                    <a:lnTo>
                      <a:pt x="216" y="922"/>
                    </a:lnTo>
                    <a:lnTo>
                      <a:pt x="219" y="911"/>
                    </a:lnTo>
                    <a:lnTo>
                      <a:pt x="222" y="898"/>
                    </a:lnTo>
                    <a:lnTo>
                      <a:pt x="226" y="886"/>
                    </a:lnTo>
                    <a:lnTo>
                      <a:pt x="233" y="876"/>
                    </a:lnTo>
                    <a:lnTo>
                      <a:pt x="239" y="866"/>
                    </a:lnTo>
                    <a:lnTo>
                      <a:pt x="244" y="857"/>
                    </a:lnTo>
                    <a:lnTo>
                      <a:pt x="245" y="852"/>
                    </a:lnTo>
                    <a:lnTo>
                      <a:pt x="246" y="847"/>
                    </a:lnTo>
                    <a:lnTo>
                      <a:pt x="246" y="842"/>
                    </a:lnTo>
                    <a:lnTo>
                      <a:pt x="245" y="836"/>
                    </a:lnTo>
                    <a:lnTo>
                      <a:pt x="243" y="827"/>
                    </a:lnTo>
                    <a:lnTo>
                      <a:pt x="240" y="819"/>
                    </a:lnTo>
                    <a:lnTo>
                      <a:pt x="238" y="811"/>
                    </a:lnTo>
                    <a:lnTo>
                      <a:pt x="237" y="806"/>
                    </a:lnTo>
                    <a:lnTo>
                      <a:pt x="238" y="803"/>
                    </a:lnTo>
                    <a:lnTo>
                      <a:pt x="239" y="801"/>
                    </a:lnTo>
                    <a:lnTo>
                      <a:pt x="240" y="798"/>
                    </a:lnTo>
                    <a:lnTo>
                      <a:pt x="243" y="797"/>
                    </a:lnTo>
                    <a:lnTo>
                      <a:pt x="251" y="792"/>
                    </a:lnTo>
                    <a:lnTo>
                      <a:pt x="262" y="787"/>
                    </a:lnTo>
                    <a:lnTo>
                      <a:pt x="271" y="781"/>
                    </a:lnTo>
                    <a:lnTo>
                      <a:pt x="278" y="773"/>
                    </a:lnTo>
                    <a:lnTo>
                      <a:pt x="283" y="767"/>
                    </a:lnTo>
                    <a:lnTo>
                      <a:pt x="287" y="758"/>
                    </a:lnTo>
                    <a:lnTo>
                      <a:pt x="288" y="748"/>
                    </a:lnTo>
                    <a:lnTo>
                      <a:pt x="289" y="738"/>
                    </a:lnTo>
                    <a:lnTo>
                      <a:pt x="290" y="727"/>
                    </a:lnTo>
                    <a:lnTo>
                      <a:pt x="291" y="715"/>
                    </a:lnTo>
                    <a:lnTo>
                      <a:pt x="295" y="703"/>
                    </a:lnTo>
                    <a:lnTo>
                      <a:pt x="300" y="691"/>
                    </a:lnTo>
                    <a:lnTo>
                      <a:pt x="302" y="687"/>
                    </a:lnTo>
                    <a:lnTo>
                      <a:pt x="306" y="683"/>
                    </a:lnTo>
                    <a:lnTo>
                      <a:pt x="309" y="681"/>
                    </a:lnTo>
                    <a:lnTo>
                      <a:pt x="313" y="680"/>
                    </a:lnTo>
                    <a:lnTo>
                      <a:pt x="320" y="677"/>
                    </a:lnTo>
                    <a:lnTo>
                      <a:pt x="326" y="674"/>
                    </a:lnTo>
                    <a:lnTo>
                      <a:pt x="328" y="671"/>
                    </a:lnTo>
                    <a:lnTo>
                      <a:pt x="329" y="669"/>
                    </a:lnTo>
                    <a:lnTo>
                      <a:pt x="329" y="665"/>
                    </a:lnTo>
                    <a:lnTo>
                      <a:pt x="329" y="662"/>
                    </a:lnTo>
                    <a:lnTo>
                      <a:pt x="326" y="653"/>
                    </a:lnTo>
                    <a:lnTo>
                      <a:pt x="321" y="646"/>
                    </a:lnTo>
                    <a:lnTo>
                      <a:pt x="316" y="641"/>
                    </a:lnTo>
                    <a:lnTo>
                      <a:pt x="311" y="639"/>
                    </a:lnTo>
                    <a:lnTo>
                      <a:pt x="306" y="638"/>
                    </a:lnTo>
                    <a:lnTo>
                      <a:pt x="297" y="638"/>
                    </a:lnTo>
                    <a:lnTo>
                      <a:pt x="288" y="639"/>
                    </a:lnTo>
                    <a:lnTo>
                      <a:pt x="278" y="640"/>
                    </a:lnTo>
                    <a:lnTo>
                      <a:pt x="273" y="639"/>
                    </a:lnTo>
                    <a:lnTo>
                      <a:pt x="270" y="639"/>
                    </a:lnTo>
                    <a:lnTo>
                      <a:pt x="267" y="638"/>
                    </a:lnTo>
                    <a:lnTo>
                      <a:pt x="265" y="636"/>
                    </a:lnTo>
                    <a:lnTo>
                      <a:pt x="264" y="632"/>
                    </a:lnTo>
                    <a:lnTo>
                      <a:pt x="264" y="628"/>
                    </a:lnTo>
                    <a:lnTo>
                      <a:pt x="266" y="626"/>
                    </a:lnTo>
                    <a:lnTo>
                      <a:pt x="267" y="625"/>
                    </a:lnTo>
                    <a:lnTo>
                      <a:pt x="273" y="620"/>
                    </a:lnTo>
                    <a:lnTo>
                      <a:pt x="279" y="615"/>
                    </a:lnTo>
                    <a:lnTo>
                      <a:pt x="292" y="613"/>
                    </a:lnTo>
                    <a:lnTo>
                      <a:pt x="307" y="612"/>
                    </a:lnTo>
                    <a:lnTo>
                      <a:pt x="322" y="612"/>
                    </a:lnTo>
                    <a:lnTo>
                      <a:pt x="336" y="612"/>
                    </a:lnTo>
                    <a:lnTo>
                      <a:pt x="342" y="612"/>
                    </a:lnTo>
                    <a:lnTo>
                      <a:pt x="347" y="612"/>
                    </a:lnTo>
                    <a:lnTo>
                      <a:pt x="351" y="611"/>
                    </a:lnTo>
                    <a:lnTo>
                      <a:pt x="353" y="609"/>
                    </a:lnTo>
                    <a:lnTo>
                      <a:pt x="355" y="605"/>
                    </a:lnTo>
                    <a:lnTo>
                      <a:pt x="358" y="596"/>
                    </a:lnTo>
                    <a:lnTo>
                      <a:pt x="360" y="589"/>
                    </a:lnTo>
                    <a:lnTo>
                      <a:pt x="363" y="584"/>
                    </a:lnTo>
                    <a:lnTo>
                      <a:pt x="367" y="581"/>
                    </a:lnTo>
                    <a:lnTo>
                      <a:pt x="373" y="577"/>
                    </a:lnTo>
                    <a:lnTo>
                      <a:pt x="376" y="575"/>
                    </a:lnTo>
                    <a:lnTo>
                      <a:pt x="378" y="573"/>
                    </a:lnTo>
                    <a:lnTo>
                      <a:pt x="380" y="570"/>
                    </a:lnTo>
                    <a:lnTo>
                      <a:pt x="382" y="567"/>
                    </a:lnTo>
                    <a:lnTo>
                      <a:pt x="383" y="561"/>
                    </a:lnTo>
                    <a:lnTo>
                      <a:pt x="383" y="554"/>
                    </a:lnTo>
                    <a:lnTo>
                      <a:pt x="380" y="542"/>
                    </a:lnTo>
                    <a:lnTo>
                      <a:pt x="379" y="535"/>
                    </a:lnTo>
                    <a:lnTo>
                      <a:pt x="379" y="530"/>
                    </a:lnTo>
                    <a:lnTo>
                      <a:pt x="377" y="524"/>
                    </a:lnTo>
                    <a:lnTo>
                      <a:pt x="377" y="520"/>
                    </a:lnTo>
                    <a:lnTo>
                      <a:pt x="377" y="518"/>
                    </a:lnTo>
                    <a:lnTo>
                      <a:pt x="378" y="516"/>
                    </a:lnTo>
                    <a:lnTo>
                      <a:pt x="380" y="513"/>
                    </a:lnTo>
                    <a:lnTo>
                      <a:pt x="385" y="513"/>
                    </a:lnTo>
                    <a:lnTo>
                      <a:pt x="392" y="513"/>
                    </a:lnTo>
                    <a:lnTo>
                      <a:pt x="401" y="514"/>
                    </a:lnTo>
                    <a:lnTo>
                      <a:pt x="410" y="517"/>
                    </a:lnTo>
                    <a:lnTo>
                      <a:pt x="432" y="521"/>
                    </a:lnTo>
                    <a:lnTo>
                      <a:pt x="452" y="526"/>
                    </a:lnTo>
                    <a:lnTo>
                      <a:pt x="462" y="526"/>
                    </a:lnTo>
                    <a:lnTo>
                      <a:pt x="474" y="525"/>
                    </a:lnTo>
                    <a:lnTo>
                      <a:pt x="480" y="525"/>
                    </a:lnTo>
                    <a:lnTo>
                      <a:pt x="486" y="525"/>
                    </a:lnTo>
                    <a:lnTo>
                      <a:pt x="492" y="526"/>
                    </a:lnTo>
                    <a:lnTo>
                      <a:pt x="497" y="529"/>
                    </a:lnTo>
                    <a:lnTo>
                      <a:pt x="504" y="529"/>
                    </a:lnTo>
                    <a:lnTo>
                      <a:pt x="514" y="527"/>
                    </a:lnTo>
                    <a:lnTo>
                      <a:pt x="524" y="525"/>
                    </a:lnTo>
                    <a:lnTo>
                      <a:pt x="531" y="524"/>
                    </a:lnTo>
                    <a:lnTo>
                      <a:pt x="536" y="524"/>
                    </a:lnTo>
                    <a:lnTo>
                      <a:pt x="541" y="521"/>
                    </a:lnTo>
                    <a:lnTo>
                      <a:pt x="546" y="520"/>
                    </a:lnTo>
                    <a:lnTo>
                      <a:pt x="549" y="517"/>
                    </a:lnTo>
                    <a:lnTo>
                      <a:pt x="552" y="513"/>
                    </a:lnTo>
                    <a:lnTo>
                      <a:pt x="555" y="510"/>
                    </a:lnTo>
                    <a:lnTo>
                      <a:pt x="556" y="505"/>
                    </a:lnTo>
                    <a:lnTo>
                      <a:pt x="558" y="500"/>
                    </a:lnTo>
                    <a:lnTo>
                      <a:pt x="560" y="488"/>
                    </a:lnTo>
                    <a:lnTo>
                      <a:pt x="565" y="477"/>
                    </a:lnTo>
                    <a:lnTo>
                      <a:pt x="568" y="469"/>
                    </a:lnTo>
                    <a:lnTo>
                      <a:pt x="571" y="462"/>
                    </a:lnTo>
                    <a:lnTo>
                      <a:pt x="573" y="450"/>
                    </a:lnTo>
                    <a:lnTo>
                      <a:pt x="578" y="437"/>
                    </a:lnTo>
                    <a:lnTo>
                      <a:pt x="581" y="425"/>
                    </a:lnTo>
                    <a:lnTo>
                      <a:pt x="586" y="413"/>
                    </a:lnTo>
                    <a:lnTo>
                      <a:pt x="596" y="388"/>
                    </a:lnTo>
                    <a:lnTo>
                      <a:pt x="610" y="355"/>
                    </a:lnTo>
                    <a:lnTo>
                      <a:pt x="625" y="322"/>
                    </a:lnTo>
                    <a:lnTo>
                      <a:pt x="637" y="294"/>
                    </a:lnTo>
                    <a:lnTo>
                      <a:pt x="646" y="271"/>
                    </a:lnTo>
                    <a:lnTo>
                      <a:pt x="655" y="247"/>
                    </a:lnTo>
                    <a:lnTo>
                      <a:pt x="661" y="237"/>
                    </a:lnTo>
                    <a:lnTo>
                      <a:pt x="668" y="229"/>
                    </a:lnTo>
                    <a:lnTo>
                      <a:pt x="673" y="225"/>
                    </a:lnTo>
                    <a:lnTo>
                      <a:pt x="676" y="223"/>
                    </a:lnTo>
                    <a:lnTo>
                      <a:pt x="682" y="221"/>
                    </a:lnTo>
                    <a:lnTo>
                      <a:pt x="688" y="220"/>
                    </a:lnTo>
                    <a:lnTo>
                      <a:pt x="694" y="220"/>
                    </a:lnTo>
                    <a:lnTo>
                      <a:pt x="700" y="221"/>
                    </a:lnTo>
                    <a:lnTo>
                      <a:pt x="706" y="222"/>
                    </a:lnTo>
                    <a:lnTo>
                      <a:pt x="713" y="224"/>
                    </a:lnTo>
                    <a:lnTo>
                      <a:pt x="725" y="230"/>
                    </a:lnTo>
                    <a:lnTo>
                      <a:pt x="737" y="237"/>
                    </a:lnTo>
                    <a:lnTo>
                      <a:pt x="758" y="254"/>
                    </a:lnTo>
                    <a:lnTo>
                      <a:pt x="775" y="268"/>
                    </a:lnTo>
                    <a:lnTo>
                      <a:pt x="779" y="271"/>
                    </a:lnTo>
                    <a:lnTo>
                      <a:pt x="782" y="273"/>
                    </a:lnTo>
                    <a:lnTo>
                      <a:pt x="787" y="274"/>
                    </a:lnTo>
                    <a:lnTo>
                      <a:pt x="792" y="274"/>
                    </a:lnTo>
                    <a:lnTo>
                      <a:pt x="801" y="274"/>
                    </a:lnTo>
                    <a:lnTo>
                      <a:pt x="811" y="272"/>
                    </a:lnTo>
                    <a:lnTo>
                      <a:pt x="820" y="268"/>
                    </a:lnTo>
                    <a:lnTo>
                      <a:pt x="829" y="262"/>
                    </a:lnTo>
                    <a:lnTo>
                      <a:pt x="836" y="255"/>
                    </a:lnTo>
                    <a:lnTo>
                      <a:pt x="840" y="248"/>
                    </a:lnTo>
                    <a:lnTo>
                      <a:pt x="846" y="229"/>
                    </a:lnTo>
                    <a:lnTo>
                      <a:pt x="856" y="210"/>
                    </a:lnTo>
                    <a:lnTo>
                      <a:pt x="858" y="205"/>
                    </a:lnTo>
                    <a:lnTo>
                      <a:pt x="862" y="201"/>
                    </a:lnTo>
                    <a:lnTo>
                      <a:pt x="867" y="196"/>
                    </a:lnTo>
                    <a:lnTo>
                      <a:pt x="871" y="192"/>
                    </a:lnTo>
                    <a:lnTo>
                      <a:pt x="877" y="189"/>
                    </a:lnTo>
                    <a:lnTo>
                      <a:pt x="884" y="185"/>
                    </a:lnTo>
                    <a:lnTo>
                      <a:pt x="893" y="183"/>
                    </a:lnTo>
                    <a:lnTo>
                      <a:pt x="901" y="180"/>
                    </a:lnTo>
                    <a:lnTo>
                      <a:pt x="919" y="178"/>
                    </a:lnTo>
                    <a:lnTo>
                      <a:pt x="932" y="177"/>
                    </a:lnTo>
                    <a:lnTo>
                      <a:pt x="944" y="177"/>
                    </a:lnTo>
                    <a:lnTo>
                      <a:pt x="953" y="178"/>
                    </a:lnTo>
                    <a:lnTo>
                      <a:pt x="974" y="180"/>
                    </a:lnTo>
                    <a:lnTo>
                      <a:pt x="1000" y="183"/>
                    </a:lnTo>
                    <a:lnTo>
                      <a:pt x="1019" y="184"/>
                    </a:lnTo>
                    <a:lnTo>
                      <a:pt x="1038" y="185"/>
                    </a:lnTo>
                    <a:lnTo>
                      <a:pt x="1047" y="185"/>
                    </a:lnTo>
                    <a:lnTo>
                      <a:pt x="1056" y="185"/>
                    </a:lnTo>
                    <a:lnTo>
                      <a:pt x="1064" y="184"/>
                    </a:lnTo>
                    <a:lnTo>
                      <a:pt x="1071" y="183"/>
                    </a:lnTo>
                    <a:lnTo>
                      <a:pt x="1084" y="174"/>
                    </a:lnTo>
                    <a:lnTo>
                      <a:pt x="1096" y="164"/>
                    </a:lnTo>
                    <a:lnTo>
                      <a:pt x="1100" y="160"/>
                    </a:lnTo>
                    <a:lnTo>
                      <a:pt x="1104" y="155"/>
                    </a:lnTo>
                    <a:lnTo>
                      <a:pt x="1108" y="148"/>
                    </a:lnTo>
                    <a:lnTo>
                      <a:pt x="1112" y="140"/>
                    </a:lnTo>
                    <a:lnTo>
                      <a:pt x="1116" y="133"/>
                    </a:lnTo>
                    <a:lnTo>
                      <a:pt x="1121" y="126"/>
                    </a:lnTo>
                    <a:lnTo>
                      <a:pt x="1125" y="120"/>
                    </a:lnTo>
                    <a:lnTo>
                      <a:pt x="1129" y="117"/>
                    </a:lnTo>
                    <a:lnTo>
                      <a:pt x="1145" y="116"/>
                    </a:lnTo>
                    <a:lnTo>
                      <a:pt x="1161" y="117"/>
                    </a:lnTo>
                    <a:lnTo>
                      <a:pt x="1170" y="116"/>
                    </a:lnTo>
                    <a:lnTo>
                      <a:pt x="1178" y="114"/>
                    </a:lnTo>
                    <a:lnTo>
                      <a:pt x="1185" y="108"/>
                    </a:lnTo>
                    <a:lnTo>
                      <a:pt x="1191" y="102"/>
                    </a:lnTo>
                    <a:lnTo>
                      <a:pt x="1203" y="89"/>
                    </a:lnTo>
                    <a:lnTo>
                      <a:pt x="1213" y="72"/>
                    </a:lnTo>
                    <a:lnTo>
                      <a:pt x="1218" y="60"/>
                    </a:lnTo>
                    <a:lnTo>
                      <a:pt x="1222" y="48"/>
                    </a:lnTo>
                    <a:lnTo>
                      <a:pt x="1226" y="37"/>
                    </a:lnTo>
                    <a:lnTo>
                      <a:pt x="1229" y="25"/>
                    </a:lnTo>
                    <a:lnTo>
                      <a:pt x="1232" y="15"/>
                    </a:lnTo>
                    <a:lnTo>
                      <a:pt x="1235" y="8"/>
                    </a:lnTo>
                    <a:lnTo>
                      <a:pt x="1238" y="4"/>
                    </a:lnTo>
                    <a:lnTo>
                      <a:pt x="1239" y="1"/>
                    </a:lnTo>
                    <a:lnTo>
                      <a:pt x="1240" y="0"/>
                    </a:lnTo>
                    <a:lnTo>
                      <a:pt x="1241" y="1"/>
                    </a:lnTo>
                    <a:lnTo>
                      <a:pt x="1243" y="8"/>
                    </a:lnTo>
                    <a:lnTo>
                      <a:pt x="1251" y="22"/>
                    </a:lnTo>
                    <a:lnTo>
                      <a:pt x="1259" y="35"/>
                    </a:lnTo>
                    <a:lnTo>
                      <a:pt x="1268" y="45"/>
                    </a:lnTo>
                    <a:lnTo>
                      <a:pt x="1277" y="54"/>
                    </a:lnTo>
                    <a:lnTo>
                      <a:pt x="1284" y="65"/>
                    </a:lnTo>
                    <a:lnTo>
                      <a:pt x="1287" y="71"/>
                    </a:lnTo>
                    <a:lnTo>
                      <a:pt x="1290" y="78"/>
                    </a:lnTo>
                    <a:lnTo>
                      <a:pt x="1292" y="85"/>
                    </a:lnTo>
                    <a:lnTo>
                      <a:pt x="1293" y="92"/>
                    </a:lnTo>
                    <a:lnTo>
                      <a:pt x="1296" y="110"/>
                    </a:lnTo>
                    <a:lnTo>
                      <a:pt x="1298" y="127"/>
                    </a:lnTo>
                    <a:lnTo>
                      <a:pt x="1299" y="135"/>
                    </a:lnTo>
                    <a:lnTo>
                      <a:pt x="1302" y="142"/>
                    </a:lnTo>
                    <a:lnTo>
                      <a:pt x="1303" y="148"/>
                    </a:lnTo>
                    <a:lnTo>
                      <a:pt x="1306" y="153"/>
                    </a:lnTo>
                    <a:lnTo>
                      <a:pt x="1310" y="157"/>
                    </a:lnTo>
                    <a:lnTo>
                      <a:pt x="1314" y="160"/>
                    </a:lnTo>
                    <a:lnTo>
                      <a:pt x="1320" y="162"/>
                    </a:lnTo>
                    <a:lnTo>
                      <a:pt x="1325" y="165"/>
                    </a:lnTo>
                    <a:lnTo>
                      <a:pt x="1331" y="166"/>
                    </a:lnTo>
                    <a:lnTo>
                      <a:pt x="1337" y="167"/>
                    </a:lnTo>
                    <a:lnTo>
                      <a:pt x="1342" y="167"/>
                    </a:lnTo>
                    <a:lnTo>
                      <a:pt x="1347" y="166"/>
                    </a:lnTo>
                    <a:lnTo>
                      <a:pt x="1355" y="164"/>
                    </a:lnTo>
                    <a:lnTo>
                      <a:pt x="1364" y="161"/>
                    </a:lnTo>
                    <a:lnTo>
                      <a:pt x="1368" y="161"/>
                    </a:lnTo>
                    <a:lnTo>
                      <a:pt x="1372" y="161"/>
                    </a:lnTo>
                    <a:lnTo>
                      <a:pt x="1374" y="162"/>
                    </a:lnTo>
                    <a:lnTo>
                      <a:pt x="1377" y="165"/>
                    </a:lnTo>
                    <a:lnTo>
                      <a:pt x="1379" y="167"/>
                    </a:lnTo>
                    <a:lnTo>
                      <a:pt x="1380" y="171"/>
                    </a:lnTo>
                    <a:lnTo>
                      <a:pt x="1380" y="174"/>
                    </a:lnTo>
                    <a:lnTo>
                      <a:pt x="1380" y="178"/>
                    </a:lnTo>
                    <a:lnTo>
                      <a:pt x="1378" y="185"/>
                    </a:lnTo>
                    <a:lnTo>
                      <a:pt x="1372" y="193"/>
                    </a:lnTo>
                    <a:lnTo>
                      <a:pt x="1368" y="198"/>
                    </a:lnTo>
                    <a:lnTo>
                      <a:pt x="1364" y="202"/>
                    </a:lnTo>
                    <a:lnTo>
                      <a:pt x="1358" y="205"/>
                    </a:lnTo>
                    <a:lnTo>
                      <a:pt x="1352" y="208"/>
                    </a:lnTo>
                    <a:lnTo>
                      <a:pt x="1336" y="212"/>
                    </a:lnTo>
                    <a:lnTo>
                      <a:pt x="1318" y="216"/>
                    </a:lnTo>
                    <a:lnTo>
                      <a:pt x="1303" y="220"/>
                    </a:lnTo>
                    <a:lnTo>
                      <a:pt x="1292" y="222"/>
                    </a:lnTo>
                    <a:lnTo>
                      <a:pt x="1284" y="227"/>
                    </a:lnTo>
                    <a:lnTo>
                      <a:pt x="1277" y="233"/>
                    </a:lnTo>
                    <a:lnTo>
                      <a:pt x="1268" y="239"/>
                    </a:lnTo>
                    <a:lnTo>
                      <a:pt x="1261" y="241"/>
                    </a:lnTo>
                    <a:lnTo>
                      <a:pt x="1254" y="242"/>
                    </a:lnTo>
                    <a:lnTo>
                      <a:pt x="1243" y="243"/>
                    </a:lnTo>
                    <a:lnTo>
                      <a:pt x="1239" y="245"/>
                    </a:lnTo>
                    <a:lnTo>
                      <a:pt x="1236" y="248"/>
                    </a:lnTo>
                    <a:lnTo>
                      <a:pt x="1235" y="252"/>
                    </a:lnTo>
                    <a:lnTo>
                      <a:pt x="1236" y="256"/>
                    </a:lnTo>
                    <a:lnTo>
                      <a:pt x="1238" y="268"/>
                    </a:lnTo>
                    <a:lnTo>
                      <a:pt x="1240" y="278"/>
                    </a:lnTo>
                    <a:lnTo>
                      <a:pt x="1240" y="283"/>
                    </a:lnTo>
                    <a:lnTo>
                      <a:pt x="1239" y="286"/>
                    </a:lnTo>
                    <a:lnTo>
                      <a:pt x="1236" y="290"/>
                    </a:lnTo>
                    <a:lnTo>
                      <a:pt x="1234" y="291"/>
                    </a:lnTo>
                    <a:lnTo>
                      <a:pt x="1230" y="292"/>
                    </a:lnTo>
                    <a:lnTo>
                      <a:pt x="1227" y="292"/>
                    </a:lnTo>
                    <a:lnTo>
                      <a:pt x="1223" y="291"/>
                    </a:lnTo>
                    <a:lnTo>
                      <a:pt x="1220" y="288"/>
                    </a:lnTo>
                    <a:lnTo>
                      <a:pt x="1214" y="284"/>
                    </a:lnTo>
                    <a:lnTo>
                      <a:pt x="1209" y="283"/>
                    </a:lnTo>
                    <a:lnTo>
                      <a:pt x="1208" y="283"/>
                    </a:lnTo>
                    <a:lnTo>
                      <a:pt x="1207" y="284"/>
                    </a:lnTo>
                    <a:lnTo>
                      <a:pt x="1205" y="286"/>
                    </a:lnTo>
                    <a:lnTo>
                      <a:pt x="1204" y="290"/>
                    </a:lnTo>
                    <a:lnTo>
                      <a:pt x="1204" y="296"/>
                    </a:lnTo>
                    <a:lnTo>
                      <a:pt x="1203" y="303"/>
                    </a:lnTo>
                    <a:lnTo>
                      <a:pt x="1203" y="306"/>
                    </a:lnTo>
                    <a:lnTo>
                      <a:pt x="1202" y="310"/>
                    </a:lnTo>
                    <a:lnTo>
                      <a:pt x="1199" y="313"/>
                    </a:lnTo>
                    <a:lnTo>
                      <a:pt x="1197" y="317"/>
                    </a:lnTo>
                    <a:lnTo>
                      <a:pt x="1194" y="321"/>
                    </a:lnTo>
                    <a:lnTo>
                      <a:pt x="1192" y="323"/>
                    </a:lnTo>
                    <a:lnTo>
                      <a:pt x="1192" y="327"/>
                    </a:lnTo>
                    <a:lnTo>
                      <a:pt x="1194" y="329"/>
                    </a:lnTo>
                    <a:lnTo>
                      <a:pt x="1195" y="330"/>
                    </a:lnTo>
                    <a:lnTo>
                      <a:pt x="1197" y="331"/>
                    </a:lnTo>
                    <a:lnTo>
                      <a:pt x="1201" y="332"/>
                    </a:lnTo>
                    <a:lnTo>
                      <a:pt x="1205" y="332"/>
                    </a:lnTo>
                    <a:lnTo>
                      <a:pt x="1214" y="331"/>
                    </a:lnTo>
                    <a:lnTo>
                      <a:pt x="1218" y="334"/>
                    </a:lnTo>
                    <a:lnTo>
                      <a:pt x="1221" y="337"/>
                    </a:lnTo>
                    <a:lnTo>
                      <a:pt x="1224" y="344"/>
                    </a:lnTo>
                    <a:lnTo>
                      <a:pt x="1227" y="348"/>
                    </a:lnTo>
                    <a:lnTo>
                      <a:pt x="1229" y="353"/>
                    </a:lnTo>
                    <a:lnTo>
                      <a:pt x="1233" y="357"/>
                    </a:lnTo>
                    <a:lnTo>
                      <a:pt x="1238" y="361"/>
                    </a:lnTo>
                    <a:lnTo>
                      <a:pt x="1249" y="368"/>
                    </a:lnTo>
                    <a:lnTo>
                      <a:pt x="1262" y="375"/>
                    </a:lnTo>
                    <a:lnTo>
                      <a:pt x="1278" y="380"/>
                    </a:lnTo>
                    <a:lnTo>
                      <a:pt x="1292" y="384"/>
                    </a:lnTo>
                    <a:lnTo>
                      <a:pt x="1304" y="384"/>
                    </a:lnTo>
                    <a:lnTo>
                      <a:pt x="1315" y="382"/>
                    </a:lnTo>
                    <a:lnTo>
                      <a:pt x="1324" y="381"/>
                    </a:lnTo>
                    <a:lnTo>
                      <a:pt x="1334" y="382"/>
                    </a:lnTo>
                    <a:lnTo>
                      <a:pt x="1339" y="382"/>
                    </a:lnTo>
                    <a:lnTo>
                      <a:pt x="1343" y="385"/>
                    </a:lnTo>
                    <a:lnTo>
                      <a:pt x="1346" y="387"/>
                    </a:lnTo>
                    <a:lnTo>
                      <a:pt x="1349" y="391"/>
                    </a:lnTo>
                    <a:lnTo>
                      <a:pt x="1350" y="397"/>
                    </a:lnTo>
                    <a:lnTo>
                      <a:pt x="1352" y="404"/>
                    </a:lnTo>
                    <a:lnTo>
                      <a:pt x="1353" y="412"/>
                    </a:lnTo>
                    <a:lnTo>
                      <a:pt x="1353" y="420"/>
                    </a:lnTo>
                    <a:lnTo>
                      <a:pt x="1353" y="438"/>
                    </a:lnTo>
                    <a:lnTo>
                      <a:pt x="1352" y="456"/>
                    </a:lnTo>
                    <a:lnTo>
                      <a:pt x="1352" y="463"/>
                    </a:lnTo>
                    <a:lnTo>
                      <a:pt x="1353" y="469"/>
                    </a:lnTo>
                    <a:lnTo>
                      <a:pt x="1355" y="474"/>
                    </a:lnTo>
                    <a:lnTo>
                      <a:pt x="1359" y="479"/>
                    </a:lnTo>
                    <a:lnTo>
                      <a:pt x="1367" y="486"/>
                    </a:lnTo>
                    <a:lnTo>
                      <a:pt x="1377" y="493"/>
                    </a:lnTo>
                    <a:lnTo>
                      <a:pt x="1381" y="498"/>
                    </a:lnTo>
                    <a:lnTo>
                      <a:pt x="1386" y="501"/>
                    </a:lnTo>
                    <a:lnTo>
                      <a:pt x="1388" y="506"/>
                    </a:lnTo>
                    <a:lnTo>
                      <a:pt x="1391" y="510"/>
                    </a:lnTo>
                    <a:lnTo>
                      <a:pt x="1394" y="520"/>
                    </a:lnTo>
                    <a:lnTo>
                      <a:pt x="1396" y="533"/>
                    </a:lnTo>
                    <a:lnTo>
                      <a:pt x="1396" y="540"/>
                    </a:lnTo>
                    <a:lnTo>
                      <a:pt x="1394" y="546"/>
                    </a:lnTo>
                    <a:lnTo>
                      <a:pt x="1393" y="551"/>
                    </a:lnTo>
                    <a:lnTo>
                      <a:pt x="1391" y="556"/>
                    </a:lnTo>
                    <a:lnTo>
                      <a:pt x="1387" y="564"/>
                    </a:lnTo>
                    <a:lnTo>
                      <a:pt x="1383" y="576"/>
                    </a:lnTo>
                    <a:lnTo>
                      <a:pt x="1379" y="589"/>
                    </a:lnTo>
                    <a:lnTo>
                      <a:pt x="1379" y="602"/>
                    </a:lnTo>
                    <a:lnTo>
                      <a:pt x="1378" y="613"/>
                    </a:lnTo>
                    <a:lnTo>
                      <a:pt x="1377" y="624"/>
                    </a:lnTo>
                    <a:lnTo>
                      <a:pt x="1375" y="632"/>
                    </a:lnTo>
                    <a:lnTo>
                      <a:pt x="1374" y="643"/>
                    </a:lnTo>
                    <a:lnTo>
                      <a:pt x="1377" y="653"/>
                    </a:lnTo>
                    <a:lnTo>
                      <a:pt x="1380" y="665"/>
                    </a:lnTo>
                    <a:lnTo>
                      <a:pt x="1381" y="670"/>
                    </a:lnTo>
                    <a:lnTo>
                      <a:pt x="1383" y="675"/>
                    </a:lnTo>
                    <a:lnTo>
                      <a:pt x="1383" y="678"/>
                    </a:lnTo>
                    <a:lnTo>
                      <a:pt x="1383" y="681"/>
                    </a:lnTo>
                    <a:lnTo>
                      <a:pt x="1380" y="683"/>
                    </a:lnTo>
                    <a:lnTo>
                      <a:pt x="1379" y="685"/>
                    </a:lnTo>
                    <a:lnTo>
                      <a:pt x="1375" y="687"/>
                    </a:lnTo>
                    <a:lnTo>
                      <a:pt x="1372" y="687"/>
                    </a:lnTo>
                    <a:lnTo>
                      <a:pt x="1365" y="689"/>
                    </a:lnTo>
                    <a:lnTo>
                      <a:pt x="1359" y="694"/>
                    </a:lnTo>
                    <a:lnTo>
                      <a:pt x="1356" y="696"/>
                    </a:lnTo>
                    <a:lnTo>
                      <a:pt x="1354" y="699"/>
                    </a:lnTo>
                    <a:lnTo>
                      <a:pt x="1352" y="702"/>
                    </a:lnTo>
                    <a:lnTo>
                      <a:pt x="1352" y="707"/>
                    </a:lnTo>
                    <a:lnTo>
                      <a:pt x="1349" y="713"/>
                    </a:lnTo>
                    <a:lnTo>
                      <a:pt x="1347" y="718"/>
                    </a:lnTo>
                    <a:lnTo>
                      <a:pt x="1345" y="719"/>
                    </a:lnTo>
                    <a:lnTo>
                      <a:pt x="1341" y="720"/>
                    </a:lnTo>
                    <a:lnTo>
                      <a:pt x="1337" y="720"/>
                    </a:lnTo>
                    <a:lnTo>
                      <a:pt x="1331" y="720"/>
                    </a:lnTo>
                    <a:lnTo>
                      <a:pt x="1327" y="720"/>
                    </a:lnTo>
                    <a:lnTo>
                      <a:pt x="1323" y="722"/>
                    </a:lnTo>
                    <a:lnTo>
                      <a:pt x="1320" y="726"/>
                    </a:lnTo>
                    <a:lnTo>
                      <a:pt x="1317" y="731"/>
                    </a:lnTo>
                    <a:lnTo>
                      <a:pt x="1314" y="735"/>
                    </a:lnTo>
                    <a:lnTo>
                      <a:pt x="1310" y="740"/>
                    </a:lnTo>
                    <a:lnTo>
                      <a:pt x="1305" y="744"/>
                    </a:lnTo>
                    <a:lnTo>
                      <a:pt x="1299" y="747"/>
                    </a:lnTo>
                    <a:lnTo>
                      <a:pt x="1293" y="750"/>
                    </a:lnTo>
                    <a:lnTo>
                      <a:pt x="1286" y="751"/>
                    </a:lnTo>
                    <a:lnTo>
                      <a:pt x="1280" y="750"/>
                    </a:lnTo>
                    <a:lnTo>
                      <a:pt x="1273" y="747"/>
                    </a:lnTo>
                    <a:lnTo>
                      <a:pt x="1267" y="745"/>
                    </a:lnTo>
                    <a:lnTo>
                      <a:pt x="1262" y="741"/>
                    </a:lnTo>
                    <a:lnTo>
                      <a:pt x="1258" y="737"/>
                    </a:lnTo>
                    <a:lnTo>
                      <a:pt x="1254" y="732"/>
                    </a:lnTo>
                    <a:lnTo>
                      <a:pt x="1251" y="727"/>
                    </a:lnTo>
                    <a:lnTo>
                      <a:pt x="1247" y="722"/>
                    </a:lnTo>
                    <a:lnTo>
                      <a:pt x="1243" y="720"/>
                    </a:lnTo>
                    <a:lnTo>
                      <a:pt x="1239" y="718"/>
                    </a:lnTo>
                    <a:lnTo>
                      <a:pt x="1234" y="715"/>
                    </a:lnTo>
                    <a:lnTo>
                      <a:pt x="1229" y="715"/>
                    </a:lnTo>
                    <a:lnTo>
                      <a:pt x="1224" y="716"/>
                    </a:lnTo>
                    <a:lnTo>
                      <a:pt x="1220" y="719"/>
                    </a:lnTo>
                    <a:lnTo>
                      <a:pt x="1208" y="728"/>
                    </a:lnTo>
                    <a:lnTo>
                      <a:pt x="1194" y="741"/>
                    </a:lnTo>
                    <a:lnTo>
                      <a:pt x="1178" y="757"/>
                    </a:lnTo>
                    <a:lnTo>
                      <a:pt x="1164" y="770"/>
                    </a:lnTo>
                    <a:lnTo>
                      <a:pt x="1159" y="776"/>
                    </a:lnTo>
                    <a:lnTo>
                      <a:pt x="1155" y="782"/>
                    </a:lnTo>
                    <a:lnTo>
                      <a:pt x="1153" y="789"/>
                    </a:lnTo>
                    <a:lnTo>
                      <a:pt x="1152" y="796"/>
                    </a:lnTo>
                    <a:lnTo>
                      <a:pt x="1152" y="803"/>
                    </a:lnTo>
                    <a:lnTo>
                      <a:pt x="1153" y="809"/>
                    </a:lnTo>
                    <a:lnTo>
                      <a:pt x="1155" y="815"/>
                    </a:lnTo>
                    <a:lnTo>
                      <a:pt x="1158" y="819"/>
                    </a:lnTo>
                    <a:lnTo>
                      <a:pt x="1164" y="826"/>
                    </a:lnTo>
                    <a:lnTo>
                      <a:pt x="1172" y="835"/>
                    </a:lnTo>
                    <a:lnTo>
                      <a:pt x="1176" y="841"/>
                    </a:lnTo>
                    <a:lnTo>
                      <a:pt x="1179" y="846"/>
                    </a:lnTo>
                    <a:lnTo>
                      <a:pt x="1182" y="851"/>
                    </a:lnTo>
                    <a:lnTo>
                      <a:pt x="1183" y="855"/>
                    </a:lnTo>
                    <a:lnTo>
                      <a:pt x="1184" y="860"/>
                    </a:lnTo>
                    <a:lnTo>
                      <a:pt x="1184" y="866"/>
                    </a:lnTo>
                    <a:lnTo>
                      <a:pt x="1183" y="873"/>
                    </a:lnTo>
                    <a:lnTo>
                      <a:pt x="1182" y="879"/>
                    </a:lnTo>
                    <a:lnTo>
                      <a:pt x="1179" y="885"/>
                    </a:lnTo>
                    <a:lnTo>
                      <a:pt x="1176" y="891"/>
                    </a:lnTo>
                    <a:lnTo>
                      <a:pt x="1171" y="895"/>
                    </a:lnTo>
                    <a:lnTo>
                      <a:pt x="1164" y="897"/>
                    </a:lnTo>
                    <a:lnTo>
                      <a:pt x="1158" y="898"/>
                    </a:lnTo>
                    <a:lnTo>
                      <a:pt x="1152" y="901"/>
                    </a:lnTo>
                    <a:lnTo>
                      <a:pt x="1147" y="903"/>
                    </a:lnTo>
                    <a:lnTo>
                      <a:pt x="1144" y="907"/>
                    </a:lnTo>
                    <a:lnTo>
                      <a:pt x="1139" y="914"/>
                    </a:lnTo>
                    <a:lnTo>
                      <a:pt x="1136" y="922"/>
                    </a:lnTo>
                    <a:lnTo>
                      <a:pt x="1134" y="929"/>
                    </a:lnTo>
                    <a:lnTo>
                      <a:pt x="1131" y="933"/>
                    </a:lnTo>
                    <a:lnTo>
                      <a:pt x="1125" y="934"/>
                    </a:lnTo>
                    <a:lnTo>
                      <a:pt x="1116" y="935"/>
                    </a:lnTo>
                    <a:lnTo>
                      <a:pt x="1112" y="936"/>
                    </a:lnTo>
                    <a:lnTo>
                      <a:pt x="1107" y="939"/>
                    </a:lnTo>
                    <a:lnTo>
                      <a:pt x="1103" y="942"/>
                    </a:lnTo>
                    <a:lnTo>
                      <a:pt x="1101" y="946"/>
                    </a:lnTo>
                    <a:lnTo>
                      <a:pt x="1097" y="949"/>
                    </a:lnTo>
                    <a:lnTo>
                      <a:pt x="1096" y="954"/>
                    </a:lnTo>
                    <a:lnTo>
                      <a:pt x="1095" y="959"/>
                    </a:lnTo>
                    <a:lnTo>
                      <a:pt x="1094" y="965"/>
                    </a:lnTo>
                    <a:lnTo>
                      <a:pt x="1094" y="975"/>
                    </a:lnTo>
                    <a:lnTo>
                      <a:pt x="1094" y="987"/>
                    </a:lnTo>
                    <a:lnTo>
                      <a:pt x="1095" y="998"/>
                    </a:lnTo>
                    <a:lnTo>
                      <a:pt x="1095" y="1009"/>
                    </a:lnTo>
                    <a:lnTo>
                      <a:pt x="1091" y="1018"/>
                    </a:lnTo>
                    <a:lnTo>
                      <a:pt x="1088" y="1029"/>
                    </a:lnTo>
                    <a:lnTo>
                      <a:pt x="1085" y="1035"/>
                    </a:lnTo>
                    <a:lnTo>
                      <a:pt x="1084" y="1041"/>
                    </a:lnTo>
                    <a:lnTo>
                      <a:pt x="1084" y="1046"/>
                    </a:lnTo>
                    <a:lnTo>
                      <a:pt x="1087" y="1050"/>
                    </a:lnTo>
                    <a:lnTo>
                      <a:pt x="1089" y="1061"/>
                    </a:lnTo>
                    <a:lnTo>
                      <a:pt x="1091" y="1072"/>
                    </a:lnTo>
                    <a:lnTo>
                      <a:pt x="1092" y="1084"/>
                    </a:lnTo>
                    <a:lnTo>
                      <a:pt x="1094" y="1098"/>
                    </a:lnTo>
                    <a:lnTo>
                      <a:pt x="1095" y="1105"/>
                    </a:lnTo>
                    <a:lnTo>
                      <a:pt x="1097" y="1111"/>
                    </a:lnTo>
                    <a:lnTo>
                      <a:pt x="1101" y="1116"/>
                    </a:lnTo>
                    <a:lnTo>
                      <a:pt x="1104" y="1119"/>
                    </a:lnTo>
                    <a:lnTo>
                      <a:pt x="1110" y="1123"/>
                    </a:lnTo>
                    <a:lnTo>
                      <a:pt x="1116" y="1125"/>
                    </a:lnTo>
                    <a:lnTo>
                      <a:pt x="1122" y="1126"/>
                    </a:lnTo>
                    <a:lnTo>
                      <a:pt x="1131" y="1126"/>
                    </a:lnTo>
                    <a:lnTo>
                      <a:pt x="1136" y="1126"/>
                    </a:lnTo>
                    <a:lnTo>
                      <a:pt x="1141" y="1128"/>
                    </a:lnTo>
                    <a:lnTo>
                      <a:pt x="1145" y="1129"/>
                    </a:lnTo>
                    <a:lnTo>
                      <a:pt x="1147" y="1130"/>
                    </a:lnTo>
                    <a:lnTo>
                      <a:pt x="1150" y="1136"/>
                    </a:lnTo>
                    <a:lnTo>
                      <a:pt x="1152" y="1143"/>
                    </a:lnTo>
                    <a:lnTo>
                      <a:pt x="1154" y="1145"/>
                    </a:lnTo>
                    <a:lnTo>
                      <a:pt x="1157" y="1148"/>
                    </a:lnTo>
                    <a:lnTo>
                      <a:pt x="1159" y="1149"/>
                    </a:lnTo>
                    <a:lnTo>
                      <a:pt x="1161" y="1150"/>
                    </a:lnTo>
                    <a:lnTo>
                      <a:pt x="1167" y="1149"/>
                    </a:lnTo>
                    <a:lnTo>
                      <a:pt x="1175" y="1145"/>
                    </a:lnTo>
                    <a:lnTo>
                      <a:pt x="1178" y="1143"/>
                    </a:lnTo>
                    <a:lnTo>
                      <a:pt x="1182" y="1142"/>
                    </a:lnTo>
                    <a:lnTo>
                      <a:pt x="1185" y="1143"/>
                    </a:lnTo>
                    <a:lnTo>
                      <a:pt x="1186" y="1143"/>
                    </a:lnTo>
                    <a:lnTo>
                      <a:pt x="1189" y="1145"/>
                    </a:lnTo>
                    <a:lnTo>
                      <a:pt x="1189" y="1148"/>
                    </a:lnTo>
                    <a:lnTo>
                      <a:pt x="1189" y="1151"/>
                    </a:lnTo>
                    <a:lnTo>
                      <a:pt x="1188" y="1156"/>
                    </a:lnTo>
                    <a:lnTo>
                      <a:pt x="1186" y="1160"/>
                    </a:lnTo>
                    <a:lnTo>
                      <a:pt x="1186" y="1164"/>
                    </a:lnTo>
                    <a:lnTo>
                      <a:pt x="1186" y="1168"/>
                    </a:lnTo>
                    <a:lnTo>
                      <a:pt x="1188" y="1172"/>
                    </a:lnTo>
                    <a:lnTo>
                      <a:pt x="1192" y="1179"/>
                    </a:lnTo>
                    <a:lnTo>
                      <a:pt x="1198" y="1187"/>
                    </a:lnTo>
                    <a:lnTo>
                      <a:pt x="1201" y="1192"/>
                    </a:lnTo>
                    <a:lnTo>
                      <a:pt x="1204" y="1199"/>
                    </a:lnTo>
                    <a:lnTo>
                      <a:pt x="1207" y="1206"/>
                    </a:lnTo>
                    <a:lnTo>
                      <a:pt x="1209" y="1216"/>
                    </a:lnTo>
                    <a:lnTo>
                      <a:pt x="1215" y="1236"/>
                    </a:lnTo>
                    <a:lnTo>
                      <a:pt x="1222" y="1257"/>
                    </a:lnTo>
                    <a:lnTo>
                      <a:pt x="1228" y="1268"/>
                    </a:lnTo>
                    <a:lnTo>
                      <a:pt x="1234" y="1276"/>
                    </a:lnTo>
                    <a:lnTo>
                      <a:pt x="1240" y="1283"/>
                    </a:lnTo>
                    <a:lnTo>
                      <a:pt x="1246" y="1288"/>
                    </a:lnTo>
                    <a:lnTo>
                      <a:pt x="1257" y="1296"/>
                    </a:lnTo>
                    <a:lnTo>
                      <a:pt x="1267" y="1304"/>
                    </a:lnTo>
                    <a:lnTo>
                      <a:pt x="1268" y="1306"/>
                    </a:lnTo>
                    <a:lnTo>
                      <a:pt x="1270" y="1308"/>
                    </a:lnTo>
                    <a:lnTo>
                      <a:pt x="1271" y="1309"/>
                    </a:lnTo>
                    <a:lnTo>
                      <a:pt x="1270" y="1312"/>
                    </a:lnTo>
                    <a:lnTo>
                      <a:pt x="1267" y="1314"/>
                    </a:lnTo>
                    <a:lnTo>
                      <a:pt x="1262" y="1317"/>
                    </a:lnTo>
                    <a:lnTo>
                      <a:pt x="1258" y="1319"/>
                    </a:lnTo>
                    <a:lnTo>
                      <a:pt x="1253" y="1321"/>
                    </a:lnTo>
                    <a:lnTo>
                      <a:pt x="1249" y="1325"/>
                    </a:lnTo>
                    <a:lnTo>
                      <a:pt x="1248" y="1328"/>
                    </a:lnTo>
                    <a:lnTo>
                      <a:pt x="1249" y="1331"/>
                    </a:lnTo>
                    <a:lnTo>
                      <a:pt x="1251" y="1333"/>
                    </a:lnTo>
                    <a:lnTo>
                      <a:pt x="1253" y="1336"/>
                    </a:lnTo>
                    <a:lnTo>
                      <a:pt x="1257" y="1337"/>
                    </a:lnTo>
                    <a:lnTo>
                      <a:pt x="1265" y="1338"/>
                    </a:lnTo>
                    <a:lnTo>
                      <a:pt x="1278" y="1338"/>
                    </a:lnTo>
                    <a:lnTo>
                      <a:pt x="1284" y="1338"/>
                    </a:lnTo>
                    <a:lnTo>
                      <a:pt x="1290" y="1338"/>
                    </a:lnTo>
                    <a:lnTo>
                      <a:pt x="1295" y="1339"/>
                    </a:lnTo>
                    <a:lnTo>
                      <a:pt x="1298" y="1342"/>
                    </a:lnTo>
                    <a:lnTo>
                      <a:pt x="1302" y="1344"/>
                    </a:lnTo>
                    <a:lnTo>
                      <a:pt x="1304" y="1346"/>
                    </a:lnTo>
                    <a:lnTo>
                      <a:pt x="1306" y="1350"/>
                    </a:lnTo>
                    <a:lnTo>
                      <a:pt x="1308" y="1353"/>
                    </a:lnTo>
                    <a:lnTo>
                      <a:pt x="1306" y="1364"/>
                    </a:lnTo>
                    <a:lnTo>
                      <a:pt x="1304" y="1377"/>
                    </a:lnTo>
                    <a:lnTo>
                      <a:pt x="1299" y="1393"/>
                    </a:lnTo>
                    <a:lnTo>
                      <a:pt x="1292" y="1409"/>
                    </a:lnTo>
                    <a:lnTo>
                      <a:pt x="1285" y="1426"/>
                    </a:lnTo>
                    <a:lnTo>
                      <a:pt x="1278" y="1444"/>
                    </a:lnTo>
                    <a:lnTo>
                      <a:pt x="1268" y="1460"/>
                    </a:lnTo>
                    <a:lnTo>
                      <a:pt x="1259" y="1476"/>
                    </a:lnTo>
                    <a:lnTo>
                      <a:pt x="1249" y="1490"/>
                    </a:lnTo>
                    <a:lnTo>
                      <a:pt x="1239" y="1506"/>
                    </a:lnTo>
                    <a:lnTo>
                      <a:pt x="1234" y="1515"/>
                    </a:lnTo>
                    <a:lnTo>
                      <a:pt x="1230" y="1523"/>
                    </a:lnTo>
                    <a:lnTo>
                      <a:pt x="1227" y="1532"/>
                    </a:lnTo>
                    <a:lnTo>
                      <a:pt x="1224" y="1539"/>
                    </a:lnTo>
                    <a:lnTo>
                      <a:pt x="1221" y="1553"/>
                    </a:lnTo>
                    <a:lnTo>
                      <a:pt x="1216" y="1565"/>
                    </a:lnTo>
                    <a:lnTo>
                      <a:pt x="1209" y="1576"/>
                    </a:lnTo>
                    <a:lnTo>
                      <a:pt x="1201" y="1584"/>
                    </a:lnTo>
                    <a:lnTo>
                      <a:pt x="1192" y="1592"/>
                    </a:lnTo>
                    <a:lnTo>
                      <a:pt x="1186" y="1601"/>
                    </a:lnTo>
                    <a:lnTo>
                      <a:pt x="1185" y="1605"/>
                    </a:lnTo>
                    <a:lnTo>
                      <a:pt x="1184" y="1610"/>
                    </a:lnTo>
                    <a:lnTo>
                      <a:pt x="1184" y="1615"/>
                    </a:lnTo>
                    <a:lnTo>
                      <a:pt x="1184" y="1620"/>
                    </a:lnTo>
                    <a:lnTo>
                      <a:pt x="1186" y="1633"/>
                    </a:lnTo>
                    <a:lnTo>
                      <a:pt x="1188" y="1648"/>
                    </a:lnTo>
                    <a:lnTo>
                      <a:pt x="1190" y="1665"/>
                    </a:lnTo>
                    <a:lnTo>
                      <a:pt x="1190" y="1680"/>
                    </a:lnTo>
                    <a:lnTo>
                      <a:pt x="1190" y="1687"/>
                    </a:lnTo>
                    <a:lnTo>
                      <a:pt x="1189" y="1693"/>
                    </a:lnTo>
                    <a:lnTo>
                      <a:pt x="1188" y="1699"/>
                    </a:lnTo>
                    <a:lnTo>
                      <a:pt x="1185" y="1703"/>
                    </a:lnTo>
                    <a:lnTo>
                      <a:pt x="1182" y="1706"/>
                    </a:lnTo>
                    <a:lnTo>
                      <a:pt x="1178" y="1709"/>
                    </a:lnTo>
                    <a:lnTo>
                      <a:pt x="1173" y="1709"/>
                    </a:lnTo>
                    <a:lnTo>
                      <a:pt x="1169" y="1709"/>
                    </a:lnTo>
                    <a:lnTo>
                      <a:pt x="1164" y="1709"/>
                    </a:lnTo>
                    <a:lnTo>
                      <a:pt x="1160" y="1711"/>
                    </a:lnTo>
                    <a:lnTo>
                      <a:pt x="1159" y="1714"/>
                    </a:lnTo>
                    <a:lnTo>
                      <a:pt x="1157" y="1717"/>
                    </a:lnTo>
                    <a:lnTo>
                      <a:pt x="1155" y="1727"/>
                    </a:lnTo>
                    <a:lnTo>
                      <a:pt x="1153" y="1737"/>
                    </a:lnTo>
                    <a:lnTo>
                      <a:pt x="1152" y="1741"/>
                    </a:lnTo>
                    <a:lnTo>
                      <a:pt x="1148" y="1746"/>
                    </a:lnTo>
                    <a:lnTo>
                      <a:pt x="1144" y="1750"/>
                    </a:lnTo>
                    <a:lnTo>
                      <a:pt x="1138" y="1755"/>
                    </a:lnTo>
                    <a:lnTo>
                      <a:pt x="1131" y="1759"/>
                    </a:lnTo>
                    <a:lnTo>
                      <a:pt x="1125" y="1761"/>
                    </a:lnTo>
                    <a:lnTo>
                      <a:pt x="1117" y="1764"/>
                    </a:lnTo>
                    <a:lnTo>
                      <a:pt x="1112" y="1765"/>
                    </a:lnTo>
                    <a:lnTo>
                      <a:pt x="1107" y="1765"/>
                    </a:lnTo>
                    <a:lnTo>
                      <a:pt x="1102" y="1766"/>
                    </a:lnTo>
                    <a:lnTo>
                      <a:pt x="1100" y="1768"/>
                    </a:lnTo>
                    <a:lnTo>
                      <a:pt x="1098" y="1769"/>
                    </a:lnTo>
                    <a:lnTo>
                      <a:pt x="1098" y="1777"/>
                    </a:lnTo>
                    <a:lnTo>
                      <a:pt x="1098" y="1786"/>
                    </a:lnTo>
                    <a:lnTo>
                      <a:pt x="1097" y="1796"/>
                    </a:lnTo>
                    <a:lnTo>
                      <a:pt x="1098" y="1803"/>
                    </a:lnTo>
                    <a:lnTo>
                      <a:pt x="1101" y="1807"/>
                    </a:lnTo>
                    <a:lnTo>
                      <a:pt x="1104" y="1811"/>
                    </a:lnTo>
                    <a:lnTo>
                      <a:pt x="1110" y="1816"/>
                    </a:lnTo>
                    <a:lnTo>
                      <a:pt x="1119" y="1821"/>
                    </a:lnTo>
                    <a:lnTo>
                      <a:pt x="1122" y="1823"/>
                    </a:lnTo>
                    <a:lnTo>
                      <a:pt x="1126" y="1825"/>
                    </a:lnTo>
                    <a:lnTo>
                      <a:pt x="1128" y="1829"/>
                    </a:lnTo>
                    <a:lnTo>
                      <a:pt x="1131" y="1831"/>
                    </a:lnTo>
                    <a:lnTo>
                      <a:pt x="1133" y="1838"/>
                    </a:lnTo>
                    <a:lnTo>
                      <a:pt x="1133" y="1844"/>
                    </a:lnTo>
                    <a:lnTo>
                      <a:pt x="1132" y="1859"/>
                    </a:lnTo>
                    <a:lnTo>
                      <a:pt x="1132" y="1870"/>
                    </a:lnTo>
                    <a:lnTo>
                      <a:pt x="1134" y="1875"/>
                    </a:lnTo>
                    <a:lnTo>
                      <a:pt x="1139" y="1880"/>
                    </a:lnTo>
                    <a:lnTo>
                      <a:pt x="1144" y="1885"/>
                    </a:lnTo>
                    <a:lnTo>
                      <a:pt x="1150" y="1888"/>
                    </a:lnTo>
                    <a:lnTo>
                      <a:pt x="1163" y="1895"/>
                    </a:lnTo>
                    <a:lnTo>
                      <a:pt x="1177" y="1901"/>
                    </a:lnTo>
                    <a:lnTo>
                      <a:pt x="1182" y="1904"/>
                    </a:lnTo>
                    <a:lnTo>
                      <a:pt x="1184" y="1907"/>
                    </a:lnTo>
                    <a:lnTo>
                      <a:pt x="1186" y="1911"/>
                    </a:lnTo>
                    <a:lnTo>
                      <a:pt x="1189" y="1914"/>
                    </a:lnTo>
                    <a:lnTo>
                      <a:pt x="1189" y="1919"/>
                    </a:lnTo>
                    <a:lnTo>
                      <a:pt x="1189" y="1926"/>
                    </a:lnTo>
                    <a:lnTo>
                      <a:pt x="1189" y="1932"/>
                    </a:lnTo>
                    <a:lnTo>
                      <a:pt x="1188" y="1939"/>
                    </a:lnTo>
                    <a:lnTo>
                      <a:pt x="1184" y="1954"/>
                    </a:lnTo>
                    <a:lnTo>
                      <a:pt x="1180" y="1964"/>
                    </a:lnTo>
                    <a:lnTo>
                      <a:pt x="1178" y="1980"/>
                    </a:lnTo>
                    <a:lnTo>
                      <a:pt x="1176" y="1996"/>
                    </a:lnTo>
                    <a:lnTo>
                      <a:pt x="1173" y="2016"/>
                    </a:lnTo>
                    <a:lnTo>
                      <a:pt x="1172" y="2032"/>
                    </a:lnTo>
                    <a:lnTo>
                      <a:pt x="1170" y="2048"/>
                    </a:lnTo>
                    <a:lnTo>
                      <a:pt x="1170" y="2062"/>
                    </a:lnTo>
                    <a:lnTo>
                      <a:pt x="1170" y="2068"/>
                    </a:lnTo>
                    <a:lnTo>
                      <a:pt x="1171" y="2073"/>
                    </a:lnTo>
                    <a:lnTo>
                      <a:pt x="1172" y="2077"/>
                    </a:lnTo>
                    <a:lnTo>
                      <a:pt x="1173" y="2080"/>
                    </a:lnTo>
                    <a:lnTo>
                      <a:pt x="1177" y="2087"/>
                    </a:lnTo>
                    <a:lnTo>
                      <a:pt x="1178" y="2093"/>
                    </a:lnTo>
                    <a:lnTo>
                      <a:pt x="1177" y="2095"/>
                    </a:lnTo>
                    <a:lnTo>
                      <a:pt x="1176" y="2098"/>
                    </a:lnTo>
                    <a:lnTo>
                      <a:pt x="1173" y="2099"/>
                    </a:lnTo>
                    <a:lnTo>
                      <a:pt x="1170" y="2099"/>
                    </a:lnTo>
                    <a:lnTo>
                      <a:pt x="1167" y="2100"/>
                    </a:lnTo>
                    <a:lnTo>
                      <a:pt x="1164" y="2100"/>
                    </a:lnTo>
                    <a:lnTo>
                      <a:pt x="1161" y="2101"/>
                    </a:lnTo>
                    <a:lnTo>
                      <a:pt x="1160" y="2103"/>
                    </a:lnTo>
                    <a:lnTo>
                      <a:pt x="1158" y="2108"/>
                    </a:lnTo>
                    <a:lnTo>
                      <a:pt x="1157" y="2114"/>
                    </a:lnTo>
                    <a:lnTo>
                      <a:pt x="1158" y="2122"/>
                    </a:lnTo>
                    <a:lnTo>
                      <a:pt x="1160" y="2132"/>
                    </a:lnTo>
                    <a:lnTo>
                      <a:pt x="1164" y="2143"/>
                    </a:lnTo>
                    <a:lnTo>
                      <a:pt x="1166" y="2151"/>
                    </a:lnTo>
                    <a:lnTo>
                      <a:pt x="1167" y="2156"/>
                    </a:lnTo>
                    <a:lnTo>
                      <a:pt x="1169" y="2158"/>
                    </a:lnTo>
                    <a:lnTo>
                      <a:pt x="1167" y="2162"/>
                    </a:lnTo>
                    <a:lnTo>
                      <a:pt x="1166" y="2164"/>
                    </a:lnTo>
                    <a:lnTo>
                      <a:pt x="1161" y="2168"/>
                    </a:lnTo>
                    <a:lnTo>
                      <a:pt x="1153" y="2171"/>
                    </a:lnTo>
                    <a:lnTo>
                      <a:pt x="1150" y="2172"/>
                    </a:lnTo>
                    <a:lnTo>
                      <a:pt x="1146" y="2174"/>
                    </a:lnTo>
                    <a:lnTo>
                      <a:pt x="1145" y="2176"/>
                    </a:lnTo>
                    <a:lnTo>
                      <a:pt x="1144" y="2178"/>
                    </a:lnTo>
                    <a:lnTo>
                      <a:pt x="1144" y="2183"/>
                    </a:lnTo>
                    <a:lnTo>
                      <a:pt x="1145" y="2189"/>
                    </a:lnTo>
                    <a:lnTo>
                      <a:pt x="1148" y="2199"/>
                    </a:lnTo>
                    <a:lnTo>
                      <a:pt x="1152" y="2210"/>
                    </a:lnTo>
                    <a:lnTo>
                      <a:pt x="1155" y="2224"/>
                    </a:lnTo>
                    <a:lnTo>
                      <a:pt x="1158" y="2237"/>
                    </a:lnTo>
                    <a:lnTo>
                      <a:pt x="1158" y="2245"/>
                    </a:lnTo>
                    <a:lnTo>
                      <a:pt x="1155" y="2251"/>
                    </a:lnTo>
                    <a:lnTo>
                      <a:pt x="1152" y="2253"/>
                    </a:lnTo>
                    <a:lnTo>
                      <a:pt x="1146" y="2253"/>
                    </a:lnTo>
                    <a:lnTo>
                      <a:pt x="1142" y="2254"/>
                    </a:lnTo>
                    <a:lnTo>
                      <a:pt x="1140" y="2257"/>
                    </a:lnTo>
                    <a:lnTo>
                      <a:pt x="1138" y="2259"/>
                    </a:lnTo>
                    <a:lnTo>
                      <a:pt x="1135" y="2264"/>
                    </a:lnTo>
                    <a:lnTo>
                      <a:pt x="1131" y="2276"/>
                    </a:lnTo>
                    <a:lnTo>
                      <a:pt x="1122" y="2292"/>
                    </a:lnTo>
                    <a:lnTo>
                      <a:pt x="1116" y="2301"/>
                    </a:lnTo>
                    <a:lnTo>
                      <a:pt x="1109" y="2309"/>
                    </a:lnTo>
                    <a:lnTo>
                      <a:pt x="1101" y="2315"/>
                    </a:lnTo>
                    <a:lnTo>
                      <a:pt x="1092" y="2320"/>
                    </a:lnTo>
                    <a:lnTo>
                      <a:pt x="1085" y="2323"/>
                    </a:lnTo>
                    <a:lnTo>
                      <a:pt x="1078" y="2326"/>
                    </a:lnTo>
                    <a:lnTo>
                      <a:pt x="1071" y="2327"/>
                    </a:lnTo>
                    <a:lnTo>
                      <a:pt x="1066" y="2327"/>
                    </a:lnTo>
                    <a:lnTo>
                      <a:pt x="1062" y="2327"/>
                    </a:lnTo>
                    <a:lnTo>
                      <a:pt x="1058" y="2327"/>
                    </a:lnTo>
                    <a:lnTo>
                      <a:pt x="1056" y="2328"/>
                    </a:lnTo>
                    <a:lnTo>
                      <a:pt x="1053" y="2329"/>
                    </a:lnTo>
                    <a:lnTo>
                      <a:pt x="1051" y="2332"/>
                    </a:lnTo>
                    <a:lnTo>
                      <a:pt x="1051" y="2335"/>
                    </a:lnTo>
                    <a:lnTo>
                      <a:pt x="1051" y="2339"/>
                    </a:lnTo>
                    <a:lnTo>
                      <a:pt x="1052" y="2344"/>
                    </a:lnTo>
                    <a:lnTo>
                      <a:pt x="1053" y="2347"/>
                    </a:lnTo>
                    <a:lnTo>
                      <a:pt x="1052" y="2349"/>
                    </a:lnTo>
                    <a:lnTo>
                      <a:pt x="1050" y="2351"/>
                    </a:lnTo>
                    <a:lnTo>
                      <a:pt x="1047" y="2352"/>
                    </a:lnTo>
                    <a:lnTo>
                      <a:pt x="1039" y="2349"/>
                    </a:lnTo>
                    <a:lnTo>
                      <a:pt x="1031" y="2347"/>
                    </a:lnTo>
                    <a:lnTo>
                      <a:pt x="1027" y="2347"/>
                    </a:lnTo>
                    <a:lnTo>
                      <a:pt x="1024" y="2348"/>
                    </a:lnTo>
                    <a:lnTo>
                      <a:pt x="1020" y="2351"/>
                    </a:lnTo>
                    <a:lnTo>
                      <a:pt x="1018" y="2353"/>
                    </a:lnTo>
                    <a:lnTo>
                      <a:pt x="1010" y="2361"/>
                    </a:lnTo>
                    <a:lnTo>
                      <a:pt x="1005" y="2371"/>
                    </a:lnTo>
                    <a:lnTo>
                      <a:pt x="1000" y="2380"/>
                    </a:lnTo>
                    <a:lnTo>
                      <a:pt x="994" y="2390"/>
                    </a:lnTo>
                    <a:lnTo>
                      <a:pt x="990" y="2395"/>
                    </a:lnTo>
                    <a:lnTo>
                      <a:pt x="988" y="2397"/>
                    </a:lnTo>
                    <a:lnTo>
                      <a:pt x="986" y="2399"/>
                    </a:lnTo>
                    <a:lnTo>
                      <a:pt x="983" y="2399"/>
                    </a:lnTo>
                    <a:lnTo>
                      <a:pt x="978" y="2397"/>
                    </a:lnTo>
                    <a:lnTo>
                      <a:pt x="974" y="2393"/>
                    </a:lnTo>
                    <a:lnTo>
                      <a:pt x="968" y="2391"/>
                    </a:lnTo>
                    <a:lnTo>
                      <a:pt x="959" y="2390"/>
                    </a:lnTo>
                    <a:lnTo>
                      <a:pt x="955" y="2391"/>
                    </a:lnTo>
                    <a:lnTo>
                      <a:pt x="952" y="2392"/>
                    </a:lnTo>
                    <a:lnTo>
                      <a:pt x="951" y="2395"/>
                    </a:lnTo>
                    <a:lnTo>
                      <a:pt x="950" y="2398"/>
                    </a:lnTo>
                    <a:lnTo>
                      <a:pt x="951" y="2405"/>
                    </a:lnTo>
                    <a:lnTo>
                      <a:pt x="951" y="2412"/>
                    </a:lnTo>
                    <a:lnTo>
                      <a:pt x="950" y="2417"/>
                    </a:lnTo>
                    <a:lnTo>
                      <a:pt x="947" y="2420"/>
                    </a:lnTo>
                    <a:lnTo>
                      <a:pt x="943" y="2423"/>
                    </a:lnTo>
                    <a:lnTo>
                      <a:pt x="937" y="2426"/>
                    </a:lnTo>
                    <a:lnTo>
                      <a:pt x="931" y="2428"/>
                    </a:lnTo>
                    <a:lnTo>
                      <a:pt x="924" y="2429"/>
                    </a:lnTo>
                    <a:lnTo>
                      <a:pt x="915" y="2429"/>
                    </a:lnTo>
                    <a:lnTo>
                      <a:pt x="908" y="2429"/>
                    </a:lnTo>
                    <a:lnTo>
                      <a:pt x="901" y="2429"/>
                    </a:lnTo>
                    <a:lnTo>
                      <a:pt x="895" y="2429"/>
                    </a:lnTo>
                    <a:lnTo>
                      <a:pt x="892" y="2430"/>
                    </a:lnTo>
                    <a:lnTo>
                      <a:pt x="888" y="2432"/>
                    </a:lnTo>
                    <a:lnTo>
                      <a:pt x="882" y="2436"/>
                    </a:lnTo>
                    <a:lnTo>
                      <a:pt x="876" y="2441"/>
                    </a:lnTo>
                    <a:lnTo>
                      <a:pt x="873" y="2443"/>
                    </a:lnTo>
                    <a:lnTo>
                      <a:pt x="869" y="2445"/>
                    </a:lnTo>
                    <a:lnTo>
                      <a:pt x="864" y="2445"/>
                    </a:lnTo>
                    <a:lnTo>
                      <a:pt x="859" y="2443"/>
                    </a:lnTo>
                    <a:lnTo>
                      <a:pt x="855" y="2441"/>
                    </a:lnTo>
                    <a:lnTo>
                      <a:pt x="850" y="2439"/>
                    </a:lnTo>
                    <a:lnTo>
                      <a:pt x="845" y="2436"/>
                    </a:lnTo>
                    <a:lnTo>
                      <a:pt x="840" y="2433"/>
                    </a:lnTo>
                    <a:lnTo>
                      <a:pt x="837" y="2429"/>
                    </a:lnTo>
                    <a:lnTo>
                      <a:pt x="833" y="2429"/>
                    </a:lnTo>
                    <a:lnTo>
                      <a:pt x="830" y="2429"/>
                    </a:lnTo>
                    <a:lnTo>
                      <a:pt x="826" y="2432"/>
                    </a:lnTo>
                    <a:lnTo>
                      <a:pt x="820" y="2437"/>
                    </a:lnTo>
                    <a:lnTo>
                      <a:pt x="816" y="2442"/>
                    </a:lnTo>
                    <a:lnTo>
                      <a:pt x="813" y="2445"/>
                    </a:lnTo>
                    <a:lnTo>
                      <a:pt x="807" y="2446"/>
                    </a:lnTo>
                    <a:lnTo>
                      <a:pt x="800" y="2446"/>
                    </a:lnTo>
                    <a:lnTo>
                      <a:pt x="793" y="2446"/>
                    </a:lnTo>
                    <a:lnTo>
                      <a:pt x="775" y="2446"/>
                    </a:lnTo>
                    <a:lnTo>
                      <a:pt x="760" y="2446"/>
                    </a:lnTo>
                    <a:lnTo>
                      <a:pt x="744" y="2447"/>
                    </a:lnTo>
                    <a:lnTo>
                      <a:pt x="728" y="2447"/>
                    </a:lnTo>
                    <a:lnTo>
                      <a:pt x="719" y="2447"/>
                    </a:lnTo>
                    <a:lnTo>
                      <a:pt x="712" y="2447"/>
                    </a:lnTo>
                    <a:lnTo>
                      <a:pt x="707" y="2446"/>
                    </a:lnTo>
                    <a:lnTo>
                      <a:pt x="704" y="2445"/>
                    </a:lnTo>
                    <a:lnTo>
                      <a:pt x="699" y="2441"/>
                    </a:lnTo>
                    <a:lnTo>
                      <a:pt x="692" y="2440"/>
                    </a:lnTo>
                    <a:lnTo>
                      <a:pt x="685" y="2439"/>
                    </a:lnTo>
                    <a:lnTo>
                      <a:pt x="675" y="2437"/>
                    </a:lnTo>
                    <a:lnTo>
                      <a:pt x="661" y="2430"/>
                    </a:lnTo>
                    <a:lnTo>
                      <a:pt x="643" y="2421"/>
                    </a:lnTo>
                    <a:lnTo>
                      <a:pt x="637" y="2421"/>
                    </a:lnTo>
                    <a:lnTo>
                      <a:pt x="631" y="2422"/>
                    </a:lnTo>
                    <a:lnTo>
                      <a:pt x="628" y="2424"/>
                    </a:lnTo>
                    <a:lnTo>
                      <a:pt x="624" y="2428"/>
                    </a:lnTo>
                    <a:lnTo>
                      <a:pt x="619" y="2436"/>
                    </a:lnTo>
                    <a:lnTo>
                      <a:pt x="616" y="2445"/>
                    </a:lnTo>
                    <a:lnTo>
                      <a:pt x="615" y="2448"/>
                    </a:lnTo>
                    <a:lnTo>
                      <a:pt x="615" y="2453"/>
                    </a:lnTo>
                    <a:lnTo>
                      <a:pt x="615" y="2458"/>
                    </a:lnTo>
                    <a:lnTo>
                      <a:pt x="615" y="2462"/>
                    </a:lnTo>
                    <a:lnTo>
                      <a:pt x="617" y="2471"/>
                    </a:lnTo>
                    <a:lnTo>
                      <a:pt x="619" y="2481"/>
                    </a:lnTo>
                    <a:lnTo>
                      <a:pt x="621" y="2486"/>
                    </a:lnTo>
                    <a:lnTo>
                      <a:pt x="621" y="2493"/>
                    </a:lnTo>
                    <a:lnTo>
                      <a:pt x="619" y="2500"/>
                    </a:lnTo>
                    <a:lnTo>
                      <a:pt x="618" y="2508"/>
                    </a:lnTo>
                    <a:lnTo>
                      <a:pt x="616" y="2515"/>
                    </a:lnTo>
                    <a:lnTo>
                      <a:pt x="615" y="2519"/>
                    </a:lnTo>
                    <a:lnTo>
                      <a:pt x="613" y="2523"/>
                    </a:lnTo>
                    <a:lnTo>
                      <a:pt x="612" y="2525"/>
                    </a:lnTo>
                    <a:lnTo>
                      <a:pt x="611" y="2524"/>
                    </a:lnTo>
                    <a:lnTo>
                      <a:pt x="609" y="2522"/>
                    </a:lnTo>
                    <a:lnTo>
                      <a:pt x="606" y="2519"/>
                    </a:lnTo>
                    <a:lnTo>
                      <a:pt x="603" y="2517"/>
                    </a:lnTo>
                    <a:lnTo>
                      <a:pt x="599" y="2516"/>
                    </a:lnTo>
                    <a:lnTo>
                      <a:pt x="594" y="2515"/>
                    </a:lnTo>
                    <a:lnTo>
                      <a:pt x="583" y="2514"/>
                    </a:lnTo>
                    <a:lnTo>
                      <a:pt x="569" y="2514"/>
                    </a:lnTo>
                    <a:lnTo>
                      <a:pt x="562" y="2515"/>
                    </a:lnTo>
                    <a:lnTo>
                      <a:pt x="556" y="2516"/>
                    </a:lnTo>
                    <a:lnTo>
                      <a:pt x="550" y="2518"/>
                    </a:lnTo>
                    <a:lnTo>
                      <a:pt x="547" y="2519"/>
                    </a:lnTo>
                    <a:lnTo>
                      <a:pt x="541" y="2525"/>
                    </a:lnTo>
                    <a:lnTo>
                      <a:pt x="535" y="2531"/>
                    </a:lnTo>
                    <a:lnTo>
                      <a:pt x="528" y="2538"/>
                    </a:lnTo>
                    <a:lnTo>
                      <a:pt x="520" y="2543"/>
                    </a:lnTo>
                    <a:lnTo>
                      <a:pt x="512" y="2547"/>
                    </a:lnTo>
                    <a:lnTo>
                      <a:pt x="505" y="2549"/>
                    </a:lnTo>
                    <a:lnTo>
                      <a:pt x="502" y="2552"/>
                    </a:lnTo>
                    <a:lnTo>
                      <a:pt x="498" y="2555"/>
                    </a:lnTo>
                    <a:lnTo>
                      <a:pt x="496" y="2560"/>
                    </a:lnTo>
                    <a:lnTo>
                      <a:pt x="495" y="2565"/>
                    </a:lnTo>
                    <a:lnTo>
                      <a:pt x="493" y="2569"/>
                    </a:lnTo>
                    <a:lnTo>
                      <a:pt x="491" y="2573"/>
                    </a:lnTo>
                    <a:lnTo>
                      <a:pt x="487" y="2577"/>
                    </a:lnTo>
                    <a:lnTo>
                      <a:pt x="483" y="2581"/>
                    </a:lnTo>
                    <a:lnTo>
                      <a:pt x="472" y="2597"/>
                    </a:lnTo>
                    <a:lnTo>
                      <a:pt x="458" y="2613"/>
                    </a:lnTo>
                    <a:lnTo>
                      <a:pt x="453" y="2617"/>
                    </a:lnTo>
                    <a:lnTo>
                      <a:pt x="446" y="2620"/>
                    </a:lnTo>
                    <a:lnTo>
                      <a:pt x="437" y="2623"/>
                    </a:lnTo>
                    <a:lnTo>
                      <a:pt x="428" y="2625"/>
                    </a:lnTo>
                    <a:lnTo>
                      <a:pt x="407" y="2630"/>
                    </a:lnTo>
                    <a:lnTo>
                      <a:pt x="386" y="2632"/>
                    </a:lnTo>
                    <a:lnTo>
                      <a:pt x="370" y="2635"/>
                    </a:lnTo>
                    <a:lnTo>
                      <a:pt x="354" y="2637"/>
                    </a:lnTo>
                    <a:lnTo>
                      <a:pt x="340" y="2640"/>
                    </a:lnTo>
                    <a:lnTo>
                      <a:pt x="328" y="2642"/>
                    </a:lnTo>
                    <a:lnTo>
                      <a:pt x="322" y="2643"/>
                    </a:lnTo>
                    <a:lnTo>
                      <a:pt x="317" y="2644"/>
                    </a:lnTo>
                    <a:lnTo>
                      <a:pt x="313" y="2647"/>
                    </a:lnTo>
                    <a:lnTo>
                      <a:pt x="309" y="2649"/>
                    </a:lnTo>
                    <a:lnTo>
                      <a:pt x="302" y="2654"/>
                    </a:lnTo>
                    <a:lnTo>
                      <a:pt x="296" y="2661"/>
                    </a:lnTo>
                    <a:lnTo>
                      <a:pt x="288" y="2667"/>
                    </a:lnTo>
                    <a:lnTo>
                      <a:pt x="277" y="2673"/>
                    </a:lnTo>
                    <a:lnTo>
                      <a:pt x="266" y="2676"/>
                    </a:lnTo>
                    <a:lnTo>
                      <a:pt x="257" y="2679"/>
                    </a:lnTo>
                    <a:lnTo>
                      <a:pt x="248" y="2680"/>
                    </a:lnTo>
                    <a:lnTo>
                      <a:pt x="240" y="2682"/>
                    </a:lnTo>
                    <a:lnTo>
                      <a:pt x="233" y="2686"/>
                    </a:lnTo>
                    <a:lnTo>
                      <a:pt x="227" y="2689"/>
                    </a:lnTo>
                    <a:lnTo>
                      <a:pt x="222" y="2694"/>
                    </a:lnTo>
                    <a:lnTo>
                      <a:pt x="216" y="2699"/>
                    </a:lnTo>
                    <a:lnTo>
                      <a:pt x="207" y="2704"/>
                    </a:lnTo>
                    <a:lnTo>
                      <a:pt x="196" y="2707"/>
                    </a:lnTo>
                    <a:lnTo>
                      <a:pt x="184" y="2710"/>
                    </a:lnTo>
                    <a:lnTo>
                      <a:pt x="175" y="2714"/>
                    </a:lnTo>
                    <a:lnTo>
                      <a:pt x="166" y="2719"/>
                    </a:lnTo>
                    <a:lnTo>
                      <a:pt x="158" y="2725"/>
                    </a:lnTo>
                    <a:lnTo>
                      <a:pt x="153" y="2729"/>
                    </a:lnTo>
                    <a:lnTo>
                      <a:pt x="147" y="2731"/>
                    </a:lnTo>
                    <a:lnTo>
                      <a:pt x="139" y="2733"/>
                    </a:lnTo>
                    <a:lnTo>
                      <a:pt x="131" y="2735"/>
                    </a:lnTo>
                    <a:lnTo>
                      <a:pt x="111" y="2736"/>
                    </a:lnTo>
                    <a:lnTo>
                      <a:pt x="92" y="2737"/>
                    </a:lnTo>
                    <a:lnTo>
                      <a:pt x="78" y="2737"/>
                    </a:lnTo>
                    <a:lnTo>
                      <a:pt x="65" y="2738"/>
                    </a:lnTo>
                    <a:lnTo>
                      <a:pt x="52" y="2738"/>
                    </a:lnTo>
                    <a:lnTo>
                      <a:pt x="39" y="2738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2" name="吉林">
                <a:extLst>
                  <a:ext uri="{FF2B5EF4-FFF2-40B4-BE49-F238E27FC236}">
                    <a16:creationId xmlns:a16="http://schemas.microsoft.com/office/drawing/2014/main" id="{7FCE889E-5493-4412-97F3-AEFDBCB45495}"/>
                  </a:ext>
                </a:extLst>
              </p:cNvPr>
              <p:cNvSpPr/>
              <p:nvPr/>
            </p:nvSpPr>
            <p:spPr bwMode="auto">
              <a:xfrm>
                <a:off x="5604182" y="1126562"/>
                <a:ext cx="1118205" cy="828787"/>
              </a:xfrm>
              <a:custGeom>
                <a:avLst/>
                <a:gdLst>
                  <a:gd name="T0" fmla="*/ 3049 w 3070"/>
                  <a:gd name="T1" fmla="*/ 1066 h 2270"/>
                  <a:gd name="T2" fmla="*/ 2912 w 3070"/>
                  <a:gd name="T3" fmla="*/ 1134 h 2270"/>
                  <a:gd name="T4" fmla="*/ 2939 w 3070"/>
                  <a:gd name="T5" fmla="*/ 1241 h 2270"/>
                  <a:gd name="T6" fmla="*/ 2898 w 3070"/>
                  <a:gd name="T7" fmla="*/ 1258 h 2270"/>
                  <a:gd name="T8" fmla="*/ 2808 w 3070"/>
                  <a:gd name="T9" fmla="*/ 1144 h 2270"/>
                  <a:gd name="T10" fmla="*/ 2698 w 3070"/>
                  <a:gd name="T11" fmla="*/ 1099 h 2270"/>
                  <a:gd name="T12" fmla="*/ 2672 w 3070"/>
                  <a:gd name="T13" fmla="*/ 1361 h 2270"/>
                  <a:gd name="T14" fmla="*/ 2561 w 3070"/>
                  <a:gd name="T15" fmla="*/ 1389 h 2270"/>
                  <a:gd name="T16" fmla="*/ 2456 w 3070"/>
                  <a:gd name="T17" fmla="*/ 1597 h 2270"/>
                  <a:gd name="T18" fmla="*/ 2264 w 3070"/>
                  <a:gd name="T19" fmla="*/ 1629 h 2270"/>
                  <a:gd name="T20" fmla="*/ 2260 w 3070"/>
                  <a:gd name="T21" fmla="*/ 1775 h 2270"/>
                  <a:gd name="T22" fmla="*/ 2242 w 3070"/>
                  <a:gd name="T23" fmla="*/ 1913 h 2270"/>
                  <a:gd name="T24" fmla="*/ 2009 w 3070"/>
                  <a:gd name="T25" fmla="*/ 1932 h 2270"/>
                  <a:gd name="T26" fmla="*/ 1914 w 3070"/>
                  <a:gd name="T27" fmla="*/ 1860 h 2270"/>
                  <a:gd name="T28" fmla="*/ 1833 w 3070"/>
                  <a:gd name="T29" fmla="*/ 1849 h 2270"/>
                  <a:gd name="T30" fmla="*/ 1760 w 3070"/>
                  <a:gd name="T31" fmla="*/ 1980 h 2270"/>
                  <a:gd name="T32" fmla="*/ 1688 w 3070"/>
                  <a:gd name="T33" fmla="*/ 2138 h 2270"/>
                  <a:gd name="T34" fmla="*/ 1572 w 3070"/>
                  <a:gd name="T35" fmla="*/ 2264 h 2270"/>
                  <a:gd name="T36" fmla="*/ 1532 w 3070"/>
                  <a:gd name="T37" fmla="*/ 2213 h 2270"/>
                  <a:gd name="T38" fmla="*/ 1513 w 3070"/>
                  <a:gd name="T39" fmla="*/ 2111 h 2270"/>
                  <a:gd name="T40" fmla="*/ 1364 w 3070"/>
                  <a:gd name="T41" fmla="*/ 1935 h 2270"/>
                  <a:gd name="T42" fmla="*/ 1373 w 3070"/>
                  <a:gd name="T43" fmla="*/ 1725 h 2270"/>
                  <a:gd name="T44" fmla="*/ 1272 w 3070"/>
                  <a:gd name="T45" fmla="*/ 1660 h 2270"/>
                  <a:gd name="T46" fmla="*/ 1194 w 3070"/>
                  <a:gd name="T47" fmla="*/ 1540 h 2270"/>
                  <a:gd name="T48" fmla="*/ 1128 w 3070"/>
                  <a:gd name="T49" fmla="*/ 1391 h 2270"/>
                  <a:gd name="T50" fmla="*/ 1005 w 3070"/>
                  <a:gd name="T51" fmla="*/ 1471 h 2270"/>
                  <a:gd name="T52" fmla="*/ 986 w 3070"/>
                  <a:gd name="T53" fmla="*/ 1381 h 2270"/>
                  <a:gd name="T54" fmla="*/ 814 w 3070"/>
                  <a:gd name="T55" fmla="*/ 1271 h 2270"/>
                  <a:gd name="T56" fmla="*/ 697 w 3070"/>
                  <a:gd name="T57" fmla="*/ 1273 h 2270"/>
                  <a:gd name="T58" fmla="*/ 677 w 3070"/>
                  <a:gd name="T59" fmla="*/ 1175 h 2270"/>
                  <a:gd name="T60" fmla="*/ 599 w 3070"/>
                  <a:gd name="T61" fmla="*/ 972 h 2270"/>
                  <a:gd name="T62" fmla="*/ 463 w 3070"/>
                  <a:gd name="T63" fmla="*/ 828 h 2270"/>
                  <a:gd name="T64" fmla="*/ 253 w 3070"/>
                  <a:gd name="T65" fmla="*/ 865 h 2270"/>
                  <a:gd name="T66" fmla="*/ 182 w 3070"/>
                  <a:gd name="T67" fmla="*/ 740 h 2270"/>
                  <a:gd name="T68" fmla="*/ 191 w 3070"/>
                  <a:gd name="T69" fmla="*/ 534 h 2270"/>
                  <a:gd name="T70" fmla="*/ 102 w 3070"/>
                  <a:gd name="T71" fmla="*/ 366 h 2270"/>
                  <a:gd name="T72" fmla="*/ 31 w 3070"/>
                  <a:gd name="T73" fmla="*/ 286 h 2270"/>
                  <a:gd name="T74" fmla="*/ 95 w 3070"/>
                  <a:gd name="T75" fmla="*/ 214 h 2270"/>
                  <a:gd name="T76" fmla="*/ 236 w 3070"/>
                  <a:gd name="T77" fmla="*/ 229 h 2270"/>
                  <a:gd name="T78" fmla="*/ 319 w 3070"/>
                  <a:gd name="T79" fmla="*/ 154 h 2270"/>
                  <a:gd name="T80" fmla="*/ 441 w 3070"/>
                  <a:gd name="T81" fmla="*/ 45 h 2270"/>
                  <a:gd name="T82" fmla="*/ 627 w 3070"/>
                  <a:gd name="T83" fmla="*/ 1 h 2270"/>
                  <a:gd name="T84" fmla="*/ 692 w 3070"/>
                  <a:gd name="T85" fmla="*/ 161 h 2270"/>
                  <a:gd name="T86" fmla="*/ 851 w 3070"/>
                  <a:gd name="T87" fmla="*/ 350 h 2270"/>
                  <a:gd name="T88" fmla="*/ 1017 w 3070"/>
                  <a:gd name="T89" fmla="*/ 300 h 2270"/>
                  <a:gd name="T90" fmla="*/ 1169 w 3070"/>
                  <a:gd name="T91" fmla="*/ 275 h 2270"/>
                  <a:gd name="T92" fmla="*/ 1297 w 3070"/>
                  <a:gd name="T93" fmla="*/ 387 h 2270"/>
                  <a:gd name="T94" fmla="*/ 1532 w 3070"/>
                  <a:gd name="T95" fmla="*/ 342 h 2270"/>
                  <a:gd name="T96" fmla="*/ 1685 w 3070"/>
                  <a:gd name="T97" fmla="*/ 452 h 2270"/>
                  <a:gd name="T98" fmla="*/ 1715 w 3070"/>
                  <a:gd name="T99" fmla="*/ 600 h 2270"/>
                  <a:gd name="T100" fmla="*/ 1848 w 3070"/>
                  <a:gd name="T101" fmla="*/ 583 h 2270"/>
                  <a:gd name="T102" fmla="*/ 1909 w 3070"/>
                  <a:gd name="T103" fmla="*/ 738 h 2270"/>
                  <a:gd name="T104" fmla="*/ 2029 w 3070"/>
                  <a:gd name="T105" fmla="*/ 723 h 2270"/>
                  <a:gd name="T106" fmla="*/ 2085 w 3070"/>
                  <a:gd name="T107" fmla="*/ 562 h 2270"/>
                  <a:gd name="T108" fmla="*/ 2236 w 3070"/>
                  <a:gd name="T109" fmla="*/ 802 h 2270"/>
                  <a:gd name="T110" fmla="*/ 2365 w 3070"/>
                  <a:gd name="T111" fmla="*/ 929 h 2270"/>
                  <a:gd name="T112" fmla="*/ 2443 w 3070"/>
                  <a:gd name="T113" fmla="*/ 798 h 2270"/>
                  <a:gd name="T114" fmla="*/ 2599 w 3070"/>
                  <a:gd name="T115" fmla="*/ 669 h 2270"/>
                  <a:gd name="T116" fmla="*/ 2722 w 3070"/>
                  <a:gd name="T117" fmla="*/ 632 h 2270"/>
                  <a:gd name="T118" fmla="*/ 2797 w 3070"/>
                  <a:gd name="T119" fmla="*/ 789 h 2270"/>
                  <a:gd name="T120" fmla="*/ 2968 w 3070"/>
                  <a:gd name="T121" fmla="*/ 823 h 2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070" h="2270">
                    <a:moveTo>
                      <a:pt x="3067" y="833"/>
                    </a:moveTo>
                    <a:lnTo>
                      <a:pt x="3069" y="846"/>
                    </a:lnTo>
                    <a:lnTo>
                      <a:pt x="3070" y="859"/>
                    </a:lnTo>
                    <a:lnTo>
                      <a:pt x="3070" y="874"/>
                    </a:lnTo>
                    <a:lnTo>
                      <a:pt x="3069" y="890"/>
                    </a:lnTo>
                    <a:lnTo>
                      <a:pt x="3067" y="912"/>
                    </a:lnTo>
                    <a:lnTo>
                      <a:pt x="3065" y="937"/>
                    </a:lnTo>
                    <a:lnTo>
                      <a:pt x="3064" y="949"/>
                    </a:lnTo>
                    <a:lnTo>
                      <a:pt x="3063" y="960"/>
                    </a:lnTo>
                    <a:lnTo>
                      <a:pt x="3062" y="970"/>
                    </a:lnTo>
                    <a:lnTo>
                      <a:pt x="3060" y="977"/>
                    </a:lnTo>
                    <a:lnTo>
                      <a:pt x="3055" y="989"/>
                    </a:lnTo>
                    <a:lnTo>
                      <a:pt x="3049" y="997"/>
                    </a:lnTo>
                    <a:lnTo>
                      <a:pt x="3048" y="1000"/>
                    </a:lnTo>
                    <a:lnTo>
                      <a:pt x="3045" y="1005"/>
                    </a:lnTo>
                    <a:lnTo>
                      <a:pt x="3044" y="1010"/>
                    </a:lnTo>
                    <a:lnTo>
                      <a:pt x="3044" y="1015"/>
                    </a:lnTo>
                    <a:lnTo>
                      <a:pt x="3044" y="1024"/>
                    </a:lnTo>
                    <a:lnTo>
                      <a:pt x="3048" y="1034"/>
                    </a:lnTo>
                    <a:lnTo>
                      <a:pt x="3050" y="1041"/>
                    </a:lnTo>
                    <a:lnTo>
                      <a:pt x="3054" y="1048"/>
                    </a:lnTo>
                    <a:lnTo>
                      <a:pt x="3056" y="1054"/>
                    </a:lnTo>
                    <a:lnTo>
                      <a:pt x="3056" y="1060"/>
                    </a:lnTo>
                    <a:lnTo>
                      <a:pt x="3056" y="1062"/>
                    </a:lnTo>
                    <a:lnTo>
                      <a:pt x="3055" y="1065"/>
                    </a:lnTo>
                    <a:lnTo>
                      <a:pt x="3052" y="1066"/>
                    </a:lnTo>
                    <a:lnTo>
                      <a:pt x="3049" y="1066"/>
                    </a:lnTo>
                    <a:lnTo>
                      <a:pt x="3042" y="1063"/>
                    </a:lnTo>
                    <a:lnTo>
                      <a:pt x="3036" y="1062"/>
                    </a:lnTo>
                    <a:lnTo>
                      <a:pt x="3031" y="1062"/>
                    </a:lnTo>
                    <a:lnTo>
                      <a:pt x="3027" y="1063"/>
                    </a:lnTo>
                    <a:lnTo>
                      <a:pt x="3026" y="1063"/>
                    </a:lnTo>
                    <a:lnTo>
                      <a:pt x="3026" y="1065"/>
                    </a:lnTo>
                    <a:lnTo>
                      <a:pt x="3027" y="1066"/>
                    </a:lnTo>
                    <a:lnTo>
                      <a:pt x="3027" y="1067"/>
                    </a:lnTo>
                    <a:lnTo>
                      <a:pt x="3031" y="1071"/>
                    </a:lnTo>
                    <a:lnTo>
                      <a:pt x="3033" y="1075"/>
                    </a:lnTo>
                    <a:lnTo>
                      <a:pt x="3036" y="1080"/>
                    </a:lnTo>
                    <a:lnTo>
                      <a:pt x="3036" y="1085"/>
                    </a:lnTo>
                    <a:lnTo>
                      <a:pt x="3035" y="1087"/>
                    </a:lnTo>
                    <a:lnTo>
                      <a:pt x="3032" y="1090"/>
                    </a:lnTo>
                    <a:lnTo>
                      <a:pt x="3026" y="1092"/>
                    </a:lnTo>
                    <a:lnTo>
                      <a:pt x="3019" y="1095"/>
                    </a:lnTo>
                    <a:lnTo>
                      <a:pt x="3004" y="1100"/>
                    </a:lnTo>
                    <a:lnTo>
                      <a:pt x="2991" y="1105"/>
                    </a:lnTo>
                    <a:lnTo>
                      <a:pt x="2979" y="1110"/>
                    </a:lnTo>
                    <a:lnTo>
                      <a:pt x="2966" y="1116"/>
                    </a:lnTo>
                    <a:lnTo>
                      <a:pt x="2954" y="1122"/>
                    </a:lnTo>
                    <a:lnTo>
                      <a:pt x="2948" y="1125"/>
                    </a:lnTo>
                    <a:lnTo>
                      <a:pt x="2943" y="1126"/>
                    </a:lnTo>
                    <a:lnTo>
                      <a:pt x="2935" y="1126"/>
                    </a:lnTo>
                    <a:lnTo>
                      <a:pt x="2924" y="1128"/>
                    </a:lnTo>
                    <a:lnTo>
                      <a:pt x="2917" y="1130"/>
                    </a:lnTo>
                    <a:lnTo>
                      <a:pt x="2912" y="1134"/>
                    </a:lnTo>
                    <a:lnTo>
                      <a:pt x="2907" y="1139"/>
                    </a:lnTo>
                    <a:lnTo>
                      <a:pt x="2901" y="1149"/>
                    </a:lnTo>
                    <a:lnTo>
                      <a:pt x="2893" y="1158"/>
                    </a:lnTo>
                    <a:lnTo>
                      <a:pt x="2885" y="1169"/>
                    </a:lnTo>
                    <a:lnTo>
                      <a:pt x="2876" y="1176"/>
                    </a:lnTo>
                    <a:lnTo>
                      <a:pt x="2872" y="1179"/>
                    </a:lnTo>
                    <a:lnTo>
                      <a:pt x="2869" y="1182"/>
                    </a:lnTo>
                    <a:lnTo>
                      <a:pt x="2867" y="1186"/>
                    </a:lnTo>
                    <a:lnTo>
                      <a:pt x="2866" y="1189"/>
                    </a:lnTo>
                    <a:lnTo>
                      <a:pt x="2866" y="1192"/>
                    </a:lnTo>
                    <a:lnTo>
                      <a:pt x="2868" y="1195"/>
                    </a:lnTo>
                    <a:lnTo>
                      <a:pt x="2871" y="1198"/>
                    </a:lnTo>
                    <a:lnTo>
                      <a:pt x="2875" y="1199"/>
                    </a:lnTo>
                    <a:lnTo>
                      <a:pt x="2885" y="1199"/>
                    </a:lnTo>
                    <a:lnTo>
                      <a:pt x="2892" y="1198"/>
                    </a:lnTo>
                    <a:lnTo>
                      <a:pt x="2899" y="1194"/>
                    </a:lnTo>
                    <a:lnTo>
                      <a:pt x="2905" y="1191"/>
                    </a:lnTo>
                    <a:lnTo>
                      <a:pt x="2907" y="1191"/>
                    </a:lnTo>
                    <a:lnTo>
                      <a:pt x="2910" y="1191"/>
                    </a:lnTo>
                    <a:lnTo>
                      <a:pt x="2912" y="1192"/>
                    </a:lnTo>
                    <a:lnTo>
                      <a:pt x="2916" y="1193"/>
                    </a:lnTo>
                    <a:lnTo>
                      <a:pt x="2922" y="1201"/>
                    </a:lnTo>
                    <a:lnTo>
                      <a:pt x="2926" y="1212"/>
                    </a:lnTo>
                    <a:lnTo>
                      <a:pt x="2932" y="1223"/>
                    </a:lnTo>
                    <a:lnTo>
                      <a:pt x="2937" y="1232"/>
                    </a:lnTo>
                    <a:lnTo>
                      <a:pt x="2938" y="1236"/>
                    </a:lnTo>
                    <a:lnTo>
                      <a:pt x="2939" y="1241"/>
                    </a:lnTo>
                    <a:lnTo>
                      <a:pt x="2941" y="1244"/>
                    </a:lnTo>
                    <a:lnTo>
                      <a:pt x="2941" y="1250"/>
                    </a:lnTo>
                    <a:lnTo>
                      <a:pt x="2938" y="1258"/>
                    </a:lnTo>
                    <a:lnTo>
                      <a:pt x="2937" y="1267"/>
                    </a:lnTo>
                    <a:lnTo>
                      <a:pt x="2948" y="1283"/>
                    </a:lnTo>
                    <a:lnTo>
                      <a:pt x="2961" y="1300"/>
                    </a:lnTo>
                    <a:lnTo>
                      <a:pt x="2963" y="1303"/>
                    </a:lnTo>
                    <a:lnTo>
                      <a:pt x="2964" y="1307"/>
                    </a:lnTo>
                    <a:lnTo>
                      <a:pt x="2964" y="1309"/>
                    </a:lnTo>
                    <a:lnTo>
                      <a:pt x="2964" y="1312"/>
                    </a:lnTo>
                    <a:lnTo>
                      <a:pt x="2962" y="1313"/>
                    </a:lnTo>
                    <a:lnTo>
                      <a:pt x="2961" y="1314"/>
                    </a:lnTo>
                    <a:lnTo>
                      <a:pt x="2954" y="1311"/>
                    </a:lnTo>
                    <a:lnTo>
                      <a:pt x="2942" y="1300"/>
                    </a:lnTo>
                    <a:lnTo>
                      <a:pt x="2930" y="1287"/>
                    </a:lnTo>
                    <a:lnTo>
                      <a:pt x="2924" y="1277"/>
                    </a:lnTo>
                    <a:lnTo>
                      <a:pt x="2920" y="1269"/>
                    </a:lnTo>
                    <a:lnTo>
                      <a:pt x="2917" y="1258"/>
                    </a:lnTo>
                    <a:lnTo>
                      <a:pt x="2912" y="1249"/>
                    </a:lnTo>
                    <a:lnTo>
                      <a:pt x="2907" y="1244"/>
                    </a:lnTo>
                    <a:lnTo>
                      <a:pt x="2904" y="1242"/>
                    </a:lnTo>
                    <a:lnTo>
                      <a:pt x="2900" y="1242"/>
                    </a:lnTo>
                    <a:lnTo>
                      <a:pt x="2899" y="1243"/>
                    </a:lnTo>
                    <a:lnTo>
                      <a:pt x="2898" y="1245"/>
                    </a:lnTo>
                    <a:lnTo>
                      <a:pt x="2898" y="1249"/>
                    </a:lnTo>
                    <a:lnTo>
                      <a:pt x="2898" y="1254"/>
                    </a:lnTo>
                    <a:lnTo>
                      <a:pt x="2898" y="1258"/>
                    </a:lnTo>
                    <a:lnTo>
                      <a:pt x="2895" y="1262"/>
                    </a:lnTo>
                    <a:lnTo>
                      <a:pt x="2893" y="1264"/>
                    </a:lnTo>
                    <a:lnTo>
                      <a:pt x="2890" y="1265"/>
                    </a:lnTo>
                    <a:lnTo>
                      <a:pt x="2885" y="1265"/>
                    </a:lnTo>
                    <a:lnTo>
                      <a:pt x="2881" y="1264"/>
                    </a:lnTo>
                    <a:lnTo>
                      <a:pt x="2879" y="1261"/>
                    </a:lnTo>
                    <a:lnTo>
                      <a:pt x="2878" y="1256"/>
                    </a:lnTo>
                    <a:lnTo>
                      <a:pt x="2878" y="1251"/>
                    </a:lnTo>
                    <a:lnTo>
                      <a:pt x="2876" y="1248"/>
                    </a:lnTo>
                    <a:lnTo>
                      <a:pt x="2875" y="1244"/>
                    </a:lnTo>
                    <a:lnTo>
                      <a:pt x="2873" y="1243"/>
                    </a:lnTo>
                    <a:lnTo>
                      <a:pt x="2867" y="1241"/>
                    </a:lnTo>
                    <a:lnTo>
                      <a:pt x="2857" y="1238"/>
                    </a:lnTo>
                    <a:lnTo>
                      <a:pt x="2851" y="1237"/>
                    </a:lnTo>
                    <a:lnTo>
                      <a:pt x="2846" y="1235"/>
                    </a:lnTo>
                    <a:lnTo>
                      <a:pt x="2838" y="1231"/>
                    </a:lnTo>
                    <a:lnTo>
                      <a:pt x="2832" y="1226"/>
                    </a:lnTo>
                    <a:lnTo>
                      <a:pt x="2827" y="1221"/>
                    </a:lnTo>
                    <a:lnTo>
                      <a:pt x="2821" y="1216"/>
                    </a:lnTo>
                    <a:lnTo>
                      <a:pt x="2816" y="1208"/>
                    </a:lnTo>
                    <a:lnTo>
                      <a:pt x="2813" y="1201"/>
                    </a:lnTo>
                    <a:lnTo>
                      <a:pt x="2811" y="1194"/>
                    </a:lnTo>
                    <a:lnTo>
                      <a:pt x="2810" y="1186"/>
                    </a:lnTo>
                    <a:lnTo>
                      <a:pt x="2809" y="1178"/>
                    </a:lnTo>
                    <a:lnTo>
                      <a:pt x="2809" y="1169"/>
                    </a:lnTo>
                    <a:lnTo>
                      <a:pt x="2808" y="1155"/>
                    </a:lnTo>
                    <a:lnTo>
                      <a:pt x="2808" y="1144"/>
                    </a:lnTo>
                    <a:lnTo>
                      <a:pt x="2806" y="1141"/>
                    </a:lnTo>
                    <a:lnTo>
                      <a:pt x="2805" y="1137"/>
                    </a:lnTo>
                    <a:lnTo>
                      <a:pt x="2804" y="1134"/>
                    </a:lnTo>
                    <a:lnTo>
                      <a:pt x="2802" y="1132"/>
                    </a:lnTo>
                    <a:lnTo>
                      <a:pt x="2798" y="1130"/>
                    </a:lnTo>
                    <a:lnTo>
                      <a:pt x="2794" y="1130"/>
                    </a:lnTo>
                    <a:lnTo>
                      <a:pt x="2790" y="1130"/>
                    </a:lnTo>
                    <a:lnTo>
                      <a:pt x="2785" y="1130"/>
                    </a:lnTo>
                    <a:lnTo>
                      <a:pt x="2772" y="1134"/>
                    </a:lnTo>
                    <a:lnTo>
                      <a:pt x="2760" y="1135"/>
                    </a:lnTo>
                    <a:lnTo>
                      <a:pt x="2755" y="1134"/>
                    </a:lnTo>
                    <a:lnTo>
                      <a:pt x="2752" y="1132"/>
                    </a:lnTo>
                    <a:lnTo>
                      <a:pt x="2750" y="1130"/>
                    </a:lnTo>
                    <a:lnTo>
                      <a:pt x="2750" y="1125"/>
                    </a:lnTo>
                    <a:lnTo>
                      <a:pt x="2752" y="1122"/>
                    </a:lnTo>
                    <a:lnTo>
                      <a:pt x="2750" y="1118"/>
                    </a:lnTo>
                    <a:lnTo>
                      <a:pt x="2749" y="1115"/>
                    </a:lnTo>
                    <a:lnTo>
                      <a:pt x="2746" y="1112"/>
                    </a:lnTo>
                    <a:lnTo>
                      <a:pt x="2737" y="1110"/>
                    </a:lnTo>
                    <a:lnTo>
                      <a:pt x="2728" y="1110"/>
                    </a:lnTo>
                    <a:lnTo>
                      <a:pt x="2723" y="1110"/>
                    </a:lnTo>
                    <a:lnTo>
                      <a:pt x="2718" y="1109"/>
                    </a:lnTo>
                    <a:lnTo>
                      <a:pt x="2716" y="1106"/>
                    </a:lnTo>
                    <a:lnTo>
                      <a:pt x="2714" y="1104"/>
                    </a:lnTo>
                    <a:lnTo>
                      <a:pt x="2710" y="1100"/>
                    </a:lnTo>
                    <a:lnTo>
                      <a:pt x="2704" y="1098"/>
                    </a:lnTo>
                    <a:lnTo>
                      <a:pt x="2698" y="1099"/>
                    </a:lnTo>
                    <a:lnTo>
                      <a:pt x="2692" y="1103"/>
                    </a:lnTo>
                    <a:lnTo>
                      <a:pt x="2687" y="1107"/>
                    </a:lnTo>
                    <a:lnTo>
                      <a:pt x="2682" y="1112"/>
                    </a:lnTo>
                    <a:lnTo>
                      <a:pt x="2679" y="1116"/>
                    </a:lnTo>
                    <a:lnTo>
                      <a:pt x="2677" y="1120"/>
                    </a:lnTo>
                    <a:lnTo>
                      <a:pt x="2676" y="1128"/>
                    </a:lnTo>
                    <a:lnTo>
                      <a:pt x="2673" y="1135"/>
                    </a:lnTo>
                    <a:lnTo>
                      <a:pt x="2671" y="1151"/>
                    </a:lnTo>
                    <a:lnTo>
                      <a:pt x="2671" y="1167"/>
                    </a:lnTo>
                    <a:lnTo>
                      <a:pt x="2671" y="1181"/>
                    </a:lnTo>
                    <a:lnTo>
                      <a:pt x="2671" y="1200"/>
                    </a:lnTo>
                    <a:lnTo>
                      <a:pt x="2671" y="1218"/>
                    </a:lnTo>
                    <a:lnTo>
                      <a:pt x="2674" y="1233"/>
                    </a:lnTo>
                    <a:lnTo>
                      <a:pt x="2677" y="1246"/>
                    </a:lnTo>
                    <a:lnTo>
                      <a:pt x="2679" y="1257"/>
                    </a:lnTo>
                    <a:lnTo>
                      <a:pt x="2679" y="1269"/>
                    </a:lnTo>
                    <a:lnTo>
                      <a:pt x="2678" y="1281"/>
                    </a:lnTo>
                    <a:lnTo>
                      <a:pt x="2674" y="1293"/>
                    </a:lnTo>
                    <a:lnTo>
                      <a:pt x="2672" y="1301"/>
                    </a:lnTo>
                    <a:lnTo>
                      <a:pt x="2672" y="1308"/>
                    </a:lnTo>
                    <a:lnTo>
                      <a:pt x="2673" y="1320"/>
                    </a:lnTo>
                    <a:lnTo>
                      <a:pt x="2676" y="1331"/>
                    </a:lnTo>
                    <a:lnTo>
                      <a:pt x="2677" y="1339"/>
                    </a:lnTo>
                    <a:lnTo>
                      <a:pt x="2678" y="1346"/>
                    </a:lnTo>
                    <a:lnTo>
                      <a:pt x="2677" y="1353"/>
                    </a:lnTo>
                    <a:lnTo>
                      <a:pt x="2676" y="1357"/>
                    </a:lnTo>
                    <a:lnTo>
                      <a:pt x="2672" y="1361"/>
                    </a:lnTo>
                    <a:lnTo>
                      <a:pt x="2668" y="1362"/>
                    </a:lnTo>
                    <a:lnTo>
                      <a:pt x="2665" y="1363"/>
                    </a:lnTo>
                    <a:lnTo>
                      <a:pt x="2657" y="1365"/>
                    </a:lnTo>
                    <a:lnTo>
                      <a:pt x="2649" y="1366"/>
                    </a:lnTo>
                    <a:lnTo>
                      <a:pt x="2647" y="1368"/>
                    </a:lnTo>
                    <a:lnTo>
                      <a:pt x="2645" y="1369"/>
                    </a:lnTo>
                    <a:lnTo>
                      <a:pt x="2643" y="1371"/>
                    </a:lnTo>
                    <a:lnTo>
                      <a:pt x="2642" y="1374"/>
                    </a:lnTo>
                    <a:lnTo>
                      <a:pt x="2640" y="1381"/>
                    </a:lnTo>
                    <a:lnTo>
                      <a:pt x="2640" y="1389"/>
                    </a:lnTo>
                    <a:lnTo>
                      <a:pt x="2640" y="1394"/>
                    </a:lnTo>
                    <a:lnTo>
                      <a:pt x="2639" y="1397"/>
                    </a:lnTo>
                    <a:lnTo>
                      <a:pt x="2638" y="1402"/>
                    </a:lnTo>
                    <a:lnTo>
                      <a:pt x="2636" y="1405"/>
                    </a:lnTo>
                    <a:lnTo>
                      <a:pt x="2634" y="1407"/>
                    </a:lnTo>
                    <a:lnTo>
                      <a:pt x="2630" y="1408"/>
                    </a:lnTo>
                    <a:lnTo>
                      <a:pt x="2626" y="1408"/>
                    </a:lnTo>
                    <a:lnTo>
                      <a:pt x="2620" y="1405"/>
                    </a:lnTo>
                    <a:lnTo>
                      <a:pt x="2607" y="1397"/>
                    </a:lnTo>
                    <a:lnTo>
                      <a:pt x="2595" y="1390"/>
                    </a:lnTo>
                    <a:lnTo>
                      <a:pt x="2589" y="1388"/>
                    </a:lnTo>
                    <a:lnTo>
                      <a:pt x="2584" y="1386"/>
                    </a:lnTo>
                    <a:lnTo>
                      <a:pt x="2579" y="1384"/>
                    </a:lnTo>
                    <a:lnTo>
                      <a:pt x="2576" y="1384"/>
                    </a:lnTo>
                    <a:lnTo>
                      <a:pt x="2569" y="1386"/>
                    </a:lnTo>
                    <a:lnTo>
                      <a:pt x="2563" y="1388"/>
                    </a:lnTo>
                    <a:lnTo>
                      <a:pt x="2561" y="1389"/>
                    </a:lnTo>
                    <a:lnTo>
                      <a:pt x="2559" y="1391"/>
                    </a:lnTo>
                    <a:lnTo>
                      <a:pt x="2558" y="1394"/>
                    </a:lnTo>
                    <a:lnTo>
                      <a:pt x="2557" y="1397"/>
                    </a:lnTo>
                    <a:lnTo>
                      <a:pt x="2555" y="1405"/>
                    </a:lnTo>
                    <a:lnTo>
                      <a:pt x="2552" y="1412"/>
                    </a:lnTo>
                    <a:lnTo>
                      <a:pt x="2547" y="1418"/>
                    </a:lnTo>
                    <a:lnTo>
                      <a:pt x="2542" y="1422"/>
                    </a:lnTo>
                    <a:lnTo>
                      <a:pt x="2539" y="1427"/>
                    </a:lnTo>
                    <a:lnTo>
                      <a:pt x="2534" y="1433"/>
                    </a:lnTo>
                    <a:lnTo>
                      <a:pt x="2532" y="1441"/>
                    </a:lnTo>
                    <a:lnTo>
                      <a:pt x="2532" y="1451"/>
                    </a:lnTo>
                    <a:lnTo>
                      <a:pt x="2532" y="1464"/>
                    </a:lnTo>
                    <a:lnTo>
                      <a:pt x="2532" y="1479"/>
                    </a:lnTo>
                    <a:lnTo>
                      <a:pt x="2532" y="1488"/>
                    </a:lnTo>
                    <a:lnTo>
                      <a:pt x="2531" y="1495"/>
                    </a:lnTo>
                    <a:lnTo>
                      <a:pt x="2529" y="1500"/>
                    </a:lnTo>
                    <a:lnTo>
                      <a:pt x="2528" y="1503"/>
                    </a:lnTo>
                    <a:lnTo>
                      <a:pt x="2522" y="1512"/>
                    </a:lnTo>
                    <a:lnTo>
                      <a:pt x="2514" y="1521"/>
                    </a:lnTo>
                    <a:lnTo>
                      <a:pt x="2506" y="1532"/>
                    </a:lnTo>
                    <a:lnTo>
                      <a:pt x="2496" y="1541"/>
                    </a:lnTo>
                    <a:lnTo>
                      <a:pt x="2488" y="1552"/>
                    </a:lnTo>
                    <a:lnTo>
                      <a:pt x="2481" y="1566"/>
                    </a:lnTo>
                    <a:lnTo>
                      <a:pt x="2473" y="1579"/>
                    </a:lnTo>
                    <a:lnTo>
                      <a:pt x="2468" y="1589"/>
                    </a:lnTo>
                    <a:lnTo>
                      <a:pt x="2462" y="1594"/>
                    </a:lnTo>
                    <a:lnTo>
                      <a:pt x="2456" y="1597"/>
                    </a:lnTo>
                    <a:lnTo>
                      <a:pt x="2451" y="1598"/>
                    </a:lnTo>
                    <a:lnTo>
                      <a:pt x="2446" y="1598"/>
                    </a:lnTo>
                    <a:lnTo>
                      <a:pt x="2440" y="1598"/>
                    </a:lnTo>
                    <a:lnTo>
                      <a:pt x="2433" y="1597"/>
                    </a:lnTo>
                    <a:lnTo>
                      <a:pt x="2425" y="1596"/>
                    </a:lnTo>
                    <a:lnTo>
                      <a:pt x="2418" y="1595"/>
                    </a:lnTo>
                    <a:lnTo>
                      <a:pt x="2409" y="1595"/>
                    </a:lnTo>
                    <a:lnTo>
                      <a:pt x="2402" y="1596"/>
                    </a:lnTo>
                    <a:lnTo>
                      <a:pt x="2394" y="1597"/>
                    </a:lnTo>
                    <a:lnTo>
                      <a:pt x="2387" y="1599"/>
                    </a:lnTo>
                    <a:lnTo>
                      <a:pt x="2380" y="1603"/>
                    </a:lnTo>
                    <a:lnTo>
                      <a:pt x="2372" y="1607"/>
                    </a:lnTo>
                    <a:lnTo>
                      <a:pt x="2366" y="1611"/>
                    </a:lnTo>
                    <a:lnTo>
                      <a:pt x="2361" y="1615"/>
                    </a:lnTo>
                    <a:lnTo>
                      <a:pt x="2358" y="1617"/>
                    </a:lnTo>
                    <a:lnTo>
                      <a:pt x="2356" y="1618"/>
                    </a:lnTo>
                    <a:lnTo>
                      <a:pt x="2353" y="1618"/>
                    </a:lnTo>
                    <a:lnTo>
                      <a:pt x="2351" y="1617"/>
                    </a:lnTo>
                    <a:lnTo>
                      <a:pt x="2349" y="1616"/>
                    </a:lnTo>
                    <a:lnTo>
                      <a:pt x="2343" y="1616"/>
                    </a:lnTo>
                    <a:lnTo>
                      <a:pt x="2336" y="1617"/>
                    </a:lnTo>
                    <a:lnTo>
                      <a:pt x="2325" y="1620"/>
                    </a:lnTo>
                    <a:lnTo>
                      <a:pt x="2314" y="1622"/>
                    </a:lnTo>
                    <a:lnTo>
                      <a:pt x="2303" y="1623"/>
                    </a:lnTo>
                    <a:lnTo>
                      <a:pt x="2290" y="1624"/>
                    </a:lnTo>
                    <a:lnTo>
                      <a:pt x="2275" y="1627"/>
                    </a:lnTo>
                    <a:lnTo>
                      <a:pt x="2264" y="1629"/>
                    </a:lnTo>
                    <a:lnTo>
                      <a:pt x="2250" y="1630"/>
                    </a:lnTo>
                    <a:lnTo>
                      <a:pt x="2232" y="1633"/>
                    </a:lnTo>
                    <a:lnTo>
                      <a:pt x="2211" y="1636"/>
                    </a:lnTo>
                    <a:lnTo>
                      <a:pt x="2201" y="1639"/>
                    </a:lnTo>
                    <a:lnTo>
                      <a:pt x="2194" y="1641"/>
                    </a:lnTo>
                    <a:lnTo>
                      <a:pt x="2189" y="1643"/>
                    </a:lnTo>
                    <a:lnTo>
                      <a:pt x="2188" y="1647"/>
                    </a:lnTo>
                    <a:lnTo>
                      <a:pt x="2187" y="1651"/>
                    </a:lnTo>
                    <a:lnTo>
                      <a:pt x="2188" y="1653"/>
                    </a:lnTo>
                    <a:lnTo>
                      <a:pt x="2189" y="1655"/>
                    </a:lnTo>
                    <a:lnTo>
                      <a:pt x="2191" y="1658"/>
                    </a:lnTo>
                    <a:lnTo>
                      <a:pt x="2196" y="1665"/>
                    </a:lnTo>
                    <a:lnTo>
                      <a:pt x="2206" y="1671"/>
                    </a:lnTo>
                    <a:lnTo>
                      <a:pt x="2211" y="1674"/>
                    </a:lnTo>
                    <a:lnTo>
                      <a:pt x="2214" y="1679"/>
                    </a:lnTo>
                    <a:lnTo>
                      <a:pt x="2217" y="1689"/>
                    </a:lnTo>
                    <a:lnTo>
                      <a:pt x="2219" y="1708"/>
                    </a:lnTo>
                    <a:lnTo>
                      <a:pt x="2219" y="1711"/>
                    </a:lnTo>
                    <a:lnTo>
                      <a:pt x="2221" y="1723"/>
                    </a:lnTo>
                    <a:lnTo>
                      <a:pt x="2224" y="1736"/>
                    </a:lnTo>
                    <a:lnTo>
                      <a:pt x="2227" y="1747"/>
                    </a:lnTo>
                    <a:lnTo>
                      <a:pt x="2232" y="1756"/>
                    </a:lnTo>
                    <a:lnTo>
                      <a:pt x="2239" y="1765"/>
                    </a:lnTo>
                    <a:lnTo>
                      <a:pt x="2244" y="1768"/>
                    </a:lnTo>
                    <a:lnTo>
                      <a:pt x="2249" y="1771"/>
                    </a:lnTo>
                    <a:lnTo>
                      <a:pt x="2254" y="1773"/>
                    </a:lnTo>
                    <a:lnTo>
                      <a:pt x="2260" y="1775"/>
                    </a:lnTo>
                    <a:lnTo>
                      <a:pt x="2271" y="1779"/>
                    </a:lnTo>
                    <a:lnTo>
                      <a:pt x="2283" y="1784"/>
                    </a:lnTo>
                    <a:lnTo>
                      <a:pt x="2288" y="1786"/>
                    </a:lnTo>
                    <a:lnTo>
                      <a:pt x="2292" y="1790"/>
                    </a:lnTo>
                    <a:lnTo>
                      <a:pt x="2295" y="1793"/>
                    </a:lnTo>
                    <a:lnTo>
                      <a:pt x="2298" y="1797"/>
                    </a:lnTo>
                    <a:lnTo>
                      <a:pt x="2302" y="1811"/>
                    </a:lnTo>
                    <a:lnTo>
                      <a:pt x="2307" y="1821"/>
                    </a:lnTo>
                    <a:lnTo>
                      <a:pt x="2309" y="1825"/>
                    </a:lnTo>
                    <a:lnTo>
                      <a:pt x="2312" y="1831"/>
                    </a:lnTo>
                    <a:lnTo>
                      <a:pt x="2313" y="1836"/>
                    </a:lnTo>
                    <a:lnTo>
                      <a:pt x="2313" y="1840"/>
                    </a:lnTo>
                    <a:lnTo>
                      <a:pt x="2312" y="1844"/>
                    </a:lnTo>
                    <a:lnTo>
                      <a:pt x="2311" y="1849"/>
                    </a:lnTo>
                    <a:lnTo>
                      <a:pt x="2306" y="1859"/>
                    </a:lnTo>
                    <a:lnTo>
                      <a:pt x="2302" y="1868"/>
                    </a:lnTo>
                    <a:lnTo>
                      <a:pt x="2299" y="1878"/>
                    </a:lnTo>
                    <a:lnTo>
                      <a:pt x="2296" y="1888"/>
                    </a:lnTo>
                    <a:lnTo>
                      <a:pt x="2295" y="1897"/>
                    </a:lnTo>
                    <a:lnTo>
                      <a:pt x="2292" y="1904"/>
                    </a:lnTo>
                    <a:lnTo>
                      <a:pt x="2288" y="1910"/>
                    </a:lnTo>
                    <a:lnTo>
                      <a:pt x="2281" y="1916"/>
                    </a:lnTo>
                    <a:lnTo>
                      <a:pt x="2275" y="1918"/>
                    </a:lnTo>
                    <a:lnTo>
                      <a:pt x="2269" y="1919"/>
                    </a:lnTo>
                    <a:lnTo>
                      <a:pt x="2263" y="1919"/>
                    </a:lnTo>
                    <a:lnTo>
                      <a:pt x="2257" y="1918"/>
                    </a:lnTo>
                    <a:lnTo>
                      <a:pt x="2242" y="1913"/>
                    </a:lnTo>
                    <a:lnTo>
                      <a:pt x="2223" y="1905"/>
                    </a:lnTo>
                    <a:lnTo>
                      <a:pt x="2216" y="1904"/>
                    </a:lnTo>
                    <a:lnTo>
                      <a:pt x="2210" y="1903"/>
                    </a:lnTo>
                    <a:lnTo>
                      <a:pt x="2204" y="1904"/>
                    </a:lnTo>
                    <a:lnTo>
                      <a:pt x="2200" y="1905"/>
                    </a:lnTo>
                    <a:lnTo>
                      <a:pt x="2192" y="1910"/>
                    </a:lnTo>
                    <a:lnTo>
                      <a:pt x="2185" y="1917"/>
                    </a:lnTo>
                    <a:lnTo>
                      <a:pt x="2181" y="1919"/>
                    </a:lnTo>
                    <a:lnTo>
                      <a:pt x="2175" y="1922"/>
                    </a:lnTo>
                    <a:lnTo>
                      <a:pt x="2170" y="1924"/>
                    </a:lnTo>
                    <a:lnTo>
                      <a:pt x="2163" y="1926"/>
                    </a:lnTo>
                    <a:lnTo>
                      <a:pt x="2150" y="1929"/>
                    </a:lnTo>
                    <a:lnTo>
                      <a:pt x="2135" y="1931"/>
                    </a:lnTo>
                    <a:lnTo>
                      <a:pt x="2120" y="1935"/>
                    </a:lnTo>
                    <a:lnTo>
                      <a:pt x="2107" y="1936"/>
                    </a:lnTo>
                    <a:lnTo>
                      <a:pt x="2101" y="1937"/>
                    </a:lnTo>
                    <a:lnTo>
                      <a:pt x="2097" y="1936"/>
                    </a:lnTo>
                    <a:lnTo>
                      <a:pt x="2091" y="1936"/>
                    </a:lnTo>
                    <a:lnTo>
                      <a:pt x="2087" y="1933"/>
                    </a:lnTo>
                    <a:lnTo>
                      <a:pt x="2079" y="1931"/>
                    </a:lnTo>
                    <a:lnTo>
                      <a:pt x="2069" y="1929"/>
                    </a:lnTo>
                    <a:lnTo>
                      <a:pt x="2057" y="1929"/>
                    </a:lnTo>
                    <a:lnTo>
                      <a:pt x="2042" y="1932"/>
                    </a:lnTo>
                    <a:lnTo>
                      <a:pt x="2032" y="1933"/>
                    </a:lnTo>
                    <a:lnTo>
                      <a:pt x="2024" y="1935"/>
                    </a:lnTo>
                    <a:lnTo>
                      <a:pt x="2016" y="1933"/>
                    </a:lnTo>
                    <a:lnTo>
                      <a:pt x="2009" y="1932"/>
                    </a:lnTo>
                    <a:lnTo>
                      <a:pt x="2003" y="1930"/>
                    </a:lnTo>
                    <a:lnTo>
                      <a:pt x="1998" y="1926"/>
                    </a:lnTo>
                    <a:lnTo>
                      <a:pt x="1994" y="1923"/>
                    </a:lnTo>
                    <a:lnTo>
                      <a:pt x="1991" y="1917"/>
                    </a:lnTo>
                    <a:lnTo>
                      <a:pt x="1988" y="1912"/>
                    </a:lnTo>
                    <a:lnTo>
                      <a:pt x="1985" y="1908"/>
                    </a:lnTo>
                    <a:lnTo>
                      <a:pt x="1981" y="1906"/>
                    </a:lnTo>
                    <a:lnTo>
                      <a:pt x="1978" y="1906"/>
                    </a:lnTo>
                    <a:lnTo>
                      <a:pt x="1968" y="1906"/>
                    </a:lnTo>
                    <a:lnTo>
                      <a:pt x="1956" y="1907"/>
                    </a:lnTo>
                    <a:lnTo>
                      <a:pt x="1950" y="1907"/>
                    </a:lnTo>
                    <a:lnTo>
                      <a:pt x="1947" y="1906"/>
                    </a:lnTo>
                    <a:lnTo>
                      <a:pt x="1943" y="1904"/>
                    </a:lnTo>
                    <a:lnTo>
                      <a:pt x="1941" y="1903"/>
                    </a:lnTo>
                    <a:lnTo>
                      <a:pt x="1940" y="1900"/>
                    </a:lnTo>
                    <a:lnTo>
                      <a:pt x="1940" y="1898"/>
                    </a:lnTo>
                    <a:lnTo>
                      <a:pt x="1941" y="1895"/>
                    </a:lnTo>
                    <a:lnTo>
                      <a:pt x="1942" y="1893"/>
                    </a:lnTo>
                    <a:lnTo>
                      <a:pt x="1946" y="1889"/>
                    </a:lnTo>
                    <a:lnTo>
                      <a:pt x="1948" y="1886"/>
                    </a:lnTo>
                    <a:lnTo>
                      <a:pt x="1949" y="1884"/>
                    </a:lnTo>
                    <a:lnTo>
                      <a:pt x="1948" y="1879"/>
                    </a:lnTo>
                    <a:lnTo>
                      <a:pt x="1944" y="1875"/>
                    </a:lnTo>
                    <a:lnTo>
                      <a:pt x="1937" y="1872"/>
                    </a:lnTo>
                    <a:lnTo>
                      <a:pt x="1928" y="1868"/>
                    </a:lnTo>
                    <a:lnTo>
                      <a:pt x="1918" y="1863"/>
                    </a:lnTo>
                    <a:lnTo>
                      <a:pt x="1914" y="1860"/>
                    </a:lnTo>
                    <a:lnTo>
                      <a:pt x="1910" y="1857"/>
                    </a:lnTo>
                    <a:lnTo>
                      <a:pt x="1908" y="1854"/>
                    </a:lnTo>
                    <a:lnTo>
                      <a:pt x="1906" y="1851"/>
                    </a:lnTo>
                    <a:lnTo>
                      <a:pt x="1905" y="1844"/>
                    </a:lnTo>
                    <a:lnTo>
                      <a:pt x="1905" y="1837"/>
                    </a:lnTo>
                    <a:lnTo>
                      <a:pt x="1905" y="1834"/>
                    </a:lnTo>
                    <a:lnTo>
                      <a:pt x="1904" y="1831"/>
                    </a:lnTo>
                    <a:lnTo>
                      <a:pt x="1903" y="1830"/>
                    </a:lnTo>
                    <a:lnTo>
                      <a:pt x="1900" y="1828"/>
                    </a:lnTo>
                    <a:lnTo>
                      <a:pt x="1893" y="1826"/>
                    </a:lnTo>
                    <a:lnTo>
                      <a:pt x="1886" y="1825"/>
                    </a:lnTo>
                    <a:lnTo>
                      <a:pt x="1879" y="1824"/>
                    </a:lnTo>
                    <a:lnTo>
                      <a:pt x="1872" y="1822"/>
                    </a:lnTo>
                    <a:lnTo>
                      <a:pt x="1868" y="1821"/>
                    </a:lnTo>
                    <a:lnTo>
                      <a:pt x="1865" y="1818"/>
                    </a:lnTo>
                    <a:lnTo>
                      <a:pt x="1861" y="1815"/>
                    </a:lnTo>
                    <a:lnTo>
                      <a:pt x="1858" y="1811"/>
                    </a:lnTo>
                    <a:lnTo>
                      <a:pt x="1855" y="1807"/>
                    </a:lnTo>
                    <a:lnTo>
                      <a:pt x="1853" y="1807"/>
                    </a:lnTo>
                    <a:lnTo>
                      <a:pt x="1851" y="1809"/>
                    </a:lnTo>
                    <a:lnTo>
                      <a:pt x="1851" y="1812"/>
                    </a:lnTo>
                    <a:lnTo>
                      <a:pt x="1849" y="1815"/>
                    </a:lnTo>
                    <a:lnTo>
                      <a:pt x="1849" y="1818"/>
                    </a:lnTo>
                    <a:lnTo>
                      <a:pt x="1845" y="1831"/>
                    </a:lnTo>
                    <a:lnTo>
                      <a:pt x="1839" y="1845"/>
                    </a:lnTo>
                    <a:lnTo>
                      <a:pt x="1836" y="1848"/>
                    </a:lnTo>
                    <a:lnTo>
                      <a:pt x="1833" y="1849"/>
                    </a:lnTo>
                    <a:lnTo>
                      <a:pt x="1829" y="1849"/>
                    </a:lnTo>
                    <a:lnTo>
                      <a:pt x="1826" y="1849"/>
                    </a:lnTo>
                    <a:lnTo>
                      <a:pt x="1818" y="1848"/>
                    </a:lnTo>
                    <a:lnTo>
                      <a:pt x="1811" y="1847"/>
                    </a:lnTo>
                    <a:lnTo>
                      <a:pt x="1808" y="1847"/>
                    </a:lnTo>
                    <a:lnTo>
                      <a:pt x="1804" y="1848"/>
                    </a:lnTo>
                    <a:lnTo>
                      <a:pt x="1801" y="1851"/>
                    </a:lnTo>
                    <a:lnTo>
                      <a:pt x="1799" y="1859"/>
                    </a:lnTo>
                    <a:lnTo>
                      <a:pt x="1797" y="1866"/>
                    </a:lnTo>
                    <a:lnTo>
                      <a:pt x="1795" y="1872"/>
                    </a:lnTo>
                    <a:lnTo>
                      <a:pt x="1791" y="1876"/>
                    </a:lnTo>
                    <a:lnTo>
                      <a:pt x="1786" y="1880"/>
                    </a:lnTo>
                    <a:lnTo>
                      <a:pt x="1782" y="1885"/>
                    </a:lnTo>
                    <a:lnTo>
                      <a:pt x="1774" y="1892"/>
                    </a:lnTo>
                    <a:lnTo>
                      <a:pt x="1771" y="1897"/>
                    </a:lnTo>
                    <a:lnTo>
                      <a:pt x="1769" y="1900"/>
                    </a:lnTo>
                    <a:lnTo>
                      <a:pt x="1767" y="1905"/>
                    </a:lnTo>
                    <a:lnTo>
                      <a:pt x="1767" y="1910"/>
                    </a:lnTo>
                    <a:lnTo>
                      <a:pt x="1770" y="1917"/>
                    </a:lnTo>
                    <a:lnTo>
                      <a:pt x="1773" y="1922"/>
                    </a:lnTo>
                    <a:lnTo>
                      <a:pt x="1774" y="1925"/>
                    </a:lnTo>
                    <a:lnTo>
                      <a:pt x="1774" y="1929"/>
                    </a:lnTo>
                    <a:lnTo>
                      <a:pt x="1774" y="1933"/>
                    </a:lnTo>
                    <a:lnTo>
                      <a:pt x="1773" y="1941"/>
                    </a:lnTo>
                    <a:lnTo>
                      <a:pt x="1770" y="1956"/>
                    </a:lnTo>
                    <a:lnTo>
                      <a:pt x="1765" y="1969"/>
                    </a:lnTo>
                    <a:lnTo>
                      <a:pt x="1760" y="1980"/>
                    </a:lnTo>
                    <a:lnTo>
                      <a:pt x="1758" y="1992"/>
                    </a:lnTo>
                    <a:lnTo>
                      <a:pt x="1758" y="1995"/>
                    </a:lnTo>
                    <a:lnTo>
                      <a:pt x="1759" y="1999"/>
                    </a:lnTo>
                    <a:lnTo>
                      <a:pt x="1760" y="2001"/>
                    </a:lnTo>
                    <a:lnTo>
                      <a:pt x="1761" y="2005"/>
                    </a:lnTo>
                    <a:lnTo>
                      <a:pt x="1765" y="2008"/>
                    </a:lnTo>
                    <a:lnTo>
                      <a:pt x="1767" y="2014"/>
                    </a:lnTo>
                    <a:lnTo>
                      <a:pt x="1766" y="2015"/>
                    </a:lnTo>
                    <a:lnTo>
                      <a:pt x="1765" y="2018"/>
                    </a:lnTo>
                    <a:lnTo>
                      <a:pt x="1761" y="2019"/>
                    </a:lnTo>
                    <a:lnTo>
                      <a:pt x="1757" y="2019"/>
                    </a:lnTo>
                    <a:lnTo>
                      <a:pt x="1751" y="2019"/>
                    </a:lnTo>
                    <a:lnTo>
                      <a:pt x="1747" y="2019"/>
                    </a:lnTo>
                    <a:lnTo>
                      <a:pt x="1742" y="2020"/>
                    </a:lnTo>
                    <a:lnTo>
                      <a:pt x="1740" y="2021"/>
                    </a:lnTo>
                    <a:lnTo>
                      <a:pt x="1736" y="2025"/>
                    </a:lnTo>
                    <a:lnTo>
                      <a:pt x="1734" y="2027"/>
                    </a:lnTo>
                    <a:lnTo>
                      <a:pt x="1732" y="2032"/>
                    </a:lnTo>
                    <a:lnTo>
                      <a:pt x="1729" y="2037"/>
                    </a:lnTo>
                    <a:lnTo>
                      <a:pt x="1723" y="2052"/>
                    </a:lnTo>
                    <a:lnTo>
                      <a:pt x="1716" y="2073"/>
                    </a:lnTo>
                    <a:lnTo>
                      <a:pt x="1709" y="2095"/>
                    </a:lnTo>
                    <a:lnTo>
                      <a:pt x="1703" y="2114"/>
                    </a:lnTo>
                    <a:lnTo>
                      <a:pt x="1700" y="2122"/>
                    </a:lnTo>
                    <a:lnTo>
                      <a:pt x="1696" y="2128"/>
                    </a:lnTo>
                    <a:lnTo>
                      <a:pt x="1691" y="2134"/>
                    </a:lnTo>
                    <a:lnTo>
                      <a:pt x="1688" y="2138"/>
                    </a:lnTo>
                    <a:lnTo>
                      <a:pt x="1677" y="2146"/>
                    </a:lnTo>
                    <a:lnTo>
                      <a:pt x="1668" y="2157"/>
                    </a:lnTo>
                    <a:lnTo>
                      <a:pt x="1663" y="2162"/>
                    </a:lnTo>
                    <a:lnTo>
                      <a:pt x="1659" y="2168"/>
                    </a:lnTo>
                    <a:lnTo>
                      <a:pt x="1658" y="2172"/>
                    </a:lnTo>
                    <a:lnTo>
                      <a:pt x="1657" y="2177"/>
                    </a:lnTo>
                    <a:lnTo>
                      <a:pt x="1656" y="2185"/>
                    </a:lnTo>
                    <a:lnTo>
                      <a:pt x="1651" y="2194"/>
                    </a:lnTo>
                    <a:lnTo>
                      <a:pt x="1648" y="2197"/>
                    </a:lnTo>
                    <a:lnTo>
                      <a:pt x="1647" y="2202"/>
                    </a:lnTo>
                    <a:lnTo>
                      <a:pt x="1646" y="2208"/>
                    </a:lnTo>
                    <a:lnTo>
                      <a:pt x="1646" y="2213"/>
                    </a:lnTo>
                    <a:lnTo>
                      <a:pt x="1645" y="2223"/>
                    </a:lnTo>
                    <a:lnTo>
                      <a:pt x="1644" y="2233"/>
                    </a:lnTo>
                    <a:lnTo>
                      <a:pt x="1641" y="2237"/>
                    </a:lnTo>
                    <a:lnTo>
                      <a:pt x="1638" y="2239"/>
                    </a:lnTo>
                    <a:lnTo>
                      <a:pt x="1634" y="2241"/>
                    </a:lnTo>
                    <a:lnTo>
                      <a:pt x="1631" y="2244"/>
                    </a:lnTo>
                    <a:lnTo>
                      <a:pt x="1621" y="2245"/>
                    </a:lnTo>
                    <a:lnTo>
                      <a:pt x="1613" y="2246"/>
                    </a:lnTo>
                    <a:lnTo>
                      <a:pt x="1604" y="2246"/>
                    </a:lnTo>
                    <a:lnTo>
                      <a:pt x="1597" y="2247"/>
                    </a:lnTo>
                    <a:lnTo>
                      <a:pt x="1593" y="2248"/>
                    </a:lnTo>
                    <a:lnTo>
                      <a:pt x="1588" y="2251"/>
                    </a:lnTo>
                    <a:lnTo>
                      <a:pt x="1583" y="2254"/>
                    </a:lnTo>
                    <a:lnTo>
                      <a:pt x="1578" y="2258"/>
                    </a:lnTo>
                    <a:lnTo>
                      <a:pt x="1572" y="2264"/>
                    </a:lnTo>
                    <a:lnTo>
                      <a:pt x="1566" y="2267"/>
                    </a:lnTo>
                    <a:lnTo>
                      <a:pt x="1562" y="2269"/>
                    </a:lnTo>
                    <a:lnTo>
                      <a:pt x="1557" y="2270"/>
                    </a:lnTo>
                    <a:lnTo>
                      <a:pt x="1551" y="2270"/>
                    </a:lnTo>
                    <a:lnTo>
                      <a:pt x="1546" y="2269"/>
                    </a:lnTo>
                    <a:lnTo>
                      <a:pt x="1540" y="2265"/>
                    </a:lnTo>
                    <a:lnTo>
                      <a:pt x="1533" y="2263"/>
                    </a:lnTo>
                    <a:lnTo>
                      <a:pt x="1527" y="2262"/>
                    </a:lnTo>
                    <a:lnTo>
                      <a:pt x="1522" y="2262"/>
                    </a:lnTo>
                    <a:lnTo>
                      <a:pt x="1518" y="2263"/>
                    </a:lnTo>
                    <a:lnTo>
                      <a:pt x="1514" y="2264"/>
                    </a:lnTo>
                    <a:lnTo>
                      <a:pt x="1507" y="2266"/>
                    </a:lnTo>
                    <a:lnTo>
                      <a:pt x="1501" y="2267"/>
                    </a:lnTo>
                    <a:lnTo>
                      <a:pt x="1498" y="2267"/>
                    </a:lnTo>
                    <a:lnTo>
                      <a:pt x="1495" y="2267"/>
                    </a:lnTo>
                    <a:lnTo>
                      <a:pt x="1493" y="2266"/>
                    </a:lnTo>
                    <a:lnTo>
                      <a:pt x="1490" y="2265"/>
                    </a:lnTo>
                    <a:lnTo>
                      <a:pt x="1489" y="2263"/>
                    </a:lnTo>
                    <a:lnTo>
                      <a:pt x="1489" y="2262"/>
                    </a:lnTo>
                    <a:lnTo>
                      <a:pt x="1490" y="2259"/>
                    </a:lnTo>
                    <a:lnTo>
                      <a:pt x="1492" y="2257"/>
                    </a:lnTo>
                    <a:lnTo>
                      <a:pt x="1496" y="2252"/>
                    </a:lnTo>
                    <a:lnTo>
                      <a:pt x="1503" y="2246"/>
                    </a:lnTo>
                    <a:lnTo>
                      <a:pt x="1517" y="2232"/>
                    </a:lnTo>
                    <a:lnTo>
                      <a:pt x="1527" y="2220"/>
                    </a:lnTo>
                    <a:lnTo>
                      <a:pt x="1530" y="2216"/>
                    </a:lnTo>
                    <a:lnTo>
                      <a:pt x="1532" y="2213"/>
                    </a:lnTo>
                    <a:lnTo>
                      <a:pt x="1533" y="2209"/>
                    </a:lnTo>
                    <a:lnTo>
                      <a:pt x="1533" y="2206"/>
                    </a:lnTo>
                    <a:lnTo>
                      <a:pt x="1532" y="2200"/>
                    </a:lnTo>
                    <a:lnTo>
                      <a:pt x="1531" y="2191"/>
                    </a:lnTo>
                    <a:lnTo>
                      <a:pt x="1528" y="2184"/>
                    </a:lnTo>
                    <a:lnTo>
                      <a:pt x="1527" y="2177"/>
                    </a:lnTo>
                    <a:lnTo>
                      <a:pt x="1527" y="2174"/>
                    </a:lnTo>
                    <a:lnTo>
                      <a:pt x="1527" y="2171"/>
                    </a:lnTo>
                    <a:lnTo>
                      <a:pt x="1528" y="2169"/>
                    </a:lnTo>
                    <a:lnTo>
                      <a:pt x="1531" y="2166"/>
                    </a:lnTo>
                    <a:lnTo>
                      <a:pt x="1536" y="2162"/>
                    </a:lnTo>
                    <a:lnTo>
                      <a:pt x="1539" y="2156"/>
                    </a:lnTo>
                    <a:lnTo>
                      <a:pt x="1539" y="2153"/>
                    </a:lnTo>
                    <a:lnTo>
                      <a:pt x="1538" y="2151"/>
                    </a:lnTo>
                    <a:lnTo>
                      <a:pt x="1536" y="2149"/>
                    </a:lnTo>
                    <a:lnTo>
                      <a:pt x="1531" y="2145"/>
                    </a:lnTo>
                    <a:lnTo>
                      <a:pt x="1526" y="2143"/>
                    </a:lnTo>
                    <a:lnTo>
                      <a:pt x="1525" y="2140"/>
                    </a:lnTo>
                    <a:lnTo>
                      <a:pt x="1525" y="2136"/>
                    </a:lnTo>
                    <a:lnTo>
                      <a:pt x="1526" y="2132"/>
                    </a:lnTo>
                    <a:lnTo>
                      <a:pt x="1531" y="2122"/>
                    </a:lnTo>
                    <a:lnTo>
                      <a:pt x="1533" y="2113"/>
                    </a:lnTo>
                    <a:lnTo>
                      <a:pt x="1532" y="2112"/>
                    </a:lnTo>
                    <a:lnTo>
                      <a:pt x="1530" y="2111"/>
                    </a:lnTo>
                    <a:lnTo>
                      <a:pt x="1526" y="2109"/>
                    </a:lnTo>
                    <a:lnTo>
                      <a:pt x="1522" y="2109"/>
                    </a:lnTo>
                    <a:lnTo>
                      <a:pt x="1513" y="2111"/>
                    </a:lnTo>
                    <a:lnTo>
                      <a:pt x="1507" y="2111"/>
                    </a:lnTo>
                    <a:lnTo>
                      <a:pt x="1499" y="2111"/>
                    </a:lnTo>
                    <a:lnTo>
                      <a:pt x="1492" y="2108"/>
                    </a:lnTo>
                    <a:lnTo>
                      <a:pt x="1486" y="2105"/>
                    </a:lnTo>
                    <a:lnTo>
                      <a:pt x="1480" y="2099"/>
                    </a:lnTo>
                    <a:lnTo>
                      <a:pt x="1473" y="2088"/>
                    </a:lnTo>
                    <a:lnTo>
                      <a:pt x="1464" y="2071"/>
                    </a:lnTo>
                    <a:lnTo>
                      <a:pt x="1455" y="2051"/>
                    </a:lnTo>
                    <a:lnTo>
                      <a:pt x="1448" y="2034"/>
                    </a:lnTo>
                    <a:lnTo>
                      <a:pt x="1439" y="2019"/>
                    </a:lnTo>
                    <a:lnTo>
                      <a:pt x="1432" y="2006"/>
                    </a:lnTo>
                    <a:lnTo>
                      <a:pt x="1424" y="1994"/>
                    </a:lnTo>
                    <a:lnTo>
                      <a:pt x="1418" y="1985"/>
                    </a:lnTo>
                    <a:lnTo>
                      <a:pt x="1413" y="1975"/>
                    </a:lnTo>
                    <a:lnTo>
                      <a:pt x="1410" y="1964"/>
                    </a:lnTo>
                    <a:lnTo>
                      <a:pt x="1408" y="1955"/>
                    </a:lnTo>
                    <a:lnTo>
                      <a:pt x="1408" y="1945"/>
                    </a:lnTo>
                    <a:lnTo>
                      <a:pt x="1408" y="1943"/>
                    </a:lnTo>
                    <a:lnTo>
                      <a:pt x="1408" y="1942"/>
                    </a:lnTo>
                    <a:lnTo>
                      <a:pt x="1407" y="1941"/>
                    </a:lnTo>
                    <a:lnTo>
                      <a:pt x="1406" y="1939"/>
                    </a:lnTo>
                    <a:lnTo>
                      <a:pt x="1401" y="1938"/>
                    </a:lnTo>
                    <a:lnTo>
                      <a:pt x="1396" y="1938"/>
                    </a:lnTo>
                    <a:lnTo>
                      <a:pt x="1383" y="1938"/>
                    </a:lnTo>
                    <a:lnTo>
                      <a:pt x="1372" y="1937"/>
                    </a:lnTo>
                    <a:lnTo>
                      <a:pt x="1367" y="1936"/>
                    </a:lnTo>
                    <a:lnTo>
                      <a:pt x="1364" y="1935"/>
                    </a:lnTo>
                    <a:lnTo>
                      <a:pt x="1362" y="1931"/>
                    </a:lnTo>
                    <a:lnTo>
                      <a:pt x="1362" y="1928"/>
                    </a:lnTo>
                    <a:lnTo>
                      <a:pt x="1362" y="1918"/>
                    </a:lnTo>
                    <a:lnTo>
                      <a:pt x="1362" y="1907"/>
                    </a:lnTo>
                    <a:lnTo>
                      <a:pt x="1352" y="1889"/>
                    </a:lnTo>
                    <a:lnTo>
                      <a:pt x="1344" y="1878"/>
                    </a:lnTo>
                    <a:lnTo>
                      <a:pt x="1343" y="1868"/>
                    </a:lnTo>
                    <a:lnTo>
                      <a:pt x="1342" y="1856"/>
                    </a:lnTo>
                    <a:lnTo>
                      <a:pt x="1341" y="1843"/>
                    </a:lnTo>
                    <a:lnTo>
                      <a:pt x="1338" y="1830"/>
                    </a:lnTo>
                    <a:lnTo>
                      <a:pt x="1338" y="1824"/>
                    </a:lnTo>
                    <a:lnTo>
                      <a:pt x="1338" y="1819"/>
                    </a:lnTo>
                    <a:lnTo>
                      <a:pt x="1338" y="1815"/>
                    </a:lnTo>
                    <a:lnTo>
                      <a:pt x="1339" y="1811"/>
                    </a:lnTo>
                    <a:lnTo>
                      <a:pt x="1344" y="1803"/>
                    </a:lnTo>
                    <a:lnTo>
                      <a:pt x="1348" y="1796"/>
                    </a:lnTo>
                    <a:lnTo>
                      <a:pt x="1354" y="1785"/>
                    </a:lnTo>
                    <a:lnTo>
                      <a:pt x="1363" y="1772"/>
                    </a:lnTo>
                    <a:lnTo>
                      <a:pt x="1373" y="1758"/>
                    </a:lnTo>
                    <a:lnTo>
                      <a:pt x="1380" y="1746"/>
                    </a:lnTo>
                    <a:lnTo>
                      <a:pt x="1382" y="1742"/>
                    </a:lnTo>
                    <a:lnTo>
                      <a:pt x="1383" y="1739"/>
                    </a:lnTo>
                    <a:lnTo>
                      <a:pt x="1383" y="1735"/>
                    </a:lnTo>
                    <a:lnTo>
                      <a:pt x="1382" y="1733"/>
                    </a:lnTo>
                    <a:lnTo>
                      <a:pt x="1380" y="1730"/>
                    </a:lnTo>
                    <a:lnTo>
                      <a:pt x="1376" y="1728"/>
                    </a:lnTo>
                    <a:lnTo>
                      <a:pt x="1373" y="1725"/>
                    </a:lnTo>
                    <a:lnTo>
                      <a:pt x="1368" y="1724"/>
                    </a:lnTo>
                    <a:lnTo>
                      <a:pt x="1358" y="1722"/>
                    </a:lnTo>
                    <a:lnTo>
                      <a:pt x="1351" y="1722"/>
                    </a:lnTo>
                    <a:lnTo>
                      <a:pt x="1348" y="1723"/>
                    </a:lnTo>
                    <a:lnTo>
                      <a:pt x="1345" y="1725"/>
                    </a:lnTo>
                    <a:lnTo>
                      <a:pt x="1343" y="1729"/>
                    </a:lnTo>
                    <a:lnTo>
                      <a:pt x="1341" y="1734"/>
                    </a:lnTo>
                    <a:lnTo>
                      <a:pt x="1339" y="1737"/>
                    </a:lnTo>
                    <a:lnTo>
                      <a:pt x="1337" y="1741"/>
                    </a:lnTo>
                    <a:lnTo>
                      <a:pt x="1336" y="1742"/>
                    </a:lnTo>
                    <a:lnTo>
                      <a:pt x="1335" y="1742"/>
                    </a:lnTo>
                    <a:lnTo>
                      <a:pt x="1332" y="1737"/>
                    </a:lnTo>
                    <a:lnTo>
                      <a:pt x="1331" y="1730"/>
                    </a:lnTo>
                    <a:lnTo>
                      <a:pt x="1329" y="1722"/>
                    </a:lnTo>
                    <a:lnTo>
                      <a:pt x="1325" y="1714"/>
                    </a:lnTo>
                    <a:lnTo>
                      <a:pt x="1320" y="1703"/>
                    </a:lnTo>
                    <a:lnTo>
                      <a:pt x="1314" y="1690"/>
                    </a:lnTo>
                    <a:lnTo>
                      <a:pt x="1312" y="1683"/>
                    </a:lnTo>
                    <a:lnTo>
                      <a:pt x="1309" y="1678"/>
                    </a:lnTo>
                    <a:lnTo>
                      <a:pt x="1305" y="1673"/>
                    </a:lnTo>
                    <a:lnTo>
                      <a:pt x="1301" y="1671"/>
                    </a:lnTo>
                    <a:lnTo>
                      <a:pt x="1292" y="1668"/>
                    </a:lnTo>
                    <a:lnTo>
                      <a:pt x="1282" y="1667"/>
                    </a:lnTo>
                    <a:lnTo>
                      <a:pt x="1278" y="1667"/>
                    </a:lnTo>
                    <a:lnTo>
                      <a:pt x="1275" y="1666"/>
                    </a:lnTo>
                    <a:lnTo>
                      <a:pt x="1273" y="1662"/>
                    </a:lnTo>
                    <a:lnTo>
                      <a:pt x="1272" y="1660"/>
                    </a:lnTo>
                    <a:lnTo>
                      <a:pt x="1272" y="1652"/>
                    </a:lnTo>
                    <a:lnTo>
                      <a:pt x="1272" y="1641"/>
                    </a:lnTo>
                    <a:lnTo>
                      <a:pt x="1270" y="1636"/>
                    </a:lnTo>
                    <a:lnTo>
                      <a:pt x="1269" y="1632"/>
                    </a:lnTo>
                    <a:lnTo>
                      <a:pt x="1267" y="1627"/>
                    </a:lnTo>
                    <a:lnTo>
                      <a:pt x="1265" y="1622"/>
                    </a:lnTo>
                    <a:lnTo>
                      <a:pt x="1256" y="1613"/>
                    </a:lnTo>
                    <a:lnTo>
                      <a:pt x="1248" y="1603"/>
                    </a:lnTo>
                    <a:lnTo>
                      <a:pt x="1244" y="1598"/>
                    </a:lnTo>
                    <a:lnTo>
                      <a:pt x="1241" y="1594"/>
                    </a:lnTo>
                    <a:lnTo>
                      <a:pt x="1240" y="1589"/>
                    </a:lnTo>
                    <a:lnTo>
                      <a:pt x="1238" y="1584"/>
                    </a:lnTo>
                    <a:lnTo>
                      <a:pt x="1236" y="1573"/>
                    </a:lnTo>
                    <a:lnTo>
                      <a:pt x="1236" y="1563"/>
                    </a:lnTo>
                    <a:lnTo>
                      <a:pt x="1235" y="1558"/>
                    </a:lnTo>
                    <a:lnTo>
                      <a:pt x="1234" y="1553"/>
                    </a:lnTo>
                    <a:lnTo>
                      <a:pt x="1232" y="1550"/>
                    </a:lnTo>
                    <a:lnTo>
                      <a:pt x="1230" y="1546"/>
                    </a:lnTo>
                    <a:lnTo>
                      <a:pt x="1228" y="1542"/>
                    </a:lnTo>
                    <a:lnTo>
                      <a:pt x="1225" y="1541"/>
                    </a:lnTo>
                    <a:lnTo>
                      <a:pt x="1222" y="1540"/>
                    </a:lnTo>
                    <a:lnTo>
                      <a:pt x="1218" y="1540"/>
                    </a:lnTo>
                    <a:lnTo>
                      <a:pt x="1211" y="1540"/>
                    </a:lnTo>
                    <a:lnTo>
                      <a:pt x="1204" y="1541"/>
                    </a:lnTo>
                    <a:lnTo>
                      <a:pt x="1202" y="1541"/>
                    </a:lnTo>
                    <a:lnTo>
                      <a:pt x="1198" y="1541"/>
                    </a:lnTo>
                    <a:lnTo>
                      <a:pt x="1194" y="1540"/>
                    </a:lnTo>
                    <a:lnTo>
                      <a:pt x="1191" y="1538"/>
                    </a:lnTo>
                    <a:lnTo>
                      <a:pt x="1187" y="1535"/>
                    </a:lnTo>
                    <a:lnTo>
                      <a:pt x="1186" y="1532"/>
                    </a:lnTo>
                    <a:lnTo>
                      <a:pt x="1184" y="1528"/>
                    </a:lnTo>
                    <a:lnTo>
                      <a:pt x="1182" y="1523"/>
                    </a:lnTo>
                    <a:lnTo>
                      <a:pt x="1180" y="1512"/>
                    </a:lnTo>
                    <a:lnTo>
                      <a:pt x="1177" y="1497"/>
                    </a:lnTo>
                    <a:lnTo>
                      <a:pt x="1174" y="1489"/>
                    </a:lnTo>
                    <a:lnTo>
                      <a:pt x="1169" y="1483"/>
                    </a:lnTo>
                    <a:lnTo>
                      <a:pt x="1165" y="1477"/>
                    </a:lnTo>
                    <a:lnTo>
                      <a:pt x="1160" y="1472"/>
                    </a:lnTo>
                    <a:lnTo>
                      <a:pt x="1150" y="1463"/>
                    </a:lnTo>
                    <a:lnTo>
                      <a:pt x="1143" y="1454"/>
                    </a:lnTo>
                    <a:lnTo>
                      <a:pt x="1141" y="1450"/>
                    </a:lnTo>
                    <a:lnTo>
                      <a:pt x="1140" y="1446"/>
                    </a:lnTo>
                    <a:lnTo>
                      <a:pt x="1140" y="1443"/>
                    </a:lnTo>
                    <a:lnTo>
                      <a:pt x="1141" y="1439"/>
                    </a:lnTo>
                    <a:lnTo>
                      <a:pt x="1143" y="1432"/>
                    </a:lnTo>
                    <a:lnTo>
                      <a:pt x="1146" y="1424"/>
                    </a:lnTo>
                    <a:lnTo>
                      <a:pt x="1146" y="1419"/>
                    </a:lnTo>
                    <a:lnTo>
                      <a:pt x="1144" y="1414"/>
                    </a:lnTo>
                    <a:lnTo>
                      <a:pt x="1143" y="1410"/>
                    </a:lnTo>
                    <a:lnTo>
                      <a:pt x="1142" y="1408"/>
                    </a:lnTo>
                    <a:lnTo>
                      <a:pt x="1137" y="1402"/>
                    </a:lnTo>
                    <a:lnTo>
                      <a:pt x="1133" y="1397"/>
                    </a:lnTo>
                    <a:lnTo>
                      <a:pt x="1129" y="1394"/>
                    </a:lnTo>
                    <a:lnTo>
                      <a:pt x="1128" y="1391"/>
                    </a:lnTo>
                    <a:lnTo>
                      <a:pt x="1127" y="1388"/>
                    </a:lnTo>
                    <a:lnTo>
                      <a:pt x="1125" y="1384"/>
                    </a:lnTo>
                    <a:lnTo>
                      <a:pt x="1127" y="1368"/>
                    </a:lnTo>
                    <a:lnTo>
                      <a:pt x="1129" y="1351"/>
                    </a:lnTo>
                    <a:lnTo>
                      <a:pt x="1129" y="1347"/>
                    </a:lnTo>
                    <a:lnTo>
                      <a:pt x="1127" y="1344"/>
                    </a:lnTo>
                    <a:lnTo>
                      <a:pt x="1124" y="1342"/>
                    </a:lnTo>
                    <a:lnTo>
                      <a:pt x="1122" y="1340"/>
                    </a:lnTo>
                    <a:lnTo>
                      <a:pt x="1116" y="1339"/>
                    </a:lnTo>
                    <a:lnTo>
                      <a:pt x="1110" y="1340"/>
                    </a:lnTo>
                    <a:lnTo>
                      <a:pt x="1104" y="1343"/>
                    </a:lnTo>
                    <a:lnTo>
                      <a:pt x="1099" y="1346"/>
                    </a:lnTo>
                    <a:lnTo>
                      <a:pt x="1095" y="1351"/>
                    </a:lnTo>
                    <a:lnTo>
                      <a:pt x="1090" y="1357"/>
                    </a:lnTo>
                    <a:lnTo>
                      <a:pt x="1083" y="1371"/>
                    </a:lnTo>
                    <a:lnTo>
                      <a:pt x="1073" y="1390"/>
                    </a:lnTo>
                    <a:lnTo>
                      <a:pt x="1065" y="1409"/>
                    </a:lnTo>
                    <a:lnTo>
                      <a:pt x="1058" y="1425"/>
                    </a:lnTo>
                    <a:lnTo>
                      <a:pt x="1051" y="1437"/>
                    </a:lnTo>
                    <a:lnTo>
                      <a:pt x="1043" y="1447"/>
                    </a:lnTo>
                    <a:lnTo>
                      <a:pt x="1035" y="1457"/>
                    </a:lnTo>
                    <a:lnTo>
                      <a:pt x="1027" y="1466"/>
                    </a:lnTo>
                    <a:lnTo>
                      <a:pt x="1022" y="1469"/>
                    </a:lnTo>
                    <a:lnTo>
                      <a:pt x="1018" y="1471"/>
                    </a:lnTo>
                    <a:lnTo>
                      <a:pt x="1014" y="1472"/>
                    </a:lnTo>
                    <a:lnTo>
                      <a:pt x="1010" y="1472"/>
                    </a:lnTo>
                    <a:lnTo>
                      <a:pt x="1005" y="1471"/>
                    </a:lnTo>
                    <a:lnTo>
                      <a:pt x="1002" y="1469"/>
                    </a:lnTo>
                    <a:lnTo>
                      <a:pt x="998" y="1466"/>
                    </a:lnTo>
                    <a:lnTo>
                      <a:pt x="993" y="1464"/>
                    </a:lnTo>
                    <a:lnTo>
                      <a:pt x="990" y="1460"/>
                    </a:lnTo>
                    <a:lnTo>
                      <a:pt x="989" y="1456"/>
                    </a:lnTo>
                    <a:lnTo>
                      <a:pt x="988" y="1452"/>
                    </a:lnTo>
                    <a:lnTo>
                      <a:pt x="988" y="1449"/>
                    </a:lnTo>
                    <a:lnTo>
                      <a:pt x="990" y="1440"/>
                    </a:lnTo>
                    <a:lnTo>
                      <a:pt x="993" y="1435"/>
                    </a:lnTo>
                    <a:lnTo>
                      <a:pt x="996" y="1431"/>
                    </a:lnTo>
                    <a:lnTo>
                      <a:pt x="998" y="1427"/>
                    </a:lnTo>
                    <a:lnTo>
                      <a:pt x="997" y="1425"/>
                    </a:lnTo>
                    <a:lnTo>
                      <a:pt x="996" y="1424"/>
                    </a:lnTo>
                    <a:lnTo>
                      <a:pt x="995" y="1422"/>
                    </a:lnTo>
                    <a:lnTo>
                      <a:pt x="991" y="1421"/>
                    </a:lnTo>
                    <a:lnTo>
                      <a:pt x="985" y="1421"/>
                    </a:lnTo>
                    <a:lnTo>
                      <a:pt x="979" y="1419"/>
                    </a:lnTo>
                    <a:lnTo>
                      <a:pt x="978" y="1418"/>
                    </a:lnTo>
                    <a:lnTo>
                      <a:pt x="977" y="1416"/>
                    </a:lnTo>
                    <a:lnTo>
                      <a:pt x="976" y="1414"/>
                    </a:lnTo>
                    <a:lnTo>
                      <a:pt x="976" y="1412"/>
                    </a:lnTo>
                    <a:lnTo>
                      <a:pt x="977" y="1407"/>
                    </a:lnTo>
                    <a:lnTo>
                      <a:pt x="978" y="1400"/>
                    </a:lnTo>
                    <a:lnTo>
                      <a:pt x="982" y="1394"/>
                    </a:lnTo>
                    <a:lnTo>
                      <a:pt x="985" y="1387"/>
                    </a:lnTo>
                    <a:lnTo>
                      <a:pt x="986" y="1383"/>
                    </a:lnTo>
                    <a:lnTo>
                      <a:pt x="986" y="1381"/>
                    </a:lnTo>
                    <a:lnTo>
                      <a:pt x="986" y="1378"/>
                    </a:lnTo>
                    <a:lnTo>
                      <a:pt x="986" y="1375"/>
                    </a:lnTo>
                    <a:lnTo>
                      <a:pt x="984" y="1372"/>
                    </a:lnTo>
                    <a:lnTo>
                      <a:pt x="982" y="1369"/>
                    </a:lnTo>
                    <a:lnTo>
                      <a:pt x="978" y="1366"/>
                    </a:lnTo>
                    <a:lnTo>
                      <a:pt x="973" y="1363"/>
                    </a:lnTo>
                    <a:lnTo>
                      <a:pt x="967" y="1358"/>
                    </a:lnTo>
                    <a:lnTo>
                      <a:pt x="963" y="1355"/>
                    </a:lnTo>
                    <a:lnTo>
                      <a:pt x="958" y="1350"/>
                    </a:lnTo>
                    <a:lnTo>
                      <a:pt x="954" y="1344"/>
                    </a:lnTo>
                    <a:lnTo>
                      <a:pt x="948" y="1334"/>
                    </a:lnTo>
                    <a:lnTo>
                      <a:pt x="946" y="1325"/>
                    </a:lnTo>
                    <a:lnTo>
                      <a:pt x="945" y="1321"/>
                    </a:lnTo>
                    <a:lnTo>
                      <a:pt x="944" y="1318"/>
                    </a:lnTo>
                    <a:lnTo>
                      <a:pt x="941" y="1315"/>
                    </a:lnTo>
                    <a:lnTo>
                      <a:pt x="939" y="1314"/>
                    </a:lnTo>
                    <a:lnTo>
                      <a:pt x="932" y="1312"/>
                    </a:lnTo>
                    <a:lnTo>
                      <a:pt x="922" y="1311"/>
                    </a:lnTo>
                    <a:lnTo>
                      <a:pt x="911" y="1311"/>
                    </a:lnTo>
                    <a:lnTo>
                      <a:pt x="901" y="1308"/>
                    </a:lnTo>
                    <a:lnTo>
                      <a:pt x="890" y="1307"/>
                    </a:lnTo>
                    <a:lnTo>
                      <a:pt x="879" y="1303"/>
                    </a:lnTo>
                    <a:lnTo>
                      <a:pt x="865" y="1299"/>
                    </a:lnTo>
                    <a:lnTo>
                      <a:pt x="847" y="1290"/>
                    </a:lnTo>
                    <a:lnTo>
                      <a:pt x="831" y="1283"/>
                    </a:lnTo>
                    <a:lnTo>
                      <a:pt x="819" y="1275"/>
                    </a:lnTo>
                    <a:lnTo>
                      <a:pt x="814" y="1271"/>
                    </a:lnTo>
                    <a:lnTo>
                      <a:pt x="809" y="1268"/>
                    </a:lnTo>
                    <a:lnTo>
                      <a:pt x="806" y="1263"/>
                    </a:lnTo>
                    <a:lnTo>
                      <a:pt x="802" y="1257"/>
                    </a:lnTo>
                    <a:lnTo>
                      <a:pt x="796" y="1246"/>
                    </a:lnTo>
                    <a:lnTo>
                      <a:pt x="791" y="1236"/>
                    </a:lnTo>
                    <a:lnTo>
                      <a:pt x="789" y="1231"/>
                    </a:lnTo>
                    <a:lnTo>
                      <a:pt x="783" y="1227"/>
                    </a:lnTo>
                    <a:lnTo>
                      <a:pt x="778" y="1225"/>
                    </a:lnTo>
                    <a:lnTo>
                      <a:pt x="772" y="1224"/>
                    </a:lnTo>
                    <a:lnTo>
                      <a:pt x="769" y="1223"/>
                    </a:lnTo>
                    <a:lnTo>
                      <a:pt x="765" y="1221"/>
                    </a:lnTo>
                    <a:lnTo>
                      <a:pt x="763" y="1221"/>
                    </a:lnTo>
                    <a:lnTo>
                      <a:pt x="759" y="1223"/>
                    </a:lnTo>
                    <a:lnTo>
                      <a:pt x="757" y="1226"/>
                    </a:lnTo>
                    <a:lnTo>
                      <a:pt x="756" y="1231"/>
                    </a:lnTo>
                    <a:lnTo>
                      <a:pt x="755" y="1237"/>
                    </a:lnTo>
                    <a:lnTo>
                      <a:pt x="753" y="1243"/>
                    </a:lnTo>
                    <a:lnTo>
                      <a:pt x="752" y="1250"/>
                    </a:lnTo>
                    <a:lnTo>
                      <a:pt x="750" y="1260"/>
                    </a:lnTo>
                    <a:lnTo>
                      <a:pt x="749" y="1271"/>
                    </a:lnTo>
                    <a:lnTo>
                      <a:pt x="747" y="1283"/>
                    </a:lnTo>
                    <a:lnTo>
                      <a:pt x="747" y="1286"/>
                    </a:lnTo>
                    <a:lnTo>
                      <a:pt x="731" y="1282"/>
                    </a:lnTo>
                    <a:lnTo>
                      <a:pt x="724" y="1281"/>
                    </a:lnTo>
                    <a:lnTo>
                      <a:pt x="717" y="1277"/>
                    </a:lnTo>
                    <a:lnTo>
                      <a:pt x="707" y="1275"/>
                    </a:lnTo>
                    <a:lnTo>
                      <a:pt x="697" y="1273"/>
                    </a:lnTo>
                    <a:lnTo>
                      <a:pt x="687" y="1270"/>
                    </a:lnTo>
                    <a:lnTo>
                      <a:pt x="676" y="1268"/>
                    </a:lnTo>
                    <a:lnTo>
                      <a:pt x="662" y="1264"/>
                    </a:lnTo>
                    <a:lnTo>
                      <a:pt x="648" y="1261"/>
                    </a:lnTo>
                    <a:lnTo>
                      <a:pt x="642" y="1258"/>
                    </a:lnTo>
                    <a:lnTo>
                      <a:pt x="636" y="1256"/>
                    </a:lnTo>
                    <a:lnTo>
                      <a:pt x="631" y="1251"/>
                    </a:lnTo>
                    <a:lnTo>
                      <a:pt x="626" y="1246"/>
                    </a:lnTo>
                    <a:lnTo>
                      <a:pt x="624" y="1241"/>
                    </a:lnTo>
                    <a:lnTo>
                      <a:pt x="623" y="1235"/>
                    </a:lnTo>
                    <a:lnTo>
                      <a:pt x="623" y="1229"/>
                    </a:lnTo>
                    <a:lnTo>
                      <a:pt x="624" y="1224"/>
                    </a:lnTo>
                    <a:lnTo>
                      <a:pt x="626" y="1219"/>
                    </a:lnTo>
                    <a:lnTo>
                      <a:pt x="629" y="1216"/>
                    </a:lnTo>
                    <a:lnTo>
                      <a:pt x="633" y="1212"/>
                    </a:lnTo>
                    <a:lnTo>
                      <a:pt x="637" y="1208"/>
                    </a:lnTo>
                    <a:lnTo>
                      <a:pt x="651" y="1199"/>
                    </a:lnTo>
                    <a:lnTo>
                      <a:pt x="662" y="1191"/>
                    </a:lnTo>
                    <a:lnTo>
                      <a:pt x="665" y="1189"/>
                    </a:lnTo>
                    <a:lnTo>
                      <a:pt x="669" y="1191"/>
                    </a:lnTo>
                    <a:lnTo>
                      <a:pt x="670" y="1192"/>
                    </a:lnTo>
                    <a:lnTo>
                      <a:pt x="673" y="1194"/>
                    </a:lnTo>
                    <a:lnTo>
                      <a:pt x="675" y="1194"/>
                    </a:lnTo>
                    <a:lnTo>
                      <a:pt x="677" y="1192"/>
                    </a:lnTo>
                    <a:lnTo>
                      <a:pt x="678" y="1189"/>
                    </a:lnTo>
                    <a:lnTo>
                      <a:pt x="678" y="1185"/>
                    </a:lnTo>
                    <a:lnTo>
                      <a:pt x="677" y="1175"/>
                    </a:lnTo>
                    <a:lnTo>
                      <a:pt x="676" y="1169"/>
                    </a:lnTo>
                    <a:lnTo>
                      <a:pt x="676" y="1162"/>
                    </a:lnTo>
                    <a:lnTo>
                      <a:pt x="674" y="1154"/>
                    </a:lnTo>
                    <a:lnTo>
                      <a:pt x="671" y="1147"/>
                    </a:lnTo>
                    <a:lnTo>
                      <a:pt x="667" y="1141"/>
                    </a:lnTo>
                    <a:lnTo>
                      <a:pt x="662" y="1135"/>
                    </a:lnTo>
                    <a:lnTo>
                      <a:pt x="657" y="1128"/>
                    </a:lnTo>
                    <a:lnTo>
                      <a:pt x="653" y="1120"/>
                    </a:lnTo>
                    <a:lnTo>
                      <a:pt x="650" y="1112"/>
                    </a:lnTo>
                    <a:lnTo>
                      <a:pt x="646" y="1105"/>
                    </a:lnTo>
                    <a:lnTo>
                      <a:pt x="643" y="1097"/>
                    </a:lnTo>
                    <a:lnTo>
                      <a:pt x="640" y="1088"/>
                    </a:lnTo>
                    <a:lnTo>
                      <a:pt x="639" y="1080"/>
                    </a:lnTo>
                    <a:lnTo>
                      <a:pt x="637" y="1066"/>
                    </a:lnTo>
                    <a:lnTo>
                      <a:pt x="632" y="1052"/>
                    </a:lnTo>
                    <a:lnTo>
                      <a:pt x="629" y="1046"/>
                    </a:lnTo>
                    <a:lnTo>
                      <a:pt x="625" y="1040"/>
                    </a:lnTo>
                    <a:lnTo>
                      <a:pt x="620" y="1035"/>
                    </a:lnTo>
                    <a:lnTo>
                      <a:pt x="615" y="1030"/>
                    </a:lnTo>
                    <a:lnTo>
                      <a:pt x="606" y="1022"/>
                    </a:lnTo>
                    <a:lnTo>
                      <a:pt x="599" y="1013"/>
                    </a:lnTo>
                    <a:lnTo>
                      <a:pt x="596" y="1010"/>
                    </a:lnTo>
                    <a:lnTo>
                      <a:pt x="595" y="1005"/>
                    </a:lnTo>
                    <a:lnTo>
                      <a:pt x="595" y="1000"/>
                    </a:lnTo>
                    <a:lnTo>
                      <a:pt x="595" y="996"/>
                    </a:lnTo>
                    <a:lnTo>
                      <a:pt x="596" y="984"/>
                    </a:lnTo>
                    <a:lnTo>
                      <a:pt x="599" y="972"/>
                    </a:lnTo>
                    <a:lnTo>
                      <a:pt x="600" y="966"/>
                    </a:lnTo>
                    <a:lnTo>
                      <a:pt x="599" y="960"/>
                    </a:lnTo>
                    <a:lnTo>
                      <a:pt x="596" y="954"/>
                    </a:lnTo>
                    <a:lnTo>
                      <a:pt x="593" y="949"/>
                    </a:lnTo>
                    <a:lnTo>
                      <a:pt x="583" y="940"/>
                    </a:lnTo>
                    <a:lnTo>
                      <a:pt x="574" y="928"/>
                    </a:lnTo>
                    <a:lnTo>
                      <a:pt x="563" y="916"/>
                    </a:lnTo>
                    <a:lnTo>
                      <a:pt x="554" y="903"/>
                    </a:lnTo>
                    <a:lnTo>
                      <a:pt x="545" y="891"/>
                    </a:lnTo>
                    <a:lnTo>
                      <a:pt x="536" y="880"/>
                    </a:lnTo>
                    <a:lnTo>
                      <a:pt x="527" y="871"/>
                    </a:lnTo>
                    <a:lnTo>
                      <a:pt x="520" y="863"/>
                    </a:lnTo>
                    <a:lnTo>
                      <a:pt x="517" y="859"/>
                    </a:lnTo>
                    <a:lnTo>
                      <a:pt x="514" y="855"/>
                    </a:lnTo>
                    <a:lnTo>
                      <a:pt x="512" y="851"/>
                    </a:lnTo>
                    <a:lnTo>
                      <a:pt x="511" y="845"/>
                    </a:lnTo>
                    <a:lnTo>
                      <a:pt x="510" y="833"/>
                    </a:lnTo>
                    <a:lnTo>
                      <a:pt x="510" y="822"/>
                    </a:lnTo>
                    <a:lnTo>
                      <a:pt x="511" y="813"/>
                    </a:lnTo>
                    <a:lnTo>
                      <a:pt x="510" y="808"/>
                    </a:lnTo>
                    <a:lnTo>
                      <a:pt x="506" y="807"/>
                    </a:lnTo>
                    <a:lnTo>
                      <a:pt x="499" y="805"/>
                    </a:lnTo>
                    <a:lnTo>
                      <a:pt x="494" y="807"/>
                    </a:lnTo>
                    <a:lnTo>
                      <a:pt x="488" y="809"/>
                    </a:lnTo>
                    <a:lnTo>
                      <a:pt x="482" y="813"/>
                    </a:lnTo>
                    <a:lnTo>
                      <a:pt x="476" y="817"/>
                    </a:lnTo>
                    <a:lnTo>
                      <a:pt x="463" y="828"/>
                    </a:lnTo>
                    <a:lnTo>
                      <a:pt x="451" y="838"/>
                    </a:lnTo>
                    <a:lnTo>
                      <a:pt x="436" y="852"/>
                    </a:lnTo>
                    <a:lnTo>
                      <a:pt x="417" y="873"/>
                    </a:lnTo>
                    <a:lnTo>
                      <a:pt x="396" y="896"/>
                    </a:lnTo>
                    <a:lnTo>
                      <a:pt x="375" y="914"/>
                    </a:lnTo>
                    <a:lnTo>
                      <a:pt x="355" y="929"/>
                    </a:lnTo>
                    <a:lnTo>
                      <a:pt x="335" y="945"/>
                    </a:lnTo>
                    <a:lnTo>
                      <a:pt x="317" y="956"/>
                    </a:lnTo>
                    <a:lnTo>
                      <a:pt x="306" y="965"/>
                    </a:lnTo>
                    <a:lnTo>
                      <a:pt x="303" y="966"/>
                    </a:lnTo>
                    <a:lnTo>
                      <a:pt x="298" y="967"/>
                    </a:lnTo>
                    <a:lnTo>
                      <a:pt x="292" y="967"/>
                    </a:lnTo>
                    <a:lnTo>
                      <a:pt x="286" y="967"/>
                    </a:lnTo>
                    <a:lnTo>
                      <a:pt x="281" y="966"/>
                    </a:lnTo>
                    <a:lnTo>
                      <a:pt x="275" y="962"/>
                    </a:lnTo>
                    <a:lnTo>
                      <a:pt x="270" y="959"/>
                    </a:lnTo>
                    <a:lnTo>
                      <a:pt x="265" y="954"/>
                    </a:lnTo>
                    <a:lnTo>
                      <a:pt x="261" y="948"/>
                    </a:lnTo>
                    <a:lnTo>
                      <a:pt x="259" y="941"/>
                    </a:lnTo>
                    <a:lnTo>
                      <a:pt x="258" y="934"/>
                    </a:lnTo>
                    <a:lnTo>
                      <a:pt x="256" y="926"/>
                    </a:lnTo>
                    <a:lnTo>
                      <a:pt x="255" y="910"/>
                    </a:lnTo>
                    <a:lnTo>
                      <a:pt x="256" y="897"/>
                    </a:lnTo>
                    <a:lnTo>
                      <a:pt x="256" y="885"/>
                    </a:lnTo>
                    <a:lnTo>
                      <a:pt x="256" y="873"/>
                    </a:lnTo>
                    <a:lnTo>
                      <a:pt x="255" y="868"/>
                    </a:lnTo>
                    <a:lnTo>
                      <a:pt x="253" y="865"/>
                    </a:lnTo>
                    <a:lnTo>
                      <a:pt x="249" y="860"/>
                    </a:lnTo>
                    <a:lnTo>
                      <a:pt x="245" y="857"/>
                    </a:lnTo>
                    <a:lnTo>
                      <a:pt x="233" y="851"/>
                    </a:lnTo>
                    <a:lnTo>
                      <a:pt x="221" y="841"/>
                    </a:lnTo>
                    <a:lnTo>
                      <a:pt x="209" y="830"/>
                    </a:lnTo>
                    <a:lnTo>
                      <a:pt x="198" y="817"/>
                    </a:lnTo>
                    <a:lnTo>
                      <a:pt x="193" y="810"/>
                    </a:lnTo>
                    <a:lnTo>
                      <a:pt x="190" y="804"/>
                    </a:lnTo>
                    <a:lnTo>
                      <a:pt x="188" y="798"/>
                    </a:lnTo>
                    <a:lnTo>
                      <a:pt x="185" y="792"/>
                    </a:lnTo>
                    <a:lnTo>
                      <a:pt x="184" y="788"/>
                    </a:lnTo>
                    <a:lnTo>
                      <a:pt x="184" y="782"/>
                    </a:lnTo>
                    <a:lnTo>
                      <a:pt x="184" y="777"/>
                    </a:lnTo>
                    <a:lnTo>
                      <a:pt x="185" y="773"/>
                    </a:lnTo>
                    <a:lnTo>
                      <a:pt x="186" y="765"/>
                    </a:lnTo>
                    <a:lnTo>
                      <a:pt x="188" y="760"/>
                    </a:lnTo>
                    <a:lnTo>
                      <a:pt x="186" y="758"/>
                    </a:lnTo>
                    <a:lnTo>
                      <a:pt x="186" y="757"/>
                    </a:lnTo>
                    <a:lnTo>
                      <a:pt x="184" y="756"/>
                    </a:lnTo>
                    <a:lnTo>
                      <a:pt x="182" y="756"/>
                    </a:lnTo>
                    <a:lnTo>
                      <a:pt x="179" y="754"/>
                    </a:lnTo>
                    <a:lnTo>
                      <a:pt x="178" y="754"/>
                    </a:lnTo>
                    <a:lnTo>
                      <a:pt x="177" y="753"/>
                    </a:lnTo>
                    <a:lnTo>
                      <a:pt x="177" y="751"/>
                    </a:lnTo>
                    <a:lnTo>
                      <a:pt x="178" y="747"/>
                    </a:lnTo>
                    <a:lnTo>
                      <a:pt x="182" y="742"/>
                    </a:lnTo>
                    <a:lnTo>
                      <a:pt x="182" y="740"/>
                    </a:lnTo>
                    <a:lnTo>
                      <a:pt x="182" y="737"/>
                    </a:lnTo>
                    <a:lnTo>
                      <a:pt x="180" y="734"/>
                    </a:lnTo>
                    <a:lnTo>
                      <a:pt x="178" y="731"/>
                    </a:lnTo>
                    <a:lnTo>
                      <a:pt x="173" y="726"/>
                    </a:lnTo>
                    <a:lnTo>
                      <a:pt x="167" y="721"/>
                    </a:lnTo>
                    <a:lnTo>
                      <a:pt x="165" y="718"/>
                    </a:lnTo>
                    <a:lnTo>
                      <a:pt x="163" y="713"/>
                    </a:lnTo>
                    <a:lnTo>
                      <a:pt x="161" y="707"/>
                    </a:lnTo>
                    <a:lnTo>
                      <a:pt x="161" y="700"/>
                    </a:lnTo>
                    <a:lnTo>
                      <a:pt x="161" y="685"/>
                    </a:lnTo>
                    <a:lnTo>
                      <a:pt x="164" y="672"/>
                    </a:lnTo>
                    <a:lnTo>
                      <a:pt x="165" y="659"/>
                    </a:lnTo>
                    <a:lnTo>
                      <a:pt x="164" y="643"/>
                    </a:lnTo>
                    <a:lnTo>
                      <a:pt x="163" y="626"/>
                    </a:lnTo>
                    <a:lnTo>
                      <a:pt x="160" y="612"/>
                    </a:lnTo>
                    <a:lnTo>
                      <a:pt x="160" y="601"/>
                    </a:lnTo>
                    <a:lnTo>
                      <a:pt x="161" y="588"/>
                    </a:lnTo>
                    <a:lnTo>
                      <a:pt x="163" y="582"/>
                    </a:lnTo>
                    <a:lnTo>
                      <a:pt x="164" y="577"/>
                    </a:lnTo>
                    <a:lnTo>
                      <a:pt x="165" y="573"/>
                    </a:lnTo>
                    <a:lnTo>
                      <a:pt x="167" y="568"/>
                    </a:lnTo>
                    <a:lnTo>
                      <a:pt x="174" y="561"/>
                    </a:lnTo>
                    <a:lnTo>
                      <a:pt x="182" y="553"/>
                    </a:lnTo>
                    <a:lnTo>
                      <a:pt x="185" y="549"/>
                    </a:lnTo>
                    <a:lnTo>
                      <a:pt x="188" y="545"/>
                    </a:lnTo>
                    <a:lnTo>
                      <a:pt x="190" y="540"/>
                    </a:lnTo>
                    <a:lnTo>
                      <a:pt x="191" y="534"/>
                    </a:lnTo>
                    <a:lnTo>
                      <a:pt x="192" y="524"/>
                    </a:lnTo>
                    <a:lnTo>
                      <a:pt x="191" y="515"/>
                    </a:lnTo>
                    <a:lnTo>
                      <a:pt x="189" y="511"/>
                    </a:lnTo>
                    <a:lnTo>
                      <a:pt x="188" y="507"/>
                    </a:lnTo>
                    <a:lnTo>
                      <a:pt x="184" y="505"/>
                    </a:lnTo>
                    <a:lnTo>
                      <a:pt x="180" y="501"/>
                    </a:lnTo>
                    <a:lnTo>
                      <a:pt x="173" y="495"/>
                    </a:lnTo>
                    <a:lnTo>
                      <a:pt x="168" y="489"/>
                    </a:lnTo>
                    <a:lnTo>
                      <a:pt x="166" y="485"/>
                    </a:lnTo>
                    <a:lnTo>
                      <a:pt x="165" y="480"/>
                    </a:lnTo>
                    <a:lnTo>
                      <a:pt x="164" y="474"/>
                    </a:lnTo>
                    <a:lnTo>
                      <a:pt x="164" y="468"/>
                    </a:lnTo>
                    <a:lnTo>
                      <a:pt x="164" y="462"/>
                    </a:lnTo>
                    <a:lnTo>
                      <a:pt x="163" y="456"/>
                    </a:lnTo>
                    <a:lnTo>
                      <a:pt x="161" y="450"/>
                    </a:lnTo>
                    <a:lnTo>
                      <a:pt x="159" y="445"/>
                    </a:lnTo>
                    <a:lnTo>
                      <a:pt x="155" y="439"/>
                    </a:lnTo>
                    <a:lnTo>
                      <a:pt x="152" y="435"/>
                    </a:lnTo>
                    <a:lnTo>
                      <a:pt x="146" y="430"/>
                    </a:lnTo>
                    <a:lnTo>
                      <a:pt x="140" y="425"/>
                    </a:lnTo>
                    <a:lnTo>
                      <a:pt x="127" y="414"/>
                    </a:lnTo>
                    <a:lnTo>
                      <a:pt x="116" y="405"/>
                    </a:lnTo>
                    <a:lnTo>
                      <a:pt x="109" y="398"/>
                    </a:lnTo>
                    <a:lnTo>
                      <a:pt x="104" y="389"/>
                    </a:lnTo>
                    <a:lnTo>
                      <a:pt x="102" y="381"/>
                    </a:lnTo>
                    <a:lnTo>
                      <a:pt x="102" y="372"/>
                    </a:lnTo>
                    <a:lnTo>
                      <a:pt x="102" y="366"/>
                    </a:lnTo>
                    <a:lnTo>
                      <a:pt x="102" y="359"/>
                    </a:lnTo>
                    <a:lnTo>
                      <a:pt x="101" y="351"/>
                    </a:lnTo>
                    <a:lnTo>
                      <a:pt x="98" y="343"/>
                    </a:lnTo>
                    <a:lnTo>
                      <a:pt x="95" y="336"/>
                    </a:lnTo>
                    <a:lnTo>
                      <a:pt x="91" y="330"/>
                    </a:lnTo>
                    <a:lnTo>
                      <a:pt x="88" y="326"/>
                    </a:lnTo>
                    <a:lnTo>
                      <a:pt x="84" y="324"/>
                    </a:lnTo>
                    <a:lnTo>
                      <a:pt x="81" y="323"/>
                    </a:lnTo>
                    <a:lnTo>
                      <a:pt x="77" y="323"/>
                    </a:lnTo>
                    <a:lnTo>
                      <a:pt x="73" y="324"/>
                    </a:lnTo>
                    <a:lnTo>
                      <a:pt x="70" y="325"/>
                    </a:lnTo>
                    <a:lnTo>
                      <a:pt x="63" y="330"/>
                    </a:lnTo>
                    <a:lnTo>
                      <a:pt x="53" y="335"/>
                    </a:lnTo>
                    <a:lnTo>
                      <a:pt x="44" y="340"/>
                    </a:lnTo>
                    <a:lnTo>
                      <a:pt x="37" y="342"/>
                    </a:lnTo>
                    <a:lnTo>
                      <a:pt x="31" y="341"/>
                    </a:lnTo>
                    <a:lnTo>
                      <a:pt x="22" y="338"/>
                    </a:lnTo>
                    <a:lnTo>
                      <a:pt x="14" y="335"/>
                    </a:lnTo>
                    <a:lnTo>
                      <a:pt x="4" y="329"/>
                    </a:lnTo>
                    <a:lnTo>
                      <a:pt x="2" y="324"/>
                    </a:lnTo>
                    <a:lnTo>
                      <a:pt x="0" y="321"/>
                    </a:lnTo>
                    <a:lnTo>
                      <a:pt x="0" y="317"/>
                    </a:lnTo>
                    <a:lnTo>
                      <a:pt x="1" y="313"/>
                    </a:lnTo>
                    <a:lnTo>
                      <a:pt x="7" y="307"/>
                    </a:lnTo>
                    <a:lnTo>
                      <a:pt x="14" y="302"/>
                    </a:lnTo>
                    <a:lnTo>
                      <a:pt x="22" y="296"/>
                    </a:lnTo>
                    <a:lnTo>
                      <a:pt x="31" y="286"/>
                    </a:lnTo>
                    <a:lnTo>
                      <a:pt x="34" y="281"/>
                    </a:lnTo>
                    <a:lnTo>
                      <a:pt x="37" y="277"/>
                    </a:lnTo>
                    <a:lnTo>
                      <a:pt x="39" y="272"/>
                    </a:lnTo>
                    <a:lnTo>
                      <a:pt x="39" y="267"/>
                    </a:lnTo>
                    <a:lnTo>
                      <a:pt x="40" y="256"/>
                    </a:lnTo>
                    <a:lnTo>
                      <a:pt x="40" y="243"/>
                    </a:lnTo>
                    <a:lnTo>
                      <a:pt x="40" y="237"/>
                    </a:lnTo>
                    <a:lnTo>
                      <a:pt x="39" y="231"/>
                    </a:lnTo>
                    <a:lnTo>
                      <a:pt x="38" y="227"/>
                    </a:lnTo>
                    <a:lnTo>
                      <a:pt x="35" y="222"/>
                    </a:lnTo>
                    <a:lnTo>
                      <a:pt x="28" y="215"/>
                    </a:lnTo>
                    <a:lnTo>
                      <a:pt x="23" y="208"/>
                    </a:lnTo>
                    <a:lnTo>
                      <a:pt x="22" y="204"/>
                    </a:lnTo>
                    <a:lnTo>
                      <a:pt x="22" y="200"/>
                    </a:lnTo>
                    <a:lnTo>
                      <a:pt x="23" y="198"/>
                    </a:lnTo>
                    <a:lnTo>
                      <a:pt x="27" y="197"/>
                    </a:lnTo>
                    <a:lnTo>
                      <a:pt x="35" y="196"/>
                    </a:lnTo>
                    <a:lnTo>
                      <a:pt x="44" y="197"/>
                    </a:lnTo>
                    <a:lnTo>
                      <a:pt x="53" y="198"/>
                    </a:lnTo>
                    <a:lnTo>
                      <a:pt x="63" y="197"/>
                    </a:lnTo>
                    <a:lnTo>
                      <a:pt x="72" y="195"/>
                    </a:lnTo>
                    <a:lnTo>
                      <a:pt x="78" y="193"/>
                    </a:lnTo>
                    <a:lnTo>
                      <a:pt x="81" y="195"/>
                    </a:lnTo>
                    <a:lnTo>
                      <a:pt x="82" y="196"/>
                    </a:lnTo>
                    <a:lnTo>
                      <a:pt x="84" y="198"/>
                    </a:lnTo>
                    <a:lnTo>
                      <a:pt x="88" y="203"/>
                    </a:lnTo>
                    <a:lnTo>
                      <a:pt x="95" y="214"/>
                    </a:lnTo>
                    <a:lnTo>
                      <a:pt x="104" y="225"/>
                    </a:lnTo>
                    <a:lnTo>
                      <a:pt x="109" y="231"/>
                    </a:lnTo>
                    <a:lnTo>
                      <a:pt x="115" y="237"/>
                    </a:lnTo>
                    <a:lnTo>
                      <a:pt x="121" y="242"/>
                    </a:lnTo>
                    <a:lnTo>
                      <a:pt x="128" y="246"/>
                    </a:lnTo>
                    <a:lnTo>
                      <a:pt x="140" y="252"/>
                    </a:lnTo>
                    <a:lnTo>
                      <a:pt x="151" y="256"/>
                    </a:lnTo>
                    <a:lnTo>
                      <a:pt x="160" y="261"/>
                    </a:lnTo>
                    <a:lnTo>
                      <a:pt x="168" y="267"/>
                    </a:lnTo>
                    <a:lnTo>
                      <a:pt x="177" y="272"/>
                    </a:lnTo>
                    <a:lnTo>
                      <a:pt x="184" y="274"/>
                    </a:lnTo>
                    <a:lnTo>
                      <a:pt x="186" y="273"/>
                    </a:lnTo>
                    <a:lnTo>
                      <a:pt x="189" y="272"/>
                    </a:lnTo>
                    <a:lnTo>
                      <a:pt x="191" y="268"/>
                    </a:lnTo>
                    <a:lnTo>
                      <a:pt x="192" y="263"/>
                    </a:lnTo>
                    <a:lnTo>
                      <a:pt x="193" y="253"/>
                    </a:lnTo>
                    <a:lnTo>
                      <a:pt x="196" y="241"/>
                    </a:lnTo>
                    <a:lnTo>
                      <a:pt x="197" y="236"/>
                    </a:lnTo>
                    <a:lnTo>
                      <a:pt x="199" y="231"/>
                    </a:lnTo>
                    <a:lnTo>
                      <a:pt x="202" y="227"/>
                    </a:lnTo>
                    <a:lnTo>
                      <a:pt x="207" y="223"/>
                    </a:lnTo>
                    <a:lnTo>
                      <a:pt x="211" y="221"/>
                    </a:lnTo>
                    <a:lnTo>
                      <a:pt x="216" y="220"/>
                    </a:lnTo>
                    <a:lnTo>
                      <a:pt x="222" y="220"/>
                    </a:lnTo>
                    <a:lnTo>
                      <a:pt x="227" y="222"/>
                    </a:lnTo>
                    <a:lnTo>
                      <a:pt x="231" y="224"/>
                    </a:lnTo>
                    <a:lnTo>
                      <a:pt x="236" y="229"/>
                    </a:lnTo>
                    <a:lnTo>
                      <a:pt x="239" y="234"/>
                    </a:lnTo>
                    <a:lnTo>
                      <a:pt x="241" y="240"/>
                    </a:lnTo>
                    <a:lnTo>
                      <a:pt x="246" y="253"/>
                    </a:lnTo>
                    <a:lnTo>
                      <a:pt x="251" y="265"/>
                    </a:lnTo>
                    <a:lnTo>
                      <a:pt x="254" y="271"/>
                    </a:lnTo>
                    <a:lnTo>
                      <a:pt x="258" y="275"/>
                    </a:lnTo>
                    <a:lnTo>
                      <a:pt x="262" y="280"/>
                    </a:lnTo>
                    <a:lnTo>
                      <a:pt x="266" y="283"/>
                    </a:lnTo>
                    <a:lnTo>
                      <a:pt x="277" y="286"/>
                    </a:lnTo>
                    <a:lnTo>
                      <a:pt x="287" y="288"/>
                    </a:lnTo>
                    <a:lnTo>
                      <a:pt x="298" y="290"/>
                    </a:lnTo>
                    <a:lnTo>
                      <a:pt x="308" y="292"/>
                    </a:lnTo>
                    <a:lnTo>
                      <a:pt x="314" y="293"/>
                    </a:lnTo>
                    <a:lnTo>
                      <a:pt x="318" y="293"/>
                    </a:lnTo>
                    <a:lnTo>
                      <a:pt x="323" y="293"/>
                    </a:lnTo>
                    <a:lnTo>
                      <a:pt x="327" y="291"/>
                    </a:lnTo>
                    <a:lnTo>
                      <a:pt x="330" y="288"/>
                    </a:lnTo>
                    <a:lnTo>
                      <a:pt x="334" y="285"/>
                    </a:lnTo>
                    <a:lnTo>
                      <a:pt x="336" y="279"/>
                    </a:lnTo>
                    <a:lnTo>
                      <a:pt x="337" y="272"/>
                    </a:lnTo>
                    <a:lnTo>
                      <a:pt x="337" y="254"/>
                    </a:lnTo>
                    <a:lnTo>
                      <a:pt x="336" y="234"/>
                    </a:lnTo>
                    <a:lnTo>
                      <a:pt x="333" y="214"/>
                    </a:lnTo>
                    <a:lnTo>
                      <a:pt x="328" y="196"/>
                    </a:lnTo>
                    <a:lnTo>
                      <a:pt x="323" y="179"/>
                    </a:lnTo>
                    <a:lnTo>
                      <a:pt x="319" y="161"/>
                    </a:lnTo>
                    <a:lnTo>
                      <a:pt x="319" y="154"/>
                    </a:lnTo>
                    <a:lnTo>
                      <a:pt x="319" y="147"/>
                    </a:lnTo>
                    <a:lnTo>
                      <a:pt x="321" y="141"/>
                    </a:lnTo>
                    <a:lnTo>
                      <a:pt x="322" y="136"/>
                    </a:lnTo>
                    <a:lnTo>
                      <a:pt x="325" y="133"/>
                    </a:lnTo>
                    <a:lnTo>
                      <a:pt x="331" y="130"/>
                    </a:lnTo>
                    <a:lnTo>
                      <a:pt x="338" y="128"/>
                    </a:lnTo>
                    <a:lnTo>
                      <a:pt x="347" y="126"/>
                    </a:lnTo>
                    <a:lnTo>
                      <a:pt x="363" y="122"/>
                    </a:lnTo>
                    <a:lnTo>
                      <a:pt x="378" y="120"/>
                    </a:lnTo>
                    <a:lnTo>
                      <a:pt x="387" y="117"/>
                    </a:lnTo>
                    <a:lnTo>
                      <a:pt x="398" y="114"/>
                    </a:lnTo>
                    <a:lnTo>
                      <a:pt x="401" y="110"/>
                    </a:lnTo>
                    <a:lnTo>
                      <a:pt x="405" y="105"/>
                    </a:lnTo>
                    <a:lnTo>
                      <a:pt x="407" y="101"/>
                    </a:lnTo>
                    <a:lnTo>
                      <a:pt x="407" y="94"/>
                    </a:lnTo>
                    <a:lnTo>
                      <a:pt x="407" y="83"/>
                    </a:lnTo>
                    <a:lnTo>
                      <a:pt x="407" y="73"/>
                    </a:lnTo>
                    <a:lnTo>
                      <a:pt x="407" y="61"/>
                    </a:lnTo>
                    <a:lnTo>
                      <a:pt x="407" y="52"/>
                    </a:lnTo>
                    <a:lnTo>
                      <a:pt x="407" y="41"/>
                    </a:lnTo>
                    <a:lnTo>
                      <a:pt x="407" y="36"/>
                    </a:lnTo>
                    <a:lnTo>
                      <a:pt x="409" y="35"/>
                    </a:lnTo>
                    <a:lnTo>
                      <a:pt x="410" y="35"/>
                    </a:lnTo>
                    <a:lnTo>
                      <a:pt x="413" y="36"/>
                    </a:lnTo>
                    <a:lnTo>
                      <a:pt x="417" y="39"/>
                    </a:lnTo>
                    <a:lnTo>
                      <a:pt x="429" y="42"/>
                    </a:lnTo>
                    <a:lnTo>
                      <a:pt x="441" y="45"/>
                    </a:lnTo>
                    <a:lnTo>
                      <a:pt x="455" y="46"/>
                    </a:lnTo>
                    <a:lnTo>
                      <a:pt x="472" y="47"/>
                    </a:lnTo>
                    <a:lnTo>
                      <a:pt x="479" y="48"/>
                    </a:lnTo>
                    <a:lnTo>
                      <a:pt x="485" y="48"/>
                    </a:lnTo>
                    <a:lnTo>
                      <a:pt x="489" y="47"/>
                    </a:lnTo>
                    <a:lnTo>
                      <a:pt x="493" y="46"/>
                    </a:lnTo>
                    <a:lnTo>
                      <a:pt x="500" y="41"/>
                    </a:lnTo>
                    <a:lnTo>
                      <a:pt x="507" y="35"/>
                    </a:lnTo>
                    <a:lnTo>
                      <a:pt x="511" y="33"/>
                    </a:lnTo>
                    <a:lnTo>
                      <a:pt x="516" y="31"/>
                    </a:lnTo>
                    <a:lnTo>
                      <a:pt x="519" y="31"/>
                    </a:lnTo>
                    <a:lnTo>
                      <a:pt x="523" y="32"/>
                    </a:lnTo>
                    <a:lnTo>
                      <a:pt x="530" y="34"/>
                    </a:lnTo>
                    <a:lnTo>
                      <a:pt x="538" y="38"/>
                    </a:lnTo>
                    <a:lnTo>
                      <a:pt x="542" y="38"/>
                    </a:lnTo>
                    <a:lnTo>
                      <a:pt x="547" y="36"/>
                    </a:lnTo>
                    <a:lnTo>
                      <a:pt x="552" y="35"/>
                    </a:lnTo>
                    <a:lnTo>
                      <a:pt x="558" y="33"/>
                    </a:lnTo>
                    <a:lnTo>
                      <a:pt x="573" y="27"/>
                    </a:lnTo>
                    <a:lnTo>
                      <a:pt x="589" y="19"/>
                    </a:lnTo>
                    <a:lnTo>
                      <a:pt x="601" y="13"/>
                    </a:lnTo>
                    <a:lnTo>
                      <a:pt x="613" y="7"/>
                    </a:lnTo>
                    <a:lnTo>
                      <a:pt x="619" y="3"/>
                    </a:lnTo>
                    <a:lnTo>
                      <a:pt x="623" y="0"/>
                    </a:lnTo>
                    <a:lnTo>
                      <a:pt x="624" y="0"/>
                    </a:lnTo>
                    <a:lnTo>
                      <a:pt x="626" y="0"/>
                    </a:lnTo>
                    <a:lnTo>
                      <a:pt x="627" y="1"/>
                    </a:lnTo>
                    <a:lnTo>
                      <a:pt x="631" y="3"/>
                    </a:lnTo>
                    <a:lnTo>
                      <a:pt x="633" y="4"/>
                    </a:lnTo>
                    <a:lnTo>
                      <a:pt x="637" y="7"/>
                    </a:lnTo>
                    <a:lnTo>
                      <a:pt x="642" y="7"/>
                    </a:lnTo>
                    <a:lnTo>
                      <a:pt x="645" y="7"/>
                    </a:lnTo>
                    <a:lnTo>
                      <a:pt x="653" y="8"/>
                    </a:lnTo>
                    <a:lnTo>
                      <a:pt x="662" y="10"/>
                    </a:lnTo>
                    <a:lnTo>
                      <a:pt x="665" y="13"/>
                    </a:lnTo>
                    <a:lnTo>
                      <a:pt x="669" y="16"/>
                    </a:lnTo>
                    <a:lnTo>
                      <a:pt x="670" y="21"/>
                    </a:lnTo>
                    <a:lnTo>
                      <a:pt x="671" y="26"/>
                    </a:lnTo>
                    <a:lnTo>
                      <a:pt x="671" y="39"/>
                    </a:lnTo>
                    <a:lnTo>
                      <a:pt x="673" y="52"/>
                    </a:lnTo>
                    <a:lnTo>
                      <a:pt x="674" y="65"/>
                    </a:lnTo>
                    <a:lnTo>
                      <a:pt x="677" y="77"/>
                    </a:lnTo>
                    <a:lnTo>
                      <a:pt x="687" y="97"/>
                    </a:lnTo>
                    <a:lnTo>
                      <a:pt x="692" y="111"/>
                    </a:lnTo>
                    <a:lnTo>
                      <a:pt x="692" y="118"/>
                    </a:lnTo>
                    <a:lnTo>
                      <a:pt x="689" y="124"/>
                    </a:lnTo>
                    <a:lnTo>
                      <a:pt x="688" y="132"/>
                    </a:lnTo>
                    <a:lnTo>
                      <a:pt x="686" y="139"/>
                    </a:lnTo>
                    <a:lnTo>
                      <a:pt x="683" y="145"/>
                    </a:lnTo>
                    <a:lnTo>
                      <a:pt x="683" y="151"/>
                    </a:lnTo>
                    <a:lnTo>
                      <a:pt x="683" y="153"/>
                    </a:lnTo>
                    <a:lnTo>
                      <a:pt x="686" y="155"/>
                    </a:lnTo>
                    <a:lnTo>
                      <a:pt x="688" y="159"/>
                    </a:lnTo>
                    <a:lnTo>
                      <a:pt x="692" y="161"/>
                    </a:lnTo>
                    <a:lnTo>
                      <a:pt x="699" y="168"/>
                    </a:lnTo>
                    <a:lnTo>
                      <a:pt x="705" y="177"/>
                    </a:lnTo>
                    <a:lnTo>
                      <a:pt x="707" y="181"/>
                    </a:lnTo>
                    <a:lnTo>
                      <a:pt x="709" y="187"/>
                    </a:lnTo>
                    <a:lnTo>
                      <a:pt x="711" y="195"/>
                    </a:lnTo>
                    <a:lnTo>
                      <a:pt x="711" y="202"/>
                    </a:lnTo>
                    <a:lnTo>
                      <a:pt x="711" y="217"/>
                    </a:lnTo>
                    <a:lnTo>
                      <a:pt x="711" y="229"/>
                    </a:lnTo>
                    <a:lnTo>
                      <a:pt x="712" y="234"/>
                    </a:lnTo>
                    <a:lnTo>
                      <a:pt x="713" y="237"/>
                    </a:lnTo>
                    <a:lnTo>
                      <a:pt x="714" y="241"/>
                    </a:lnTo>
                    <a:lnTo>
                      <a:pt x="717" y="244"/>
                    </a:lnTo>
                    <a:lnTo>
                      <a:pt x="722" y="249"/>
                    </a:lnTo>
                    <a:lnTo>
                      <a:pt x="730" y="253"/>
                    </a:lnTo>
                    <a:lnTo>
                      <a:pt x="737" y="259"/>
                    </a:lnTo>
                    <a:lnTo>
                      <a:pt x="741" y="266"/>
                    </a:lnTo>
                    <a:lnTo>
                      <a:pt x="746" y="272"/>
                    </a:lnTo>
                    <a:lnTo>
                      <a:pt x="752" y="277"/>
                    </a:lnTo>
                    <a:lnTo>
                      <a:pt x="759" y="280"/>
                    </a:lnTo>
                    <a:lnTo>
                      <a:pt x="766" y="284"/>
                    </a:lnTo>
                    <a:lnTo>
                      <a:pt x="777" y="288"/>
                    </a:lnTo>
                    <a:lnTo>
                      <a:pt x="790" y="298"/>
                    </a:lnTo>
                    <a:lnTo>
                      <a:pt x="803" y="307"/>
                    </a:lnTo>
                    <a:lnTo>
                      <a:pt x="814" y="317"/>
                    </a:lnTo>
                    <a:lnTo>
                      <a:pt x="831" y="335"/>
                    </a:lnTo>
                    <a:lnTo>
                      <a:pt x="846" y="349"/>
                    </a:lnTo>
                    <a:lnTo>
                      <a:pt x="851" y="350"/>
                    </a:lnTo>
                    <a:lnTo>
                      <a:pt x="856" y="351"/>
                    </a:lnTo>
                    <a:lnTo>
                      <a:pt x="862" y="353"/>
                    </a:lnTo>
                    <a:lnTo>
                      <a:pt x="867" y="353"/>
                    </a:lnTo>
                    <a:lnTo>
                      <a:pt x="881" y="351"/>
                    </a:lnTo>
                    <a:lnTo>
                      <a:pt x="894" y="348"/>
                    </a:lnTo>
                    <a:lnTo>
                      <a:pt x="913" y="342"/>
                    </a:lnTo>
                    <a:lnTo>
                      <a:pt x="925" y="337"/>
                    </a:lnTo>
                    <a:lnTo>
                      <a:pt x="928" y="335"/>
                    </a:lnTo>
                    <a:lnTo>
                      <a:pt x="932" y="332"/>
                    </a:lnTo>
                    <a:lnTo>
                      <a:pt x="936" y="330"/>
                    </a:lnTo>
                    <a:lnTo>
                      <a:pt x="945" y="330"/>
                    </a:lnTo>
                    <a:lnTo>
                      <a:pt x="954" y="329"/>
                    </a:lnTo>
                    <a:lnTo>
                      <a:pt x="963" y="328"/>
                    </a:lnTo>
                    <a:lnTo>
                      <a:pt x="966" y="325"/>
                    </a:lnTo>
                    <a:lnTo>
                      <a:pt x="970" y="323"/>
                    </a:lnTo>
                    <a:lnTo>
                      <a:pt x="972" y="318"/>
                    </a:lnTo>
                    <a:lnTo>
                      <a:pt x="973" y="313"/>
                    </a:lnTo>
                    <a:lnTo>
                      <a:pt x="974" y="303"/>
                    </a:lnTo>
                    <a:lnTo>
                      <a:pt x="978" y="292"/>
                    </a:lnTo>
                    <a:lnTo>
                      <a:pt x="979" y="288"/>
                    </a:lnTo>
                    <a:lnTo>
                      <a:pt x="982" y="286"/>
                    </a:lnTo>
                    <a:lnTo>
                      <a:pt x="984" y="285"/>
                    </a:lnTo>
                    <a:lnTo>
                      <a:pt x="988" y="285"/>
                    </a:lnTo>
                    <a:lnTo>
                      <a:pt x="997" y="288"/>
                    </a:lnTo>
                    <a:lnTo>
                      <a:pt x="1008" y="293"/>
                    </a:lnTo>
                    <a:lnTo>
                      <a:pt x="1013" y="297"/>
                    </a:lnTo>
                    <a:lnTo>
                      <a:pt x="1017" y="300"/>
                    </a:lnTo>
                    <a:lnTo>
                      <a:pt x="1021" y="305"/>
                    </a:lnTo>
                    <a:lnTo>
                      <a:pt x="1024" y="311"/>
                    </a:lnTo>
                    <a:lnTo>
                      <a:pt x="1028" y="317"/>
                    </a:lnTo>
                    <a:lnTo>
                      <a:pt x="1032" y="322"/>
                    </a:lnTo>
                    <a:lnTo>
                      <a:pt x="1035" y="326"/>
                    </a:lnTo>
                    <a:lnTo>
                      <a:pt x="1040" y="330"/>
                    </a:lnTo>
                    <a:lnTo>
                      <a:pt x="1045" y="334"/>
                    </a:lnTo>
                    <a:lnTo>
                      <a:pt x="1049" y="335"/>
                    </a:lnTo>
                    <a:lnTo>
                      <a:pt x="1055" y="336"/>
                    </a:lnTo>
                    <a:lnTo>
                      <a:pt x="1061" y="335"/>
                    </a:lnTo>
                    <a:lnTo>
                      <a:pt x="1073" y="331"/>
                    </a:lnTo>
                    <a:lnTo>
                      <a:pt x="1084" y="326"/>
                    </a:lnTo>
                    <a:lnTo>
                      <a:pt x="1089" y="324"/>
                    </a:lnTo>
                    <a:lnTo>
                      <a:pt x="1095" y="322"/>
                    </a:lnTo>
                    <a:lnTo>
                      <a:pt x="1100" y="319"/>
                    </a:lnTo>
                    <a:lnTo>
                      <a:pt x="1106" y="319"/>
                    </a:lnTo>
                    <a:lnTo>
                      <a:pt x="1121" y="318"/>
                    </a:lnTo>
                    <a:lnTo>
                      <a:pt x="1134" y="316"/>
                    </a:lnTo>
                    <a:lnTo>
                      <a:pt x="1140" y="313"/>
                    </a:lnTo>
                    <a:lnTo>
                      <a:pt x="1143" y="311"/>
                    </a:lnTo>
                    <a:lnTo>
                      <a:pt x="1147" y="309"/>
                    </a:lnTo>
                    <a:lnTo>
                      <a:pt x="1149" y="305"/>
                    </a:lnTo>
                    <a:lnTo>
                      <a:pt x="1152" y="297"/>
                    </a:lnTo>
                    <a:lnTo>
                      <a:pt x="1156" y="287"/>
                    </a:lnTo>
                    <a:lnTo>
                      <a:pt x="1160" y="283"/>
                    </a:lnTo>
                    <a:lnTo>
                      <a:pt x="1163" y="279"/>
                    </a:lnTo>
                    <a:lnTo>
                      <a:pt x="1169" y="275"/>
                    </a:lnTo>
                    <a:lnTo>
                      <a:pt x="1175" y="272"/>
                    </a:lnTo>
                    <a:lnTo>
                      <a:pt x="1185" y="268"/>
                    </a:lnTo>
                    <a:lnTo>
                      <a:pt x="1196" y="266"/>
                    </a:lnTo>
                    <a:lnTo>
                      <a:pt x="1207" y="263"/>
                    </a:lnTo>
                    <a:lnTo>
                      <a:pt x="1218" y="261"/>
                    </a:lnTo>
                    <a:lnTo>
                      <a:pt x="1225" y="260"/>
                    </a:lnTo>
                    <a:lnTo>
                      <a:pt x="1229" y="260"/>
                    </a:lnTo>
                    <a:lnTo>
                      <a:pt x="1229" y="261"/>
                    </a:lnTo>
                    <a:lnTo>
                      <a:pt x="1228" y="267"/>
                    </a:lnTo>
                    <a:lnTo>
                      <a:pt x="1225" y="273"/>
                    </a:lnTo>
                    <a:lnTo>
                      <a:pt x="1224" y="280"/>
                    </a:lnTo>
                    <a:lnTo>
                      <a:pt x="1224" y="287"/>
                    </a:lnTo>
                    <a:lnTo>
                      <a:pt x="1226" y="293"/>
                    </a:lnTo>
                    <a:lnTo>
                      <a:pt x="1230" y="300"/>
                    </a:lnTo>
                    <a:lnTo>
                      <a:pt x="1232" y="307"/>
                    </a:lnTo>
                    <a:lnTo>
                      <a:pt x="1232" y="313"/>
                    </a:lnTo>
                    <a:lnTo>
                      <a:pt x="1232" y="321"/>
                    </a:lnTo>
                    <a:lnTo>
                      <a:pt x="1234" y="326"/>
                    </a:lnTo>
                    <a:lnTo>
                      <a:pt x="1235" y="332"/>
                    </a:lnTo>
                    <a:lnTo>
                      <a:pt x="1238" y="337"/>
                    </a:lnTo>
                    <a:lnTo>
                      <a:pt x="1244" y="343"/>
                    </a:lnTo>
                    <a:lnTo>
                      <a:pt x="1254" y="350"/>
                    </a:lnTo>
                    <a:lnTo>
                      <a:pt x="1265" y="359"/>
                    </a:lnTo>
                    <a:lnTo>
                      <a:pt x="1276" y="367"/>
                    </a:lnTo>
                    <a:lnTo>
                      <a:pt x="1285" y="375"/>
                    </a:lnTo>
                    <a:lnTo>
                      <a:pt x="1291" y="382"/>
                    </a:lnTo>
                    <a:lnTo>
                      <a:pt x="1297" y="387"/>
                    </a:lnTo>
                    <a:lnTo>
                      <a:pt x="1304" y="391"/>
                    </a:lnTo>
                    <a:lnTo>
                      <a:pt x="1312" y="392"/>
                    </a:lnTo>
                    <a:lnTo>
                      <a:pt x="1322" y="392"/>
                    </a:lnTo>
                    <a:lnTo>
                      <a:pt x="1332" y="393"/>
                    </a:lnTo>
                    <a:lnTo>
                      <a:pt x="1342" y="395"/>
                    </a:lnTo>
                    <a:lnTo>
                      <a:pt x="1351" y="399"/>
                    </a:lnTo>
                    <a:lnTo>
                      <a:pt x="1357" y="400"/>
                    </a:lnTo>
                    <a:lnTo>
                      <a:pt x="1363" y="401"/>
                    </a:lnTo>
                    <a:lnTo>
                      <a:pt x="1370" y="403"/>
                    </a:lnTo>
                    <a:lnTo>
                      <a:pt x="1379" y="403"/>
                    </a:lnTo>
                    <a:lnTo>
                      <a:pt x="1387" y="401"/>
                    </a:lnTo>
                    <a:lnTo>
                      <a:pt x="1395" y="399"/>
                    </a:lnTo>
                    <a:lnTo>
                      <a:pt x="1404" y="397"/>
                    </a:lnTo>
                    <a:lnTo>
                      <a:pt x="1412" y="392"/>
                    </a:lnTo>
                    <a:lnTo>
                      <a:pt x="1427" y="382"/>
                    </a:lnTo>
                    <a:lnTo>
                      <a:pt x="1442" y="370"/>
                    </a:lnTo>
                    <a:lnTo>
                      <a:pt x="1455" y="359"/>
                    </a:lnTo>
                    <a:lnTo>
                      <a:pt x="1467" y="348"/>
                    </a:lnTo>
                    <a:lnTo>
                      <a:pt x="1471" y="344"/>
                    </a:lnTo>
                    <a:lnTo>
                      <a:pt x="1476" y="341"/>
                    </a:lnTo>
                    <a:lnTo>
                      <a:pt x="1482" y="338"/>
                    </a:lnTo>
                    <a:lnTo>
                      <a:pt x="1488" y="336"/>
                    </a:lnTo>
                    <a:lnTo>
                      <a:pt x="1500" y="335"/>
                    </a:lnTo>
                    <a:lnTo>
                      <a:pt x="1513" y="336"/>
                    </a:lnTo>
                    <a:lnTo>
                      <a:pt x="1520" y="337"/>
                    </a:lnTo>
                    <a:lnTo>
                      <a:pt x="1526" y="340"/>
                    </a:lnTo>
                    <a:lnTo>
                      <a:pt x="1532" y="342"/>
                    </a:lnTo>
                    <a:lnTo>
                      <a:pt x="1538" y="345"/>
                    </a:lnTo>
                    <a:lnTo>
                      <a:pt x="1547" y="353"/>
                    </a:lnTo>
                    <a:lnTo>
                      <a:pt x="1557" y="360"/>
                    </a:lnTo>
                    <a:lnTo>
                      <a:pt x="1566" y="363"/>
                    </a:lnTo>
                    <a:lnTo>
                      <a:pt x="1574" y="365"/>
                    </a:lnTo>
                    <a:lnTo>
                      <a:pt x="1583" y="363"/>
                    </a:lnTo>
                    <a:lnTo>
                      <a:pt x="1595" y="361"/>
                    </a:lnTo>
                    <a:lnTo>
                      <a:pt x="1607" y="359"/>
                    </a:lnTo>
                    <a:lnTo>
                      <a:pt x="1618" y="359"/>
                    </a:lnTo>
                    <a:lnTo>
                      <a:pt x="1621" y="360"/>
                    </a:lnTo>
                    <a:lnTo>
                      <a:pt x="1625" y="361"/>
                    </a:lnTo>
                    <a:lnTo>
                      <a:pt x="1627" y="363"/>
                    </a:lnTo>
                    <a:lnTo>
                      <a:pt x="1628" y="366"/>
                    </a:lnTo>
                    <a:lnTo>
                      <a:pt x="1631" y="375"/>
                    </a:lnTo>
                    <a:lnTo>
                      <a:pt x="1635" y="386"/>
                    </a:lnTo>
                    <a:lnTo>
                      <a:pt x="1639" y="392"/>
                    </a:lnTo>
                    <a:lnTo>
                      <a:pt x="1643" y="398"/>
                    </a:lnTo>
                    <a:lnTo>
                      <a:pt x="1647" y="404"/>
                    </a:lnTo>
                    <a:lnTo>
                      <a:pt x="1653" y="411"/>
                    </a:lnTo>
                    <a:lnTo>
                      <a:pt x="1663" y="420"/>
                    </a:lnTo>
                    <a:lnTo>
                      <a:pt x="1672" y="430"/>
                    </a:lnTo>
                    <a:lnTo>
                      <a:pt x="1681" y="438"/>
                    </a:lnTo>
                    <a:lnTo>
                      <a:pt x="1688" y="448"/>
                    </a:lnTo>
                    <a:lnTo>
                      <a:pt x="1688" y="450"/>
                    </a:lnTo>
                    <a:lnTo>
                      <a:pt x="1688" y="451"/>
                    </a:lnTo>
                    <a:lnTo>
                      <a:pt x="1687" y="452"/>
                    </a:lnTo>
                    <a:lnTo>
                      <a:pt x="1685" y="452"/>
                    </a:lnTo>
                    <a:lnTo>
                      <a:pt x="1681" y="454"/>
                    </a:lnTo>
                    <a:lnTo>
                      <a:pt x="1677" y="454"/>
                    </a:lnTo>
                    <a:lnTo>
                      <a:pt x="1672" y="455"/>
                    </a:lnTo>
                    <a:lnTo>
                      <a:pt x="1669" y="457"/>
                    </a:lnTo>
                    <a:lnTo>
                      <a:pt x="1664" y="458"/>
                    </a:lnTo>
                    <a:lnTo>
                      <a:pt x="1663" y="462"/>
                    </a:lnTo>
                    <a:lnTo>
                      <a:pt x="1662" y="466"/>
                    </a:lnTo>
                    <a:lnTo>
                      <a:pt x="1660" y="473"/>
                    </a:lnTo>
                    <a:lnTo>
                      <a:pt x="1660" y="481"/>
                    </a:lnTo>
                    <a:lnTo>
                      <a:pt x="1662" y="491"/>
                    </a:lnTo>
                    <a:lnTo>
                      <a:pt x="1663" y="500"/>
                    </a:lnTo>
                    <a:lnTo>
                      <a:pt x="1664" y="510"/>
                    </a:lnTo>
                    <a:lnTo>
                      <a:pt x="1666" y="518"/>
                    </a:lnTo>
                    <a:lnTo>
                      <a:pt x="1670" y="524"/>
                    </a:lnTo>
                    <a:lnTo>
                      <a:pt x="1675" y="534"/>
                    </a:lnTo>
                    <a:lnTo>
                      <a:pt x="1679" y="545"/>
                    </a:lnTo>
                    <a:lnTo>
                      <a:pt x="1682" y="555"/>
                    </a:lnTo>
                    <a:lnTo>
                      <a:pt x="1684" y="567"/>
                    </a:lnTo>
                    <a:lnTo>
                      <a:pt x="1685" y="573"/>
                    </a:lnTo>
                    <a:lnTo>
                      <a:pt x="1687" y="577"/>
                    </a:lnTo>
                    <a:lnTo>
                      <a:pt x="1689" y="583"/>
                    </a:lnTo>
                    <a:lnTo>
                      <a:pt x="1692" y="587"/>
                    </a:lnTo>
                    <a:lnTo>
                      <a:pt x="1697" y="592"/>
                    </a:lnTo>
                    <a:lnTo>
                      <a:pt x="1704" y="596"/>
                    </a:lnTo>
                    <a:lnTo>
                      <a:pt x="1708" y="599"/>
                    </a:lnTo>
                    <a:lnTo>
                      <a:pt x="1711" y="600"/>
                    </a:lnTo>
                    <a:lnTo>
                      <a:pt x="1715" y="600"/>
                    </a:lnTo>
                    <a:lnTo>
                      <a:pt x="1717" y="599"/>
                    </a:lnTo>
                    <a:lnTo>
                      <a:pt x="1723" y="589"/>
                    </a:lnTo>
                    <a:lnTo>
                      <a:pt x="1728" y="578"/>
                    </a:lnTo>
                    <a:lnTo>
                      <a:pt x="1726" y="570"/>
                    </a:lnTo>
                    <a:lnTo>
                      <a:pt x="1725" y="561"/>
                    </a:lnTo>
                    <a:lnTo>
                      <a:pt x="1727" y="559"/>
                    </a:lnTo>
                    <a:lnTo>
                      <a:pt x="1731" y="559"/>
                    </a:lnTo>
                    <a:lnTo>
                      <a:pt x="1739" y="562"/>
                    </a:lnTo>
                    <a:lnTo>
                      <a:pt x="1746" y="565"/>
                    </a:lnTo>
                    <a:lnTo>
                      <a:pt x="1748" y="567"/>
                    </a:lnTo>
                    <a:lnTo>
                      <a:pt x="1752" y="568"/>
                    </a:lnTo>
                    <a:lnTo>
                      <a:pt x="1754" y="568"/>
                    </a:lnTo>
                    <a:lnTo>
                      <a:pt x="1757" y="565"/>
                    </a:lnTo>
                    <a:lnTo>
                      <a:pt x="1763" y="562"/>
                    </a:lnTo>
                    <a:lnTo>
                      <a:pt x="1770" y="559"/>
                    </a:lnTo>
                    <a:lnTo>
                      <a:pt x="1777" y="559"/>
                    </a:lnTo>
                    <a:lnTo>
                      <a:pt x="1784" y="561"/>
                    </a:lnTo>
                    <a:lnTo>
                      <a:pt x="1792" y="561"/>
                    </a:lnTo>
                    <a:lnTo>
                      <a:pt x="1801" y="561"/>
                    </a:lnTo>
                    <a:lnTo>
                      <a:pt x="1809" y="562"/>
                    </a:lnTo>
                    <a:lnTo>
                      <a:pt x="1816" y="564"/>
                    </a:lnTo>
                    <a:lnTo>
                      <a:pt x="1828" y="571"/>
                    </a:lnTo>
                    <a:lnTo>
                      <a:pt x="1839" y="577"/>
                    </a:lnTo>
                    <a:lnTo>
                      <a:pt x="1842" y="578"/>
                    </a:lnTo>
                    <a:lnTo>
                      <a:pt x="1846" y="581"/>
                    </a:lnTo>
                    <a:lnTo>
                      <a:pt x="1847" y="582"/>
                    </a:lnTo>
                    <a:lnTo>
                      <a:pt x="1848" y="583"/>
                    </a:lnTo>
                    <a:lnTo>
                      <a:pt x="1848" y="584"/>
                    </a:lnTo>
                    <a:lnTo>
                      <a:pt x="1847" y="586"/>
                    </a:lnTo>
                    <a:lnTo>
                      <a:pt x="1837" y="594"/>
                    </a:lnTo>
                    <a:lnTo>
                      <a:pt x="1829" y="602"/>
                    </a:lnTo>
                    <a:lnTo>
                      <a:pt x="1828" y="606"/>
                    </a:lnTo>
                    <a:lnTo>
                      <a:pt x="1827" y="611"/>
                    </a:lnTo>
                    <a:lnTo>
                      <a:pt x="1827" y="614"/>
                    </a:lnTo>
                    <a:lnTo>
                      <a:pt x="1827" y="619"/>
                    </a:lnTo>
                    <a:lnTo>
                      <a:pt x="1828" y="624"/>
                    </a:lnTo>
                    <a:lnTo>
                      <a:pt x="1830" y="628"/>
                    </a:lnTo>
                    <a:lnTo>
                      <a:pt x="1833" y="633"/>
                    </a:lnTo>
                    <a:lnTo>
                      <a:pt x="1836" y="638"/>
                    </a:lnTo>
                    <a:lnTo>
                      <a:pt x="1847" y="649"/>
                    </a:lnTo>
                    <a:lnTo>
                      <a:pt x="1859" y="663"/>
                    </a:lnTo>
                    <a:lnTo>
                      <a:pt x="1871" y="676"/>
                    </a:lnTo>
                    <a:lnTo>
                      <a:pt x="1880" y="687"/>
                    </a:lnTo>
                    <a:lnTo>
                      <a:pt x="1885" y="693"/>
                    </a:lnTo>
                    <a:lnTo>
                      <a:pt x="1889" y="700"/>
                    </a:lnTo>
                    <a:lnTo>
                      <a:pt x="1891" y="706"/>
                    </a:lnTo>
                    <a:lnTo>
                      <a:pt x="1892" y="712"/>
                    </a:lnTo>
                    <a:lnTo>
                      <a:pt x="1893" y="719"/>
                    </a:lnTo>
                    <a:lnTo>
                      <a:pt x="1896" y="726"/>
                    </a:lnTo>
                    <a:lnTo>
                      <a:pt x="1897" y="729"/>
                    </a:lnTo>
                    <a:lnTo>
                      <a:pt x="1899" y="732"/>
                    </a:lnTo>
                    <a:lnTo>
                      <a:pt x="1900" y="734"/>
                    </a:lnTo>
                    <a:lnTo>
                      <a:pt x="1904" y="737"/>
                    </a:lnTo>
                    <a:lnTo>
                      <a:pt x="1909" y="738"/>
                    </a:lnTo>
                    <a:lnTo>
                      <a:pt x="1915" y="737"/>
                    </a:lnTo>
                    <a:lnTo>
                      <a:pt x="1921" y="735"/>
                    </a:lnTo>
                    <a:lnTo>
                      <a:pt x="1927" y="733"/>
                    </a:lnTo>
                    <a:lnTo>
                      <a:pt x="1930" y="733"/>
                    </a:lnTo>
                    <a:lnTo>
                      <a:pt x="1933" y="734"/>
                    </a:lnTo>
                    <a:lnTo>
                      <a:pt x="1934" y="735"/>
                    </a:lnTo>
                    <a:lnTo>
                      <a:pt x="1936" y="738"/>
                    </a:lnTo>
                    <a:lnTo>
                      <a:pt x="1939" y="744"/>
                    </a:lnTo>
                    <a:lnTo>
                      <a:pt x="1941" y="750"/>
                    </a:lnTo>
                    <a:lnTo>
                      <a:pt x="1944" y="757"/>
                    </a:lnTo>
                    <a:lnTo>
                      <a:pt x="1952" y="765"/>
                    </a:lnTo>
                    <a:lnTo>
                      <a:pt x="1956" y="769"/>
                    </a:lnTo>
                    <a:lnTo>
                      <a:pt x="1961" y="771"/>
                    </a:lnTo>
                    <a:lnTo>
                      <a:pt x="1968" y="772"/>
                    </a:lnTo>
                    <a:lnTo>
                      <a:pt x="1975" y="772"/>
                    </a:lnTo>
                    <a:lnTo>
                      <a:pt x="1984" y="771"/>
                    </a:lnTo>
                    <a:lnTo>
                      <a:pt x="1992" y="769"/>
                    </a:lnTo>
                    <a:lnTo>
                      <a:pt x="1999" y="765"/>
                    </a:lnTo>
                    <a:lnTo>
                      <a:pt x="2006" y="762"/>
                    </a:lnTo>
                    <a:lnTo>
                      <a:pt x="2019" y="753"/>
                    </a:lnTo>
                    <a:lnTo>
                      <a:pt x="2029" y="747"/>
                    </a:lnTo>
                    <a:lnTo>
                      <a:pt x="2032" y="744"/>
                    </a:lnTo>
                    <a:lnTo>
                      <a:pt x="2034" y="741"/>
                    </a:lnTo>
                    <a:lnTo>
                      <a:pt x="2035" y="739"/>
                    </a:lnTo>
                    <a:lnTo>
                      <a:pt x="2035" y="735"/>
                    </a:lnTo>
                    <a:lnTo>
                      <a:pt x="2032" y="731"/>
                    </a:lnTo>
                    <a:lnTo>
                      <a:pt x="2029" y="723"/>
                    </a:lnTo>
                    <a:lnTo>
                      <a:pt x="2025" y="712"/>
                    </a:lnTo>
                    <a:lnTo>
                      <a:pt x="2023" y="695"/>
                    </a:lnTo>
                    <a:lnTo>
                      <a:pt x="2023" y="679"/>
                    </a:lnTo>
                    <a:lnTo>
                      <a:pt x="2023" y="669"/>
                    </a:lnTo>
                    <a:lnTo>
                      <a:pt x="2023" y="662"/>
                    </a:lnTo>
                    <a:lnTo>
                      <a:pt x="2021" y="655"/>
                    </a:lnTo>
                    <a:lnTo>
                      <a:pt x="2017" y="649"/>
                    </a:lnTo>
                    <a:lnTo>
                      <a:pt x="2012" y="644"/>
                    </a:lnTo>
                    <a:lnTo>
                      <a:pt x="2009" y="639"/>
                    </a:lnTo>
                    <a:lnTo>
                      <a:pt x="2006" y="634"/>
                    </a:lnTo>
                    <a:lnTo>
                      <a:pt x="2007" y="632"/>
                    </a:lnTo>
                    <a:lnTo>
                      <a:pt x="2009" y="631"/>
                    </a:lnTo>
                    <a:lnTo>
                      <a:pt x="2010" y="630"/>
                    </a:lnTo>
                    <a:lnTo>
                      <a:pt x="2013" y="630"/>
                    </a:lnTo>
                    <a:lnTo>
                      <a:pt x="2022" y="632"/>
                    </a:lnTo>
                    <a:lnTo>
                      <a:pt x="2031" y="633"/>
                    </a:lnTo>
                    <a:lnTo>
                      <a:pt x="2035" y="633"/>
                    </a:lnTo>
                    <a:lnTo>
                      <a:pt x="2040" y="632"/>
                    </a:lnTo>
                    <a:lnTo>
                      <a:pt x="2043" y="630"/>
                    </a:lnTo>
                    <a:lnTo>
                      <a:pt x="2046" y="626"/>
                    </a:lnTo>
                    <a:lnTo>
                      <a:pt x="2049" y="616"/>
                    </a:lnTo>
                    <a:lnTo>
                      <a:pt x="2054" y="605"/>
                    </a:lnTo>
                    <a:lnTo>
                      <a:pt x="2059" y="593"/>
                    </a:lnTo>
                    <a:lnTo>
                      <a:pt x="2063" y="584"/>
                    </a:lnTo>
                    <a:lnTo>
                      <a:pt x="2069" y="577"/>
                    </a:lnTo>
                    <a:lnTo>
                      <a:pt x="2078" y="569"/>
                    </a:lnTo>
                    <a:lnTo>
                      <a:pt x="2085" y="562"/>
                    </a:lnTo>
                    <a:lnTo>
                      <a:pt x="2091" y="558"/>
                    </a:lnTo>
                    <a:lnTo>
                      <a:pt x="2094" y="558"/>
                    </a:lnTo>
                    <a:lnTo>
                      <a:pt x="2097" y="559"/>
                    </a:lnTo>
                    <a:lnTo>
                      <a:pt x="2100" y="562"/>
                    </a:lnTo>
                    <a:lnTo>
                      <a:pt x="2103" y="564"/>
                    </a:lnTo>
                    <a:lnTo>
                      <a:pt x="2111" y="571"/>
                    </a:lnTo>
                    <a:lnTo>
                      <a:pt x="2118" y="578"/>
                    </a:lnTo>
                    <a:lnTo>
                      <a:pt x="2124" y="587"/>
                    </a:lnTo>
                    <a:lnTo>
                      <a:pt x="2129" y="596"/>
                    </a:lnTo>
                    <a:lnTo>
                      <a:pt x="2133" y="608"/>
                    </a:lnTo>
                    <a:lnTo>
                      <a:pt x="2136" y="621"/>
                    </a:lnTo>
                    <a:lnTo>
                      <a:pt x="2137" y="639"/>
                    </a:lnTo>
                    <a:lnTo>
                      <a:pt x="2139" y="660"/>
                    </a:lnTo>
                    <a:lnTo>
                      <a:pt x="2142" y="671"/>
                    </a:lnTo>
                    <a:lnTo>
                      <a:pt x="2143" y="681"/>
                    </a:lnTo>
                    <a:lnTo>
                      <a:pt x="2147" y="689"/>
                    </a:lnTo>
                    <a:lnTo>
                      <a:pt x="2150" y="695"/>
                    </a:lnTo>
                    <a:lnTo>
                      <a:pt x="2167" y="713"/>
                    </a:lnTo>
                    <a:lnTo>
                      <a:pt x="2180" y="729"/>
                    </a:lnTo>
                    <a:lnTo>
                      <a:pt x="2185" y="740"/>
                    </a:lnTo>
                    <a:lnTo>
                      <a:pt x="2189" y="754"/>
                    </a:lnTo>
                    <a:lnTo>
                      <a:pt x="2194" y="769"/>
                    </a:lnTo>
                    <a:lnTo>
                      <a:pt x="2200" y="781"/>
                    </a:lnTo>
                    <a:lnTo>
                      <a:pt x="2208" y="789"/>
                    </a:lnTo>
                    <a:lnTo>
                      <a:pt x="2216" y="795"/>
                    </a:lnTo>
                    <a:lnTo>
                      <a:pt x="2225" y="798"/>
                    </a:lnTo>
                    <a:lnTo>
                      <a:pt x="2236" y="802"/>
                    </a:lnTo>
                    <a:lnTo>
                      <a:pt x="2242" y="803"/>
                    </a:lnTo>
                    <a:lnTo>
                      <a:pt x="2246" y="804"/>
                    </a:lnTo>
                    <a:lnTo>
                      <a:pt x="2251" y="807"/>
                    </a:lnTo>
                    <a:lnTo>
                      <a:pt x="2256" y="809"/>
                    </a:lnTo>
                    <a:lnTo>
                      <a:pt x="2261" y="813"/>
                    </a:lnTo>
                    <a:lnTo>
                      <a:pt x="2264" y="817"/>
                    </a:lnTo>
                    <a:lnTo>
                      <a:pt x="2268" y="822"/>
                    </a:lnTo>
                    <a:lnTo>
                      <a:pt x="2270" y="827"/>
                    </a:lnTo>
                    <a:lnTo>
                      <a:pt x="2276" y="841"/>
                    </a:lnTo>
                    <a:lnTo>
                      <a:pt x="2283" y="858"/>
                    </a:lnTo>
                    <a:lnTo>
                      <a:pt x="2290" y="874"/>
                    </a:lnTo>
                    <a:lnTo>
                      <a:pt x="2298" y="889"/>
                    </a:lnTo>
                    <a:lnTo>
                      <a:pt x="2302" y="901"/>
                    </a:lnTo>
                    <a:lnTo>
                      <a:pt x="2307" y="911"/>
                    </a:lnTo>
                    <a:lnTo>
                      <a:pt x="2309" y="915"/>
                    </a:lnTo>
                    <a:lnTo>
                      <a:pt x="2314" y="917"/>
                    </a:lnTo>
                    <a:lnTo>
                      <a:pt x="2319" y="917"/>
                    </a:lnTo>
                    <a:lnTo>
                      <a:pt x="2327" y="915"/>
                    </a:lnTo>
                    <a:lnTo>
                      <a:pt x="2331" y="914"/>
                    </a:lnTo>
                    <a:lnTo>
                      <a:pt x="2334" y="912"/>
                    </a:lnTo>
                    <a:lnTo>
                      <a:pt x="2338" y="912"/>
                    </a:lnTo>
                    <a:lnTo>
                      <a:pt x="2342" y="914"/>
                    </a:lnTo>
                    <a:lnTo>
                      <a:pt x="2347" y="916"/>
                    </a:lnTo>
                    <a:lnTo>
                      <a:pt x="2352" y="920"/>
                    </a:lnTo>
                    <a:lnTo>
                      <a:pt x="2357" y="924"/>
                    </a:lnTo>
                    <a:lnTo>
                      <a:pt x="2361" y="928"/>
                    </a:lnTo>
                    <a:lnTo>
                      <a:pt x="2365" y="929"/>
                    </a:lnTo>
                    <a:lnTo>
                      <a:pt x="2369" y="929"/>
                    </a:lnTo>
                    <a:lnTo>
                      <a:pt x="2387" y="914"/>
                    </a:lnTo>
                    <a:lnTo>
                      <a:pt x="2399" y="901"/>
                    </a:lnTo>
                    <a:lnTo>
                      <a:pt x="2405" y="899"/>
                    </a:lnTo>
                    <a:lnTo>
                      <a:pt x="2409" y="899"/>
                    </a:lnTo>
                    <a:lnTo>
                      <a:pt x="2413" y="901"/>
                    </a:lnTo>
                    <a:lnTo>
                      <a:pt x="2419" y="901"/>
                    </a:lnTo>
                    <a:lnTo>
                      <a:pt x="2421" y="902"/>
                    </a:lnTo>
                    <a:lnTo>
                      <a:pt x="2425" y="901"/>
                    </a:lnTo>
                    <a:lnTo>
                      <a:pt x="2428" y="899"/>
                    </a:lnTo>
                    <a:lnTo>
                      <a:pt x="2431" y="897"/>
                    </a:lnTo>
                    <a:lnTo>
                      <a:pt x="2432" y="893"/>
                    </a:lnTo>
                    <a:lnTo>
                      <a:pt x="2432" y="890"/>
                    </a:lnTo>
                    <a:lnTo>
                      <a:pt x="2432" y="885"/>
                    </a:lnTo>
                    <a:lnTo>
                      <a:pt x="2429" y="880"/>
                    </a:lnTo>
                    <a:lnTo>
                      <a:pt x="2425" y="870"/>
                    </a:lnTo>
                    <a:lnTo>
                      <a:pt x="2420" y="858"/>
                    </a:lnTo>
                    <a:lnTo>
                      <a:pt x="2416" y="845"/>
                    </a:lnTo>
                    <a:lnTo>
                      <a:pt x="2414" y="833"/>
                    </a:lnTo>
                    <a:lnTo>
                      <a:pt x="2414" y="827"/>
                    </a:lnTo>
                    <a:lnTo>
                      <a:pt x="2415" y="821"/>
                    </a:lnTo>
                    <a:lnTo>
                      <a:pt x="2418" y="816"/>
                    </a:lnTo>
                    <a:lnTo>
                      <a:pt x="2420" y="811"/>
                    </a:lnTo>
                    <a:lnTo>
                      <a:pt x="2425" y="807"/>
                    </a:lnTo>
                    <a:lnTo>
                      <a:pt x="2429" y="803"/>
                    </a:lnTo>
                    <a:lnTo>
                      <a:pt x="2437" y="800"/>
                    </a:lnTo>
                    <a:lnTo>
                      <a:pt x="2443" y="798"/>
                    </a:lnTo>
                    <a:lnTo>
                      <a:pt x="2450" y="796"/>
                    </a:lnTo>
                    <a:lnTo>
                      <a:pt x="2457" y="792"/>
                    </a:lnTo>
                    <a:lnTo>
                      <a:pt x="2463" y="788"/>
                    </a:lnTo>
                    <a:lnTo>
                      <a:pt x="2470" y="782"/>
                    </a:lnTo>
                    <a:lnTo>
                      <a:pt x="2481" y="771"/>
                    </a:lnTo>
                    <a:lnTo>
                      <a:pt x="2491" y="760"/>
                    </a:lnTo>
                    <a:lnTo>
                      <a:pt x="2497" y="757"/>
                    </a:lnTo>
                    <a:lnTo>
                      <a:pt x="2503" y="753"/>
                    </a:lnTo>
                    <a:lnTo>
                      <a:pt x="2509" y="751"/>
                    </a:lnTo>
                    <a:lnTo>
                      <a:pt x="2515" y="750"/>
                    </a:lnTo>
                    <a:lnTo>
                      <a:pt x="2528" y="747"/>
                    </a:lnTo>
                    <a:lnTo>
                      <a:pt x="2540" y="746"/>
                    </a:lnTo>
                    <a:lnTo>
                      <a:pt x="2551" y="744"/>
                    </a:lnTo>
                    <a:lnTo>
                      <a:pt x="2560" y="741"/>
                    </a:lnTo>
                    <a:lnTo>
                      <a:pt x="2564" y="739"/>
                    </a:lnTo>
                    <a:lnTo>
                      <a:pt x="2566" y="735"/>
                    </a:lnTo>
                    <a:lnTo>
                      <a:pt x="2569" y="732"/>
                    </a:lnTo>
                    <a:lnTo>
                      <a:pt x="2571" y="727"/>
                    </a:lnTo>
                    <a:lnTo>
                      <a:pt x="2571" y="716"/>
                    </a:lnTo>
                    <a:lnTo>
                      <a:pt x="2571" y="706"/>
                    </a:lnTo>
                    <a:lnTo>
                      <a:pt x="2571" y="700"/>
                    </a:lnTo>
                    <a:lnTo>
                      <a:pt x="2573" y="694"/>
                    </a:lnTo>
                    <a:lnTo>
                      <a:pt x="2576" y="688"/>
                    </a:lnTo>
                    <a:lnTo>
                      <a:pt x="2580" y="682"/>
                    </a:lnTo>
                    <a:lnTo>
                      <a:pt x="2586" y="677"/>
                    </a:lnTo>
                    <a:lnTo>
                      <a:pt x="2594" y="672"/>
                    </a:lnTo>
                    <a:lnTo>
                      <a:pt x="2599" y="669"/>
                    </a:lnTo>
                    <a:lnTo>
                      <a:pt x="2607" y="668"/>
                    </a:lnTo>
                    <a:lnTo>
                      <a:pt x="2614" y="666"/>
                    </a:lnTo>
                    <a:lnTo>
                      <a:pt x="2619" y="668"/>
                    </a:lnTo>
                    <a:lnTo>
                      <a:pt x="2624" y="670"/>
                    </a:lnTo>
                    <a:lnTo>
                      <a:pt x="2628" y="672"/>
                    </a:lnTo>
                    <a:lnTo>
                      <a:pt x="2633" y="682"/>
                    </a:lnTo>
                    <a:lnTo>
                      <a:pt x="2635" y="691"/>
                    </a:lnTo>
                    <a:lnTo>
                      <a:pt x="2638" y="701"/>
                    </a:lnTo>
                    <a:lnTo>
                      <a:pt x="2641" y="712"/>
                    </a:lnTo>
                    <a:lnTo>
                      <a:pt x="2643" y="716"/>
                    </a:lnTo>
                    <a:lnTo>
                      <a:pt x="2647" y="721"/>
                    </a:lnTo>
                    <a:lnTo>
                      <a:pt x="2652" y="726"/>
                    </a:lnTo>
                    <a:lnTo>
                      <a:pt x="2657" y="728"/>
                    </a:lnTo>
                    <a:lnTo>
                      <a:pt x="2661" y="731"/>
                    </a:lnTo>
                    <a:lnTo>
                      <a:pt x="2666" y="731"/>
                    </a:lnTo>
                    <a:lnTo>
                      <a:pt x="2668" y="731"/>
                    </a:lnTo>
                    <a:lnTo>
                      <a:pt x="2670" y="729"/>
                    </a:lnTo>
                    <a:lnTo>
                      <a:pt x="2671" y="727"/>
                    </a:lnTo>
                    <a:lnTo>
                      <a:pt x="2672" y="726"/>
                    </a:lnTo>
                    <a:lnTo>
                      <a:pt x="2678" y="713"/>
                    </a:lnTo>
                    <a:lnTo>
                      <a:pt x="2685" y="697"/>
                    </a:lnTo>
                    <a:lnTo>
                      <a:pt x="2695" y="682"/>
                    </a:lnTo>
                    <a:lnTo>
                      <a:pt x="2701" y="669"/>
                    </a:lnTo>
                    <a:lnTo>
                      <a:pt x="2706" y="657"/>
                    </a:lnTo>
                    <a:lnTo>
                      <a:pt x="2714" y="646"/>
                    </a:lnTo>
                    <a:lnTo>
                      <a:pt x="2718" y="637"/>
                    </a:lnTo>
                    <a:lnTo>
                      <a:pt x="2722" y="632"/>
                    </a:lnTo>
                    <a:lnTo>
                      <a:pt x="2724" y="631"/>
                    </a:lnTo>
                    <a:lnTo>
                      <a:pt x="2725" y="631"/>
                    </a:lnTo>
                    <a:lnTo>
                      <a:pt x="2725" y="633"/>
                    </a:lnTo>
                    <a:lnTo>
                      <a:pt x="2727" y="636"/>
                    </a:lnTo>
                    <a:lnTo>
                      <a:pt x="2728" y="643"/>
                    </a:lnTo>
                    <a:lnTo>
                      <a:pt x="2729" y="652"/>
                    </a:lnTo>
                    <a:lnTo>
                      <a:pt x="2731" y="662"/>
                    </a:lnTo>
                    <a:lnTo>
                      <a:pt x="2735" y="672"/>
                    </a:lnTo>
                    <a:lnTo>
                      <a:pt x="2741" y="682"/>
                    </a:lnTo>
                    <a:lnTo>
                      <a:pt x="2745" y="691"/>
                    </a:lnTo>
                    <a:lnTo>
                      <a:pt x="2748" y="700"/>
                    </a:lnTo>
                    <a:lnTo>
                      <a:pt x="2749" y="708"/>
                    </a:lnTo>
                    <a:lnTo>
                      <a:pt x="2752" y="718"/>
                    </a:lnTo>
                    <a:lnTo>
                      <a:pt x="2753" y="727"/>
                    </a:lnTo>
                    <a:lnTo>
                      <a:pt x="2754" y="739"/>
                    </a:lnTo>
                    <a:lnTo>
                      <a:pt x="2755" y="751"/>
                    </a:lnTo>
                    <a:lnTo>
                      <a:pt x="2756" y="756"/>
                    </a:lnTo>
                    <a:lnTo>
                      <a:pt x="2758" y="759"/>
                    </a:lnTo>
                    <a:lnTo>
                      <a:pt x="2760" y="762"/>
                    </a:lnTo>
                    <a:lnTo>
                      <a:pt x="2762" y="760"/>
                    </a:lnTo>
                    <a:lnTo>
                      <a:pt x="2767" y="758"/>
                    </a:lnTo>
                    <a:lnTo>
                      <a:pt x="2771" y="758"/>
                    </a:lnTo>
                    <a:lnTo>
                      <a:pt x="2775" y="758"/>
                    </a:lnTo>
                    <a:lnTo>
                      <a:pt x="2780" y="760"/>
                    </a:lnTo>
                    <a:lnTo>
                      <a:pt x="2787" y="772"/>
                    </a:lnTo>
                    <a:lnTo>
                      <a:pt x="2794" y="785"/>
                    </a:lnTo>
                    <a:lnTo>
                      <a:pt x="2797" y="789"/>
                    </a:lnTo>
                    <a:lnTo>
                      <a:pt x="2800" y="792"/>
                    </a:lnTo>
                    <a:lnTo>
                      <a:pt x="2805" y="794"/>
                    </a:lnTo>
                    <a:lnTo>
                      <a:pt x="2809" y="796"/>
                    </a:lnTo>
                    <a:lnTo>
                      <a:pt x="2817" y="797"/>
                    </a:lnTo>
                    <a:lnTo>
                      <a:pt x="2824" y="797"/>
                    </a:lnTo>
                    <a:lnTo>
                      <a:pt x="2831" y="797"/>
                    </a:lnTo>
                    <a:lnTo>
                      <a:pt x="2838" y="798"/>
                    </a:lnTo>
                    <a:lnTo>
                      <a:pt x="2846" y="801"/>
                    </a:lnTo>
                    <a:lnTo>
                      <a:pt x="2851" y="805"/>
                    </a:lnTo>
                    <a:lnTo>
                      <a:pt x="2859" y="813"/>
                    </a:lnTo>
                    <a:lnTo>
                      <a:pt x="2867" y="817"/>
                    </a:lnTo>
                    <a:lnTo>
                      <a:pt x="2876" y="822"/>
                    </a:lnTo>
                    <a:lnTo>
                      <a:pt x="2887" y="826"/>
                    </a:lnTo>
                    <a:lnTo>
                      <a:pt x="2898" y="830"/>
                    </a:lnTo>
                    <a:lnTo>
                      <a:pt x="2909" y="838"/>
                    </a:lnTo>
                    <a:lnTo>
                      <a:pt x="2918" y="845"/>
                    </a:lnTo>
                    <a:lnTo>
                      <a:pt x="2928" y="853"/>
                    </a:lnTo>
                    <a:lnTo>
                      <a:pt x="2931" y="855"/>
                    </a:lnTo>
                    <a:lnTo>
                      <a:pt x="2936" y="858"/>
                    </a:lnTo>
                    <a:lnTo>
                      <a:pt x="2941" y="858"/>
                    </a:lnTo>
                    <a:lnTo>
                      <a:pt x="2944" y="858"/>
                    </a:lnTo>
                    <a:lnTo>
                      <a:pt x="2948" y="857"/>
                    </a:lnTo>
                    <a:lnTo>
                      <a:pt x="2951" y="854"/>
                    </a:lnTo>
                    <a:lnTo>
                      <a:pt x="2954" y="851"/>
                    </a:lnTo>
                    <a:lnTo>
                      <a:pt x="2956" y="847"/>
                    </a:lnTo>
                    <a:lnTo>
                      <a:pt x="2961" y="835"/>
                    </a:lnTo>
                    <a:lnTo>
                      <a:pt x="2968" y="823"/>
                    </a:lnTo>
                    <a:lnTo>
                      <a:pt x="2969" y="821"/>
                    </a:lnTo>
                    <a:lnTo>
                      <a:pt x="2972" y="820"/>
                    </a:lnTo>
                    <a:lnTo>
                      <a:pt x="2973" y="820"/>
                    </a:lnTo>
                    <a:lnTo>
                      <a:pt x="2975" y="820"/>
                    </a:lnTo>
                    <a:lnTo>
                      <a:pt x="2980" y="822"/>
                    </a:lnTo>
                    <a:lnTo>
                      <a:pt x="2985" y="826"/>
                    </a:lnTo>
                    <a:lnTo>
                      <a:pt x="2999" y="838"/>
                    </a:lnTo>
                    <a:lnTo>
                      <a:pt x="3013" y="849"/>
                    </a:lnTo>
                    <a:lnTo>
                      <a:pt x="3017" y="853"/>
                    </a:lnTo>
                    <a:lnTo>
                      <a:pt x="3020" y="854"/>
                    </a:lnTo>
                    <a:lnTo>
                      <a:pt x="3023" y="854"/>
                    </a:lnTo>
                    <a:lnTo>
                      <a:pt x="3025" y="854"/>
                    </a:lnTo>
                    <a:lnTo>
                      <a:pt x="3029" y="851"/>
                    </a:lnTo>
                    <a:lnTo>
                      <a:pt x="3033" y="846"/>
                    </a:lnTo>
                    <a:lnTo>
                      <a:pt x="3039" y="840"/>
                    </a:lnTo>
                    <a:lnTo>
                      <a:pt x="3046" y="833"/>
                    </a:lnTo>
                    <a:lnTo>
                      <a:pt x="3051" y="829"/>
                    </a:lnTo>
                    <a:lnTo>
                      <a:pt x="3055" y="826"/>
                    </a:lnTo>
                    <a:lnTo>
                      <a:pt x="3060" y="823"/>
                    </a:lnTo>
                    <a:lnTo>
                      <a:pt x="3062" y="822"/>
                    </a:lnTo>
                    <a:lnTo>
                      <a:pt x="3064" y="826"/>
                    </a:lnTo>
                    <a:lnTo>
                      <a:pt x="3067" y="833"/>
                    </a:lnTo>
                    <a:close/>
                  </a:path>
                </a:pathLst>
              </a:custGeom>
              <a:solidFill>
                <a:srgbClr val="0984AB"/>
              </a:solidFill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3" name="湖南">
                <a:extLst>
                  <a:ext uri="{FF2B5EF4-FFF2-40B4-BE49-F238E27FC236}">
                    <a16:creationId xmlns:a16="http://schemas.microsoft.com/office/drawing/2014/main" id="{7C045439-A9B1-40C8-B1E6-77C3A16AA012}"/>
                  </a:ext>
                </a:extLst>
              </p:cNvPr>
              <p:cNvSpPr/>
              <p:nvPr/>
            </p:nvSpPr>
            <p:spPr bwMode="auto">
              <a:xfrm>
                <a:off x="4149950" y="3834184"/>
                <a:ext cx="763011" cy="868253"/>
              </a:xfrm>
              <a:custGeom>
                <a:avLst/>
                <a:gdLst>
                  <a:gd name="T0" fmla="*/ 1870 w 2092"/>
                  <a:gd name="T1" fmla="*/ 2073 h 2386"/>
                  <a:gd name="T2" fmla="*/ 1729 w 2092"/>
                  <a:gd name="T3" fmla="*/ 1997 h 2386"/>
                  <a:gd name="T4" fmla="*/ 1575 w 2092"/>
                  <a:gd name="T5" fmla="*/ 2103 h 2386"/>
                  <a:gd name="T6" fmla="*/ 1639 w 2092"/>
                  <a:gd name="T7" fmla="*/ 2220 h 2386"/>
                  <a:gd name="T8" fmla="*/ 1554 w 2092"/>
                  <a:gd name="T9" fmla="*/ 2265 h 2386"/>
                  <a:gd name="T10" fmla="*/ 1347 w 2092"/>
                  <a:gd name="T11" fmla="*/ 2157 h 2386"/>
                  <a:gd name="T12" fmla="*/ 1280 w 2092"/>
                  <a:gd name="T13" fmla="*/ 2308 h 2386"/>
                  <a:gd name="T14" fmla="*/ 1071 w 2092"/>
                  <a:gd name="T15" fmla="*/ 2386 h 2386"/>
                  <a:gd name="T16" fmla="*/ 1030 w 2092"/>
                  <a:gd name="T17" fmla="*/ 2244 h 2386"/>
                  <a:gd name="T18" fmla="*/ 979 w 2092"/>
                  <a:gd name="T19" fmla="*/ 2191 h 2386"/>
                  <a:gd name="T20" fmla="*/ 857 w 2092"/>
                  <a:gd name="T21" fmla="*/ 2273 h 2386"/>
                  <a:gd name="T22" fmla="*/ 897 w 2092"/>
                  <a:gd name="T23" fmla="*/ 2110 h 2386"/>
                  <a:gd name="T24" fmla="*/ 979 w 2092"/>
                  <a:gd name="T25" fmla="*/ 1903 h 2386"/>
                  <a:gd name="T26" fmla="*/ 963 w 2092"/>
                  <a:gd name="T27" fmla="*/ 1854 h 2386"/>
                  <a:gd name="T28" fmla="*/ 948 w 2092"/>
                  <a:gd name="T29" fmla="*/ 1737 h 2386"/>
                  <a:gd name="T30" fmla="*/ 814 w 2092"/>
                  <a:gd name="T31" fmla="*/ 1645 h 2386"/>
                  <a:gd name="T32" fmla="*/ 667 w 2092"/>
                  <a:gd name="T33" fmla="*/ 1677 h 2386"/>
                  <a:gd name="T34" fmla="*/ 555 w 2092"/>
                  <a:gd name="T35" fmla="*/ 1815 h 2386"/>
                  <a:gd name="T36" fmla="*/ 491 w 2092"/>
                  <a:gd name="T37" fmla="*/ 1740 h 2386"/>
                  <a:gd name="T38" fmla="*/ 378 w 2092"/>
                  <a:gd name="T39" fmla="*/ 1830 h 2386"/>
                  <a:gd name="T40" fmla="*/ 346 w 2092"/>
                  <a:gd name="T41" fmla="*/ 1810 h 2386"/>
                  <a:gd name="T42" fmla="*/ 258 w 2092"/>
                  <a:gd name="T43" fmla="*/ 1750 h 2386"/>
                  <a:gd name="T44" fmla="*/ 213 w 2092"/>
                  <a:gd name="T45" fmla="*/ 1699 h 2386"/>
                  <a:gd name="T46" fmla="*/ 230 w 2092"/>
                  <a:gd name="T47" fmla="*/ 1494 h 2386"/>
                  <a:gd name="T48" fmla="*/ 245 w 2092"/>
                  <a:gd name="T49" fmla="*/ 1426 h 2386"/>
                  <a:gd name="T50" fmla="*/ 250 w 2092"/>
                  <a:gd name="T51" fmla="*/ 1313 h 2386"/>
                  <a:gd name="T52" fmla="*/ 121 w 2092"/>
                  <a:gd name="T53" fmla="*/ 1321 h 2386"/>
                  <a:gd name="T54" fmla="*/ 37 w 2092"/>
                  <a:gd name="T55" fmla="*/ 1313 h 2386"/>
                  <a:gd name="T56" fmla="*/ 195 w 2092"/>
                  <a:gd name="T57" fmla="*/ 1180 h 2386"/>
                  <a:gd name="T58" fmla="*/ 196 w 2092"/>
                  <a:gd name="T59" fmla="*/ 1038 h 2386"/>
                  <a:gd name="T60" fmla="*/ 193 w 2092"/>
                  <a:gd name="T61" fmla="*/ 891 h 2386"/>
                  <a:gd name="T62" fmla="*/ 180 w 2092"/>
                  <a:gd name="T63" fmla="*/ 745 h 2386"/>
                  <a:gd name="T64" fmla="*/ 180 w 2092"/>
                  <a:gd name="T65" fmla="*/ 632 h 2386"/>
                  <a:gd name="T66" fmla="*/ 182 w 2092"/>
                  <a:gd name="T67" fmla="*/ 467 h 2386"/>
                  <a:gd name="T68" fmla="*/ 208 w 2092"/>
                  <a:gd name="T69" fmla="*/ 346 h 2386"/>
                  <a:gd name="T70" fmla="*/ 334 w 2092"/>
                  <a:gd name="T71" fmla="*/ 226 h 2386"/>
                  <a:gd name="T72" fmla="*/ 521 w 2092"/>
                  <a:gd name="T73" fmla="*/ 164 h 2386"/>
                  <a:gd name="T74" fmla="*/ 684 w 2092"/>
                  <a:gd name="T75" fmla="*/ 168 h 2386"/>
                  <a:gd name="T76" fmla="*/ 624 w 2092"/>
                  <a:gd name="T77" fmla="*/ 38 h 2386"/>
                  <a:gd name="T78" fmla="*/ 740 w 2092"/>
                  <a:gd name="T79" fmla="*/ 2 h 2386"/>
                  <a:gd name="T80" fmla="*/ 942 w 2092"/>
                  <a:gd name="T81" fmla="*/ 69 h 2386"/>
                  <a:gd name="T82" fmla="*/ 1127 w 2092"/>
                  <a:gd name="T83" fmla="*/ 111 h 2386"/>
                  <a:gd name="T84" fmla="*/ 1254 w 2092"/>
                  <a:gd name="T85" fmla="*/ 214 h 2386"/>
                  <a:gd name="T86" fmla="*/ 1353 w 2092"/>
                  <a:gd name="T87" fmla="*/ 229 h 2386"/>
                  <a:gd name="T88" fmla="*/ 1503 w 2092"/>
                  <a:gd name="T89" fmla="*/ 151 h 2386"/>
                  <a:gd name="T90" fmla="*/ 1586 w 2092"/>
                  <a:gd name="T91" fmla="*/ 162 h 2386"/>
                  <a:gd name="T92" fmla="*/ 1597 w 2092"/>
                  <a:gd name="T93" fmla="*/ 289 h 2386"/>
                  <a:gd name="T94" fmla="*/ 1764 w 2092"/>
                  <a:gd name="T95" fmla="*/ 115 h 2386"/>
                  <a:gd name="T96" fmla="*/ 1825 w 2092"/>
                  <a:gd name="T97" fmla="*/ 227 h 2386"/>
                  <a:gd name="T98" fmla="*/ 1815 w 2092"/>
                  <a:gd name="T99" fmla="*/ 366 h 2386"/>
                  <a:gd name="T100" fmla="*/ 1882 w 2092"/>
                  <a:gd name="T101" fmla="*/ 426 h 2386"/>
                  <a:gd name="T102" fmla="*/ 1981 w 2092"/>
                  <a:gd name="T103" fmla="*/ 521 h 2386"/>
                  <a:gd name="T104" fmla="*/ 2037 w 2092"/>
                  <a:gd name="T105" fmla="*/ 668 h 2386"/>
                  <a:gd name="T106" fmla="*/ 2063 w 2092"/>
                  <a:gd name="T107" fmla="*/ 750 h 2386"/>
                  <a:gd name="T108" fmla="*/ 1979 w 2092"/>
                  <a:gd name="T109" fmla="*/ 883 h 2386"/>
                  <a:gd name="T110" fmla="*/ 1824 w 2092"/>
                  <a:gd name="T111" fmla="*/ 1070 h 2386"/>
                  <a:gd name="T112" fmla="*/ 1848 w 2092"/>
                  <a:gd name="T113" fmla="*/ 1160 h 2386"/>
                  <a:gd name="T114" fmla="*/ 1930 w 2092"/>
                  <a:gd name="T115" fmla="*/ 1195 h 2386"/>
                  <a:gd name="T116" fmla="*/ 1932 w 2092"/>
                  <a:gd name="T117" fmla="*/ 1439 h 2386"/>
                  <a:gd name="T118" fmla="*/ 2025 w 2092"/>
                  <a:gd name="T119" fmla="*/ 1594 h 2386"/>
                  <a:gd name="T120" fmla="*/ 2083 w 2092"/>
                  <a:gd name="T121" fmla="*/ 1677 h 2386"/>
                  <a:gd name="T122" fmla="*/ 1982 w 2092"/>
                  <a:gd name="T123" fmla="*/ 1883 h 2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092" h="2386">
                    <a:moveTo>
                      <a:pt x="1994" y="2005"/>
                    </a:moveTo>
                    <a:lnTo>
                      <a:pt x="1989" y="2009"/>
                    </a:lnTo>
                    <a:lnTo>
                      <a:pt x="1983" y="2015"/>
                    </a:lnTo>
                    <a:lnTo>
                      <a:pt x="1979" y="2022"/>
                    </a:lnTo>
                    <a:lnTo>
                      <a:pt x="1978" y="2030"/>
                    </a:lnTo>
                    <a:lnTo>
                      <a:pt x="1976" y="2041"/>
                    </a:lnTo>
                    <a:lnTo>
                      <a:pt x="1971" y="2054"/>
                    </a:lnTo>
                    <a:lnTo>
                      <a:pt x="1968" y="2060"/>
                    </a:lnTo>
                    <a:lnTo>
                      <a:pt x="1963" y="2065"/>
                    </a:lnTo>
                    <a:lnTo>
                      <a:pt x="1957" y="2067"/>
                    </a:lnTo>
                    <a:lnTo>
                      <a:pt x="1951" y="2069"/>
                    </a:lnTo>
                    <a:lnTo>
                      <a:pt x="1944" y="2069"/>
                    </a:lnTo>
                    <a:lnTo>
                      <a:pt x="1938" y="2069"/>
                    </a:lnTo>
                    <a:lnTo>
                      <a:pt x="1933" y="2067"/>
                    </a:lnTo>
                    <a:lnTo>
                      <a:pt x="1928" y="2065"/>
                    </a:lnTo>
                    <a:lnTo>
                      <a:pt x="1924" y="2062"/>
                    </a:lnTo>
                    <a:lnTo>
                      <a:pt x="1920" y="2061"/>
                    </a:lnTo>
                    <a:lnTo>
                      <a:pt x="1914" y="2061"/>
                    </a:lnTo>
                    <a:lnTo>
                      <a:pt x="1909" y="2062"/>
                    </a:lnTo>
                    <a:lnTo>
                      <a:pt x="1900" y="2066"/>
                    </a:lnTo>
                    <a:lnTo>
                      <a:pt x="1893" y="2071"/>
                    </a:lnTo>
                    <a:lnTo>
                      <a:pt x="1888" y="2072"/>
                    </a:lnTo>
                    <a:lnTo>
                      <a:pt x="1884" y="2073"/>
                    </a:lnTo>
                    <a:lnTo>
                      <a:pt x="1880" y="2074"/>
                    </a:lnTo>
                    <a:lnTo>
                      <a:pt x="1875" y="2074"/>
                    </a:lnTo>
                    <a:lnTo>
                      <a:pt x="1870" y="2073"/>
                    </a:lnTo>
                    <a:lnTo>
                      <a:pt x="1865" y="2071"/>
                    </a:lnTo>
                    <a:lnTo>
                      <a:pt x="1862" y="2068"/>
                    </a:lnTo>
                    <a:lnTo>
                      <a:pt x="1859" y="2066"/>
                    </a:lnTo>
                    <a:lnTo>
                      <a:pt x="1856" y="2063"/>
                    </a:lnTo>
                    <a:lnTo>
                      <a:pt x="1853" y="2061"/>
                    </a:lnTo>
                    <a:lnTo>
                      <a:pt x="1851" y="2060"/>
                    </a:lnTo>
                    <a:lnTo>
                      <a:pt x="1848" y="2059"/>
                    </a:lnTo>
                    <a:lnTo>
                      <a:pt x="1838" y="2059"/>
                    </a:lnTo>
                    <a:lnTo>
                      <a:pt x="1825" y="2060"/>
                    </a:lnTo>
                    <a:lnTo>
                      <a:pt x="1818" y="2060"/>
                    </a:lnTo>
                    <a:lnTo>
                      <a:pt x="1811" y="2060"/>
                    </a:lnTo>
                    <a:lnTo>
                      <a:pt x="1806" y="2059"/>
                    </a:lnTo>
                    <a:lnTo>
                      <a:pt x="1801" y="2057"/>
                    </a:lnTo>
                    <a:lnTo>
                      <a:pt x="1792" y="2053"/>
                    </a:lnTo>
                    <a:lnTo>
                      <a:pt x="1783" y="2047"/>
                    </a:lnTo>
                    <a:lnTo>
                      <a:pt x="1774" y="2040"/>
                    </a:lnTo>
                    <a:lnTo>
                      <a:pt x="1764" y="2031"/>
                    </a:lnTo>
                    <a:lnTo>
                      <a:pt x="1761" y="2027"/>
                    </a:lnTo>
                    <a:lnTo>
                      <a:pt x="1757" y="2022"/>
                    </a:lnTo>
                    <a:lnTo>
                      <a:pt x="1755" y="2016"/>
                    </a:lnTo>
                    <a:lnTo>
                      <a:pt x="1752" y="2010"/>
                    </a:lnTo>
                    <a:lnTo>
                      <a:pt x="1750" y="2005"/>
                    </a:lnTo>
                    <a:lnTo>
                      <a:pt x="1746" y="2000"/>
                    </a:lnTo>
                    <a:lnTo>
                      <a:pt x="1743" y="1998"/>
                    </a:lnTo>
                    <a:lnTo>
                      <a:pt x="1739" y="1997"/>
                    </a:lnTo>
                    <a:lnTo>
                      <a:pt x="1729" y="1997"/>
                    </a:lnTo>
                    <a:lnTo>
                      <a:pt x="1718" y="1998"/>
                    </a:lnTo>
                    <a:lnTo>
                      <a:pt x="1707" y="1999"/>
                    </a:lnTo>
                    <a:lnTo>
                      <a:pt x="1699" y="2003"/>
                    </a:lnTo>
                    <a:lnTo>
                      <a:pt x="1691" y="2006"/>
                    </a:lnTo>
                    <a:lnTo>
                      <a:pt x="1686" y="2012"/>
                    </a:lnTo>
                    <a:lnTo>
                      <a:pt x="1680" y="2021"/>
                    </a:lnTo>
                    <a:lnTo>
                      <a:pt x="1675" y="2031"/>
                    </a:lnTo>
                    <a:lnTo>
                      <a:pt x="1669" y="2044"/>
                    </a:lnTo>
                    <a:lnTo>
                      <a:pt x="1666" y="2054"/>
                    </a:lnTo>
                    <a:lnTo>
                      <a:pt x="1663" y="2057"/>
                    </a:lnTo>
                    <a:lnTo>
                      <a:pt x="1660" y="2061"/>
                    </a:lnTo>
                    <a:lnTo>
                      <a:pt x="1656" y="2062"/>
                    </a:lnTo>
                    <a:lnTo>
                      <a:pt x="1651" y="2063"/>
                    </a:lnTo>
                    <a:lnTo>
                      <a:pt x="1642" y="2065"/>
                    </a:lnTo>
                    <a:lnTo>
                      <a:pt x="1634" y="2066"/>
                    </a:lnTo>
                    <a:lnTo>
                      <a:pt x="1616" y="2078"/>
                    </a:lnTo>
                    <a:lnTo>
                      <a:pt x="1600" y="2085"/>
                    </a:lnTo>
                    <a:lnTo>
                      <a:pt x="1593" y="2084"/>
                    </a:lnTo>
                    <a:lnTo>
                      <a:pt x="1586" y="2084"/>
                    </a:lnTo>
                    <a:lnTo>
                      <a:pt x="1582" y="2084"/>
                    </a:lnTo>
                    <a:lnTo>
                      <a:pt x="1580" y="2086"/>
                    </a:lnTo>
                    <a:lnTo>
                      <a:pt x="1578" y="2088"/>
                    </a:lnTo>
                    <a:lnTo>
                      <a:pt x="1575" y="2091"/>
                    </a:lnTo>
                    <a:lnTo>
                      <a:pt x="1575" y="2094"/>
                    </a:lnTo>
                    <a:lnTo>
                      <a:pt x="1574" y="2098"/>
                    </a:lnTo>
                    <a:lnTo>
                      <a:pt x="1575" y="2103"/>
                    </a:lnTo>
                    <a:lnTo>
                      <a:pt x="1576" y="2106"/>
                    </a:lnTo>
                    <a:lnTo>
                      <a:pt x="1579" y="2110"/>
                    </a:lnTo>
                    <a:lnTo>
                      <a:pt x="1582" y="2113"/>
                    </a:lnTo>
                    <a:lnTo>
                      <a:pt x="1587" y="2117"/>
                    </a:lnTo>
                    <a:lnTo>
                      <a:pt x="1593" y="2119"/>
                    </a:lnTo>
                    <a:lnTo>
                      <a:pt x="1600" y="2120"/>
                    </a:lnTo>
                    <a:lnTo>
                      <a:pt x="1607" y="2120"/>
                    </a:lnTo>
                    <a:lnTo>
                      <a:pt x="1615" y="2120"/>
                    </a:lnTo>
                    <a:lnTo>
                      <a:pt x="1622" y="2119"/>
                    </a:lnTo>
                    <a:lnTo>
                      <a:pt x="1629" y="2118"/>
                    </a:lnTo>
                    <a:lnTo>
                      <a:pt x="1634" y="2118"/>
                    </a:lnTo>
                    <a:lnTo>
                      <a:pt x="1638" y="2118"/>
                    </a:lnTo>
                    <a:lnTo>
                      <a:pt x="1642" y="2120"/>
                    </a:lnTo>
                    <a:lnTo>
                      <a:pt x="1644" y="2124"/>
                    </a:lnTo>
                    <a:lnTo>
                      <a:pt x="1644" y="2128"/>
                    </a:lnTo>
                    <a:lnTo>
                      <a:pt x="1644" y="2130"/>
                    </a:lnTo>
                    <a:lnTo>
                      <a:pt x="1644" y="2134"/>
                    </a:lnTo>
                    <a:lnTo>
                      <a:pt x="1641" y="2138"/>
                    </a:lnTo>
                    <a:lnTo>
                      <a:pt x="1635" y="2145"/>
                    </a:lnTo>
                    <a:lnTo>
                      <a:pt x="1632" y="2150"/>
                    </a:lnTo>
                    <a:lnTo>
                      <a:pt x="1630" y="2156"/>
                    </a:lnTo>
                    <a:lnTo>
                      <a:pt x="1630" y="2163"/>
                    </a:lnTo>
                    <a:lnTo>
                      <a:pt x="1631" y="2173"/>
                    </a:lnTo>
                    <a:lnTo>
                      <a:pt x="1634" y="2191"/>
                    </a:lnTo>
                    <a:lnTo>
                      <a:pt x="1636" y="2206"/>
                    </a:lnTo>
                    <a:lnTo>
                      <a:pt x="1639" y="2220"/>
                    </a:lnTo>
                    <a:lnTo>
                      <a:pt x="1643" y="2232"/>
                    </a:lnTo>
                    <a:lnTo>
                      <a:pt x="1648" y="2244"/>
                    </a:lnTo>
                    <a:lnTo>
                      <a:pt x="1653" y="2254"/>
                    </a:lnTo>
                    <a:lnTo>
                      <a:pt x="1653" y="2258"/>
                    </a:lnTo>
                    <a:lnTo>
                      <a:pt x="1653" y="2262"/>
                    </a:lnTo>
                    <a:lnTo>
                      <a:pt x="1650" y="2265"/>
                    </a:lnTo>
                    <a:lnTo>
                      <a:pt x="1647" y="2267"/>
                    </a:lnTo>
                    <a:lnTo>
                      <a:pt x="1643" y="2268"/>
                    </a:lnTo>
                    <a:lnTo>
                      <a:pt x="1638" y="2268"/>
                    </a:lnTo>
                    <a:lnTo>
                      <a:pt x="1635" y="2267"/>
                    </a:lnTo>
                    <a:lnTo>
                      <a:pt x="1631" y="2264"/>
                    </a:lnTo>
                    <a:lnTo>
                      <a:pt x="1628" y="2262"/>
                    </a:lnTo>
                    <a:lnTo>
                      <a:pt x="1624" y="2261"/>
                    </a:lnTo>
                    <a:lnTo>
                      <a:pt x="1619" y="2260"/>
                    </a:lnTo>
                    <a:lnTo>
                      <a:pt x="1613" y="2260"/>
                    </a:lnTo>
                    <a:lnTo>
                      <a:pt x="1606" y="2261"/>
                    </a:lnTo>
                    <a:lnTo>
                      <a:pt x="1598" y="2262"/>
                    </a:lnTo>
                    <a:lnTo>
                      <a:pt x="1590" y="2265"/>
                    </a:lnTo>
                    <a:lnTo>
                      <a:pt x="1579" y="2269"/>
                    </a:lnTo>
                    <a:lnTo>
                      <a:pt x="1573" y="2271"/>
                    </a:lnTo>
                    <a:lnTo>
                      <a:pt x="1569" y="2273"/>
                    </a:lnTo>
                    <a:lnTo>
                      <a:pt x="1565" y="2273"/>
                    </a:lnTo>
                    <a:lnTo>
                      <a:pt x="1561" y="2271"/>
                    </a:lnTo>
                    <a:lnTo>
                      <a:pt x="1559" y="2270"/>
                    </a:lnTo>
                    <a:lnTo>
                      <a:pt x="1556" y="2268"/>
                    </a:lnTo>
                    <a:lnTo>
                      <a:pt x="1554" y="2265"/>
                    </a:lnTo>
                    <a:lnTo>
                      <a:pt x="1552" y="2263"/>
                    </a:lnTo>
                    <a:lnTo>
                      <a:pt x="1547" y="2250"/>
                    </a:lnTo>
                    <a:lnTo>
                      <a:pt x="1541" y="2236"/>
                    </a:lnTo>
                    <a:lnTo>
                      <a:pt x="1535" y="2225"/>
                    </a:lnTo>
                    <a:lnTo>
                      <a:pt x="1530" y="2214"/>
                    </a:lnTo>
                    <a:lnTo>
                      <a:pt x="1527" y="2202"/>
                    </a:lnTo>
                    <a:lnTo>
                      <a:pt x="1521" y="2189"/>
                    </a:lnTo>
                    <a:lnTo>
                      <a:pt x="1517" y="2183"/>
                    </a:lnTo>
                    <a:lnTo>
                      <a:pt x="1512" y="2179"/>
                    </a:lnTo>
                    <a:lnTo>
                      <a:pt x="1506" y="2175"/>
                    </a:lnTo>
                    <a:lnTo>
                      <a:pt x="1499" y="2173"/>
                    </a:lnTo>
                    <a:lnTo>
                      <a:pt x="1483" y="2170"/>
                    </a:lnTo>
                    <a:lnTo>
                      <a:pt x="1465" y="2169"/>
                    </a:lnTo>
                    <a:lnTo>
                      <a:pt x="1456" y="2162"/>
                    </a:lnTo>
                    <a:lnTo>
                      <a:pt x="1449" y="2156"/>
                    </a:lnTo>
                    <a:lnTo>
                      <a:pt x="1433" y="2163"/>
                    </a:lnTo>
                    <a:lnTo>
                      <a:pt x="1417" y="2169"/>
                    </a:lnTo>
                    <a:lnTo>
                      <a:pt x="1408" y="2161"/>
                    </a:lnTo>
                    <a:lnTo>
                      <a:pt x="1398" y="2154"/>
                    </a:lnTo>
                    <a:lnTo>
                      <a:pt x="1391" y="2155"/>
                    </a:lnTo>
                    <a:lnTo>
                      <a:pt x="1382" y="2160"/>
                    </a:lnTo>
                    <a:lnTo>
                      <a:pt x="1376" y="2161"/>
                    </a:lnTo>
                    <a:lnTo>
                      <a:pt x="1370" y="2163"/>
                    </a:lnTo>
                    <a:lnTo>
                      <a:pt x="1365" y="2163"/>
                    </a:lnTo>
                    <a:lnTo>
                      <a:pt x="1360" y="2162"/>
                    </a:lnTo>
                    <a:lnTo>
                      <a:pt x="1347" y="2157"/>
                    </a:lnTo>
                    <a:lnTo>
                      <a:pt x="1336" y="2154"/>
                    </a:lnTo>
                    <a:lnTo>
                      <a:pt x="1327" y="2153"/>
                    </a:lnTo>
                    <a:lnTo>
                      <a:pt x="1319" y="2153"/>
                    </a:lnTo>
                    <a:lnTo>
                      <a:pt x="1316" y="2153"/>
                    </a:lnTo>
                    <a:lnTo>
                      <a:pt x="1314" y="2154"/>
                    </a:lnTo>
                    <a:lnTo>
                      <a:pt x="1313" y="2156"/>
                    </a:lnTo>
                    <a:lnTo>
                      <a:pt x="1311" y="2157"/>
                    </a:lnTo>
                    <a:lnTo>
                      <a:pt x="1309" y="2163"/>
                    </a:lnTo>
                    <a:lnTo>
                      <a:pt x="1308" y="2170"/>
                    </a:lnTo>
                    <a:lnTo>
                      <a:pt x="1307" y="2185"/>
                    </a:lnTo>
                    <a:lnTo>
                      <a:pt x="1305" y="2197"/>
                    </a:lnTo>
                    <a:lnTo>
                      <a:pt x="1302" y="2211"/>
                    </a:lnTo>
                    <a:lnTo>
                      <a:pt x="1300" y="2227"/>
                    </a:lnTo>
                    <a:lnTo>
                      <a:pt x="1298" y="2236"/>
                    </a:lnTo>
                    <a:lnTo>
                      <a:pt x="1298" y="2244"/>
                    </a:lnTo>
                    <a:lnTo>
                      <a:pt x="1300" y="2251"/>
                    </a:lnTo>
                    <a:lnTo>
                      <a:pt x="1302" y="2257"/>
                    </a:lnTo>
                    <a:lnTo>
                      <a:pt x="1303" y="2262"/>
                    </a:lnTo>
                    <a:lnTo>
                      <a:pt x="1304" y="2268"/>
                    </a:lnTo>
                    <a:lnTo>
                      <a:pt x="1305" y="2273"/>
                    </a:lnTo>
                    <a:lnTo>
                      <a:pt x="1304" y="2279"/>
                    </a:lnTo>
                    <a:lnTo>
                      <a:pt x="1303" y="2283"/>
                    </a:lnTo>
                    <a:lnTo>
                      <a:pt x="1301" y="2288"/>
                    </a:lnTo>
                    <a:lnTo>
                      <a:pt x="1297" y="2293"/>
                    </a:lnTo>
                    <a:lnTo>
                      <a:pt x="1294" y="2298"/>
                    </a:lnTo>
                    <a:lnTo>
                      <a:pt x="1280" y="2308"/>
                    </a:lnTo>
                    <a:lnTo>
                      <a:pt x="1265" y="2321"/>
                    </a:lnTo>
                    <a:lnTo>
                      <a:pt x="1258" y="2328"/>
                    </a:lnTo>
                    <a:lnTo>
                      <a:pt x="1254" y="2333"/>
                    </a:lnTo>
                    <a:lnTo>
                      <a:pt x="1251" y="2338"/>
                    </a:lnTo>
                    <a:lnTo>
                      <a:pt x="1248" y="2339"/>
                    </a:lnTo>
                    <a:lnTo>
                      <a:pt x="1246" y="2338"/>
                    </a:lnTo>
                    <a:lnTo>
                      <a:pt x="1244" y="2336"/>
                    </a:lnTo>
                    <a:lnTo>
                      <a:pt x="1238" y="2334"/>
                    </a:lnTo>
                    <a:lnTo>
                      <a:pt x="1227" y="2333"/>
                    </a:lnTo>
                    <a:lnTo>
                      <a:pt x="1210" y="2332"/>
                    </a:lnTo>
                    <a:lnTo>
                      <a:pt x="1189" y="2331"/>
                    </a:lnTo>
                    <a:lnTo>
                      <a:pt x="1166" y="2331"/>
                    </a:lnTo>
                    <a:lnTo>
                      <a:pt x="1145" y="2331"/>
                    </a:lnTo>
                    <a:lnTo>
                      <a:pt x="1137" y="2332"/>
                    </a:lnTo>
                    <a:lnTo>
                      <a:pt x="1127" y="2334"/>
                    </a:lnTo>
                    <a:lnTo>
                      <a:pt x="1119" y="2339"/>
                    </a:lnTo>
                    <a:lnTo>
                      <a:pt x="1110" y="2344"/>
                    </a:lnTo>
                    <a:lnTo>
                      <a:pt x="1103" y="2350"/>
                    </a:lnTo>
                    <a:lnTo>
                      <a:pt x="1097" y="2356"/>
                    </a:lnTo>
                    <a:lnTo>
                      <a:pt x="1093" y="2363"/>
                    </a:lnTo>
                    <a:lnTo>
                      <a:pt x="1089" y="2369"/>
                    </a:lnTo>
                    <a:lnTo>
                      <a:pt x="1086" y="2375"/>
                    </a:lnTo>
                    <a:lnTo>
                      <a:pt x="1082" y="2378"/>
                    </a:lnTo>
                    <a:lnTo>
                      <a:pt x="1078" y="2382"/>
                    </a:lnTo>
                    <a:lnTo>
                      <a:pt x="1075" y="2384"/>
                    </a:lnTo>
                    <a:lnTo>
                      <a:pt x="1071" y="2386"/>
                    </a:lnTo>
                    <a:lnTo>
                      <a:pt x="1069" y="2386"/>
                    </a:lnTo>
                    <a:lnTo>
                      <a:pt x="1065" y="2386"/>
                    </a:lnTo>
                    <a:lnTo>
                      <a:pt x="1063" y="2383"/>
                    </a:lnTo>
                    <a:lnTo>
                      <a:pt x="1058" y="2381"/>
                    </a:lnTo>
                    <a:lnTo>
                      <a:pt x="1053" y="2378"/>
                    </a:lnTo>
                    <a:lnTo>
                      <a:pt x="1046" y="2376"/>
                    </a:lnTo>
                    <a:lnTo>
                      <a:pt x="1036" y="2375"/>
                    </a:lnTo>
                    <a:lnTo>
                      <a:pt x="1031" y="2375"/>
                    </a:lnTo>
                    <a:lnTo>
                      <a:pt x="1027" y="2372"/>
                    </a:lnTo>
                    <a:lnTo>
                      <a:pt x="1025" y="2371"/>
                    </a:lnTo>
                    <a:lnTo>
                      <a:pt x="1024" y="2369"/>
                    </a:lnTo>
                    <a:lnTo>
                      <a:pt x="1024" y="2363"/>
                    </a:lnTo>
                    <a:lnTo>
                      <a:pt x="1025" y="2355"/>
                    </a:lnTo>
                    <a:lnTo>
                      <a:pt x="1028" y="2347"/>
                    </a:lnTo>
                    <a:lnTo>
                      <a:pt x="1031" y="2340"/>
                    </a:lnTo>
                    <a:lnTo>
                      <a:pt x="1033" y="2332"/>
                    </a:lnTo>
                    <a:lnTo>
                      <a:pt x="1034" y="2323"/>
                    </a:lnTo>
                    <a:lnTo>
                      <a:pt x="1027" y="2307"/>
                    </a:lnTo>
                    <a:lnTo>
                      <a:pt x="1019" y="2289"/>
                    </a:lnTo>
                    <a:lnTo>
                      <a:pt x="1019" y="2283"/>
                    </a:lnTo>
                    <a:lnTo>
                      <a:pt x="1020" y="2279"/>
                    </a:lnTo>
                    <a:lnTo>
                      <a:pt x="1021" y="2274"/>
                    </a:lnTo>
                    <a:lnTo>
                      <a:pt x="1024" y="2268"/>
                    </a:lnTo>
                    <a:lnTo>
                      <a:pt x="1027" y="2257"/>
                    </a:lnTo>
                    <a:lnTo>
                      <a:pt x="1030" y="2249"/>
                    </a:lnTo>
                    <a:lnTo>
                      <a:pt x="1030" y="2244"/>
                    </a:lnTo>
                    <a:lnTo>
                      <a:pt x="1028" y="2241"/>
                    </a:lnTo>
                    <a:lnTo>
                      <a:pt x="1027" y="2238"/>
                    </a:lnTo>
                    <a:lnTo>
                      <a:pt x="1026" y="2236"/>
                    </a:lnTo>
                    <a:lnTo>
                      <a:pt x="1020" y="2235"/>
                    </a:lnTo>
                    <a:lnTo>
                      <a:pt x="1011" y="2232"/>
                    </a:lnTo>
                    <a:lnTo>
                      <a:pt x="1008" y="2232"/>
                    </a:lnTo>
                    <a:lnTo>
                      <a:pt x="1007" y="2231"/>
                    </a:lnTo>
                    <a:lnTo>
                      <a:pt x="1007" y="2229"/>
                    </a:lnTo>
                    <a:lnTo>
                      <a:pt x="1007" y="2226"/>
                    </a:lnTo>
                    <a:lnTo>
                      <a:pt x="1008" y="2220"/>
                    </a:lnTo>
                    <a:lnTo>
                      <a:pt x="1009" y="2213"/>
                    </a:lnTo>
                    <a:lnTo>
                      <a:pt x="1013" y="2206"/>
                    </a:lnTo>
                    <a:lnTo>
                      <a:pt x="1014" y="2199"/>
                    </a:lnTo>
                    <a:lnTo>
                      <a:pt x="1017" y="2194"/>
                    </a:lnTo>
                    <a:lnTo>
                      <a:pt x="1015" y="2191"/>
                    </a:lnTo>
                    <a:lnTo>
                      <a:pt x="1013" y="2186"/>
                    </a:lnTo>
                    <a:lnTo>
                      <a:pt x="1009" y="2183"/>
                    </a:lnTo>
                    <a:lnTo>
                      <a:pt x="1006" y="2181"/>
                    </a:lnTo>
                    <a:lnTo>
                      <a:pt x="1002" y="2181"/>
                    </a:lnTo>
                    <a:lnTo>
                      <a:pt x="999" y="2181"/>
                    </a:lnTo>
                    <a:lnTo>
                      <a:pt x="995" y="2182"/>
                    </a:lnTo>
                    <a:lnTo>
                      <a:pt x="992" y="2185"/>
                    </a:lnTo>
                    <a:lnTo>
                      <a:pt x="988" y="2187"/>
                    </a:lnTo>
                    <a:lnTo>
                      <a:pt x="984" y="2189"/>
                    </a:lnTo>
                    <a:lnTo>
                      <a:pt x="982" y="2191"/>
                    </a:lnTo>
                    <a:lnTo>
                      <a:pt x="979" y="2191"/>
                    </a:lnTo>
                    <a:lnTo>
                      <a:pt x="976" y="2191"/>
                    </a:lnTo>
                    <a:lnTo>
                      <a:pt x="971" y="2187"/>
                    </a:lnTo>
                    <a:lnTo>
                      <a:pt x="965" y="2182"/>
                    </a:lnTo>
                    <a:lnTo>
                      <a:pt x="962" y="2180"/>
                    </a:lnTo>
                    <a:lnTo>
                      <a:pt x="960" y="2179"/>
                    </a:lnTo>
                    <a:lnTo>
                      <a:pt x="956" y="2179"/>
                    </a:lnTo>
                    <a:lnTo>
                      <a:pt x="954" y="2179"/>
                    </a:lnTo>
                    <a:lnTo>
                      <a:pt x="946" y="2181"/>
                    </a:lnTo>
                    <a:lnTo>
                      <a:pt x="941" y="2187"/>
                    </a:lnTo>
                    <a:lnTo>
                      <a:pt x="925" y="2201"/>
                    </a:lnTo>
                    <a:lnTo>
                      <a:pt x="908" y="2217"/>
                    </a:lnTo>
                    <a:lnTo>
                      <a:pt x="905" y="2220"/>
                    </a:lnTo>
                    <a:lnTo>
                      <a:pt x="902" y="2225"/>
                    </a:lnTo>
                    <a:lnTo>
                      <a:pt x="900" y="2230"/>
                    </a:lnTo>
                    <a:lnTo>
                      <a:pt x="899" y="2235"/>
                    </a:lnTo>
                    <a:lnTo>
                      <a:pt x="897" y="2244"/>
                    </a:lnTo>
                    <a:lnTo>
                      <a:pt x="895" y="2256"/>
                    </a:lnTo>
                    <a:lnTo>
                      <a:pt x="894" y="2261"/>
                    </a:lnTo>
                    <a:lnTo>
                      <a:pt x="892" y="2265"/>
                    </a:lnTo>
                    <a:lnTo>
                      <a:pt x="889" y="2268"/>
                    </a:lnTo>
                    <a:lnTo>
                      <a:pt x="886" y="2270"/>
                    </a:lnTo>
                    <a:lnTo>
                      <a:pt x="881" y="2273"/>
                    </a:lnTo>
                    <a:lnTo>
                      <a:pt x="876" y="2273"/>
                    </a:lnTo>
                    <a:lnTo>
                      <a:pt x="870" y="2274"/>
                    </a:lnTo>
                    <a:lnTo>
                      <a:pt x="863" y="2274"/>
                    </a:lnTo>
                    <a:lnTo>
                      <a:pt x="857" y="2273"/>
                    </a:lnTo>
                    <a:lnTo>
                      <a:pt x="853" y="2271"/>
                    </a:lnTo>
                    <a:lnTo>
                      <a:pt x="848" y="2269"/>
                    </a:lnTo>
                    <a:lnTo>
                      <a:pt x="845" y="2265"/>
                    </a:lnTo>
                    <a:lnTo>
                      <a:pt x="841" y="2256"/>
                    </a:lnTo>
                    <a:lnTo>
                      <a:pt x="838" y="2243"/>
                    </a:lnTo>
                    <a:lnTo>
                      <a:pt x="836" y="2229"/>
                    </a:lnTo>
                    <a:lnTo>
                      <a:pt x="835" y="2213"/>
                    </a:lnTo>
                    <a:lnTo>
                      <a:pt x="835" y="2206"/>
                    </a:lnTo>
                    <a:lnTo>
                      <a:pt x="836" y="2199"/>
                    </a:lnTo>
                    <a:lnTo>
                      <a:pt x="837" y="2192"/>
                    </a:lnTo>
                    <a:lnTo>
                      <a:pt x="839" y="2186"/>
                    </a:lnTo>
                    <a:lnTo>
                      <a:pt x="843" y="2180"/>
                    </a:lnTo>
                    <a:lnTo>
                      <a:pt x="847" y="2175"/>
                    </a:lnTo>
                    <a:lnTo>
                      <a:pt x="851" y="2172"/>
                    </a:lnTo>
                    <a:lnTo>
                      <a:pt x="856" y="2168"/>
                    </a:lnTo>
                    <a:lnTo>
                      <a:pt x="868" y="2162"/>
                    </a:lnTo>
                    <a:lnTo>
                      <a:pt x="879" y="2157"/>
                    </a:lnTo>
                    <a:lnTo>
                      <a:pt x="885" y="2154"/>
                    </a:lnTo>
                    <a:lnTo>
                      <a:pt x="887" y="2151"/>
                    </a:lnTo>
                    <a:lnTo>
                      <a:pt x="889" y="2149"/>
                    </a:lnTo>
                    <a:lnTo>
                      <a:pt x="891" y="2145"/>
                    </a:lnTo>
                    <a:lnTo>
                      <a:pt x="892" y="2138"/>
                    </a:lnTo>
                    <a:lnTo>
                      <a:pt x="893" y="2126"/>
                    </a:lnTo>
                    <a:lnTo>
                      <a:pt x="893" y="2119"/>
                    </a:lnTo>
                    <a:lnTo>
                      <a:pt x="895" y="2115"/>
                    </a:lnTo>
                    <a:lnTo>
                      <a:pt x="897" y="2110"/>
                    </a:lnTo>
                    <a:lnTo>
                      <a:pt x="900" y="2105"/>
                    </a:lnTo>
                    <a:lnTo>
                      <a:pt x="908" y="2095"/>
                    </a:lnTo>
                    <a:lnTo>
                      <a:pt x="920" y="2085"/>
                    </a:lnTo>
                    <a:lnTo>
                      <a:pt x="932" y="2073"/>
                    </a:lnTo>
                    <a:lnTo>
                      <a:pt x="943" y="2061"/>
                    </a:lnTo>
                    <a:lnTo>
                      <a:pt x="954" y="2050"/>
                    </a:lnTo>
                    <a:lnTo>
                      <a:pt x="963" y="2040"/>
                    </a:lnTo>
                    <a:lnTo>
                      <a:pt x="968" y="2035"/>
                    </a:lnTo>
                    <a:lnTo>
                      <a:pt x="970" y="2029"/>
                    </a:lnTo>
                    <a:lnTo>
                      <a:pt x="974" y="2022"/>
                    </a:lnTo>
                    <a:lnTo>
                      <a:pt x="975" y="2015"/>
                    </a:lnTo>
                    <a:lnTo>
                      <a:pt x="976" y="2008"/>
                    </a:lnTo>
                    <a:lnTo>
                      <a:pt x="976" y="2000"/>
                    </a:lnTo>
                    <a:lnTo>
                      <a:pt x="976" y="1994"/>
                    </a:lnTo>
                    <a:lnTo>
                      <a:pt x="975" y="1987"/>
                    </a:lnTo>
                    <a:lnTo>
                      <a:pt x="971" y="1977"/>
                    </a:lnTo>
                    <a:lnTo>
                      <a:pt x="968" y="1967"/>
                    </a:lnTo>
                    <a:lnTo>
                      <a:pt x="964" y="1956"/>
                    </a:lnTo>
                    <a:lnTo>
                      <a:pt x="963" y="1945"/>
                    </a:lnTo>
                    <a:lnTo>
                      <a:pt x="961" y="1933"/>
                    </a:lnTo>
                    <a:lnTo>
                      <a:pt x="960" y="1922"/>
                    </a:lnTo>
                    <a:lnTo>
                      <a:pt x="960" y="1917"/>
                    </a:lnTo>
                    <a:lnTo>
                      <a:pt x="961" y="1914"/>
                    </a:lnTo>
                    <a:lnTo>
                      <a:pt x="964" y="1909"/>
                    </a:lnTo>
                    <a:lnTo>
                      <a:pt x="969" y="1905"/>
                    </a:lnTo>
                    <a:lnTo>
                      <a:pt x="979" y="1903"/>
                    </a:lnTo>
                    <a:lnTo>
                      <a:pt x="992" y="1904"/>
                    </a:lnTo>
                    <a:lnTo>
                      <a:pt x="999" y="1904"/>
                    </a:lnTo>
                    <a:lnTo>
                      <a:pt x="1005" y="1904"/>
                    </a:lnTo>
                    <a:lnTo>
                      <a:pt x="1009" y="1903"/>
                    </a:lnTo>
                    <a:lnTo>
                      <a:pt x="1014" y="1902"/>
                    </a:lnTo>
                    <a:lnTo>
                      <a:pt x="1017" y="1899"/>
                    </a:lnTo>
                    <a:lnTo>
                      <a:pt x="1018" y="1896"/>
                    </a:lnTo>
                    <a:lnTo>
                      <a:pt x="1018" y="1892"/>
                    </a:lnTo>
                    <a:lnTo>
                      <a:pt x="1017" y="1887"/>
                    </a:lnTo>
                    <a:lnTo>
                      <a:pt x="1015" y="1880"/>
                    </a:lnTo>
                    <a:lnTo>
                      <a:pt x="1015" y="1874"/>
                    </a:lnTo>
                    <a:lnTo>
                      <a:pt x="1021" y="1868"/>
                    </a:lnTo>
                    <a:lnTo>
                      <a:pt x="1028" y="1863"/>
                    </a:lnTo>
                    <a:lnTo>
                      <a:pt x="1031" y="1860"/>
                    </a:lnTo>
                    <a:lnTo>
                      <a:pt x="1032" y="1858"/>
                    </a:lnTo>
                    <a:lnTo>
                      <a:pt x="1032" y="1855"/>
                    </a:lnTo>
                    <a:lnTo>
                      <a:pt x="1031" y="1854"/>
                    </a:lnTo>
                    <a:lnTo>
                      <a:pt x="1026" y="1851"/>
                    </a:lnTo>
                    <a:lnTo>
                      <a:pt x="1018" y="1849"/>
                    </a:lnTo>
                    <a:lnTo>
                      <a:pt x="1006" y="1848"/>
                    </a:lnTo>
                    <a:lnTo>
                      <a:pt x="993" y="1845"/>
                    </a:lnTo>
                    <a:lnTo>
                      <a:pt x="986" y="1844"/>
                    </a:lnTo>
                    <a:lnTo>
                      <a:pt x="980" y="1845"/>
                    </a:lnTo>
                    <a:lnTo>
                      <a:pt x="976" y="1846"/>
                    </a:lnTo>
                    <a:lnTo>
                      <a:pt x="971" y="1847"/>
                    </a:lnTo>
                    <a:lnTo>
                      <a:pt x="963" y="1854"/>
                    </a:lnTo>
                    <a:lnTo>
                      <a:pt x="954" y="1865"/>
                    </a:lnTo>
                    <a:lnTo>
                      <a:pt x="948" y="1868"/>
                    </a:lnTo>
                    <a:lnTo>
                      <a:pt x="943" y="1870"/>
                    </a:lnTo>
                    <a:lnTo>
                      <a:pt x="939" y="1870"/>
                    </a:lnTo>
                    <a:lnTo>
                      <a:pt x="937" y="1867"/>
                    </a:lnTo>
                    <a:lnTo>
                      <a:pt x="933" y="1859"/>
                    </a:lnTo>
                    <a:lnTo>
                      <a:pt x="931" y="1849"/>
                    </a:lnTo>
                    <a:lnTo>
                      <a:pt x="931" y="1841"/>
                    </a:lnTo>
                    <a:lnTo>
                      <a:pt x="931" y="1834"/>
                    </a:lnTo>
                    <a:lnTo>
                      <a:pt x="931" y="1832"/>
                    </a:lnTo>
                    <a:lnTo>
                      <a:pt x="930" y="1829"/>
                    </a:lnTo>
                    <a:lnTo>
                      <a:pt x="929" y="1827"/>
                    </a:lnTo>
                    <a:lnTo>
                      <a:pt x="925" y="1824"/>
                    </a:lnTo>
                    <a:lnTo>
                      <a:pt x="923" y="1822"/>
                    </a:lnTo>
                    <a:lnTo>
                      <a:pt x="920" y="1820"/>
                    </a:lnTo>
                    <a:lnTo>
                      <a:pt x="919" y="1816"/>
                    </a:lnTo>
                    <a:lnTo>
                      <a:pt x="919" y="1813"/>
                    </a:lnTo>
                    <a:lnTo>
                      <a:pt x="920" y="1808"/>
                    </a:lnTo>
                    <a:lnTo>
                      <a:pt x="923" y="1803"/>
                    </a:lnTo>
                    <a:lnTo>
                      <a:pt x="925" y="1798"/>
                    </a:lnTo>
                    <a:lnTo>
                      <a:pt x="929" y="1792"/>
                    </a:lnTo>
                    <a:lnTo>
                      <a:pt x="936" y="1782"/>
                    </a:lnTo>
                    <a:lnTo>
                      <a:pt x="941" y="1770"/>
                    </a:lnTo>
                    <a:lnTo>
                      <a:pt x="944" y="1759"/>
                    </a:lnTo>
                    <a:lnTo>
                      <a:pt x="946" y="1747"/>
                    </a:lnTo>
                    <a:lnTo>
                      <a:pt x="948" y="1737"/>
                    </a:lnTo>
                    <a:lnTo>
                      <a:pt x="949" y="1727"/>
                    </a:lnTo>
                    <a:lnTo>
                      <a:pt x="951" y="1718"/>
                    </a:lnTo>
                    <a:lnTo>
                      <a:pt x="954" y="1708"/>
                    </a:lnTo>
                    <a:lnTo>
                      <a:pt x="954" y="1704"/>
                    </a:lnTo>
                    <a:lnTo>
                      <a:pt x="952" y="1701"/>
                    </a:lnTo>
                    <a:lnTo>
                      <a:pt x="950" y="1697"/>
                    </a:lnTo>
                    <a:lnTo>
                      <a:pt x="946" y="1693"/>
                    </a:lnTo>
                    <a:lnTo>
                      <a:pt x="936" y="1685"/>
                    </a:lnTo>
                    <a:lnTo>
                      <a:pt x="923" y="1677"/>
                    </a:lnTo>
                    <a:lnTo>
                      <a:pt x="916" y="1674"/>
                    </a:lnTo>
                    <a:lnTo>
                      <a:pt x="908" y="1671"/>
                    </a:lnTo>
                    <a:lnTo>
                      <a:pt x="902" y="1671"/>
                    </a:lnTo>
                    <a:lnTo>
                      <a:pt x="897" y="1671"/>
                    </a:lnTo>
                    <a:lnTo>
                      <a:pt x="883" y="1672"/>
                    </a:lnTo>
                    <a:lnTo>
                      <a:pt x="869" y="1674"/>
                    </a:lnTo>
                    <a:lnTo>
                      <a:pt x="862" y="1674"/>
                    </a:lnTo>
                    <a:lnTo>
                      <a:pt x="856" y="1671"/>
                    </a:lnTo>
                    <a:lnTo>
                      <a:pt x="851" y="1669"/>
                    </a:lnTo>
                    <a:lnTo>
                      <a:pt x="847" y="1664"/>
                    </a:lnTo>
                    <a:lnTo>
                      <a:pt x="839" y="1655"/>
                    </a:lnTo>
                    <a:lnTo>
                      <a:pt x="831" y="1643"/>
                    </a:lnTo>
                    <a:lnTo>
                      <a:pt x="826" y="1638"/>
                    </a:lnTo>
                    <a:lnTo>
                      <a:pt x="823" y="1637"/>
                    </a:lnTo>
                    <a:lnTo>
                      <a:pt x="819" y="1638"/>
                    </a:lnTo>
                    <a:lnTo>
                      <a:pt x="817" y="1640"/>
                    </a:lnTo>
                    <a:lnTo>
                      <a:pt x="814" y="1645"/>
                    </a:lnTo>
                    <a:lnTo>
                      <a:pt x="812" y="1651"/>
                    </a:lnTo>
                    <a:lnTo>
                      <a:pt x="811" y="1657"/>
                    </a:lnTo>
                    <a:lnTo>
                      <a:pt x="811" y="1663"/>
                    </a:lnTo>
                    <a:lnTo>
                      <a:pt x="810" y="1669"/>
                    </a:lnTo>
                    <a:lnTo>
                      <a:pt x="809" y="1674"/>
                    </a:lnTo>
                    <a:lnTo>
                      <a:pt x="806" y="1678"/>
                    </a:lnTo>
                    <a:lnTo>
                      <a:pt x="804" y="1683"/>
                    </a:lnTo>
                    <a:lnTo>
                      <a:pt x="799" y="1687"/>
                    </a:lnTo>
                    <a:lnTo>
                      <a:pt x="793" y="1690"/>
                    </a:lnTo>
                    <a:lnTo>
                      <a:pt x="786" y="1693"/>
                    </a:lnTo>
                    <a:lnTo>
                      <a:pt x="776" y="1694"/>
                    </a:lnTo>
                    <a:lnTo>
                      <a:pt x="768" y="1695"/>
                    </a:lnTo>
                    <a:lnTo>
                      <a:pt x="761" y="1695"/>
                    </a:lnTo>
                    <a:lnTo>
                      <a:pt x="755" y="1694"/>
                    </a:lnTo>
                    <a:lnTo>
                      <a:pt x="750" y="1691"/>
                    </a:lnTo>
                    <a:lnTo>
                      <a:pt x="743" y="1685"/>
                    </a:lnTo>
                    <a:lnTo>
                      <a:pt x="736" y="1677"/>
                    </a:lnTo>
                    <a:lnTo>
                      <a:pt x="731" y="1672"/>
                    </a:lnTo>
                    <a:lnTo>
                      <a:pt x="725" y="1670"/>
                    </a:lnTo>
                    <a:lnTo>
                      <a:pt x="718" y="1668"/>
                    </a:lnTo>
                    <a:lnTo>
                      <a:pt x="710" y="1666"/>
                    </a:lnTo>
                    <a:lnTo>
                      <a:pt x="693" y="1666"/>
                    </a:lnTo>
                    <a:lnTo>
                      <a:pt x="680" y="1666"/>
                    </a:lnTo>
                    <a:lnTo>
                      <a:pt x="674" y="1669"/>
                    </a:lnTo>
                    <a:lnTo>
                      <a:pt x="671" y="1672"/>
                    </a:lnTo>
                    <a:lnTo>
                      <a:pt x="667" y="1677"/>
                    </a:lnTo>
                    <a:lnTo>
                      <a:pt x="664" y="1683"/>
                    </a:lnTo>
                    <a:lnTo>
                      <a:pt x="660" y="1695"/>
                    </a:lnTo>
                    <a:lnTo>
                      <a:pt x="659" y="1707"/>
                    </a:lnTo>
                    <a:lnTo>
                      <a:pt x="656" y="1715"/>
                    </a:lnTo>
                    <a:lnTo>
                      <a:pt x="654" y="1722"/>
                    </a:lnTo>
                    <a:lnTo>
                      <a:pt x="650" y="1725"/>
                    </a:lnTo>
                    <a:lnTo>
                      <a:pt x="648" y="1727"/>
                    </a:lnTo>
                    <a:lnTo>
                      <a:pt x="643" y="1731"/>
                    </a:lnTo>
                    <a:lnTo>
                      <a:pt x="639" y="1733"/>
                    </a:lnTo>
                    <a:lnTo>
                      <a:pt x="633" y="1735"/>
                    </a:lnTo>
                    <a:lnTo>
                      <a:pt x="628" y="1739"/>
                    </a:lnTo>
                    <a:lnTo>
                      <a:pt x="624" y="1742"/>
                    </a:lnTo>
                    <a:lnTo>
                      <a:pt x="621" y="1746"/>
                    </a:lnTo>
                    <a:lnTo>
                      <a:pt x="615" y="1756"/>
                    </a:lnTo>
                    <a:lnTo>
                      <a:pt x="609" y="1766"/>
                    </a:lnTo>
                    <a:lnTo>
                      <a:pt x="602" y="1779"/>
                    </a:lnTo>
                    <a:lnTo>
                      <a:pt x="593" y="1795"/>
                    </a:lnTo>
                    <a:lnTo>
                      <a:pt x="589" y="1801"/>
                    </a:lnTo>
                    <a:lnTo>
                      <a:pt x="583" y="1808"/>
                    </a:lnTo>
                    <a:lnTo>
                      <a:pt x="578" y="1813"/>
                    </a:lnTo>
                    <a:lnTo>
                      <a:pt x="572" y="1817"/>
                    </a:lnTo>
                    <a:lnTo>
                      <a:pt x="566" y="1820"/>
                    </a:lnTo>
                    <a:lnTo>
                      <a:pt x="562" y="1821"/>
                    </a:lnTo>
                    <a:lnTo>
                      <a:pt x="560" y="1821"/>
                    </a:lnTo>
                    <a:lnTo>
                      <a:pt x="558" y="1820"/>
                    </a:lnTo>
                    <a:lnTo>
                      <a:pt x="555" y="1815"/>
                    </a:lnTo>
                    <a:lnTo>
                      <a:pt x="554" y="1807"/>
                    </a:lnTo>
                    <a:lnTo>
                      <a:pt x="554" y="1797"/>
                    </a:lnTo>
                    <a:lnTo>
                      <a:pt x="552" y="1788"/>
                    </a:lnTo>
                    <a:lnTo>
                      <a:pt x="551" y="1785"/>
                    </a:lnTo>
                    <a:lnTo>
                      <a:pt x="548" y="1782"/>
                    </a:lnTo>
                    <a:lnTo>
                      <a:pt x="547" y="1781"/>
                    </a:lnTo>
                    <a:lnTo>
                      <a:pt x="543" y="1781"/>
                    </a:lnTo>
                    <a:lnTo>
                      <a:pt x="539" y="1782"/>
                    </a:lnTo>
                    <a:lnTo>
                      <a:pt x="533" y="1785"/>
                    </a:lnTo>
                    <a:lnTo>
                      <a:pt x="526" y="1792"/>
                    </a:lnTo>
                    <a:lnTo>
                      <a:pt x="519" y="1801"/>
                    </a:lnTo>
                    <a:lnTo>
                      <a:pt x="515" y="1804"/>
                    </a:lnTo>
                    <a:lnTo>
                      <a:pt x="511" y="1807"/>
                    </a:lnTo>
                    <a:lnTo>
                      <a:pt x="508" y="1809"/>
                    </a:lnTo>
                    <a:lnTo>
                      <a:pt x="504" y="1809"/>
                    </a:lnTo>
                    <a:lnTo>
                      <a:pt x="501" y="1808"/>
                    </a:lnTo>
                    <a:lnTo>
                      <a:pt x="497" y="1805"/>
                    </a:lnTo>
                    <a:lnTo>
                      <a:pt x="495" y="1802"/>
                    </a:lnTo>
                    <a:lnTo>
                      <a:pt x="491" y="1797"/>
                    </a:lnTo>
                    <a:lnTo>
                      <a:pt x="489" y="1791"/>
                    </a:lnTo>
                    <a:lnTo>
                      <a:pt x="489" y="1785"/>
                    </a:lnTo>
                    <a:lnTo>
                      <a:pt x="489" y="1777"/>
                    </a:lnTo>
                    <a:lnTo>
                      <a:pt x="490" y="1770"/>
                    </a:lnTo>
                    <a:lnTo>
                      <a:pt x="491" y="1756"/>
                    </a:lnTo>
                    <a:lnTo>
                      <a:pt x="491" y="1742"/>
                    </a:lnTo>
                    <a:lnTo>
                      <a:pt x="491" y="1740"/>
                    </a:lnTo>
                    <a:lnTo>
                      <a:pt x="490" y="1738"/>
                    </a:lnTo>
                    <a:lnTo>
                      <a:pt x="488" y="1735"/>
                    </a:lnTo>
                    <a:lnTo>
                      <a:pt x="485" y="1734"/>
                    </a:lnTo>
                    <a:lnTo>
                      <a:pt x="479" y="1731"/>
                    </a:lnTo>
                    <a:lnTo>
                      <a:pt x="473" y="1729"/>
                    </a:lnTo>
                    <a:lnTo>
                      <a:pt x="458" y="1728"/>
                    </a:lnTo>
                    <a:lnTo>
                      <a:pt x="444" y="1729"/>
                    </a:lnTo>
                    <a:lnTo>
                      <a:pt x="439" y="1731"/>
                    </a:lnTo>
                    <a:lnTo>
                      <a:pt x="434" y="1732"/>
                    </a:lnTo>
                    <a:lnTo>
                      <a:pt x="431" y="1734"/>
                    </a:lnTo>
                    <a:lnTo>
                      <a:pt x="427" y="1739"/>
                    </a:lnTo>
                    <a:lnTo>
                      <a:pt x="421" y="1750"/>
                    </a:lnTo>
                    <a:lnTo>
                      <a:pt x="415" y="1766"/>
                    </a:lnTo>
                    <a:lnTo>
                      <a:pt x="412" y="1775"/>
                    </a:lnTo>
                    <a:lnTo>
                      <a:pt x="409" y="1782"/>
                    </a:lnTo>
                    <a:lnTo>
                      <a:pt x="407" y="1786"/>
                    </a:lnTo>
                    <a:lnTo>
                      <a:pt x="403" y="1790"/>
                    </a:lnTo>
                    <a:lnTo>
                      <a:pt x="397" y="1794"/>
                    </a:lnTo>
                    <a:lnTo>
                      <a:pt x="389" y="1797"/>
                    </a:lnTo>
                    <a:lnTo>
                      <a:pt x="384" y="1801"/>
                    </a:lnTo>
                    <a:lnTo>
                      <a:pt x="381" y="1804"/>
                    </a:lnTo>
                    <a:lnTo>
                      <a:pt x="378" y="1809"/>
                    </a:lnTo>
                    <a:lnTo>
                      <a:pt x="377" y="1814"/>
                    </a:lnTo>
                    <a:lnTo>
                      <a:pt x="376" y="1819"/>
                    </a:lnTo>
                    <a:lnTo>
                      <a:pt x="377" y="1824"/>
                    </a:lnTo>
                    <a:lnTo>
                      <a:pt x="378" y="1830"/>
                    </a:lnTo>
                    <a:lnTo>
                      <a:pt x="379" y="1835"/>
                    </a:lnTo>
                    <a:lnTo>
                      <a:pt x="383" y="1846"/>
                    </a:lnTo>
                    <a:lnTo>
                      <a:pt x="384" y="1854"/>
                    </a:lnTo>
                    <a:lnTo>
                      <a:pt x="383" y="1858"/>
                    </a:lnTo>
                    <a:lnTo>
                      <a:pt x="381" y="1861"/>
                    </a:lnTo>
                    <a:lnTo>
                      <a:pt x="377" y="1864"/>
                    </a:lnTo>
                    <a:lnTo>
                      <a:pt x="371" y="1865"/>
                    </a:lnTo>
                    <a:lnTo>
                      <a:pt x="365" y="1866"/>
                    </a:lnTo>
                    <a:lnTo>
                      <a:pt x="358" y="1866"/>
                    </a:lnTo>
                    <a:lnTo>
                      <a:pt x="350" y="1865"/>
                    </a:lnTo>
                    <a:lnTo>
                      <a:pt x="344" y="1864"/>
                    </a:lnTo>
                    <a:lnTo>
                      <a:pt x="338" y="1863"/>
                    </a:lnTo>
                    <a:lnTo>
                      <a:pt x="333" y="1859"/>
                    </a:lnTo>
                    <a:lnTo>
                      <a:pt x="329" y="1855"/>
                    </a:lnTo>
                    <a:lnTo>
                      <a:pt x="328" y="1852"/>
                    </a:lnTo>
                    <a:lnTo>
                      <a:pt x="328" y="1847"/>
                    </a:lnTo>
                    <a:lnTo>
                      <a:pt x="331" y="1842"/>
                    </a:lnTo>
                    <a:lnTo>
                      <a:pt x="333" y="1840"/>
                    </a:lnTo>
                    <a:lnTo>
                      <a:pt x="337" y="1836"/>
                    </a:lnTo>
                    <a:lnTo>
                      <a:pt x="340" y="1833"/>
                    </a:lnTo>
                    <a:lnTo>
                      <a:pt x="344" y="1830"/>
                    </a:lnTo>
                    <a:lnTo>
                      <a:pt x="346" y="1826"/>
                    </a:lnTo>
                    <a:lnTo>
                      <a:pt x="347" y="1822"/>
                    </a:lnTo>
                    <a:lnTo>
                      <a:pt x="349" y="1817"/>
                    </a:lnTo>
                    <a:lnTo>
                      <a:pt x="347" y="1814"/>
                    </a:lnTo>
                    <a:lnTo>
                      <a:pt x="346" y="1810"/>
                    </a:lnTo>
                    <a:lnTo>
                      <a:pt x="344" y="1807"/>
                    </a:lnTo>
                    <a:lnTo>
                      <a:pt x="337" y="1802"/>
                    </a:lnTo>
                    <a:lnTo>
                      <a:pt x="326" y="1798"/>
                    </a:lnTo>
                    <a:lnTo>
                      <a:pt x="321" y="1797"/>
                    </a:lnTo>
                    <a:lnTo>
                      <a:pt x="316" y="1797"/>
                    </a:lnTo>
                    <a:lnTo>
                      <a:pt x="312" y="1797"/>
                    </a:lnTo>
                    <a:lnTo>
                      <a:pt x="308" y="1798"/>
                    </a:lnTo>
                    <a:lnTo>
                      <a:pt x="300" y="1802"/>
                    </a:lnTo>
                    <a:lnTo>
                      <a:pt x="290" y="1807"/>
                    </a:lnTo>
                    <a:lnTo>
                      <a:pt x="284" y="1809"/>
                    </a:lnTo>
                    <a:lnTo>
                      <a:pt x="278" y="1810"/>
                    </a:lnTo>
                    <a:lnTo>
                      <a:pt x="274" y="1810"/>
                    </a:lnTo>
                    <a:lnTo>
                      <a:pt x="269" y="1809"/>
                    </a:lnTo>
                    <a:lnTo>
                      <a:pt x="261" y="1803"/>
                    </a:lnTo>
                    <a:lnTo>
                      <a:pt x="253" y="1797"/>
                    </a:lnTo>
                    <a:lnTo>
                      <a:pt x="247" y="1792"/>
                    </a:lnTo>
                    <a:lnTo>
                      <a:pt x="244" y="1789"/>
                    </a:lnTo>
                    <a:lnTo>
                      <a:pt x="242" y="1785"/>
                    </a:lnTo>
                    <a:lnTo>
                      <a:pt x="240" y="1782"/>
                    </a:lnTo>
                    <a:lnTo>
                      <a:pt x="239" y="1778"/>
                    </a:lnTo>
                    <a:lnTo>
                      <a:pt x="240" y="1775"/>
                    </a:lnTo>
                    <a:lnTo>
                      <a:pt x="240" y="1771"/>
                    </a:lnTo>
                    <a:lnTo>
                      <a:pt x="243" y="1767"/>
                    </a:lnTo>
                    <a:lnTo>
                      <a:pt x="249" y="1760"/>
                    </a:lnTo>
                    <a:lnTo>
                      <a:pt x="255" y="1753"/>
                    </a:lnTo>
                    <a:lnTo>
                      <a:pt x="258" y="1750"/>
                    </a:lnTo>
                    <a:lnTo>
                      <a:pt x="259" y="1745"/>
                    </a:lnTo>
                    <a:lnTo>
                      <a:pt x="259" y="1741"/>
                    </a:lnTo>
                    <a:lnTo>
                      <a:pt x="257" y="1737"/>
                    </a:lnTo>
                    <a:lnTo>
                      <a:pt x="251" y="1729"/>
                    </a:lnTo>
                    <a:lnTo>
                      <a:pt x="244" y="1723"/>
                    </a:lnTo>
                    <a:lnTo>
                      <a:pt x="243" y="1720"/>
                    </a:lnTo>
                    <a:lnTo>
                      <a:pt x="242" y="1716"/>
                    </a:lnTo>
                    <a:lnTo>
                      <a:pt x="242" y="1713"/>
                    </a:lnTo>
                    <a:lnTo>
                      <a:pt x="243" y="1707"/>
                    </a:lnTo>
                    <a:lnTo>
                      <a:pt x="245" y="1701"/>
                    </a:lnTo>
                    <a:lnTo>
                      <a:pt x="247" y="1695"/>
                    </a:lnTo>
                    <a:lnTo>
                      <a:pt x="249" y="1688"/>
                    </a:lnTo>
                    <a:lnTo>
                      <a:pt x="249" y="1681"/>
                    </a:lnTo>
                    <a:lnTo>
                      <a:pt x="247" y="1675"/>
                    </a:lnTo>
                    <a:lnTo>
                      <a:pt x="246" y="1670"/>
                    </a:lnTo>
                    <a:lnTo>
                      <a:pt x="243" y="1665"/>
                    </a:lnTo>
                    <a:lnTo>
                      <a:pt x="239" y="1662"/>
                    </a:lnTo>
                    <a:lnTo>
                      <a:pt x="234" y="1660"/>
                    </a:lnTo>
                    <a:lnTo>
                      <a:pt x="231" y="1660"/>
                    </a:lnTo>
                    <a:lnTo>
                      <a:pt x="230" y="1663"/>
                    </a:lnTo>
                    <a:lnTo>
                      <a:pt x="228" y="1666"/>
                    </a:lnTo>
                    <a:lnTo>
                      <a:pt x="226" y="1675"/>
                    </a:lnTo>
                    <a:lnTo>
                      <a:pt x="224" y="1685"/>
                    </a:lnTo>
                    <a:lnTo>
                      <a:pt x="221" y="1691"/>
                    </a:lnTo>
                    <a:lnTo>
                      <a:pt x="218" y="1695"/>
                    </a:lnTo>
                    <a:lnTo>
                      <a:pt x="213" y="1699"/>
                    </a:lnTo>
                    <a:lnTo>
                      <a:pt x="208" y="1700"/>
                    </a:lnTo>
                    <a:lnTo>
                      <a:pt x="203" y="1701"/>
                    </a:lnTo>
                    <a:lnTo>
                      <a:pt x="199" y="1701"/>
                    </a:lnTo>
                    <a:lnTo>
                      <a:pt x="195" y="1700"/>
                    </a:lnTo>
                    <a:lnTo>
                      <a:pt x="192" y="1696"/>
                    </a:lnTo>
                    <a:lnTo>
                      <a:pt x="187" y="1691"/>
                    </a:lnTo>
                    <a:lnTo>
                      <a:pt x="184" y="1684"/>
                    </a:lnTo>
                    <a:lnTo>
                      <a:pt x="182" y="1678"/>
                    </a:lnTo>
                    <a:lnTo>
                      <a:pt x="182" y="1671"/>
                    </a:lnTo>
                    <a:lnTo>
                      <a:pt x="182" y="1665"/>
                    </a:lnTo>
                    <a:lnTo>
                      <a:pt x="183" y="1659"/>
                    </a:lnTo>
                    <a:lnTo>
                      <a:pt x="187" y="1649"/>
                    </a:lnTo>
                    <a:lnTo>
                      <a:pt x="193" y="1637"/>
                    </a:lnTo>
                    <a:lnTo>
                      <a:pt x="200" y="1624"/>
                    </a:lnTo>
                    <a:lnTo>
                      <a:pt x="211" y="1608"/>
                    </a:lnTo>
                    <a:lnTo>
                      <a:pt x="220" y="1593"/>
                    </a:lnTo>
                    <a:lnTo>
                      <a:pt x="225" y="1581"/>
                    </a:lnTo>
                    <a:lnTo>
                      <a:pt x="228" y="1570"/>
                    </a:lnTo>
                    <a:lnTo>
                      <a:pt x="228" y="1559"/>
                    </a:lnTo>
                    <a:lnTo>
                      <a:pt x="227" y="1549"/>
                    </a:lnTo>
                    <a:lnTo>
                      <a:pt x="225" y="1540"/>
                    </a:lnTo>
                    <a:lnTo>
                      <a:pt x="224" y="1532"/>
                    </a:lnTo>
                    <a:lnTo>
                      <a:pt x="223" y="1521"/>
                    </a:lnTo>
                    <a:lnTo>
                      <a:pt x="224" y="1510"/>
                    </a:lnTo>
                    <a:lnTo>
                      <a:pt x="227" y="1499"/>
                    </a:lnTo>
                    <a:lnTo>
                      <a:pt x="230" y="1494"/>
                    </a:lnTo>
                    <a:lnTo>
                      <a:pt x="232" y="1489"/>
                    </a:lnTo>
                    <a:lnTo>
                      <a:pt x="236" y="1486"/>
                    </a:lnTo>
                    <a:lnTo>
                      <a:pt x="239" y="1482"/>
                    </a:lnTo>
                    <a:lnTo>
                      <a:pt x="256" y="1479"/>
                    </a:lnTo>
                    <a:lnTo>
                      <a:pt x="269" y="1479"/>
                    </a:lnTo>
                    <a:lnTo>
                      <a:pt x="271" y="1476"/>
                    </a:lnTo>
                    <a:lnTo>
                      <a:pt x="274" y="1473"/>
                    </a:lnTo>
                    <a:lnTo>
                      <a:pt x="275" y="1468"/>
                    </a:lnTo>
                    <a:lnTo>
                      <a:pt x="276" y="1463"/>
                    </a:lnTo>
                    <a:lnTo>
                      <a:pt x="277" y="1451"/>
                    </a:lnTo>
                    <a:lnTo>
                      <a:pt x="278" y="1442"/>
                    </a:lnTo>
                    <a:lnTo>
                      <a:pt x="277" y="1437"/>
                    </a:lnTo>
                    <a:lnTo>
                      <a:pt x="277" y="1433"/>
                    </a:lnTo>
                    <a:lnTo>
                      <a:pt x="276" y="1431"/>
                    </a:lnTo>
                    <a:lnTo>
                      <a:pt x="274" y="1429"/>
                    </a:lnTo>
                    <a:lnTo>
                      <a:pt x="271" y="1428"/>
                    </a:lnTo>
                    <a:lnTo>
                      <a:pt x="269" y="1428"/>
                    </a:lnTo>
                    <a:lnTo>
                      <a:pt x="266" y="1429"/>
                    </a:lnTo>
                    <a:lnTo>
                      <a:pt x="264" y="1430"/>
                    </a:lnTo>
                    <a:lnTo>
                      <a:pt x="257" y="1433"/>
                    </a:lnTo>
                    <a:lnTo>
                      <a:pt x="250" y="1436"/>
                    </a:lnTo>
                    <a:lnTo>
                      <a:pt x="247" y="1436"/>
                    </a:lnTo>
                    <a:lnTo>
                      <a:pt x="245" y="1435"/>
                    </a:lnTo>
                    <a:lnTo>
                      <a:pt x="244" y="1432"/>
                    </a:lnTo>
                    <a:lnTo>
                      <a:pt x="244" y="1430"/>
                    </a:lnTo>
                    <a:lnTo>
                      <a:pt x="245" y="1426"/>
                    </a:lnTo>
                    <a:lnTo>
                      <a:pt x="247" y="1424"/>
                    </a:lnTo>
                    <a:lnTo>
                      <a:pt x="251" y="1422"/>
                    </a:lnTo>
                    <a:lnTo>
                      <a:pt x="255" y="1419"/>
                    </a:lnTo>
                    <a:lnTo>
                      <a:pt x="263" y="1416"/>
                    </a:lnTo>
                    <a:lnTo>
                      <a:pt x="272" y="1411"/>
                    </a:lnTo>
                    <a:lnTo>
                      <a:pt x="276" y="1408"/>
                    </a:lnTo>
                    <a:lnTo>
                      <a:pt x="278" y="1404"/>
                    </a:lnTo>
                    <a:lnTo>
                      <a:pt x="281" y="1400"/>
                    </a:lnTo>
                    <a:lnTo>
                      <a:pt x="282" y="1395"/>
                    </a:lnTo>
                    <a:lnTo>
                      <a:pt x="282" y="1385"/>
                    </a:lnTo>
                    <a:lnTo>
                      <a:pt x="282" y="1375"/>
                    </a:lnTo>
                    <a:lnTo>
                      <a:pt x="281" y="1367"/>
                    </a:lnTo>
                    <a:lnTo>
                      <a:pt x="278" y="1360"/>
                    </a:lnTo>
                    <a:lnTo>
                      <a:pt x="276" y="1359"/>
                    </a:lnTo>
                    <a:lnTo>
                      <a:pt x="272" y="1356"/>
                    </a:lnTo>
                    <a:lnTo>
                      <a:pt x="269" y="1355"/>
                    </a:lnTo>
                    <a:lnTo>
                      <a:pt x="264" y="1355"/>
                    </a:lnTo>
                    <a:lnTo>
                      <a:pt x="259" y="1354"/>
                    </a:lnTo>
                    <a:lnTo>
                      <a:pt x="256" y="1351"/>
                    </a:lnTo>
                    <a:lnTo>
                      <a:pt x="253" y="1349"/>
                    </a:lnTo>
                    <a:lnTo>
                      <a:pt x="252" y="1345"/>
                    </a:lnTo>
                    <a:lnTo>
                      <a:pt x="252" y="1337"/>
                    </a:lnTo>
                    <a:lnTo>
                      <a:pt x="252" y="1328"/>
                    </a:lnTo>
                    <a:lnTo>
                      <a:pt x="252" y="1322"/>
                    </a:lnTo>
                    <a:lnTo>
                      <a:pt x="251" y="1318"/>
                    </a:lnTo>
                    <a:lnTo>
                      <a:pt x="250" y="1313"/>
                    </a:lnTo>
                    <a:lnTo>
                      <a:pt x="247" y="1310"/>
                    </a:lnTo>
                    <a:lnTo>
                      <a:pt x="243" y="1306"/>
                    </a:lnTo>
                    <a:lnTo>
                      <a:pt x="238" y="1304"/>
                    </a:lnTo>
                    <a:lnTo>
                      <a:pt x="231" y="1302"/>
                    </a:lnTo>
                    <a:lnTo>
                      <a:pt x="223" y="1300"/>
                    </a:lnTo>
                    <a:lnTo>
                      <a:pt x="213" y="1300"/>
                    </a:lnTo>
                    <a:lnTo>
                      <a:pt x="203" y="1302"/>
                    </a:lnTo>
                    <a:lnTo>
                      <a:pt x="195" y="1304"/>
                    </a:lnTo>
                    <a:lnTo>
                      <a:pt x="187" y="1306"/>
                    </a:lnTo>
                    <a:lnTo>
                      <a:pt x="180" y="1310"/>
                    </a:lnTo>
                    <a:lnTo>
                      <a:pt x="174" y="1315"/>
                    </a:lnTo>
                    <a:lnTo>
                      <a:pt x="168" y="1319"/>
                    </a:lnTo>
                    <a:lnTo>
                      <a:pt x="163" y="1324"/>
                    </a:lnTo>
                    <a:lnTo>
                      <a:pt x="155" y="1334"/>
                    </a:lnTo>
                    <a:lnTo>
                      <a:pt x="148" y="1340"/>
                    </a:lnTo>
                    <a:lnTo>
                      <a:pt x="144" y="1342"/>
                    </a:lnTo>
                    <a:lnTo>
                      <a:pt x="140" y="1343"/>
                    </a:lnTo>
                    <a:lnTo>
                      <a:pt x="137" y="1344"/>
                    </a:lnTo>
                    <a:lnTo>
                      <a:pt x="132" y="1344"/>
                    </a:lnTo>
                    <a:lnTo>
                      <a:pt x="129" y="1344"/>
                    </a:lnTo>
                    <a:lnTo>
                      <a:pt x="126" y="1343"/>
                    </a:lnTo>
                    <a:lnTo>
                      <a:pt x="124" y="1342"/>
                    </a:lnTo>
                    <a:lnTo>
                      <a:pt x="121" y="1340"/>
                    </a:lnTo>
                    <a:lnTo>
                      <a:pt x="120" y="1334"/>
                    </a:lnTo>
                    <a:lnTo>
                      <a:pt x="120" y="1325"/>
                    </a:lnTo>
                    <a:lnTo>
                      <a:pt x="121" y="1321"/>
                    </a:lnTo>
                    <a:lnTo>
                      <a:pt x="120" y="1318"/>
                    </a:lnTo>
                    <a:lnTo>
                      <a:pt x="118" y="1315"/>
                    </a:lnTo>
                    <a:lnTo>
                      <a:pt x="116" y="1313"/>
                    </a:lnTo>
                    <a:lnTo>
                      <a:pt x="113" y="1312"/>
                    </a:lnTo>
                    <a:lnTo>
                      <a:pt x="110" y="1313"/>
                    </a:lnTo>
                    <a:lnTo>
                      <a:pt x="106" y="1315"/>
                    </a:lnTo>
                    <a:lnTo>
                      <a:pt x="102" y="1317"/>
                    </a:lnTo>
                    <a:lnTo>
                      <a:pt x="92" y="1325"/>
                    </a:lnTo>
                    <a:lnTo>
                      <a:pt x="77" y="1340"/>
                    </a:lnTo>
                    <a:lnTo>
                      <a:pt x="61" y="1354"/>
                    </a:lnTo>
                    <a:lnTo>
                      <a:pt x="48" y="1366"/>
                    </a:lnTo>
                    <a:lnTo>
                      <a:pt x="43" y="1368"/>
                    </a:lnTo>
                    <a:lnTo>
                      <a:pt x="38" y="1369"/>
                    </a:lnTo>
                    <a:lnTo>
                      <a:pt x="35" y="1369"/>
                    </a:lnTo>
                    <a:lnTo>
                      <a:pt x="31" y="1368"/>
                    </a:lnTo>
                    <a:lnTo>
                      <a:pt x="25" y="1362"/>
                    </a:lnTo>
                    <a:lnTo>
                      <a:pt x="19" y="1356"/>
                    </a:lnTo>
                    <a:lnTo>
                      <a:pt x="11" y="1350"/>
                    </a:lnTo>
                    <a:lnTo>
                      <a:pt x="5" y="1345"/>
                    </a:lnTo>
                    <a:lnTo>
                      <a:pt x="1" y="1343"/>
                    </a:lnTo>
                    <a:lnTo>
                      <a:pt x="0" y="1341"/>
                    </a:lnTo>
                    <a:lnTo>
                      <a:pt x="0" y="1338"/>
                    </a:lnTo>
                    <a:lnTo>
                      <a:pt x="1" y="1335"/>
                    </a:lnTo>
                    <a:lnTo>
                      <a:pt x="11" y="1330"/>
                    </a:lnTo>
                    <a:lnTo>
                      <a:pt x="29" y="1322"/>
                    </a:lnTo>
                    <a:lnTo>
                      <a:pt x="37" y="1313"/>
                    </a:lnTo>
                    <a:lnTo>
                      <a:pt x="43" y="1305"/>
                    </a:lnTo>
                    <a:lnTo>
                      <a:pt x="56" y="1294"/>
                    </a:lnTo>
                    <a:lnTo>
                      <a:pt x="74" y="1280"/>
                    </a:lnTo>
                    <a:lnTo>
                      <a:pt x="82" y="1271"/>
                    </a:lnTo>
                    <a:lnTo>
                      <a:pt x="87" y="1262"/>
                    </a:lnTo>
                    <a:lnTo>
                      <a:pt x="92" y="1255"/>
                    </a:lnTo>
                    <a:lnTo>
                      <a:pt x="95" y="1247"/>
                    </a:lnTo>
                    <a:lnTo>
                      <a:pt x="99" y="1237"/>
                    </a:lnTo>
                    <a:lnTo>
                      <a:pt x="104" y="1225"/>
                    </a:lnTo>
                    <a:lnTo>
                      <a:pt x="108" y="1216"/>
                    </a:lnTo>
                    <a:lnTo>
                      <a:pt x="111" y="1209"/>
                    </a:lnTo>
                    <a:lnTo>
                      <a:pt x="117" y="1199"/>
                    </a:lnTo>
                    <a:lnTo>
                      <a:pt x="120" y="1187"/>
                    </a:lnTo>
                    <a:lnTo>
                      <a:pt x="123" y="1184"/>
                    </a:lnTo>
                    <a:lnTo>
                      <a:pt x="126" y="1181"/>
                    </a:lnTo>
                    <a:lnTo>
                      <a:pt x="132" y="1180"/>
                    </a:lnTo>
                    <a:lnTo>
                      <a:pt x="138" y="1180"/>
                    </a:lnTo>
                    <a:lnTo>
                      <a:pt x="152" y="1183"/>
                    </a:lnTo>
                    <a:lnTo>
                      <a:pt x="169" y="1186"/>
                    </a:lnTo>
                    <a:lnTo>
                      <a:pt x="176" y="1187"/>
                    </a:lnTo>
                    <a:lnTo>
                      <a:pt x="182" y="1189"/>
                    </a:lnTo>
                    <a:lnTo>
                      <a:pt x="187" y="1189"/>
                    </a:lnTo>
                    <a:lnTo>
                      <a:pt x="190" y="1187"/>
                    </a:lnTo>
                    <a:lnTo>
                      <a:pt x="193" y="1185"/>
                    </a:lnTo>
                    <a:lnTo>
                      <a:pt x="194" y="1183"/>
                    </a:lnTo>
                    <a:lnTo>
                      <a:pt x="195" y="1180"/>
                    </a:lnTo>
                    <a:lnTo>
                      <a:pt x="195" y="1176"/>
                    </a:lnTo>
                    <a:lnTo>
                      <a:pt x="195" y="1168"/>
                    </a:lnTo>
                    <a:lnTo>
                      <a:pt x="196" y="1164"/>
                    </a:lnTo>
                    <a:lnTo>
                      <a:pt x="201" y="1158"/>
                    </a:lnTo>
                    <a:lnTo>
                      <a:pt x="208" y="1149"/>
                    </a:lnTo>
                    <a:lnTo>
                      <a:pt x="219" y="1141"/>
                    </a:lnTo>
                    <a:lnTo>
                      <a:pt x="233" y="1133"/>
                    </a:lnTo>
                    <a:lnTo>
                      <a:pt x="239" y="1129"/>
                    </a:lnTo>
                    <a:lnTo>
                      <a:pt x="245" y="1126"/>
                    </a:lnTo>
                    <a:lnTo>
                      <a:pt x="250" y="1121"/>
                    </a:lnTo>
                    <a:lnTo>
                      <a:pt x="252" y="1116"/>
                    </a:lnTo>
                    <a:lnTo>
                      <a:pt x="255" y="1110"/>
                    </a:lnTo>
                    <a:lnTo>
                      <a:pt x="256" y="1104"/>
                    </a:lnTo>
                    <a:lnTo>
                      <a:pt x="257" y="1098"/>
                    </a:lnTo>
                    <a:lnTo>
                      <a:pt x="257" y="1091"/>
                    </a:lnTo>
                    <a:lnTo>
                      <a:pt x="256" y="1084"/>
                    </a:lnTo>
                    <a:lnTo>
                      <a:pt x="255" y="1078"/>
                    </a:lnTo>
                    <a:lnTo>
                      <a:pt x="251" y="1071"/>
                    </a:lnTo>
                    <a:lnTo>
                      <a:pt x="247" y="1065"/>
                    </a:lnTo>
                    <a:lnTo>
                      <a:pt x="243" y="1060"/>
                    </a:lnTo>
                    <a:lnTo>
                      <a:pt x="237" y="1057"/>
                    </a:lnTo>
                    <a:lnTo>
                      <a:pt x="231" y="1054"/>
                    </a:lnTo>
                    <a:lnTo>
                      <a:pt x="224" y="1051"/>
                    </a:lnTo>
                    <a:lnTo>
                      <a:pt x="211" y="1047"/>
                    </a:lnTo>
                    <a:lnTo>
                      <a:pt x="200" y="1041"/>
                    </a:lnTo>
                    <a:lnTo>
                      <a:pt x="196" y="1038"/>
                    </a:lnTo>
                    <a:lnTo>
                      <a:pt x="193" y="1033"/>
                    </a:lnTo>
                    <a:lnTo>
                      <a:pt x="192" y="1027"/>
                    </a:lnTo>
                    <a:lnTo>
                      <a:pt x="190" y="1020"/>
                    </a:lnTo>
                    <a:lnTo>
                      <a:pt x="190" y="1006"/>
                    </a:lnTo>
                    <a:lnTo>
                      <a:pt x="192" y="987"/>
                    </a:lnTo>
                    <a:lnTo>
                      <a:pt x="192" y="978"/>
                    </a:lnTo>
                    <a:lnTo>
                      <a:pt x="193" y="970"/>
                    </a:lnTo>
                    <a:lnTo>
                      <a:pt x="195" y="964"/>
                    </a:lnTo>
                    <a:lnTo>
                      <a:pt x="196" y="959"/>
                    </a:lnTo>
                    <a:lnTo>
                      <a:pt x="201" y="951"/>
                    </a:lnTo>
                    <a:lnTo>
                      <a:pt x="206" y="944"/>
                    </a:lnTo>
                    <a:lnTo>
                      <a:pt x="211" y="938"/>
                    </a:lnTo>
                    <a:lnTo>
                      <a:pt x="214" y="931"/>
                    </a:lnTo>
                    <a:lnTo>
                      <a:pt x="214" y="927"/>
                    </a:lnTo>
                    <a:lnTo>
                      <a:pt x="213" y="925"/>
                    </a:lnTo>
                    <a:lnTo>
                      <a:pt x="211" y="924"/>
                    </a:lnTo>
                    <a:lnTo>
                      <a:pt x="206" y="924"/>
                    </a:lnTo>
                    <a:lnTo>
                      <a:pt x="201" y="922"/>
                    </a:lnTo>
                    <a:lnTo>
                      <a:pt x="198" y="922"/>
                    </a:lnTo>
                    <a:lnTo>
                      <a:pt x="195" y="920"/>
                    </a:lnTo>
                    <a:lnTo>
                      <a:pt x="193" y="918"/>
                    </a:lnTo>
                    <a:lnTo>
                      <a:pt x="192" y="915"/>
                    </a:lnTo>
                    <a:lnTo>
                      <a:pt x="190" y="912"/>
                    </a:lnTo>
                    <a:lnTo>
                      <a:pt x="190" y="907"/>
                    </a:lnTo>
                    <a:lnTo>
                      <a:pt x="190" y="902"/>
                    </a:lnTo>
                    <a:lnTo>
                      <a:pt x="193" y="891"/>
                    </a:lnTo>
                    <a:lnTo>
                      <a:pt x="199" y="880"/>
                    </a:lnTo>
                    <a:lnTo>
                      <a:pt x="206" y="868"/>
                    </a:lnTo>
                    <a:lnTo>
                      <a:pt x="213" y="858"/>
                    </a:lnTo>
                    <a:lnTo>
                      <a:pt x="218" y="853"/>
                    </a:lnTo>
                    <a:lnTo>
                      <a:pt x="221" y="847"/>
                    </a:lnTo>
                    <a:lnTo>
                      <a:pt x="223" y="842"/>
                    </a:lnTo>
                    <a:lnTo>
                      <a:pt x="223" y="832"/>
                    </a:lnTo>
                    <a:lnTo>
                      <a:pt x="223" y="828"/>
                    </a:lnTo>
                    <a:lnTo>
                      <a:pt x="221" y="825"/>
                    </a:lnTo>
                    <a:lnTo>
                      <a:pt x="220" y="823"/>
                    </a:lnTo>
                    <a:lnTo>
                      <a:pt x="219" y="821"/>
                    </a:lnTo>
                    <a:lnTo>
                      <a:pt x="213" y="820"/>
                    </a:lnTo>
                    <a:lnTo>
                      <a:pt x="203" y="820"/>
                    </a:lnTo>
                    <a:lnTo>
                      <a:pt x="198" y="820"/>
                    </a:lnTo>
                    <a:lnTo>
                      <a:pt x="193" y="818"/>
                    </a:lnTo>
                    <a:lnTo>
                      <a:pt x="189" y="815"/>
                    </a:lnTo>
                    <a:lnTo>
                      <a:pt x="186" y="813"/>
                    </a:lnTo>
                    <a:lnTo>
                      <a:pt x="182" y="808"/>
                    </a:lnTo>
                    <a:lnTo>
                      <a:pt x="180" y="805"/>
                    </a:lnTo>
                    <a:lnTo>
                      <a:pt x="180" y="801"/>
                    </a:lnTo>
                    <a:lnTo>
                      <a:pt x="181" y="795"/>
                    </a:lnTo>
                    <a:lnTo>
                      <a:pt x="182" y="788"/>
                    </a:lnTo>
                    <a:lnTo>
                      <a:pt x="183" y="780"/>
                    </a:lnTo>
                    <a:lnTo>
                      <a:pt x="183" y="770"/>
                    </a:lnTo>
                    <a:lnTo>
                      <a:pt x="182" y="758"/>
                    </a:lnTo>
                    <a:lnTo>
                      <a:pt x="180" y="745"/>
                    </a:lnTo>
                    <a:lnTo>
                      <a:pt x="177" y="733"/>
                    </a:lnTo>
                    <a:lnTo>
                      <a:pt x="176" y="723"/>
                    </a:lnTo>
                    <a:lnTo>
                      <a:pt x="176" y="712"/>
                    </a:lnTo>
                    <a:lnTo>
                      <a:pt x="175" y="692"/>
                    </a:lnTo>
                    <a:lnTo>
                      <a:pt x="174" y="679"/>
                    </a:lnTo>
                    <a:lnTo>
                      <a:pt x="173" y="675"/>
                    </a:lnTo>
                    <a:lnTo>
                      <a:pt x="170" y="673"/>
                    </a:lnTo>
                    <a:lnTo>
                      <a:pt x="168" y="672"/>
                    </a:lnTo>
                    <a:lnTo>
                      <a:pt x="164" y="670"/>
                    </a:lnTo>
                    <a:lnTo>
                      <a:pt x="161" y="670"/>
                    </a:lnTo>
                    <a:lnTo>
                      <a:pt x="157" y="669"/>
                    </a:lnTo>
                    <a:lnTo>
                      <a:pt x="154" y="668"/>
                    </a:lnTo>
                    <a:lnTo>
                      <a:pt x="151" y="664"/>
                    </a:lnTo>
                    <a:lnTo>
                      <a:pt x="151" y="662"/>
                    </a:lnTo>
                    <a:lnTo>
                      <a:pt x="151" y="658"/>
                    </a:lnTo>
                    <a:lnTo>
                      <a:pt x="152" y="656"/>
                    </a:lnTo>
                    <a:lnTo>
                      <a:pt x="154" y="654"/>
                    </a:lnTo>
                    <a:lnTo>
                      <a:pt x="159" y="650"/>
                    </a:lnTo>
                    <a:lnTo>
                      <a:pt x="168" y="649"/>
                    </a:lnTo>
                    <a:lnTo>
                      <a:pt x="171" y="648"/>
                    </a:lnTo>
                    <a:lnTo>
                      <a:pt x="174" y="647"/>
                    </a:lnTo>
                    <a:lnTo>
                      <a:pt x="175" y="644"/>
                    </a:lnTo>
                    <a:lnTo>
                      <a:pt x="176" y="642"/>
                    </a:lnTo>
                    <a:lnTo>
                      <a:pt x="177" y="638"/>
                    </a:lnTo>
                    <a:lnTo>
                      <a:pt x="179" y="636"/>
                    </a:lnTo>
                    <a:lnTo>
                      <a:pt x="180" y="632"/>
                    </a:lnTo>
                    <a:lnTo>
                      <a:pt x="182" y="631"/>
                    </a:lnTo>
                    <a:lnTo>
                      <a:pt x="186" y="629"/>
                    </a:lnTo>
                    <a:lnTo>
                      <a:pt x="188" y="626"/>
                    </a:lnTo>
                    <a:lnTo>
                      <a:pt x="189" y="624"/>
                    </a:lnTo>
                    <a:lnTo>
                      <a:pt x="190" y="622"/>
                    </a:lnTo>
                    <a:lnTo>
                      <a:pt x="190" y="619"/>
                    </a:lnTo>
                    <a:lnTo>
                      <a:pt x="189" y="616"/>
                    </a:lnTo>
                    <a:lnTo>
                      <a:pt x="188" y="613"/>
                    </a:lnTo>
                    <a:lnTo>
                      <a:pt x="186" y="610"/>
                    </a:lnTo>
                    <a:lnTo>
                      <a:pt x="180" y="601"/>
                    </a:lnTo>
                    <a:lnTo>
                      <a:pt x="174" y="591"/>
                    </a:lnTo>
                    <a:lnTo>
                      <a:pt x="171" y="585"/>
                    </a:lnTo>
                    <a:lnTo>
                      <a:pt x="170" y="578"/>
                    </a:lnTo>
                    <a:lnTo>
                      <a:pt x="169" y="572"/>
                    </a:lnTo>
                    <a:lnTo>
                      <a:pt x="168" y="566"/>
                    </a:lnTo>
                    <a:lnTo>
                      <a:pt x="169" y="554"/>
                    </a:lnTo>
                    <a:lnTo>
                      <a:pt x="171" y="540"/>
                    </a:lnTo>
                    <a:lnTo>
                      <a:pt x="175" y="527"/>
                    </a:lnTo>
                    <a:lnTo>
                      <a:pt x="181" y="515"/>
                    </a:lnTo>
                    <a:lnTo>
                      <a:pt x="187" y="504"/>
                    </a:lnTo>
                    <a:lnTo>
                      <a:pt x="193" y="493"/>
                    </a:lnTo>
                    <a:lnTo>
                      <a:pt x="194" y="489"/>
                    </a:lnTo>
                    <a:lnTo>
                      <a:pt x="194" y="484"/>
                    </a:lnTo>
                    <a:lnTo>
                      <a:pt x="193" y="479"/>
                    </a:lnTo>
                    <a:lnTo>
                      <a:pt x="190" y="475"/>
                    </a:lnTo>
                    <a:lnTo>
                      <a:pt x="182" y="467"/>
                    </a:lnTo>
                    <a:lnTo>
                      <a:pt x="174" y="459"/>
                    </a:lnTo>
                    <a:lnTo>
                      <a:pt x="171" y="455"/>
                    </a:lnTo>
                    <a:lnTo>
                      <a:pt x="171" y="452"/>
                    </a:lnTo>
                    <a:lnTo>
                      <a:pt x="171" y="447"/>
                    </a:lnTo>
                    <a:lnTo>
                      <a:pt x="173" y="443"/>
                    </a:lnTo>
                    <a:lnTo>
                      <a:pt x="176" y="434"/>
                    </a:lnTo>
                    <a:lnTo>
                      <a:pt x="180" y="429"/>
                    </a:lnTo>
                    <a:lnTo>
                      <a:pt x="182" y="426"/>
                    </a:lnTo>
                    <a:lnTo>
                      <a:pt x="184" y="423"/>
                    </a:lnTo>
                    <a:lnTo>
                      <a:pt x="186" y="418"/>
                    </a:lnTo>
                    <a:lnTo>
                      <a:pt x="186" y="412"/>
                    </a:lnTo>
                    <a:lnTo>
                      <a:pt x="187" y="408"/>
                    </a:lnTo>
                    <a:lnTo>
                      <a:pt x="188" y="404"/>
                    </a:lnTo>
                    <a:lnTo>
                      <a:pt x="189" y="401"/>
                    </a:lnTo>
                    <a:lnTo>
                      <a:pt x="192" y="398"/>
                    </a:lnTo>
                    <a:lnTo>
                      <a:pt x="195" y="396"/>
                    </a:lnTo>
                    <a:lnTo>
                      <a:pt x="200" y="395"/>
                    </a:lnTo>
                    <a:lnTo>
                      <a:pt x="203" y="393"/>
                    </a:lnTo>
                    <a:lnTo>
                      <a:pt x="208" y="391"/>
                    </a:lnTo>
                    <a:lnTo>
                      <a:pt x="211" y="387"/>
                    </a:lnTo>
                    <a:lnTo>
                      <a:pt x="213" y="383"/>
                    </a:lnTo>
                    <a:lnTo>
                      <a:pt x="211" y="374"/>
                    </a:lnTo>
                    <a:lnTo>
                      <a:pt x="208" y="364"/>
                    </a:lnTo>
                    <a:lnTo>
                      <a:pt x="207" y="358"/>
                    </a:lnTo>
                    <a:lnTo>
                      <a:pt x="207" y="352"/>
                    </a:lnTo>
                    <a:lnTo>
                      <a:pt x="208" y="346"/>
                    </a:lnTo>
                    <a:lnTo>
                      <a:pt x="211" y="341"/>
                    </a:lnTo>
                    <a:lnTo>
                      <a:pt x="219" y="335"/>
                    </a:lnTo>
                    <a:lnTo>
                      <a:pt x="225" y="332"/>
                    </a:lnTo>
                    <a:lnTo>
                      <a:pt x="230" y="329"/>
                    </a:lnTo>
                    <a:lnTo>
                      <a:pt x="232" y="327"/>
                    </a:lnTo>
                    <a:lnTo>
                      <a:pt x="234" y="325"/>
                    </a:lnTo>
                    <a:lnTo>
                      <a:pt x="236" y="322"/>
                    </a:lnTo>
                    <a:lnTo>
                      <a:pt x="236" y="316"/>
                    </a:lnTo>
                    <a:lnTo>
                      <a:pt x="236" y="308"/>
                    </a:lnTo>
                    <a:lnTo>
                      <a:pt x="236" y="302"/>
                    </a:lnTo>
                    <a:lnTo>
                      <a:pt x="236" y="295"/>
                    </a:lnTo>
                    <a:lnTo>
                      <a:pt x="237" y="289"/>
                    </a:lnTo>
                    <a:lnTo>
                      <a:pt x="239" y="284"/>
                    </a:lnTo>
                    <a:lnTo>
                      <a:pt x="245" y="275"/>
                    </a:lnTo>
                    <a:lnTo>
                      <a:pt x="252" y="263"/>
                    </a:lnTo>
                    <a:lnTo>
                      <a:pt x="259" y="251"/>
                    </a:lnTo>
                    <a:lnTo>
                      <a:pt x="265" y="242"/>
                    </a:lnTo>
                    <a:lnTo>
                      <a:pt x="270" y="237"/>
                    </a:lnTo>
                    <a:lnTo>
                      <a:pt x="276" y="231"/>
                    </a:lnTo>
                    <a:lnTo>
                      <a:pt x="283" y="226"/>
                    </a:lnTo>
                    <a:lnTo>
                      <a:pt x="290" y="223"/>
                    </a:lnTo>
                    <a:lnTo>
                      <a:pt x="305" y="222"/>
                    </a:lnTo>
                    <a:lnTo>
                      <a:pt x="318" y="222"/>
                    </a:lnTo>
                    <a:lnTo>
                      <a:pt x="327" y="225"/>
                    </a:lnTo>
                    <a:lnTo>
                      <a:pt x="333" y="226"/>
                    </a:lnTo>
                    <a:lnTo>
                      <a:pt x="334" y="226"/>
                    </a:lnTo>
                    <a:lnTo>
                      <a:pt x="337" y="225"/>
                    </a:lnTo>
                    <a:lnTo>
                      <a:pt x="340" y="222"/>
                    </a:lnTo>
                    <a:lnTo>
                      <a:pt x="343" y="220"/>
                    </a:lnTo>
                    <a:lnTo>
                      <a:pt x="346" y="216"/>
                    </a:lnTo>
                    <a:lnTo>
                      <a:pt x="349" y="212"/>
                    </a:lnTo>
                    <a:lnTo>
                      <a:pt x="352" y="206"/>
                    </a:lnTo>
                    <a:lnTo>
                      <a:pt x="353" y="200"/>
                    </a:lnTo>
                    <a:lnTo>
                      <a:pt x="356" y="193"/>
                    </a:lnTo>
                    <a:lnTo>
                      <a:pt x="358" y="187"/>
                    </a:lnTo>
                    <a:lnTo>
                      <a:pt x="362" y="181"/>
                    </a:lnTo>
                    <a:lnTo>
                      <a:pt x="366" y="176"/>
                    </a:lnTo>
                    <a:lnTo>
                      <a:pt x="372" y="171"/>
                    </a:lnTo>
                    <a:lnTo>
                      <a:pt x="381" y="168"/>
                    </a:lnTo>
                    <a:lnTo>
                      <a:pt x="390" y="165"/>
                    </a:lnTo>
                    <a:lnTo>
                      <a:pt x="402" y="163"/>
                    </a:lnTo>
                    <a:lnTo>
                      <a:pt x="425" y="163"/>
                    </a:lnTo>
                    <a:lnTo>
                      <a:pt x="442" y="164"/>
                    </a:lnTo>
                    <a:lnTo>
                      <a:pt x="451" y="165"/>
                    </a:lnTo>
                    <a:lnTo>
                      <a:pt x="458" y="165"/>
                    </a:lnTo>
                    <a:lnTo>
                      <a:pt x="465" y="164"/>
                    </a:lnTo>
                    <a:lnTo>
                      <a:pt x="473" y="163"/>
                    </a:lnTo>
                    <a:lnTo>
                      <a:pt x="488" y="158"/>
                    </a:lnTo>
                    <a:lnTo>
                      <a:pt x="501" y="157"/>
                    </a:lnTo>
                    <a:lnTo>
                      <a:pt x="508" y="158"/>
                    </a:lnTo>
                    <a:lnTo>
                      <a:pt x="515" y="160"/>
                    </a:lnTo>
                    <a:lnTo>
                      <a:pt x="521" y="164"/>
                    </a:lnTo>
                    <a:lnTo>
                      <a:pt x="528" y="170"/>
                    </a:lnTo>
                    <a:lnTo>
                      <a:pt x="547" y="190"/>
                    </a:lnTo>
                    <a:lnTo>
                      <a:pt x="558" y="204"/>
                    </a:lnTo>
                    <a:lnTo>
                      <a:pt x="561" y="209"/>
                    </a:lnTo>
                    <a:lnTo>
                      <a:pt x="567" y="212"/>
                    </a:lnTo>
                    <a:lnTo>
                      <a:pt x="573" y="212"/>
                    </a:lnTo>
                    <a:lnTo>
                      <a:pt x="580" y="212"/>
                    </a:lnTo>
                    <a:lnTo>
                      <a:pt x="585" y="215"/>
                    </a:lnTo>
                    <a:lnTo>
                      <a:pt x="591" y="218"/>
                    </a:lnTo>
                    <a:lnTo>
                      <a:pt x="596" y="216"/>
                    </a:lnTo>
                    <a:lnTo>
                      <a:pt x="599" y="215"/>
                    </a:lnTo>
                    <a:lnTo>
                      <a:pt x="602" y="212"/>
                    </a:lnTo>
                    <a:lnTo>
                      <a:pt x="606" y="207"/>
                    </a:lnTo>
                    <a:lnTo>
                      <a:pt x="610" y="201"/>
                    </a:lnTo>
                    <a:lnTo>
                      <a:pt x="615" y="197"/>
                    </a:lnTo>
                    <a:lnTo>
                      <a:pt x="621" y="195"/>
                    </a:lnTo>
                    <a:lnTo>
                      <a:pt x="627" y="194"/>
                    </a:lnTo>
                    <a:lnTo>
                      <a:pt x="635" y="193"/>
                    </a:lnTo>
                    <a:lnTo>
                      <a:pt x="645" y="191"/>
                    </a:lnTo>
                    <a:lnTo>
                      <a:pt x="654" y="190"/>
                    </a:lnTo>
                    <a:lnTo>
                      <a:pt x="664" y="187"/>
                    </a:lnTo>
                    <a:lnTo>
                      <a:pt x="669" y="184"/>
                    </a:lnTo>
                    <a:lnTo>
                      <a:pt x="674" y="182"/>
                    </a:lnTo>
                    <a:lnTo>
                      <a:pt x="678" y="177"/>
                    </a:lnTo>
                    <a:lnTo>
                      <a:pt x="681" y="172"/>
                    </a:lnTo>
                    <a:lnTo>
                      <a:pt x="684" y="168"/>
                    </a:lnTo>
                    <a:lnTo>
                      <a:pt x="685" y="163"/>
                    </a:lnTo>
                    <a:lnTo>
                      <a:pt x="686" y="158"/>
                    </a:lnTo>
                    <a:lnTo>
                      <a:pt x="685" y="153"/>
                    </a:lnTo>
                    <a:lnTo>
                      <a:pt x="684" y="149"/>
                    </a:lnTo>
                    <a:lnTo>
                      <a:pt x="681" y="144"/>
                    </a:lnTo>
                    <a:lnTo>
                      <a:pt x="679" y="139"/>
                    </a:lnTo>
                    <a:lnTo>
                      <a:pt x="675" y="136"/>
                    </a:lnTo>
                    <a:lnTo>
                      <a:pt x="667" y="127"/>
                    </a:lnTo>
                    <a:lnTo>
                      <a:pt x="658" y="120"/>
                    </a:lnTo>
                    <a:lnTo>
                      <a:pt x="648" y="113"/>
                    </a:lnTo>
                    <a:lnTo>
                      <a:pt x="640" y="106"/>
                    </a:lnTo>
                    <a:lnTo>
                      <a:pt x="634" y="99"/>
                    </a:lnTo>
                    <a:lnTo>
                      <a:pt x="630" y="92"/>
                    </a:lnTo>
                    <a:lnTo>
                      <a:pt x="629" y="88"/>
                    </a:lnTo>
                    <a:lnTo>
                      <a:pt x="629" y="84"/>
                    </a:lnTo>
                    <a:lnTo>
                      <a:pt x="630" y="81"/>
                    </a:lnTo>
                    <a:lnTo>
                      <a:pt x="631" y="78"/>
                    </a:lnTo>
                    <a:lnTo>
                      <a:pt x="636" y="74"/>
                    </a:lnTo>
                    <a:lnTo>
                      <a:pt x="641" y="71"/>
                    </a:lnTo>
                    <a:lnTo>
                      <a:pt x="643" y="70"/>
                    </a:lnTo>
                    <a:lnTo>
                      <a:pt x="643" y="68"/>
                    </a:lnTo>
                    <a:lnTo>
                      <a:pt x="642" y="64"/>
                    </a:lnTo>
                    <a:lnTo>
                      <a:pt x="640" y="61"/>
                    </a:lnTo>
                    <a:lnTo>
                      <a:pt x="634" y="51"/>
                    </a:lnTo>
                    <a:lnTo>
                      <a:pt x="627" y="43"/>
                    </a:lnTo>
                    <a:lnTo>
                      <a:pt x="624" y="38"/>
                    </a:lnTo>
                    <a:lnTo>
                      <a:pt x="623" y="36"/>
                    </a:lnTo>
                    <a:lnTo>
                      <a:pt x="623" y="32"/>
                    </a:lnTo>
                    <a:lnTo>
                      <a:pt x="625" y="30"/>
                    </a:lnTo>
                    <a:lnTo>
                      <a:pt x="631" y="25"/>
                    </a:lnTo>
                    <a:lnTo>
                      <a:pt x="641" y="19"/>
                    </a:lnTo>
                    <a:lnTo>
                      <a:pt x="646" y="17"/>
                    </a:lnTo>
                    <a:lnTo>
                      <a:pt x="653" y="15"/>
                    </a:lnTo>
                    <a:lnTo>
                      <a:pt x="660" y="15"/>
                    </a:lnTo>
                    <a:lnTo>
                      <a:pt x="668" y="15"/>
                    </a:lnTo>
                    <a:lnTo>
                      <a:pt x="675" y="18"/>
                    </a:lnTo>
                    <a:lnTo>
                      <a:pt x="684" y="20"/>
                    </a:lnTo>
                    <a:lnTo>
                      <a:pt x="691" y="23"/>
                    </a:lnTo>
                    <a:lnTo>
                      <a:pt x="697" y="26"/>
                    </a:lnTo>
                    <a:lnTo>
                      <a:pt x="702" y="30"/>
                    </a:lnTo>
                    <a:lnTo>
                      <a:pt x="706" y="32"/>
                    </a:lnTo>
                    <a:lnTo>
                      <a:pt x="712" y="34"/>
                    </a:lnTo>
                    <a:lnTo>
                      <a:pt x="717" y="34"/>
                    </a:lnTo>
                    <a:lnTo>
                      <a:pt x="721" y="34"/>
                    </a:lnTo>
                    <a:lnTo>
                      <a:pt x="724" y="33"/>
                    </a:lnTo>
                    <a:lnTo>
                      <a:pt x="727" y="31"/>
                    </a:lnTo>
                    <a:lnTo>
                      <a:pt x="728" y="26"/>
                    </a:lnTo>
                    <a:lnTo>
                      <a:pt x="730" y="18"/>
                    </a:lnTo>
                    <a:lnTo>
                      <a:pt x="731" y="10"/>
                    </a:lnTo>
                    <a:lnTo>
                      <a:pt x="734" y="7"/>
                    </a:lnTo>
                    <a:lnTo>
                      <a:pt x="736" y="5"/>
                    </a:lnTo>
                    <a:lnTo>
                      <a:pt x="740" y="2"/>
                    </a:lnTo>
                    <a:lnTo>
                      <a:pt x="744" y="1"/>
                    </a:lnTo>
                    <a:lnTo>
                      <a:pt x="757" y="0"/>
                    </a:lnTo>
                    <a:lnTo>
                      <a:pt x="771" y="0"/>
                    </a:lnTo>
                    <a:lnTo>
                      <a:pt x="778" y="1"/>
                    </a:lnTo>
                    <a:lnTo>
                      <a:pt x="782" y="2"/>
                    </a:lnTo>
                    <a:lnTo>
                      <a:pt x="787" y="5"/>
                    </a:lnTo>
                    <a:lnTo>
                      <a:pt x="788" y="7"/>
                    </a:lnTo>
                    <a:lnTo>
                      <a:pt x="792" y="15"/>
                    </a:lnTo>
                    <a:lnTo>
                      <a:pt x="794" y="25"/>
                    </a:lnTo>
                    <a:lnTo>
                      <a:pt x="797" y="29"/>
                    </a:lnTo>
                    <a:lnTo>
                      <a:pt x="799" y="32"/>
                    </a:lnTo>
                    <a:lnTo>
                      <a:pt x="801" y="34"/>
                    </a:lnTo>
                    <a:lnTo>
                      <a:pt x="804" y="36"/>
                    </a:lnTo>
                    <a:lnTo>
                      <a:pt x="816" y="34"/>
                    </a:lnTo>
                    <a:lnTo>
                      <a:pt x="832" y="34"/>
                    </a:lnTo>
                    <a:lnTo>
                      <a:pt x="853" y="34"/>
                    </a:lnTo>
                    <a:lnTo>
                      <a:pt x="872" y="34"/>
                    </a:lnTo>
                    <a:lnTo>
                      <a:pt x="885" y="36"/>
                    </a:lnTo>
                    <a:lnTo>
                      <a:pt x="899" y="38"/>
                    </a:lnTo>
                    <a:lnTo>
                      <a:pt x="913" y="43"/>
                    </a:lnTo>
                    <a:lnTo>
                      <a:pt x="926" y="50"/>
                    </a:lnTo>
                    <a:lnTo>
                      <a:pt x="930" y="52"/>
                    </a:lnTo>
                    <a:lnTo>
                      <a:pt x="933" y="55"/>
                    </a:lnTo>
                    <a:lnTo>
                      <a:pt x="937" y="58"/>
                    </a:lnTo>
                    <a:lnTo>
                      <a:pt x="939" y="64"/>
                    </a:lnTo>
                    <a:lnTo>
                      <a:pt x="942" y="69"/>
                    </a:lnTo>
                    <a:lnTo>
                      <a:pt x="945" y="74"/>
                    </a:lnTo>
                    <a:lnTo>
                      <a:pt x="948" y="77"/>
                    </a:lnTo>
                    <a:lnTo>
                      <a:pt x="950" y="78"/>
                    </a:lnTo>
                    <a:lnTo>
                      <a:pt x="955" y="80"/>
                    </a:lnTo>
                    <a:lnTo>
                      <a:pt x="958" y="82"/>
                    </a:lnTo>
                    <a:lnTo>
                      <a:pt x="960" y="87"/>
                    </a:lnTo>
                    <a:lnTo>
                      <a:pt x="962" y="90"/>
                    </a:lnTo>
                    <a:lnTo>
                      <a:pt x="964" y="94"/>
                    </a:lnTo>
                    <a:lnTo>
                      <a:pt x="969" y="95"/>
                    </a:lnTo>
                    <a:lnTo>
                      <a:pt x="974" y="95"/>
                    </a:lnTo>
                    <a:lnTo>
                      <a:pt x="977" y="93"/>
                    </a:lnTo>
                    <a:lnTo>
                      <a:pt x="981" y="90"/>
                    </a:lnTo>
                    <a:lnTo>
                      <a:pt x="984" y="88"/>
                    </a:lnTo>
                    <a:lnTo>
                      <a:pt x="989" y="88"/>
                    </a:lnTo>
                    <a:lnTo>
                      <a:pt x="995" y="90"/>
                    </a:lnTo>
                    <a:lnTo>
                      <a:pt x="1011" y="97"/>
                    </a:lnTo>
                    <a:lnTo>
                      <a:pt x="1026" y="102"/>
                    </a:lnTo>
                    <a:lnTo>
                      <a:pt x="1040" y="102"/>
                    </a:lnTo>
                    <a:lnTo>
                      <a:pt x="1057" y="101"/>
                    </a:lnTo>
                    <a:lnTo>
                      <a:pt x="1075" y="100"/>
                    </a:lnTo>
                    <a:lnTo>
                      <a:pt x="1091" y="99"/>
                    </a:lnTo>
                    <a:lnTo>
                      <a:pt x="1099" y="99"/>
                    </a:lnTo>
                    <a:lnTo>
                      <a:pt x="1105" y="100"/>
                    </a:lnTo>
                    <a:lnTo>
                      <a:pt x="1110" y="102"/>
                    </a:lnTo>
                    <a:lnTo>
                      <a:pt x="1116" y="105"/>
                    </a:lnTo>
                    <a:lnTo>
                      <a:pt x="1127" y="111"/>
                    </a:lnTo>
                    <a:lnTo>
                      <a:pt x="1139" y="116"/>
                    </a:lnTo>
                    <a:lnTo>
                      <a:pt x="1152" y="125"/>
                    </a:lnTo>
                    <a:lnTo>
                      <a:pt x="1166" y="133"/>
                    </a:lnTo>
                    <a:lnTo>
                      <a:pt x="1178" y="141"/>
                    </a:lnTo>
                    <a:lnTo>
                      <a:pt x="1188" y="150"/>
                    </a:lnTo>
                    <a:lnTo>
                      <a:pt x="1194" y="156"/>
                    </a:lnTo>
                    <a:lnTo>
                      <a:pt x="1198" y="159"/>
                    </a:lnTo>
                    <a:lnTo>
                      <a:pt x="1203" y="162"/>
                    </a:lnTo>
                    <a:lnTo>
                      <a:pt x="1207" y="162"/>
                    </a:lnTo>
                    <a:lnTo>
                      <a:pt x="1209" y="163"/>
                    </a:lnTo>
                    <a:lnTo>
                      <a:pt x="1212" y="163"/>
                    </a:lnTo>
                    <a:lnTo>
                      <a:pt x="1213" y="165"/>
                    </a:lnTo>
                    <a:lnTo>
                      <a:pt x="1214" y="168"/>
                    </a:lnTo>
                    <a:lnTo>
                      <a:pt x="1216" y="174"/>
                    </a:lnTo>
                    <a:lnTo>
                      <a:pt x="1220" y="182"/>
                    </a:lnTo>
                    <a:lnTo>
                      <a:pt x="1222" y="189"/>
                    </a:lnTo>
                    <a:lnTo>
                      <a:pt x="1226" y="195"/>
                    </a:lnTo>
                    <a:lnTo>
                      <a:pt x="1227" y="197"/>
                    </a:lnTo>
                    <a:lnTo>
                      <a:pt x="1229" y="199"/>
                    </a:lnTo>
                    <a:lnTo>
                      <a:pt x="1233" y="200"/>
                    </a:lnTo>
                    <a:lnTo>
                      <a:pt x="1237" y="200"/>
                    </a:lnTo>
                    <a:lnTo>
                      <a:pt x="1242" y="201"/>
                    </a:lnTo>
                    <a:lnTo>
                      <a:pt x="1246" y="203"/>
                    </a:lnTo>
                    <a:lnTo>
                      <a:pt x="1250" y="207"/>
                    </a:lnTo>
                    <a:lnTo>
                      <a:pt x="1253" y="212"/>
                    </a:lnTo>
                    <a:lnTo>
                      <a:pt x="1254" y="214"/>
                    </a:lnTo>
                    <a:lnTo>
                      <a:pt x="1257" y="215"/>
                    </a:lnTo>
                    <a:lnTo>
                      <a:pt x="1259" y="216"/>
                    </a:lnTo>
                    <a:lnTo>
                      <a:pt x="1261" y="216"/>
                    </a:lnTo>
                    <a:lnTo>
                      <a:pt x="1267" y="215"/>
                    </a:lnTo>
                    <a:lnTo>
                      <a:pt x="1272" y="212"/>
                    </a:lnTo>
                    <a:lnTo>
                      <a:pt x="1275" y="209"/>
                    </a:lnTo>
                    <a:lnTo>
                      <a:pt x="1277" y="207"/>
                    </a:lnTo>
                    <a:lnTo>
                      <a:pt x="1280" y="206"/>
                    </a:lnTo>
                    <a:lnTo>
                      <a:pt x="1284" y="204"/>
                    </a:lnTo>
                    <a:lnTo>
                      <a:pt x="1288" y="206"/>
                    </a:lnTo>
                    <a:lnTo>
                      <a:pt x="1290" y="207"/>
                    </a:lnTo>
                    <a:lnTo>
                      <a:pt x="1294" y="212"/>
                    </a:lnTo>
                    <a:lnTo>
                      <a:pt x="1297" y="218"/>
                    </a:lnTo>
                    <a:lnTo>
                      <a:pt x="1302" y="229"/>
                    </a:lnTo>
                    <a:lnTo>
                      <a:pt x="1304" y="240"/>
                    </a:lnTo>
                    <a:lnTo>
                      <a:pt x="1305" y="248"/>
                    </a:lnTo>
                    <a:lnTo>
                      <a:pt x="1305" y="257"/>
                    </a:lnTo>
                    <a:lnTo>
                      <a:pt x="1305" y="260"/>
                    </a:lnTo>
                    <a:lnTo>
                      <a:pt x="1307" y="262"/>
                    </a:lnTo>
                    <a:lnTo>
                      <a:pt x="1309" y="263"/>
                    </a:lnTo>
                    <a:lnTo>
                      <a:pt x="1313" y="263"/>
                    </a:lnTo>
                    <a:lnTo>
                      <a:pt x="1321" y="259"/>
                    </a:lnTo>
                    <a:lnTo>
                      <a:pt x="1330" y="253"/>
                    </a:lnTo>
                    <a:lnTo>
                      <a:pt x="1339" y="246"/>
                    </a:lnTo>
                    <a:lnTo>
                      <a:pt x="1346" y="238"/>
                    </a:lnTo>
                    <a:lnTo>
                      <a:pt x="1353" y="229"/>
                    </a:lnTo>
                    <a:lnTo>
                      <a:pt x="1358" y="222"/>
                    </a:lnTo>
                    <a:lnTo>
                      <a:pt x="1361" y="219"/>
                    </a:lnTo>
                    <a:lnTo>
                      <a:pt x="1365" y="216"/>
                    </a:lnTo>
                    <a:lnTo>
                      <a:pt x="1370" y="214"/>
                    </a:lnTo>
                    <a:lnTo>
                      <a:pt x="1376" y="213"/>
                    </a:lnTo>
                    <a:lnTo>
                      <a:pt x="1389" y="213"/>
                    </a:lnTo>
                    <a:lnTo>
                      <a:pt x="1402" y="215"/>
                    </a:lnTo>
                    <a:lnTo>
                      <a:pt x="1415" y="218"/>
                    </a:lnTo>
                    <a:lnTo>
                      <a:pt x="1424" y="221"/>
                    </a:lnTo>
                    <a:lnTo>
                      <a:pt x="1434" y="225"/>
                    </a:lnTo>
                    <a:lnTo>
                      <a:pt x="1441" y="228"/>
                    </a:lnTo>
                    <a:lnTo>
                      <a:pt x="1445" y="229"/>
                    </a:lnTo>
                    <a:lnTo>
                      <a:pt x="1447" y="229"/>
                    </a:lnTo>
                    <a:lnTo>
                      <a:pt x="1449" y="229"/>
                    </a:lnTo>
                    <a:lnTo>
                      <a:pt x="1452" y="228"/>
                    </a:lnTo>
                    <a:lnTo>
                      <a:pt x="1455" y="223"/>
                    </a:lnTo>
                    <a:lnTo>
                      <a:pt x="1461" y="215"/>
                    </a:lnTo>
                    <a:lnTo>
                      <a:pt x="1477" y="201"/>
                    </a:lnTo>
                    <a:lnTo>
                      <a:pt x="1491" y="187"/>
                    </a:lnTo>
                    <a:lnTo>
                      <a:pt x="1493" y="182"/>
                    </a:lnTo>
                    <a:lnTo>
                      <a:pt x="1496" y="177"/>
                    </a:lnTo>
                    <a:lnTo>
                      <a:pt x="1497" y="174"/>
                    </a:lnTo>
                    <a:lnTo>
                      <a:pt x="1498" y="169"/>
                    </a:lnTo>
                    <a:lnTo>
                      <a:pt x="1498" y="162"/>
                    </a:lnTo>
                    <a:lnTo>
                      <a:pt x="1499" y="156"/>
                    </a:lnTo>
                    <a:lnTo>
                      <a:pt x="1503" y="151"/>
                    </a:lnTo>
                    <a:lnTo>
                      <a:pt x="1510" y="146"/>
                    </a:lnTo>
                    <a:lnTo>
                      <a:pt x="1513" y="143"/>
                    </a:lnTo>
                    <a:lnTo>
                      <a:pt x="1518" y="140"/>
                    </a:lnTo>
                    <a:lnTo>
                      <a:pt x="1523" y="140"/>
                    </a:lnTo>
                    <a:lnTo>
                      <a:pt x="1527" y="141"/>
                    </a:lnTo>
                    <a:lnTo>
                      <a:pt x="1530" y="145"/>
                    </a:lnTo>
                    <a:lnTo>
                      <a:pt x="1531" y="149"/>
                    </a:lnTo>
                    <a:lnTo>
                      <a:pt x="1534" y="153"/>
                    </a:lnTo>
                    <a:lnTo>
                      <a:pt x="1535" y="159"/>
                    </a:lnTo>
                    <a:lnTo>
                      <a:pt x="1536" y="172"/>
                    </a:lnTo>
                    <a:lnTo>
                      <a:pt x="1536" y="184"/>
                    </a:lnTo>
                    <a:lnTo>
                      <a:pt x="1538" y="183"/>
                    </a:lnTo>
                    <a:lnTo>
                      <a:pt x="1546" y="177"/>
                    </a:lnTo>
                    <a:lnTo>
                      <a:pt x="1554" y="169"/>
                    </a:lnTo>
                    <a:lnTo>
                      <a:pt x="1559" y="160"/>
                    </a:lnTo>
                    <a:lnTo>
                      <a:pt x="1561" y="157"/>
                    </a:lnTo>
                    <a:lnTo>
                      <a:pt x="1565" y="150"/>
                    </a:lnTo>
                    <a:lnTo>
                      <a:pt x="1567" y="146"/>
                    </a:lnTo>
                    <a:lnTo>
                      <a:pt x="1569" y="144"/>
                    </a:lnTo>
                    <a:lnTo>
                      <a:pt x="1573" y="141"/>
                    </a:lnTo>
                    <a:lnTo>
                      <a:pt x="1575" y="140"/>
                    </a:lnTo>
                    <a:lnTo>
                      <a:pt x="1579" y="141"/>
                    </a:lnTo>
                    <a:lnTo>
                      <a:pt x="1581" y="145"/>
                    </a:lnTo>
                    <a:lnTo>
                      <a:pt x="1584" y="150"/>
                    </a:lnTo>
                    <a:lnTo>
                      <a:pt x="1585" y="156"/>
                    </a:lnTo>
                    <a:lnTo>
                      <a:pt x="1586" y="162"/>
                    </a:lnTo>
                    <a:lnTo>
                      <a:pt x="1586" y="168"/>
                    </a:lnTo>
                    <a:lnTo>
                      <a:pt x="1585" y="172"/>
                    </a:lnTo>
                    <a:lnTo>
                      <a:pt x="1584" y="176"/>
                    </a:lnTo>
                    <a:lnTo>
                      <a:pt x="1575" y="193"/>
                    </a:lnTo>
                    <a:lnTo>
                      <a:pt x="1566" y="204"/>
                    </a:lnTo>
                    <a:lnTo>
                      <a:pt x="1559" y="214"/>
                    </a:lnTo>
                    <a:lnTo>
                      <a:pt x="1552" y="220"/>
                    </a:lnTo>
                    <a:lnTo>
                      <a:pt x="1541" y="227"/>
                    </a:lnTo>
                    <a:lnTo>
                      <a:pt x="1538" y="231"/>
                    </a:lnTo>
                    <a:lnTo>
                      <a:pt x="1540" y="240"/>
                    </a:lnTo>
                    <a:lnTo>
                      <a:pt x="1542" y="248"/>
                    </a:lnTo>
                    <a:lnTo>
                      <a:pt x="1544" y="259"/>
                    </a:lnTo>
                    <a:lnTo>
                      <a:pt x="1548" y="270"/>
                    </a:lnTo>
                    <a:lnTo>
                      <a:pt x="1549" y="273"/>
                    </a:lnTo>
                    <a:lnTo>
                      <a:pt x="1553" y="275"/>
                    </a:lnTo>
                    <a:lnTo>
                      <a:pt x="1555" y="276"/>
                    </a:lnTo>
                    <a:lnTo>
                      <a:pt x="1560" y="273"/>
                    </a:lnTo>
                    <a:lnTo>
                      <a:pt x="1569" y="269"/>
                    </a:lnTo>
                    <a:lnTo>
                      <a:pt x="1576" y="267"/>
                    </a:lnTo>
                    <a:lnTo>
                      <a:pt x="1580" y="267"/>
                    </a:lnTo>
                    <a:lnTo>
                      <a:pt x="1584" y="269"/>
                    </a:lnTo>
                    <a:lnTo>
                      <a:pt x="1586" y="272"/>
                    </a:lnTo>
                    <a:lnTo>
                      <a:pt x="1588" y="276"/>
                    </a:lnTo>
                    <a:lnTo>
                      <a:pt x="1592" y="284"/>
                    </a:lnTo>
                    <a:lnTo>
                      <a:pt x="1594" y="289"/>
                    </a:lnTo>
                    <a:lnTo>
                      <a:pt x="1597" y="289"/>
                    </a:lnTo>
                    <a:lnTo>
                      <a:pt x="1598" y="289"/>
                    </a:lnTo>
                    <a:lnTo>
                      <a:pt x="1600" y="286"/>
                    </a:lnTo>
                    <a:lnTo>
                      <a:pt x="1603" y="284"/>
                    </a:lnTo>
                    <a:lnTo>
                      <a:pt x="1609" y="277"/>
                    </a:lnTo>
                    <a:lnTo>
                      <a:pt x="1613" y="275"/>
                    </a:lnTo>
                    <a:lnTo>
                      <a:pt x="1616" y="273"/>
                    </a:lnTo>
                    <a:lnTo>
                      <a:pt x="1618" y="275"/>
                    </a:lnTo>
                    <a:lnTo>
                      <a:pt x="1620" y="276"/>
                    </a:lnTo>
                    <a:lnTo>
                      <a:pt x="1623" y="277"/>
                    </a:lnTo>
                    <a:lnTo>
                      <a:pt x="1625" y="279"/>
                    </a:lnTo>
                    <a:lnTo>
                      <a:pt x="1629" y="279"/>
                    </a:lnTo>
                    <a:lnTo>
                      <a:pt x="1631" y="279"/>
                    </a:lnTo>
                    <a:lnTo>
                      <a:pt x="1634" y="277"/>
                    </a:lnTo>
                    <a:lnTo>
                      <a:pt x="1639" y="271"/>
                    </a:lnTo>
                    <a:lnTo>
                      <a:pt x="1645" y="262"/>
                    </a:lnTo>
                    <a:lnTo>
                      <a:pt x="1655" y="246"/>
                    </a:lnTo>
                    <a:lnTo>
                      <a:pt x="1667" y="227"/>
                    </a:lnTo>
                    <a:lnTo>
                      <a:pt x="1680" y="206"/>
                    </a:lnTo>
                    <a:lnTo>
                      <a:pt x="1693" y="188"/>
                    </a:lnTo>
                    <a:lnTo>
                      <a:pt x="1702" y="177"/>
                    </a:lnTo>
                    <a:lnTo>
                      <a:pt x="1712" y="165"/>
                    </a:lnTo>
                    <a:lnTo>
                      <a:pt x="1724" y="153"/>
                    </a:lnTo>
                    <a:lnTo>
                      <a:pt x="1736" y="140"/>
                    </a:lnTo>
                    <a:lnTo>
                      <a:pt x="1749" y="128"/>
                    </a:lnTo>
                    <a:lnTo>
                      <a:pt x="1761" y="118"/>
                    </a:lnTo>
                    <a:lnTo>
                      <a:pt x="1764" y="115"/>
                    </a:lnTo>
                    <a:lnTo>
                      <a:pt x="1767" y="115"/>
                    </a:lnTo>
                    <a:lnTo>
                      <a:pt x="1768" y="118"/>
                    </a:lnTo>
                    <a:lnTo>
                      <a:pt x="1768" y="124"/>
                    </a:lnTo>
                    <a:lnTo>
                      <a:pt x="1769" y="134"/>
                    </a:lnTo>
                    <a:lnTo>
                      <a:pt x="1770" y="146"/>
                    </a:lnTo>
                    <a:lnTo>
                      <a:pt x="1771" y="157"/>
                    </a:lnTo>
                    <a:lnTo>
                      <a:pt x="1773" y="166"/>
                    </a:lnTo>
                    <a:lnTo>
                      <a:pt x="1773" y="172"/>
                    </a:lnTo>
                    <a:lnTo>
                      <a:pt x="1774" y="176"/>
                    </a:lnTo>
                    <a:lnTo>
                      <a:pt x="1776" y="178"/>
                    </a:lnTo>
                    <a:lnTo>
                      <a:pt x="1779" y="179"/>
                    </a:lnTo>
                    <a:lnTo>
                      <a:pt x="1785" y="179"/>
                    </a:lnTo>
                    <a:lnTo>
                      <a:pt x="1795" y="178"/>
                    </a:lnTo>
                    <a:lnTo>
                      <a:pt x="1801" y="178"/>
                    </a:lnTo>
                    <a:lnTo>
                      <a:pt x="1807" y="178"/>
                    </a:lnTo>
                    <a:lnTo>
                      <a:pt x="1812" y="179"/>
                    </a:lnTo>
                    <a:lnTo>
                      <a:pt x="1817" y="181"/>
                    </a:lnTo>
                    <a:lnTo>
                      <a:pt x="1821" y="183"/>
                    </a:lnTo>
                    <a:lnTo>
                      <a:pt x="1825" y="185"/>
                    </a:lnTo>
                    <a:lnTo>
                      <a:pt x="1829" y="189"/>
                    </a:lnTo>
                    <a:lnTo>
                      <a:pt x="1830" y="194"/>
                    </a:lnTo>
                    <a:lnTo>
                      <a:pt x="1832" y="201"/>
                    </a:lnTo>
                    <a:lnTo>
                      <a:pt x="1832" y="207"/>
                    </a:lnTo>
                    <a:lnTo>
                      <a:pt x="1831" y="212"/>
                    </a:lnTo>
                    <a:lnTo>
                      <a:pt x="1830" y="218"/>
                    </a:lnTo>
                    <a:lnTo>
                      <a:pt x="1825" y="227"/>
                    </a:lnTo>
                    <a:lnTo>
                      <a:pt x="1820" y="234"/>
                    </a:lnTo>
                    <a:lnTo>
                      <a:pt x="1819" y="238"/>
                    </a:lnTo>
                    <a:lnTo>
                      <a:pt x="1819" y="241"/>
                    </a:lnTo>
                    <a:lnTo>
                      <a:pt x="1820" y="244"/>
                    </a:lnTo>
                    <a:lnTo>
                      <a:pt x="1821" y="247"/>
                    </a:lnTo>
                    <a:lnTo>
                      <a:pt x="1829" y="253"/>
                    </a:lnTo>
                    <a:lnTo>
                      <a:pt x="1838" y="258"/>
                    </a:lnTo>
                    <a:lnTo>
                      <a:pt x="1843" y="262"/>
                    </a:lnTo>
                    <a:lnTo>
                      <a:pt x="1846" y="266"/>
                    </a:lnTo>
                    <a:lnTo>
                      <a:pt x="1849" y="270"/>
                    </a:lnTo>
                    <a:lnTo>
                      <a:pt x="1850" y="275"/>
                    </a:lnTo>
                    <a:lnTo>
                      <a:pt x="1850" y="281"/>
                    </a:lnTo>
                    <a:lnTo>
                      <a:pt x="1849" y="285"/>
                    </a:lnTo>
                    <a:lnTo>
                      <a:pt x="1846" y="290"/>
                    </a:lnTo>
                    <a:lnTo>
                      <a:pt x="1843" y="294"/>
                    </a:lnTo>
                    <a:lnTo>
                      <a:pt x="1832" y="303"/>
                    </a:lnTo>
                    <a:lnTo>
                      <a:pt x="1820" y="316"/>
                    </a:lnTo>
                    <a:lnTo>
                      <a:pt x="1809" y="328"/>
                    </a:lnTo>
                    <a:lnTo>
                      <a:pt x="1801" y="338"/>
                    </a:lnTo>
                    <a:lnTo>
                      <a:pt x="1798" y="345"/>
                    </a:lnTo>
                    <a:lnTo>
                      <a:pt x="1795" y="352"/>
                    </a:lnTo>
                    <a:lnTo>
                      <a:pt x="1795" y="355"/>
                    </a:lnTo>
                    <a:lnTo>
                      <a:pt x="1795" y="359"/>
                    </a:lnTo>
                    <a:lnTo>
                      <a:pt x="1798" y="361"/>
                    </a:lnTo>
                    <a:lnTo>
                      <a:pt x="1800" y="363"/>
                    </a:lnTo>
                    <a:lnTo>
                      <a:pt x="1815" y="366"/>
                    </a:lnTo>
                    <a:lnTo>
                      <a:pt x="1829" y="371"/>
                    </a:lnTo>
                    <a:lnTo>
                      <a:pt x="1831" y="373"/>
                    </a:lnTo>
                    <a:lnTo>
                      <a:pt x="1831" y="376"/>
                    </a:lnTo>
                    <a:lnTo>
                      <a:pt x="1831" y="380"/>
                    </a:lnTo>
                    <a:lnTo>
                      <a:pt x="1830" y="384"/>
                    </a:lnTo>
                    <a:lnTo>
                      <a:pt x="1827" y="393"/>
                    </a:lnTo>
                    <a:lnTo>
                      <a:pt x="1825" y="404"/>
                    </a:lnTo>
                    <a:lnTo>
                      <a:pt x="1825" y="410"/>
                    </a:lnTo>
                    <a:lnTo>
                      <a:pt x="1826" y="416"/>
                    </a:lnTo>
                    <a:lnTo>
                      <a:pt x="1829" y="422"/>
                    </a:lnTo>
                    <a:lnTo>
                      <a:pt x="1831" y="427"/>
                    </a:lnTo>
                    <a:lnTo>
                      <a:pt x="1838" y="436"/>
                    </a:lnTo>
                    <a:lnTo>
                      <a:pt x="1844" y="442"/>
                    </a:lnTo>
                    <a:lnTo>
                      <a:pt x="1851" y="446"/>
                    </a:lnTo>
                    <a:lnTo>
                      <a:pt x="1858" y="446"/>
                    </a:lnTo>
                    <a:lnTo>
                      <a:pt x="1861" y="446"/>
                    </a:lnTo>
                    <a:lnTo>
                      <a:pt x="1863" y="445"/>
                    </a:lnTo>
                    <a:lnTo>
                      <a:pt x="1864" y="443"/>
                    </a:lnTo>
                    <a:lnTo>
                      <a:pt x="1865" y="441"/>
                    </a:lnTo>
                    <a:lnTo>
                      <a:pt x="1867" y="435"/>
                    </a:lnTo>
                    <a:lnTo>
                      <a:pt x="1869" y="430"/>
                    </a:lnTo>
                    <a:lnTo>
                      <a:pt x="1870" y="427"/>
                    </a:lnTo>
                    <a:lnTo>
                      <a:pt x="1872" y="426"/>
                    </a:lnTo>
                    <a:lnTo>
                      <a:pt x="1874" y="424"/>
                    </a:lnTo>
                    <a:lnTo>
                      <a:pt x="1877" y="423"/>
                    </a:lnTo>
                    <a:lnTo>
                      <a:pt x="1882" y="426"/>
                    </a:lnTo>
                    <a:lnTo>
                      <a:pt x="1888" y="430"/>
                    </a:lnTo>
                    <a:lnTo>
                      <a:pt x="1893" y="436"/>
                    </a:lnTo>
                    <a:lnTo>
                      <a:pt x="1897" y="443"/>
                    </a:lnTo>
                    <a:lnTo>
                      <a:pt x="1902" y="449"/>
                    </a:lnTo>
                    <a:lnTo>
                      <a:pt x="1906" y="454"/>
                    </a:lnTo>
                    <a:lnTo>
                      <a:pt x="1907" y="455"/>
                    </a:lnTo>
                    <a:lnTo>
                      <a:pt x="1909" y="455"/>
                    </a:lnTo>
                    <a:lnTo>
                      <a:pt x="1912" y="455"/>
                    </a:lnTo>
                    <a:lnTo>
                      <a:pt x="1914" y="454"/>
                    </a:lnTo>
                    <a:lnTo>
                      <a:pt x="1925" y="447"/>
                    </a:lnTo>
                    <a:lnTo>
                      <a:pt x="1931" y="443"/>
                    </a:lnTo>
                    <a:lnTo>
                      <a:pt x="1933" y="445"/>
                    </a:lnTo>
                    <a:lnTo>
                      <a:pt x="1934" y="448"/>
                    </a:lnTo>
                    <a:lnTo>
                      <a:pt x="1935" y="454"/>
                    </a:lnTo>
                    <a:lnTo>
                      <a:pt x="1935" y="462"/>
                    </a:lnTo>
                    <a:lnTo>
                      <a:pt x="1935" y="471"/>
                    </a:lnTo>
                    <a:lnTo>
                      <a:pt x="1938" y="478"/>
                    </a:lnTo>
                    <a:lnTo>
                      <a:pt x="1940" y="481"/>
                    </a:lnTo>
                    <a:lnTo>
                      <a:pt x="1943" y="484"/>
                    </a:lnTo>
                    <a:lnTo>
                      <a:pt x="1945" y="486"/>
                    </a:lnTo>
                    <a:lnTo>
                      <a:pt x="1949" y="487"/>
                    </a:lnTo>
                    <a:lnTo>
                      <a:pt x="1956" y="492"/>
                    </a:lnTo>
                    <a:lnTo>
                      <a:pt x="1964" y="499"/>
                    </a:lnTo>
                    <a:lnTo>
                      <a:pt x="1972" y="508"/>
                    </a:lnTo>
                    <a:lnTo>
                      <a:pt x="1977" y="515"/>
                    </a:lnTo>
                    <a:lnTo>
                      <a:pt x="1981" y="521"/>
                    </a:lnTo>
                    <a:lnTo>
                      <a:pt x="1984" y="527"/>
                    </a:lnTo>
                    <a:lnTo>
                      <a:pt x="1987" y="529"/>
                    </a:lnTo>
                    <a:lnTo>
                      <a:pt x="1989" y="530"/>
                    </a:lnTo>
                    <a:lnTo>
                      <a:pt x="1993" y="531"/>
                    </a:lnTo>
                    <a:lnTo>
                      <a:pt x="1996" y="531"/>
                    </a:lnTo>
                    <a:lnTo>
                      <a:pt x="2001" y="531"/>
                    </a:lnTo>
                    <a:lnTo>
                      <a:pt x="2004" y="533"/>
                    </a:lnTo>
                    <a:lnTo>
                      <a:pt x="2008" y="535"/>
                    </a:lnTo>
                    <a:lnTo>
                      <a:pt x="2010" y="537"/>
                    </a:lnTo>
                    <a:lnTo>
                      <a:pt x="2013" y="541"/>
                    </a:lnTo>
                    <a:lnTo>
                      <a:pt x="2015" y="544"/>
                    </a:lnTo>
                    <a:lnTo>
                      <a:pt x="2015" y="548"/>
                    </a:lnTo>
                    <a:lnTo>
                      <a:pt x="2016" y="553"/>
                    </a:lnTo>
                    <a:lnTo>
                      <a:pt x="2016" y="565"/>
                    </a:lnTo>
                    <a:lnTo>
                      <a:pt x="2015" y="581"/>
                    </a:lnTo>
                    <a:lnTo>
                      <a:pt x="2013" y="598"/>
                    </a:lnTo>
                    <a:lnTo>
                      <a:pt x="2010" y="612"/>
                    </a:lnTo>
                    <a:lnTo>
                      <a:pt x="2007" y="623"/>
                    </a:lnTo>
                    <a:lnTo>
                      <a:pt x="2006" y="635"/>
                    </a:lnTo>
                    <a:lnTo>
                      <a:pt x="2006" y="641"/>
                    </a:lnTo>
                    <a:lnTo>
                      <a:pt x="2007" y="645"/>
                    </a:lnTo>
                    <a:lnTo>
                      <a:pt x="2008" y="650"/>
                    </a:lnTo>
                    <a:lnTo>
                      <a:pt x="2010" y="654"/>
                    </a:lnTo>
                    <a:lnTo>
                      <a:pt x="2019" y="660"/>
                    </a:lnTo>
                    <a:lnTo>
                      <a:pt x="2027" y="664"/>
                    </a:lnTo>
                    <a:lnTo>
                      <a:pt x="2037" y="668"/>
                    </a:lnTo>
                    <a:lnTo>
                      <a:pt x="2045" y="673"/>
                    </a:lnTo>
                    <a:lnTo>
                      <a:pt x="2047" y="675"/>
                    </a:lnTo>
                    <a:lnTo>
                      <a:pt x="2050" y="678"/>
                    </a:lnTo>
                    <a:lnTo>
                      <a:pt x="2050" y="681"/>
                    </a:lnTo>
                    <a:lnTo>
                      <a:pt x="2050" y="683"/>
                    </a:lnTo>
                    <a:lnTo>
                      <a:pt x="2048" y="687"/>
                    </a:lnTo>
                    <a:lnTo>
                      <a:pt x="2046" y="689"/>
                    </a:lnTo>
                    <a:lnTo>
                      <a:pt x="2044" y="692"/>
                    </a:lnTo>
                    <a:lnTo>
                      <a:pt x="2040" y="693"/>
                    </a:lnTo>
                    <a:lnTo>
                      <a:pt x="2038" y="694"/>
                    </a:lnTo>
                    <a:lnTo>
                      <a:pt x="2037" y="697"/>
                    </a:lnTo>
                    <a:lnTo>
                      <a:pt x="2035" y="699"/>
                    </a:lnTo>
                    <a:lnTo>
                      <a:pt x="2034" y="701"/>
                    </a:lnTo>
                    <a:lnTo>
                      <a:pt x="2035" y="704"/>
                    </a:lnTo>
                    <a:lnTo>
                      <a:pt x="2037" y="707"/>
                    </a:lnTo>
                    <a:lnTo>
                      <a:pt x="2038" y="708"/>
                    </a:lnTo>
                    <a:lnTo>
                      <a:pt x="2041" y="711"/>
                    </a:lnTo>
                    <a:lnTo>
                      <a:pt x="2048" y="713"/>
                    </a:lnTo>
                    <a:lnTo>
                      <a:pt x="2056" y="717"/>
                    </a:lnTo>
                    <a:lnTo>
                      <a:pt x="2059" y="719"/>
                    </a:lnTo>
                    <a:lnTo>
                      <a:pt x="2063" y="723"/>
                    </a:lnTo>
                    <a:lnTo>
                      <a:pt x="2065" y="725"/>
                    </a:lnTo>
                    <a:lnTo>
                      <a:pt x="2066" y="729"/>
                    </a:lnTo>
                    <a:lnTo>
                      <a:pt x="2067" y="736"/>
                    </a:lnTo>
                    <a:lnTo>
                      <a:pt x="2066" y="743"/>
                    </a:lnTo>
                    <a:lnTo>
                      <a:pt x="2063" y="750"/>
                    </a:lnTo>
                    <a:lnTo>
                      <a:pt x="2056" y="760"/>
                    </a:lnTo>
                    <a:lnTo>
                      <a:pt x="2046" y="770"/>
                    </a:lnTo>
                    <a:lnTo>
                      <a:pt x="2034" y="781"/>
                    </a:lnTo>
                    <a:lnTo>
                      <a:pt x="2022" y="793"/>
                    </a:lnTo>
                    <a:lnTo>
                      <a:pt x="2014" y="805"/>
                    </a:lnTo>
                    <a:lnTo>
                      <a:pt x="2009" y="808"/>
                    </a:lnTo>
                    <a:lnTo>
                      <a:pt x="2006" y="812"/>
                    </a:lnTo>
                    <a:lnTo>
                      <a:pt x="2002" y="815"/>
                    </a:lnTo>
                    <a:lnTo>
                      <a:pt x="1997" y="818"/>
                    </a:lnTo>
                    <a:lnTo>
                      <a:pt x="1989" y="820"/>
                    </a:lnTo>
                    <a:lnTo>
                      <a:pt x="1979" y="821"/>
                    </a:lnTo>
                    <a:lnTo>
                      <a:pt x="1975" y="821"/>
                    </a:lnTo>
                    <a:lnTo>
                      <a:pt x="1972" y="823"/>
                    </a:lnTo>
                    <a:lnTo>
                      <a:pt x="1970" y="825"/>
                    </a:lnTo>
                    <a:lnTo>
                      <a:pt x="1970" y="828"/>
                    </a:lnTo>
                    <a:lnTo>
                      <a:pt x="1971" y="834"/>
                    </a:lnTo>
                    <a:lnTo>
                      <a:pt x="1975" y="842"/>
                    </a:lnTo>
                    <a:lnTo>
                      <a:pt x="1979" y="849"/>
                    </a:lnTo>
                    <a:lnTo>
                      <a:pt x="1984" y="858"/>
                    </a:lnTo>
                    <a:lnTo>
                      <a:pt x="1987" y="863"/>
                    </a:lnTo>
                    <a:lnTo>
                      <a:pt x="1988" y="868"/>
                    </a:lnTo>
                    <a:lnTo>
                      <a:pt x="1989" y="871"/>
                    </a:lnTo>
                    <a:lnTo>
                      <a:pt x="1989" y="875"/>
                    </a:lnTo>
                    <a:lnTo>
                      <a:pt x="1987" y="877"/>
                    </a:lnTo>
                    <a:lnTo>
                      <a:pt x="1983" y="880"/>
                    </a:lnTo>
                    <a:lnTo>
                      <a:pt x="1979" y="883"/>
                    </a:lnTo>
                    <a:lnTo>
                      <a:pt x="1975" y="886"/>
                    </a:lnTo>
                    <a:lnTo>
                      <a:pt x="1962" y="890"/>
                    </a:lnTo>
                    <a:lnTo>
                      <a:pt x="1947" y="894"/>
                    </a:lnTo>
                    <a:lnTo>
                      <a:pt x="1933" y="897"/>
                    </a:lnTo>
                    <a:lnTo>
                      <a:pt x="1919" y="902"/>
                    </a:lnTo>
                    <a:lnTo>
                      <a:pt x="1906" y="906"/>
                    </a:lnTo>
                    <a:lnTo>
                      <a:pt x="1893" y="912"/>
                    </a:lnTo>
                    <a:lnTo>
                      <a:pt x="1887" y="916"/>
                    </a:lnTo>
                    <a:lnTo>
                      <a:pt x="1882" y="920"/>
                    </a:lnTo>
                    <a:lnTo>
                      <a:pt x="1878" y="925"/>
                    </a:lnTo>
                    <a:lnTo>
                      <a:pt x="1876" y="929"/>
                    </a:lnTo>
                    <a:lnTo>
                      <a:pt x="1875" y="935"/>
                    </a:lnTo>
                    <a:lnTo>
                      <a:pt x="1874" y="943"/>
                    </a:lnTo>
                    <a:lnTo>
                      <a:pt x="1872" y="950"/>
                    </a:lnTo>
                    <a:lnTo>
                      <a:pt x="1874" y="957"/>
                    </a:lnTo>
                    <a:lnTo>
                      <a:pt x="1874" y="973"/>
                    </a:lnTo>
                    <a:lnTo>
                      <a:pt x="1874" y="992"/>
                    </a:lnTo>
                    <a:lnTo>
                      <a:pt x="1874" y="1001"/>
                    </a:lnTo>
                    <a:lnTo>
                      <a:pt x="1871" y="1008"/>
                    </a:lnTo>
                    <a:lnTo>
                      <a:pt x="1869" y="1015"/>
                    </a:lnTo>
                    <a:lnTo>
                      <a:pt x="1865" y="1019"/>
                    </a:lnTo>
                    <a:lnTo>
                      <a:pt x="1853" y="1029"/>
                    </a:lnTo>
                    <a:lnTo>
                      <a:pt x="1840" y="1044"/>
                    </a:lnTo>
                    <a:lnTo>
                      <a:pt x="1834" y="1052"/>
                    </a:lnTo>
                    <a:lnTo>
                      <a:pt x="1829" y="1060"/>
                    </a:lnTo>
                    <a:lnTo>
                      <a:pt x="1824" y="1070"/>
                    </a:lnTo>
                    <a:lnTo>
                      <a:pt x="1820" y="1078"/>
                    </a:lnTo>
                    <a:lnTo>
                      <a:pt x="1818" y="1085"/>
                    </a:lnTo>
                    <a:lnTo>
                      <a:pt x="1818" y="1091"/>
                    </a:lnTo>
                    <a:lnTo>
                      <a:pt x="1817" y="1097"/>
                    </a:lnTo>
                    <a:lnTo>
                      <a:pt x="1818" y="1102"/>
                    </a:lnTo>
                    <a:lnTo>
                      <a:pt x="1819" y="1105"/>
                    </a:lnTo>
                    <a:lnTo>
                      <a:pt x="1821" y="1108"/>
                    </a:lnTo>
                    <a:lnTo>
                      <a:pt x="1824" y="1110"/>
                    </a:lnTo>
                    <a:lnTo>
                      <a:pt x="1826" y="1110"/>
                    </a:lnTo>
                    <a:lnTo>
                      <a:pt x="1831" y="1111"/>
                    </a:lnTo>
                    <a:lnTo>
                      <a:pt x="1833" y="1113"/>
                    </a:lnTo>
                    <a:lnTo>
                      <a:pt x="1834" y="1114"/>
                    </a:lnTo>
                    <a:lnTo>
                      <a:pt x="1836" y="1116"/>
                    </a:lnTo>
                    <a:lnTo>
                      <a:pt x="1834" y="1117"/>
                    </a:lnTo>
                    <a:lnTo>
                      <a:pt x="1833" y="1120"/>
                    </a:lnTo>
                    <a:lnTo>
                      <a:pt x="1829" y="1127"/>
                    </a:lnTo>
                    <a:lnTo>
                      <a:pt x="1826" y="1136"/>
                    </a:lnTo>
                    <a:lnTo>
                      <a:pt x="1826" y="1141"/>
                    </a:lnTo>
                    <a:lnTo>
                      <a:pt x="1827" y="1145"/>
                    </a:lnTo>
                    <a:lnTo>
                      <a:pt x="1831" y="1147"/>
                    </a:lnTo>
                    <a:lnTo>
                      <a:pt x="1837" y="1147"/>
                    </a:lnTo>
                    <a:lnTo>
                      <a:pt x="1840" y="1148"/>
                    </a:lnTo>
                    <a:lnTo>
                      <a:pt x="1844" y="1149"/>
                    </a:lnTo>
                    <a:lnTo>
                      <a:pt x="1845" y="1153"/>
                    </a:lnTo>
                    <a:lnTo>
                      <a:pt x="1846" y="1157"/>
                    </a:lnTo>
                    <a:lnTo>
                      <a:pt x="1848" y="1160"/>
                    </a:lnTo>
                    <a:lnTo>
                      <a:pt x="1846" y="1164"/>
                    </a:lnTo>
                    <a:lnTo>
                      <a:pt x="1845" y="1167"/>
                    </a:lnTo>
                    <a:lnTo>
                      <a:pt x="1843" y="1171"/>
                    </a:lnTo>
                    <a:lnTo>
                      <a:pt x="1839" y="1174"/>
                    </a:lnTo>
                    <a:lnTo>
                      <a:pt x="1838" y="1177"/>
                    </a:lnTo>
                    <a:lnTo>
                      <a:pt x="1838" y="1179"/>
                    </a:lnTo>
                    <a:lnTo>
                      <a:pt x="1840" y="1181"/>
                    </a:lnTo>
                    <a:lnTo>
                      <a:pt x="1849" y="1187"/>
                    </a:lnTo>
                    <a:lnTo>
                      <a:pt x="1858" y="1191"/>
                    </a:lnTo>
                    <a:lnTo>
                      <a:pt x="1863" y="1192"/>
                    </a:lnTo>
                    <a:lnTo>
                      <a:pt x="1868" y="1192"/>
                    </a:lnTo>
                    <a:lnTo>
                      <a:pt x="1872" y="1191"/>
                    </a:lnTo>
                    <a:lnTo>
                      <a:pt x="1877" y="1190"/>
                    </a:lnTo>
                    <a:lnTo>
                      <a:pt x="1887" y="1186"/>
                    </a:lnTo>
                    <a:lnTo>
                      <a:pt x="1896" y="1181"/>
                    </a:lnTo>
                    <a:lnTo>
                      <a:pt x="1907" y="1177"/>
                    </a:lnTo>
                    <a:lnTo>
                      <a:pt x="1916" y="1172"/>
                    </a:lnTo>
                    <a:lnTo>
                      <a:pt x="1920" y="1171"/>
                    </a:lnTo>
                    <a:lnTo>
                      <a:pt x="1924" y="1170"/>
                    </a:lnTo>
                    <a:lnTo>
                      <a:pt x="1926" y="1170"/>
                    </a:lnTo>
                    <a:lnTo>
                      <a:pt x="1928" y="1171"/>
                    </a:lnTo>
                    <a:lnTo>
                      <a:pt x="1930" y="1173"/>
                    </a:lnTo>
                    <a:lnTo>
                      <a:pt x="1931" y="1176"/>
                    </a:lnTo>
                    <a:lnTo>
                      <a:pt x="1931" y="1179"/>
                    </a:lnTo>
                    <a:lnTo>
                      <a:pt x="1931" y="1184"/>
                    </a:lnTo>
                    <a:lnTo>
                      <a:pt x="1930" y="1195"/>
                    </a:lnTo>
                    <a:lnTo>
                      <a:pt x="1930" y="1206"/>
                    </a:lnTo>
                    <a:lnTo>
                      <a:pt x="1930" y="1218"/>
                    </a:lnTo>
                    <a:lnTo>
                      <a:pt x="1928" y="1228"/>
                    </a:lnTo>
                    <a:lnTo>
                      <a:pt x="1925" y="1237"/>
                    </a:lnTo>
                    <a:lnTo>
                      <a:pt x="1919" y="1249"/>
                    </a:lnTo>
                    <a:lnTo>
                      <a:pt x="1911" y="1262"/>
                    </a:lnTo>
                    <a:lnTo>
                      <a:pt x="1906" y="1274"/>
                    </a:lnTo>
                    <a:lnTo>
                      <a:pt x="1905" y="1281"/>
                    </a:lnTo>
                    <a:lnTo>
                      <a:pt x="1906" y="1287"/>
                    </a:lnTo>
                    <a:lnTo>
                      <a:pt x="1908" y="1292"/>
                    </a:lnTo>
                    <a:lnTo>
                      <a:pt x="1911" y="1298"/>
                    </a:lnTo>
                    <a:lnTo>
                      <a:pt x="1920" y="1309"/>
                    </a:lnTo>
                    <a:lnTo>
                      <a:pt x="1928" y="1318"/>
                    </a:lnTo>
                    <a:lnTo>
                      <a:pt x="1940" y="1329"/>
                    </a:lnTo>
                    <a:lnTo>
                      <a:pt x="1955" y="1343"/>
                    </a:lnTo>
                    <a:lnTo>
                      <a:pt x="1960" y="1349"/>
                    </a:lnTo>
                    <a:lnTo>
                      <a:pt x="1966" y="1356"/>
                    </a:lnTo>
                    <a:lnTo>
                      <a:pt x="1969" y="1361"/>
                    </a:lnTo>
                    <a:lnTo>
                      <a:pt x="1970" y="1365"/>
                    </a:lnTo>
                    <a:lnTo>
                      <a:pt x="1965" y="1370"/>
                    </a:lnTo>
                    <a:lnTo>
                      <a:pt x="1959" y="1381"/>
                    </a:lnTo>
                    <a:lnTo>
                      <a:pt x="1951" y="1394"/>
                    </a:lnTo>
                    <a:lnTo>
                      <a:pt x="1940" y="1411"/>
                    </a:lnTo>
                    <a:lnTo>
                      <a:pt x="1937" y="1419"/>
                    </a:lnTo>
                    <a:lnTo>
                      <a:pt x="1933" y="1430"/>
                    </a:lnTo>
                    <a:lnTo>
                      <a:pt x="1932" y="1439"/>
                    </a:lnTo>
                    <a:lnTo>
                      <a:pt x="1932" y="1449"/>
                    </a:lnTo>
                    <a:lnTo>
                      <a:pt x="1932" y="1458"/>
                    </a:lnTo>
                    <a:lnTo>
                      <a:pt x="1934" y="1468"/>
                    </a:lnTo>
                    <a:lnTo>
                      <a:pt x="1935" y="1475"/>
                    </a:lnTo>
                    <a:lnTo>
                      <a:pt x="1938" y="1482"/>
                    </a:lnTo>
                    <a:lnTo>
                      <a:pt x="1941" y="1488"/>
                    </a:lnTo>
                    <a:lnTo>
                      <a:pt x="1946" y="1493"/>
                    </a:lnTo>
                    <a:lnTo>
                      <a:pt x="1952" y="1496"/>
                    </a:lnTo>
                    <a:lnTo>
                      <a:pt x="1959" y="1500"/>
                    </a:lnTo>
                    <a:lnTo>
                      <a:pt x="1976" y="1505"/>
                    </a:lnTo>
                    <a:lnTo>
                      <a:pt x="1995" y="1507"/>
                    </a:lnTo>
                    <a:lnTo>
                      <a:pt x="2004" y="1508"/>
                    </a:lnTo>
                    <a:lnTo>
                      <a:pt x="2012" y="1511"/>
                    </a:lnTo>
                    <a:lnTo>
                      <a:pt x="2019" y="1514"/>
                    </a:lnTo>
                    <a:lnTo>
                      <a:pt x="2025" y="1518"/>
                    </a:lnTo>
                    <a:lnTo>
                      <a:pt x="2029" y="1521"/>
                    </a:lnTo>
                    <a:lnTo>
                      <a:pt x="2033" y="1525"/>
                    </a:lnTo>
                    <a:lnTo>
                      <a:pt x="2037" y="1530"/>
                    </a:lnTo>
                    <a:lnTo>
                      <a:pt x="2038" y="1534"/>
                    </a:lnTo>
                    <a:lnTo>
                      <a:pt x="2039" y="1546"/>
                    </a:lnTo>
                    <a:lnTo>
                      <a:pt x="2038" y="1562"/>
                    </a:lnTo>
                    <a:lnTo>
                      <a:pt x="2037" y="1570"/>
                    </a:lnTo>
                    <a:lnTo>
                      <a:pt x="2035" y="1577"/>
                    </a:lnTo>
                    <a:lnTo>
                      <a:pt x="2032" y="1583"/>
                    </a:lnTo>
                    <a:lnTo>
                      <a:pt x="2029" y="1589"/>
                    </a:lnTo>
                    <a:lnTo>
                      <a:pt x="2025" y="1594"/>
                    </a:lnTo>
                    <a:lnTo>
                      <a:pt x="2022" y="1597"/>
                    </a:lnTo>
                    <a:lnTo>
                      <a:pt x="2021" y="1602"/>
                    </a:lnTo>
                    <a:lnTo>
                      <a:pt x="2020" y="1607"/>
                    </a:lnTo>
                    <a:lnTo>
                      <a:pt x="2019" y="1616"/>
                    </a:lnTo>
                    <a:lnTo>
                      <a:pt x="2021" y="1626"/>
                    </a:lnTo>
                    <a:lnTo>
                      <a:pt x="2022" y="1631"/>
                    </a:lnTo>
                    <a:lnTo>
                      <a:pt x="2022" y="1636"/>
                    </a:lnTo>
                    <a:lnTo>
                      <a:pt x="2021" y="1640"/>
                    </a:lnTo>
                    <a:lnTo>
                      <a:pt x="2020" y="1645"/>
                    </a:lnTo>
                    <a:lnTo>
                      <a:pt x="2014" y="1653"/>
                    </a:lnTo>
                    <a:lnTo>
                      <a:pt x="2004" y="1663"/>
                    </a:lnTo>
                    <a:lnTo>
                      <a:pt x="2000" y="1669"/>
                    </a:lnTo>
                    <a:lnTo>
                      <a:pt x="1997" y="1674"/>
                    </a:lnTo>
                    <a:lnTo>
                      <a:pt x="1996" y="1679"/>
                    </a:lnTo>
                    <a:lnTo>
                      <a:pt x="1996" y="1684"/>
                    </a:lnTo>
                    <a:lnTo>
                      <a:pt x="1998" y="1688"/>
                    </a:lnTo>
                    <a:lnTo>
                      <a:pt x="2002" y="1691"/>
                    </a:lnTo>
                    <a:lnTo>
                      <a:pt x="2007" y="1694"/>
                    </a:lnTo>
                    <a:lnTo>
                      <a:pt x="2014" y="1694"/>
                    </a:lnTo>
                    <a:lnTo>
                      <a:pt x="2027" y="1691"/>
                    </a:lnTo>
                    <a:lnTo>
                      <a:pt x="2039" y="1687"/>
                    </a:lnTo>
                    <a:lnTo>
                      <a:pt x="2051" y="1682"/>
                    </a:lnTo>
                    <a:lnTo>
                      <a:pt x="2065" y="1677"/>
                    </a:lnTo>
                    <a:lnTo>
                      <a:pt x="2072" y="1676"/>
                    </a:lnTo>
                    <a:lnTo>
                      <a:pt x="2078" y="1676"/>
                    </a:lnTo>
                    <a:lnTo>
                      <a:pt x="2083" y="1677"/>
                    </a:lnTo>
                    <a:lnTo>
                      <a:pt x="2088" y="1678"/>
                    </a:lnTo>
                    <a:lnTo>
                      <a:pt x="2090" y="1682"/>
                    </a:lnTo>
                    <a:lnTo>
                      <a:pt x="2092" y="1685"/>
                    </a:lnTo>
                    <a:lnTo>
                      <a:pt x="2092" y="1690"/>
                    </a:lnTo>
                    <a:lnTo>
                      <a:pt x="2091" y="1696"/>
                    </a:lnTo>
                    <a:lnTo>
                      <a:pt x="2088" y="1702"/>
                    </a:lnTo>
                    <a:lnTo>
                      <a:pt x="2082" y="1707"/>
                    </a:lnTo>
                    <a:lnTo>
                      <a:pt x="2073" y="1713"/>
                    </a:lnTo>
                    <a:lnTo>
                      <a:pt x="2064" y="1719"/>
                    </a:lnTo>
                    <a:lnTo>
                      <a:pt x="2045" y="1731"/>
                    </a:lnTo>
                    <a:lnTo>
                      <a:pt x="2029" y="1741"/>
                    </a:lnTo>
                    <a:lnTo>
                      <a:pt x="2026" y="1747"/>
                    </a:lnTo>
                    <a:lnTo>
                      <a:pt x="2022" y="1754"/>
                    </a:lnTo>
                    <a:lnTo>
                      <a:pt x="2019" y="1763"/>
                    </a:lnTo>
                    <a:lnTo>
                      <a:pt x="2018" y="1771"/>
                    </a:lnTo>
                    <a:lnTo>
                      <a:pt x="2014" y="1792"/>
                    </a:lnTo>
                    <a:lnTo>
                      <a:pt x="2012" y="1815"/>
                    </a:lnTo>
                    <a:lnTo>
                      <a:pt x="2009" y="1827"/>
                    </a:lnTo>
                    <a:lnTo>
                      <a:pt x="2006" y="1836"/>
                    </a:lnTo>
                    <a:lnTo>
                      <a:pt x="2000" y="1845"/>
                    </a:lnTo>
                    <a:lnTo>
                      <a:pt x="1995" y="1853"/>
                    </a:lnTo>
                    <a:lnTo>
                      <a:pt x="1989" y="1861"/>
                    </a:lnTo>
                    <a:lnTo>
                      <a:pt x="1985" y="1870"/>
                    </a:lnTo>
                    <a:lnTo>
                      <a:pt x="1983" y="1873"/>
                    </a:lnTo>
                    <a:lnTo>
                      <a:pt x="1982" y="1878"/>
                    </a:lnTo>
                    <a:lnTo>
                      <a:pt x="1982" y="1883"/>
                    </a:lnTo>
                    <a:lnTo>
                      <a:pt x="1982" y="1889"/>
                    </a:lnTo>
                    <a:lnTo>
                      <a:pt x="1983" y="1898"/>
                    </a:lnTo>
                    <a:lnTo>
                      <a:pt x="1987" y="1907"/>
                    </a:lnTo>
                    <a:lnTo>
                      <a:pt x="1989" y="1912"/>
                    </a:lnTo>
                    <a:lnTo>
                      <a:pt x="1994" y="1918"/>
                    </a:lnTo>
                    <a:lnTo>
                      <a:pt x="1997" y="1923"/>
                    </a:lnTo>
                    <a:lnTo>
                      <a:pt x="2001" y="1928"/>
                    </a:lnTo>
                    <a:lnTo>
                      <a:pt x="2004" y="1934"/>
                    </a:lnTo>
                    <a:lnTo>
                      <a:pt x="2007" y="1940"/>
                    </a:lnTo>
                    <a:lnTo>
                      <a:pt x="2008" y="1955"/>
                    </a:lnTo>
                    <a:lnTo>
                      <a:pt x="2008" y="1968"/>
                    </a:lnTo>
                    <a:lnTo>
                      <a:pt x="2006" y="1980"/>
                    </a:lnTo>
                    <a:lnTo>
                      <a:pt x="2003" y="1990"/>
                    </a:lnTo>
                    <a:lnTo>
                      <a:pt x="2002" y="1996"/>
                    </a:lnTo>
                    <a:lnTo>
                      <a:pt x="2002" y="1999"/>
                    </a:lnTo>
                    <a:lnTo>
                      <a:pt x="2000" y="2002"/>
                    </a:lnTo>
                    <a:lnTo>
                      <a:pt x="1994" y="2005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4" name="江苏">
                <a:extLst>
                  <a:ext uri="{FF2B5EF4-FFF2-40B4-BE49-F238E27FC236}">
                    <a16:creationId xmlns:a16="http://schemas.microsoft.com/office/drawing/2014/main" id="{76A28571-C21F-4AA8-930C-EEC506488F54}"/>
                  </a:ext>
                </a:extLst>
              </p:cNvPr>
              <p:cNvSpPr/>
              <p:nvPr/>
            </p:nvSpPr>
            <p:spPr bwMode="auto">
              <a:xfrm>
                <a:off x="5130589" y="2981467"/>
                <a:ext cx="763011" cy="670923"/>
              </a:xfrm>
              <a:custGeom>
                <a:avLst/>
                <a:gdLst>
                  <a:gd name="T0" fmla="*/ 1699 w 2079"/>
                  <a:gd name="T1" fmla="*/ 1399 h 1843"/>
                  <a:gd name="T2" fmla="*/ 1653 w 2079"/>
                  <a:gd name="T3" fmla="*/ 1318 h 1843"/>
                  <a:gd name="T4" fmla="*/ 1534 w 2079"/>
                  <a:gd name="T5" fmla="*/ 1336 h 1843"/>
                  <a:gd name="T6" fmla="*/ 1579 w 2079"/>
                  <a:gd name="T7" fmla="*/ 1274 h 1843"/>
                  <a:gd name="T8" fmla="*/ 1695 w 2079"/>
                  <a:gd name="T9" fmla="*/ 1372 h 1843"/>
                  <a:gd name="T10" fmla="*/ 1837 w 2079"/>
                  <a:gd name="T11" fmla="*/ 1343 h 1843"/>
                  <a:gd name="T12" fmla="*/ 2066 w 2079"/>
                  <a:gd name="T13" fmla="*/ 1401 h 1843"/>
                  <a:gd name="T14" fmla="*/ 2026 w 2079"/>
                  <a:gd name="T15" fmla="*/ 1268 h 1843"/>
                  <a:gd name="T16" fmla="*/ 1882 w 2079"/>
                  <a:gd name="T17" fmla="*/ 1198 h 1843"/>
                  <a:gd name="T18" fmla="*/ 1830 w 2079"/>
                  <a:gd name="T19" fmla="*/ 1091 h 1843"/>
                  <a:gd name="T20" fmla="*/ 1665 w 2079"/>
                  <a:gd name="T21" fmla="*/ 975 h 1843"/>
                  <a:gd name="T22" fmla="*/ 1666 w 2079"/>
                  <a:gd name="T23" fmla="*/ 898 h 1843"/>
                  <a:gd name="T24" fmla="*/ 1588 w 2079"/>
                  <a:gd name="T25" fmla="*/ 769 h 1843"/>
                  <a:gd name="T26" fmla="*/ 1502 w 2079"/>
                  <a:gd name="T27" fmla="*/ 581 h 1843"/>
                  <a:gd name="T28" fmla="*/ 1443 w 2079"/>
                  <a:gd name="T29" fmla="*/ 452 h 1843"/>
                  <a:gd name="T30" fmla="*/ 1291 w 2079"/>
                  <a:gd name="T31" fmla="*/ 273 h 1843"/>
                  <a:gd name="T32" fmla="*/ 1201 w 2079"/>
                  <a:gd name="T33" fmla="*/ 247 h 1843"/>
                  <a:gd name="T34" fmla="*/ 1119 w 2079"/>
                  <a:gd name="T35" fmla="*/ 259 h 1843"/>
                  <a:gd name="T36" fmla="*/ 1070 w 2079"/>
                  <a:gd name="T37" fmla="*/ 147 h 1843"/>
                  <a:gd name="T38" fmla="*/ 987 w 2079"/>
                  <a:gd name="T39" fmla="*/ 53 h 1843"/>
                  <a:gd name="T40" fmla="*/ 897 w 2079"/>
                  <a:gd name="T41" fmla="*/ 34 h 1843"/>
                  <a:gd name="T42" fmla="*/ 834 w 2079"/>
                  <a:gd name="T43" fmla="*/ 187 h 1843"/>
                  <a:gd name="T44" fmla="*/ 728 w 2079"/>
                  <a:gd name="T45" fmla="*/ 260 h 1843"/>
                  <a:gd name="T46" fmla="*/ 653 w 2079"/>
                  <a:gd name="T47" fmla="*/ 344 h 1843"/>
                  <a:gd name="T48" fmla="*/ 567 w 2079"/>
                  <a:gd name="T49" fmla="*/ 230 h 1843"/>
                  <a:gd name="T50" fmla="*/ 478 w 2079"/>
                  <a:gd name="T51" fmla="*/ 298 h 1843"/>
                  <a:gd name="T52" fmla="*/ 331 w 2079"/>
                  <a:gd name="T53" fmla="*/ 286 h 1843"/>
                  <a:gd name="T54" fmla="*/ 237 w 2079"/>
                  <a:gd name="T55" fmla="*/ 205 h 1843"/>
                  <a:gd name="T56" fmla="*/ 68 w 2079"/>
                  <a:gd name="T57" fmla="*/ 14 h 1843"/>
                  <a:gd name="T58" fmla="*/ 94 w 2079"/>
                  <a:gd name="T59" fmla="*/ 146 h 1843"/>
                  <a:gd name="T60" fmla="*/ 1 w 2079"/>
                  <a:gd name="T61" fmla="*/ 283 h 1843"/>
                  <a:gd name="T62" fmla="*/ 152 w 2079"/>
                  <a:gd name="T63" fmla="*/ 365 h 1843"/>
                  <a:gd name="T64" fmla="*/ 240 w 2079"/>
                  <a:gd name="T65" fmla="*/ 449 h 1843"/>
                  <a:gd name="T66" fmla="*/ 371 w 2079"/>
                  <a:gd name="T67" fmla="*/ 513 h 1843"/>
                  <a:gd name="T68" fmla="*/ 439 w 2079"/>
                  <a:gd name="T69" fmla="*/ 540 h 1843"/>
                  <a:gd name="T70" fmla="*/ 509 w 2079"/>
                  <a:gd name="T71" fmla="*/ 582 h 1843"/>
                  <a:gd name="T72" fmla="*/ 636 w 2079"/>
                  <a:gd name="T73" fmla="*/ 631 h 1843"/>
                  <a:gd name="T74" fmla="*/ 660 w 2079"/>
                  <a:gd name="T75" fmla="*/ 739 h 1843"/>
                  <a:gd name="T76" fmla="*/ 608 w 2079"/>
                  <a:gd name="T77" fmla="*/ 835 h 1843"/>
                  <a:gd name="T78" fmla="*/ 672 w 2079"/>
                  <a:gd name="T79" fmla="*/ 868 h 1843"/>
                  <a:gd name="T80" fmla="*/ 730 w 2079"/>
                  <a:gd name="T81" fmla="*/ 952 h 1843"/>
                  <a:gd name="T82" fmla="*/ 790 w 2079"/>
                  <a:gd name="T83" fmla="*/ 1061 h 1843"/>
                  <a:gd name="T84" fmla="*/ 914 w 2079"/>
                  <a:gd name="T85" fmla="*/ 1006 h 1843"/>
                  <a:gd name="T86" fmla="*/ 1002 w 2079"/>
                  <a:gd name="T87" fmla="*/ 962 h 1843"/>
                  <a:gd name="T88" fmla="*/ 1081 w 2079"/>
                  <a:gd name="T89" fmla="*/ 1109 h 1843"/>
                  <a:gd name="T90" fmla="*/ 963 w 2079"/>
                  <a:gd name="T91" fmla="*/ 1107 h 1843"/>
                  <a:gd name="T92" fmla="*/ 874 w 2079"/>
                  <a:gd name="T93" fmla="*/ 1163 h 1843"/>
                  <a:gd name="T94" fmla="*/ 891 w 2079"/>
                  <a:gd name="T95" fmla="*/ 1280 h 1843"/>
                  <a:gd name="T96" fmla="*/ 804 w 2079"/>
                  <a:gd name="T97" fmla="*/ 1362 h 1843"/>
                  <a:gd name="T98" fmla="*/ 861 w 2079"/>
                  <a:gd name="T99" fmla="*/ 1470 h 1843"/>
                  <a:gd name="T100" fmla="*/ 923 w 2079"/>
                  <a:gd name="T101" fmla="*/ 1534 h 1843"/>
                  <a:gd name="T102" fmla="*/ 977 w 2079"/>
                  <a:gd name="T103" fmla="*/ 1528 h 1843"/>
                  <a:gd name="T104" fmla="*/ 987 w 2079"/>
                  <a:gd name="T105" fmla="*/ 1638 h 1843"/>
                  <a:gd name="T106" fmla="*/ 1011 w 2079"/>
                  <a:gd name="T107" fmla="*/ 1698 h 1843"/>
                  <a:gd name="T108" fmla="*/ 1177 w 2079"/>
                  <a:gd name="T109" fmla="*/ 1665 h 1843"/>
                  <a:gd name="T110" fmla="*/ 1271 w 2079"/>
                  <a:gd name="T111" fmla="*/ 1716 h 1843"/>
                  <a:gd name="T112" fmla="*/ 1402 w 2079"/>
                  <a:gd name="T113" fmla="*/ 1699 h 1843"/>
                  <a:gd name="T114" fmla="*/ 1543 w 2079"/>
                  <a:gd name="T115" fmla="*/ 1784 h 1843"/>
                  <a:gd name="T116" fmla="*/ 1643 w 2079"/>
                  <a:gd name="T117" fmla="*/ 1821 h 1843"/>
                  <a:gd name="T118" fmla="*/ 1722 w 2079"/>
                  <a:gd name="T119" fmla="*/ 1730 h 1843"/>
                  <a:gd name="T120" fmla="*/ 1819 w 2079"/>
                  <a:gd name="T121" fmla="*/ 1555 h 1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079" h="1843">
                    <a:moveTo>
                      <a:pt x="1868" y="1488"/>
                    </a:moveTo>
                    <a:lnTo>
                      <a:pt x="1867" y="1478"/>
                    </a:lnTo>
                    <a:lnTo>
                      <a:pt x="1864" y="1470"/>
                    </a:lnTo>
                    <a:lnTo>
                      <a:pt x="1861" y="1466"/>
                    </a:lnTo>
                    <a:lnTo>
                      <a:pt x="1857" y="1460"/>
                    </a:lnTo>
                    <a:lnTo>
                      <a:pt x="1850" y="1456"/>
                    </a:lnTo>
                    <a:lnTo>
                      <a:pt x="1842" y="1449"/>
                    </a:lnTo>
                    <a:lnTo>
                      <a:pt x="1823" y="1435"/>
                    </a:lnTo>
                    <a:lnTo>
                      <a:pt x="1802" y="1424"/>
                    </a:lnTo>
                    <a:lnTo>
                      <a:pt x="1785" y="1413"/>
                    </a:lnTo>
                    <a:lnTo>
                      <a:pt x="1772" y="1406"/>
                    </a:lnTo>
                    <a:lnTo>
                      <a:pt x="1760" y="1402"/>
                    </a:lnTo>
                    <a:lnTo>
                      <a:pt x="1749" y="1400"/>
                    </a:lnTo>
                    <a:lnTo>
                      <a:pt x="1743" y="1399"/>
                    </a:lnTo>
                    <a:lnTo>
                      <a:pt x="1737" y="1399"/>
                    </a:lnTo>
                    <a:lnTo>
                      <a:pt x="1731" y="1399"/>
                    </a:lnTo>
                    <a:lnTo>
                      <a:pt x="1725" y="1400"/>
                    </a:lnTo>
                    <a:lnTo>
                      <a:pt x="1714" y="1402"/>
                    </a:lnTo>
                    <a:lnTo>
                      <a:pt x="1706" y="1401"/>
                    </a:lnTo>
                    <a:lnTo>
                      <a:pt x="1699" y="1399"/>
                    </a:lnTo>
                    <a:lnTo>
                      <a:pt x="1693" y="1394"/>
                    </a:lnTo>
                    <a:lnTo>
                      <a:pt x="1686" y="1389"/>
                    </a:lnTo>
                    <a:lnTo>
                      <a:pt x="1679" y="1386"/>
                    </a:lnTo>
                    <a:lnTo>
                      <a:pt x="1672" y="1382"/>
                    </a:lnTo>
                    <a:lnTo>
                      <a:pt x="1666" y="1380"/>
                    </a:lnTo>
                    <a:lnTo>
                      <a:pt x="1663" y="1378"/>
                    </a:lnTo>
                    <a:lnTo>
                      <a:pt x="1662" y="1377"/>
                    </a:lnTo>
                    <a:lnTo>
                      <a:pt x="1662" y="1376"/>
                    </a:lnTo>
                    <a:lnTo>
                      <a:pt x="1662" y="1375"/>
                    </a:lnTo>
                    <a:lnTo>
                      <a:pt x="1666" y="1372"/>
                    </a:lnTo>
                    <a:lnTo>
                      <a:pt x="1673" y="1371"/>
                    </a:lnTo>
                    <a:lnTo>
                      <a:pt x="1676" y="1370"/>
                    </a:lnTo>
                    <a:lnTo>
                      <a:pt x="1680" y="1369"/>
                    </a:lnTo>
                    <a:lnTo>
                      <a:pt x="1681" y="1367"/>
                    </a:lnTo>
                    <a:lnTo>
                      <a:pt x="1681" y="1364"/>
                    </a:lnTo>
                    <a:lnTo>
                      <a:pt x="1680" y="1357"/>
                    </a:lnTo>
                    <a:lnTo>
                      <a:pt x="1675" y="1347"/>
                    </a:lnTo>
                    <a:lnTo>
                      <a:pt x="1667" y="1336"/>
                    </a:lnTo>
                    <a:lnTo>
                      <a:pt x="1657" y="1323"/>
                    </a:lnTo>
                    <a:lnTo>
                      <a:pt x="1653" y="1318"/>
                    </a:lnTo>
                    <a:lnTo>
                      <a:pt x="1647" y="1312"/>
                    </a:lnTo>
                    <a:lnTo>
                      <a:pt x="1642" y="1308"/>
                    </a:lnTo>
                    <a:lnTo>
                      <a:pt x="1636" y="1305"/>
                    </a:lnTo>
                    <a:lnTo>
                      <a:pt x="1630" y="1304"/>
                    </a:lnTo>
                    <a:lnTo>
                      <a:pt x="1622" y="1304"/>
                    </a:lnTo>
                    <a:lnTo>
                      <a:pt x="1612" y="1304"/>
                    </a:lnTo>
                    <a:lnTo>
                      <a:pt x="1602" y="1305"/>
                    </a:lnTo>
                    <a:lnTo>
                      <a:pt x="1580" y="1307"/>
                    </a:lnTo>
                    <a:lnTo>
                      <a:pt x="1566" y="1308"/>
                    </a:lnTo>
                    <a:lnTo>
                      <a:pt x="1556" y="1308"/>
                    </a:lnTo>
                    <a:lnTo>
                      <a:pt x="1549" y="1308"/>
                    </a:lnTo>
                    <a:lnTo>
                      <a:pt x="1547" y="1309"/>
                    </a:lnTo>
                    <a:lnTo>
                      <a:pt x="1544" y="1311"/>
                    </a:lnTo>
                    <a:lnTo>
                      <a:pt x="1543" y="1313"/>
                    </a:lnTo>
                    <a:lnTo>
                      <a:pt x="1543" y="1317"/>
                    </a:lnTo>
                    <a:lnTo>
                      <a:pt x="1543" y="1324"/>
                    </a:lnTo>
                    <a:lnTo>
                      <a:pt x="1541" y="1328"/>
                    </a:lnTo>
                    <a:lnTo>
                      <a:pt x="1540" y="1331"/>
                    </a:lnTo>
                    <a:lnTo>
                      <a:pt x="1537" y="1333"/>
                    </a:lnTo>
                    <a:lnTo>
                      <a:pt x="1534" y="1336"/>
                    </a:lnTo>
                    <a:lnTo>
                      <a:pt x="1530" y="1337"/>
                    </a:lnTo>
                    <a:lnTo>
                      <a:pt x="1523" y="1339"/>
                    </a:lnTo>
                    <a:lnTo>
                      <a:pt x="1514" y="1343"/>
                    </a:lnTo>
                    <a:lnTo>
                      <a:pt x="1509" y="1344"/>
                    </a:lnTo>
                    <a:lnTo>
                      <a:pt x="1504" y="1344"/>
                    </a:lnTo>
                    <a:lnTo>
                      <a:pt x="1498" y="1344"/>
                    </a:lnTo>
                    <a:lnTo>
                      <a:pt x="1493" y="1343"/>
                    </a:lnTo>
                    <a:lnTo>
                      <a:pt x="1493" y="1340"/>
                    </a:lnTo>
                    <a:lnTo>
                      <a:pt x="1493" y="1338"/>
                    </a:lnTo>
                    <a:lnTo>
                      <a:pt x="1495" y="1334"/>
                    </a:lnTo>
                    <a:lnTo>
                      <a:pt x="1497" y="1332"/>
                    </a:lnTo>
                    <a:lnTo>
                      <a:pt x="1502" y="1326"/>
                    </a:lnTo>
                    <a:lnTo>
                      <a:pt x="1508" y="1320"/>
                    </a:lnTo>
                    <a:lnTo>
                      <a:pt x="1519" y="1307"/>
                    </a:lnTo>
                    <a:lnTo>
                      <a:pt x="1533" y="1295"/>
                    </a:lnTo>
                    <a:lnTo>
                      <a:pt x="1547" y="1283"/>
                    </a:lnTo>
                    <a:lnTo>
                      <a:pt x="1559" y="1276"/>
                    </a:lnTo>
                    <a:lnTo>
                      <a:pt x="1565" y="1275"/>
                    </a:lnTo>
                    <a:lnTo>
                      <a:pt x="1572" y="1274"/>
                    </a:lnTo>
                    <a:lnTo>
                      <a:pt x="1579" y="1274"/>
                    </a:lnTo>
                    <a:lnTo>
                      <a:pt x="1588" y="1274"/>
                    </a:lnTo>
                    <a:lnTo>
                      <a:pt x="1598" y="1275"/>
                    </a:lnTo>
                    <a:lnTo>
                      <a:pt x="1606" y="1276"/>
                    </a:lnTo>
                    <a:lnTo>
                      <a:pt x="1616" y="1279"/>
                    </a:lnTo>
                    <a:lnTo>
                      <a:pt x="1624" y="1282"/>
                    </a:lnTo>
                    <a:lnTo>
                      <a:pt x="1640" y="1287"/>
                    </a:lnTo>
                    <a:lnTo>
                      <a:pt x="1656" y="1293"/>
                    </a:lnTo>
                    <a:lnTo>
                      <a:pt x="1670" y="1299"/>
                    </a:lnTo>
                    <a:lnTo>
                      <a:pt x="1682" y="1305"/>
                    </a:lnTo>
                    <a:lnTo>
                      <a:pt x="1691" y="1313"/>
                    </a:lnTo>
                    <a:lnTo>
                      <a:pt x="1698" y="1324"/>
                    </a:lnTo>
                    <a:lnTo>
                      <a:pt x="1701" y="1328"/>
                    </a:lnTo>
                    <a:lnTo>
                      <a:pt x="1704" y="1334"/>
                    </a:lnTo>
                    <a:lnTo>
                      <a:pt x="1704" y="1339"/>
                    </a:lnTo>
                    <a:lnTo>
                      <a:pt x="1704" y="1344"/>
                    </a:lnTo>
                    <a:lnTo>
                      <a:pt x="1700" y="1353"/>
                    </a:lnTo>
                    <a:lnTo>
                      <a:pt x="1695" y="1363"/>
                    </a:lnTo>
                    <a:lnTo>
                      <a:pt x="1694" y="1367"/>
                    </a:lnTo>
                    <a:lnTo>
                      <a:pt x="1694" y="1370"/>
                    </a:lnTo>
                    <a:lnTo>
                      <a:pt x="1695" y="1372"/>
                    </a:lnTo>
                    <a:lnTo>
                      <a:pt x="1699" y="1374"/>
                    </a:lnTo>
                    <a:lnTo>
                      <a:pt x="1713" y="1372"/>
                    </a:lnTo>
                    <a:lnTo>
                      <a:pt x="1732" y="1368"/>
                    </a:lnTo>
                    <a:lnTo>
                      <a:pt x="1743" y="1367"/>
                    </a:lnTo>
                    <a:lnTo>
                      <a:pt x="1752" y="1365"/>
                    </a:lnTo>
                    <a:lnTo>
                      <a:pt x="1756" y="1365"/>
                    </a:lnTo>
                    <a:lnTo>
                      <a:pt x="1761" y="1365"/>
                    </a:lnTo>
                    <a:lnTo>
                      <a:pt x="1764" y="1367"/>
                    </a:lnTo>
                    <a:lnTo>
                      <a:pt x="1767" y="1369"/>
                    </a:lnTo>
                    <a:lnTo>
                      <a:pt x="1775" y="1375"/>
                    </a:lnTo>
                    <a:lnTo>
                      <a:pt x="1782" y="1378"/>
                    </a:lnTo>
                    <a:lnTo>
                      <a:pt x="1785" y="1380"/>
                    </a:lnTo>
                    <a:lnTo>
                      <a:pt x="1787" y="1378"/>
                    </a:lnTo>
                    <a:lnTo>
                      <a:pt x="1789" y="1377"/>
                    </a:lnTo>
                    <a:lnTo>
                      <a:pt x="1793" y="1374"/>
                    </a:lnTo>
                    <a:lnTo>
                      <a:pt x="1800" y="1367"/>
                    </a:lnTo>
                    <a:lnTo>
                      <a:pt x="1808" y="1358"/>
                    </a:lnTo>
                    <a:lnTo>
                      <a:pt x="1818" y="1351"/>
                    </a:lnTo>
                    <a:lnTo>
                      <a:pt x="1830" y="1345"/>
                    </a:lnTo>
                    <a:lnTo>
                      <a:pt x="1837" y="1343"/>
                    </a:lnTo>
                    <a:lnTo>
                      <a:pt x="1846" y="1342"/>
                    </a:lnTo>
                    <a:lnTo>
                      <a:pt x="1856" y="1340"/>
                    </a:lnTo>
                    <a:lnTo>
                      <a:pt x="1865" y="1340"/>
                    </a:lnTo>
                    <a:lnTo>
                      <a:pt x="1876" y="1340"/>
                    </a:lnTo>
                    <a:lnTo>
                      <a:pt x="1886" y="1342"/>
                    </a:lnTo>
                    <a:lnTo>
                      <a:pt x="1895" y="1343"/>
                    </a:lnTo>
                    <a:lnTo>
                      <a:pt x="1902" y="1345"/>
                    </a:lnTo>
                    <a:lnTo>
                      <a:pt x="1914" y="1350"/>
                    </a:lnTo>
                    <a:lnTo>
                      <a:pt x="1922" y="1355"/>
                    </a:lnTo>
                    <a:lnTo>
                      <a:pt x="1932" y="1359"/>
                    </a:lnTo>
                    <a:lnTo>
                      <a:pt x="1944" y="1363"/>
                    </a:lnTo>
                    <a:lnTo>
                      <a:pt x="1959" y="1368"/>
                    </a:lnTo>
                    <a:lnTo>
                      <a:pt x="1976" y="1374"/>
                    </a:lnTo>
                    <a:lnTo>
                      <a:pt x="1993" y="1381"/>
                    </a:lnTo>
                    <a:lnTo>
                      <a:pt x="2008" y="1388"/>
                    </a:lnTo>
                    <a:lnTo>
                      <a:pt x="2025" y="1394"/>
                    </a:lnTo>
                    <a:lnTo>
                      <a:pt x="2043" y="1399"/>
                    </a:lnTo>
                    <a:lnTo>
                      <a:pt x="2052" y="1401"/>
                    </a:lnTo>
                    <a:lnTo>
                      <a:pt x="2059" y="1401"/>
                    </a:lnTo>
                    <a:lnTo>
                      <a:pt x="2066" y="1401"/>
                    </a:lnTo>
                    <a:lnTo>
                      <a:pt x="2072" y="1400"/>
                    </a:lnTo>
                    <a:lnTo>
                      <a:pt x="2076" y="1397"/>
                    </a:lnTo>
                    <a:lnTo>
                      <a:pt x="2078" y="1394"/>
                    </a:lnTo>
                    <a:lnTo>
                      <a:pt x="2079" y="1390"/>
                    </a:lnTo>
                    <a:lnTo>
                      <a:pt x="2079" y="1386"/>
                    </a:lnTo>
                    <a:lnTo>
                      <a:pt x="2078" y="1376"/>
                    </a:lnTo>
                    <a:lnTo>
                      <a:pt x="2076" y="1367"/>
                    </a:lnTo>
                    <a:lnTo>
                      <a:pt x="2072" y="1355"/>
                    </a:lnTo>
                    <a:lnTo>
                      <a:pt x="2069" y="1339"/>
                    </a:lnTo>
                    <a:lnTo>
                      <a:pt x="2068" y="1332"/>
                    </a:lnTo>
                    <a:lnTo>
                      <a:pt x="2065" y="1325"/>
                    </a:lnTo>
                    <a:lnTo>
                      <a:pt x="2062" y="1319"/>
                    </a:lnTo>
                    <a:lnTo>
                      <a:pt x="2058" y="1315"/>
                    </a:lnTo>
                    <a:lnTo>
                      <a:pt x="2054" y="1312"/>
                    </a:lnTo>
                    <a:lnTo>
                      <a:pt x="2052" y="1307"/>
                    </a:lnTo>
                    <a:lnTo>
                      <a:pt x="2050" y="1302"/>
                    </a:lnTo>
                    <a:lnTo>
                      <a:pt x="2047" y="1296"/>
                    </a:lnTo>
                    <a:lnTo>
                      <a:pt x="2043" y="1287"/>
                    </a:lnTo>
                    <a:lnTo>
                      <a:pt x="2037" y="1277"/>
                    </a:lnTo>
                    <a:lnTo>
                      <a:pt x="2026" y="1268"/>
                    </a:lnTo>
                    <a:lnTo>
                      <a:pt x="2010" y="1258"/>
                    </a:lnTo>
                    <a:lnTo>
                      <a:pt x="1995" y="1249"/>
                    </a:lnTo>
                    <a:lnTo>
                      <a:pt x="1980" y="1241"/>
                    </a:lnTo>
                    <a:lnTo>
                      <a:pt x="1968" y="1235"/>
                    </a:lnTo>
                    <a:lnTo>
                      <a:pt x="1955" y="1230"/>
                    </a:lnTo>
                    <a:lnTo>
                      <a:pt x="1947" y="1229"/>
                    </a:lnTo>
                    <a:lnTo>
                      <a:pt x="1940" y="1227"/>
                    </a:lnTo>
                    <a:lnTo>
                      <a:pt x="1932" y="1226"/>
                    </a:lnTo>
                    <a:lnTo>
                      <a:pt x="1924" y="1226"/>
                    </a:lnTo>
                    <a:lnTo>
                      <a:pt x="1909" y="1227"/>
                    </a:lnTo>
                    <a:lnTo>
                      <a:pt x="1900" y="1227"/>
                    </a:lnTo>
                    <a:lnTo>
                      <a:pt x="1898" y="1226"/>
                    </a:lnTo>
                    <a:lnTo>
                      <a:pt x="1895" y="1225"/>
                    </a:lnTo>
                    <a:lnTo>
                      <a:pt x="1894" y="1223"/>
                    </a:lnTo>
                    <a:lnTo>
                      <a:pt x="1893" y="1218"/>
                    </a:lnTo>
                    <a:lnTo>
                      <a:pt x="1892" y="1210"/>
                    </a:lnTo>
                    <a:lnTo>
                      <a:pt x="1890" y="1202"/>
                    </a:lnTo>
                    <a:lnTo>
                      <a:pt x="1888" y="1200"/>
                    </a:lnTo>
                    <a:lnTo>
                      <a:pt x="1886" y="1199"/>
                    </a:lnTo>
                    <a:lnTo>
                      <a:pt x="1882" y="1198"/>
                    </a:lnTo>
                    <a:lnTo>
                      <a:pt x="1878" y="1199"/>
                    </a:lnTo>
                    <a:lnTo>
                      <a:pt x="1874" y="1200"/>
                    </a:lnTo>
                    <a:lnTo>
                      <a:pt x="1869" y="1200"/>
                    </a:lnTo>
                    <a:lnTo>
                      <a:pt x="1865" y="1199"/>
                    </a:lnTo>
                    <a:lnTo>
                      <a:pt x="1863" y="1198"/>
                    </a:lnTo>
                    <a:lnTo>
                      <a:pt x="1861" y="1195"/>
                    </a:lnTo>
                    <a:lnTo>
                      <a:pt x="1859" y="1192"/>
                    </a:lnTo>
                    <a:lnTo>
                      <a:pt x="1859" y="1187"/>
                    </a:lnTo>
                    <a:lnTo>
                      <a:pt x="1861" y="1182"/>
                    </a:lnTo>
                    <a:lnTo>
                      <a:pt x="1862" y="1172"/>
                    </a:lnTo>
                    <a:lnTo>
                      <a:pt x="1861" y="1161"/>
                    </a:lnTo>
                    <a:lnTo>
                      <a:pt x="1859" y="1148"/>
                    </a:lnTo>
                    <a:lnTo>
                      <a:pt x="1859" y="1135"/>
                    </a:lnTo>
                    <a:lnTo>
                      <a:pt x="1859" y="1123"/>
                    </a:lnTo>
                    <a:lnTo>
                      <a:pt x="1859" y="1113"/>
                    </a:lnTo>
                    <a:lnTo>
                      <a:pt x="1858" y="1110"/>
                    </a:lnTo>
                    <a:lnTo>
                      <a:pt x="1856" y="1105"/>
                    </a:lnTo>
                    <a:lnTo>
                      <a:pt x="1852" y="1101"/>
                    </a:lnTo>
                    <a:lnTo>
                      <a:pt x="1846" y="1098"/>
                    </a:lnTo>
                    <a:lnTo>
                      <a:pt x="1830" y="1091"/>
                    </a:lnTo>
                    <a:lnTo>
                      <a:pt x="1806" y="1084"/>
                    </a:lnTo>
                    <a:lnTo>
                      <a:pt x="1785" y="1078"/>
                    </a:lnTo>
                    <a:lnTo>
                      <a:pt x="1769" y="1074"/>
                    </a:lnTo>
                    <a:lnTo>
                      <a:pt x="1757" y="1072"/>
                    </a:lnTo>
                    <a:lnTo>
                      <a:pt x="1741" y="1068"/>
                    </a:lnTo>
                    <a:lnTo>
                      <a:pt x="1732" y="1066"/>
                    </a:lnTo>
                    <a:lnTo>
                      <a:pt x="1725" y="1063"/>
                    </a:lnTo>
                    <a:lnTo>
                      <a:pt x="1718" y="1061"/>
                    </a:lnTo>
                    <a:lnTo>
                      <a:pt x="1713" y="1057"/>
                    </a:lnTo>
                    <a:lnTo>
                      <a:pt x="1700" y="1050"/>
                    </a:lnTo>
                    <a:lnTo>
                      <a:pt x="1687" y="1043"/>
                    </a:lnTo>
                    <a:lnTo>
                      <a:pt x="1675" y="1037"/>
                    </a:lnTo>
                    <a:lnTo>
                      <a:pt x="1666" y="1030"/>
                    </a:lnTo>
                    <a:lnTo>
                      <a:pt x="1662" y="1025"/>
                    </a:lnTo>
                    <a:lnTo>
                      <a:pt x="1662" y="1021"/>
                    </a:lnTo>
                    <a:lnTo>
                      <a:pt x="1662" y="1015"/>
                    </a:lnTo>
                    <a:lnTo>
                      <a:pt x="1663" y="1009"/>
                    </a:lnTo>
                    <a:lnTo>
                      <a:pt x="1666" y="996"/>
                    </a:lnTo>
                    <a:lnTo>
                      <a:pt x="1667" y="984"/>
                    </a:lnTo>
                    <a:lnTo>
                      <a:pt x="1665" y="975"/>
                    </a:lnTo>
                    <a:lnTo>
                      <a:pt x="1663" y="972"/>
                    </a:lnTo>
                    <a:lnTo>
                      <a:pt x="1661" y="971"/>
                    </a:lnTo>
                    <a:lnTo>
                      <a:pt x="1656" y="970"/>
                    </a:lnTo>
                    <a:lnTo>
                      <a:pt x="1655" y="968"/>
                    </a:lnTo>
                    <a:lnTo>
                      <a:pt x="1653" y="966"/>
                    </a:lnTo>
                    <a:lnTo>
                      <a:pt x="1651" y="961"/>
                    </a:lnTo>
                    <a:lnTo>
                      <a:pt x="1650" y="956"/>
                    </a:lnTo>
                    <a:lnTo>
                      <a:pt x="1650" y="952"/>
                    </a:lnTo>
                    <a:lnTo>
                      <a:pt x="1651" y="947"/>
                    </a:lnTo>
                    <a:lnTo>
                      <a:pt x="1653" y="943"/>
                    </a:lnTo>
                    <a:lnTo>
                      <a:pt x="1655" y="941"/>
                    </a:lnTo>
                    <a:lnTo>
                      <a:pt x="1661" y="937"/>
                    </a:lnTo>
                    <a:lnTo>
                      <a:pt x="1667" y="934"/>
                    </a:lnTo>
                    <a:lnTo>
                      <a:pt x="1669" y="931"/>
                    </a:lnTo>
                    <a:lnTo>
                      <a:pt x="1672" y="928"/>
                    </a:lnTo>
                    <a:lnTo>
                      <a:pt x="1673" y="924"/>
                    </a:lnTo>
                    <a:lnTo>
                      <a:pt x="1673" y="920"/>
                    </a:lnTo>
                    <a:lnTo>
                      <a:pt x="1670" y="912"/>
                    </a:lnTo>
                    <a:lnTo>
                      <a:pt x="1669" y="904"/>
                    </a:lnTo>
                    <a:lnTo>
                      <a:pt x="1666" y="898"/>
                    </a:lnTo>
                    <a:lnTo>
                      <a:pt x="1660" y="891"/>
                    </a:lnTo>
                    <a:lnTo>
                      <a:pt x="1656" y="886"/>
                    </a:lnTo>
                    <a:lnTo>
                      <a:pt x="1655" y="882"/>
                    </a:lnTo>
                    <a:lnTo>
                      <a:pt x="1654" y="876"/>
                    </a:lnTo>
                    <a:lnTo>
                      <a:pt x="1653" y="870"/>
                    </a:lnTo>
                    <a:lnTo>
                      <a:pt x="1653" y="858"/>
                    </a:lnTo>
                    <a:lnTo>
                      <a:pt x="1653" y="848"/>
                    </a:lnTo>
                    <a:lnTo>
                      <a:pt x="1650" y="845"/>
                    </a:lnTo>
                    <a:lnTo>
                      <a:pt x="1646" y="841"/>
                    </a:lnTo>
                    <a:lnTo>
                      <a:pt x="1637" y="836"/>
                    </a:lnTo>
                    <a:lnTo>
                      <a:pt x="1629" y="830"/>
                    </a:lnTo>
                    <a:lnTo>
                      <a:pt x="1611" y="822"/>
                    </a:lnTo>
                    <a:lnTo>
                      <a:pt x="1602" y="817"/>
                    </a:lnTo>
                    <a:lnTo>
                      <a:pt x="1598" y="815"/>
                    </a:lnTo>
                    <a:lnTo>
                      <a:pt x="1596" y="811"/>
                    </a:lnTo>
                    <a:lnTo>
                      <a:pt x="1593" y="808"/>
                    </a:lnTo>
                    <a:lnTo>
                      <a:pt x="1591" y="804"/>
                    </a:lnTo>
                    <a:lnTo>
                      <a:pt x="1590" y="795"/>
                    </a:lnTo>
                    <a:lnTo>
                      <a:pt x="1588" y="786"/>
                    </a:lnTo>
                    <a:lnTo>
                      <a:pt x="1588" y="769"/>
                    </a:lnTo>
                    <a:lnTo>
                      <a:pt x="1587" y="758"/>
                    </a:lnTo>
                    <a:lnTo>
                      <a:pt x="1584" y="752"/>
                    </a:lnTo>
                    <a:lnTo>
                      <a:pt x="1581" y="750"/>
                    </a:lnTo>
                    <a:lnTo>
                      <a:pt x="1577" y="748"/>
                    </a:lnTo>
                    <a:lnTo>
                      <a:pt x="1571" y="748"/>
                    </a:lnTo>
                    <a:lnTo>
                      <a:pt x="1567" y="748"/>
                    </a:lnTo>
                    <a:lnTo>
                      <a:pt x="1563" y="747"/>
                    </a:lnTo>
                    <a:lnTo>
                      <a:pt x="1561" y="746"/>
                    </a:lnTo>
                    <a:lnTo>
                      <a:pt x="1559" y="744"/>
                    </a:lnTo>
                    <a:lnTo>
                      <a:pt x="1556" y="740"/>
                    </a:lnTo>
                    <a:lnTo>
                      <a:pt x="1554" y="735"/>
                    </a:lnTo>
                    <a:lnTo>
                      <a:pt x="1553" y="731"/>
                    </a:lnTo>
                    <a:lnTo>
                      <a:pt x="1552" y="723"/>
                    </a:lnTo>
                    <a:lnTo>
                      <a:pt x="1548" y="706"/>
                    </a:lnTo>
                    <a:lnTo>
                      <a:pt x="1542" y="684"/>
                    </a:lnTo>
                    <a:lnTo>
                      <a:pt x="1536" y="664"/>
                    </a:lnTo>
                    <a:lnTo>
                      <a:pt x="1531" y="646"/>
                    </a:lnTo>
                    <a:lnTo>
                      <a:pt x="1525" y="632"/>
                    </a:lnTo>
                    <a:lnTo>
                      <a:pt x="1514" y="606"/>
                    </a:lnTo>
                    <a:lnTo>
                      <a:pt x="1502" y="581"/>
                    </a:lnTo>
                    <a:lnTo>
                      <a:pt x="1493" y="565"/>
                    </a:lnTo>
                    <a:lnTo>
                      <a:pt x="1489" y="556"/>
                    </a:lnTo>
                    <a:lnTo>
                      <a:pt x="1485" y="545"/>
                    </a:lnTo>
                    <a:lnTo>
                      <a:pt x="1484" y="540"/>
                    </a:lnTo>
                    <a:lnTo>
                      <a:pt x="1481" y="537"/>
                    </a:lnTo>
                    <a:lnTo>
                      <a:pt x="1479" y="533"/>
                    </a:lnTo>
                    <a:lnTo>
                      <a:pt x="1476" y="533"/>
                    </a:lnTo>
                    <a:lnTo>
                      <a:pt x="1472" y="532"/>
                    </a:lnTo>
                    <a:lnTo>
                      <a:pt x="1471" y="531"/>
                    </a:lnTo>
                    <a:lnTo>
                      <a:pt x="1471" y="527"/>
                    </a:lnTo>
                    <a:lnTo>
                      <a:pt x="1473" y="521"/>
                    </a:lnTo>
                    <a:lnTo>
                      <a:pt x="1474" y="519"/>
                    </a:lnTo>
                    <a:lnTo>
                      <a:pt x="1474" y="515"/>
                    </a:lnTo>
                    <a:lnTo>
                      <a:pt x="1474" y="513"/>
                    </a:lnTo>
                    <a:lnTo>
                      <a:pt x="1473" y="510"/>
                    </a:lnTo>
                    <a:lnTo>
                      <a:pt x="1470" y="505"/>
                    </a:lnTo>
                    <a:lnTo>
                      <a:pt x="1466" y="498"/>
                    </a:lnTo>
                    <a:lnTo>
                      <a:pt x="1460" y="487"/>
                    </a:lnTo>
                    <a:lnTo>
                      <a:pt x="1452" y="470"/>
                    </a:lnTo>
                    <a:lnTo>
                      <a:pt x="1443" y="452"/>
                    </a:lnTo>
                    <a:lnTo>
                      <a:pt x="1436" y="438"/>
                    </a:lnTo>
                    <a:lnTo>
                      <a:pt x="1428" y="425"/>
                    </a:lnTo>
                    <a:lnTo>
                      <a:pt x="1418" y="409"/>
                    </a:lnTo>
                    <a:lnTo>
                      <a:pt x="1410" y="391"/>
                    </a:lnTo>
                    <a:lnTo>
                      <a:pt x="1405" y="376"/>
                    </a:lnTo>
                    <a:lnTo>
                      <a:pt x="1402" y="363"/>
                    </a:lnTo>
                    <a:lnTo>
                      <a:pt x="1398" y="348"/>
                    </a:lnTo>
                    <a:lnTo>
                      <a:pt x="1392" y="334"/>
                    </a:lnTo>
                    <a:lnTo>
                      <a:pt x="1386" y="322"/>
                    </a:lnTo>
                    <a:lnTo>
                      <a:pt x="1383" y="316"/>
                    </a:lnTo>
                    <a:lnTo>
                      <a:pt x="1377" y="312"/>
                    </a:lnTo>
                    <a:lnTo>
                      <a:pt x="1371" y="307"/>
                    </a:lnTo>
                    <a:lnTo>
                      <a:pt x="1364" y="303"/>
                    </a:lnTo>
                    <a:lnTo>
                      <a:pt x="1348" y="296"/>
                    </a:lnTo>
                    <a:lnTo>
                      <a:pt x="1335" y="291"/>
                    </a:lnTo>
                    <a:lnTo>
                      <a:pt x="1325" y="288"/>
                    </a:lnTo>
                    <a:lnTo>
                      <a:pt x="1316" y="286"/>
                    </a:lnTo>
                    <a:lnTo>
                      <a:pt x="1309" y="284"/>
                    </a:lnTo>
                    <a:lnTo>
                      <a:pt x="1301" y="279"/>
                    </a:lnTo>
                    <a:lnTo>
                      <a:pt x="1291" y="273"/>
                    </a:lnTo>
                    <a:lnTo>
                      <a:pt x="1282" y="268"/>
                    </a:lnTo>
                    <a:lnTo>
                      <a:pt x="1272" y="265"/>
                    </a:lnTo>
                    <a:lnTo>
                      <a:pt x="1264" y="263"/>
                    </a:lnTo>
                    <a:lnTo>
                      <a:pt x="1254" y="260"/>
                    </a:lnTo>
                    <a:lnTo>
                      <a:pt x="1243" y="256"/>
                    </a:lnTo>
                    <a:lnTo>
                      <a:pt x="1237" y="254"/>
                    </a:lnTo>
                    <a:lnTo>
                      <a:pt x="1231" y="254"/>
                    </a:lnTo>
                    <a:lnTo>
                      <a:pt x="1226" y="253"/>
                    </a:lnTo>
                    <a:lnTo>
                      <a:pt x="1221" y="254"/>
                    </a:lnTo>
                    <a:lnTo>
                      <a:pt x="1213" y="258"/>
                    </a:lnTo>
                    <a:lnTo>
                      <a:pt x="1206" y="259"/>
                    </a:lnTo>
                    <a:lnTo>
                      <a:pt x="1201" y="260"/>
                    </a:lnTo>
                    <a:lnTo>
                      <a:pt x="1196" y="259"/>
                    </a:lnTo>
                    <a:lnTo>
                      <a:pt x="1194" y="258"/>
                    </a:lnTo>
                    <a:lnTo>
                      <a:pt x="1193" y="256"/>
                    </a:lnTo>
                    <a:lnTo>
                      <a:pt x="1193" y="254"/>
                    </a:lnTo>
                    <a:lnTo>
                      <a:pt x="1193" y="253"/>
                    </a:lnTo>
                    <a:lnTo>
                      <a:pt x="1195" y="249"/>
                    </a:lnTo>
                    <a:lnTo>
                      <a:pt x="1200" y="248"/>
                    </a:lnTo>
                    <a:lnTo>
                      <a:pt x="1201" y="247"/>
                    </a:lnTo>
                    <a:lnTo>
                      <a:pt x="1202" y="244"/>
                    </a:lnTo>
                    <a:lnTo>
                      <a:pt x="1202" y="243"/>
                    </a:lnTo>
                    <a:lnTo>
                      <a:pt x="1201" y="241"/>
                    </a:lnTo>
                    <a:lnTo>
                      <a:pt x="1200" y="240"/>
                    </a:lnTo>
                    <a:lnTo>
                      <a:pt x="1196" y="237"/>
                    </a:lnTo>
                    <a:lnTo>
                      <a:pt x="1191" y="236"/>
                    </a:lnTo>
                    <a:lnTo>
                      <a:pt x="1185" y="236"/>
                    </a:lnTo>
                    <a:lnTo>
                      <a:pt x="1174" y="237"/>
                    </a:lnTo>
                    <a:lnTo>
                      <a:pt x="1163" y="241"/>
                    </a:lnTo>
                    <a:lnTo>
                      <a:pt x="1159" y="243"/>
                    </a:lnTo>
                    <a:lnTo>
                      <a:pt x="1155" y="246"/>
                    </a:lnTo>
                    <a:lnTo>
                      <a:pt x="1151" y="249"/>
                    </a:lnTo>
                    <a:lnTo>
                      <a:pt x="1149" y="253"/>
                    </a:lnTo>
                    <a:lnTo>
                      <a:pt x="1143" y="259"/>
                    </a:lnTo>
                    <a:lnTo>
                      <a:pt x="1138" y="263"/>
                    </a:lnTo>
                    <a:lnTo>
                      <a:pt x="1132" y="265"/>
                    </a:lnTo>
                    <a:lnTo>
                      <a:pt x="1126" y="263"/>
                    </a:lnTo>
                    <a:lnTo>
                      <a:pt x="1122" y="263"/>
                    </a:lnTo>
                    <a:lnTo>
                      <a:pt x="1120" y="261"/>
                    </a:lnTo>
                    <a:lnTo>
                      <a:pt x="1119" y="259"/>
                    </a:lnTo>
                    <a:lnTo>
                      <a:pt x="1119" y="258"/>
                    </a:lnTo>
                    <a:lnTo>
                      <a:pt x="1119" y="255"/>
                    </a:lnTo>
                    <a:lnTo>
                      <a:pt x="1120" y="253"/>
                    </a:lnTo>
                    <a:lnTo>
                      <a:pt x="1122" y="250"/>
                    </a:lnTo>
                    <a:lnTo>
                      <a:pt x="1125" y="248"/>
                    </a:lnTo>
                    <a:lnTo>
                      <a:pt x="1133" y="243"/>
                    </a:lnTo>
                    <a:lnTo>
                      <a:pt x="1139" y="237"/>
                    </a:lnTo>
                    <a:lnTo>
                      <a:pt x="1144" y="230"/>
                    </a:lnTo>
                    <a:lnTo>
                      <a:pt x="1147" y="224"/>
                    </a:lnTo>
                    <a:lnTo>
                      <a:pt x="1149" y="222"/>
                    </a:lnTo>
                    <a:lnTo>
                      <a:pt x="1147" y="218"/>
                    </a:lnTo>
                    <a:lnTo>
                      <a:pt x="1146" y="216"/>
                    </a:lnTo>
                    <a:lnTo>
                      <a:pt x="1143" y="214"/>
                    </a:lnTo>
                    <a:lnTo>
                      <a:pt x="1136" y="206"/>
                    </a:lnTo>
                    <a:lnTo>
                      <a:pt x="1125" y="196"/>
                    </a:lnTo>
                    <a:lnTo>
                      <a:pt x="1112" y="181"/>
                    </a:lnTo>
                    <a:lnTo>
                      <a:pt x="1095" y="165"/>
                    </a:lnTo>
                    <a:lnTo>
                      <a:pt x="1087" y="158"/>
                    </a:lnTo>
                    <a:lnTo>
                      <a:pt x="1078" y="152"/>
                    </a:lnTo>
                    <a:lnTo>
                      <a:pt x="1070" y="147"/>
                    </a:lnTo>
                    <a:lnTo>
                      <a:pt x="1062" y="145"/>
                    </a:lnTo>
                    <a:lnTo>
                      <a:pt x="1055" y="145"/>
                    </a:lnTo>
                    <a:lnTo>
                      <a:pt x="1049" y="146"/>
                    </a:lnTo>
                    <a:lnTo>
                      <a:pt x="1042" y="148"/>
                    </a:lnTo>
                    <a:lnTo>
                      <a:pt x="1034" y="149"/>
                    </a:lnTo>
                    <a:lnTo>
                      <a:pt x="1027" y="152"/>
                    </a:lnTo>
                    <a:lnTo>
                      <a:pt x="1021" y="153"/>
                    </a:lnTo>
                    <a:lnTo>
                      <a:pt x="1015" y="153"/>
                    </a:lnTo>
                    <a:lnTo>
                      <a:pt x="1011" y="152"/>
                    </a:lnTo>
                    <a:lnTo>
                      <a:pt x="1002" y="146"/>
                    </a:lnTo>
                    <a:lnTo>
                      <a:pt x="994" y="138"/>
                    </a:lnTo>
                    <a:lnTo>
                      <a:pt x="987" y="129"/>
                    </a:lnTo>
                    <a:lnTo>
                      <a:pt x="982" y="120"/>
                    </a:lnTo>
                    <a:lnTo>
                      <a:pt x="981" y="115"/>
                    </a:lnTo>
                    <a:lnTo>
                      <a:pt x="981" y="108"/>
                    </a:lnTo>
                    <a:lnTo>
                      <a:pt x="982" y="101"/>
                    </a:lnTo>
                    <a:lnTo>
                      <a:pt x="983" y="92"/>
                    </a:lnTo>
                    <a:lnTo>
                      <a:pt x="986" y="77"/>
                    </a:lnTo>
                    <a:lnTo>
                      <a:pt x="987" y="64"/>
                    </a:lnTo>
                    <a:lnTo>
                      <a:pt x="987" y="53"/>
                    </a:lnTo>
                    <a:lnTo>
                      <a:pt x="988" y="40"/>
                    </a:lnTo>
                    <a:lnTo>
                      <a:pt x="989" y="34"/>
                    </a:lnTo>
                    <a:lnTo>
                      <a:pt x="992" y="29"/>
                    </a:lnTo>
                    <a:lnTo>
                      <a:pt x="994" y="25"/>
                    </a:lnTo>
                    <a:lnTo>
                      <a:pt x="999" y="21"/>
                    </a:lnTo>
                    <a:lnTo>
                      <a:pt x="1010" y="15"/>
                    </a:lnTo>
                    <a:lnTo>
                      <a:pt x="1021" y="7"/>
                    </a:lnTo>
                    <a:lnTo>
                      <a:pt x="1007" y="2"/>
                    </a:lnTo>
                    <a:lnTo>
                      <a:pt x="990" y="0"/>
                    </a:lnTo>
                    <a:lnTo>
                      <a:pt x="982" y="0"/>
                    </a:lnTo>
                    <a:lnTo>
                      <a:pt x="975" y="0"/>
                    </a:lnTo>
                    <a:lnTo>
                      <a:pt x="969" y="1"/>
                    </a:lnTo>
                    <a:lnTo>
                      <a:pt x="962" y="3"/>
                    </a:lnTo>
                    <a:lnTo>
                      <a:pt x="951" y="9"/>
                    </a:lnTo>
                    <a:lnTo>
                      <a:pt x="942" y="16"/>
                    </a:lnTo>
                    <a:lnTo>
                      <a:pt x="935" y="21"/>
                    </a:lnTo>
                    <a:lnTo>
                      <a:pt x="927" y="25"/>
                    </a:lnTo>
                    <a:lnTo>
                      <a:pt x="920" y="28"/>
                    </a:lnTo>
                    <a:lnTo>
                      <a:pt x="913" y="31"/>
                    </a:lnTo>
                    <a:lnTo>
                      <a:pt x="897" y="34"/>
                    </a:lnTo>
                    <a:lnTo>
                      <a:pt x="879" y="38"/>
                    </a:lnTo>
                    <a:lnTo>
                      <a:pt x="870" y="40"/>
                    </a:lnTo>
                    <a:lnTo>
                      <a:pt x="866" y="42"/>
                    </a:lnTo>
                    <a:lnTo>
                      <a:pt x="863" y="47"/>
                    </a:lnTo>
                    <a:lnTo>
                      <a:pt x="861" y="52"/>
                    </a:lnTo>
                    <a:lnTo>
                      <a:pt x="862" y="66"/>
                    </a:lnTo>
                    <a:lnTo>
                      <a:pt x="862" y="83"/>
                    </a:lnTo>
                    <a:lnTo>
                      <a:pt x="861" y="92"/>
                    </a:lnTo>
                    <a:lnTo>
                      <a:pt x="859" y="101"/>
                    </a:lnTo>
                    <a:lnTo>
                      <a:pt x="855" y="108"/>
                    </a:lnTo>
                    <a:lnTo>
                      <a:pt x="851" y="115"/>
                    </a:lnTo>
                    <a:lnTo>
                      <a:pt x="841" y="127"/>
                    </a:lnTo>
                    <a:lnTo>
                      <a:pt x="830" y="139"/>
                    </a:lnTo>
                    <a:lnTo>
                      <a:pt x="825" y="145"/>
                    </a:lnTo>
                    <a:lnTo>
                      <a:pt x="824" y="149"/>
                    </a:lnTo>
                    <a:lnTo>
                      <a:pt x="824" y="155"/>
                    </a:lnTo>
                    <a:lnTo>
                      <a:pt x="825" y="161"/>
                    </a:lnTo>
                    <a:lnTo>
                      <a:pt x="831" y="172"/>
                    </a:lnTo>
                    <a:lnTo>
                      <a:pt x="835" y="183"/>
                    </a:lnTo>
                    <a:lnTo>
                      <a:pt x="834" y="187"/>
                    </a:lnTo>
                    <a:lnTo>
                      <a:pt x="831" y="191"/>
                    </a:lnTo>
                    <a:lnTo>
                      <a:pt x="828" y="193"/>
                    </a:lnTo>
                    <a:lnTo>
                      <a:pt x="823" y="195"/>
                    </a:lnTo>
                    <a:lnTo>
                      <a:pt x="816" y="196"/>
                    </a:lnTo>
                    <a:lnTo>
                      <a:pt x="810" y="196"/>
                    </a:lnTo>
                    <a:lnTo>
                      <a:pt x="803" y="195"/>
                    </a:lnTo>
                    <a:lnTo>
                      <a:pt x="794" y="192"/>
                    </a:lnTo>
                    <a:lnTo>
                      <a:pt x="788" y="191"/>
                    </a:lnTo>
                    <a:lnTo>
                      <a:pt x="781" y="191"/>
                    </a:lnTo>
                    <a:lnTo>
                      <a:pt x="774" y="191"/>
                    </a:lnTo>
                    <a:lnTo>
                      <a:pt x="767" y="192"/>
                    </a:lnTo>
                    <a:lnTo>
                      <a:pt x="761" y="195"/>
                    </a:lnTo>
                    <a:lnTo>
                      <a:pt x="754" y="198"/>
                    </a:lnTo>
                    <a:lnTo>
                      <a:pt x="747" y="203"/>
                    </a:lnTo>
                    <a:lnTo>
                      <a:pt x="740" y="210"/>
                    </a:lnTo>
                    <a:lnTo>
                      <a:pt x="736" y="216"/>
                    </a:lnTo>
                    <a:lnTo>
                      <a:pt x="733" y="223"/>
                    </a:lnTo>
                    <a:lnTo>
                      <a:pt x="730" y="233"/>
                    </a:lnTo>
                    <a:lnTo>
                      <a:pt x="729" y="244"/>
                    </a:lnTo>
                    <a:lnTo>
                      <a:pt x="728" y="260"/>
                    </a:lnTo>
                    <a:lnTo>
                      <a:pt x="728" y="275"/>
                    </a:lnTo>
                    <a:lnTo>
                      <a:pt x="727" y="288"/>
                    </a:lnTo>
                    <a:lnTo>
                      <a:pt x="727" y="299"/>
                    </a:lnTo>
                    <a:lnTo>
                      <a:pt x="727" y="305"/>
                    </a:lnTo>
                    <a:lnTo>
                      <a:pt x="725" y="310"/>
                    </a:lnTo>
                    <a:lnTo>
                      <a:pt x="724" y="315"/>
                    </a:lnTo>
                    <a:lnTo>
                      <a:pt x="722" y="317"/>
                    </a:lnTo>
                    <a:lnTo>
                      <a:pt x="719" y="319"/>
                    </a:lnTo>
                    <a:lnTo>
                      <a:pt x="716" y="321"/>
                    </a:lnTo>
                    <a:lnTo>
                      <a:pt x="711" y="322"/>
                    </a:lnTo>
                    <a:lnTo>
                      <a:pt x="706" y="323"/>
                    </a:lnTo>
                    <a:lnTo>
                      <a:pt x="696" y="324"/>
                    </a:lnTo>
                    <a:lnTo>
                      <a:pt x="687" y="328"/>
                    </a:lnTo>
                    <a:lnTo>
                      <a:pt x="681" y="331"/>
                    </a:lnTo>
                    <a:lnTo>
                      <a:pt x="674" y="338"/>
                    </a:lnTo>
                    <a:lnTo>
                      <a:pt x="670" y="341"/>
                    </a:lnTo>
                    <a:lnTo>
                      <a:pt x="666" y="343"/>
                    </a:lnTo>
                    <a:lnTo>
                      <a:pt x="661" y="344"/>
                    </a:lnTo>
                    <a:lnTo>
                      <a:pt x="656" y="344"/>
                    </a:lnTo>
                    <a:lnTo>
                      <a:pt x="653" y="344"/>
                    </a:lnTo>
                    <a:lnTo>
                      <a:pt x="649" y="342"/>
                    </a:lnTo>
                    <a:lnTo>
                      <a:pt x="646" y="340"/>
                    </a:lnTo>
                    <a:lnTo>
                      <a:pt x="643" y="335"/>
                    </a:lnTo>
                    <a:lnTo>
                      <a:pt x="640" y="325"/>
                    </a:lnTo>
                    <a:lnTo>
                      <a:pt x="637" y="312"/>
                    </a:lnTo>
                    <a:lnTo>
                      <a:pt x="634" y="299"/>
                    </a:lnTo>
                    <a:lnTo>
                      <a:pt x="630" y="287"/>
                    </a:lnTo>
                    <a:lnTo>
                      <a:pt x="624" y="278"/>
                    </a:lnTo>
                    <a:lnTo>
                      <a:pt x="618" y="269"/>
                    </a:lnTo>
                    <a:lnTo>
                      <a:pt x="616" y="266"/>
                    </a:lnTo>
                    <a:lnTo>
                      <a:pt x="612" y="261"/>
                    </a:lnTo>
                    <a:lnTo>
                      <a:pt x="610" y="256"/>
                    </a:lnTo>
                    <a:lnTo>
                      <a:pt x="609" y="250"/>
                    </a:lnTo>
                    <a:lnTo>
                      <a:pt x="607" y="244"/>
                    </a:lnTo>
                    <a:lnTo>
                      <a:pt x="603" y="241"/>
                    </a:lnTo>
                    <a:lnTo>
                      <a:pt x="598" y="236"/>
                    </a:lnTo>
                    <a:lnTo>
                      <a:pt x="591" y="234"/>
                    </a:lnTo>
                    <a:lnTo>
                      <a:pt x="584" y="233"/>
                    </a:lnTo>
                    <a:lnTo>
                      <a:pt x="576" y="231"/>
                    </a:lnTo>
                    <a:lnTo>
                      <a:pt x="567" y="230"/>
                    </a:lnTo>
                    <a:lnTo>
                      <a:pt x="558" y="231"/>
                    </a:lnTo>
                    <a:lnTo>
                      <a:pt x="549" y="233"/>
                    </a:lnTo>
                    <a:lnTo>
                      <a:pt x="542" y="235"/>
                    </a:lnTo>
                    <a:lnTo>
                      <a:pt x="534" y="239"/>
                    </a:lnTo>
                    <a:lnTo>
                      <a:pt x="527" y="242"/>
                    </a:lnTo>
                    <a:lnTo>
                      <a:pt x="521" y="247"/>
                    </a:lnTo>
                    <a:lnTo>
                      <a:pt x="516" y="252"/>
                    </a:lnTo>
                    <a:lnTo>
                      <a:pt x="511" y="258"/>
                    </a:lnTo>
                    <a:lnTo>
                      <a:pt x="509" y="263"/>
                    </a:lnTo>
                    <a:lnTo>
                      <a:pt x="507" y="273"/>
                    </a:lnTo>
                    <a:lnTo>
                      <a:pt x="502" y="287"/>
                    </a:lnTo>
                    <a:lnTo>
                      <a:pt x="500" y="294"/>
                    </a:lnTo>
                    <a:lnTo>
                      <a:pt x="496" y="299"/>
                    </a:lnTo>
                    <a:lnTo>
                      <a:pt x="495" y="300"/>
                    </a:lnTo>
                    <a:lnTo>
                      <a:pt x="494" y="302"/>
                    </a:lnTo>
                    <a:lnTo>
                      <a:pt x="491" y="302"/>
                    </a:lnTo>
                    <a:lnTo>
                      <a:pt x="490" y="300"/>
                    </a:lnTo>
                    <a:lnTo>
                      <a:pt x="486" y="297"/>
                    </a:lnTo>
                    <a:lnTo>
                      <a:pt x="483" y="296"/>
                    </a:lnTo>
                    <a:lnTo>
                      <a:pt x="478" y="298"/>
                    </a:lnTo>
                    <a:lnTo>
                      <a:pt x="471" y="304"/>
                    </a:lnTo>
                    <a:lnTo>
                      <a:pt x="460" y="312"/>
                    </a:lnTo>
                    <a:lnTo>
                      <a:pt x="450" y="321"/>
                    </a:lnTo>
                    <a:lnTo>
                      <a:pt x="444" y="324"/>
                    </a:lnTo>
                    <a:lnTo>
                      <a:pt x="438" y="328"/>
                    </a:lnTo>
                    <a:lnTo>
                      <a:pt x="432" y="330"/>
                    </a:lnTo>
                    <a:lnTo>
                      <a:pt x="427" y="331"/>
                    </a:lnTo>
                    <a:lnTo>
                      <a:pt x="419" y="332"/>
                    </a:lnTo>
                    <a:lnTo>
                      <a:pt x="412" y="332"/>
                    </a:lnTo>
                    <a:lnTo>
                      <a:pt x="403" y="332"/>
                    </a:lnTo>
                    <a:lnTo>
                      <a:pt x="396" y="331"/>
                    </a:lnTo>
                    <a:lnTo>
                      <a:pt x="390" y="328"/>
                    </a:lnTo>
                    <a:lnTo>
                      <a:pt x="383" y="325"/>
                    </a:lnTo>
                    <a:lnTo>
                      <a:pt x="377" y="321"/>
                    </a:lnTo>
                    <a:lnTo>
                      <a:pt x="372" y="316"/>
                    </a:lnTo>
                    <a:lnTo>
                      <a:pt x="365" y="309"/>
                    </a:lnTo>
                    <a:lnTo>
                      <a:pt x="358" y="303"/>
                    </a:lnTo>
                    <a:lnTo>
                      <a:pt x="350" y="297"/>
                    </a:lnTo>
                    <a:lnTo>
                      <a:pt x="341" y="291"/>
                    </a:lnTo>
                    <a:lnTo>
                      <a:pt x="331" y="286"/>
                    </a:lnTo>
                    <a:lnTo>
                      <a:pt x="321" y="283"/>
                    </a:lnTo>
                    <a:lnTo>
                      <a:pt x="309" y="279"/>
                    </a:lnTo>
                    <a:lnTo>
                      <a:pt x="297" y="277"/>
                    </a:lnTo>
                    <a:lnTo>
                      <a:pt x="282" y="275"/>
                    </a:lnTo>
                    <a:lnTo>
                      <a:pt x="265" y="277"/>
                    </a:lnTo>
                    <a:lnTo>
                      <a:pt x="257" y="277"/>
                    </a:lnTo>
                    <a:lnTo>
                      <a:pt x="250" y="275"/>
                    </a:lnTo>
                    <a:lnTo>
                      <a:pt x="243" y="273"/>
                    </a:lnTo>
                    <a:lnTo>
                      <a:pt x="236" y="269"/>
                    </a:lnTo>
                    <a:lnTo>
                      <a:pt x="234" y="267"/>
                    </a:lnTo>
                    <a:lnTo>
                      <a:pt x="233" y="265"/>
                    </a:lnTo>
                    <a:lnTo>
                      <a:pt x="233" y="261"/>
                    </a:lnTo>
                    <a:lnTo>
                      <a:pt x="233" y="258"/>
                    </a:lnTo>
                    <a:lnTo>
                      <a:pt x="236" y="252"/>
                    </a:lnTo>
                    <a:lnTo>
                      <a:pt x="238" y="243"/>
                    </a:lnTo>
                    <a:lnTo>
                      <a:pt x="243" y="236"/>
                    </a:lnTo>
                    <a:lnTo>
                      <a:pt x="245" y="230"/>
                    </a:lnTo>
                    <a:lnTo>
                      <a:pt x="248" y="224"/>
                    </a:lnTo>
                    <a:lnTo>
                      <a:pt x="246" y="220"/>
                    </a:lnTo>
                    <a:lnTo>
                      <a:pt x="237" y="205"/>
                    </a:lnTo>
                    <a:lnTo>
                      <a:pt x="225" y="191"/>
                    </a:lnTo>
                    <a:lnTo>
                      <a:pt x="213" y="178"/>
                    </a:lnTo>
                    <a:lnTo>
                      <a:pt x="204" y="167"/>
                    </a:lnTo>
                    <a:lnTo>
                      <a:pt x="187" y="147"/>
                    </a:lnTo>
                    <a:lnTo>
                      <a:pt x="166" y="123"/>
                    </a:lnTo>
                    <a:lnTo>
                      <a:pt x="154" y="110"/>
                    </a:lnTo>
                    <a:lnTo>
                      <a:pt x="142" y="99"/>
                    </a:lnTo>
                    <a:lnTo>
                      <a:pt x="130" y="89"/>
                    </a:lnTo>
                    <a:lnTo>
                      <a:pt x="119" y="79"/>
                    </a:lnTo>
                    <a:lnTo>
                      <a:pt x="108" y="70"/>
                    </a:lnTo>
                    <a:lnTo>
                      <a:pt x="101" y="60"/>
                    </a:lnTo>
                    <a:lnTo>
                      <a:pt x="94" y="51"/>
                    </a:lnTo>
                    <a:lnTo>
                      <a:pt x="89" y="40"/>
                    </a:lnTo>
                    <a:lnTo>
                      <a:pt x="82" y="21"/>
                    </a:lnTo>
                    <a:lnTo>
                      <a:pt x="78" y="6"/>
                    </a:lnTo>
                    <a:lnTo>
                      <a:pt x="74" y="2"/>
                    </a:lnTo>
                    <a:lnTo>
                      <a:pt x="72" y="1"/>
                    </a:lnTo>
                    <a:lnTo>
                      <a:pt x="70" y="3"/>
                    </a:lnTo>
                    <a:lnTo>
                      <a:pt x="69" y="8"/>
                    </a:lnTo>
                    <a:lnTo>
                      <a:pt x="68" y="14"/>
                    </a:lnTo>
                    <a:lnTo>
                      <a:pt x="68" y="21"/>
                    </a:lnTo>
                    <a:lnTo>
                      <a:pt x="69" y="29"/>
                    </a:lnTo>
                    <a:lnTo>
                      <a:pt x="70" y="36"/>
                    </a:lnTo>
                    <a:lnTo>
                      <a:pt x="74" y="45"/>
                    </a:lnTo>
                    <a:lnTo>
                      <a:pt x="78" y="53"/>
                    </a:lnTo>
                    <a:lnTo>
                      <a:pt x="83" y="63"/>
                    </a:lnTo>
                    <a:lnTo>
                      <a:pt x="89" y="72"/>
                    </a:lnTo>
                    <a:lnTo>
                      <a:pt x="101" y="88"/>
                    </a:lnTo>
                    <a:lnTo>
                      <a:pt x="111" y="99"/>
                    </a:lnTo>
                    <a:lnTo>
                      <a:pt x="119" y="107"/>
                    </a:lnTo>
                    <a:lnTo>
                      <a:pt x="129" y="116"/>
                    </a:lnTo>
                    <a:lnTo>
                      <a:pt x="132" y="120"/>
                    </a:lnTo>
                    <a:lnTo>
                      <a:pt x="133" y="123"/>
                    </a:lnTo>
                    <a:lnTo>
                      <a:pt x="133" y="126"/>
                    </a:lnTo>
                    <a:lnTo>
                      <a:pt x="133" y="127"/>
                    </a:lnTo>
                    <a:lnTo>
                      <a:pt x="132" y="128"/>
                    </a:lnTo>
                    <a:lnTo>
                      <a:pt x="130" y="129"/>
                    </a:lnTo>
                    <a:lnTo>
                      <a:pt x="119" y="135"/>
                    </a:lnTo>
                    <a:lnTo>
                      <a:pt x="107" y="140"/>
                    </a:lnTo>
                    <a:lnTo>
                      <a:pt x="94" y="146"/>
                    </a:lnTo>
                    <a:lnTo>
                      <a:pt x="83" y="151"/>
                    </a:lnTo>
                    <a:lnTo>
                      <a:pt x="67" y="158"/>
                    </a:lnTo>
                    <a:lnTo>
                      <a:pt x="49" y="165"/>
                    </a:lnTo>
                    <a:lnTo>
                      <a:pt x="39" y="170"/>
                    </a:lnTo>
                    <a:lnTo>
                      <a:pt x="32" y="174"/>
                    </a:lnTo>
                    <a:lnTo>
                      <a:pt x="28" y="179"/>
                    </a:lnTo>
                    <a:lnTo>
                      <a:pt x="24" y="185"/>
                    </a:lnTo>
                    <a:lnTo>
                      <a:pt x="22" y="197"/>
                    </a:lnTo>
                    <a:lnTo>
                      <a:pt x="18" y="209"/>
                    </a:lnTo>
                    <a:lnTo>
                      <a:pt x="13" y="220"/>
                    </a:lnTo>
                    <a:lnTo>
                      <a:pt x="6" y="231"/>
                    </a:lnTo>
                    <a:lnTo>
                      <a:pt x="3" y="237"/>
                    </a:lnTo>
                    <a:lnTo>
                      <a:pt x="0" y="246"/>
                    </a:lnTo>
                    <a:lnTo>
                      <a:pt x="0" y="255"/>
                    </a:lnTo>
                    <a:lnTo>
                      <a:pt x="0" y="263"/>
                    </a:lnTo>
                    <a:lnTo>
                      <a:pt x="1" y="271"/>
                    </a:lnTo>
                    <a:lnTo>
                      <a:pt x="1" y="275"/>
                    </a:lnTo>
                    <a:lnTo>
                      <a:pt x="0" y="279"/>
                    </a:lnTo>
                    <a:lnTo>
                      <a:pt x="0" y="281"/>
                    </a:lnTo>
                    <a:lnTo>
                      <a:pt x="1" y="283"/>
                    </a:lnTo>
                    <a:lnTo>
                      <a:pt x="6" y="281"/>
                    </a:lnTo>
                    <a:lnTo>
                      <a:pt x="12" y="280"/>
                    </a:lnTo>
                    <a:lnTo>
                      <a:pt x="17" y="281"/>
                    </a:lnTo>
                    <a:lnTo>
                      <a:pt x="29" y="290"/>
                    </a:lnTo>
                    <a:lnTo>
                      <a:pt x="43" y="303"/>
                    </a:lnTo>
                    <a:lnTo>
                      <a:pt x="56" y="317"/>
                    </a:lnTo>
                    <a:lnTo>
                      <a:pt x="67" y="328"/>
                    </a:lnTo>
                    <a:lnTo>
                      <a:pt x="70" y="331"/>
                    </a:lnTo>
                    <a:lnTo>
                      <a:pt x="74" y="335"/>
                    </a:lnTo>
                    <a:lnTo>
                      <a:pt x="79" y="338"/>
                    </a:lnTo>
                    <a:lnTo>
                      <a:pt x="83" y="341"/>
                    </a:lnTo>
                    <a:lnTo>
                      <a:pt x="94" y="344"/>
                    </a:lnTo>
                    <a:lnTo>
                      <a:pt x="106" y="346"/>
                    </a:lnTo>
                    <a:lnTo>
                      <a:pt x="119" y="346"/>
                    </a:lnTo>
                    <a:lnTo>
                      <a:pt x="130" y="347"/>
                    </a:lnTo>
                    <a:lnTo>
                      <a:pt x="135" y="348"/>
                    </a:lnTo>
                    <a:lnTo>
                      <a:pt x="139" y="349"/>
                    </a:lnTo>
                    <a:lnTo>
                      <a:pt x="143" y="351"/>
                    </a:lnTo>
                    <a:lnTo>
                      <a:pt x="146" y="356"/>
                    </a:lnTo>
                    <a:lnTo>
                      <a:pt x="152" y="365"/>
                    </a:lnTo>
                    <a:lnTo>
                      <a:pt x="160" y="372"/>
                    </a:lnTo>
                    <a:lnTo>
                      <a:pt x="164" y="374"/>
                    </a:lnTo>
                    <a:lnTo>
                      <a:pt x="170" y="376"/>
                    </a:lnTo>
                    <a:lnTo>
                      <a:pt x="176" y="378"/>
                    </a:lnTo>
                    <a:lnTo>
                      <a:pt x="183" y="378"/>
                    </a:lnTo>
                    <a:lnTo>
                      <a:pt x="199" y="376"/>
                    </a:lnTo>
                    <a:lnTo>
                      <a:pt x="209" y="375"/>
                    </a:lnTo>
                    <a:lnTo>
                      <a:pt x="214" y="376"/>
                    </a:lnTo>
                    <a:lnTo>
                      <a:pt x="218" y="378"/>
                    </a:lnTo>
                    <a:lnTo>
                      <a:pt x="220" y="381"/>
                    </a:lnTo>
                    <a:lnTo>
                      <a:pt x="221" y="385"/>
                    </a:lnTo>
                    <a:lnTo>
                      <a:pt x="221" y="395"/>
                    </a:lnTo>
                    <a:lnTo>
                      <a:pt x="221" y="405"/>
                    </a:lnTo>
                    <a:lnTo>
                      <a:pt x="221" y="410"/>
                    </a:lnTo>
                    <a:lnTo>
                      <a:pt x="221" y="414"/>
                    </a:lnTo>
                    <a:lnTo>
                      <a:pt x="223" y="418"/>
                    </a:lnTo>
                    <a:lnTo>
                      <a:pt x="225" y="423"/>
                    </a:lnTo>
                    <a:lnTo>
                      <a:pt x="231" y="431"/>
                    </a:lnTo>
                    <a:lnTo>
                      <a:pt x="236" y="441"/>
                    </a:lnTo>
                    <a:lnTo>
                      <a:pt x="240" y="449"/>
                    </a:lnTo>
                    <a:lnTo>
                      <a:pt x="243" y="458"/>
                    </a:lnTo>
                    <a:lnTo>
                      <a:pt x="244" y="466"/>
                    </a:lnTo>
                    <a:lnTo>
                      <a:pt x="246" y="474"/>
                    </a:lnTo>
                    <a:lnTo>
                      <a:pt x="249" y="477"/>
                    </a:lnTo>
                    <a:lnTo>
                      <a:pt x="252" y="482"/>
                    </a:lnTo>
                    <a:lnTo>
                      <a:pt x="258" y="487"/>
                    </a:lnTo>
                    <a:lnTo>
                      <a:pt x="267" y="492"/>
                    </a:lnTo>
                    <a:lnTo>
                      <a:pt x="275" y="496"/>
                    </a:lnTo>
                    <a:lnTo>
                      <a:pt x="284" y="501"/>
                    </a:lnTo>
                    <a:lnTo>
                      <a:pt x="294" y="505"/>
                    </a:lnTo>
                    <a:lnTo>
                      <a:pt x="303" y="508"/>
                    </a:lnTo>
                    <a:lnTo>
                      <a:pt x="313" y="511"/>
                    </a:lnTo>
                    <a:lnTo>
                      <a:pt x="322" y="512"/>
                    </a:lnTo>
                    <a:lnTo>
                      <a:pt x="331" y="512"/>
                    </a:lnTo>
                    <a:lnTo>
                      <a:pt x="339" y="511"/>
                    </a:lnTo>
                    <a:lnTo>
                      <a:pt x="352" y="507"/>
                    </a:lnTo>
                    <a:lnTo>
                      <a:pt x="363" y="507"/>
                    </a:lnTo>
                    <a:lnTo>
                      <a:pt x="366" y="508"/>
                    </a:lnTo>
                    <a:lnTo>
                      <a:pt x="369" y="510"/>
                    </a:lnTo>
                    <a:lnTo>
                      <a:pt x="371" y="513"/>
                    </a:lnTo>
                    <a:lnTo>
                      <a:pt x="374" y="518"/>
                    </a:lnTo>
                    <a:lnTo>
                      <a:pt x="376" y="521"/>
                    </a:lnTo>
                    <a:lnTo>
                      <a:pt x="378" y="525"/>
                    </a:lnTo>
                    <a:lnTo>
                      <a:pt x="382" y="527"/>
                    </a:lnTo>
                    <a:lnTo>
                      <a:pt x="385" y="529"/>
                    </a:lnTo>
                    <a:lnTo>
                      <a:pt x="390" y="529"/>
                    </a:lnTo>
                    <a:lnTo>
                      <a:pt x="395" y="527"/>
                    </a:lnTo>
                    <a:lnTo>
                      <a:pt x="401" y="526"/>
                    </a:lnTo>
                    <a:lnTo>
                      <a:pt x="406" y="523"/>
                    </a:lnTo>
                    <a:lnTo>
                      <a:pt x="412" y="520"/>
                    </a:lnTo>
                    <a:lnTo>
                      <a:pt x="415" y="518"/>
                    </a:lnTo>
                    <a:lnTo>
                      <a:pt x="420" y="518"/>
                    </a:lnTo>
                    <a:lnTo>
                      <a:pt x="423" y="518"/>
                    </a:lnTo>
                    <a:lnTo>
                      <a:pt x="426" y="519"/>
                    </a:lnTo>
                    <a:lnTo>
                      <a:pt x="428" y="521"/>
                    </a:lnTo>
                    <a:lnTo>
                      <a:pt x="431" y="525"/>
                    </a:lnTo>
                    <a:lnTo>
                      <a:pt x="432" y="530"/>
                    </a:lnTo>
                    <a:lnTo>
                      <a:pt x="434" y="534"/>
                    </a:lnTo>
                    <a:lnTo>
                      <a:pt x="437" y="538"/>
                    </a:lnTo>
                    <a:lnTo>
                      <a:pt x="439" y="540"/>
                    </a:lnTo>
                    <a:lnTo>
                      <a:pt x="442" y="542"/>
                    </a:lnTo>
                    <a:lnTo>
                      <a:pt x="450" y="542"/>
                    </a:lnTo>
                    <a:lnTo>
                      <a:pt x="458" y="539"/>
                    </a:lnTo>
                    <a:lnTo>
                      <a:pt x="462" y="539"/>
                    </a:lnTo>
                    <a:lnTo>
                      <a:pt x="466" y="538"/>
                    </a:lnTo>
                    <a:lnTo>
                      <a:pt x="470" y="538"/>
                    </a:lnTo>
                    <a:lnTo>
                      <a:pt x="472" y="539"/>
                    </a:lnTo>
                    <a:lnTo>
                      <a:pt x="475" y="542"/>
                    </a:lnTo>
                    <a:lnTo>
                      <a:pt x="477" y="544"/>
                    </a:lnTo>
                    <a:lnTo>
                      <a:pt x="478" y="549"/>
                    </a:lnTo>
                    <a:lnTo>
                      <a:pt x="479" y="552"/>
                    </a:lnTo>
                    <a:lnTo>
                      <a:pt x="479" y="562"/>
                    </a:lnTo>
                    <a:lnTo>
                      <a:pt x="482" y="569"/>
                    </a:lnTo>
                    <a:lnTo>
                      <a:pt x="484" y="574"/>
                    </a:lnTo>
                    <a:lnTo>
                      <a:pt x="489" y="580"/>
                    </a:lnTo>
                    <a:lnTo>
                      <a:pt x="492" y="581"/>
                    </a:lnTo>
                    <a:lnTo>
                      <a:pt x="497" y="582"/>
                    </a:lnTo>
                    <a:lnTo>
                      <a:pt x="501" y="582"/>
                    </a:lnTo>
                    <a:lnTo>
                      <a:pt x="505" y="582"/>
                    </a:lnTo>
                    <a:lnTo>
                      <a:pt x="509" y="582"/>
                    </a:lnTo>
                    <a:lnTo>
                      <a:pt x="511" y="583"/>
                    </a:lnTo>
                    <a:lnTo>
                      <a:pt x="514" y="586"/>
                    </a:lnTo>
                    <a:lnTo>
                      <a:pt x="514" y="589"/>
                    </a:lnTo>
                    <a:lnTo>
                      <a:pt x="513" y="599"/>
                    </a:lnTo>
                    <a:lnTo>
                      <a:pt x="511" y="609"/>
                    </a:lnTo>
                    <a:lnTo>
                      <a:pt x="510" y="619"/>
                    </a:lnTo>
                    <a:lnTo>
                      <a:pt x="509" y="630"/>
                    </a:lnTo>
                    <a:lnTo>
                      <a:pt x="510" y="634"/>
                    </a:lnTo>
                    <a:lnTo>
                      <a:pt x="510" y="637"/>
                    </a:lnTo>
                    <a:lnTo>
                      <a:pt x="513" y="639"/>
                    </a:lnTo>
                    <a:lnTo>
                      <a:pt x="516" y="641"/>
                    </a:lnTo>
                    <a:lnTo>
                      <a:pt x="525" y="643"/>
                    </a:lnTo>
                    <a:lnTo>
                      <a:pt x="540" y="643"/>
                    </a:lnTo>
                    <a:lnTo>
                      <a:pt x="558" y="643"/>
                    </a:lnTo>
                    <a:lnTo>
                      <a:pt x="573" y="643"/>
                    </a:lnTo>
                    <a:lnTo>
                      <a:pt x="588" y="640"/>
                    </a:lnTo>
                    <a:lnTo>
                      <a:pt x="605" y="637"/>
                    </a:lnTo>
                    <a:lnTo>
                      <a:pt x="616" y="636"/>
                    </a:lnTo>
                    <a:lnTo>
                      <a:pt x="627" y="633"/>
                    </a:lnTo>
                    <a:lnTo>
                      <a:pt x="636" y="631"/>
                    </a:lnTo>
                    <a:lnTo>
                      <a:pt x="645" y="630"/>
                    </a:lnTo>
                    <a:lnTo>
                      <a:pt x="652" y="630"/>
                    </a:lnTo>
                    <a:lnTo>
                      <a:pt x="656" y="630"/>
                    </a:lnTo>
                    <a:lnTo>
                      <a:pt x="660" y="632"/>
                    </a:lnTo>
                    <a:lnTo>
                      <a:pt x="664" y="636"/>
                    </a:lnTo>
                    <a:lnTo>
                      <a:pt x="665" y="639"/>
                    </a:lnTo>
                    <a:lnTo>
                      <a:pt x="666" y="643"/>
                    </a:lnTo>
                    <a:lnTo>
                      <a:pt x="667" y="649"/>
                    </a:lnTo>
                    <a:lnTo>
                      <a:pt x="667" y="653"/>
                    </a:lnTo>
                    <a:lnTo>
                      <a:pt x="667" y="662"/>
                    </a:lnTo>
                    <a:lnTo>
                      <a:pt x="665" y="670"/>
                    </a:lnTo>
                    <a:lnTo>
                      <a:pt x="662" y="678"/>
                    </a:lnTo>
                    <a:lnTo>
                      <a:pt x="660" y="685"/>
                    </a:lnTo>
                    <a:lnTo>
                      <a:pt x="658" y="693"/>
                    </a:lnTo>
                    <a:lnTo>
                      <a:pt x="659" y="700"/>
                    </a:lnTo>
                    <a:lnTo>
                      <a:pt x="660" y="706"/>
                    </a:lnTo>
                    <a:lnTo>
                      <a:pt x="661" y="713"/>
                    </a:lnTo>
                    <a:lnTo>
                      <a:pt x="664" y="727"/>
                    </a:lnTo>
                    <a:lnTo>
                      <a:pt x="664" y="738"/>
                    </a:lnTo>
                    <a:lnTo>
                      <a:pt x="660" y="739"/>
                    </a:lnTo>
                    <a:lnTo>
                      <a:pt x="653" y="739"/>
                    </a:lnTo>
                    <a:lnTo>
                      <a:pt x="645" y="738"/>
                    </a:lnTo>
                    <a:lnTo>
                      <a:pt x="639" y="737"/>
                    </a:lnTo>
                    <a:lnTo>
                      <a:pt x="631" y="734"/>
                    </a:lnTo>
                    <a:lnTo>
                      <a:pt x="627" y="734"/>
                    </a:lnTo>
                    <a:lnTo>
                      <a:pt x="626" y="738"/>
                    </a:lnTo>
                    <a:lnTo>
                      <a:pt x="624" y="745"/>
                    </a:lnTo>
                    <a:lnTo>
                      <a:pt x="623" y="756"/>
                    </a:lnTo>
                    <a:lnTo>
                      <a:pt x="624" y="767"/>
                    </a:lnTo>
                    <a:lnTo>
                      <a:pt x="626" y="777"/>
                    </a:lnTo>
                    <a:lnTo>
                      <a:pt x="627" y="785"/>
                    </a:lnTo>
                    <a:lnTo>
                      <a:pt x="626" y="789"/>
                    </a:lnTo>
                    <a:lnTo>
                      <a:pt x="624" y="791"/>
                    </a:lnTo>
                    <a:lnTo>
                      <a:pt x="623" y="795"/>
                    </a:lnTo>
                    <a:lnTo>
                      <a:pt x="620" y="798"/>
                    </a:lnTo>
                    <a:lnTo>
                      <a:pt x="615" y="804"/>
                    </a:lnTo>
                    <a:lnTo>
                      <a:pt x="611" y="809"/>
                    </a:lnTo>
                    <a:lnTo>
                      <a:pt x="609" y="816"/>
                    </a:lnTo>
                    <a:lnTo>
                      <a:pt x="609" y="826"/>
                    </a:lnTo>
                    <a:lnTo>
                      <a:pt x="608" y="835"/>
                    </a:lnTo>
                    <a:lnTo>
                      <a:pt x="607" y="844"/>
                    </a:lnTo>
                    <a:lnTo>
                      <a:pt x="605" y="847"/>
                    </a:lnTo>
                    <a:lnTo>
                      <a:pt x="607" y="852"/>
                    </a:lnTo>
                    <a:lnTo>
                      <a:pt x="608" y="855"/>
                    </a:lnTo>
                    <a:lnTo>
                      <a:pt x="609" y="860"/>
                    </a:lnTo>
                    <a:lnTo>
                      <a:pt x="614" y="866"/>
                    </a:lnTo>
                    <a:lnTo>
                      <a:pt x="617" y="871"/>
                    </a:lnTo>
                    <a:lnTo>
                      <a:pt x="620" y="877"/>
                    </a:lnTo>
                    <a:lnTo>
                      <a:pt x="622" y="883"/>
                    </a:lnTo>
                    <a:lnTo>
                      <a:pt x="623" y="888"/>
                    </a:lnTo>
                    <a:lnTo>
                      <a:pt x="626" y="890"/>
                    </a:lnTo>
                    <a:lnTo>
                      <a:pt x="628" y="891"/>
                    </a:lnTo>
                    <a:lnTo>
                      <a:pt x="634" y="891"/>
                    </a:lnTo>
                    <a:lnTo>
                      <a:pt x="640" y="891"/>
                    </a:lnTo>
                    <a:lnTo>
                      <a:pt x="647" y="891"/>
                    </a:lnTo>
                    <a:lnTo>
                      <a:pt x="654" y="889"/>
                    </a:lnTo>
                    <a:lnTo>
                      <a:pt x="661" y="885"/>
                    </a:lnTo>
                    <a:lnTo>
                      <a:pt x="665" y="882"/>
                    </a:lnTo>
                    <a:lnTo>
                      <a:pt x="668" y="876"/>
                    </a:lnTo>
                    <a:lnTo>
                      <a:pt x="672" y="868"/>
                    </a:lnTo>
                    <a:lnTo>
                      <a:pt x="674" y="861"/>
                    </a:lnTo>
                    <a:lnTo>
                      <a:pt x="678" y="853"/>
                    </a:lnTo>
                    <a:lnTo>
                      <a:pt x="680" y="846"/>
                    </a:lnTo>
                    <a:lnTo>
                      <a:pt x="684" y="841"/>
                    </a:lnTo>
                    <a:lnTo>
                      <a:pt x="687" y="839"/>
                    </a:lnTo>
                    <a:lnTo>
                      <a:pt x="692" y="840"/>
                    </a:lnTo>
                    <a:lnTo>
                      <a:pt x="696" y="841"/>
                    </a:lnTo>
                    <a:lnTo>
                      <a:pt x="698" y="844"/>
                    </a:lnTo>
                    <a:lnTo>
                      <a:pt x="700" y="848"/>
                    </a:lnTo>
                    <a:lnTo>
                      <a:pt x="703" y="853"/>
                    </a:lnTo>
                    <a:lnTo>
                      <a:pt x="704" y="858"/>
                    </a:lnTo>
                    <a:lnTo>
                      <a:pt x="705" y="865"/>
                    </a:lnTo>
                    <a:lnTo>
                      <a:pt x="706" y="871"/>
                    </a:lnTo>
                    <a:lnTo>
                      <a:pt x="708" y="892"/>
                    </a:lnTo>
                    <a:lnTo>
                      <a:pt x="711" y="904"/>
                    </a:lnTo>
                    <a:lnTo>
                      <a:pt x="714" y="916"/>
                    </a:lnTo>
                    <a:lnTo>
                      <a:pt x="718" y="929"/>
                    </a:lnTo>
                    <a:lnTo>
                      <a:pt x="721" y="936"/>
                    </a:lnTo>
                    <a:lnTo>
                      <a:pt x="725" y="943"/>
                    </a:lnTo>
                    <a:lnTo>
                      <a:pt x="730" y="952"/>
                    </a:lnTo>
                    <a:lnTo>
                      <a:pt x="736" y="959"/>
                    </a:lnTo>
                    <a:lnTo>
                      <a:pt x="738" y="961"/>
                    </a:lnTo>
                    <a:lnTo>
                      <a:pt x="738" y="964"/>
                    </a:lnTo>
                    <a:lnTo>
                      <a:pt x="737" y="966"/>
                    </a:lnTo>
                    <a:lnTo>
                      <a:pt x="735" y="968"/>
                    </a:lnTo>
                    <a:lnTo>
                      <a:pt x="731" y="971"/>
                    </a:lnTo>
                    <a:lnTo>
                      <a:pt x="729" y="974"/>
                    </a:lnTo>
                    <a:lnTo>
                      <a:pt x="727" y="977"/>
                    </a:lnTo>
                    <a:lnTo>
                      <a:pt x="725" y="980"/>
                    </a:lnTo>
                    <a:lnTo>
                      <a:pt x="725" y="986"/>
                    </a:lnTo>
                    <a:lnTo>
                      <a:pt x="725" y="993"/>
                    </a:lnTo>
                    <a:lnTo>
                      <a:pt x="728" y="1002"/>
                    </a:lnTo>
                    <a:lnTo>
                      <a:pt x="733" y="1010"/>
                    </a:lnTo>
                    <a:lnTo>
                      <a:pt x="740" y="1022"/>
                    </a:lnTo>
                    <a:lnTo>
                      <a:pt x="750" y="1035"/>
                    </a:lnTo>
                    <a:lnTo>
                      <a:pt x="762" y="1046"/>
                    </a:lnTo>
                    <a:lnTo>
                      <a:pt x="771" y="1054"/>
                    </a:lnTo>
                    <a:lnTo>
                      <a:pt x="777" y="1059"/>
                    </a:lnTo>
                    <a:lnTo>
                      <a:pt x="784" y="1061"/>
                    </a:lnTo>
                    <a:lnTo>
                      <a:pt x="790" y="1061"/>
                    </a:lnTo>
                    <a:lnTo>
                      <a:pt x="797" y="1059"/>
                    </a:lnTo>
                    <a:lnTo>
                      <a:pt x="805" y="1056"/>
                    </a:lnTo>
                    <a:lnTo>
                      <a:pt x="816" y="1055"/>
                    </a:lnTo>
                    <a:lnTo>
                      <a:pt x="829" y="1055"/>
                    </a:lnTo>
                    <a:lnTo>
                      <a:pt x="838" y="1056"/>
                    </a:lnTo>
                    <a:lnTo>
                      <a:pt x="850" y="1057"/>
                    </a:lnTo>
                    <a:lnTo>
                      <a:pt x="866" y="1055"/>
                    </a:lnTo>
                    <a:lnTo>
                      <a:pt x="880" y="1054"/>
                    </a:lnTo>
                    <a:lnTo>
                      <a:pt x="891" y="1054"/>
                    </a:lnTo>
                    <a:lnTo>
                      <a:pt x="899" y="1053"/>
                    </a:lnTo>
                    <a:lnTo>
                      <a:pt x="906" y="1052"/>
                    </a:lnTo>
                    <a:lnTo>
                      <a:pt x="908" y="1049"/>
                    </a:lnTo>
                    <a:lnTo>
                      <a:pt x="911" y="1047"/>
                    </a:lnTo>
                    <a:lnTo>
                      <a:pt x="913" y="1043"/>
                    </a:lnTo>
                    <a:lnTo>
                      <a:pt x="913" y="1040"/>
                    </a:lnTo>
                    <a:lnTo>
                      <a:pt x="912" y="1029"/>
                    </a:lnTo>
                    <a:lnTo>
                      <a:pt x="911" y="1018"/>
                    </a:lnTo>
                    <a:lnTo>
                      <a:pt x="911" y="1013"/>
                    </a:lnTo>
                    <a:lnTo>
                      <a:pt x="912" y="1010"/>
                    </a:lnTo>
                    <a:lnTo>
                      <a:pt x="914" y="1006"/>
                    </a:lnTo>
                    <a:lnTo>
                      <a:pt x="919" y="1004"/>
                    </a:lnTo>
                    <a:lnTo>
                      <a:pt x="924" y="1000"/>
                    </a:lnTo>
                    <a:lnTo>
                      <a:pt x="926" y="997"/>
                    </a:lnTo>
                    <a:lnTo>
                      <a:pt x="929" y="992"/>
                    </a:lnTo>
                    <a:lnTo>
                      <a:pt x="929" y="986"/>
                    </a:lnTo>
                    <a:lnTo>
                      <a:pt x="929" y="980"/>
                    </a:lnTo>
                    <a:lnTo>
                      <a:pt x="930" y="973"/>
                    </a:lnTo>
                    <a:lnTo>
                      <a:pt x="931" y="967"/>
                    </a:lnTo>
                    <a:lnTo>
                      <a:pt x="935" y="961"/>
                    </a:lnTo>
                    <a:lnTo>
                      <a:pt x="939" y="956"/>
                    </a:lnTo>
                    <a:lnTo>
                      <a:pt x="945" y="954"/>
                    </a:lnTo>
                    <a:lnTo>
                      <a:pt x="952" y="952"/>
                    </a:lnTo>
                    <a:lnTo>
                      <a:pt x="960" y="950"/>
                    </a:lnTo>
                    <a:lnTo>
                      <a:pt x="974" y="950"/>
                    </a:lnTo>
                    <a:lnTo>
                      <a:pt x="986" y="950"/>
                    </a:lnTo>
                    <a:lnTo>
                      <a:pt x="989" y="950"/>
                    </a:lnTo>
                    <a:lnTo>
                      <a:pt x="993" y="952"/>
                    </a:lnTo>
                    <a:lnTo>
                      <a:pt x="995" y="953"/>
                    </a:lnTo>
                    <a:lnTo>
                      <a:pt x="998" y="955"/>
                    </a:lnTo>
                    <a:lnTo>
                      <a:pt x="1002" y="962"/>
                    </a:lnTo>
                    <a:lnTo>
                      <a:pt x="1007" y="971"/>
                    </a:lnTo>
                    <a:lnTo>
                      <a:pt x="1010" y="975"/>
                    </a:lnTo>
                    <a:lnTo>
                      <a:pt x="1013" y="979"/>
                    </a:lnTo>
                    <a:lnTo>
                      <a:pt x="1017" y="983"/>
                    </a:lnTo>
                    <a:lnTo>
                      <a:pt x="1021" y="986"/>
                    </a:lnTo>
                    <a:lnTo>
                      <a:pt x="1031" y="992"/>
                    </a:lnTo>
                    <a:lnTo>
                      <a:pt x="1040" y="996"/>
                    </a:lnTo>
                    <a:lnTo>
                      <a:pt x="1051" y="1000"/>
                    </a:lnTo>
                    <a:lnTo>
                      <a:pt x="1063" y="1008"/>
                    </a:lnTo>
                    <a:lnTo>
                      <a:pt x="1068" y="1011"/>
                    </a:lnTo>
                    <a:lnTo>
                      <a:pt x="1073" y="1017"/>
                    </a:lnTo>
                    <a:lnTo>
                      <a:pt x="1076" y="1023"/>
                    </a:lnTo>
                    <a:lnTo>
                      <a:pt x="1077" y="1030"/>
                    </a:lnTo>
                    <a:lnTo>
                      <a:pt x="1081" y="1046"/>
                    </a:lnTo>
                    <a:lnTo>
                      <a:pt x="1083" y="1062"/>
                    </a:lnTo>
                    <a:lnTo>
                      <a:pt x="1084" y="1076"/>
                    </a:lnTo>
                    <a:lnTo>
                      <a:pt x="1086" y="1090"/>
                    </a:lnTo>
                    <a:lnTo>
                      <a:pt x="1084" y="1096"/>
                    </a:lnTo>
                    <a:lnTo>
                      <a:pt x="1083" y="1103"/>
                    </a:lnTo>
                    <a:lnTo>
                      <a:pt x="1081" y="1109"/>
                    </a:lnTo>
                    <a:lnTo>
                      <a:pt x="1077" y="1116"/>
                    </a:lnTo>
                    <a:lnTo>
                      <a:pt x="1071" y="1129"/>
                    </a:lnTo>
                    <a:lnTo>
                      <a:pt x="1067" y="1141"/>
                    </a:lnTo>
                    <a:lnTo>
                      <a:pt x="1063" y="1149"/>
                    </a:lnTo>
                    <a:lnTo>
                      <a:pt x="1061" y="1155"/>
                    </a:lnTo>
                    <a:lnTo>
                      <a:pt x="1057" y="1160"/>
                    </a:lnTo>
                    <a:lnTo>
                      <a:pt x="1055" y="1162"/>
                    </a:lnTo>
                    <a:lnTo>
                      <a:pt x="1054" y="1162"/>
                    </a:lnTo>
                    <a:lnTo>
                      <a:pt x="1051" y="1162"/>
                    </a:lnTo>
                    <a:lnTo>
                      <a:pt x="1049" y="1161"/>
                    </a:lnTo>
                    <a:lnTo>
                      <a:pt x="1045" y="1160"/>
                    </a:lnTo>
                    <a:lnTo>
                      <a:pt x="1039" y="1155"/>
                    </a:lnTo>
                    <a:lnTo>
                      <a:pt x="1033" y="1148"/>
                    </a:lnTo>
                    <a:lnTo>
                      <a:pt x="1024" y="1138"/>
                    </a:lnTo>
                    <a:lnTo>
                      <a:pt x="1012" y="1128"/>
                    </a:lnTo>
                    <a:lnTo>
                      <a:pt x="999" y="1119"/>
                    </a:lnTo>
                    <a:lnTo>
                      <a:pt x="987" y="1112"/>
                    </a:lnTo>
                    <a:lnTo>
                      <a:pt x="980" y="1111"/>
                    </a:lnTo>
                    <a:lnTo>
                      <a:pt x="973" y="1109"/>
                    </a:lnTo>
                    <a:lnTo>
                      <a:pt x="963" y="1107"/>
                    </a:lnTo>
                    <a:lnTo>
                      <a:pt x="954" y="1106"/>
                    </a:lnTo>
                    <a:lnTo>
                      <a:pt x="936" y="1106"/>
                    </a:lnTo>
                    <a:lnTo>
                      <a:pt x="922" y="1107"/>
                    </a:lnTo>
                    <a:lnTo>
                      <a:pt x="912" y="1109"/>
                    </a:lnTo>
                    <a:lnTo>
                      <a:pt x="901" y="1111"/>
                    </a:lnTo>
                    <a:lnTo>
                      <a:pt x="891" y="1113"/>
                    </a:lnTo>
                    <a:lnTo>
                      <a:pt x="880" y="1113"/>
                    </a:lnTo>
                    <a:lnTo>
                      <a:pt x="874" y="1113"/>
                    </a:lnTo>
                    <a:lnTo>
                      <a:pt x="869" y="1113"/>
                    </a:lnTo>
                    <a:lnTo>
                      <a:pt x="866" y="1115"/>
                    </a:lnTo>
                    <a:lnTo>
                      <a:pt x="862" y="1116"/>
                    </a:lnTo>
                    <a:lnTo>
                      <a:pt x="861" y="1118"/>
                    </a:lnTo>
                    <a:lnTo>
                      <a:pt x="860" y="1122"/>
                    </a:lnTo>
                    <a:lnTo>
                      <a:pt x="860" y="1125"/>
                    </a:lnTo>
                    <a:lnTo>
                      <a:pt x="861" y="1130"/>
                    </a:lnTo>
                    <a:lnTo>
                      <a:pt x="867" y="1143"/>
                    </a:lnTo>
                    <a:lnTo>
                      <a:pt x="870" y="1154"/>
                    </a:lnTo>
                    <a:lnTo>
                      <a:pt x="872" y="1157"/>
                    </a:lnTo>
                    <a:lnTo>
                      <a:pt x="873" y="1161"/>
                    </a:lnTo>
                    <a:lnTo>
                      <a:pt x="874" y="1163"/>
                    </a:lnTo>
                    <a:lnTo>
                      <a:pt x="876" y="1164"/>
                    </a:lnTo>
                    <a:lnTo>
                      <a:pt x="881" y="1167"/>
                    </a:lnTo>
                    <a:lnTo>
                      <a:pt x="887" y="1168"/>
                    </a:lnTo>
                    <a:lnTo>
                      <a:pt x="891" y="1169"/>
                    </a:lnTo>
                    <a:lnTo>
                      <a:pt x="894" y="1170"/>
                    </a:lnTo>
                    <a:lnTo>
                      <a:pt x="895" y="1174"/>
                    </a:lnTo>
                    <a:lnTo>
                      <a:pt x="898" y="1178"/>
                    </a:lnTo>
                    <a:lnTo>
                      <a:pt x="899" y="1186"/>
                    </a:lnTo>
                    <a:lnTo>
                      <a:pt x="900" y="1198"/>
                    </a:lnTo>
                    <a:lnTo>
                      <a:pt x="900" y="1211"/>
                    </a:lnTo>
                    <a:lnTo>
                      <a:pt x="900" y="1223"/>
                    </a:lnTo>
                    <a:lnTo>
                      <a:pt x="901" y="1235"/>
                    </a:lnTo>
                    <a:lnTo>
                      <a:pt x="903" y="1244"/>
                    </a:lnTo>
                    <a:lnTo>
                      <a:pt x="904" y="1248"/>
                    </a:lnTo>
                    <a:lnTo>
                      <a:pt x="903" y="1252"/>
                    </a:lnTo>
                    <a:lnTo>
                      <a:pt x="903" y="1257"/>
                    </a:lnTo>
                    <a:lnTo>
                      <a:pt x="901" y="1261"/>
                    </a:lnTo>
                    <a:lnTo>
                      <a:pt x="897" y="1269"/>
                    </a:lnTo>
                    <a:lnTo>
                      <a:pt x="893" y="1277"/>
                    </a:lnTo>
                    <a:lnTo>
                      <a:pt x="891" y="1280"/>
                    </a:lnTo>
                    <a:lnTo>
                      <a:pt x="886" y="1281"/>
                    </a:lnTo>
                    <a:lnTo>
                      <a:pt x="881" y="1280"/>
                    </a:lnTo>
                    <a:lnTo>
                      <a:pt x="875" y="1280"/>
                    </a:lnTo>
                    <a:lnTo>
                      <a:pt x="868" y="1279"/>
                    </a:lnTo>
                    <a:lnTo>
                      <a:pt x="861" y="1279"/>
                    </a:lnTo>
                    <a:lnTo>
                      <a:pt x="854" y="1279"/>
                    </a:lnTo>
                    <a:lnTo>
                      <a:pt x="847" y="1281"/>
                    </a:lnTo>
                    <a:lnTo>
                      <a:pt x="845" y="1287"/>
                    </a:lnTo>
                    <a:lnTo>
                      <a:pt x="848" y="1301"/>
                    </a:lnTo>
                    <a:lnTo>
                      <a:pt x="849" y="1314"/>
                    </a:lnTo>
                    <a:lnTo>
                      <a:pt x="849" y="1321"/>
                    </a:lnTo>
                    <a:lnTo>
                      <a:pt x="837" y="1330"/>
                    </a:lnTo>
                    <a:lnTo>
                      <a:pt x="826" y="1338"/>
                    </a:lnTo>
                    <a:lnTo>
                      <a:pt x="816" y="1345"/>
                    </a:lnTo>
                    <a:lnTo>
                      <a:pt x="810" y="1350"/>
                    </a:lnTo>
                    <a:lnTo>
                      <a:pt x="805" y="1352"/>
                    </a:lnTo>
                    <a:lnTo>
                      <a:pt x="803" y="1355"/>
                    </a:lnTo>
                    <a:lnTo>
                      <a:pt x="801" y="1357"/>
                    </a:lnTo>
                    <a:lnTo>
                      <a:pt x="801" y="1358"/>
                    </a:lnTo>
                    <a:lnTo>
                      <a:pt x="804" y="1362"/>
                    </a:lnTo>
                    <a:lnTo>
                      <a:pt x="806" y="1369"/>
                    </a:lnTo>
                    <a:lnTo>
                      <a:pt x="806" y="1377"/>
                    </a:lnTo>
                    <a:lnTo>
                      <a:pt x="806" y="1387"/>
                    </a:lnTo>
                    <a:lnTo>
                      <a:pt x="804" y="1395"/>
                    </a:lnTo>
                    <a:lnTo>
                      <a:pt x="803" y="1403"/>
                    </a:lnTo>
                    <a:lnTo>
                      <a:pt x="803" y="1407"/>
                    </a:lnTo>
                    <a:lnTo>
                      <a:pt x="804" y="1412"/>
                    </a:lnTo>
                    <a:lnTo>
                      <a:pt x="806" y="1415"/>
                    </a:lnTo>
                    <a:lnTo>
                      <a:pt x="810" y="1420"/>
                    </a:lnTo>
                    <a:lnTo>
                      <a:pt x="816" y="1425"/>
                    </a:lnTo>
                    <a:lnTo>
                      <a:pt x="824" y="1429"/>
                    </a:lnTo>
                    <a:lnTo>
                      <a:pt x="834" y="1433"/>
                    </a:lnTo>
                    <a:lnTo>
                      <a:pt x="842" y="1437"/>
                    </a:lnTo>
                    <a:lnTo>
                      <a:pt x="848" y="1439"/>
                    </a:lnTo>
                    <a:lnTo>
                      <a:pt x="851" y="1443"/>
                    </a:lnTo>
                    <a:lnTo>
                      <a:pt x="854" y="1446"/>
                    </a:lnTo>
                    <a:lnTo>
                      <a:pt x="855" y="1451"/>
                    </a:lnTo>
                    <a:lnTo>
                      <a:pt x="856" y="1458"/>
                    </a:lnTo>
                    <a:lnTo>
                      <a:pt x="857" y="1465"/>
                    </a:lnTo>
                    <a:lnTo>
                      <a:pt x="861" y="1470"/>
                    </a:lnTo>
                    <a:lnTo>
                      <a:pt x="864" y="1473"/>
                    </a:lnTo>
                    <a:lnTo>
                      <a:pt x="869" y="1477"/>
                    </a:lnTo>
                    <a:lnTo>
                      <a:pt x="875" y="1479"/>
                    </a:lnTo>
                    <a:lnTo>
                      <a:pt x="882" y="1481"/>
                    </a:lnTo>
                    <a:lnTo>
                      <a:pt x="891" y="1481"/>
                    </a:lnTo>
                    <a:lnTo>
                      <a:pt x="904" y="1481"/>
                    </a:lnTo>
                    <a:lnTo>
                      <a:pt x="913" y="1483"/>
                    </a:lnTo>
                    <a:lnTo>
                      <a:pt x="917" y="1484"/>
                    </a:lnTo>
                    <a:lnTo>
                      <a:pt x="920" y="1487"/>
                    </a:lnTo>
                    <a:lnTo>
                      <a:pt x="922" y="1490"/>
                    </a:lnTo>
                    <a:lnTo>
                      <a:pt x="922" y="1494"/>
                    </a:lnTo>
                    <a:lnTo>
                      <a:pt x="920" y="1502"/>
                    </a:lnTo>
                    <a:lnTo>
                      <a:pt x="917" y="1510"/>
                    </a:lnTo>
                    <a:lnTo>
                      <a:pt x="916" y="1515"/>
                    </a:lnTo>
                    <a:lnTo>
                      <a:pt x="914" y="1519"/>
                    </a:lnTo>
                    <a:lnTo>
                      <a:pt x="914" y="1522"/>
                    </a:lnTo>
                    <a:lnTo>
                      <a:pt x="916" y="1527"/>
                    </a:lnTo>
                    <a:lnTo>
                      <a:pt x="917" y="1531"/>
                    </a:lnTo>
                    <a:lnTo>
                      <a:pt x="919" y="1533"/>
                    </a:lnTo>
                    <a:lnTo>
                      <a:pt x="923" y="1534"/>
                    </a:lnTo>
                    <a:lnTo>
                      <a:pt x="925" y="1534"/>
                    </a:lnTo>
                    <a:lnTo>
                      <a:pt x="929" y="1533"/>
                    </a:lnTo>
                    <a:lnTo>
                      <a:pt x="933" y="1532"/>
                    </a:lnTo>
                    <a:lnTo>
                      <a:pt x="937" y="1529"/>
                    </a:lnTo>
                    <a:lnTo>
                      <a:pt x="941" y="1525"/>
                    </a:lnTo>
                    <a:lnTo>
                      <a:pt x="948" y="1516"/>
                    </a:lnTo>
                    <a:lnTo>
                      <a:pt x="955" y="1509"/>
                    </a:lnTo>
                    <a:lnTo>
                      <a:pt x="957" y="1507"/>
                    </a:lnTo>
                    <a:lnTo>
                      <a:pt x="960" y="1506"/>
                    </a:lnTo>
                    <a:lnTo>
                      <a:pt x="962" y="1507"/>
                    </a:lnTo>
                    <a:lnTo>
                      <a:pt x="963" y="1509"/>
                    </a:lnTo>
                    <a:lnTo>
                      <a:pt x="964" y="1517"/>
                    </a:lnTo>
                    <a:lnTo>
                      <a:pt x="966" y="1525"/>
                    </a:lnTo>
                    <a:lnTo>
                      <a:pt x="967" y="1528"/>
                    </a:lnTo>
                    <a:lnTo>
                      <a:pt x="968" y="1531"/>
                    </a:lnTo>
                    <a:lnTo>
                      <a:pt x="969" y="1533"/>
                    </a:lnTo>
                    <a:lnTo>
                      <a:pt x="971" y="1534"/>
                    </a:lnTo>
                    <a:lnTo>
                      <a:pt x="974" y="1533"/>
                    </a:lnTo>
                    <a:lnTo>
                      <a:pt x="976" y="1532"/>
                    </a:lnTo>
                    <a:lnTo>
                      <a:pt x="977" y="1528"/>
                    </a:lnTo>
                    <a:lnTo>
                      <a:pt x="980" y="1526"/>
                    </a:lnTo>
                    <a:lnTo>
                      <a:pt x="982" y="1522"/>
                    </a:lnTo>
                    <a:lnTo>
                      <a:pt x="985" y="1520"/>
                    </a:lnTo>
                    <a:lnTo>
                      <a:pt x="988" y="1519"/>
                    </a:lnTo>
                    <a:lnTo>
                      <a:pt x="993" y="1519"/>
                    </a:lnTo>
                    <a:lnTo>
                      <a:pt x="994" y="1520"/>
                    </a:lnTo>
                    <a:lnTo>
                      <a:pt x="996" y="1521"/>
                    </a:lnTo>
                    <a:lnTo>
                      <a:pt x="999" y="1523"/>
                    </a:lnTo>
                    <a:lnTo>
                      <a:pt x="1000" y="1526"/>
                    </a:lnTo>
                    <a:lnTo>
                      <a:pt x="1002" y="1533"/>
                    </a:lnTo>
                    <a:lnTo>
                      <a:pt x="1004" y="1541"/>
                    </a:lnTo>
                    <a:lnTo>
                      <a:pt x="1005" y="1558"/>
                    </a:lnTo>
                    <a:lnTo>
                      <a:pt x="1005" y="1570"/>
                    </a:lnTo>
                    <a:lnTo>
                      <a:pt x="1005" y="1580"/>
                    </a:lnTo>
                    <a:lnTo>
                      <a:pt x="1004" y="1596"/>
                    </a:lnTo>
                    <a:lnTo>
                      <a:pt x="1001" y="1604"/>
                    </a:lnTo>
                    <a:lnTo>
                      <a:pt x="1000" y="1613"/>
                    </a:lnTo>
                    <a:lnTo>
                      <a:pt x="996" y="1620"/>
                    </a:lnTo>
                    <a:lnTo>
                      <a:pt x="993" y="1627"/>
                    </a:lnTo>
                    <a:lnTo>
                      <a:pt x="987" y="1638"/>
                    </a:lnTo>
                    <a:lnTo>
                      <a:pt x="980" y="1643"/>
                    </a:lnTo>
                    <a:lnTo>
                      <a:pt x="973" y="1648"/>
                    </a:lnTo>
                    <a:lnTo>
                      <a:pt x="966" y="1651"/>
                    </a:lnTo>
                    <a:lnTo>
                      <a:pt x="962" y="1652"/>
                    </a:lnTo>
                    <a:lnTo>
                      <a:pt x="958" y="1654"/>
                    </a:lnTo>
                    <a:lnTo>
                      <a:pt x="956" y="1658"/>
                    </a:lnTo>
                    <a:lnTo>
                      <a:pt x="955" y="1660"/>
                    </a:lnTo>
                    <a:lnTo>
                      <a:pt x="954" y="1664"/>
                    </a:lnTo>
                    <a:lnTo>
                      <a:pt x="955" y="1667"/>
                    </a:lnTo>
                    <a:lnTo>
                      <a:pt x="956" y="1670"/>
                    </a:lnTo>
                    <a:lnTo>
                      <a:pt x="958" y="1673"/>
                    </a:lnTo>
                    <a:lnTo>
                      <a:pt x="966" y="1678"/>
                    </a:lnTo>
                    <a:lnTo>
                      <a:pt x="970" y="1683"/>
                    </a:lnTo>
                    <a:lnTo>
                      <a:pt x="975" y="1689"/>
                    </a:lnTo>
                    <a:lnTo>
                      <a:pt x="977" y="1695"/>
                    </a:lnTo>
                    <a:lnTo>
                      <a:pt x="980" y="1697"/>
                    </a:lnTo>
                    <a:lnTo>
                      <a:pt x="983" y="1698"/>
                    </a:lnTo>
                    <a:lnTo>
                      <a:pt x="989" y="1699"/>
                    </a:lnTo>
                    <a:lnTo>
                      <a:pt x="996" y="1699"/>
                    </a:lnTo>
                    <a:lnTo>
                      <a:pt x="1011" y="1698"/>
                    </a:lnTo>
                    <a:lnTo>
                      <a:pt x="1024" y="1697"/>
                    </a:lnTo>
                    <a:lnTo>
                      <a:pt x="1040" y="1695"/>
                    </a:lnTo>
                    <a:lnTo>
                      <a:pt x="1063" y="1693"/>
                    </a:lnTo>
                    <a:lnTo>
                      <a:pt x="1075" y="1691"/>
                    </a:lnTo>
                    <a:lnTo>
                      <a:pt x="1086" y="1690"/>
                    </a:lnTo>
                    <a:lnTo>
                      <a:pt x="1094" y="1686"/>
                    </a:lnTo>
                    <a:lnTo>
                      <a:pt x="1101" y="1683"/>
                    </a:lnTo>
                    <a:lnTo>
                      <a:pt x="1109" y="1676"/>
                    </a:lnTo>
                    <a:lnTo>
                      <a:pt x="1115" y="1668"/>
                    </a:lnTo>
                    <a:lnTo>
                      <a:pt x="1118" y="1666"/>
                    </a:lnTo>
                    <a:lnTo>
                      <a:pt x="1120" y="1665"/>
                    </a:lnTo>
                    <a:lnTo>
                      <a:pt x="1124" y="1665"/>
                    </a:lnTo>
                    <a:lnTo>
                      <a:pt x="1128" y="1667"/>
                    </a:lnTo>
                    <a:lnTo>
                      <a:pt x="1138" y="1672"/>
                    </a:lnTo>
                    <a:lnTo>
                      <a:pt x="1145" y="1676"/>
                    </a:lnTo>
                    <a:lnTo>
                      <a:pt x="1150" y="1676"/>
                    </a:lnTo>
                    <a:lnTo>
                      <a:pt x="1153" y="1677"/>
                    </a:lnTo>
                    <a:lnTo>
                      <a:pt x="1158" y="1676"/>
                    </a:lnTo>
                    <a:lnTo>
                      <a:pt x="1163" y="1674"/>
                    </a:lnTo>
                    <a:lnTo>
                      <a:pt x="1177" y="1665"/>
                    </a:lnTo>
                    <a:lnTo>
                      <a:pt x="1188" y="1660"/>
                    </a:lnTo>
                    <a:lnTo>
                      <a:pt x="1189" y="1660"/>
                    </a:lnTo>
                    <a:lnTo>
                      <a:pt x="1190" y="1661"/>
                    </a:lnTo>
                    <a:lnTo>
                      <a:pt x="1191" y="1662"/>
                    </a:lnTo>
                    <a:lnTo>
                      <a:pt x="1193" y="1665"/>
                    </a:lnTo>
                    <a:lnTo>
                      <a:pt x="1194" y="1672"/>
                    </a:lnTo>
                    <a:lnTo>
                      <a:pt x="1194" y="1683"/>
                    </a:lnTo>
                    <a:lnTo>
                      <a:pt x="1194" y="1693"/>
                    </a:lnTo>
                    <a:lnTo>
                      <a:pt x="1196" y="1703"/>
                    </a:lnTo>
                    <a:lnTo>
                      <a:pt x="1199" y="1708"/>
                    </a:lnTo>
                    <a:lnTo>
                      <a:pt x="1201" y="1710"/>
                    </a:lnTo>
                    <a:lnTo>
                      <a:pt x="1204" y="1712"/>
                    </a:lnTo>
                    <a:lnTo>
                      <a:pt x="1210" y="1714"/>
                    </a:lnTo>
                    <a:lnTo>
                      <a:pt x="1223" y="1712"/>
                    </a:lnTo>
                    <a:lnTo>
                      <a:pt x="1239" y="1710"/>
                    </a:lnTo>
                    <a:lnTo>
                      <a:pt x="1246" y="1709"/>
                    </a:lnTo>
                    <a:lnTo>
                      <a:pt x="1253" y="1708"/>
                    </a:lnTo>
                    <a:lnTo>
                      <a:pt x="1259" y="1709"/>
                    </a:lnTo>
                    <a:lnTo>
                      <a:pt x="1264" y="1711"/>
                    </a:lnTo>
                    <a:lnTo>
                      <a:pt x="1271" y="1716"/>
                    </a:lnTo>
                    <a:lnTo>
                      <a:pt x="1278" y="1720"/>
                    </a:lnTo>
                    <a:lnTo>
                      <a:pt x="1283" y="1722"/>
                    </a:lnTo>
                    <a:lnTo>
                      <a:pt x="1286" y="1722"/>
                    </a:lnTo>
                    <a:lnTo>
                      <a:pt x="1290" y="1721"/>
                    </a:lnTo>
                    <a:lnTo>
                      <a:pt x="1294" y="1720"/>
                    </a:lnTo>
                    <a:lnTo>
                      <a:pt x="1300" y="1716"/>
                    </a:lnTo>
                    <a:lnTo>
                      <a:pt x="1307" y="1710"/>
                    </a:lnTo>
                    <a:lnTo>
                      <a:pt x="1313" y="1705"/>
                    </a:lnTo>
                    <a:lnTo>
                      <a:pt x="1322" y="1700"/>
                    </a:lnTo>
                    <a:lnTo>
                      <a:pt x="1327" y="1699"/>
                    </a:lnTo>
                    <a:lnTo>
                      <a:pt x="1332" y="1697"/>
                    </a:lnTo>
                    <a:lnTo>
                      <a:pt x="1338" y="1697"/>
                    </a:lnTo>
                    <a:lnTo>
                      <a:pt x="1345" y="1696"/>
                    </a:lnTo>
                    <a:lnTo>
                      <a:pt x="1359" y="1696"/>
                    </a:lnTo>
                    <a:lnTo>
                      <a:pt x="1372" y="1696"/>
                    </a:lnTo>
                    <a:lnTo>
                      <a:pt x="1384" y="1695"/>
                    </a:lnTo>
                    <a:lnTo>
                      <a:pt x="1392" y="1695"/>
                    </a:lnTo>
                    <a:lnTo>
                      <a:pt x="1396" y="1696"/>
                    </a:lnTo>
                    <a:lnTo>
                      <a:pt x="1398" y="1697"/>
                    </a:lnTo>
                    <a:lnTo>
                      <a:pt x="1402" y="1699"/>
                    </a:lnTo>
                    <a:lnTo>
                      <a:pt x="1405" y="1703"/>
                    </a:lnTo>
                    <a:lnTo>
                      <a:pt x="1409" y="1708"/>
                    </a:lnTo>
                    <a:lnTo>
                      <a:pt x="1411" y="1714"/>
                    </a:lnTo>
                    <a:lnTo>
                      <a:pt x="1414" y="1720"/>
                    </a:lnTo>
                    <a:lnTo>
                      <a:pt x="1416" y="1725"/>
                    </a:lnTo>
                    <a:lnTo>
                      <a:pt x="1418" y="1733"/>
                    </a:lnTo>
                    <a:lnTo>
                      <a:pt x="1422" y="1740"/>
                    </a:lnTo>
                    <a:lnTo>
                      <a:pt x="1427" y="1748"/>
                    </a:lnTo>
                    <a:lnTo>
                      <a:pt x="1433" y="1755"/>
                    </a:lnTo>
                    <a:lnTo>
                      <a:pt x="1439" y="1762"/>
                    </a:lnTo>
                    <a:lnTo>
                      <a:pt x="1446" y="1769"/>
                    </a:lnTo>
                    <a:lnTo>
                      <a:pt x="1453" y="1774"/>
                    </a:lnTo>
                    <a:lnTo>
                      <a:pt x="1460" y="1778"/>
                    </a:lnTo>
                    <a:lnTo>
                      <a:pt x="1477" y="1783"/>
                    </a:lnTo>
                    <a:lnTo>
                      <a:pt x="1495" y="1786"/>
                    </a:lnTo>
                    <a:lnTo>
                      <a:pt x="1504" y="1787"/>
                    </a:lnTo>
                    <a:lnTo>
                      <a:pt x="1514" y="1787"/>
                    </a:lnTo>
                    <a:lnTo>
                      <a:pt x="1522" y="1786"/>
                    </a:lnTo>
                    <a:lnTo>
                      <a:pt x="1530" y="1785"/>
                    </a:lnTo>
                    <a:lnTo>
                      <a:pt x="1543" y="1784"/>
                    </a:lnTo>
                    <a:lnTo>
                      <a:pt x="1556" y="1783"/>
                    </a:lnTo>
                    <a:lnTo>
                      <a:pt x="1562" y="1783"/>
                    </a:lnTo>
                    <a:lnTo>
                      <a:pt x="1568" y="1783"/>
                    </a:lnTo>
                    <a:lnTo>
                      <a:pt x="1574" y="1785"/>
                    </a:lnTo>
                    <a:lnTo>
                      <a:pt x="1580" y="1786"/>
                    </a:lnTo>
                    <a:lnTo>
                      <a:pt x="1585" y="1791"/>
                    </a:lnTo>
                    <a:lnTo>
                      <a:pt x="1590" y="1796"/>
                    </a:lnTo>
                    <a:lnTo>
                      <a:pt x="1593" y="1802"/>
                    </a:lnTo>
                    <a:lnTo>
                      <a:pt x="1597" y="1809"/>
                    </a:lnTo>
                    <a:lnTo>
                      <a:pt x="1602" y="1823"/>
                    </a:lnTo>
                    <a:lnTo>
                      <a:pt x="1606" y="1836"/>
                    </a:lnTo>
                    <a:lnTo>
                      <a:pt x="1609" y="1840"/>
                    </a:lnTo>
                    <a:lnTo>
                      <a:pt x="1612" y="1842"/>
                    </a:lnTo>
                    <a:lnTo>
                      <a:pt x="1616" y="1843"/>
                    </a:lnTo>
                    <a:lnTo>
                      <a:pt x="1621" y="1843"/>
                    </a:lnTo>
                    <a:lnTo>
                      <a:pt x="1625" y="1842"/>
                    </a:lnTo>
                    <a:lnTo>
                      <a:pt x="1630" y="1840"/>
                    </a:lnTo>
                    <a:lnTo>
                      <a:pt x="1634" y="1835"/>
                    </a:lnTo>
                    <a:lnTo>
                      <a:pt x="1637" y="1830"/>
                    </a:lnTo>
                    <a:lnTo>
                      <a:pt x="1643" y="1821"/>
                    </a:lnTo>
                    <a:lnTo>
                      <a:pt x="1649" y="1813"/>
                    </a:lnTo>
                    <a:lnTo>
                      <a:pt x="1657" y="1809"/>
                    </a:lnTo>
                    <a:lnTo>
                      <a:pt x="1669" y="1803"/>
                    </a:lnTo>
                    <a:lnTo>
                      <a:pt x="1675" y="1799"/>
                    </a:lnTo>
                    <a:lnTo>
                      <a:pt x="1681" y="1794"/>
                    </a:lnTo>
                    <a:lnTo>
                      <a:pt x="1687" y="1791"/>
                    </a:lnTo>
                    <a:lnTo>
                      <a:pt x="1691" y="1786"/>
                    </a:lnTo>
                    <a:lnTo>
                      <a:pt x="1693" y="1781"/>
                    </a:lnTo>
                    <a:lnTo>
                      <a:pt x="1695" y="1777"/>
                    </a:lnTo>
                    <a:lnTo>
                      <a:pt x="1697" y="1772"/>
                    </a:lnTo>
                    <a:lnTo>
                      <a:pt x="1695" y="1768"/>
                    </a:lnTo>
                    <a:lnTo>
                      <a:pt x="1694" y="1765"/>
                    </a:lnTo>
                    <a:lnTo>
                      <a:pt x="1694" y="1760"/>
                    </a:lnTo>
                    <a:lnTo>
                      <a:pt x="1694" y="1755"/>
                    </a:lnTo>
                    <a:lnTo>
                      <a:pt x="1695" y="1752"/>
                    </a:lnTo>
                    <a:lnTo>
                      <a:pt x="1698" y="1747"/>
                    </a:lnTo>
                    <a:lnTo>
                      <a:pt x="1701" y="1743"/>
                    </a:lnTo>
                    <a:lnTo>
                      <a:pt x="1705" y="1739"/>
                    </a:lnTo>
                    <a:lnTo>
                      <a:pt x="1710" y="1736"/>
                    </a:lnTo>
                    <a:lnTo>
                      <a:pt x="1722" y="1730"/>
                    </a:lnTo>
                    <a:lnTo>
                      <a:pt x="1737" y="1725"/>
                    </a:lnTo>
                    <a:lnTo>
                      <a:pt x="1751" y="1722"/>
                    </a:lnTo>
                    <a:lnTo>
                      <a:pt x="1763" y="1720"/>
                    </a:lnTo>
                    <a:lnTo>
                      <a:pt x="1766" y="1718"/>
                    </a:lnTo>
                    <a:lnTo>
                      <a:pt x="1768" y="1718"/>
                    </a:lnTo>
                    <a:lnTo>
                      <a:pt x="1769" y="1716"/>
                    </a:lnTo>
                    <a:lnTo>
                      <a:pt x="1770" y="1709"/>
                    </a:lnTo>
                    <a:lnTo>
                      <a:pt x="1774" y="1699"/>
                    </a:lnTo>
                    <a:lnTo>
                      <a:pt x="1780" y="1689"/>
                    </a:lnTo>
                    <a:lnTo>
                      <a:pt x="1794" y="1670"/>
                    </a:lnTo>
                    <a:lnTo>
                      <a:pt x="1804" y="1655"/>
                    </a:lnTo>
                    <a:lnTo>
                      <a:pt x="1806" y="1647"/>
                    </a:lnTo>
                    <a:lnTo>
                      <a:pt x="1810" y="1634"/>
                    </a:lnTo>
                    <a:lnTo>
                      <a:pt x="1813" y="1620"/>
                    </a:lnTo>
                    <a:lnTo>
                      <a:pt x="1814" y="1610"/>
                    </a:lnTo>
                    <a:lnTo>
                      <a:pt x="1815" y="1601"/>
                    </a:lnTo>
                    <a:lnTo>
                      <a:pt x="1818" y="1588"/>
                    </a:lnTo>
                    <a:lnTo>
                      <a:pt x="1819" y="1575"/>
                    </a:lnTo>
                    <a:lnTo>
                      <a:pt x="1819" y="1564"/>
                    </a:lnTo>
                    <a:lnTo>
                      <a:pt x="1819" y="1555"/>
                    </a:lnTo>
                    <a:lnTo>
                      <a:pt x="1819" y="1547"/>
                    </a:lnTo>
                    <a:lnTo>
                      <a:pt x="1819" y="1540"/>
                    </a:lnTo>
                    <a:lnTo>
                      <a:pt x="1821" y="1534"/>
                    </a:lnTo>
                    <a:lnTo>
                      <a:pt x="1826" y="1529"/>
                    </a:lnTo>
                    <a:lnTo>
                      <a:pt x="1835" y="1522"/>
                    </a:lnTo>
                    <a:lnTo>
                      <a:pt x="1844" y="1516"/>
                    </a:lnTo>
                    <a:lnTo>
                      <a:pt x="1855" y="1509"/>
                    </a:lnTo>
                    <a:lnTo>
                      <a:pt x="1869" y="1501"/>
                    </a:lnTo>
                    <a:lnTo>
                      <a:pt x="1873" y="1497"/>
                    </a:lnTo>
                    <a:lnTo>
                      <a:pt x="1871" y="1496"/>
                    </a:lnTo>
                    <a:lnTo>
                      <a:pt x="1869" y="1492"/>
                    </a:lnTo>
                    <a:lnTo>
                      <a:pt x="1868" y="1489"/>
                    </a:lnTo>
                    <a:lnTo>
                      <a:pt x="1868" y="1488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5" name="福建">
                <a:extLst>
                  <a:ext uri="{FF2B5EF4-FFF2-40B4-BE49-F238E27FC236}">
                    <a16:creationId xmlns:a16="http://schemas.microsoft.com/office/drawing/2014/main" id="{38B5FE84-514C-4CE3-AE5A-F961BDBA9366}"/>
                  </a:ext>
                </a:extLst>
              </p:cNvPr>
              <p:cNvSpPr/>
              <p:nvPr/>
            </p:nvSpPr>
            <p:spPr bwMode="auto">
              <a:xfrm>
                <a:off x="5156900" y="4073362"/>
                <a:ext cx="618302" cy="749855"/>
              </a:xfrm>
              <a:custGeom>
                <a:avLst/>
                <a:gdLst>
                  <a:gd name="T0" fmla="*/ 1565 w 1689"/>
                  <a:gd name="T1" fmla="*/ 334 h 2064"/>
                  <a:gd name="T2" fmla="*/ 1442 w 1689"/>
                  <a:gd name="T3" fmla="*/ 393 h 2064"/>
                  <a:gd name="T4" fmla="*/ 1376 w 1689"/>
                  <a:gd name="T5" fmla="*/ 269 h 2064"/>
                  <a:gd name="T6" fmla="*/ 1307 w 1689"/>
                  <a:gd name="T7" fmla="*/ 313 h 2064"/>
                  <a:gd name="T8" fmla="*/ 1189 w 1689"/>
                  <a:gd name="T9" fmla="*/ 346 h 2064"/>
                  <a:gd name="T10" fmla="*/ 1100 w 1689"/>
                  <a:gd name="T11" fmla="*/ 306 h 2064"/>
                  <a:gd name="T12" fmla="*/ 1033 w 1689"/>
                  <a:gd name="T13" fmla="*/ 78 h 2064"/>
                  <a:gd name="T14" fmla="*/ 963 w 1689"/>
                  <a:gd name="T15" fmla="*/ 22 h 2064"/>
                  <a:gd name="T16" fmla="*/ 872 w 1689"/>
                  <a:gd name="T17" fmla="*/ 23 h 2064"/>
                  <a:gd name="T18" fmla="*/ 792 w 1689"/>
                  <a:gd name="T19" fmla="*/ 129 h 2064"/>
                  <a:gd name="T20" fmla="*/ 666 w 1689"/>
                  <a:gd name="T21" fmla="*/ 211 h 2064"/>
                  <a:gd name="T22" fmla="*/ 545 w 1689"/>
                  <a:gd name="T23" fmla="*/ 190 h 2064"/>
                  <a:gd name="T24" fmla="*/ 413 w 1689"/>
                  <a:gd name="T25" fmla="*/ 318 h 2064"/>
                  <a:gd name="T26" fmla="*/ 406 w 1689"/>
                  <a:gd name="T27" fmla="*/ 378 h 2064"/>
                  <a:gd name="T28" fmla="*/ 378 w 1689"/>
                  <a:gd name="T29" fmla="*/ 591 h 2064"/>
                  <a:gd name="T30" fmla="*/ 213 w 1689"/>
                  <a:gd name="T31" fmla="*/ 738 h 2064"/>
                  <a:gd name="T32" fmla="*/ 249 w 1689"/>
                  <a:gd name="T33" fmla="*/ 886 h 2064"/>
                  <a:gd name="T34" fmla="*/ 186 w 1689"/>
                  <a:gd name="T35" fmla="*/ 982 h 2064"/>
                  <a:gd name="T36" fmla="*/ 97 w 1689"/>
                  <a:gd name="T37" fmla="*/ 1114 h 2064"/>
                  <a:gd name="T38" fmla="*/ 69 w 1689"/>
                  <a:gd name="T39" fmla="*/ 1267 h 2064"/>
                  <a:gd name="T40" fmla="*/ 17 w 1689"/>
                  <a:gd name="T41" fmla="*/ 1465 h 2064"/>
                  <a:gd name="T42" fmla="*/ 98 w 1689"/>
                  <a:gd name="T43" fmla="*/ 1568 h 2064"/>
                  <a:gd name="T44" fmla="*/ 220 w 1689"/>
                  <a:gd name="T45" fmla="*/ 1592 h 2064"/>
                  <a:gd name="T46" fmla="*/ 385 w 1689"/>
                  <a:gd name="T47" fmla="*/ 1629 h 2064"/>
                  <a:gd name="T48" fmla="*/ 428 w 1689"/>
                  <a:gd name="T49" fmla="*/ 1753 h 2064"/>
                  <a:gd name="T50" fmla="*/ 461 w 1689"/>
                  <a:gd name="T51" fmla="*/ 1903 h 2064"/>
                  <a:gd name="T52" fmla="*/ 562 w 1689"/>
                  <a:gd name="T53" fmla="*/ 2059 h 2064"/>
                  <a:gd name="T54" fmla="*/ 604 w 1689"/>
                  <a:gd name="T55" fmla="*/ 2032 h 2064"/>
                  <a:gd name="T56" fmla="*/ 665 w 1689"/>
                  <a:gd name="T57" fmla="*/ 1976 h 2064"/>
                  <a:gd name="T58" fmla="*/ 740 w 1689"/>
                  <a:gd name="T59" fmla="*/ 1946 h 2064"/>
                  <a:gd name="T60" fmla="*/ 753 w 1689"/>
                  <a:gd name="T61" fmla="*/ 1919 h 2064"/>
                  <a:gd name="T62" fmla="*/ 792 w 1689"/>
                  <a:gd name="T63" fmla="*/ 1923 h 2064"/>
                  <a:gd name="T64" fmla="*/ 927 w 1689"/>
                  <a:gd name="T65" fmla="*/ 1768 h 2064"/>
                  <a:gd name="T66" fmla="*/ 820 w 1689"/>
                  <a:gd name="T67" fmla="*/ 1683 h 2064"/>
                  <a:gd name="T68" fmla="*/ 832 w 1689"/>
                  <a:gd name="T69" fmla="*/ 1641 h 2064"/>
                  <a:gd name="T70" fmla="*/ 899 w 1689"/>
                  <a:gd name="T71" fmla="*/ 1685 h 2064"/>
                  <a:gd name="T72" fmla="*/ 924 w 1689"/>
                  <a:gd name="T73" fmla="*/ 1584 h 2064"/>
                  <a:gd name="T74" fmla="*/ 992 w 1689"/>
                  <a:gd name="T75" fmla="*/ 1612 h 2064"/>
                  <a:gd name="T76" fmla="*/ 1040 w 1689"/>
                  <a:gd name="T77" fmla="*/ 1592 h 2064"/>
                  <a:gd name="T78" fmla="*/ 1122 w 1689"/>
                  <a:gd name="T79" fmla="*/ 1608 h 2064"/>
                  <a:gd name="T80" fmla="*/ 1130 w 1689"/>
                  <a:gd name="T81" fmla="*/ 1518 h 2064"/>
                  <a:gd name="T82" fmla="*/ 1231 w 1689"/>
                  <a:gd name="T83" fmla="*/ 1468 h 2064"/>
                  <a:gd name="T84" fmla="*/ 1231 w 1689"/>
                  <a:gd name="T85" fmla="*/ 1403 h 2064"/>
                  <a:gd name="T86" fmla="*/ 1210 w 1689"/>
                  <a:gd name="T87" fmla="*/ 1386 h 2064"/>
                  <a:gd name="T88" fmla="*/ 1227 w 1689"/>
                  <a:gd name="T89" fmla="*/ 1327 h 2064"/>
                  <a:gd name="T90" fmla="*/ 1411 w 1689"/>
                  <a:gd name="T91" fmla="*/ 1335 h 2064"/>
                  <a:gd name="T92" fmla="*/ 1278 w 1689"/>
                  <a:gd name="T93" fmla="*/ 1222 h 2064"/>
                  <a:gd name="T94" fmla="*/ 1373 w 1689"/>
                  <a:gd name="T95" fmla="*/ 1203 h 2064"/>
                  <a:gd name="T96" fmla="*/ 1474 w 1689"/>
                  <a:gd name="T97" fmla="*/ 1215 h 2064"/>
                  <a:gd name="T98" fmla="*/ 1387 w 1689"/>
                  <a:gd name="T99" fmla="*/ 1128 h 2064"/>
                  <a:gd name="T100" fmla="*/ 1474 w 1689"/>
                  <a:gd name="T101" fmla="*/ 987 h 2064"/>
                  <a:gd name="T102" fmla="*/ 1448 w 1689"/>
                  <a:gd name="T103" fmla="*/ 862 h 2064"/>
                  <a:gd name="T104" fmla="*/ 1524 w 1689"/>
                  <a:gd name="T105" fmla="*/ 793 h 2064"/>
                  <a:gd name="T106" fmla="*/ 1443 w 1689"/>
                  <a:gd name="T107" fmla="*/ 800 h 2064"/>
                  <a:gd name="T108" fmla="*/ 1492 w 1689"/>
                  <a:gd name="T109" fmla="*/ 743 h 2064"/>
                  <a:gd name="T110" fmla="*/ 1397 w 1689"/>
                  <a:gd name="T111" fmla="*/ 703 h 2064"/>
                  <a:gd name="T112" fmla="*/ 1440 w 1689"/>
                  <a:gd name="T113" fmla="*/ 633 h 2064"/>
                  <a:gd name="T114" fmla="*/ 1448 w 1689"/>
                  <a:gd name="T115" fmla="*/ 623 h 2064"/>
                  <a:gd name="T116" fmla="*/ 1474 w 1689"/>
                  <a:gd name="T117" fmla="*/ 618 h 2064"/>
                  <a:gd name="T118" fmla="*/ 1528 w 1689"/>
                  <a:gd name="T119" fmla="*/ 603 h 2064"/>
                  <a:gd name="T120" fmla="*/ 1497 w 1689"/>
                  <a:gd name="T121" fmla="*/ 705 h 2064"/>
                  <a:gd name="T122" fmla="*/ 1598 w 1689"/>
                  <a:gd name="T123" fmla="*/ 640 h 2064"/>
                  <a:gd name="T124" fmla="*/ 1622 w 1689"/>
                  <a:gd name="T125" fmla="*/ 526 h 20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689" h="2064">
                    <a:moveTo>
                      <a:pt x="1689" y="435"/>
                    </a:moveTo>
                    <a:lnTo>
                      <a:pt x="1685" y="429"/>
                    </a:lnTo>
                    <a:lnTo>
                      <a:pt x="1680" y="425"/>
                    </a:lnTo>
                    <a:lnTo>
                      <a:pt x="1676" y="419"/>
                    </a:lnTo>
                    <a:lnTo>
                      <a:pt x="1673" y="414"/>
                    </a:lnTo>
                    <a:lnTo>
                      <a:pt x="1668" y="401"/>
                    </a:lnTo>
                    <a:lnTo>
                      <a:pt x="1663" y="385"/>
                    </a:lnTo>
                    <a:lnTo>
                      <a:pt x="1659" y="371"/>
                    </a:lnTo>
                    <a:lnTo>
                      <a:pt x="1655" y="360"/>
                    </a:lnTo>
                    <a:lnTo>
                      <a:pt x="1651" y="353"/>
                    </a:lnTo>
                    <a:lnTo>
                      <a:pt x="1649" y="346"/>
                    </a:lnTo>
                    <a:lnTo>
                      <a:pt x="1647" y="344"/>
                    </a:lnTo>
                    <a:lnTo>
                      <a:pt x="1644" y="341"/>
                    </a:lnTo>
                    <a:lnTo>
                      <a:pt x="1641" y="339"/>
                    </a:lnTo>
                    <a:lnTo>
                      <a:pt x="1637" y="338"/>
                    </a:lnTo>
                    <a:lnTo>
                      <a:pt x="1629" y="338"/>
                    </a:lnTo>
                    <a:lnTo>
                      <a:pt x="1619" y="335"/>
                    </a:lnTo>
                    <a:lnTo>
                      <a:pt x="1610" y="334"/>
                    </a:lnTo>
                    <a:lnTo>
                      <a:pt x="1599" y="330"/>
                    </a:lnTo>
                    <a:lnTo>
                      <a:pt x="1593" y="328"/>
                    </a:lnTo>
                    <a:lnTo>
                      <a:pt x="1587" y="327"/>
                    </a:lnTo>
                    <a:lnTo>
                      <a:pt x="1581" y="327"/>
                    </a:lnTo>
                    <a:lnTo>
                      <a:pt x="1575" y="328"/>
                    </a:lnTo>
                    <a:lnTo>
                      <a:pt x="1571" y="331"/>
                    </a:lnTo>
                    <a:lnTo>
                      <a:pt x="1565" y="334"/>
                    </a:lnTo>
                    <a:lnTo>
                      <a:pt x="1561" y="338"/>
                    </a:lnTo>
                    <a:lnTo>
                      <a:pt x="1557" y="343"/>
                    </a:lnTo>
                    <a:lnTo>
                      <a:pt x="1550" y="351"/>
                    </a:lnTo>
                    <a:lnTo>
                      <a:pt x="1544" y="357"/>
                    </a:lnTo>
                    <a:lnTo>
                      <a:pt x="1541" y="359"/>
                    </a:lnTo>
                    <a:lnTo>
                      <a:pt x="1538" y="360"/>
                    </a:lnTo>
                    <a:lnTo>
                      <a:pt x="1536" y="360"/>
                    </a:lnTo>
                    <a:lnTo>
                      <a:pt x="1534" y="359"/>
                    </a:lnTo>
                    <a:lnTo>
                      <a:pt x="1530" y="356"/>
                    </a:lnTo>
                    <a:lnTo>
                      <a:pt x="1524" y="352"/>
                    </a:lnTo>
                    <a:lnTo>
                      <a:pt x="1522" y="351"/>
                    </a:lnTo>
                    <a:lnTo>
                      <a:pt x="1518" y="350"/>
                    </a:lnTo>
                    <a:lnTo>
                      <a:pt x="1515" y="351"/>
                    </a:lnTo>
                    <a:lnTo>
                      <a:pt x="1512" y="353"/>
                    </a:lnTo>
                    <a:lnTo>
                      <a:pt x="1506" y="360"/>
                    </a:lnTo>
                    <a:lnTo>
                      <a:pt x="1502" y="368"/>
                    </a:lnTo>
                    <a:lnTo>
                      <a:pt x="1498" y="375"/>
                    </a:lnTo>
                    <a:lnTo>
                      <a:pt x="1496" y="379"/>
                    </a:lnTo>
                    <a:lnTo>
                      <a:pt x="1492" y="382"/>
                    </a:lnTo>
                    <a:lnTo>
                      <a:pt x="1484" y="383"/>
                    </a:lnTo>
                    <a:lnTo>
                      <a:pt x="1474" y="384"/>
                    </a:lnTo>
                    <a:lnTo>
                      <a:pt x="1466" y="384"/>
                    </a:lnTo>
                    <a:lnTo>
                      <a:pt x="1455" y="387"/>
                    </a:lnTo>
                    <a:lnTo>
                      <a:pt x="1447" y="390"/>
                    </a:lnTo>
                    <a:lnTo>
                      <a:pt x="1442" y="393"/>
                    </a:lnTo>
                    <a:lnTo>
                      <a:pt x="1441" y="393"/>
                    </a:lnTo>
                    <a:lnTo>
                      <a:pt x="1441" y="389"/>
                    </a:lnTo>
                    <a:lnTo>
                      <a:pt x="1441" y="383"/>
                    </a:lnTo>
                    <a:lnTo>
                      <a:pt x="1436" y="377"/>
                    </a:lnTo>
                    <a:lnTo>
                      <a:pt x="1430" y="370"/>
                    </a:lnTo>
                    <a:lnTo>
                      <a:pt x="1421" y="363"/>
                    </a:lnTo>
                    <a:lnTo>
                      <a:pt x="1411" y="357"/>
                    </a:lnTo>
                    <a:lnTo>
                      <a:pt x="1410" y="353"/>
                    </a:lnTo>
                    <a:lnTo>
                      <a:pt x="1409" y="350"/>
                    </a:lnTo>
                    <a:lnTo>
                      <a:pt x="1408" y="346"/>
                    </a:lnTo>
                    <a:lnTo>
                      <a:pt x="1408" y="341"/>
                    </a:lnTo>
                    <a:lnTo>
                      <a:pt x="1409" y="330"/>
                    </a:lnTo>
                    <a:lnTo>
                      <a:pt x="1409" y="319"/>
                    </a:lnTo>
                    <a:lnTo>
                      <a:pt x="1409" y="314"/>
                    </a:lnTo>
                    <a:lnTo>
                      <a:pt x="1408" y="311"/>
                    </a:lnTo>
                    <a:lnTo>
                      <a:pt x="1407" y="307"/>
                    </a:lnTo>
                    <a:lnTo>
                      <a:pt x="1404" y="303"/>
                    </a:lnTo>
                    <a:lnTo>
                      <a:pt x="1402" y="301"/>
                    </a:lnTo>
                    <a:lnTo>
                      <a:pt x="1397" y="301"/>
                    </a:lnTo>
                    <a:lnTo>
                      <a:pt x="1393" y="300"/>
                    </a:lnTo>
                    <a:lnTo>
                      <a:pt x="1389" y="300"/>
                    </a:lnTo>
                    <a:lnTo>
                      <a:pt x="1385" y="288"/>
                    </a:lnTo>
                    <a:lnTo>
                      <a:pt x="1380" y="275"/>
                    </a:lnTo>
                    <a:lnTo>
                      <a:pt x="1378" y="272"/>
                    </a:lnTo>
                    <a:lnTo>
                      <a:pt x="1376" y="269"/>
                    </a:lnTo>
                    <a:lnTo>
                      <a:pt x="1374" y="265"/>
                    </a:lnTo>
                    <a:lnTo>
                      <a:pt x="1373" y="262"/>
                    </a:lnTo>
                    <a:lnTo>
                      <a:pt x="1373" y="253"/>
                    </a:lnTo>
                    <a:lnTo>
                      <a:pt x="1373" y="245"/>
                    </a:lnTo>
                    <a:lnTo>
                      <a:pt x="1372" y="243"/>
                    </a:lnTo>
                    <a:lnTo>
                      <a:pt x="1370" y="240"/>
                    </a:lnTo>
                    <a:lnTo>
                      <a:pt x="1367" y="239"/>
                    </a:lnTo>
                    <a:lnTo>
                      <a:pt x="1365" y="238"/>
                    </a:lnTo>
                    <a:lnTo>
                      <a:pt x="1360" y="238"/>
                    </a:lnTo>
                    <a:lnTo>
                      <a:pt x="1354" y="238"/>
                    </a:lnTo>
                    <a:lnTo>
                      <a:pt x="1351" y="239"/>
                    </a:lnTo>
                    <a:lnTo>
                      <a:pt x="1347" y="242"/>
                    </a:lnTo>
                    <a:lnTo>
                      <a:pt x="1342" y="244"/>
                    </a:lnTo>
                    <a:lnTo>
                      <a:pt x="1339" y="246"/>
                    </a:lnTo>
                    <a:lnTo>
                      <a:pt x="1334" y="252"/>
                    </a:lnTo>
                    <a:lnTo>
                      <a:pt x="1329" y="259"/>
                    </a:lnTo>
                    <a:lnTo>
                      <a:pt x="1327" y="267"/>
                    </a:lnTo>
                    <a:lnTo>
                      <a:pt x="1324" y="275"/>
                    </a:lnTo>
                    <a:lnTo>
                      <a:pt x="1321" y="290"/>
                    </a:lnTo>
                    <a:lnTo>
                      <a:pt x="1317" y="302"/>
                    </a:lnTo>
                    <a:lnTo>
                      <a:pt x="1316" y="307"/>
                    </a:lnTo>
                    <a:lnTo>
                      <a:pt x="1314" y="311"/>
                    </a:lnTo>
                    <a:lnTo>
                      <a:pt x="1311" y="312"/>
                    </a:lnTo>
                    <a:lnTo>
                      <a:pt x="1309" y="313"/>
                    </a:lnTo>
                    <a:lnTo>
                      <a:pt x="1307" y="313"/>
                    </a:lnTo>
                    <a:lnTo>
                      <a:pt x="1304" y="312"/>
                    </a:lnTo>
                    <a:lnTo>
                      <a:pt x="1301" y="311"/>
                    </a:lnTo>
                    <a:lnTo>
                      <a:pt x="1298" y="308"/>
                    </a:lnTo>
                    <a:lnTo>
                      <a:pt x="1295" y="307"/>
                    </a:lnTo>
                    <a:lnTo>
                      <a:pt x="1291" y="308"/>
                    </a:lnTo>
                    <a:lnTo>
                      <a:pt x="1286" y="311"/>
                    </a:lnTo>
                    <a:lnTo>
                      <a:pt x="1282" y="314"/>
                    </a:lnTo>
                    <a:lnTo>
                      <a:pt x="1272" y="325"/>
                    </a:lnTo>
                    <a:lnTo>
                      <a:pt x="1265" y="335"/>
                    </a:lnTo>
                    <a:lnTo>
                      <a:pt x="1259" y="346"/>
                    </a:lnTo>
                    <a:lnTo>
                      <a:pt x="1252" y="356"/>
                    </a:lnTo>
                    <a:lnTo>
                      <a:pt x="1247" y="359"/>
                    </a:lnTo>
                    <a:lnTo>
                      <a:pt x="1242" y="363"/>
                    </a:lnTo>
                    <a:lnTo>
                      <a:pt x="1238" y="365"/>
                    </a:lnTo>
                    <a:lnTo>
                      <a:pt x="1232" y="368"/>
                    </a:lnTo>
                    <a:lnTo>
                      <a:pt x="1220" y="369"/>
                    </a:lnTo>
                    <a:lnTo>
                      <a:pt x="1209" y="370"/>
                    </a:lnTo>
                    <a:lnTo>
                      <a:pt x="1204" y="369"/>
                    </a:lnTo>
                    <a:lnTo>
                      <a:pt x="1201" y="368"/>
                    </a:lnTo>
                    <a:lnTo>
                      <a:pt x="1198" y="365"/>
                    </a:lnTo>
                    <a:lnTo>
                      <a:pt x="1196" y="363"/>
                    </a:lnTo>
                    <a:lnTo>
                      <a:pt x="1196" y="357"/>
                    </a:lnTo>
                    <a:lnTo>
                      <a:pt x="1195" y="353"/>
                    </a:lnTo>
                    <a:lnTo>
                      <a:pt x="1193" y="350"/>
                    </a:lnTo>
                    <a:lnTo>
                      <a:pt x="1189" y="346"/>
                    </a:lnTo>
                    <a:lnTo>
                      <a:pt x="1185" y="344"/>
                    </a:lnTo>
                    <a:lnTo>
                      <a:pt x="1181" y="343"/>
                    </a:lnTo>
                    <a:lnTo>
                      <a:pt x="1174" y="341"/>
                    </a:lnTo>
                    <a:lnTo>
                      <a:pt x="1165" y="341"/>
                    </a:lnTo>
                    <a:lnTo>
                      <a:pt x="1149" y="341"/>
                    </a:lnTo>
                    <a:lnTo>
                      <a:pt x="1134" y="344"/>
                    </a:lnTo>
                    <a:lnTo>
                      <a:pt x="1121" y="346"/>
                    </a:lnTo>
                    <a:lnTo>
                      <a:pt x="1111" y="349"/>
                    </a:lnTo>
                    <a:lnTo>
                      <a:pt x="1106" y="349"/>
                    </a:lnTo>
                    <a:lnTo>
                      <a:pt x="1102" y="349"/>
                    </a:lnTo>
                    <a:lnTo>
                      <a:pt x="1097" y="347"/>
                    </a:lnTo>
                    <a:lnTo>
                      <a:pt x="1094" y="344"/>
                    </a:lnTo>
                    <a:lnTo>
                      <a:pt x="1090" y="340"/>
                    </a:lnTo>
                    <a:lnTo>
                      <a:pt x="1088" y="337"/>
                    </a:lnTo>
                    <a:lnTo>
                      <a:pt x="1087" y="333"/>
                    </a:lnTo>
                    <a:lnTo>
                      <a:pt x="1086" y="330"/>
                    </a:lnTo>
                    <a:lnTo>
                      <a:pt x="1087" y="327"/>
                    </a:lnTo>
                    <a:lnTo>
                      <a:pt x="1087" y="324"/>
                    </a:lnTo>
                    <a:lnTo>
                      <a:pt x="1089" y="321"/>
                    </a:lnTo>
                    <a:lnTo>
                      <a:pt x="1091" y="319"/>
                    </a:lnTo>
                    <a:lnTo>
                      <a:pt x="1096" y="315"/>
                    </a:lnTo>
                    <a:lnTo>
                      <a:pt x="1100" y="312"/>
                    </a:lnTo>
                    <a:lnTo>
                      <a:pt x="1100" y="311"/>
                    </a:lnTo>
                    <a:lnTo>
                      <a:pt x="1101" y="308"/>
                    </a:lnTo>
                    <a:lnTo>
                      <a:pt x="1100" y="306"/>
                    </a:lnTo>
                    <a:lnTo>
                      <a:pt x="1099" y="302"/>
                    </a:lnTo>
                    <a:lnTo>
                      <a:pt x="1095" y="294"/>
                    </a:lnTo>
                    <a:lnTo>
                      <a:pt x="1090" y="283"/>
                    </a:lnTo>
                    <a:lnTo>
                      <a:pt x="1086" y="271"/>
                    </a:lnTo>
                    <a:lnTo>
                      <a:pt x="1081" y="257"/>
                    </a:lnTo>
                    <a:lnTo>
                      <a:pt x="1076" y="242"/>
                    </a:lnTo>
                    <a:lnTo>
                      <a:pt x="1071" y="225"/>
                    </a:lnTo>
                    <a:lnTo>
                      <a:pt x="1067" y="208"/>
                    </a:lnTo>
                    <a:lnTo>
                      <a:pt x="1061" y="194"/>
                    </a:lnTo>
                    <a:lnTo>
                      <a:pt x="1053" y="180"/>
                    </a:lnTo>
                    <a:lnTo>
                      <a:pt x="1045" y="169"/>
                    </a:lnTo>
                    <a:lnTo>
                      <a:pt x="1037" y="160"/>
                    </a:lnTo>
                    <a:lnTo>
                      <a:pt x="1028" y="151"/>
                    </a:lnTo>
                    <a:lnTo>
                      <a:pt x="1024" y="148"/>
                    </a:lnTo>
                    <a:lnTo>
                      <a:pt x="1020" y="143"/>
                    </a:lnTo>
                    <a:lnTo>
                      <a:pt x="1017" y="137"/>
                    </a:lnTo>
                    <a:lnTo>
                      <a:pt x="1014" y="132"/>
                    </a:lnTo>
                    <a:lnTo>
                      <a:pt x="1012" y="119"/>
                    </a:lnTo>
                    <a:lnTo>
                      <a:pt x="1011" y="108"/>
                    </a:lnTo>
                    <a:lnTo>
                      <a:pt x="1011" y="104"/>
                    </a:lnTo>
                    <a:lnTo>
                      <a:pt x="1013" y="99"/>
                    </a:lnTo>
                    <a:lnTo>
                      <a:pt x="1015" y="94"/>
                    </a:lnTo>
                    <a:lnTo>
                      <a:pt x="1019" y="91"/>
                    </a:lnTo>
                    <a:lnTo>
                      <a:pt x="1027" y="85"/>
                    </a:lnTo>
                    <a:lnTo>
                      <a:pt x="1033" y="78"/>
                    </a:lnTo>
                    <a:lnTo>
                      <a:pt x="1036" y="74"/>
                    </a:lnTo>
                    <a:lnTo>
                      <a:pt x="1037" y="69"/>
                    </a:lnTo>
                    <a:lnTo>
                      <a:pt x="1036" y="66"/>
                    </a:lnTo>
                    <a:lnTo>
                      <a:pt x="1036" y="62"/>
                    </a:lnTo>
                    <a:lnTo>
                      <a:pt x="1032" y="54"/>
                    </a:lnTo>
                    <a:lnTo>
                      <a:pt x="1028" y="48"/>
                    </a:lnTo>
                    <a:lnTo>
                      <a:pt x="1026" y="41"/>
                    </a:lnTo>
                    <a:lnTo>
                      <a:pt x="1026" y="32"/>
                    </a:lnTo>
                    <a:lnTo>
                      <a:pt x="1026" y="29"/>
                    </a:lnTo>
                    <a:lnTo>
                      <a:pt x="1025" y="24"/>
                    </a:lnTo>
                    <a:lnTo>
                      <a:pt x="1024" y="19"/>
                    </a:lnTo>
                    <a:lnTo>
                      <a:pt x="1020" y="13"/>
                    </a:lnTo>
                    <a:lnTo>
                      <a:pt x="1017" y="9"/>
                    </a:lnTo>
                    <a:lnTo>
                      <a:pt x="1012" y="5"/>
                    </a:lnTo>
                    <a:lnTo>
                      <a:pt x="1008" y="3"/>
                    </a:lnTo>
                    <a:lnTo>
                      <a:pt x="1004" y="0"/>
                    </a:lnTo>
                    <a:lnTo>
                      <a:pt x="999" y="0"/>
                    </a:lnTo>
                    <a:lnTo>
                      <a:pt x="994" y="1"/>
                    </a:lnTo>
                    <a:lnTo>
                      <a:pt x="989" y="4"/>
                    </a:lnTo>
                    <a:lnTo>
                      <a:pt x="986" y="9"/>
                    </a:lnTo>
                    <a:lnTo>
                      <a:pt x="977" y="16"/>
                    </a:lnTo>
                    <a:lnTo>
                      <a:pt x="970" y="21"/>
                    </a:lnTo>
                    <a:lnTo>
                      <a:pt x="968" y="22"/>
                    </a:lnTo>
                    <a:lnTo>
                      <a:pt x="965" y="22"/>
                    </a:lnTo>
                    <a:lnTo>
                      <a:pt x="963" y="22"/>
                    </a:lnTo>
                    <a:lnTo>
                      <a:pt x="961" y="21"/>
                    </a:lnTo>
                    <a:lnTo>
                      <a:pt x="958" y="17"/>
                    </a:lnTo>
                    <a:lnTo>
                      <a:pt x="955" y="13"/>
                    </a:lnTo>
                    <a:lnTo>
                      <a:pt x="952" y="12"/>
                    </a:lnTo>
                    <a:lnTo>
                      <a:pt x="949" y="11"/>
                    </a:lnTo>
                    <a:lnTo>
                      <a:pt x="945" y="11"/>
                    </a:lnTo>
                    <a:lnTo>
                      <a:pt x="941" y="12"/>
                    </a:lnTo>
                    <a:lnTo>
                      <a:pt x="936" y="13"/>
                    </a:lnTo>
                    <a:lnTo>
                      <a:pt x="933" y="16"/>
                    </a:lnTo>
                    <a:lnTo>
                      <a:pt x="931" y="18"/>
                    </a:lnTo>
                    <a:lnTo>
                      <a:pt x="930" y="22"/>
                    </a:lnTo>
                    <a:lnTo>
                      <a:pt x="927" y="24"/>
                    </a:lnTo>
                    <a:lnTo>
                      <a:pt x="925" y="26"/>
                    </a:lnTo>
                    <a:lnTo>
                      <a:pt x="920" y="29"/>
                    </a:lnTo>
                    <a:lnTo>
                      <a:pt x="914" y="30"/>
                    </a:lnTo>
                    <a:lnTo>
                      <a:pt x="906" y="30"/>
                    </a:lnTo>
                    <a:lnTo>
                      <a:pt x="900" y="29"/>
                    </a:lnTo>
                    <a:lnTo>
                      <a:pt x="895" y="26"/>
                    </a:lnTo>
                    <a:lnTo>
                      <a:pt x="892" y="23"/>
                    </a:lnTo>
                    <a:lnTo>
                      <a:pt x="889" y="21"/>
                    </a:lnTo>
                    <a:lnTo>
                      <a:pt x="887" y="19"/>
                    </a:lnTo>
                    <a:lnTo>
                      <a:pt x="885" y="18"/>
                    </a:lnTo>
                    <a:lnTo>
                      <a:pt x="882" y="18"/>
                    </a:lnTo>
                    <a:lnTo>
                      <a:pt x="878" y="21"/>
                    </a:lnTo>
                    <a:lnTo>
                      <a:pt x="872" y="23"/>
                    </a:lnTo>
                    <a:lnTo>
                      <a:pt x="868" y="25"/>
                    </a:lnTo>
                    <a:lnTo>
                      <a:pt x="864" y="28"/>
                    </a:lnTo>
                    <a:lnTo>
                      <a:pt x="862" y="31"/>
                    </a:lnTo>
                    <a:lnTo>
                      <a:pt x="860" y="35"/>
                    </a:lnTo>
                    <a:lnTo>
                      <a:pt x="858" y="40"/>
                    </a:lnTo>
                    <a:lnTo>
                      <a:pt x="858" y="43"/>
                    </a:lnTo>
                    <a:lnTo>
                      <a:pt x="860" y="48"/>
                    </a:lnTo>
                    <a:lnTo>
                      <a:pt x="863" y="54"/>
                    </a:lnTo>
                    <a:lnTo>
                      <a:pt x="867" y="60"/>
                    </a:lnTo>
                    <a:lnTo>
                      <a:pt x="869" y="66"/>
                    </a:lnTo>
                    <a:lnTo>
                      <a:pt x="870" y="73"/>
                    </a:lnTo>
                    <a:lnTo>
                      <a:pt x="872" y="80"/>
                    </a:lnTo>
                    <a:lnTo>
                      <a:pt x="872" y="86"/>
                    </a:lnTo>
                    <a:lnTo>
                      <a:pt x="872" y="92"/>
                    </a:lnTo>
                    <a:lnTo>
                      <a:pt x="869" y="98"/>
                    </a:lnTo>
                    <a:lnTo>
                      <a:pt x="867" y="101"/>
                    </a:lnTo>
                    <a:lnTo>
                      <a:pt x="862" y="105"/>
                    </a:lnTo>
                    <a:lnTo>
                      <a:pt x="857" y="107"/>
                    </a:lnTo>
                    <a:lnTo>
                      <a:pt x="850" y="110"/>
                    </a:lnTo>
                    <a:lnTo>
                      <a:pt x="843" y="112"/>
                    </a:lnTo>
                    <a:lnTo>
                      <a:pt x="826" y="117"/>
                    </a:lnTo>
                    <a:lnTo>
                      <a:pt x="811" y="120"/>
                    </a:lnTo>
                    <a:lnTo>
                      <a:pt x="804" y="123"/>
                    </a:lnTo>
                    <a:lnTo>
                      <a:pt x="797" y="125"/>
                    </a:lnTo>
                    <a:lnTo>
                      <a:pt x="792" y="129"/>
                    </a:lnTo>
                    <a:lnTo>
                      <a:pt x="787" y="132"/>
                    </a:lnTo>
                    <a:lnTo>
                      <a:pt x="784" y="136"/>
                    </a:lnTo>
                    <a:lnTo>
                      <a:pt x="780" y="141"/>
                    </a:lnTo>
                    <a:lnTo>
                      <a:pt x="778" y="147"/>
                    </a:lnTo>
                    <a:lnTo>
                      <a:pt x="776" y="151"/>
                    </a:lnTo>
                    <a:lnTo>
                      <a:pt x="775" y="156"/>
                    </a:lnTo>
                    <a:lnTo>
                      <a:pt x="774" y="158"/>
                    </a:lnTo>
                    <a:lnTo>
                      <a:pt x="772" y="161"/>
                    </a:lnTo>
                    <a:lnTo>
                      <a:pt x="768" y="161"/>
                    </a:lnTo>
                    <a:lnTo>
                      <a:pt x="761" y="161"/>
                    </a:lnTo>
                    <a:lnTo>
                      <a:pt x="753" y="157"/>
                    </a:lnTo>
                    <a:lnTo>
                      <a:pt x="747" y="157"/>
                    </a:lnTo>
                    <a:lnTo>
                      <a:pt x="741" y="157"/>
                    </a:lnTo>
                    <a:lnTo>
                      <a:pt x="734" y="158"/>
                    </a:lnTo>
                    <a:lnTo>
                      <a:pt x="727" y="161"/>
                    </a:lnTo>
                    <a:lnTo>
                      <a:pt x="718" y="163"/>
                    </a:lnTo>
                    <a:lnTo>
                      <a:pt x="710" y="167"/>
                    </a:lnTo>
                    <a:lnTo>
                      <a:pt x="703" y="171"/>
                    </a:lnTo>
                    <a:lnTo>
                      <a:pt x="696" y="176"/>
                    </a:lnTo>
                    <a:lnTo>
                      <a:pt x="689" y="181"/>
                    </a:lnTo>
                    <a:lnTo>
                      <a:pt x="683" y="187"/>
                    </a:lnTo>
                    <a:lnTo>
                      <a:pt x="677" y="193"/>
                    </a:lnTo>
                    <a:lnTo>
                      <a:pt x="672" y="199"/>
                    </a:lnTo>
                    <a:lnTo>
                      <a:pt x="668" y="205"/>
                    </a:lnTo>
                    <a:lnTo>
                      <a:pt x="666" y="211"/>
                    </a:lnTo>
                    <a:lnTo>
                      <a:pt x="664" y="215"/>
                    </a:lnTo>
                    <a:lnTo>
                      <a:pt x="664" y="220"/>
                    </a:lnTo>
                    <a:lnTo>
                      <a:pt x="662" y="224"/>
                    </a:lnTo>
                    <a:lnTo>
                      <a:pt x="660" y="229"/>
                    </a:lnTo>
                    <a:lnTo>
                      <a:pt x="656" y="232"/>
                    </a:lnTo>
                    <a:lnTo>
                      <a:pt x="653" y="236"/>
                    </a:lnTo>
                    <a:lnTo>
                      <a:pt x="648" y="238"/>
                    </a:lnTo>
                    <a:lnTo>
                      <a:pt x="642" y="239"/>
                    </a:lnTo>
                    <a:lnTo>
                      <a:pt x="636" y="240"/>
                    </a:lnTo>
                    <a:lnTo>
                      <a:pt x="630" y="239"/>
                    </a:lnTo>
                    <a:lnTo>
                      <a:pt x="623" y="237"/>
                    </a:lnTo>
                    <a:lnTo>
                      <a:pt x="617" y="232"/>
                    </a:lnTo>
                    <a:lnTo>
                      <a:pt x="611" y="227"/>
                    </a:lnTo>
                    <a:lnTo>
                      <a:pt x="606" y="223"/>
                    </a:lnTo>
                    <a:lnTo>
                      <a:pt x="597" y="209"/>
                    </a:lnTo>
                    <a:lnTo>
                      <a:pt x="590" y="198"/>
                    </a:lnTo>
                    <a:lnTo>
                      <a:pt x="585" y="192"/>
                    </a:lnTo>
                    <a:lnTo>
                      <a:pt x="582" y="187"/>
                    </a:lnTo>
                    <a:lnTo>
                      <a:pt x="577" y="185"/>
                    </a:lnTo>
                    <a:lnTo>
                      <a:pt x="572" y="182"/>
                    </a:lnTo>
                    <a:lnTo>
                      <a:pt x="568" y="181"/>
                    </a:lnTo>
                    <a:lnTo>
                      <a:pt x="564" y="181"/>
                    </a:lnTo>
                    <a:lnTo>
                      <a:pt x="559" y="182"/>
                    </a:lnTo>
                    <a:lnTo>
                      <a:pt x="554" y="183"/>
                    </a:lnTo>
                    <a:lnTo>
                      <a:pt x="545" y="190"/>
                    </a:lnTo>
                    <a:lnTo>
                      <a:pt x="534" y="199"/>
                    </a:lnTo>
                    <a:lnTo>
                      <a:pt x="523" y="208"/>
                    </a:lnTo>
                    <a:lnTo>
                      <a:pt x="515" y="217"/>
                    </a:lnTo>
                    <a:lnTo>
                      <a:pt x="511" y="219"/>
                    </a:lnTo>
                    <a:lnTo>
                      <a:pt x="508" y="221"/>
                    </a:lnTo>
                    <a:lnTo>
                      <a:pt x="504" y="224"/>
                    </a:lnTo>
                    <a:lnTo>
                      <a:pt x="501" y="225"/>
                    </a:lnTo>
                    <a:lnTo>
                      <a:pt x="492" y="226"/>
                    </a:lnTo>
                    <a:lnTo>
                      <a:pt x="485" y="227"/>
                    </a:lnTo>
                    <a:lnTo>
                      <a:pt x="482" y="227"/>
                    </a:lnTo>
                    <a:lnTo>
                      <a:pt x="479" y="231"/>
                    </a:lnTo>
                    <a:lnTo>
                      <a:pt x="477" y="236"/>
                    </a:lnTo>
                    <a:lnTo>
                      <a:pt x="476" y="242"/>
                    </a:lnTo>
                    <a:lnTo>
                      <a:pt x="475" y="256"/>
                    </a:lnTo>
                    <a:lnTo>
                      <a:pt x="473" y="269"/>
                    </a:lnTo>
                    <a:lnTo>
                      <a:pt x="471" y="276"/>
                    </a:lnTo>
                    <a:lnTo>
                      <a:pt x="467" y="282"/>
                    </a:lnTo>
                    <a:lnTo>
                      <a:pt x="461" y="288"/>
                    </a:lnTo>
                    <a:lnTo>
                      <a:pt x="456" y="293"/>
                    </a:lnTo>
                    <a:lnTo>
                      <a:pt x="442" y="301"/>
                    </a:lnTo>
                    <a:lnTo>
                      <a:pt x="433" y="306"/>
                    </a:lnTo>
                    <a:lnTo>
                      <a:pt x="425" y="309"/>
                    </a:lnTo>
                    <a:lnTo>
                      <a:pt x="417" y="312"/>
                    </a:lnTo>
                    <a:lnTo>
                      <a:pt x="415" y="314"/>
                    </a:lnTo>
                    <a:lnTo>
                      <a:pt x="413" y="318"/>
                    </a:lnTo>
                    <a:lnTo>
                      <a:pt x="412" y="320"/>
                    </a:lnTo>
                    <a:lnTo>
                      <a:pt x="410" y="325"/>
                    </a:lnTo>
                    <a:lnTo>
                      <a:pt x="410" y="328"/>
                    </a:lnTo>
                    <a:lnTo>
                      <a:pt x="409" y="331"/>
                    </a:lnTo>
                    <a:lnTo>
                      <a:pt x="408" y="333"/>
                    </a:lnTo>
                    <a:lnTo>
                      <a:pt x="406" y="334"/>
                    </a:lnTo>
                    <a:lnTo>
                      <a:pt x="400" y="334"/>
                    </a:lnTo>
                    <a:lnTo>
                      <a:pt x="394" y="333"/>
                    </a:lnTo>
                    <a:lnTo>
                      <a:pt x="387" y="331"/>
                    </a:lnTo>
                    <a:lnTo>
                      <a:pt x="382" y="330"/>
                    </a:lnTo>
                    <a:lnTo>
                      <a:pt x="379" y="331"/>
                    </a:lnTo>
                    <a:lnTo>
                      <a:pt x="378" y="333"/>
                    </a:lnTo>
                    <a:lnTo>
                      <a:pt x="377" y="337"/>
                    </a:lnTo>
                    <a:lnTo>
                      <a:pt x="376" y="343"/>
                    </a:lnTo>
                    <a:lnTo>
                      <a:pt x="376" y="349"/>
                    </a:lnTo>
                    <a:lnTo>
                      <a:pt x="377" y="355"/>
                    </a:lnTo>
                    <a:lnTo>
                      <a:pt x="378" y="360"/>
                    </a:lnTo>
                    <a:lnTo>
                      <a:pt x="381" y="365"/>
                    </a:lnTo>
                    <a:lnTo>
                      <a:pt x="383" y="370"/>
                    </a:lnTo>
                    <a:lnTo>
                      <a:pt x="387" y="372"/>
                    </a:lnTo>
                    <a:lnTo>
                      <a:pt x="390" y="375"/>
                    </a:lnTo>
                    <a:lnTo>
                      <a:pt x="395" y="375"/>
                    </a:lnTo>
                    <a:lnTo>
                      <a:pt x="400" y="375"/>
                    </a:lnTo>
                    <a:lnTo>
                      <a:pt x="403" y="376"/>
                    </a:lnTo>
                    <a:lnTo>
                      <a:pt x="406" y="378"/>
                    </a:lnTo>
                    <a:lnTo>
                      <a:pt x="408" y="382"/>
                    </a:lnTo>
                    <a:lnTo>
                      <a:pt x="410" y="389"/>
                    </a:lnTo>
                    <a:lnTo>
                      <a:pt x="415" y="397"/>
                    </a:lnTo>
                    <a:lnTo>
                      <a:pt x="419" y="404"/>
                    </a:lnTo>
                    <a:lnTo>
                      <a:pt x="421" y="412"/>
                    </a:lnTo>
                    <a:lnTo>
                      <a:pt x="422" y="421"/>
                    </a:lnTo>
                    <a:lnTo>
                      <a:pt x="421" y="433"/>
                    </a:lnTo>
                    <a:lnTo>
                      <a:pt x="422" y="440"/>
                    </a:lnTo>
                    <a:lnTo>
                      <a:pt x="423" y="447"/>
                    </a:lnTo>
                    <a:lnTo>
                      <a:pt x="426" y="453"/>
                    </a:lnTo>
                    <a:lnTo>
                      <a:pt x="429" y="459"/>
                    </a:lnTo>
                    <a:lnTo>
                      <a:pt x="435" y="470"/>
                    </a:lnTo>
                    <a:lnTo>
                      <a:pt x="440" y="480"/>
                    </a:lnTo>
                    <a:lnTo>
                      <a:pt x="441" y="486"/>
                    </a:lnTo>
                    <a:lnTo>
                      <a:pt x="440" y="491"/>
                    </a:lnTo>
                    <a:lnTo>
                      <a:pt x="438" y="496"/>
                    </a:lnTo>
                    <a:lnTo>
                      <a:pt x="435" y="501"/>
                    </a:lnTo>
                    <a:lnTo>
                      <a:pt x="428" y="511"/>
                    </a:lnTo>
                    <a:lnTo>
                      <a:pt x="420" y="522"/>
                    </a:lnTo>
                    <a:lnTo>
                      <a:pt x="413" y="535"/>
                    </a:lnTo>
                    <a:lnTo>
                      <a:pt x="407" y="551"/>
                    </a:lnTo>
                    <a:lnTo>
                      <a:pt x="401" y="564"/>
                    </a:lnTo>
                    <a:lnTo>
                      <a:pt x="395" y="574"/>
                    </a:lnTo>
                    <a:lnTo>
                      <a:pt x="388" y="583"/>
                    </a:lnTo>
                    <a:lnTo>
                      <a:pt x="378" y="591"/>
                    </a:lnTo>
                    <a:lnTo>
                      <a:pt x="373" y="595"/>
                    </a:lnTo>
                    <a:lnTo>
                      <a:pt x="369" y="598"/>
                    </a:lnTo>
                    <a:lnTo>
                      <a:pt x="365" y="599"/>
                    </a:lnTo>
                    <a:lnTo>
                      <a:pt x="360" y="601"/>
                    </a:lnTo>
                    <a:lnTo>
                      <a:pt x="352" y="601"/>
                    </a:lnTo>
                    <a:lnTo>
                      <a:pt x="345" y="602"/>
                    </a:lnTo>
                    <a:lnTo>
                      <a:pt x="337" y="604"/>
                    </a:lnTo>
                    <a:lnTo>
                      <a:pt x="326" y="608"/>
                    </a:lnTo>
                    <a:lnTo>
                      <a:pt x="314" y="612"/>
                    </a:lnTo>
                    <a:lnTo>
                      <a:pt x="302" y="616"/>
                    </a:lnTo>
                    <a:lnTo>
                      <a:pt x="288" y="621"/>
                    </a:lnTo>
                    <a:lnTo>
                      <a:pt x="272" y="626"/>
                    </a:lnTo>
                    <a:lnTo>
                      <a:pt x="264" y="630"/>
                    </a:lnTo>
                    <a:lnTo>
                      <a:pt x="256" y="636"/>
                    </a:lnTo>
                    <a:lnTo>
                      <a:pt x="247" y="645"/>
                    </a:lnTo>
                    <a:lnTo>
                      <a:pt x="240" y="653"/>
                    </a:lnTo>
                    <a:lnTo>
                      <a:pt x="228" y="671"/>
                    </a:lnTo>
                    <a:lnTo>
                      <a:pt x="221" y="683"/>
                    </a:lnTo>
                    <a:lnTo>
                      <a:pt x="220" y="688"/>
                    </a:lnTo>
                    <a:lnTo>
                      <a:pt x="219" y="694"/>
                    </a:lnTo>
                    <a:lnTo>
                      <a:pt x="218" y="702"/>
                    </a:lnTo>
                    <a:lnTo>
                      <a:pt x="218" y="709"/>
                    </a:lnTo>
                    <a:lnTo>
                      <a:pt x="217" y="723"/>
                    </a:lnTo>
                    <a:lnTo>
                      <a:pt x="214" y="734"/>
                    </a:lnTo>
                    <a:lnTo>
                      <a:pt x="213" y="738"/>
                    </a:lnTo>
                    <a:lnTo>
                      <a:pt x="212" y="743"/>
                    </a:lnTo>
                    <a:lnTo>
                      <a:pt x="211" y="748"/>
                    </a:lnTo>
                    <a:lnTo>
                      <a:pt x="212" y="753"/>
                    </a:lnTo>
                    <a:lnTo>
                      <a:pt x="212" y="759"/>
                    </a:lnTo>
                    <a:lnTo>
                      <a:pt x="214" y="762"/>
                    </a:lnTo>
                    <a:lnTo>
                      <a:pt x="215" y="767"/>
                    </a:lnTo>
                    <a:lnTo>
                      <a:pt x="219" y="769"/>
                    </a:lnTo>
                    <a:lnTo>
                      <a:pt x="224" y="775"/>
                    </a:lnTo>
                    <a:lnTo>
                      <a:pt x="226" y="782"/>
                    </a:lnTo>
                    <a:lnTo>
                      <a:pt x="228" y="792"/>
                    </a:lnTo>
                    <a:lnTo>
                      <a:pt x="230" y="804"/>
                    </a:lnTo>
                    <a:lnTo>
                      <a:pt x="231" y="810"/>
                    </a:lnTo>
                    <a:lnTo>
                      <a:pt x="233" y="816"/>
                    </a:lnTo>
                    <a:lnTo>
                      <a:pt x="237" y="820"/>
                    </a:lnTo>
                    <a:lnTo>
                      <a:pt x="240" y="825"/>
                    </a:lnTo>
                    <a:lnTo>
                      <a:pt x="249" y="835"/>
                    </a:lnTo>
                    <a:lnTo>
                      <a:pt x="256" y="842"/>
                    </a:lnTo>
                    <a:lnTo>
                      <a:pt x="258" y="845"/>
                    </a:lnTo>
                    <a:lnTo>
                      <a:pt x="259" y="850"/>
                    </a:lnTo>
                    <a:lnTo>
                      <a:pt x="261" y="855"/>
                    </a:lnTo>
                    <a:lnTo>
                      <a:pt x="259" y="860"/>
                    </a:lnTo>
                    <a:lnTo>
                      <a:pt x="256" y="869"/>
                    </a:lnTo>
                    <a:lnTo>
                      <a:pt x="252" y="879"/>
                    </a:lnTo>
                    <a:lnTo>
                      <a:pt x="251" y="882"/>
                    </a:lnTo>
                    <a:lnTo>
                      <a:pt x="249" y="886"/>
                    </a:lnTo>
                    <a:lnTo>
                      <a:pt x="247" y="888"/>
                    </a:lnTo>
                    <a:lnTo>
                      <a:pt x="245" y="888"/>
                    </a:lnTo>
                    <a:lnTo>
                      <a:pt x="243" y="888"/>
                    </a:lnTo>
                    <a:lnTo>
                      <a:pt x="240" y="887"/>
                    </a:lnTo>
                    <a:lnTo>
                      <a:pt x="238" y="885"/>
                    </a:lnTo>
                    <a:lnTo>
                      <a:pt x="236" y="881"/>
                    </a:lnTo>
                    <a:lnTo>
                      <a:pt x="232" y="879"/>
                    </a:lnTo>
                    <a:lnTo>
                      <a:pt x="228" y="876"/>
                    </a:lnTo>
                    <a:lnTo>
                      <a:pt x="225" y="876"/>
                    </a:lnTo>
                    <a:lnTo>
                      <a:pt x="221" y="876"/>
                    </a:lnTo>
                    <a:lnTo>
                      <a:pt x="218" y="879"/>
                    </a:lnTo>
                    <a:lnTo>
                      <a:pt x="214" y="882"/>
                    </a:lnTo>
                    <a:lnTo>
                      <a:pt x="211" y="886"/>
                    </a:lnTo>
                    <a:lnTo>
                      <a:pt x="208" y="892"/>
                    </a:lnTo>
                    <a:lnTo>
                      <a:pt x="201" y="906"/>
                    </a:lnTo>
                    <a:lnTo>
                      <a:pt x="193" y="924"/>
                    </a:lnTo>
                    <a:lnTo>
                      <a:pt x="189" y="935"/>
                    </a:lnTo>
                    <a:lnTo>
                      <a:pt x="186" y="944"/>
                    </a:lnTo>
                    <a:lnTo>
                      <a:pt x="183" y="954"/>
                    </a:lnTo>
                    <a:lnTo>
                      <a:pt x="182" y="962"/>
                    </a:lnTo>
                    <a:lnTo>
                      <a:pt x="181" y="969"/>
                    </a:lnTo>
                    <a:lnTo>
                      <a:pt x="182" y="974"/>
                    </a:lnTo>
                    <a:lnTo>
                      <a:pt x="182" y="977"/>
                    </a:lnTo>
                    <a:lnTo>
                      <a:pt x="184" y="980"/>
                    </a:lnTo>
                    <a:lnTo>
                      <a:pt x="186" y="982"/>
                    </a:lnTo>
                    <a:lnTo>
                      <a:pt x="189" y="983"/>
                    </a:lnTo>
                    <a:lnTo>
                      <a:pt x="193" y="983"/>
                    </a:lnTo>
                    <a:lnTo>
                      <a:pt x="196" y="983"/>
                    </a:lnTo>
                    <a:lnTo>
                      <a:pt x="205" y="984"/>
                    </a:lnTo>
                    <a:lnTo>
                      <a:pt x="211" y="987"/>
                    </a:lnTo>
                    <a:lnTo>
                      <a:pt x="213" y="989"/>
                    </a:lnTo>
                    <a:lnTo>
                      <a:pt x="214" y="992"/>
                    </a:lnTo>
                    <a:lnTo>
                      <a:pt x="214" y="995"/>
                    </a:lnTo>
                    <a:lnTo>
                      <a:pt x="213" y="1000"/>
                    </a:lnTo>
                    <a:lnTo>
                      <a:pt x="209" y="1009"/>
                    </a:lnTo>
                    <a:lnTo>
                      <a:pt x="203" y="1017"/>
                    </a:lnTo>
                    <a:lnTo>
                      <a:pt x="198" y="1025"/>
                    </a:lnTo>
                    <a:lnTo>
                      <a:pt x="189" y="1033"/>
                    </a:lnTo>
                    <a:lnTo>
                      <a:pt x="182" y="1045"/>
                    </a:lnTo>
                    <a:lnTo>
                      <a:pt x="175" y="1058"/>
                    </a:lnTo>
                    <a:lnTo>
                      <a:pt x="169" y="1072"/>
                    </a:lnTo>
                    <a:lnTo>
                      <a:pt x="161" y="1083"/>
                    </a:lnTo>
                    <a:lnTo>
                      <a:pt x="154" y="1090"/>
                    </a:lnTo>
                    <a:lnTo>
                      <a:pt x="145" y="1095"/>
                    </a:lnTo>
                    <a:lnTo>
                      <a:pt x="136" y="1099"/>
                    </a:lnTo>
                    <a:lnTo>
                      <a:pt x="121" y="1102"/>
                    </a:lnTo>
                    <a:lnTo>
                      <a:pt x="114" y="1105"/>
                    </a:lnTo>
                    <a:lnTo>
                      <a:pt x="107" y="1108"/>
                    </a:lnTo>
                    <a:lnTo>
                      <a:pt x="101" y="1110"/>
                    </a:lnTo>
                    <a:lnTo>
                      <a:pt x="97" y="1114"/>
                    </a:lnTo>
                    <a:lnTo>
                      <a:pt x="93" y="1118"/>
                    </a:lnTo>
                    <a:lnTo>
                      <a:pt x="91" y="1121"/>
                    </a:lnTo>
                    <a:lnTo>
                      <a:pt x="89" y="1125"/>
                    </a:lnTo>
                    <a:lnTo>
                      <a:pt x="88" y="1128"/>
                    </a:lnTo>
                    <a:lnTo>
                      <a:pt x="99" y="1143"/>
                    </a:lnTo>
                    <a:lnTo>
                      <a:pt x="113" y="1162"/>
                    </a:lnTo>
                    <a:lnTo>
                      <a:pt x="113" y="1164"/>
                    </a:lnTo>
                    <a:lnTo>
                      <a:pt x="113" y="1166"/>
                    </a:lnTo>
                    <a:lnTo>
                      <a:pt x="112" y="1167"/>
                    </a:lnTo>
                    <a:lnTo>
                      <a:pt x="111" y="1170"/>
                    </a:lnTo>
                    <a:lnTo>
                      <a:pt x="106" y="1172"/>
                    </a:lnTo>
                    <a:lnTo>
                      <a:pt x="101" y="1175"/>
                    </a:lnTo>
                    <a:lnTo>
                      <a:pt x="95" y="1177"/>
                    </a:lnTo>
                    <a:lnTo>
                      <a:pt x="89" y="1179"/>
                    </a:lnTo>
                    <a:lnTo>
                      <a:pt x="83" y="1183"/>
                    </a:lnTo>
                    <a:lnTo>
                      <a:pt x="80" y="1189"/>
                    </a:lnTo>
                    <a:lnTo>
                      <a:pt x="74" y="1203"/>
                    </a:lnTo>
                    <a:lnTo>
                      <a:pt x="69" y="1221"/>
                    </a:lnTo>
                    <a:lnTo>
                      <a:pt x="68" y="1229"/>
                    </a:lnTo>
                    <a:lnTo>
                      <a:pt x="67" y="1238"/>
                    </a:lnTo>
                    <a:lnTo>
                      <a:pt x="67" y="1246"/>
                    </a:lnTo>
                    <a:lnTo>
                      <a:pt x="68" y="1252"/>
                    </a:lnTo>
                    <a:lnTo>
                      <a:pt x="69" y="1258"/>
                    </a:lnTo>
                    <a:lnTo>
                      <a:pt x="69" y="1263"/>
                    </a:lnTo>
                    <a:lnTo>
                      <a:pt x="69" y="1267"/>
                    </a:lnTo>
                    <a:lnTo>
                      <a:pt x="68" y="1271"/>
                    </a:lnTo>
                    <a:lnTo>
                      <a:pt x="64" y="1278"/>
                    </a:lnTo>
                    <a:lnTo>
                      <a:pt x="60" y="1285"/>
                    </a:lnTo>
                    <a:lnTo>
                      <a:pt x="57" y="1296"/>
                    </a:lnTo>
                    <a:lnTo>
                      <a:pt x="56" y="1308"/>
                    </a:lnTo>
                    <a:lnTo>
                      <a:pt x="56" y="1320"/>
                    </a:lnTo>
                    <a:lnTo>
                      <a:pt x="53" y="1330"/>
                    </a:lnTo>
                    <a:lnTo>
                      <a:pt x="50" y="1341"/>
                    </a:lnTo>
                    <a:lnTo>
                      <a:pt x="50" y="1353"/>
                    </a:lnTo>
                    <a:lnTo>
                      <a:pt x="50" y="1359"/>
                    </a:lnTo>
                    <a:lnTo>
                      <a:pt x="49" y="1365"/>
                    </a:lnTo>
                    <a:lnTo>
                      <a:pt x="49" y="1371"/>
                    </a:lnTo>
                    <a:lnTo>
                      <a:pt x="47" y="1376"/>
                    </a:lnTo>
                    <a:lnTo>
                      <a:pt x="39" y="1385"/>
                    </a:lnTo>
                    <a:lnTo>
                      <a:pt x="30" y="1395"/>
                    </a:lnTo>
                    <a:lnTo>
                      <a:pt x="19" y="1404"/>
                    </a:lnTo>
                    <a:lnTo>
                      <a:pt x="7" y="1414"/>
                    </a:lnTo>
                    <a:lnTo>
                      <a:pt x="3" y="1419"/>
                    </a:lnTo>
                    <a:lnTo>
                      <a:pt x="0" y="1425"/>
                    </a:lnTo>
                    <a:lnTo>
                      <a:pt x="0" y="1433"/>
                    </a:lnTo>
                    <a:lnTo>
                      <a:pt x="0" y="1440"/>
                    </a:lnTo>
                    <a:lnTo>
                      <a:pt x="3" y="1447"/>
                    </a:lnTo>
                    <a:lnTo>
                      <a:pt x="6" y="1454"/>
                    </a:lnTo>
                    <a:lnTo>
                      <a:pt x="11" y="1460"/>
                    </a:lnTo>
                    <a:lnTo>
                      <a:pt x="17" y="1465"/>
                    </a:lnTo>
                    <a:lnTo>
                      <a:pt x="22" y="1469"/>
                    </a:lnTo>
                    <a:lnTo>
                      <a:pt x="25" y="1473"/>
                    </a:lnTo>
                    <a:lnTo>
                      <a:pt x="28" y="1478"/>
                    </a:lnTo>
                    <a:lnTo>
                      <a:pt x="28" y="1481"/>
                    </a:lnTo>
                    <a:lnTo>
                      <a:pt x="26" y="1485"/>
                    </a:lnTo>
                    <a:lnTo>
                      <a:pt x="23" y="1488"/>
                    </a:lnTo>
                    <a:lnTo>
                      <a:pt x="19" y="1493"/>
                    </a:lnTo>
                    <a:lnTo>
                      <a:pt x="14" y="1498"/>
                    </a:lnTo>
                    <a:lnTo>
                      <a:pt x="12" y="1500"/>
                    </a:lnTo>
                    <a:lnTo>
                      <a:pt x="11" y="1504"/>
                    </a:lnTo>
                    <a:lnTo>
                      <a:pt x="10" y="1507"/>
                    </a:lnTo>
                    <a:lnTo>
                      <a:pt x="10" y="1510"/>
                    </a:lnTo>
                    <a:lnTo>
                      <a:pt x="11" y="1517"/>
                    </a:lnTo>
                    <a:lnTo>
                      <a:pt x="13" y="1524"/>
                    </a:lnTo>
                    <a:lnTo>
                      <a:pt x="18" y="1530"/>
                    </a:lnTo>
                    <a:lnTo>
                      <a:pt x="24" y="1536"/>
                    </a:lnTo>
                    <a:lnTo>
                      <a:pt x="31" y="1540"/>
                    </a:lnTo>
                    <a:lnTo>
                      <a:pt x="38" y="1542"/>
                    </a:lnTo>
                    <a:lnTo>
                      <a:pt x="51" y="1544"/>
                    </a:lnTo>
                    <a:lnTo>
                      <a:pt x="62" y="1549"/>
                    </a:lnTo>
                    <a:lnTo>
                      <a:pt x="72" y="1554"/>
                    </a:lnTo>
                    <a:lnTo>
                      <a:pt x="80" y="1561"/>
                    </a:lnTo>
                    <a:lnTo>
                      <a:pt x="85" y="1564"/>
                    </a:lnTo>
                    <a:lnTo>
                      <a:pt x="91" y="1566"/>
                    </a:lnTo>
                    <a:lnTo>
                      <a:pt x="98" y="1568"/>
                    </a:lnTo>
                    <a:lnTo>
                      <a:pt x="104" y="1568"/>
                    </a:lnTo>
                    <a:lnTo>
                      <a:pt x="119" y="1569"/>
                    </a:lnTo>
                    <a:lnTo>
                      <a:pt x="133" y="1568"/>
                    </a:lnTo>
                    <a:lnTo>
                      <a:pt x="145" y="1569"/>
                    </a:lnTo>
                    <a:lnTo>
                      <a:pt x="154" y="1572"/>
                    </a:lnTo>
                    <a:lnTo>
                      <a:pt x="161" y="1575"/>
                    </a:lnTo>
                    <a:lnTo>
                      <a:pt x="165" y="1581"/>
                    </a:lnTo>
                    <a:lnTo>
                      <a:pt x="171" y="1586"/>
                    </a:lnTo>
                    <a:lnTo>
                      <a:pt x="176" y="1588"/>
                    </a:lnTo>
                    <a:lnTo>
                      <a:pt x="182" y="1589"/>
                    </a:lnTo>
                    <a:lnTo>
                      <a:pt x="188" y="1588"/>
                    </a:lnTo>
                    <a:lnTo>
                      <a:pt x="199" y="1578"/>
                    </a:lnTo>
                    <a:lnTo>
                      <a:pt x="213" y="1562"/>
                    </a:lnTo>
                    <a:lnTo>
                      <a:pt x="223" y="1557"/>
                    </a:lnTo>
                    <a:lnTo>
                      <a:pt x="228" y="1555"/>
                    </a:lnTo>
                    <a:lnTo>
                      <a:pt x="230" y="1556"/>
                    </a:lnTo>
                    <a:lnTo>
                      <a:pt x="231" y="1557"/>
                    </a:lnTo>
                    <a:lnTo>
                      <a:pt x="232" y="1560"/>
                    </a:lnTo>
                    <a:lnTo>
                      <a:pt x="231" y="1562"/>
                    </a:lnTo>
                    <a:lnTo>
                      <a:pt x="224" y="1572"/>
                    </a:lnTo>
                    <a:lnTo>
                      <a:pt x="214" y="1581"/>
                    </a:lnTo>
                    <a:lnTo>
                      <a:pt x="213" y="1584"/>
                    </a:lnTo>
                    <a:lnTo>
                      <a:pt x="214" y="1586"/>
                    </a:lnTo>
                    <a:lnTo>
                      <a:pt x="217" y="1588"/>
                    </a:lnTo>
                    <a:lnTo>
                      <a:pt x="220" y="1592"/>
                    </a:lnTo>
                    <a:lnTo>
                      <a:pt x="231" y="1598"/>
                    </a:lnTo>
                    <a:lnTo>
                      <a:pt x="242" y="1605"/>
                    </a:lnTo>
                    <a:lnTo>
                      <a:pt x="251" y="1612"/>
                    </a:lnTo>
                    <a:lnTo>
                      <a:pt x="258" y="1620"/>
                    </a:lnTo>
                    <a:lnTo>
                      <a:pt x="263" y="1629"/>
                    </a:lnTo>
                    <a:lnTo>
                      <a:pt x="265" y="1638"/>
                    </a:lnTo>
                    <a:lnTo>
                      <a:pt x="269" y="1648"/>
                    </a:lnTo>
                    <a:lnTo>
                      <a:pt x="271" y="1655"/>
                    </a:lnTo>
                    <a:lnTo>
                      <a:pt x="274" y="1658"/>
                    </a:lnTo>
                    <a:lnTo>
                      <a:pt x="276" y="1661"/>
                    </a:lnTo>
                    <a:lnTo>
                      <a:pt x="278" y="1662"/>
                    </a:lnTo>
                    <a:lnTo>
                      <a:pt x="283" y="1662"/>
                    </a:lnTo>
                    <a:lnTo>
                      <a:pt x="289" y="1661"/>
                    </a:lnTo>
                    <a:lnTo>
                      <a:pt x="294" y="1660"/>
                    </a:lnTo>
                    <a:lnTo>
                      <a:pt x="300" y="1656"/>
                    </a:lnTo>
                    <a:lnTo>
                      <a:pt x="307" y="1651"/>
                    </a:lnTo>
                    <a:lnTo>
                      <a:pt x="318" y="1645"/>
                    </a:lnTo>
                    <a:lnTo>
                      <a:pt x="330" y="1641"/>
                    </a:lnTo>
                    <a:lnTo>
                      <a:pt x="341" y="1637"/>
                    </a:lnTo>
                    <a:lnTo>
                      <a:pt x="353" y="1633"/>
                    </a:lnTo>
                    <a:lnTo>
                      <a:pt x="365" y="1631"/>
                    </a:lnTo>
                    <a:lnTo>
                      <a:pt x="375" y="1629"/>
                    </a:lnTo>
                    <a:lnTo>
                      <a:pt x="379" y="1627"/>
                    </a:lnTo>
                    <a:lnTo>
                      <a:pt x="383" y="1627"/>
                    </a:lnTo>
                    <a:lnTo>
                      <a:pt x="385" y="1629"/>
                    </a:lnTo>
                    <a:lnTo>
                      <a:pt x="387" y="1630"/>
                    </a:lnTo>
                    <a:lnTo>
                      <a:pt x="388" y="1636"/>
                    </a:lnTo>
                    <a:lnTo>
                      <a:pt x="387" y="1643"/>
                    </a:lnTo>
                    <a:lnTo>
                      <a:pt x="383" y="1652"/>
                    </a:lnTo>
                    <a:lnTo>
                      <a:pt x="379" y="1664"/>
                    </a:lnTo>
                    <a:lnTo>
                      <a:pt x="378" y="1670"/>
                    </a:lnTo>
                    <a:lnTo>
                      <a:pt x="377" y="1676"/>
                    </a:lnTo>
                    <a:lnTo>
                      <a:pt x="377" y="1682"/>
                    </a:lnTo>
                    <a:lnTo>
                      <a:pt x="378" y="1687"/>
                    </a:lnTo>
                    <a:lnTo>
                      <a:pt x="381" y="1692"/>
                    </a:lnTo>
                    <a:lnTo>
                      <a:pt x="382" y="1695"/>
                    </a:lnTo>
                    <a:lnTo>
                      <a:pt x="385" y="1698"/>
                    </a:lnTo>
                    <a:lnTo>
                      <a:pt x="389" y="1699"/>
                    </a:lnTo>
                    <a:lnTo>
                      <a:pt x="396" y="1701"/>
                    </a:lnTo>
                    <a:lnTo>
                      <a:pt x="401" y="1704"/>
                    </a:lnTo>
                    <a:lnTo>
                      <a:pt x="404" y="1708"/>
                    </a:lnTo>
                    <a:lnTo>
                      <a:pt x="407" y="1715"/>
                    </a:lnTo>
                    <a:lnTo>
                      <a:pt x="409" y="1725"/>
                    </a:lnTo>
                    <a:lnTo>
                      <a:pt x="410" y="1733"/>
                    </a:lnTo>
                    <a:lnTo>
                      <a:pt x="412" y="1738"/>
                    </a:lnTo>
                    <a:lnTo>
                      <a:pt x="414" y="1742"/>
                    </a:lnTo>
                    <a:lnTo>
                      <a:pt x="415" y="1744"/>
                    </a:lnTo>
                    <a:lnTo>
                      <a:pt x="419" y="1746"/>
                    </a:lnTo>
                    <a:lnTo>
                      <a:pt x="423" y="1750"/>
                    </a:lnTo>
                    <a:lnTo>
                      <a:pt x="428" y="1753"/>
                    </a:lnTo>
                    <a:lnTo>
                      <a:pt x="432" y="1761"/>
                    </a:lnTo>
                    <a:lnTo>
                      <a:pt x="434" y="1774"/>
                    </a:lnTo>
                    <a:lnTo>
                      <a:pt x="436" y="1782"/>
                    </a:lnTo>
                    <a:lnTo>
                      <a:pt x="438" y="1788"/>
                    </a:lnTo>
                    <a:lnTo>
                      <a:pt x="440" y="1794"/>
                    </a:lnTo>
                    <a:lnTo>
                      <a:pt x="444" y="1800"/>
                    </a:lnTo>
                    <a:lnTo>
                      <a:pt x="450" y="1808"/>
                    </a:lnTo>
                    <a:lnTo>
                      <a:pt x="458" y="1816"/>
                    </a:lnTo>
                    <a:lnTo>
                      <a:pt x="463" y="1821"/>
                    </a:lnTo>
                    <a:lnTo>
                      <a:pt x="466" y="1825"/>
                    </a:lnTo>
                    <a:lnTo>
                      <a:pt x="469" y="1830"/>
                    </a:lnTo>
                    <a:lnTo>
                      <a:pt x="470" y="1833"/>
                    </a:lnTo>
                    <a:lnTo>
                      <a:pt x="470" y="1838"/>
                    </a:lnTo>
                    <a:lnTo>
                      <a:pt x="469" y="1843"/>
                    </a:lnTo>
                    <a:lnTo>
                      <a:pt x="466" y="1846"/>
                    </a:lnTo>
                    <a:lnTo>
                      <a:pt x="461" y="1851"/>
                    </a:lnTo>
                    <a:lnTo>
                      <a:pt x="457" y="1856"/>
                    </a:lnTo>
                    <a:lnTo>
                      <a:pt x="453" y="1862"/>
                    </a:lnTo>
                    <a:lnTo>
                      <a:pt x="452" y="1868"/>
                    </a:lnTo>
                    <a:lnTo>
                      <a:pt x="451" y="1874"/>
                    </a:lnTo>
                    <a:lnTo>
                      <a:pt x="451" y="1879"/>
                    </a:lnTo>
                    <a:lnTo>
                      <a:pt x="452" y="1884"/>
                    </a:lnTo>
                    <a:lnTo>
                      <a:pt x="453" y="1890"/>
                    </a:lnTo>
                    <a:lnTo>
                      <a:pt x="456" y="1895"/>
                    </a:lnTo>
                    <a:lnTo>
                      <a:pt x="461" y="1903"/>
                    </a:lnTo>
                    <a:lnTo>
                      <a:pt x="465" y="1912"/>
                    </a:lnTo>
                    <a:lnTo>
                      <a:pt x="467" y="1922"/>
                    </a:lnTo>
                    <a:lnTo>
                      <a:pt x="469" y="1933"/>
                    </a:lnTo>
                    <a:lnTo>
                      <a:pt x="469" y="1939"/>
                    </a:lnTo>
                    <a:lnTo>
                      <a:pt x="470" y="1945"/>
                    </a:lnTo>
                    <a:lnTo>
                      <a:pt x="472" y="1951"/>
                    </a:lnTo>
                    <a:lnTo>
                      <a:pt x="475" y="1958"/>
                    </a:lnTo>
                    <a:lnTo>
                      <a:pt x="482" y="1971"/>
                    </a:lnTo>
                    <a:lnTo>
                      <a:pt x="492" y="1985"/>
                    </a:lnTo>
                    <a:lnTo>
                      <a:pt x="498" y="1992"/>
                    </a:lnTo>
                    <a:lnTo>
                      <a:pt x="502" y="2001"/>
                    </a:lnTo>
                    <a:lnTo>
                      <a:pt x="505" y="2009"/>
                    </a:lnTo>
                    <a:lnTo>
                      <a:pt x="508" y="2017"/>
                    </a:lnTo>
                    <a:lnTo>
                      <a:pt x="510" y="2024"/>
                    </a:lnTo>
                    <a:lnTo>
                      <a:pt x="513" y="2032"/>
                    </a:lnTo>
                    <a:lnTo>
                      <a:pt x="515" y="2039"/>
                    </a:lnTo>
                    <a:lnTo>
                      <a:pt x="519" y="2045"/>
                    </a:lnTo>
                    <a:lnTo>
                      <a:pt x="526" y="2051"/>
                    </a:lnTo>
                    <a:lnTo>
                      <a:pt x="534" y="2057"/>
                    </a:lnTo>
                    <a:lnTo>
                      <a:pt x="543" y="2060"/>
                    </a:lnTo>
                    <a:lnTo>
                      <a:pt x="555" y="2064"/>
                    </a:lnTo>
                    <a:lnTo>
                      <a:pt x="558" y="2063"/>
                    </a:lnTo>
                    <a:lnTo>
                      <a:pt x="560" y="2061"/>
                    </a:lnTo>
                    <a:lnTo>
                      <a:pt x="561" y="2060"/>
                    </a:lnTo>
                    <a:lnTo>
                      <a:pt x="562" y="2059"/>
                    </a:lnTo>
                    <a:lnTo>
                      <a:pt x="564" y="2057"/>
                    </a:lnTo>
                    <a:lnTo>
                      <a:pt x="564" y="2053"/>
                    </a:lnTo>
                    <a:lnTo>
                      <a:pt x="564" y="2047"/>
                    </a:lnTo>
                    <a:lnTo>
                      <a:pt x="561" y="2042"/>
                    </a:lnTo>
                    <a:lnTo>
                      <a:pt x="559" y="2040"/>
                    </a:lnTo>
                    <a:lnTo>
                      <a:pt x="555" y="2038"/>
                    </a:lnTo>
                    <a:lnTo>
                      <a:pt x="553" y="2034"/>
                    </a:lnTo>
                    <a:lnTo>
                      <a:pt x="551" y="2030"/>
                    </a:lnTo>
                    <a:lnTo>
                      <a:pt x="549" y="2026"/>
                    </a:lnTo>
                    <a:lnTo>
                      <a:pt x="552" y="2021"/>
                    </a:lnTo>
                    <a:lnTo>
                      <a:pt x="553" y="2020"/>
                    </a:lnTo>
                    <a:lnTo>
                      <a:pt x="555" y="2019"/>
                    </a:lnTo>
                    <a:lnTo>
                      <a:pt x="559" y="2017"/>
                    </a:lnTo>
                    <a:lnTo>
                      <a:pt x="561" y="2017"/>
                    </a:lnTo>
                    <a:lnTo>
                      <a:pt x="565" y="2019"/>
                    </a:lnTo>
                    <a:lnTo>
                      <a:pt x="568" y="2020"/>
                    </a:lnTo>
                    <a:lnTo>
                      <a:pt x="572" y="2021"/>
                    </a:lnTo>
                    <a:lnTo>
                      <a:pt x="574" y="2023"/>
                    </a:lnTo>
                    <a:lnTo>
                      <a:pt x="578" y="2027"/>
                    </a:lnTo>
                    <a:lnTo>
                      <a:pt x="584" y="2030"/>
                    </a:lnTo>
                    <a:lnTo>
                      <a:pt x="587" y="2033"/>
                    </a:lnTo>
                    <a:lnTo>
                      <a:pt x="592" y="2034"/>
                    </a:lnTo>
                    <a:lnTo>
                      <a:pt x="597" y="2034"/>
                    </a:lnTo>
                    <a:lnTo>
                      <a:pt x="602" y="2033"/>
                    </a:lnTo>
                    <a:lnTo>
                      <a:pt x="604" y="2032"/>
                    </a:lnTo>
                    <a:lnTo>
                      <a:pt x="606" y="2030"/>
                    </a:lnTo>
                    <a:lnTo>
                      <a:pt x="608" y="2028"/>
                    </a:lnTo>
                    <a:lnTo>
                      <a:pt x="608" y="2026"/>
                    </a:lnTo>
                    <a:lnTo>
                      <a:pt x="608" y="2021"/>
                    </a:lnTo>
                    <a:lnTo>
                      <a:pt x="608" y="2015"/>
                    </a:lnTo>
                    <a:lnTo>
                      <a:pt x="603" y="2004"/>
                    </a:lnTo>
                    <a:lnTo>
                      <a:pt x="599" y="1996"/>
                    </a:lnTo>
                    <a:lnTo>
                      <a:pt x="598" y="1994"/>
                    </a:lnTo>
                    <a:lnTo>
                      <a:pt x="598" y="1991"/>
                    </a:lnTo>
                    <a:lnTo>
                      <a:pt x="598" y="1988"/>
                    </a:lnTo>
                    <a:lnTo>
                      <a:pt x="601" y="1985"/>
                    </a:lnTo>
                    <a:lnTo>
                      <a:pt x="602" y="1983"/>
                    </a:lnTo>
                    <a:lnTo>
                      <a:pt x="605" y="1982"/>
                    </a:lnTo>
                    <a:lnTo>
                      <a:pt x="610" y="1982"/>
                    </a:lnTo>
                    <a:lnTo>
                      <a:pt x="616" y="1983"/>
                    </a:lnTo>
                    <a:lnTo>
                      <a:pt x="621" y="1985"/>
                    </a:lnTo>
                    <a:lnTo>
                      <a:pt x="626" y="1985"/>
                    </a:lnTo>
                    <a:lnTo>
                      <a:pt x="628" y="1984"/>
                    </a:lnTo>
                    <a:lnTo>
                      <a:pt x="630" y="1983"/>
                    </a:lnTo>
                    <a:lnTo>
                      <a:pt x="633" y="1980"/>
                    </a:lnTo>
                    <a:lnTo>
                      <a:pt x="635" y="1979"/>
                    </a:lnTo>
                    <a:lnTo>
                      <a:pt x="639" y="1978"/>
                    </a:lnTo>
                    <a:lnTo>
                      <a:pt x="643" y="1977"/>
                    </a:lnTo>
                    <a:lnTo>
                      <a:pt x="654" y="1977"/>
                    </a:lnTo>
                    <a:lnTo>
                      <a:pt x="665" y="1976"/>
                    </a:lnTo>
                    <a:lnTo>
                      <a:pt x="669" y="1975"/>
                    </a:lnTo>
                    <a:lnTo>
                      <a:pt x="674" y="1972"/>
                    </a:lnTo>
                    <a:lnTo>
                      <a:pt x="678" y="1970"/>
                    </a:lnTo>
                    <a:lnTo>
                      <a:pt x="681" y="1965"/>
                    </a:lnTo>
                    <a:lnTo>
                      <a:pt x="685" y="1957"/>
                    </a:lnTo>
                    <a:lnTo>
                      <a:pt x="689" y="1951"/>
                    </a:lnTo>
                    <a:lnTo>
                      <a:pt x="689" y="1947"/>
                    </a:lnTo>
                    <a:lnTo>
                      <a:pt x="689" y="1945"/>
                    </a:lnTo>
                    <a:lnTo>
                      <a:pt x="687" y="1942"/>
                    </a:lnTo>
                    <a:lnTo>
                      <a:pt x="686" y="1941"/>
                    </a:lnTo>
                    <a:lnTo>
                      <a:pt x="671" y="1933"/>
                    </a:lnTo>
                    <a:lnTo>
                      <a:pt x="653" y="1922"/>
                    </a:lnTo>
                    <a:lnTo>
                      <a:pt x="652" y="1920"/>
                    </a:lnTo>
                    <a:lnTo>
                      <a:pt x="650" y="1919"/>
                    </a:lnTo>
                    <a:lnTo>
                      <a:pt x="652" y="1916"/>
                    </a:lnTo>
                    <a:lnTo>
                      <a:pt x="653" y="1915"/>
                    </a:lnTo>
                    <a:lnTo>
                      <a:pt x="658" y="1914"/>
                    </a:lnTo>
                    <a:lnTo>
                      <a:pt x="667" y="1914"/>
                    </a:lnTo>
                    <a:lnTo>
                      <a:pt x="680" y="1916"/>
                    </a:lnTo>
                    <a:lnTo>
                      <a:pt x="697" y="1919"/>
                    </a:lnTo>
                    <a:lnTo>
                      <a:pt x="712" y="1922"/>
                    </a:lnTo>
                    <a:lnTo>
                      <a:pt x="723" y="1926"/>
                    </a:lnTo>
                    <a:lnTo>
                      <a:pt x="730" y="1931"/>
                    </a:lnTo>
                    <a:lnTo>
                      <a:pt x="736" y="1938"/>
                    </a:lnTo>
                    <a:lnTo>
                      <a:pt x="740" y="1946"/>
                    </a:lnTo>
                    <a:lnTo>
                      <a:pt x="742" y="1956"/>
                    </a:lnTo>
                    <a:lnTo>
                      <a:pt x="741" y="1964"/>
                    </a:lnTo>
                    <a:lnTo>
                      <a:pt x="737" y="1975"/>
                    </a:lnTo>
                    <a:lnTo>
                      <a:pt x="732" y="1985"/>
                    </a:lnTo>
                    <a:lnTo>
                      <a:pt x="728" y="1995"/>
                    </a:lnTo>
                    <a:lnTo>
                      <a:pt x="727" y="2000"/>
                    </a:lnTo>
                    <a:lnTo>
                      <a:pt x="728" y="2004"/>
                    </a:lnTo>
                    <a:lnTo>
                      <a:pt x="729" y="2008"/>
                    </a:lnTo>
                    <a:lnTo>
                      <a:pt x="730" y="2009"/>
                    </a:lnTo>
                    <a:lnTo>
                      <a:pt x="732" y="2010"/>
                    </a:lnTo>
                    <a:lnTo>
                      <a:pt x="736" y="2009"/>
                    </a:lnTo>
                    <a:lnTo>
                      <a:pt x="741" y="2007"/>
                    </a:lnTo>
                    <a:lnTo>
                      <a:pt x="746" y="2003"/>
                    </a:lnTo>
                    <a:lnTo>
                      <a:pt x="750" y="1998"/>
                    </a:lnTo>
                    <a:lnTo>
                      <a:pt x="755" y="1994"/>
                    </a:lnTo>
                    <a:lnTo>
                      <a:pt x="757" y="1988"/>
                    </a:lnTo>
                    <a:lnTo>
                      <a:pt x="760" y="1980"/>
                    </a:lnTo>
                    <a:lnTo>
                      <a:pt x="760" y="1973"/>
                    </a:lnTo>
                    <a:lnTo>
                      <a:pt x="760" y="1965"/>
                    </a:lnTo>
                    <a:lnTo>
                      <a:pt x="759" y="1957"/>
                    </a:lnTo>
                    <a:lnTo>
                      <a:pt x="756" y="1948"/>
                    </a:lnTo>
                    <a:lnTo>
                      <a:pt x="755" y="1940"/>
                    </a:lnTo>
                    <a:lnTo>
                      <a:pt x="753" y="1932"/>
                    </a:lnTo>
                    <a:lnTo>
                      <a:pt x="753" y="1925"/>
                    </a:lnTo>
                    <a:lnTo>
                      <a:pt x="753" y="1919"/>
                    </a:lnTo>
                    <a:lnTo>
                      <a:pt x="755" y="1908"/>
                    </a:lnTo>
                    <a:lnTo>
                      <a:pt x="756" y="1896"/>
                    </a:lnTo>
                    <a:lnTo>
                      <a:pt x="757" y="1884"/>
                    </a:lnTo>
                    <a:lnTo>
                      <a:pt x="760" y="1877"/>
                    </a:lnTo>
                    <a:lnTo>
                      <a:pt x="765" y="1875"/>
                    </a:lnTo>
                    <a:lnTo>
                      <a:pt x="775" y="1872"/>
                    </a:lnTo>
                    <a:lnTo>
                      <a:pt x="780" y="1871"/>
                    </a:lnTo>
                    <a:lnTo>
                      <a:pt x="785" y="1871"/>
                    </a:lnTo>
                    <a:lnTo>
                      <a:pt x="790" y="1872"/>
                    </a:lnTo>
                    <a:lnTo>
                      <a:pt x="791" y="1874"/>
                    </a:lnTo>
                    <a:lnTo>
                      <a:pt x="792" y="1876"/>
                    </a:lnTo>
                    <a:lnTo>
                      <a:pt x="792" y="1879"/>
                    </a:lnTo>
                    <a:lnTo>
                      <a:pt x="791" y="1884"/>
                    </a:lnTo>
                    <a:lnTo>
                      <a:pt x="788" y="1889"/>
                    </a:lnTo>
                    <a:lnTo>
                      <a:pt x="785" y="1896"/>
                    </a:lnTo>
                    <a:lnTo>
                      <a:pt x="780" y="1903"/>
                    </a:lnTo>
                    <a:lnTo>
                      <a:pt x="776" y="1912"/>
                    </a:lnTo>
                    <a:lnTo>
                      <a:pt x="775" y="1921"/>
                    </a:lnTo>
                    <a:lnTo>
                      <a:pt x="775" y="1923"/>
                    </a:lnTo>
                    <a:lnTo>
                      <a:pt x="778" y="1926"/>
                    </a:lnTo>
                    <a:lnTo>
                      <a:pt x="780" y="1928"/>
                    </a:lnTo>
                    <a:lnTo>
                      <a:pt x="782" y="1928"/>
                    </a:lnTo>
                    <a:lnTo>
                      <a:pt x="786" y="1928"/>
                    </a:lnTo>
                    <a:lnTo>
                      <a:pt x="790" y="1927"/>
                    </a:lnTo>
                    <a:lnTo>
                      <a:pt x="792" y="1923"/>
                    </a:lnTo>
                    <a:lnTo>
                      <a:pt x="794" y="1919"/>
                    </a:lnTo>
                    <a:lnTo>
                      <a:pt x="799" y="1908"/>
                    </a:lnTo>
                    <a:lnTo>
                      <a:pt x="806" y="1898"/>
                    </a:lnTo>
                    <a:lnTo>
                      <a:pt x="815" y="1890"/>
                    </a:lnTo>
                    <a:lnTo>
                      <a:pt x="823" y="1883"/>
                    </a:lnTo>
                    <a:lnTo>
                      <a:pt x="830" y="1877"/>
                    </a:lnTo>
                    <a:lnTo>
                      <a:pt x="836" y="1872"/>
                    </a:lnTo>
                    <a:lnTo>
                      <a:pt x="841" y="1868"/>
                    </a:lnTo>
                    <a:lnTo>
                      <a:pt x="842" y="1865"/>
                    </a:lnTo>
                    <a:lnTo>
                      <a:pt x="841" y="1849"/>
                    </a:lnTo>
                    <a:lnTo>
                      <a:pt x="841" y="1834"/>
                    </a:lnTo>
                    <a:lnTo>
                      <a:pt x="843" y="1822"/>
                    </a:lnTo>
                    <a:lnTo>
                      <a:pt x="845" y="1812"/>
                    </a:lnTo>
                    <a:lnTo>
                      <a:pt x="849" y="1805"/>
                    </a:lnTo>
                    <a:lnTo>
                      <a:pt x="854" y="1799"/>
                    </a:lnTo>
                    <a:lnTo>
                      <a:pt x="860" y="1794"/>
                    </a:lnTo>
                    <a:lnTo>
                      <a:pt x="867" y="1790"/>
                    </a:lnTo>
                    <a:lnTo>
                      <a:pt x="879" y="1789"/>
                    </a:lnTo>
                    <a:lnTo>
                      <a:pt x="892" y="1788"/>
                    </a:lnTo>
                    <a:lnTo>
                      <a:pt x="899" y="1787"/>
                    </a:lnTo>
                    <a:lnTo>
                      <a:pt x="907" y="1784"/>
                    </a:lnTo>
                    <a:lnTo>
                      <a:pt x="914" y="1781"/>
                    </a:lnTo>
                    <a:lnTo>
                      <a:pt x="921" y="1775"/>
                    </a:lnTo>
                    <a:lnTo>
                      <a:pt x="925" y="1771"/>
                    </a:lnTo>
                    <a:lnTo>
                      <a:pt x="927" y="1768"/>
                    </a:lnTo>
                    <a:lnTo>
                      <a:pt x="927" y="1763"/>
                    </a:lnTo>
                    <a:lnTo>
                      <a:pt x="927" y="1758"/>
                    </a:lnTo>
                    <a:lnTo>
                      <a:pt x="925" y="1748"/>
                    </a:lnTo>
                    <a:lnTo>
                      <a:pt x="920" y="1737"/>
                    </a:lnTo>
                    <a:lnTo>
                      <a:pt x="917" y="1734"/>
                    </a:lnTo>
                    <a:lnTo>
                      <a:pt x="910" y="1730"/>
                    </a:lnTo>
                    <a:lnTo>
                      <a:pt x="899" y="1725"/>
                    </a:lnTo>
                    <a:lnTo>
                      <a:pt x="886" y="1721"/>
                    </a:lnTo>
                    <a:lnTo>
                      <a:pt x="872" y="1718"/>
                    </a:lnTo>
                    <a:lnTo>
                      <a:pt x="856" y="1715"/>
                    </a:lnTo>
                    <a:lnTo>
                      <a:pt x="842" y="1714"/>
                    </a:lnTo>
                    <a:lnTo>
                      <a:pt x="829" y="1715"/>
                    </a:lnTo>
                    <a:lnTo>
                      <a:pt x="822" y="1717"/>
                    </a:lnTo>
                    <a:lnTo>
                      <a:pt x="816" y="1717"/>
                    </a:lnTo>
                    <a:lnTo>
                      <a:pt x="811" y="1715"/>
                    </a:lnTo>
                    <a:lnTo>
                      <a:pt x="807" y="1714"/>
                    </a:lnTo>
                    <a:lnTo>
                      <a:pt x="805" y="1712"/>
                    </a:lnTo>
                    <a:lnTo>
                      <a:pt x="804" y="1709"/>
                    </a:lnTo>
                    <a:lnTo>
                      <a:pt x="805" y="1706"/>
                    </a:lnTo>
                    <a:lnTo>
                      <a:pt x="806" y="1702"/>
                    </a:lnTo>
                    <a:lnTo>
                      <a:pt x="807" y="1698"/>
                    </a:lnTo>
                    <a:lnTo>
                      <a:pt x="810" y="1693"/>
                    </a:lnTo>
                    <a:lnTo>
                      <a:pt x="812" y="1689"/>
                    </a:lnTo>
                    <a:lnTo>
                      <a:pt x="816" y="1686"/>
                    </a:lnTo>
                    <a:lnTo>
                      <a:pt x="820" y="1683"/>
                    </a:lnTo>
                    <a:lnTo>
                      <a:pt x="828" y="1681"/>
                    </a:lnTo>
                    <a:lnTo>
                      <a:pt x="836" y="1680"/>
                    </a:lnTo>
                    <a:lnTo>
                      <a:pt x="847" y="1679"/>
                    </a:lnTo>
                    <a:lnTo>
                      <a:pt x="854" y="1679"/>
                    </a:lnTo>
                    <a:lnTo>
                      <a:pt x="858" y="1679"/>
                    </a:lnTo>
                    <a:lnTo>
                      <a:pt x="861" y="1680"/>
                    </a:lnTo>
                    <a:lnTo>
                      <a:pt x="864" y="1682"/>
                    </a:lnTo>
                    <a:lnTo>
                      <a:pt x="866" y="1682"/>
                    </a:lnTo>
                    <a:lnTo>
                      <a:pt x="868" y="1682"/>
                    </a:lnTo>
                    <a:lnTo>
                      <a:pt x="869" y="1681"/>
                    </a:lnTo>
                    <a:lnTo>
                      <a:pt x="872" y="1679"/>
                    </a:lnTo>
                    <a:lnTo>
                      <a:pt x="875" y="1674"/>
                    </a:lnTo>
                    <a:lnTo>
                      <a:pt x="878" y="1668"/>
                    </a:lnTo>
                    <a:lnTo>
                      <a:pt x="878" y="1661"/>
                    </a:lnTo>
                    <a:lnTo>
                      <a:pt x="876" y="1655"/>
                    </a:lnTo>
                    <a:lnTo>
                      <a:pt x="875" y="1652"/>
                    </a:lnTo>
                    <a:lnTo>
                      <a:pt x="872" y="1650"/>
                    </a:lnTo>
                    <a:lnTo>
                      <a:pt x="868" y="1649"/>
                    </a:lnTo>
                    <a:lnTo>
                      <a:pt x="864" y="1649"/>
                    </a:lnTo>
                    <a:lnTo>
                      <a:pt x="855" y="1648"/>
                    </a:lnTo>
                    <a:lnTo>
                      <a:pt x="845" y="1647"/>
                    </a:lnTo>
                    <a:lnTo>
                      <a:pt x="842" y="1647"/>
                    </a:lnTo>
                    <a:lnTo>
                      <a:pt x="837" y="1644"/>
                    </a:lnTo>
                    <a:lnTo>
                      <a:pt x="835" y="1643"/>
                    </a:lnTo>
                    <a:lnTo>
                      <a:pt x="832" y="1641"/>
                    </a:lnTo>
                    <a:lnTo>
                      <a:pt x="832" y="1637"/>
                    </a:lnTo>
                    <a:lnTo>
                      <a:pt x="835" y="1633"/>
                    </a:lnTo>
                    <a:lnTo>
                      <a:pt x="839" y="1630"/>
                    </a:lnTo>
                    <a:lnTo>
                      <a:pt x="845" y="1626"/>
                    </a:lnTo>
                    <a:lnTo>
                      <a:pt x="860" y="1620"/>
                    </a:lnTo>
                    <a:lnTo>
                      <a:pt x="873" y="1618"/>
                    </a:lnTo>
                    <a:lnTo>
                      <a:pt x="878" y="1618"/>
                    </a:lnTo>
                    <a:lnTo>
                      <a:pt x="882" y="1619"/>
                    </a:lnTo>
                    <a:lnTo>
                      <a:pt x="887" y="1620"/>
                    </a:lnTo>
                    <a:lnTo>
                      <a:pt x="891" y="1623"/>
                    </a:lnTo>
                    <a:lnTo>
                      <a:pt x="895" y="1625"/>
                    </a:lnTo>
                    <a:lnTo>
                      <a:pt x="898" y="1627"/>
                    </a:lnTo>
                    <a:lnTo>
                      <a:pt x="901" y="1631"/>
                    </a:lnTo>
                    <a:lnTo>
                      <a:pt x="904" y="1635"/>
                    </a:lnTo>
                    <a:lnTo>
                      <a:pt x="905" y="1638"/>
                    </a:lnTo>
                    <a:lnTo>
                      <a:pt x="905" y="1642"/>
                    </a:lnTo>
                    <a:lnTo>
                      <a:pt x="905" y="1647"/>
                    </a:lnTo>
                    <a:lnTo>
                      <a:pt x="905" y="1650"/>
                    </a:lnTo>
                    <a:lnTo>
                      <a:pt x="902" y="1657"/>
                    </a:lnTo>
                    <a:lnTo>
                      <a:pt x="899" y="1666"/>
                    </a:lnTo>
                    <a:lnTo>
                      <a:pt x="898" y="1669"/>
                    </a:lnTo>
                    <a:lnTo>
                      <a:pt x="898" y="1673"/>
                    </a:lnTo>
                    <a:lnTo>
                      <a:pt x="898" y="1676"/>
                    </a:lnTo>
                    <a:lnTo>
                      <a:pt x="898" y="1681"/>
                    </a:lnTo>
                    <a:lnTo>
                      <a:pt x="899" y="1685"/>
                    </a:lnTo>
                    <a:lnTo>
                      <a:pt x="901" y="1688"/>
                    </a:lnTo>
                    <a:lnTo>
                      <a:pt x="904" y="1692"/>
                    </a:lnTo>
                    <a:lnTo>
                      <a:pt x="907" y="1694"/>
                    </a:lnTo>
                    <a:lnTo>
                      <a:pt x="912" y="1695"/>
                    </a:lnTo>
                    <a:lnTo>
                      <a:pt x="917" y="1694"/>
                    </a:lnTo>
                    <a:lnTo>
                      <a:pt x="923" y="1692"/>
                    </a:lnTo>
                    <a:lnTo>
                      <a:pt x="929" y="1688"/>
                    </a:lnTo>
                    <a:lnTo>
                      <a:pt x="933" y="1683"/>
                    </a:lnTo>
                    <a:lnTo>
                      <a:pt x="938" y="1679"/>
                    </a:lnTo>
                    <a:lnTo>
                      <a:pt x="942" y="1675"/>
                    </a:lnTo>
                    <a:lnTo>
                      <a:pt x="944" y="1670"/>
                    </a:lnTo>
                    <a:lnTo>
                      <a:pt x="944" y="1664"/>
                    </a:lnTo>
                    <a:lnTo>
                      <a:pt x="943" y="1658"/>
                    </a:lnTo>
                    <a:lnTo>
                      <a:pt x="939" y="1654"/>
                    </a:lnTo>
                    <a:lnTo>
                      <a:pt x="933" y="1649"/>
                    </a:lnTo>
                    <a:lnTo>
                      <a:pt x="930" y="1647"/>
                    </a:lnTo>
                    <a:lnTo>
                      <a:pt x="926" y="1642"/>
                    </a:lnTo>
                    <a:lnTo>
                      <a:pt x="924" y="1637"/>
                    </a:lnTo>
                    <a:lnTo>
                      <a:pt x="921" y="1631"/>
                    </a:lnTo>
                    <a:lnTo>
                      <a:pt x="919" y="1625"/>
                    </a:lnTo>
                    <a:lnTo>
                      <a:pt x="918" y="1617"/>
                    </a:lnTo>
                    <a:lnTo>
                      <a:pt x="918" y="1608"/>
                    </a:lnTo>
                    <a:lnTo>
                      <a:pt x="919" y="1599"/>
                    </a:lnTo>
                    <a:lnTo>
                      <a:pt x="921" y="1591"/>
                    </a:lnTo>
                    <a:lnTo>
                      <a:pt x="924" y="1584"/>
                    </a:lnTo>
                    <a:lnTo>
                      <a:pt x="926" y="1580"/>
                    </a:lnTo>
                    <a:lnTo>
                      <a:pt x="929" y="1578"/>
                    </a:lnTo>
                    <a:lnTo>
                      <a:pt x="931" y="1578"/>
                    </a:lnTo>
                    <a:lnTo>
                      <a:pt x="932" y="1579"/>
                    </a:lnTo>
                    <a:lnTo>
                      <a:pt x="935" y="1581"/>
                    </a:lnTo>
                    <a:lnTo>
                      <a:pt x="936" y="1584"/>
                    </a:lnTo>
                    <a:lnTo>
                      <a:pt x="937" y="1594"/>
                    </a:lnTo>
                    <a:lnTo>
                      <a:pt x="937" y="1608"/>
                    </a:lnTo>
                    <a:lnTo>
                      <a:pt x="937" y="1623"/>
                    </a:lnTo>
                    <a:lnTo>
                      <a:pt x="938" y="1631"/>
                    </a:lnTo>
                    <a:lnTo>
                      <a:pt x="941" y="1635"/>
                    </a:lnTo>
                    <a:lnTo>
                      <a:pt x="943" y="1637"/>
                    </a:lnTo>
                    <a:lnTo>
                      <a:pt x="946" y="1638"/>
                    </a:lnTo>
                    <a:lnTo>
                      <a:pt x="949" y="1638"/>
                    </a:lnTo>
                    <a:lnTo>
                      <a:pt x="954" y="1639"/>
                    </a:lnTo>
                    <a:lnTo>
                      <a:pt x="961" y="1638"/>
                    </a:lnTo>
                    <a:lnTo>
                      <a:pt x="963" y="1638"/>
                    </a:lnTo>
                    <a:lnTo>
                      <a:pt x="967" y="1636"/>
                    </a:lnTo>
                    <a:lnTo>
                      <a:pt x="969" y="1633"/>
                    </a:lnTo>
                    <a:lnTo>
                      <a:pt x="971" y="1631"/>
                    </a:lnTo>
                    <a:lnTo>
                      <a:pt x="974" y="1626"/>
                    </a:lnTo>
                    <a:lnTo>
                      <a:pt x="977" y="1623"/>
                    </a:lnTo>
                    <a:lnTo>
                      <a:pt x="981" y="1619"/>
                    </a:lnTo>
                    <a:lnTo>
                      <a:pt x="986" y="1616"/>
                    </a:lnTo>
                    <a:lnTo>
                      <a:pt x="992" y="1612"/>
                    </a:lnTo>
                    <a:lnTo>
                      <a:pt x="996" y="1610"/>
                    </a:lnTo>
                    <a:lnTo>
                      <a:pt x="1004" y="1610"/>
                    </a:lnTo>
                    <a:lnTo>
                      <a:pt x="1009" y="1610"/>
                    </a:lnTo>
                    <a:lnTo>
                      <a:pt x="1015" y="1610"/>
                    </a:lnTo>
                    <a:lnTo>
                      <a:pt x="1020" y="1610"/>
                    </a:lnTo>
                    <a:lnTo>
                      <a:pt x="1024" y="1608"/>
                    </a:lnTo>
                    <a:lnTo>
                      <a:pt x="1026" y="1607"/>
                    </a:lnTo>
                    <a:lnTo>
                      <a:pt x="1027" y="1606"/>
                    </a:lnTo>
                    <a:lnTo>
                      <a:pt x="1028" y="1603"/>
                    </a:lnTo>
                    <a:lnTo>
                      <a:pt x="1028" y="1599"/>
                    </a:lnTo>
                    <a:lnTo>
                      <a:pt x="1027" y="1595"/>
                    </a:lnTo>
                    <a:lnTo>
                      <a:pt x="1027" y="1586"/>
                    </a:lnTo>
                    <a:lnTo>
                      <a:pt x="1027" y="1578"/>
                    </a:lnTo>
                    <a:lnTo>
                      <a:pt x="1028" y="1573"/>
                    </a:lnTo>
                    <a:lnTo>
                      <a:pt x="1028" y="1569"/>
                    </a:lnTo>
                    <a:lnTo>
                      <a:pt x="1030" y="1567"/>
                    </a:lnTo>
                    <a:lnTo>
                      <a:pt x="1032" y="1566"/>
                    </a:lnTo>
                    <a:lnTo>
                      <a:pt x="1033" y="1566"/>
                    </a:lnTo>
                    <a:lnTo>
                      <a:pt x="1034" y="1566"/>
                    </a:lnTo>
                    <a:lnTo>
                      <a:pt x="1036" y="1568"/>
                    </a:lnTo>
                    <a:lnTo>
                      <a:pt x="1037" y="1570"/>
                    </a:lnTo>
                    <a:lnTo>
                      <a:pt x="1038" y="1576"/>
                    </a:lnTo>
                    <a:lnTo>
                      <a:pt x="1039" y="1585"/>
                    </a:lnTo>
                    <a:lnTo>
                      <a:pt x="1039" y="1588"/>
                    </a:lnTo>
                    <a:lnTo>
                      <a:pt x="1040" y="1592"/>
                    </a:lnTo>
                    <a:lnTo>
                      <a:pt x="1042" y="1594"/>
                    </a:lnTo>
                    <a:lnTo>
                      <a:pt x="1044" y="1598"/>
                    </a:lnTo>
                    <a:lnTo>
                      <a:pt x="1048" y="1600"/>
                    </a:lnTo>
                    <a:lnTo>
                      <a:pt x="1051" y="1603"/>
                    </a:lnTo>
                    <a:lnTo>
                      <a:pt x="1056" y="1604"/>
                    </a:lnTo>
                    <a:lnTo>
                      <a:pt x="1062" y="1604"/>
                    </a:lnTo>
                    <a:lnTo>
                      <a:pt x="1074" y="1603"/>
                    </a:lnTo>
                    <a:lnTo>
                      <a:pt x="1083" y="1603"/>
                    </a:lnTo>
                    <a:lnTo>
                      <a:pt x="1087" y="1604"/>
                    </a:lnTo>
                    <a:lnTo>
                      <a:pt x="1089" y="1606"/>
                    </a:lnTo>
                    <a:lnTo>
                      <a:pt x="1090" y="1610"/>
                    </a:lnTo>
                    <a:lnTo>
                      <a:pt x="1090" y="1616"/>
                    </a:lnTo>
                    <a:lnTo>
                      <a:pt x="1089" y="1626"/>
                    </a:lnTo>
                    <a:lnTo>
                      <a:pt x="1090" y="1635"/>
                    </a:lnTo>
                    <a:lnTo>
                      <a:pt x="1091" y="1638"/>
                    </a:lnTo>
                    <a:lnTo>
                      <a:pt x="1093" y="1641"/>
                    </a:lnTo>
                    <a:lnTo>
                      <a:pt x="1095" y="1642"/>
                    </a:lnTo>
                    <a:lnTo>
                      <a:pt x="1097" y="1643"/>
                    </a:lnTo>
                    <a:lnTo>
                      <a:pt x="1101" y="1644"/>
                    </a:lnTo>
                    <a:lnTo>
                      <a:pt x="1103" y="1642"/>
                    </a:lnTo>
                    <a:lnTo>
                      <a:pt x="1106" y="1638"/>
                    </a:lnTo>
                    <a:lnTo>
                      <a:pt x="1108" y="1635"/>
                    </a:lnTo>
                    <a:lnTo>
                      <a:pt x="1113" y="1625"/>
                    </a:lnTo>
                    <a:lnTo>
                      <a:pt x="1118" y="1617"/>
                    </a:lnTo>
                    <a:lnTo>
                      <a:pt x="1122" y="1608"/>
                    </a:lnTo>
                    <a:lnTo>
                      <a:pt x="1126" y="1601"/>
                    </a:lnTo>
                    <a:lnTo>
                      <a:pt x="1127" y="1597"/>
                    </a:lnTo>
                    <a:lnTo>
                      <a:pt x="1127" y="1594"/>
                    </a:lnTo>
                    <a:lnTo>
                      <a:pt x="1126" y="1591"/>
                    </a:lnTo>
                    <a:lnTo>
                      <a:pt x="1124" y="1588"/>
                    </a:lnTo>
                    <a:lnTo>
                      <a:pt x="1119" y="1584"/>
                    </a:lnTo>
                    <a:lnTo>
                      <a:pt x="1114" y="1578"/>
                    </a:lnTo>
                    <a:lnTo>
                      <a:pt x="1112" y="1575"/>
                    </a:lnTo>
                    <a:lnTo>
                      <a:pt x="1111" y="1573"/>
                    </a:lnTo>
                    <a:lnTo>
                      <a:pt x="1111" y="1569"/>
                    </a:lnTo>
                    <a:lnTo>
                      <a:pt x="1112" y="1568"/>
                    </a:lnTo>
                    <a:lnTo>
                      <a:pt x="1124" y="1566"/>
                    </a:lnTo>
                    <a:lnTo>
                      <a:pt x="1137" y="1563"/>
                    </a:lnTo>
                    <a:lnTo>
                      <a:pt x="1146" y="1553"/>
                    </a:lnTo>
                    <a:lnTo>
                      <a:pt x="1157" y="1538"/>
                    </a:lnTo>
                    <a:lnTo>
                      <a:pt x="1159" y="1536"/>
                    </a:lnTo>
                    <a:lnTo>
                      <a:pt x="1160" y="1532"/>
                    </a:lnTo>
                    <a:lnTo>
                      <a:pt x="1162" y="1529"/>
                    </a:lnTo>
                    <a:lnTo>
                      <a:pt x="1162" y="1526"/>
                    </a:lnTo>
                    <a:lnTo>
                      <a:pt x="1160" y="1524"/>
                    </a:lnTo>
                    <a:lnTo>
                      <a:pt x="1159" y="1522"/>
                    </a:lnTo>
                    <a:lnTo>
                      <a:pt x="1156" y="1521"/>
                    </a:lnTo>
                    <a:lnTo>
                      <a:pt x="1152" y="1521"/>
                    </a:lnTo>
                    <a:lnTo>
                      <a:pt x="1143" y="1519"/>
                    </a:lnTo>
                    <a:lnTo>
                      <a:pt x="1130" y="1518"/>
                    </a:lnTo>
                    <a:lnTo>
                      <a:pt x="1119" y="1516"/>
                    </a:lnTo>
                    <a:lnTo>
                      <a:pt x="1112" y="1512"/>
                    </a:lnTo>
                    <a:lnTo>
                      <a:pt x="1108" y="1507"/>
                    </a:lnTo>
                    <a:lnTo>
                      <a:pt x="1106" y="1501"/>
                    </a:lnTo>
                    <a:lnTo>
                      <a:pt x="1106" y="1499"/>
                    </a:lnTo>
                    <a:lnTo>
                      <a:pt x="1107" y="1496"/>
                    </a:lnTo>
                    <a:lnTo>
                      <a:pt x="1108" y="1493"/>
                    </a:lnTo>
                    <a:lnTo>
                      <a:pt x="1111" y="1491"/>
                    </a:lnTo>
                    <a:lnTo>
                      <a:pt x="1115" y="1488"/>
                    </a:lnTo>
                    <a:lnTo>
                      <a:pt x="1120" y="1486"/>
                    </a:lnTo>
                    <a:lnTo>
                      <a:pt x="1125" y="1486"/>
                    </a:lnTo>
                    <a:lnTo>
                      <a:pt x="1130" y="1488"/>
                    </a:lnTo>
                    <a:lnTo>
                      <a:pt x="1137" y="1490"/>
                    </a:lnTo>
                    <a:lnTo>
                      <a:pt x="1149" y="1490"/>
                    </a:lnTo>
                    <a:lnTo>
                      <a:pt x="1162" y="1488"/>
                    </a:lnTo>
                    <a:lnTo>
                      <a:pt x="1174" y="1486"/>
                    </a:lnTo>
                    <a:lnTo>
                      <a:pt x="1183" y="1482"/>
                    </a:lnTo>
                    <a:lnTo>
                      <a:pt x="1191" y="1480"/>
                    </a:lnTo>
                    <a:lnTo>
                      <a:pt x="1200" y="1478"/>
                    </a:lnTo>
                    <a:lnTo>
                      <a:pt x="1213" y="1477"/>
                    </a:lnTo>
                    <a:lnTo>
                      <a:pt x="1225" y="1475"/>
                    </a:lnTo>
                    <a:lnTo>
                      <a:pt x="1232" y="1474"/>
                    </a:lnTo>
                    <a:lnTo>
                      <a:pt x="1233" y="1472"/>
                    </a:lnTo>
                    <a:lnTo>
                      <a:pt x="1232" y="1471"/>
                    </a:lnTo>
                    <a:lnTo>
                      <a:pt x="1231" y="1468"/>
                    </a:lnTo>
                    <a:lnTo>
                      <a:pt x="1227" y="1467"/>
                    </a:lnTo>
                    <a:lnTo>
                      <a:pt x="1219" y="1465"/>
                    </a:lnTo>
                    <a:lnTo>
                      <a:pt x="1209" y="1462"/>
                    </a:lnTo>
                    <a:lnTo>
                      <a:pt x="1206" y="1461"/>
                    </a:lnTo>
                    <a:lnTo>
                      <a:pt x="1201" y="1459"/>
                    </a:lnTo>
                    <a:lnTo>
                      <a:pt x="1197" y="1456"/>
                    </a:lnTo>
                    <a:lnTo>
                      <a:pt x="1194" y="1453"/>
                    </a:lnTo>
                    <a:lnTo>
                      <a:pt x="1193" y="1449"/>
                    </a:lnTo>
                    <a:lnTo>
                      <a:pt x="1193" y="1447"/>
                    </a:lnTo>
                    <a:lnTo>
                      <a:pt x="1195" y="1444"/>
                    </a:lnTo>
                    <a:lnTo>
                      <a:pt x="1198" y="1443"/>
                    </a:lnTo>
                    <a:lnTo>
                      <a:pt x="1209" y="1443"/>
                    </a:lnTo>
                    <a:lnTo>
                      <a:pt x="1219" y="1444"/>
                    </a:lnTo>
                    <a:lnTo>
                      <a:pt x="1228" y="1447"/>
                    </a:lnTo>
                    <a:lnTo>
                      <a:pt x="1235" y="1447"/>
                    </a:lnTo>
                    <a:lnTo>
                      <a:pt x="1239" y="1446"/>
                    </a:lnTo>
                    <a:lnTo>
                      <a:pt x="1240" y="1444"/>
                    </a:lnTo>
                    <a:lnTo>
                      <a:pt x="1241" y="1443"/>
                    </a:lnTo>
                    <a:lnTo>
                      <a:pt x="1242" y="1441"/>
                    </a:lnTo>
                    <a:lnTo>
                      <a:pt x="1239" y="1430"/>
                    </a:lnTo>
                    <a:lnTo>
                      <a:pt x="1237" y="1414"/>
                    </a:lnTo>
                    <a:lnTo>
                      <a:pt x="1235" y="1406"/>
                    </a:lnTo>
                    <a:lnTo>
                      <a:pt x="1234" y="1403"/>
                    </a:lnTo>
                    <a:lnTo>
                      <a:pt x="1232" y="1402"/>
                    </a:lnTo>
                    <a:lnTo>
                      <a:pt x="1231" y="1403"/>
                    </a:lnTo>
                    <a:lnTo>
                      <a:pt x="1228" y="1405"/>
                    </a:lnTo>
                    <a:lnTo>
                      <a:pt x="1226" y="1408"/>
                    </a:lnTo>
                    <a:lnTo>
                      <a:pt x="1222" y="1411"/>
                    </a:lnTo>
                    <a:lnTo>
                      <a:pt x="1219" y="1414"/>
                    </a:lnTo>
                    <a:lnTo>
                      <a:pt x="1215" y="1416"/>
                    </a:lnTo>
                    <a:lnTo>
                      <a:pt x="1212" y="1417"/>
                    </a:lnTo>
                    <a:lnTo>
                      <a:pt x="1208" y="1417"/>
                    </a:lnTo>
                    <a:lnTo>
                      <a:pt x="1204" y="1417"/>
                    </a:lnTo>
                    <a:lnTo>
                      <a:pt x="1201" y="1416"/>
                    </a:lnTo>
                    <a:lnTo>
                      <a:pt x="1200" y="1414"/>
                    </a:lnTo>
                    <a:lnTo>
                      <a:pt x="1195" y="1408"/>
                    </a:lnTo>
                    <a:lnTo>
                      <a:pt x="1190" y="1402"/>
                    </a:lnTo>
                    <a:lnTo>
                      <a:pt x="1185" y="1396"/>
                    </a:lnTo>
                    <a:lnTo>
                      <a:pt x="1181" y="1392"/>
                    </a:lnTo>
                    <a:lnTo>
                      <a:pt x="1179" y="1390"/>
                    </a:lnTo>
                    <a:lnTo>
                      <a:pt x="1178" y="1389"/>
                    </a:lnTo>
                    <a:lnTo>
                      <a:pt x="1177" y="1387"/>
                    </a:lnTo>
                    <a:lnTo>
                      <a:pt x="1177" y="1385"/>
                    </a:lnTo>
                    <a:lnTo>
                      <a:pt x="1178" y="1384"/>
                    </a:lnTo>
                    <a:lnTo>
                      <a:pt x="1181" y="1384"/>
                    </a:lnTo>
                    <a:lnTo>
                      <a:pt x="1184" y="1383"/>
                    </a:lnTo>
                    <a:lnTo>
                      <a:pt x="1188" y="1384"/>
                    </a:lnTo>
                    <a:lnTo>
                      <a:pt x="1198" y="1386"/>
                    </a:lnTo>
                    <a:lnTo>
                      <a:pt x="1207" y="1386"/>
                    </a:lnTo>
                    <a:lnTo>
                      <a:pt x="1210" y="1386"/>
                    </a:lnTo>
                    <a:lnTo>
                      <a:pt x="1214" y="1385"/>
                    </a:lnTo>
                    <a:lnTo>
                      <a:pt x="1215" y="1383"/>
                    </a:lnTo>
                    <a:lnTo>
                      <a:pt x="1216" y="1379"/>
                    </a:lnTo>
                    <a:lnTo>
                      <a:pt x="1215" y="1374"/>
                    </a:lnTo>
                    <a:lnTo>
                      <a:pt x="1214" y="1368"/>
                    </a:lnTo>
                    <a:lnTo>
                      <a:pt x="1213" y="1364"/>
                    </a:lnTo>
                    <a:lnTo>
                      <a:pt x="1210" y="1359"/>
                    </a:lnTo>
                    <a:lnTo>
                      <a:pt x="1206" y="1352"/>
                    </a:lnTo>
                    <a:lnTo>
                      <a:pt x="1200" y="1343"/>
                    </a:lnTo>
                    <a:lnTo>
                      <a:pt x="1194" y="1337"/>
                    </a:lnTo>
                    <a:lnTo>
                      <a:pt x="1189" y="1333"/>
                    </a:lnTo>
                    <a:lnTo>
                      <a:pt x="1185" y="1328"/>
                    </a:lnTo>
                    <a:lnTo>
                      <a:pt x="1184" y="1323"/>
                    </a:lnTo>
                    <a:lnTo>
                      <a:pt x="1187" y="1318"/>
                    </a:lnTo>
                    <a:lnTo>
                      <a:pt x="1189" y="1313"/>
                    </a:lnTo>
                    <a:lnTo>
                      <a:pt x="1193" y="1309"/>
                    </a:lnTo>
                    <a:lnTo>
                      <a:pt x="1197" y="1305"/>
                    </a:lnTo>
                    <a:lnTo>
                      <a:pt x="1202" y="1303"/>
                    </a:lnTo>
                    <a:lnTo>
                      <a:pt x="1207" y="1302"/>
                    </a:lnTo>
                    <a:lnTo>
                      <a:pt x="1212" y="1302"/>
                    </a:lnTo>
                    <a:lnTo>
                      <a:pt x="1215" y="1304"/>
                    </a:lnTo>
                    <a:lnTo>
                      <a:pt x="1219" y="1308"/>
                    </a:lnTo>
                    <a:lnTo>
                      <a:pt x="1221" y="1314"/>
                    </a:lnTo>
                    <a:lnTo>
                      <a:pt x="1225" y="1320"/>
                    </a:lnTo>
                    <a:lnTo>
                      <a:pt x="1227" y="1327"/>
                    </a:lnTo>
                    <a:lnTo>
                      <a:pt x="1232" y="1341"/>
                    </a:lnTo>
                    <a:lnTo>
                      <a:pt x="1237" y="1354"/>
                    </a:lnTo>
                    <a:lnTo>
                      <a:pt x="1241" y="1362"/>
                    </a:lnTo>
                    <a:lnTo>
                      <a:pt x="1245" y="1368"/>
                    </a:lnTo>
                    <a:lnTo>
                      <a:pt x="1250" y="1371"/>
                    </a:lnTo>
                    <a:lnTo>
                      <a:pt x="1252" y="1372"/>
                    </a:lnTo>
                    <a:lnTo>
                      <a:pt x="1259" y="1371"/>
                    </a:lnTo>
                    <a:lnTo>
                      <a:pt x="1265" y="1370"/>
                    </a:lnTo>
                    <a:lnTo>
                      <a:pt x="1270" y="1367"/>
                    </a:lnTo>
                    <a:lnTo>
                      <a:pt x="1273" y="1365"/>
                    </a:lnTo>
                    <a:lnTo>
                      <a:pt x="1281" y="1359"/>
                    </a:lnTo>
                    <a:lnTo>
                      <a:pt x="1286" y="1352"/>
                    </a:lnTo>
                    <a:lnTo>
                      <a:pt x="1290" y="1347"/>
                    </a:lnTo>
                    <a:lnTo>
                      <a:pt x="1295" y="1342"/>
                    </a:lnTo>
                    <a:lnTo>
                      <a:pt x="1301" y="1339"/>
                    </a:lnTo>
                    <a:lnTo>
                      <a:pt x="1310" y="1334"/>
                    </a:lnTo>
                    <a:lnTo>
                      <a:pt x="1323" y="1329"/>
                    </a:lnTo>
                    <a:lnTo>
                      <a:pt x="1335" y="1327"/>
                    </a:lnTo>
                    <a:lnTo>
                      <a:pt x="1346" y="1326"/>
                    </a:lnTo>
                    <a:lnTo>
                      <a:pt x="1357" y="1324"/>
                    </a:lnTo>
                    <a:lnTo>
                      <a:pt x="1367" y="1326"/>
                    </a:lnTo>
                    <a:lnTo>
                      <a:pt x="1376" y="1327"/>
                    </a:lnTo>
                    <a:lnTo>
                      <a:pt x="1385" y="1328"/>
                    </a:lnTo>
                    <a:lnTo>
                      <a:pt x="1393" y="1330"/>
                    </a:lnTo>
                    <a:lnTo>
                      <a:pt x="1411" y="1335"/>
                    </a:lnTo>
                    <a:lnTo>
                      <a:pt x="1427" y="1336"/>
                    </a:lnTo>
                    <a:lnTo>
                      <a:pt x="1433" y="1336"/>
                    </a:lnTo>
                    <a:lnTo>
                      <a:pt x="1437" y="1335"/>
                    </a:lnTo>
                    <a:lnTo>
                      <a:pt x="1441" y="1333"/>
                    </a:lnTo>
                    <a:lnTo>
                      <a:pt x="1445" y="1330"/>
                    </a:lnTo>
                    <a:lnTo>
                      <a:pt x="1446" y="1327"/>
                    </a:lnTo>
                    <a:lnTo>
                      <a:pt x="1446" y="1322"/>
                    </a:lnTo>
                    <a:lnTo>
                      <a:pt x="1443" y="1318"/>
                    </a:lnTo>
                    <a:lnTo>
                      <a:pt x="1440" y="1315"/>
                    </a:lnTo>
                    <a:lnTo>
                      <a:pt x="1435" y="1310"/>
                    </a:lnTo>
                    <a:lnTo>
                      <a:pt x="1428" y="1307"/>
                    </a:lnTo>
                    <a:lnTo>
                      <a:pt x="1421" y="1303"/>
                    </a:lnTo>
                    <a:lnTo>
                      <a:pt x="1411" y="1299"/>
                    </a:lnTo>
                    <a:lnTo>
                      <a:pt x="1370" y="1285"/>
                    </a:lnTo>
                    <a:lnTo>
                      <a:pt x="1326" y="1272"/>
                    </a:lnTo>
                    <a:lnTo>
                      <a:pt x="1305" y="1265"/>
                    </a:lnTo>
                    <a:lnTo>
                      <a:pt x="1291" y="1259"/>
                    </a:lnTo>
                    <a:lnTo>
                      <a:pt x="1281" y="1253"/>
                    </a:lnTo>
                    <a:lnTo>
                      <a:pt x="1272" y="1248"/>
                    </a:lnTo>
                    <a:lnTo>
                      <a:pt x="1270" y="1242"/>
                    </a:lnTo>
                    <a:lnTo>
                      <a:pt x="1270" y="1236"/>
                    </a:lnTo>
                    <a:lnTo>
                      <a:pt x="1270" y="1232"/>
                    </a:lnTo>
                    <a:lnTo>
                      <a:pt x="1272" y="1228"/>
                    </a:lnTo>
                    <a:lnTo>
                      <a:pt x="1275" y="1225"/>
                    </a:lnTo>
                    <a:lnTo>
                      <a:pt x="1278" y="1222"/>
                    </a:lnTo>
                    <a:lnTo>
                      <a:pt x="1288" y="1219"/>
                    </a:lnTo>
                    <a:lnTo>
                      <a:pt x="1296" y="1216"/>
                    </a:lnTo>
                    <a:lnTo>
                      <a:pt x="1303" y="1215"/>
                    </a:lnTo>
                    <a:lnTo>
                      <a:pt x="1310" y="1210"/>
                    </a:lnTo>
                    <a:lnTo>
                      <a:pt x="1314" y="1207"/>
                    </a:lnTo>
                    <a:lnTo>
                      <a:pt x="1317" y="1203"/>
                    </a:lnTo>
                    <a:lnTo>
                      <a:pt x="1320" y="1198"/>
                    </a:lnTo>
                    <a:lnTo>
                      <a:pt x="1322" y="1192"/>
                    </a:lnTo>
                    <a:lnTo>
                      <a:pt x="1322" y="1182"/>
                    </a:lnTo>
                    <a:lnTo>
                      <a:pt x="1321" y="1170"/>
                    </a:lnTo>
                    <a:lnTo>
                      <a:pt x="1321" y="1164"/>
                    </a:lnTo>
                    <a:lnTo>
                      <a:pt x="1322" y="1159"/>
                    </a:lnTo>
                    <a:lnTo>
                      <a:pt x="1326" y="1154"/>
                    </a:lnTo>
                    <a:lnTo>
                      <a:pt x="1329" y="1151"/>
                    </a:lnTo>
                    <a:lnTo>
                      <a:pt x="1334" y="1148"/>
                    </a:lnTo>
                    <a:lnTo>
                      <a:pt x="1339" y="1148"/>
                    </a:lnTo>
                    <a:lnTo>
                      <a:pt x="1342" y="1148"/>
                    </a:lnTo>
                    <a:lnTo>
                      <a:pt x="1347" y="1151"/>
                    </a:lnTo>
                    <a:lnTo>
                      <a:pt x="1354" y="1156"/>
                    </a:lnTo>
                    <a:lnTo>
                      <a:pt x="1361" y="1164"/>
                    </a:lnTo>
                    <a:lnTo>
                      <a:pt x="1366" y="1173"/>
                    </a:lnTo>
                    <a:lnTo>
                      <a:pt x="1371" y="1183"/>
                    </a:lnTo>
                    <a:lnTo>
                      <a:pt x="1373" y="1192"/>
                    </a:lnTo>
                    <a:lnTo>
                      <a:pt x="1373" y="1200"/>
                    </a:lnTo>
                    <a:lnTo>
                      <a:pt x="1373" y="1203"/>
                    </a:lnTo>
                    <a:lnTo>
                      <a:pt x="1376" y="1206"/>
                    </a:lnTo>
                    <a:lnTo>
                      <a:pt x="1378" y="1206"/>
                    </a:lnTo>
                    <a:lnTo>
                      <a:pt x="1382" y="1206"/>
                    </a:lnTo>
                    <a:lnTo>
                      <a:pt x="1391" y="1204"/>
                    </a:lnTo>
                    <a:lnTo>
                      <a:pt x="1403" y="1203"/>
                    </a:lnTo>
                    <a:lnTo>
                      <a:pt x="1407" y="1203"/>
                    </a:lnTo>
                    <a:lnTo>
                      <a:pt x="1409" y="1204"/>
                    </a:lnTo>
                    <a:lnTo>
                      <a:pt x="1410" y="1206"/>
                    </a:lnTo>
                    <a:lnTo>
                      <a:pt x="1412" y="1208"/>
                    </a:lnTo>
                    <a:lnTo>
                      <a:pt x="1415" y="1214"/>
                    </a:lnTo>
                    <a:lnTo>
                      <a:pt x="1416" y="1221"/>
                    </a:lnTo>
                    <a:lnTo>
                      <a:pt x="1417" y="1229"/>
                    </a:lnTo>
                    <a:lnTo>
                      <a:pt x="1418" y="1236"/>
                    </a:lnTo>
                    <a:lnTo>
                      <a:pt x="1421" y="1241"/>
                    </a:lnTo>
                    <a:lnTo>
                      <a:pt x="1423" y="1246"/>
                    </a:lnTo>
                    <a:lnTo>
                      <a:pt x="1426" y="1246"/>
                    </a:lnTo>
                    <a:lnTo>
                      <a:pt x="1428" y="1247"/>
                    </a:lnTo>
                    <a:lnTo>
                      <a:pt x="1433" y="1246"/>
                    </a:lnTo>
                    <a:lnTo>
                      <a:pt x="1436" y="1245"/>
                    </a:lnTo>
                    <a:lnTo>
                      <a:pt x="1447" y="1242"/>
                    </a:lnTo>
                    <a:lnTo>
                      <a:pt x="1456" y="1236"/>
                    </a:lnTo>
                    <a:lnTo>
                      <a:pt x="1466" y="1230"/>
                    </a:lnTo>
                    <a:lnTo>
                      <a:pt x="1472" y="1222"/>
                    </a:lnTo>
                    <a:lnTo>
                      <a:pt x="1474" y="1219"/>
                    </a:lnTo>
                    <a:lnTo>
                      <a:pt x="1474" y="1215"/>
                    </a:lnTo>
                    <a:lnTo>
                      <a:pt x="1474" y="1211"/>
                    </a:lnTo>
                    <a:lnTo>
                      <a:pt x="1472" y="1208"/>
                    </a:lnTo>
                    <a:lnTo>
                      <a:pt x="1466" y="1201"/>
                    </a:lnTo>
                    <a:lnTo>
                      <a:pt x="1459" y="1191"/>
                    </a:lnTo>
                    <a:lnTo>
                      <a:pt x="1454" y="1188"/>
                    </a:lnTo>
                    <a:lnTo>
                      <a:pt x="1449" y="1185"/>
                    </a:lnTo>
                    <a:lnTo>
                      <a:pt x="1446" y="1183"/>
                    </a:lnTo>
                    <a:lnTo>
                      <a:pt x="1441" y="1182"/>
                    </a:lnTo>
                    <a:lnTo>
                      <a:pt x="1437" y="1182"/>
                    </a:lnTo>
                    <a:lnTo>
                      <a:pt x="1435" y="1181"/>
                    </a:lnTo>
                    <a:lnTo>
                      <a:pt x="1434" y="1177"/>
                    </a:lnTo>
                    <a:lnTo>
                      <a:pt x="1433" y="1173"/>
                    </a:lnTo>
                    <a:lnTo>
                      <a:pt x="1433" y="1163"/>
                    </a:lnTo>
                    <a:lnTo>
                      <a:pt x="1433" y="1152"/>
                    </a:lnTo>
                    <a:lnTo>
                      <a:pt x="1433" y="1150"/>
                    </a:lnTo>
                    <a:lnTo>
                      <a:pt x="1431" y="1147"/>
                    </a:lnTo>
                    <a:lnTo>
                      <a:pt x="1430" y="1145"/>
                    </a:lnTo>
                    <a:lnTo>
                      <a:pt x="1428" y="1144"/>
                    </a:lnTo>
                    <a:lnTo>
                      <a:pt x="1423" y="1141"/>
                    </a:lnTo>
                    <a:lnTo>
                      <a:pt x="1417" y="1140"/>
                    </a:lnTo>
                    <a:lnTo>
                      <a:pt x="1403" y="1138"/>
                    </a:lnTo>
                    <a:lnTo>
                      <a:pt x="1393" y="1135"/>
                    </a:lnTo>
                    <a:lnTo>
                      <a:pt x="1391" y="1134"/>
                    </a:lnTo>
                    <a:lnTo>
                      <a:pt x="1389" y="1131"/>
                    </a:lnTo>
                    <a:lnTo>
                      <a:pt x="1387" y="1128"/>
                    </a:lnTo>
                    <a:lnTo>
                      <a:pt x="1386" y="1125"/>
                    </a:lnTo>
                    <a:lnTo>
                      <a:pt x="1387" y="1121"/>
                    </a:lnTo>
                    <a:lnTo>
                      <a:pt x="1389" y="1118"/>
                    </a:lnTo>
                    <a:lnTo>
                      <a:pt x="1391" y="1114"/>
                    </a:lnTo>
                    <a:lnTo>
                      <a:pt x="1393" y="1110"/>
                    </a:lnTo>
                    <a:lnTo>
                      <a:pt x="1398" y="1108"/>
                    </a:lnTo>
                    <a:lnTo>
                      <a:pt x="1403" y="1106"/>
                    </a:lnTo>
                    <a:lnTo>
                      <a:pt x="1408" y="1103"/>
                    </a:lnTo>
                    <a:lnTo>
                      <a:pt x="1414" y="1103"/>
                    </a:lnTo>
                    <a:lnTo>
                      <a:pt x="1424" y="1102"/>
                    </a:lnTo>
                    <a:lnTo>
                      <a:pt x="1436" y="1102"/>
                    </a:lnTo>
                    <a:lnTo>
                      <a:pt x="1441" y="1102"/>
                    </a:lnTo>
                    <a:lnTo>
                      <a:pt x="1445" y="1100"/>
                    </a:lnTo>
                    <a:lnTo>
                      <a:pt x="1447" y="1095"/>
                    </a:lnTo>
                    <a:lnTo>
                      <a:pt x="1448" y="1090"/>
                    </a:lnTo>
                    <a:lnTo>
                      <a:pt x="1450" y="1078"/>
                    </a:lnTo>
                    <a:lnTo>
                      <a:pt x="1450" y="1063"/>
                    </a:lnTo>
                    <a:lnTo>
                      <a:pt x="1448" y="1033"/>
                    </a:lnTo>
                    <a:lnTo>
                      <a:pt x="1448" y="1012"/>
                    </a:lnTo>
                    <a:lnTo>
                      <a:pt x="1450" y="1006"/>
                    </a:lnTo>
                    <a:lnTo>
                      <a:pt x="1454" y="1000"/>
                    </a:lnTo>
                    <a:lnTo>
                      <a:pt x="1459" y="996"/>
                    </a:lnTo>
                    <a:lnTo>
                      <a:pt x="1465" y="993"/>
                    </a:lnTo>
                    <a:lnTo>
                      <a:pt x="1470" y="990"/>
                    </a:lnTo>
                    <a:lnTo>
                      <a:pt x="1474" y="987"/>
                    </a:lnTo>
                    <a:lnTo>
                      <a:pt x="1478" y="983"/>
                    </a:lnTo>
                    <a:lnTo>
                      <a:pt x="1479" y="980"/>
                    </a:lnTo>
                    <a:lnTo>
                      <a:pt x="1480" y="974"/>
                    </a:lnTo>
                    <a:lnTo>
                      <a:pt x="1479" y="969"/>
                    </a:lnTo>
                    <a:lnTo>
                      <a:pt x="1478" y="963"/>
                    </a:lnTo>
                    <a:lnTo>
                      <a:pt x="1477" y="958"/>
                    </a:lnTo>
                    <a:lnTo>
                      <a:pt x="1473" y="950"/>
                    </a:lnTo>
                    <a:lnTo>
                      <a:pt x="1470" y="945"/>
                    </a:lnTo>
                    <a:lnTo>
                      <a:pt x="1460" y="944"/>
                    </a:lnTo>
                    <a:lnTo>
                      <a:pt x="1441" y="944"/>
                    </a:lnTo>
                    <a:lnTo>
                      <a:pt x="1421" y="945"/>
                    </a:lnTo>
                    <a:lnTo>
                      <a:pt x="1408" y="946"/>
                    </a:lnTo>
                    <a:lnTo>
                      <a:pt x="1402" y="946"/>
                    </a:lnTo>
                    <a:lnTo>
                      <a:pt x="1398" y="944"/>
                    </a:lnTo>
                    <a:lnTo>
                      <a:pt x="1397" y="942"/>
                    </a:lnTo>
                    <a:lnTo>
                      <a:pt x="1397" y="937"/>
                    </a:lnTo>
                    <a:lnTo>
                      <a:pt x="1398" y="932"/>
                    </a:lnTo>
                    <a:lnTo>
                      <a:pt x="1401" y="927"/>
                    </a:lnTo>
                    <a:lnTo>
                      <a:pt x="1404" y="921"/>
                    </a:lnTo>
                    <a:lnTo>
                      <a:pt x="1408" y="917"/>
                    </a:lnTo>
                    <a:lnTo>
                      <a:pt x="1418" y="906"/>
                    </a:lnTo>
                    <a:lnTo>
                      <a:pt x="1430" y="891"/>
                    </a:lnTo>
                    <a:lnTo>
                      <a:pt x="1441" y="876"/>
                    </a:lnTo>
                    <a:lnTo>
                      <a:pt x="1447" y="866"/>
                    </a:lnTo>
                    <a:lnTo>
                      <a:pt x="1448" y="862"/>
                    </a:lnTo>
                    <a:lnTo>
                      <a:pt x="1450" y="860"/>
                    </a:lnTo>
                    <a:lnTo>
                      <a:pt x="1454" y="857"/>
                    </a:lnTo>
                    <a:lnTo>
                      <a:pt x="1459" y="855"/>
                    </a:lnTo>
                    <a:lnTo>
                      <a:pt x="1467" y="851"/>
                    </a:lnTo>
                    <a:lnTo>
                      <a:pt x="1477" y="847"/>
                    </a:lnTo>
                    <a:lnTo>
                      <a:pt x="1489" y="838"/>
                    </a:lnTo>
                    <a:lnTo>
                      <a:pt x="1496" y="834"/>
                    </a:lnTo>
                    <a:lnTo>
                      <a:pt x="1502" y="829"/>
                    </a:lnTo>
                    <a:lnTo>
                      <a:pt x="1509" y="823"/>
                    </a:lnTo>
                    <a:lnTo>
                      <a:pt x="1517" y="816"/>
                    </a:lnTo>
                    <a:lnTo>
                      <a:pt x="1525" y="811"/>
                    </a:lnTo>
                    <a:lnTo>
                      <a:pt x="1535" y="806"/>
                    </a:lnTo>
                    <a:lnTo>
                      <a:pt x="1543" y="803"/>
                    </a:lnTo>
                    <a:lnTo>
                      <a:pt x="1547" y="801"/>
                    </a:lnTo>
                    <a:lnTo>
                      <a:pt x="1549" y="799"/>
                    </a:lnTo>
                    <a:lnTo>
                      <a:pt x="1550" y="797"/>
                    </a:lnTo>
                    <a:lnTo>
                      <a:pt x="1552" y="794"/>
                    </a:lnTo>
                    <a:lnTo>
                      <a:pt x="1552" y="793"/>
                    </a:lnTo>
                    <a:lnTo>
                      <a:pt x="1550" y="792"/>
                    </a:lnTo>
                    <a:lnTo>
                      <a:pt x="1548" y="792"/>
                    </a:lnTo>
                    <a:lnTo>
                      <a:pt x="1546" y="792"/>
                    </a:lnTo>
                    <a:lnTo>
                      <a:pt x="1538" y="794"/>
                    </a:lnTo>
                    <a:lnTo>
                      <a:pt x="1531" y="795"/>
                    </a:lnTo>
                    <a:lnTo>
                      <a:pt x="1528" y="794"/>
                    </a:lnTo>
                    <a:lnTo>
                      <a:pt x="1524" y="793"/>
                    </a:lnTo>
                    <a:lnTo>
                      <a:pt x="1521" y="792"/>
                    </a:lnTo>
                    <a:lnTo>
                      <a:pt x="1518" y="788"/>
                    </a:lnTo>
                    <a:lnTo>
                      <a:pt x="1513" y="781"/>
                    </a:lnTo>
                    <a:lnTo>
                      <a:pt x="1512" y="775"/>
                    </a:lnTo>
                    <a:lnTo>
                      <a:pt x="1511" y="774"/>
                    </a:lnTo>
                    <a:lnTo>
                      <a:pt x="1510" y="772"/>
                    </a:lnTo>
                    <a:lnTo>
                      <a:pt x="1508" y="771"/>
                    </a:lnTo>
                    <a:lnTo>
                      <a:pt x="1505" y="771"/>
                    </a:lnTo>
                    <a:lnTo>
                      <a:pt x="1502" y="772"/>
                    </a:lnTo>
                    <a:lnTo>
                      <a:pt x="1498" y="773"/>
                    </a:lnTo>
                    <a:lnTo>
                      <a:pt x="1493" y="776"/>
                    </a:lnTo>
                    <a:lnTo>
                      <a:pt x="1490" y="779"/>
                    </a:lnTo>
                    <a:lnTo>
                      <a:pt x="1481" y="787"/>
                    </a:lnTo>
                    <a:lnTo>
                      <a:pt x="1475" y="795"/>
                    </a:lnTo>
                    <a:lnTo>
                      <a:pt x="1471" y="804"/>
                    </a:lnTo>
                    <a:lnTo>
                      <a:pt x="1467" y="811"/>
                    </a:lnTo>
                    <a:lnTo>
                      <a:pt x="1465" y="814"/>
                    </a:lnTo>
                    <a:lnTo>
                      <a:pt x="1460" y="817"/>
                    </a:lnTo>
                    <a:lnTo>
                      <a:pt x="1459" y="817"/>
                    </a:lnTo>
                    <a:lnTo>
                      <a:pt x="1456" y="816"/>
                    </a:lnTo>
                    <a:lnTo>
                      <a:pt x="1455" y="814"/>
                    </a:lnTo>
                    <a:lnTo>
                      <a:pt x="1453" y="812"/>
                    </a:lnTo>
                    <a:lnTo>
                      <a:pt x="1450" y="806"/>
                    </a:lnTo>
                    <a:lnTo>
                      <a:pt x="1448" y="803"/>
                    </a:lnTo>
                    <a:lnTo>
                      <a:pt x="1443" y="800"/>
                    </a:lnTo>
                    <a:lnTo>
                      <a:pt x="1441" y="799"/>
                    </a:lnTo>
                    <a:lnTo>
                      <a:pt x="1439" y="798"/>
                    </a:lnTo>
                    <a:lnTo>
                      <a:pt x="1437" y="795"/>
                    </a:lnTo>
                    <a:lnTo>
                      <a:pt x="1436" y="793"/>
                    </a:lnTo>
                    <a:lnTo>
                      <a:pt x="1436" y="790"/>
                    </a:lnTo>
                    <a:lnTo>
                      <a:pt x="1431" y="778"/>
                    </a:lnTo>
                    <a:lnTo>
                      <a:pt x="1424" y="767"/>
                    </a:lnTo>
                    <a:lnTo>
                      <a:pt x="1423" y="760"/>
                    </a:lnTo>
                    <a:lnTo>
                      <a:pt x="1424" y="756"/>
                    </a:lnTo>
                    <a:lnTo>
                      <a:pt x="1427" y="754"/>
                    </a:lnTo>
                    <a:lnTo>
                      <a:pt x="1428" y="751"/>
                    </a:lnTo>
                    <a:lnTo>
                      <a:pt x="1429" y="750"/>
                    </a:lnTo>
                    <a:lnTo>
                      <a:pt x="1431" y="749"/>
                    </a:lnTo>
                    <a:lnTo>
                      <a:pt x="1433" y="749"/>
                    </a:lnTo>
                    <a:lnTo>
                      <a:pt x="1435" y="750"/>
                    </a:lnTo>
                    <a:lnTo>
                      <a:pt x="1441" y="753"/>
                    </a:lnTo>
                    <a:lnTo>
                      <a:pt x="1450" y="755"/>
                    </a:lnTo>
                    <a:lnTo>
                      <a:pt x="1462" y="759"/>
                    </a:lnTo>
                    <a:lnTo>
                      <a:pt x="1472" y="760"/>
                    </a:lnTo>
                    <a:lnTo>
                      <a:pt x="1479" y="759"/>
                    </a:lnTo>
                    <a:lnTo>
                      <a:pt x="1485" y="756"/>
                    </a:lnTo>
                    <a:lnTo>
                      <a:pt x="1490" y="751"/>
                    </a:lnTo>
                    <a:lnTo>
                      <a:pt x="1492" y="748"/>
                    </a:lnTo>
                    <a:lnTo>
                      <a:pt x="1493" y="746"/>
                    </a:lnTo>
                    <a:lnTo>
                      <a:pt x="1492" y="743"/>
                    </a:lnTo>
                    <a:lnTo>
                      <a:pt x="1491" y="742"/>
                    </a:lnTo>
                    <a:lnTo>
                      <a:pt x="1487" y="738"/>
                    </a:lnTo>
                    <a:lnTo>
                      <a:pt x="1484" y="735"/>
                    </a:lnTo>
                    <a:lnTo>
                      <a:pt x="1481" y="730"/>
                    </a:lnTo>
                    <a:lnTo>
                      <a:pt x="1479" y="725"/>
                    </a:lnTo>
                    <a:lnTo>
                      <a:pt x="1478" y="719"/>
                    </a:lnTo>
                    <a:lnTo>
                      <a:pt x="1475" y="712"/>
                    </a:lnTo>
                    <a:lnTo>
                      <a:pt x="1471" y="705"/>
                    </a:lnTo>
                    <a:lnTo>
                      <a:pt x="1468" y="702"/>
                    </a:lnTo>
                    <a:lnTo>
                      <a:pt x="1465" y="698"/>
                    </a:lnTo>
                    <a:lnTo>
                      <a:pt x="1461" y="694"/>
                    </a:lnTo>
                    <a:lnTo>
                      <a:pt x="1458" y="693"/>
                    </a:lnTo>
                    <a:lnTo>
                      <a:pt x="1448" y="691"/>
                    </a:lnTo>
                    <a:lnTo>
                      <a:pt x="1436" y="688"/>
                    </a:lnTo>
                    <a:lnTo>
                      <a:pt x="1431" y="688"/>
                    </a:lnTo>
                    <a:lnTo>
                      <a:pt x="1426" y="690"/>
                    </a:lnTo>
                    <a:lnTo>
                      <a:pt x="1421" y="692"/>
                    </a:lnTo>
                    <a:lnTo>
                      <a:pt x="1417" y="696"/>
                    </a:lnTo>
                    <a:lnTo>
                      <a:pt x="1414" y="699"/>
                    </a:lnTo>
                    <a:lnTo>
                      <a:pt x="1410" y="702"/>
                    </a:lnTo>
                    <a:lnTo>
                      <a:pt x="1408" y="704"/>
                    </a:lnTo>
                    <a:lnTo>
                      <a:pt x="1404" y="705"/>
                    </a:lnTo>
                    <a:lnTo>
                      <a:pt x="1402" y="705"/>
                    </a:lnTo>
                    <a:lnTo>
                      <a:pt x="1399" y="704"/>
                    </a:lnTo>
                    <a:lnTo>
                      <a:pt x="1397" y="703"/>
                    </a:lnTo>
                    <a:lnTo>
                      <a:pt x="1396" y="700"/>
                    </a:lnTo>
                    <a:lnTo>
                      <a:pt x="1392" y="688"/>
                    </a:lnTo>
                    <a:lnTo>
                      <a:pt x="1387" y="671"/>
                    </a:lnTo>
                    <a:lnTo>
                      <a:pt x="1386" y="661"/>
                    </a:lnTo>
                    <a:lnTo>
                      <a:pt x="1385" y="652"/>
                    </a:lnTo>
                    <a:lnTo>
                      <a:pt x="1384" y="645"/>
                    </a:lnTo>
                    <a:lnTo>
                      <a:pt x="1385" y="637"/>
                    </a:lnTo>
                    <a:lnTo>
                      <a:pt x="1387" y="629"/>
                    </a:lnTo>
                    <a:lnTo>
                      <a:pt x="1391" y="623"/>
                    </a:lnTo>
                    <a:lnTo>
                      <a:pt x="1393" y="622"/>
                    </a:lnTo>
                    <a:lnTo>
                      <a:pt x="1396" y="622"/>
                    </a:lnTo>
                    <a:lnTo>
                      <a:pt x="1399" y="623"/>
                    </a:lnTo>
                    <a:lnTo>
                      <a:pt x="1403" y="626"/>
                    </a:lnTo>
                    <a:lnTo>
                      <a:pt x="1412" y="633"/>
                    </a:lnTo>
                    <a:lnTo>
                      <a:pt x="1423" y="640"/>
                    </a:lnTo>
                    <a:lnTo>
                      <a:pt x="1433" y="646"/>
                    </a:lnTo>
                    <a:lnTo>
                      <a:pt x="1440" y="649"/>
                    </a:lnTo>
                    <a:lnTo>
                      <a:pt x="1441" y="648"/>
                    </a:lnTo>
                    <a:lnTo>
                      <a:pt x="1443" y="647"/>
                    </a:lnTo>
                    <a:lnTo>
                      <a:pt x="1445" y="645"/>
                    </a:lnTo>
                    <a:lnTo>
                      <a:pt x="1445" y="642"/>
                    </a:lnTo>
                    <a:lnTo>
                      <a:pt x="1445" y="640"/>
                    </a:lnTo>
                    <a:lnTo>
                      <a:pt x="1443" y="636"/>
                    </a:lnTo>
                    <a:lnTo>
                      <a:pt x="1442" y="634"/>
                    </a:lnTo>
                    <a:lnTo>
                      <a:pt x="1440" y="633"/>
                    </a:lnTo>
                    <a:lnTo>
                      <a:pt x="1433" y="628"/>
                    </a:lnTo>
                    <a:lnTo>
                      <a:pt x="1427" y="623"/>
                    </a:lnTo>
                    <a:lnTo>
                      <a:pt x="1424" y="620"/>
                    </a:lnTo>
                    <a:lnTo>
                      <a:pt x="1423" y="617"/>
                    </a:lnTo>
                    <a:lnTo>
                      <a:pt x="1423" y="612"/>
                    </a:lnTo>
                    <a:lnTo>
                      <a:pt x="1423" y="609"/>
                    </a:lnTo>
                    <a:lnTo>
                      <a:pt x="1424" y="605"/>
                    </a:lnTo>
                    <a:lnTo>
                      <a:pt x="1424" y="602"/>
                    </a:lnTo>
                    <a:lnTo>
                      <a:pt x="1423" y="598"/>
                    </a:lnTo>
                    <a:lnTo>
                      <a:pt x="1422" y="595"/>
                    </a:lnTo>
                    <a:lnTo>
                      <a:pt x="1420" y="587"/>
                    </a:lnTo>
                    <a:lnTo>
                      <a:pt x="1417" y="583"/>
                    </a:lnTo>
                    <a:lnTo>
                      <a:pt x="1416" y="580"/>
                    </a:lnTo>
                    <a:lnTo>
                      <a:pt x="1416" y="578"/>
                    </a:lnTo>
                    <a:lnTo>
                      <a:pt x="1417" y="577"/>
                    </a:lnTo>
                    <a:lnTo>
                      <a:pt x="1420" y="576"/>
                    </a:lnTo>
                    <a:lnTo>
                      <a:pt x="1422" y="574"/>
                    </a:lnTo>
                    <a:lnTo>
                      <a:pt x="1424" y="576"/>
                    </a:lnTo>
                    <a:lnTo>
                      <a:pt x="1427" y="577"/>
                    </a:lnTo>
                    <a:lnTo>
                      <a:pt x="1428" y="580"/>
                    </a:lnTo>
                    <a:lnTo>
                      <a:pt x="1434" y="590"/>
                    </a:lnTo>
                    <a:lnTo>
                      <a:pt x="1439" y="601"/>
                    </a:lnTo>
                    <a:lnTo>
                      <a:pt x="1443" y="610"/>
                    </a:lnTo>
                    <a:lnTo>
                      <a:pt x="1447" y="618"/>
                    </a:lnTo>
                    <a:lnTo>
                      <a:pt x="1448" y="623"/>
                    </a:lnTo>
                    <a:lnTo>
                      <a:pt x="1450" y="627"/>
                    </a:lnTo>
                    <a:lnTo>
                      <a:pt x="1454" y="628"/>
                    </a:lnTo>
                    <a:lnTo>
                      <a:pt x="1458" y="628"/>
                    </a:lnTo>
                    <a:lnTo>
                      <a:pt x="1459" y="627"/>
                    </a:lnTo>
                    <a:lnTo>
                      <a:pt x="1460" y="626"/>
                    </a:lnTo>
                    <a:lnTo>
                      <a:pt x="1461" y="622"/>
                    </a:lnTo>
                    <a:lnTo>
                      <a:pt x="1461" y="618"/>
                    </a:lnTo>
                    <a:lnTo>
                      <a:pt x="1461" y="610"/>
                    </a:lnTo>
                    <a:lnTo>
                      <a:pt x="1461" y="602"/>
                    </a:lnTo>
                    <a:lnTo>
                      <a:pt x="1462" y="597"/>
                    </a:lnTo>
                    <a:lnTo>
                      <a:pt x="1464" y="595"/>
                    </a:lnTo>
                    <a:lnTo>
                      <a:pt x="1465" y="591"/>
                    </a:lnTo>
                    <a:lnTo>
                      <a:pt x="1467" y="589"/>
                    </a:lnTo>
                    <a:lnTo>
                      <a:pt x="1472" y="585"/>
                    </a:lnTo>
                    <a:lnTo>
                      <a:pt x="1478" y="583"/>
                    </a:lnTo>
                    <a:lnTo>
                      <a:pt x="1480" y="582"/>
                    </a:lnTo>
                    <a:lnTo>
                      <a:pt x="1483" y="583"/>
                    </a:lnTo>
                    <a:lnTo>
                      <a:pt x="1484" y="584"/>
                    </a:lnTo>
                    <a:lnTo>
                      <a:pt x="1484" y="585"/>
                    </a:lnTo>
                    <a:lnTo>
                      <a:pt x="1483" y="591"/>
                    </a:lnTo>
                    <a:lnTo>
                      <a:pt x="1479" y="596"/>
                    </a:lnTo>
                    <a:lnTo>
                      <a:pt x="1475" y="602"/>
                    </a:lnTo>
                    <a:lnTo>
                      <a:pt x="1474" y="606"/>
                    </a:lnTo>
                    <a:lnTo>
                      <a:pt x="1474" y="611"/>
                    </a:lnTo>
                    <a:lnTo>
                      <a:pt x="1474" y="618"/>
                    </a:lnTo>
                    <a:lnTo>
                      <a:pt x="1475" y="633"/>
                    </a:lnTo>
                    <a:lnTo>
                      <a:pt x="1475" y="646"/>
                    </a:lnTo>
                    <a:lnTo>
                      <a:pt x="1477" y="649"/>
                    </a:lnTo>
                    <a:lnTo>
                      <a:pt x="1479" y="652"/>
                    </a:lnTo>
                    <a:lnTo>
                      <a:pt x="1481" y="653"/>
                    </a:lnTo>
                    <a:lnTo>
                      <a:pt x="1486" y="653"/>
                    </a:lnTo>
                    <a:lnTo>
                      <a:pt x="1490" y="652"/>
                    </a:lnTo>
                    <a:lnTo>
                      <a:pt x="1493" y="652"/>
                    </a:lnTo>
                    <a:lnTo>
                      <a:pt x="1497" y="653"/>
                    </a:lnTo>
                    <a:lnTo>
                      <a:pt x="1500" y="655"/>
                    </a:lnTo>
                    <a:lnTo>
                      <a:pt x="1503" y="656"/>
                    </a:lnTo>
                    <a:lnTo>
                      <a:pt x="1505" y="656"/>
                    </a:lnTo>
                    <a:lnTo>
                      <a:pt x="1506" y="656"/>
                    </a:lnTo>
                    <a:lnTo>
                      <a:pt x="1509" y="656"/>
                    </a:lnTo>
                    <a:lnTo>
                      <a:pt x="1512" y="653"/>
                    </a:lnTo>
                    <a:lnTo>
                      <a:pt x="1516" y="647"/>
                    </a:lnTo>
                    <a:lnTo>
                      <a:pt x="1518" y="641"/>
                    </a:lnTo>
                    <a:lnTo>
                      <a:pt x="1521" y="634"/>
                    </a:lnTo>
                    <a:lnTo>
                      <a:pt x="1522" y="627"/>
                    </a:lnTo>
                    <a:lnTo>
                      <a:pt x="1523" y="618"/>
                    </a:lnTo>
                    <a:lnTo>
                      <a:pt x="1523" y="614"/>
                    </a:lnTo>
                    <a:lnTo>
                      <a:pt x="1523" y="610"/>
                    </a:lnTo>
                    <a:lnTo>
                      <a:pt x="1524" y="606"/>
                    </a:lnTo>
                    <a:lnTo>
                      <a:pt x="1527" y="604"/>
                    </a:lnTo>
                    <a:lnTo>
                      <a:pt x="1528" y="603"/>
                    </a:lnTo>
                    <a:lnTo>
                      <a:pt x="1531" y="602"/>
                    </a:lnTo>
                    <a:lnTo>
                      <a:pt x="1534" y="601"/>
                    </a:lnTo>
                    <a:lnTo>
                      <a:pt x="1537" y="602"/>
                    </a:lnTo>
                    <a:lnTo>
                      <a:pt x="1550" y="603"/>
                    </a:lnTo>
                    <a:lnTo>
                      <a:pt x="1562" y="603"/>
                    </a:lnTo>
                    <a:lnTo>
                      <a:pt x="1566" y="604"/>
                    </a:lnTo>
                    <a:lnTo>
                      <a:pt x="1568" y="604"/>
                    </a:lnTo>
                    <a:lnTo>
                      <a:pt x="1569" y="606"/>
                    </a:lnTo>
                    <a:lnTo>
                      <a:pt x="1571" y="608"/>
                    </a:lnTo>
                    <a:lnTo>
                      <a:pt x="1571" y="610"/>
                    </a:lnTo>
                    <a:lnTo>
                      <a:pt x="1569" y="612"/>
                    </a:lnTo>
                    <a:lnTo>
                      <a:pt x="1568" y="615"/>
                    </a:lnTo>
                    <a:lnTo>
                      <a:pt x="1566" y="618"/>
                    </a:lnTo>
                    <a:lnTo>
                      <a:pt x="1560" y="623"/>
                    </a:lnTo>
                    <a:lnTo>
                      <a:pt x="1554" y="630"/>
                    </a:lnTo>
                    <a:lnTo>
                      <a:pt x="1549" y="639"/>
                    </a:lnTo>
                    <a:lnTo>
                      <a:pt x="1546" y="647"/>
                    </a:lnTo>
                    <a:lnTo>
                      <a:pt x="1543" y="656"/>
                    </a:lnTo>
                    <a:lnTo>
                      <a:pt x="1538" y="665"/>
                    </a:lnTo>
                    <a:lnTo>
                      <a:pt x="1533" y="672"/>
                    </a:lnTo>
                    <a:lnTo>
                      <a:pt x="1525" y="678"/>
                    </a:lnTo>
                    <a:lnTo>
                      <a:pt x="1517" y="684"/>
                    </a:lnTo>
                    <a:lnTo>
                      <a:pt x="1509" y="691"/>
                    </a:lnTo>
                    <a:lnTo>
                      <a:pt x="1502" y="698"/>
                    </a:lnTo>
                    <a:lnTo>
                      <a:pt x="1497" y="705"/>
                    </a:lnTo>
                    <a:lnTo>
                      <a:pt x="1494" y="712"/>
                    </a:lnTo>
                    <a:lnTo>
                      <a:pt x="1493" y="718"/>
                    </a:lnTo>
                    <a:lnTo>
                      <a:pt x="1493" y="721"/>
                    </a:lnTo>
                    <a:lnTo>
                      <a:pt x="1494" y="723"/>
                    </a:lnTo>
                    <a:lnTo>
                      <a:pt x="1497" y="724"/>
                    </a:lnTo>
                    <a:lnTo>
                      <a:pt x="1500" y="725"/>
                    </a:lnTo>
                    <a:lnTo>
                      <a:pt x="1504" y="725"/>
                    </a:lnTo>
                    <a:lnTo>
                      <a:pt x="1508" y="724"/>
                    </a:lnTo>
                    <a:lnTo>
                      <a:pt x="1511" y="723"/>
                    </a:lnTo>
                    <a:lnTo>
                      <a:pt x="1516" y="722"/>
                    </a:lnTo>
                    <a:lnTo>
                      <a:pt x="1523" y="716"/>
                    </a:lnTo>
                    <a:lnTo>
                      <a:pt x="1530" y="709"/>
                    </a:lnTo>
                    <a:lnTo>
                      <a:pt x="1535" y="699"/>
                    </a:lnTo>
                    <a:lnTo>
                      <a:pt x="1537" y="692"/>
                    </a:lnTo>
                    <a:lnTo>
                      <a:pt x="1538" y="688"/>
                    </a:lnTo>
                    <a:lnTo>
                      <a:pt x="1541" y="686"/>
                    </a:lnTo>
                    <a:lnTo>
                      <a:pt x="1543" y="685"/>
                    </a:lnTo>
                    <a:lnTo>
                      <a:pt x="1547" y="684"/>
                    </a:lnTo>
                    <a:lnTo>
                      <a:pt x="1557" y="683"/>
                    </a:lnTo>
                    <a:lnTo>
                      <a:pt x="1574" y="678"/>
                    </a:lnTo>
                    <a:lnTo>
                      <a:pt x="1588" y="673"/>
                    </a:lnTo>
                    <a:lnTo>
                      <a:pt x="1596" y="669"/>
                    </a:lnTo>
                    <a:lnTo>
                      <a:pt x="1597" y="660"/>
                    </a:lnTo>
                    <a:lnTo>
                      <a:pt x="1598" y="650"/>
                    </a:lnTo>
                    <a:lnTo>
                      <a:pt x="1598" y="640"/>
                    </a:lnTo>
                    <a:lnTo>
                      <a:pt x="1599" y="630"/>
                    </a:lnTo>
                    <a:lnTo>
                      <a:pt x="1598" y="620"/>
                    </a:lnTo>
                    <a:lnTo>
                      <a:pt x="1594" y="605"/>
                    </a:lnTo>
                    <a:lnTo>
                      <a:pt x="1592" y="599"/>
                    </a:lnTo>
                    <a:lnTo>
                      <a:pt x="1590" y="595"/>
                    </a:lnTo>
                    <a:lnTo>
                      <a:pt x="1587" y="591"/>
                    </a:lnTo>
                    <a:lnTo>
                      <a:pt x="1585" y="590"/>
                    </a:lnTo>
                    <a:lnTo>
                      <a:pt x="1580" y="591"/>
                    </a:lnTo>
                    <a:lnTo>
                      <a:pt x="1574" y="590"/>
                    </a:lnTo>
                    <a:lnTo>
                      <a:pt x="1572" y="589"/>
                    </a:lnTo>
                    <a:lnTo>
                      <a:pt x="1568" y="586"/>
                    </a:lnTo>
                    <a:lnTo>
                      <a:pt x="1566" y="584"/>
                    </a:lnTo>
                    <a:lnTo>
                      <a:pt x="1563" y="580"/>
                    </a:lnTo>
                    <a:lnTo>
                      <a:pt x="1561" y="577"/>
                    </a:lnTo>
                    <a:lnTo>
                      <a:pt x="1562" y="572"/>
                    </a:lnTo>
                    <a:lnTo>
                      <a:pt x="1563" y="566"/>
                    </a:lnTo>
                    <a:lnTo>
                      <a:pt x="1566" y="561"/>
                    </a:lnTo>
                    <a:lnTo>
                      <a:pt x="1571" y="555"/>
                    </a:lnTo>
                    <a:lnTo>
                      <a:pt x="1574" y="551"/>
                    </a:lnTo>
                    <a:lnTo>
                      <a:pt x="1579" y="547"/>
                    </a:lnTo>
                    <a:lnTo>
                      <a:pt x="1584" y="545"/>
                    </a:lnTo>
                    <a:lnTo>
                      <a:pt x="1598" y="540"/>
                    </a:lnTo>
                    <a:lnTo>
                      <a:pt x="1611" y="534"/>
                    </a:lnTo>
                    <a:lnTo>
                      <a:pt x="1617" y="530"/>
                    </a:lnTo>
                    <a:lnTo>
                      <a:pt x="1622" y="526"/>
                    </a:lnTo>
                    <a:lnTo>
                      <a:pt x="1625" y="521"/>
                    </a:lnTo>
                    <a:lnTo>
                      <a:pt x="1629" y="515"/>
                    </a:lnTo>
                    <a:lnTo>
                      <a:pt x="1630" y="508"/>
                    </a:lnTo>
                    <a:lnTo>
                      <a:pt x="1629" y="501"/>
                    </a:lnTo>
                    <a:lnTo>
                      <a:pt x="1628" y="494"/>
                    </a:lnTo>
                    <a:lnTo>
                      <a:pt x="1624" y="488"/>
                    </a:lnTo>
                    <a:lnTo>
                      <a:pt x="1622" y="480"/>
                    </a:lnTo>
                    <a:lnTo>
                      <a:pt x="1620" y="475"/>
                    </a:lnTo>
                    <a:lnTo>
                      <a:pt x="1619" y="470"/>
                    </a:lnTo>
                    <a:lnTo>
                      <a:pt x="1620" y="465"/>
                    </a:lnTo>
                    <a:lnTo>
                      <a:pt x="1623" y="463"/>
                    </a:lnTo>
                    <a:lnTo>
                      <a:pt x="1626" y="461"/>
                    </a:lnTo>
                    <a:lnTo>
                      <a:pt x="1632" y="463"/>
                    </a:lnTo>
                    <a:lnTo>
                      <a:pt x="1638" y="463"/>
                    </a:lnTo>
                    <a:lnTo>
                      <a:pt x="1650" y="466"/>
                    </a:lnTo>
                    <a:lnTo>
                      <a:pt x="1660" y="467"/>
                    </a:lnTo>
                    <a:lnTo>
                      <a:pt x="1666" y="466"/>
                    </a:lnTo>
                    <a:lnTo>
                      <a:pt x="1672" y="465"/>
                    </a:lnTo>
                    <a:lnTo>
                      <a:pt x="1675" y="461"/>
                    </a:lnTo>
                    <a:lnTo>
                      <a:pt x="1680" y="457"/>
                    </a:lnTo>
                    <a:lnTo>
                      <a:pt x="1682" y="452"/>
                    </a:lnTo>
                    <a:lnTo>
                      <a:pt x="1686" y="447"/>
                    </a:lnTo>
                    <a:lnTo>
                      <a:pt x="1687" y="441"/>
                    </a:lnTo>
                    <a:lnTo>
                      <a:pt x="1689" y="435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6" name="河南">
                <a:extLst>
                  <a:ext uri="{FF2B5EF4-FFF2-40B4-BE49-F238E27FC236}">
                    <a16:creationId xmlns:a16="http://schemas.microsoft.com/office/drawing/2014/main" id="{FE9612B2-66EC-4721-A820-D5B8C6C7CA9F}"/>
                  </a:ext>
                </a:extLst>
              </p:cNvPr>
              <p:cNvSpPr/>
              <p:nvPr/>
            </p:nvSpPr>
            <p:spPr bwMode="auto">
              <a:xfrm>
                <a:off x="4367578" y="2821222"/>
                <a:ext cx="802477" cy="789321"/>
              </a:xfrm>
              <a:custGeom>
                <a:avLst/>
                <a:gdLst>
                  <a:gd name="T0" fmla="*/ 591 w 2215"/>
                  <a:gd name="T1" fmla="*/ 492 h 2153"/>
                  <a:gd name="T2" fmla="*/ 779 w 2215"/>
                  <a:gd name="T3" fmla="*/ 510 h 2153"/>
                  <a:gd name="T4" fmla="*/ 878 w 2215"/>
                  <a:gd name="T5" fmla="*/ 497 h 2153"/>
                  <a:gd name="T6" fmla="*/ 957 w 2215"/>
                  <a:gd name="T7" fmla="*/ 458 h 2153"/>
                  <a:gd name="T8" fmla="*/ 1025 w 2215"/>
                  <a:gd name="T9" fmla="*/ 395 h 2153"/>
                  <a:gd name="T10" fmla="*/ 1115 w 2215"/>
                  <a:gd name="T11" fmla="*/ 278 h 2153"/>
                  <a:gd name="T12" fmla="*/ 1124 w 2215"/>
                  <a:gd name="T13" fmla="*/ 169 h 2153"/>
                  <a:gd name="T14" fmla="*/ 1147 w 2215"/>
                  <a:gd name="T15" fmla="*/ 12 h 2153"/>
                  <a:gd name="T16" fmla="*/ 1318 w 2215"/>
                  <a:gd name="T17" fmla="*/ 31 h 2153"/>
                  <a:gd name="T18" fmla="*/ 1549 w 2215"/>
                  <a:gd name="T19" fmla="*/ 85 h 2153"/>
                  <a:gd name="T20" fmla="*/ 1675 w 2215"/>
                  <a:gd name="T21" fmla="*/ 68 h 2153"/>
                  <a:gd name="T22" fmla="*/ 1741 w 2215"/>
                  <a:gd name="T23" fmla="*/ 117 h 2153"/>
                  <a:gd name="T24" fmla="*/ 1730 w 2215"/>
                  <a:gd name="T25" fmla="*/ 205 h 2153"/>
                  <a:gd name="T26" fmla="*/ 1853 w 2215"/>
                  <a:gd name="T27" fmla="*/ 127 h 2153"/>
                  <a:gd name="T28" fmla="*/ 1905 w 2215"/>
                  <a:gd name="T29" fmla="*/ 136 h 2153"/>
                  <a:gd name="T30" fmla="*/ 1822 w 2215"/>
                  <a:gd name="T31" fmla="*/ 236 h 2153"/>
                  <a:gd name="T32" fmla="*/ 1710 w 2215"/>
                  <a:gd name="T33" fmla="*/ 353 h 2153"/>
                  <a:gd name="T34" fmla="*/ 1587 w 2215"/>
                  <a:gd name="T35" fmla="*/ 477 h 2153"/>
                  <a:gd name="T36" fmla="*/ 1600 w 2215"/>
                  <a:gd name="T37" fmla="*/ 592 h 2153"/>
                  <a:gd name="T38" fmla="*/ 1719 w 2215"/>
                  <a:gd name="T39" fmla="*/ 647 h 2153"/>
                  <a:gd name="T40" fmla="*/ 1891 w 2215"/>
                  <a:gd name="T41" fmla="*/ 749 h 2153"/>
                  <a:gd name="T42" fmla="*/ 2033 w 2215"/>
                  <a:gd name="T43" fmla="*/ 780 h 2153"/>
                  <a:gd name="T44" fmla="*/ 2150 w 2215"/>
                  <a:gd name="T45" fmla="*/ 864 h 2153"/>
                  <a:gd name="T46" fmla="*/ 2212 w 2215"/>
                  <a:gd name="T47" fmla="*/ 994 h 2153"/>
                  <a:gd name="T48" fmla="*/ 2111 w 2215"/>
                  <a:gd name="T49" fmla="*/ 1089 h 2153"/>
                  <a:gd name="T50" fmla="*/ 1991 w 2215"/>
                  <a:gd name="T51" fmla="*/ 1044 h 2153"/>
                  <a:gd name="T52" fmla="*/ 1869 w 2215"/>
                  <a:gd name="T53" fmla="*/ 976 h 2153"/>
                  <a:gd name="T54" fmla="*/ 1848 w 2215"/>
                  <a:gd name="T55" fmla="*/ 1084 h 2153"/>
                  <a:gd name="T56" fmla="*/ 1828 w 2215"/>
                  <a:gd name="T57" fmla="*/ 1194 h 2153"/>
                  <a:gd name="T58" fmla="*/ 1762 w 2215"/>
                  <a:gd name="T59" fmla="*/ 1329 h 2153"/>
                  <a:gd name="T60" fmla="*/ 1630 w 2215"/>
                  <a:gd name="T61" fmla="*/ 1398 h 2153"/>
                  <a:gd name="T62" fmla="*/ 1658 w 2215"/>
                  <a:gd name="T63" fmla="*/ 1500 h 2153"/>
                  <a:gd name="T64" fmla="*/ 1726 w 2215"/>
                  <a:gd name="T65" fmla="*/ 1604 h 2153"/>
                  <a:gd name="T66" fmla="*/ 1803 w 2215"/>
                  <a:gd name="T67" fmla="*/ 1642 h 2153"/>
                  <a:gd name="T68" fmla="*/ 1920 w 2215"/>
                  <a:gd name="T69" fmla="*/ 1664 h 2153"/>
                  <a:gd name="T70" fmla="*/ 1999 w 2215"/>
                  <a:gd name="T71" fmla="*/ 1613 h 2153"/>
                  <a:gd name="T72" fmla="*/ 2012 w 2215"/>
                  <a:gd name="T73" fmla="*/ 1871 h 2153"/>
                  <a:gd name="T74" fmla="*/ 1890 w 2215"/>
                  <a:gd name="T75" fmla="*/ 1998 h 2153"/>
                  <a:gd name="T76" fmla="*/ 1783 w 2215"/>
                  <a:gd name="T77" fmla="*/ 2152 h 2153"/>
                  <a:gd name="T78" fmla="*/ 1750 w 2215"/>
                  <a:gd name="T79" fmla="*/ 2067 h 2153"/>
                  <a:gd name="T80" fmla="*/ 1625 w 2215"/>
                  <a:gd name="T81" fmla="*/ 2136 h 2153"/>
                  <a:gd name="T82" fmla="*/ 1532 w 2215"/>
                  <a:gd name="T83" fmla="*/ 2058 h 2153"/>
                  <a:gd name="T84" fmla="*/ 1391 w 2215"/>
                  <a:gd name="T85" fmla="*/ 1971 h 2153"/>
                  <a:gd name="T86" fmla="*/ 1309 w 2215"/>
                  <a:gd name="T87" fmla="*/ 1985 h 2153"/>
                  <a:gd name="T88" fmla="*/ 1248 w 2215"/>
                  <a:gd name="T89" fmla="*/ 1932 h 2153"/>
                  <a:gd name="T90" fmla="*/ 1225 w 2215"/>
                  <a:gd name="T91" fmla="*/ 1826 h 2153"/>
                  <a:gd name="T92" fmla="*/ 1196 w 2215"/>
                  <a:gd name="T93" fmla="*/ 1745 h 2153"/>
                  <a:gd name="T94" fmla="*/ 1078 w 2215"/>
                  <a:gd name="T95" fmla="*/ 1796 h 2153"/>
                  <a:gd name="T96" fmla="*/ 985 w 2215"/>
                  <a:gd name="T97" fmla="*/ 1765 h 2153"/>
                  <a:gd name="T98" fmla="*/ 781 w 2215"/>
                  <a:gd name="T99" fmla="*/ 1780 h 2153"/>
                  <a:gd name="T100" fmla="*/ 586 w 2215"/>
                  <a:gd name="T101" fmla="*/ 1742 h 2153"/>
                  <a:gd name="T102" fmla="*/ 442 w 2215"/>
                  <a:gd name="T103" fmla="*/ 1688 h 2153"/>
                  <a:gd name="T104" fmla="*/ 343 w 2215"/>
                  <a:gd name="T105" fmla="*/ 1563 h 2153"/>
                  <a:gd name="T106" fmla="*/ 273 w 2215"/>
                  <a:gd name="T107" fmla="*/ 1453 h 2153"/>
                  <a:gd name="T108" fmla="*/ 229 w 2215"/>
                  <a:gd name="T109" fmla="*/ 1270 h 2153"/>
                  <a:gd name="T110" fmla="*/ 84 w 2215"/>
                  <a:gd name="T111" fmla="*/ 1124 h 2153"/>
                  <a:gd name="T112" fmla="*/ 83 w 2215"/>
                  <a:gd name="T113" fmla="*/ 1025 h 2153"/>
                  <a:gd name="T114" fmla="*/ 38 w 2215"/>
                  <a:gd name="T115" fmla="*/ 914 h 2153"/>
                  <a:gd name="T116" fmla="*/ 20 w 2215"/>
                  <a:gd name="T117" fmla="*/ 806 h 2153"/>
                  <a:gd name="T118" fmla="*/ 229 w 2215"/>
                  <a:gd name="T119" fmla="*/ 744 h 2153"/>
                  <a:gd name="T120" fmla="*/ 446 w 2215"/>
                  <a:gd name="T121" fmla="*/ 649 h 2153"/>
                  <a:gd name="T122" fmla="*/ 556 w 2215"/>
                  <a:gd name="T123" fmla="*/ 583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15" h="2153">
                    <a:moveTo>
                      <a:pt x="572" y="591"/>
                    </a:moveTo>
                    <a:lnTo>
                      <a:pt x="575" y="593"/>
                    </a:lnTo>
                    <a:lnTo>
                      <a:pt x="576" y="593"/>
                    </a:lnTo>
                    <a:lnTo>
                      <a:pt x="576" y="592"/>
                    </a:lnTo>
                    <a:lnTo>
                      <a:pt x="578" y="589"/>
                    </a:lnTo>
                    <a:lnTo>
                      <a:pt x="579" y="583"/>
                    </a:lnTo>
                    <a:lnTo>
                      <a:pt x="579" y="582"/>
                    </a:lnTo>
                    <a:lnTo>
                      <a:pt x="580" y="578"/>
                    </a:lnTo>
                    <a:lnTo>
                      <a:pt x="581" y="571"/>
                    </a:lnTo>
                    <a:lnTo>
                      <a:pt x="582" y="563"/>
                    </a:lnTo>
                    <a:lnTo>
                      <a:pt x="584" y="555"/>
                    </a:lnTo>
                    <a:lnTo>
                      <a:pt x="582" y="549"/>
                    </a:lnTo>
                    <a:lnTo>
                      <a:pt x="580" y="539"/>
                    </a:lnTo>
                    <a:lnTo>
                      <a:pt x="578" y="530"/>
                    </a:lnTo>
                    <a:lnTo>
                      <a:pt x="578" y="526"/>
                    </a:lnTo>
                    <a:lnTo>
                      <a:pt x="578" y="521"/>
                    </a:lnTo>
                    <a:lnTo>
                      <a:pt x="578" y="516"/>
                    </a:lnTo>
                    <a:lnTo>
                      <a:pt x="579" y="513"/>
                    </a:lnTo>
                    <a:lnTo>
                      <a:pt x="582" y="504"/>
                    </a:lnTo>
                    <a:lnTo>
                      <a:pt x="587" y="496"/>
                    </a:lnTo>
                    <a:lnTo>
                      <a:pt x="591" y="492"/>
                    </a:lnTo>
                    <a:lnTo>
                      <a:pt x="594" y="490"/>
                    </a:lnTo>
                    <a:lnTo>
                      <a:pt x="600" y="489"/>
                    </a:lnTo>
                    <a:lnTo>
                      <a:pt x="606" y="489"/>
                    </a:lnTo>
                    <a:lnTo>
                      <a:pt x="624" y="498"/>
                    </a:lnTo>
                    <a:lnTo>
                      <a:pt x="638" y="505"/>
                    </a:lnTo>
                    <a:lnTo>
                      <a:pt x="648" y="507"/>
                    </a:lnTo>
                    <a:lnTo>
                      <a:pt x="655" y="508"/>
                    </a:lnTo>
                    <a:lnTo>
                      <a:pt x="662" y="509"/>
                    </a:lnTo>
                    <a:lnTo>
                      <a:pt x="667" y="513"/>
                    </a:lnTo>
                    <a:lnTo>
                      <a:pt x="670" y="514"/>
                    </a:lnTo>
                    <a:lnTo>
                      <a:pt x="675" y="515"/>
                    </a:lnTo>
                    <a:lnTo>
                      <a:pt x="682" y="515"/>
                    </a:lnTo>
                    <a:lnTo>
                      <a:pt x="691" y="515"/>
                    </a:lnTo>
                    <a:lnTo>
                      <a:pt x="707" y="515"/>
                    </a:lnTo>
                    <a:lnTo>
                      <a:pt x="723" y="514"/>
                    </a:lnTo>
                    <a:lnTo>
                      <a:pt x="738" y="514"/>
                    </a:lnTo>
                    <a:lnTo>
                      <a:pt x="756" y="514"/>
                    </a:lnTo>
                    <a:lnTo>
                      <a:pt x="763" y="514"/>
                    </a:lnTo>
                    <a:lnTo>
                      <a:pt x="770" y="514"/>
                    </a:lnTo>
                    <a:lnTo>
                      <a:pt x="776" y="513"/>
                    </a:lnTo>
                    <a:lnTo>
                      <a:pt x="779" y="510"/>
                    </a:lnTo>
                    <a:lnTo>
                      <a:pt x="783" y="505"/>
                    </a:lnTo>
                    <a:lnTo>
                      <a:pt x="789" y="500"/>
                    </a:lnTo>
                    <a:lnTo>
                      <a:pt x="793" y="497"/>
                    </a:lnTo>
                    <a:lnTo>
                      <a:pt x="796" y="497"/>
                    </a:lnTo>
                    <a:lnTo>
                      <a:pt x="800" y="497"/>
                    </a:lnTo>
                    <a:lnTo>
                      <a:pt x="803" y="501"/>
                    </a:lnTo>
                    <a:lnTo>
                      <a:pt x="808" y="504"/>
                    </a:lnTo>
                    <a:lnTo>
                      <a:pt x="813" y="507"/>
                    </a:lnTo>
                    <a:lnTo>
                      <a:pt x="818" y="509"/>
                    </a:lnTo>
                    <a:lnTo>
                      <a:pt x="822" y="511"/>
                    </a:lnTo>
                    <a:lnTo>
                      <a:pt x="827" y="513"/>
                    </a:lnTo>
                    <a:lnTo>
                      <a:pt x="832" y="513"/>
                    </a:lnTo>
                    <a:lnTo>
                      <a:pt x="836" y="511"/>
                    </a:lnTo>
                    <a:lnTo>
                      <a:pt x="839" y="509"/>
                    </a:lnTo>
                    <a:lnTo>
                      <a:pt x="845" y="504"/>
                    </a:lnTo>
                    <a:lnTo>
                      <a:pt x="851" y="500"/>
                    </a:lnTo>
                    <a:lnTo>
                      <a:pt x="855" y="498"/>
                    </a:lnTo>
                    <a:lnTo>
                      <a:pt x="858" y="497"/>
                    </a:lnTo>
                    <a:lnTo>
                      <a:pt x="864" y="497"/>
                    </a:lnTo>
                    <a:lnTo>
                      <a:pt x="871" y="497"/>
                    </a:lnTo>
                    <a:lnTo>
                      <a:pt x="878" y="497"/>
                    </a:lnTo>
                    <a:lnTo>
                      <a:pt x="887" y="497"/>
                    </a:lnTo>
                    <a:lnTo>
                      <a:pt x="894" y="496"/>
                    </a:lnTo>
                    <a:lnTo>
                      <a:pt x="900" y="494"/>
                    </a:lnTo>
                    <a:lnTo>
                      <a:pt x="906" y="491"/>
                    </a:lnTo>
                    <a:lnTo>
                      <a:pt x="910" y="488"/>
                    </a:lnTo>
                    <a:lnTo>
                      <a:pt x="913" y="485"/>
                    </a:lnTo>
                    <a:lnTo>
                      <a:pt x="914" y="480"/>
                    </a:lnTo>
                    <a:lnTo>
                      <a:pt x="914" y="473"/>
                    </a:lnTo>
                    <a:lnTo>
                      <a:pt x="913" y="466"/>
                    </a:lnTo>
                    <a:lnTo>
                      <a:pt x="914" y="463"/>
                    </a:lnTo>
                    <a:lnTo>
                      <a:pt x="915" y="460"/>
                    </a:lnTo>
                    <a:lnTo>
                      <a:pt x="918" y="459"/>
                    </a:lnTo>
                    <a:lnTo>
                      <a:pt x="922" y="458"/>
                    </a:lnTo>
                    <a:lnTo>
                      <a:pt x="931" y="459"/>
                    </a:lnTo>
                    <a:lnTo>
                      <a:pt x="937" y="461"/>
                    </a:lnTo>
                    <a:lnTo>
                      <a:pt x="941" y="465"/>
                    </a:lnTo>
                    <a:lnTo>
                      <a:pt x="946" y="467"/>
                    </a:lnTo>
                    <a:lnTo>
                      <a:pt x="949" y="467"/>
                    </a:lnTo>
                    <a:lnTo>
                      <a:pt x="951" y="465"/>
                    </a:lnTo>
                    <a:lnTo>
                      <a:pt x="953" y="463"/>
                    </a:lnTo>
                    <a:lnTo>
                      <a:pt x="957" y="458"/>
                    </a:lnTo>
                    <a:lnTo>
                      <a:pt x="963" y="448"/>
                    </a:lnTo>
                    <a:lnTo>
                      <a:pt x="968" y="439"/>
                    </a:lnTo>
                    <a:lnTo>
                      <a:pt x="973" y="429"/>
                    </a:lnTo>
                    <a:lnTo>
                      <a:pt x="981" y="421"/>
                    </a:lnTo>
                    <a:lnTo>
                      <a:pt x="983" y="419"/>
                    </a:lnTo>
                    <a:lnTo>
                      <a:pt x="987" y="416"/>
                    </a:lnTo>
                    <a:lnTo>
                      <a:pt x="990" y="415"/>
                    </a:lnTo>
                    <a:lnTo>
                      <a:pt x="994" y="415"/>
                    </a:lnTo>
                    <a:lnTo>
                      <a:pt x="1002" y="417"/>
                    </a:lnTo>
                    <a:lnTo>
                      <a:pt x="1010" y="420"/>
                    </a:lnTo>
                    <a:lnTo>
                      <a:pt x="1013" y="419"/>
                    </a:lnTo>
                    <a:lnTo>
                      <a:pt x="1015" y="417"/>
                    </a:lnTo>
                    <a:lnTo>
                      <a:pt x="1016" y="415"/>
                    </a:lnTo>
                    <a:lnTo>
                      <a:pt x="1015" y="412"/>
                    </a:lnTo>
                    <a:lnTo>
                      <a:pt x="1014" y="407"/>
                    </a:lnTo>
                    <a:lnTo>
                      <a:pt x="1014" y="403"/>
                    </a:lnTo>
                    <a:lnTo>
                      <a:pt x="1014" y="400"/>
                    </a:lnTo>
                    <a:lnTo>
                      <a:pt x="1016" y="397"/>
                    </a:lnTo>
                    <a:lnTo>
                      <a:pt x="1019" y="396"/>
                    </a:lnTo>
                    <a:lnTo>
                      <a:pt x="1021" y="395"/>
                    </a:lnTo>
                    <a:lnTo>
                      <a:pt x="1025" y="395"/>
                    </a:lnTo>
                    <a:lnTo>
                      <a:pt x="1029" y="395"/>
                    </a:lnTo>
                    <a:lnTo>
                      <a:pt x="1034" y="395"/>
                    </a:lnTo>
                    <a:lnTo>
                      <a:pt x="1041" y="394"/>
                    </a:lnTo>
                    <a:lnTo>
                      <a:pt x="1048" y="391"/>
                    </a:lnTo>
                    <a:lnTo>
                      <a:pt x="1055" y="388"/>
                    </a:lnTo>
                    <a:lnTo>
                      <a:pt x="1064" y="383"/>
                    </a:lnTo>
                    <a:lnTo>
                      <a:pt x="1072" y="377"/>
                    </a:lnTo>
                    <a:lnTo>
                      <a:pt x="1079" y="369"/>
                    </a:lnTo>
                    <a:lnTo>
                      <a:pt x="1085" y="360"/>
                    </a:lnTo>
                    <a:lnTo>
                      <a:pt x="1094" y="344"/>
                    </a:lnTo>
                    <a:lnTo>
                      <a:pt x="1098" y="332"/>
                    </a:lnTo>
                    <a:lnTo>
                      <a:pt x="1101" y="327"/>
                    </a:lnTo>
                    <a:lnTo>
                      <a:pt x="1103" y="325"/>
                    </a:lnTo>
                    <a:lnTo>
                      <a:pt x="1105" y="322"/>
                    </a:lnTo>
                    <a:lnTo>
                      <a:pt x="1109" y="321"/>
                    </a:lnTo>
                    <a:lnTo>
                      <a:pt x="1115" y="321"/>
                    </a:lnTo>
                    <a:lnTo>
                      <a:pt x="1118" y="319"/>
                    </a:lnTo>
                    <a:lnTo>
                      <a:pt x="1121" y="313"/>
                    </a:lnTo>
                    <a:lnTo>
                      <a:pt x="1121" y="305"/>
                    </a:lnTo>
                    <a:lnTo>
                      <a:pt x="1118" y="292"/>
                    </a:lnTo>
                    <a:lnTo>
                      <a:pt x="1115" y="278"/>
                    </a:lnTo>
                    <a:lnTo>
                      <a:pt x="1111" y="267"/>
                    </a:lnTo>
                    <a:lnTo>
                      <a:pt x="1108" y="257"/>
                    </a:lnTo>
                    <a:lnTo>
                      <a:pt x="1107" y="251"/>
                    </a:lnTo>
                    <a:lnTo>
                      <a:pt x="1107" y="246"/>
                    </a:lnTo>
                    <a:lnTo>
                      <a:pt x="1108" y="244"/>
                    </a:lnTo>
                    <a:lnTo>
                      <a:pt x="1109" y="242"/>
                    </a:lnTo>
                    <a:lnTo>
                      <a:pt x="1113" y="240"/>
                    </a:lnTo>
                    <a:lnTo>
                      <a:pt x="1116" y="239"/>
                    </a:lnTo>
                    <a:lnTo>
                      <a:pt x="1124" y="236"/>
                    </a:lnTo>
                    <a:lnTo>
                      <a:pt x="1129" y="232"/>
                    </a:lnTo>
                    <a:lnTo>
                      <a:pt x="1130" y="230"/>
                    </a:lnTo>
                    <a:lnTo>
                      <a:pt x="1132" y="226"/>
                    </a:lnTo>
                    <a:lnTo>
                      <a:pt x="1130" y="224"/>
                    </a:lnTo>
                    <a:lnTo>
                      <a:pt x="1129" y="219"/>
                    </a:lnTo>
                    <a:lnTo>
                      <a:pt x="1127" y="211"/>
                    </a:lnTo>
                    <a:lnTo>
                      <a:pt x="1123" y="200"/>
                    </a:lnTo>
                    <a:lnTo>
                      <a:pt x="1121" y="190"/>
                    </a:lnTo>
                    <a:lnTo>
                      <a:pt x="1120" y="182"/>
                    </a:lnTo>
                    <a:lnTo>
                      <a:pt x="1121" y="176"/>
                    </a:lnTo>
                    <a:lnTo>
                      <a:pt x="1123" y="171"/>
                    </a:lnTo>
                    <a:lnTo>
                      <a:pt x="1124" y="169"/>
                    </a:lnTo>
                    <a:lnTo>
                      <a:pt x="1127" y="168"/>
                    </a:lnTo>
                    <a:lnTo>
                      <a:pt x="1130" y="168"/>
                    </a:lnTo>
                    <a:lnTo>
                      <a:pt x="1133" y="167"/>
                    </a:lnTo>
                    <a:lnTo>
                      <a:pt x="1136" y="167"/>
                    </a:lnTo>
                    <a:lnTo>
                      <a:pt x="1139" y="166"/>
                    </a:lnTo>
                    <a:lnTo>
                      <a:pt x="1140" y="163"/>
                    </a:lnTo>
                    <a:lnTo>
                      <a:pt x="1141" y="161"/>
                    </a:lnTo>
                    <a:lnTo>
                      <a:pt x="1140" y="155"/>
                    </a:lnTo>
                    <a:lnTo>
                      <a:pt x="1136" y="148"/>
                    </a:lnTo>
                    <a:lnTo>
                      <a:pt x="1135" y="145"/>
                    </a:lnTo>
                    <a:lnTo>
                      <a:pt x="1134" y="141"/>
                    </a:lnTo>
                    <a:lnTo>
                      <a:pt x="1133" y="136"/>
                    </a:lnTo>
                    <a:lnTo>
                      <a:pt x="1133" y="130"/>
                    </a:lnTo>
                    <a:lnTo>
                      <a:pt x="1133" y="116"/>
                    </a:lnTo>
                    <a:lnTo>
                      <a:pt x="1135" y="100"/>
                    </a:lnTo>
                    <a:lnTo>
                      <a:pt x="1136" y="84"/>
                    </a:lnTo>
                    <a:lnTo>
                      <a:pt x="1139" y="64"/>
                    </a:lnTo>
                    <a:lnTo>
                      <a:pt x="1141" y="48"/>
                    </a:lnTo>
                    <a:lnTo>
                      <a:pt x="1143" y="32"/>
                    </a:lnTo>
                    <a:lnTo>
                      <a:pt x="1146" y="21"/>
                    </a:lnTo>
                    <a:lnTo>
                      <a:pt x="1147" y="12"/>
                    </a:lnTo>
                    <a:lnTo>
                      <a:pt x="1149" y="10"/>
                    </a:lnTo>
                    <a:lnTo>
                      <a:pt x="1152" y="9"/>
                    </a:lnTo>
                    <a:lnTo>
                      <a:pt x="1157" y="7"/>
                    </a:lnTo>
                    <a:lnTo>
                      <a:pt x="1164" y="6"/>
                    </a:lnTo>
                    <a:lnTo>
                      <a:pt x="1174" y="4"/>
                    </a:lnTo>
                    <a:lnTo>
                      <a:pt x="1185" y="1"/>
                    </a:lnTo>
                    <a:lnTo>
                      <a:pt x="1195" y="0"/>
                    </a:lnTo>
                    <a:lnTo>
                      <a:pt x="1204" y="0"/>
                    </a:lnTo>
                    <a:lnTo>
                      <a:pt x="1214" y="1"/>
                    </a:lnTo>
                    <a:lnTo>
                      <a:pt x="1221" y="4"/>
                    </a:lnTo>
                    <a:lnTo>
                      <a:pt x="1229" y="6"/>
                    </a:lnTo>
                    <a:lnTo>
                      <a:pt x="1240" y="7"/>
                    </a:lnTo>
                    <a:lnTo>
                      <a:pt x="1253" y="7"/>
                    </a:lnTo>
                    <a:lnTo>
                      <a:pt x="1266" y="7"/>
                    </a:lnTo>
                    <a:lnTo>
                      <a:pt x="1273" y="7"/>
                    </a:lnTo>
                    <a:lnTo>
                      <a:pt x="1279" y="9"/>
                    </a:lnTo>
                    <a:lnTo>
                      <a:pt x="1286" y="11"/>
                    </a:lnTo>
                    <a:lnTo>
                      <a:pt x="1292" y="13"/>
                    </a:lnTo>
                    <a:lnTo>
                      <a:pt x="1304" y="21"/>
                    </a:lnTo>
                    <a:lnTo>
                      <a:pt x="1313" y="28"/>
                    </a:lnTo>
                    <a:lnTo>
                      <a:pt x="1318" y="31"/>
                    </a:lnTo>
                    <a:lnTo>
                      <a:pt x="1324" y="32"/>
                    </a:lnTo>
                    <a:lnTo>
                      <a:pt x="1330" y="31"/>
                    </a:lnTo>
                    <a:lnTo>
                      <a:pt x="1336" y="31"/>
                    </a:lnTo>
                    <a:lnTo>
                      <a:pt x="1342" y="30"/>
                    </a:lnTo>
                    <a:lnTo>
                      <a:pt x="1348" y="29"/>
                    </a:lnTo>
                    <a:lnTo>
                      <a:pt x="1354" y="30"/>
                    </a:lnTo>
                    <a:lnTo>
                      <a:pt x="1357" y="31"/>
                    </a:lnTo>
                    <a:lnTo>
                      <a:pt x="1367" y="38"/>
                    </a:lnTo>
                    <a:lnTo>
                      <a:pt x="1379" y="47"/>
                    </a:lnTo>
                    <a:lnTo>
                      <a:pt x="1393" y="56"/>
                    </a:lnTo>
                    <a:lnTo>
                      <a:pt x="1407" y="64"/>
                    </a:lnTo>
                    <a:lnTo>
                      <a:pt x="1417" y="70"/>
                    </a:lnTo>
                    <a:lnTo>
                      <a:pt x="1425" y="74"/>
                    </a:lnTo>
                    <a:lnTo>
                      <a:pt x="1434" y="78"/>
                    </a:lnTo>
                    <a:lnTo>
                      <a:pt x="1441" y="79"/>
                    </a:lnTo>
                    <a:lnTo>
                      <a:pt x="1457" y="81"/>
                    </a:lnTo>
                    <a:lnTo>
                      <a:pt x="1479" y="81"/>
                    </a:lnTo>
                    <a:lnTo>
                      <a:pt x="1504" y="81"/>
                    </a:lnTo>
                    <a:lnTo>
                      <a:pt x="1529" y="82"/>
                    </a:lnTo>
                    <a:lnTo>
                      <a:pt x="1539" y="84"/>
                    </a:lnTo>
                    <a:lnTo>
                      <a:pt x="1549" y="85"/>
                    </a:lnTo>
                    <a:lnTo>
                      <a:pt x="1556" y="86"/>
                    </a:lnTo>
                    <a:lnTo>
                      <a:pt x="1563" y="88"/>
                    </a:lnTo>
                    <a:lnTo>
                      <a:pt x="1569" y="91"/>
                    </a:lnTo>
                    <a:lnTo>
                      <a:pt x="1574" y="92"/>
                    </a:lnTo>
                    <a:lnTo>
                      <a:pt x="1580" y="93"/>
                    </a:lnTo>
                    <a:lnTo>
                      <a:pt x="1584" y="93"/>
                    </a:lnTo>
                    <a:lnTo>
                      <a:pt x="1589" y="92"/>
                    </a:lnTo>
                    <a:lnTo>
                      <a:pt x="1594" y="89"/>
                    </a:lnTo>
                    <a:lnTo>
                      <a:pt x="1598" y="87"/>
                    </a:lnTo>
                    <a:lnTo>
                      <a:pt x="1600" y="82"/>
                    </a:lnTo>
                    <a:lnTo>
                      <a:pt x="1606" y="72"/>
                    </a:lnTo>
                    <a:lnTo>
                      <a:pt x="1613" y="61"/>
                    </a:lnTo>
                    <a:lnTo>
                      <a:pt x="1619" y="55"/>
                    </a:lnTo>
                    <a:lnTo>
                      <a:pt x="1625" y="50"/>
                    </a:lnTo>
                    <a:lnTo>
                      <a:pt x="1631" y="47"/>
                    </a:lnTo>
                    <a:lnTo>
                      <a:pt x="1639" y="45"/>
                    </a:lnTo>
                    <a:lnTo>
                      <a:pt x="1647" y="47"/>
                    </a:lnTo>
                    <a:lnTo>
                      <a:pt x="1655" y="49"/>
                    </a:lnTo>
                    <a:lnTo>
                      <a:pt x="1661" y="53"/>
                    </a:lnTo>
                    <a:lnTo>
                      <a:pt x="1667" y="57"/>
                    </a:lnTo>
                    <a:lnTo>
                      <a:pt x="1675" y="68"/>
                    </a:lnTo>
                    <a:lnTo>
                      <a:pt x="1682" y="78"/>
                    </a:lnTo>
                    <a:lnTo>
                      <a:pt x="1686" y="82"/>
                    </a:lnTo>
                    <a:lnTo>
                      <a:pt x="1689" y="85"/>
                    </a:lnTo>
                    <a:lnTo>
                      <a:pt x="1694" y="87"/>
                    </a:lnTo>
                    <a:lnTo>
                      <a:pt x="1699" y="89"/>
                    </a:lnTo>
                    <a:lnTo>
                      <a:pt x="1703" y="89"/>
                    </a:lnTo>
                    <a:lnTo>
                      <a:pt x="1708" y="88"/>
                    </a:lnTo>
                    <a:lnTo>
                      <a:pt x="1712" y="87"/>
                    </a:lnTo>
                    <a:lnTo>
                      <a:pt x="1716" y="85"/>
                    </a:lnTo>
                    <a:lnTo>
                      <a:pt x="1724" y="78"/>
                    </a:lnTo>
                    <a:lnTo>
                      <a:pt x="1733" y="69"/>
                    </a:lnTo>
                    <a:lnTo>
                      <a:pt x="1738" y="66"/>
                    </a:lnTo>
                    <a:lnTo>
                      <a:pt x="1743" y="63"/>
                    </a:lnTo>
                    <a:lnTo>
                      <a:pt x="1747" y="62"/>
                    </a:lnTo>
                    <a:lnTo>
                      <a:pt x="1751" y="63"/>
                    </a:lnTo>
                    <a:lnTo>
                      <a:pt x="1751" y="69"/>
                    </a:lnTo>
                    <a:lnTo>
                      <a:pt x="1750" y="81"/>
                    </a:lnTo>
                    <a:lnTo>
                      <a:pt x="1747" y="93"/>
                    </a:lnTo>
                    <a:lnTo>
                      <a:pt x="1746" y="99"/>
                    </a:lnTo>
                    <a:lnTo>
                      <a:pt x="1744" y="107"/>
                    </a:lnTo>
                    <a:lnTo>
                      <a:pt x="1741" y="117"/>
                    </a:lnTo>
                    <a:lnTo>
                      <a:pt x="1738" y="122"/>
                    </a:lnTo>
                    <a:lnTo>
                      <a:pt x="1734" y="126"/>
                    </a:lnTo>
                    <a:lnTo>
                      <a:pt x="1731" y="130"/>
                    </a:lnTo>
                    <a:lnTo>
                      <a:pt x="1728" y="133"/>
                    </a:lnTo>
                    <a:lnTo>
                      <a:pt x="1719" y="141"/>
                    </a:lnTo>
                    <a:lnTo>
                      <a:pt x="1710" y="148"/>
                    </a:lnTo>
                    <a:lnTo>
                      <a:pt x="1708" y="152"/>
                    </a:lnTo>
                    <a:lnTo>
                      <a:pt x="1706" y="158"/>
                    </a:lnTo>
                    <a:lnTo>
                      <a:pt x="1705" y="166"/>
                    </a:lnTo>
                    <a:lnTo>
                      <a:pt x="1703" y="173"/>
                    </a:lnTo>
                    <a:lnTo>
                      <a:pt x="1703" y="189"/>
                    </a:lnTo>
                    <a:lnTo>
                      <a:pt x="1702" y="204"/>
                    </a:lnTo>
                    <a:lnTo>
                      <a:pt x="1702" y="206"/>
                    </a:lnTo>
                    <a:lnTo>
                      <a:pt x="1703" y="208"/>
                    </a:lnTo>
                    <a:lnTo>
                      <a:pt x="1705" y="211"/>
                    </a:lnTo>
                    <a:lnTo>
                      <a:pt x="1706" y="212"/>
                    </a:lnTo>
                    <a:lnTo>
                      <a:pt x="1710" y="214"/>
                    </a:lnTo>
                    <a:lnTo>
                      <a:pt x="1715" y="214"/>
                    </a:lnTo>
                    <a:lnTo>
                      <a:pt x="1721" y="213"/>
                    </a:lnTo>
                    <a:lnTo>
                      <a:pt x="1726" y="209"/>
                    </a:lnTo>
                    <a:lnTo>
                      <a:pt x="1730" y="205"/>
                    </a:lnTo>
                    <a:lnTo>
                      <a:pt x="1733" y="198"/>
                    </a:lnTo>
                    <a:lnTo>
                      <a:pt x="1734" y="188"/>
                    </a:lnTo>
                    <a:lnTo>
                      <a:pt x="1733" y="179"/>
                    </a:lnTo>
                    <a:lnTo>
                      <a:pt x="1732" y="169"/>
                    </a:lnTo>
                    <a:lnTo>
                      <a:pt x="1732" y="161"/>
                    </a:lnTo>
                    <a:lnTo>
                      <a:pt x="1733" y="156"/>
                    </a:lnTo>
                    <a:lnTo>
                      <a:pt x="1737" y="151"/>
                    </a:lnTo>
                    <a:lnTo>
                      <a:pt x="1739" y="150"/>
                    </a:lnTo>
                    <a:lnTo>
                      <a:pt x="1741" y="149"/>
                    </a:lnTo>
                    <a:lnTo>
                      <a:pt x="1744" y="149"/>
                    </a:lnTo>
                    <a:lnTo>
                      <a:pt x="1746" y="150"/>
                    </a:lnTo>
                    <a:lnTo>
                      <a:pt x="1758" y="156"/>
                    </a:lnTo>
                    <a:lnTo>
                      <a:pt x="1772" y="163"/>
                    </a:lnTo>
                    <a:lnTo>
                      <a:pt x="1778" y="166"/>
                    </a:lnTo>
                    <a:lnTo>
                      <a:pt x="1784" y="168"/>
                    </a:lnTo>
                    <a:lnTo>
                      <a:pt x="1789" y="168"/>
                    </a:lnTo>
                    <a:lnTo>
                      <a:pt x="1794" y="166"/>
                    </a:lnTo>
                    <a:lnTo>
                      <a:pt x="1802" y="158"/>
                    </a:lnTo>
                    <a:lnTo>
                      <a:pt x="1815" y="149"/>
                    </a:lnTo>
                    <a:lnTo>
                      <a:pt x="1832" y="138"/>
                    </a:lnTo>
                    <a:lnTo>
                      <a:pt x="1853" y="127"/>
                    </a:lnTo>
                    <a:lnTo>
                      <a:pt x="1873" y="119"/>
                    </a:lnTo>
                    <a:lnTo>
                      <a:pt x="1889" y="112"/>
                    </a:lnTo>
                    <a:lnTo>
                      <a:pt x="1903" y="105"/>
                    </a:lnTo>
                    <a:lnTo>
                      <a:pt x="1917" y="98"/>
                    </a:lnTo>
                    <a:lnTo>
                      <a:pt x="1932" y="89"/>
                    </a:lnTo>
                    <a:lnTo>
                      <a:pt x="1942" y="85"/>
                    </a:lnTo>
                    <a:lnTo>
                      <a:pt x="1951" y="82"/>
                    </a:lnTo>
                    <a:lnTo>
                      <a:pt x="1955" y="82"/>
                    </a:lnTo>
                    <a:lnTo>
                      <a:pt x="1958" y="84"/>
                    </a:lnTo>
                    <a:lnTo>
                      <a:pt x="1959" y="84"/>
                    </a:lnTo>
                    <a:lnTo>
                      <a:pt x="1959" y="86"/>
                    </a:lnTo>
                    <a:lnTo>
                      <a:pt x="1959" y="87"/>
                    </a:lnTo>
                    <a:lnTo>
                      <a:pt x="1958" y="97"/>
                    </a:lnTo>
                    <a:lnTo>
                      <a:pt x="1953" y="110"/>
                    </a:lnTo>
                    <a:lnTo>
                      <a:pt x="1951" y="117"/>
                    </a:lnTo>
                    <a:lnTo>
                      <a:pt x="1946" y="122"/>
                    </a:lnTo>
                    <a:lnTo>
                      <a:pt x="1941" y="125"/>
                    </a:lnTo>
                    <a:lnTo>
                      <a:pt x="1935" y="129"/>
                    </a:lnTo>
                    <a:lnTo>
                      <a:pt x="1922" y="132"/>
                    </a:lnTo>
                    <a:lnTo>
                      <a:pt x="1910" y="133"/>
                    </a:lnTo>
                    <a:lnTo>
                      <a:pt x="1905" y="136"/>
                    </a:lnTo>
                    <a:lnTo>
                      <a:pt x="1902" y="138"/>
                    </a:lnTo>
                    <a:lnTo>
                      <a:pt x="1898" y="141"/>
                    </a:lnTo>
                    <a:lnTo>
                      <a:pt x="1895" y="145"/>
                    </a:lnTo>
                    <a:lnTo>
                      <a:pt x="1891" y="150"/>
                    </a:lnTo>
                    <a:lnTo>
                      <a:pt x="1890" y="156"/>
                    </a:lnTo>
                    <a:lnTo>
                      <a:pt x="1888" y="162"/>
                    </a:lnTo>
                    <a:lnTo>
                      <a:pt x="1886" y="169"/>
                    </a:lnTo>
                    <a:lnTo>
                      <a:pt x="1885" y="175"/>
                    </a:lnTo>
                    <a:lnTo>
                      <a:pt x="1882" y="179"/>
                    </a:lnTo>
                    <a:lnTo>
                      <a:pt x="1879" y="182"/>
                    </a:lnTo>
                    <a:lnTo>
                      <a:pt x="1875" y="185"/>
                    </a:lnTo>
                    <a:lnTo>
                      <a:pt x="1865" y="187"/>
                    </a:lnTo>
                    <a:lnTo>
                      <a:pt x="1856" y="187"/>
                    </a:lnTo>
                    <a:lnTo>
                      <a:pt x="1851" y="188"/>
                    </a:lnTo>
                    <a:lnTo>
                      <a:pt x="1846" y="192"/>
                    </a:lnTo>
                    <a:lnTo>
                      <a:pt x="1842" y="196"/>
                    </a:lnTo>
                    <a:lnTo>
                      <a:pt x="1839" y="202"/>
                    </a:lnTo>
                    <a:lnTo>
                      <a:pt x="1832" y="215"/>
                    </a:lnTo>
                    <a:lnTo>
                      <a:pt x="1827" y="227"/>
                    </a:lnTo>
                    <a:lnTo>
                      <a:pt x="1825" y="232"/>
                    </a:lnTo>
                    <a:lnTo>
                      <a:pt x="1822" y="236"/>
                    </a:lnTo>
                    <a:lnTo>
                      <a:pt x="1820" y="239"/>
                    </a:lnTo>
                    <a:lnTo>
                      <a:pt x="1816" y="240"/>
                    </a:lnTo>
                    <a:lnTo>
                      <a:pt x="1808" y="243"/>
                    </a:lnTo>
                    <a:lnTo>
                      <a:pt x="1798" y="242"/>
                    </a:lnTo>
                    <a:lnTo>
                      <a:pt x="1794" y="242"/>
                    </a:lnTo>
                    <a:lnTo>
                      <a:pt x="1788" y="243"/>
                    </a:lnTo>
                    <a:lnTo>
                      <a:pt x="1783" y="244"/>
                    </a:lnTo>
                    <a:lnTo>
                      <a:pt x="1778" y="246"/>
                    </a:lnTo>
                    <a:lnTo>
                      <a:pt x="1769" y="252"/>
                    </a:lnTo>
                    <a:lnTo>
                      <a:pt x="1762" y="259"/>
                    </a:lnTo>
                    <a:lnTo>
                      <a:pt x="1746" y="271"/>
                    </a:lnTo>
                    <a:lnTo>
                      <a:pt x="1733" y="286"/>
                    </a:lnTo>
                    <a:lnTo>
                      <a:pt x="1727" y="294"/>
                    </a:lnTo>
                    <a:lnTo>
                      <a:pt x="1722" y="300"/>
                    </a:lnTo>
                    <a:lnTo>
                      <a:pt x="1718" y="307"/>
                    </a:lnTo>
                    <a:lnTo>
                      <a:pt x="1713" y="318"/>
                    </a:lnTo>
                    <a:lnTo>
                      <a:pt x="1709" y="328"/>
                    </a:lnTo>
                    <a:lnTo>
                      <a:pt x="1708" y="335"/>
                    </a:lnTo>
                    <a:lnTo>
                      <a:pt x="1709" y="341"/>
                    </a:lnTo>
                    <a:lnTo>
                      <a:pt x="1710" y="349"/>
                    </a:lnTo>
                    <a:lnTo>
                      <a:pt x="1710" y="353"/>
                    </a:lnTo>
                    <a:lnTo>
                      <a:pt x="1709" y="357"/>
                    </a:lnTo>
                    <a:lnTo>
                      <a:pt x="1706" y="362"/>
                    </a:lnTo>
                    <a:lnTo>
                      <a:pt x="1701" y="366"/>
                    </a:lnTo>
                    <a:lnTo>
                      <a:pt x="1690" y="376"/>
                    </a:lnTo>
                    <a:lnTo>
                      <a:pt x="1682" y="383"/>
                    </a:lnTo>
                    <a:lnTo>
                      <a:pt x="1675" y="388"/>
                    </a:lnTo>
                    <a:lnTo>
                      <a:pt x="1670" y="390"/>
                    </a:lnTo>
                    <a:lnTo>
                      <a:pt x="1665" y="391"/>
                    </a:lnTo>
                    <a:lnTo>
                      <a:pt x="1659" y="391"/>
                    </a:lnTo>
                    <a:lnTo>
                      <a:pt x="1655" y="393"/>
                    </a:lnTo>
                    <a:lnTo>
                      <a:pt x="1646" y="396"/>
                    </a:lnTo>
                    <a:lnTo>
                      <a:pt x="1638" y="402"/>
                    </a:lnTo>
                    <a:lnTo>
                      <a:pt x="1626" y="412"/>
                    </a:lnTo>
                    <a:lnTo>
                      <a:pt x="1621" y="417"/>
                    </a:lnTo>
                    <a:lnTo>
                      <a:pt x="1618" y="423"/>
                    </a:lnTo>
                    <a:lnTo>
                      <a:pt x="1615" y="428"/>
                    </a:lnTo>
                    <a:lnTo>
                      <a:pt x="1614" y="433"/>
                    </a:lnTo>
                    <a:lnTo>
                      <a:pt x="1612" y="442"/>
                    </a:lnTo>
                    <a:lnTo>
                      <a:pt x="1608" y="451"/>
                    </a:lnTo>
                    <a:lnTo>
                      <a:pt x="1600" y="463"/>
                    </a:lnTo>
                    <a:lnTo>
                      <a:pt x="1587" y="477"/>
                    </a:lnTo>
                    <a:lnTo>
                      <a:pt x="1573" y="491"/>
                    </a:lnTo>
                    <a:lnTo>
                      <a:pt x="1563" y="502"/>
                    </a:lnTo>
                    <a:lnTo>
                      <a:pt x="1560" y="505"/>
                    </a:lnTo>
                    <a:lnTo>
                      <a:pt x="1557" y="510"/>
                    </a:lnTo>
                    <a:lnTo>
                      <a:pt x="1556" y="516"/>
                    </a:lnTo>
                    <a:lnTo>
                      <a:pt x="1556" y="521"/>
                    </a:lnTo>
                    <a:lnTo>
                      <a:pt x="1556" y="532"/>
                    </a:lnTo>
                    <a:lnTo>
                      <a:pt x="1556" y="541"/>
                    </a:lnTo>
                    <a:lnTo>
                      <a:pt x="1555" y="547"/>
                    </a:lnTo>
                    <a:lnTo>
                      <a:pt x="1554" y="553"/>
                    </a:lnTo>
                    <a:lnTo>
                      <a:pt x="1551" y="559"/>
                    </a:lnTo>
                    <a:lnTo>
                      <a:pt x="1549" y="566"/>
                    </a:lnTo>
                    <a:lnTo>
                      <a:pt x="1548" y="568"/>
                    </a:lnTo>
                    <a:lnTo>
                      <a:pt x="1546" y="571"/>
                    </a:lnTo>
                    <a:lnTo>
                      <a:pt x="1546" y="576"/>
                    </a:lnTo>
                    <a:lnTo>
                      <a:pt x="1550" y="577"/>
                    </a:lnTo>
                    <a:lnTo>
                      <a:pt x="1557" y="579"/>
                    </a:lnTo>
                    <a:lnTo>
                      <a:pt x="1568" y="583"/>
                    </a:lnTo>
                    <a:lnTo>
                      <a:pt x="1580" y="586"/>
                    </a:lnTo>
                    <a:lnTo>
                      <a:pt x="1590" y="590"/>
                    </a:lnTo>
                    <a:lnTo>
                      <a:pt x="1600" y="592"/>
                    </a:lnTo>
                    <a:lnTo>
                      <a:pt x="1606" y="592"/>
                    </a:lnTo>
                    <a:lnTo>
                      <a:pt x="1611" y="592"/>
                    </a:lnTo>
                    <a:lnTo>
                      <a:pt x="1614" y="591"/>
                    </a:lnTo>
                    <a:lnTo>
                      <a:pt x="1619" y="589"/>
                    </a:lnTo>
                    <a:lnTo>
                      <a:pt x="1626" y="585"/>
                    </a:lnTo>
                    <a:lnTo>
                      <a:pt x="1633" y="582"/>
                    </a:lnTo>
                    <a:lnTo>
                      <a:pt x="1638" y="580"/>
                    </a:lnTo>
                    <a:lnTo>
                      <a:pt x="1643" y="580"/>
                    </a:lnTo>
                    <a:lnTo>
                      <a:pt x="1646" y="582"/>
                    </a:lnTo>
                    <a:lnTo>
                      <a:pt x="1651" y="583"/>
                    </a:lnTo>
                    <a:lnTo>
                      <a:pt x="1656" y="584"/>
                    </a:lnTo>
                    <a:lnTo>
                      <a:pt x="1659" y="587"/>
                    </a:lnTo>
                    <a:lnTo>
                      <a:pt x="1663" y="591"/>
                    </a:lnTo>
                    <a:lnTo>
                      <a:pt x="1668" y="597"/>
                    </a:lnTo>
                    <a:lnTo>
                      <a:pt x="1675" y="610"/>
                    </a:lnTo>
                    <a:lnTo>
                      <a:pt x="1683" y="624"/>
                    </a:lnTo>
                    <a:lnTo>
                      <a:pt x="1688" y="631"/>
                    </a:lnTo>
                    <a:lnTo>
                      <a:pt x="1693" y="637"/>
                    </a:lnTo>
                    <a:lnTo>
                      <a:pt x="1699" y="642"/>
                    </a:lnTo>
                    <a:lnTo>
                      <a:pt x="1705" y="645"/>
                    </a:lnTo>
                    <a:lnTo>
                      <a:pt x="1719" y="647"/>
                    </a:lnTo>
                    <a:lnTo>
                      <a:pt x="1734" y="652"/>
                    </a:lnTo>
                    <a:lnTo>
                      <a:pt x="1741" y="655"/>
                    </a:lnTo>
                    <a:lnTo>
                      <a:pt x="1747" y="659"/>
                    </a:lnTo>
                    <a:lnTo>
                      <a:pt x="1752" y="665"/>
                    </a:lnTo>
                    <a:lnTo>
                      <a:pt x="1756" y="671"/>
                    </a:lnTo>
                    <a:lnTo>
                      <a:pt x="1759" y="684"/>
                    </a:lnTo>
                    <a:lnTo>
                      <a:pt x="1763" y="696"/>
                    </a:lnTo>
                    <a:lnTo>
                      <a:pt x="1768" y="709"/>
                    </a:lnTo>
                    <a:lnTo>
                      <a:pt x="1772" y="723"/>
                    </a:lnTo>
                    <a:lnTo>
                      <a:pt x="1777" y="729"/>
                    </a:lnTo>
                    <a:lnTo>
                      <a:pt x="1781" y="735"/>
                    </a:lnTo>
                    <a:lnTo>
                      <a:pt x="1785" y="740"/>
                    </a:lnTo>
                    <a:lnTo>
                      <a:pt x="1791" y="743"/>
                    </a:lnTo>
                    <a:lnTo>
                      <a:pt x="1797" y="747"/>
                    </a:lnTo>
                    <a:lnTo>
                      <a:pt x="1803" y="749"/>
                    </a:lnTo>
                    <a:lnTo>
                      <a:pt x="1809" y="750"/>
                    </a:lnTo>
                    <a:lnTo>
                      <a:pt x="1815" y="750"/>
                    </a:lnTo>
                    <a:lnTo>
                      <a:pt x="1832" y="750"/>
                    </a:lnTo>
                    <a:lnTo>
                      <a:pt x="1853" y="749"/>
                    </a:lnTo>
                    <a:lnTo>
                      <a:pt x="1875" y="748"/>
                    </a:lnTo>
                    <a:lnTo>
                      <a:pt x="1891" y="749"/>
                    </a:lnTo>
                    <a:lnTo>
                      <a:pt x="1903" y="750"/>
                    </a:lnTo>
                    <a:lnTo>
                      <a:pt x="1913" y="750"/>
                    </a:lnTo>
                    <a:lnTo>
                      <a:pt x="1921" y="748"/>
                    </a:lnTo>
                    <a:lnTo>
                      <a:pt x="1930" y="743"/>
                    </a:lnTo>
                    <a:lnTo>
                      <a:pt x="1942" y="737"/>
                    </a:lnTo>
                    <a:lnTo>
                      <a:pt x="1958" y="732"/>
                    </a:lnTo>
                    <a:lnTo>
                      <a:pt x="1965" y="731"/>
                    </a:lnTo>
                    <a:lnTo>
                      <a:pt x="1973" y="731"/>
                    </a:lnTo>
                    <a:lnTo>
                      <a:pt x="1980" y="731"/>
                    </a:lnTo>
                    <a:lnTo>
                      <a:pt x="1986" y="732"/>
                    </a:lnTo>
                    <a:lnTo>
                      <a:pt x="1998" y="736"/>
                    </a:lnTo>
                    <a:lnTo>
                      <a:pt x="2011" y="742"/>
                    </a:lnTo>
                    <a:lnTo>
                      <a:pt x="2023" y="747"/>
                    </a:lnTo>
                    <a:lnTo>
                      <a:pt x="2033" y="750"/>
                    </a:lnTo>
                    <a:lnTo>
                      <a:pt x="2036" y="750"/>
                    </a:lnTo>
                    <a:lnTo>
                      <a:pt x="2039" y="751"/>
                    </a:lnTo>
                    <a:lnTo>
                      <a:pt x="2041" y="753"/>
                    </a:lnTo>
                    <a:lnTo>
                      <a:pt x="2041" y="755"/>
                    </a:lnTo>
                    <a:lnTo>
                      <a:pt x="2040" y="760"/>
                    </a:lnTo>
                    <a:lnTo>
                      <a:pt x="2036" y="769"/>
                    </a:lnTo>
                    <a:lnTo>
                      <a:pt x="2033" y="780"/>
                    </a:lnTo>
                    <a:lnTo>
                      <a:pt x="2031" y="788"/>
                    </a:lnTo>
                    <a:lnTo>
                      <a:pt x="2033" y="794"/>
                    </a:lnTo>
                    <a:lnTo>
                      <a:pt x="2035" y="801"/>
                    </a:lnTo>
                    <a:lnTo>
                      <a:pt x="2037" y="809"/>
                    </a:lnTo>
                    <a:lnTo>
                      <a:pt x="2042" y="816"/>
                    </a:lnTo>
                    <a:lnTo>
                      <a:pt x="2047" y="822"/>
                    </a:lnTo>
                    <a:lnTo>
                      <a:pt x="2052" y="828"/>
                    </a:lnTo>
                    <a:lnTo>
                      <a:pt x="2056" y="831"/>
                    </a:lnTo>
                    <a:lnTo>
                      <a:pt x="2061" y="834"/>
                    </a:lnTo>
                    <a:lnTo>
                      <a:pt x="2066" y="835"/>
                    </a:lnTo>
                    <a:lnTo>
                      <a:pt x="2072" y="837"/>
                    </a:lnTo>
                    <a:lnTo>
                      <a:pt x="2077" y="841"/>
                    </a:lnTo>
                    <a:lnTo>
                      <a:pt x="2081" y="844"/>
                    </a:lnTo>
                    <a:lnTo>
                      <a:pt x="2091" y="853"/>
                    </a:lnTo>
                    <a:lnTo>
                      <a:pt x="2099" y="864"/>
                    </a:lnTo>
                    <a:lnTo>
                      <a:pt x="2104" y="869"/>
                    </a:lnTo>
                    <a:lnTo>
                      <a:pt x="2110" y="872"/>
                    </a:lnTo>
                    <a:lnTo>
                      <a:pt x="2116" y="873"/>
                    </a:lnTo>
                    <a:lnTo>
                      <a:pt x="2123" y="873"/>
                    </a:lnTo>
                    <a:lnTo>
                      <a:pt x="2137" y="869"/>
                    </a:lnTo>
                    <a:lnTo>
                      <a:pt x="2150" y="864"/>
                    </a:lnTo>
                    <a:lnTo>
                      <a:pt x="2155" y="862"/>
                    </a:lnTo>
                    <a:lnTo>
                      <a:pt x="2159" y="860"/>
                    </a:lnTo>
                    <a:lnTo>
                      <a:pt x="2162" y="860"/>
                    </a:lnTo>
                    <a:lnTo>
                      <a:pt x="2165" y="860"/>
                    </a:lnTo>
                    <a:lnTo>
                      <a:pt x="2167" y="863"/>
                    </a:lnTo>
                    <a:lnTo>
                      <a:pt x="2168" y="867"/>
                    </a:lnTo>
                    <a:lnTo>
                      <a:pt x="2168" y="874"/>
                    </a:lnTo>
                    <a:lnTo>
                      <a:pt x="2167" y="885"/>
                    </a:lnTo>
                    <a:lnTo>
                      <a:pt x="2167" y="896"/>
                    </a:lnTo>
                    <a:lnTo>
                      <a:pt x="2167" y="907"/>
                    </a:lnTo>
                    <a:lnTo>
                      <a:pt x="2169" y="917"/>
                    </a:lnTo>
                    <a:lnTo>
                      <a:pt x="2172" y="926"/>
                    </a:lnTo>
                    <a:lnTo>
                      <a:pt x="2174" y="936"/>
                    </a:lnTo>
                    <a:lnTo>
                      <a:pt x="2179" y="944"/>
                    </a:lnTo>
                    <a:lnTo>
                      <a:pt x="2185" y="950"/>
                    </a:lnTo>
                    <a:lnTo>
                      <a:pt x="2191" y="956"/>
                    </a:lnTo>
                    <a:lnTo>
                      <a:pt x="2198" y="962"/>
                    </a:lnTo>
                    <a:lnTo>
                      <a:pt x="2203" y="968"/>
                    </a:lnTo>
                    <a:lnTo>
                      <a:pt x="2206" y="974"/>
                    </a:lnTo>
                    <a:lnTo>
                      <a:pt x="2209" y="981"/>
                    </a:lnTo>
                    <a:lnTo>
                      <a:pt x="2212" y="994"/>
                    </a:lnTo>
                    <a:lnTo>
                      <a:pt x="2213" y="1009"/>
                    </a:lnTo>
                    <a:lnTo>
                      <a:pt x="2215" y="1017"/>
                    </a:lnTo>
                    <a:lnTo>
                      <a:pt x="2213" y="1021"/>
                    </a:lnTo>
                    <a:lnTo>
                      <a:pt x="2211" y="1024"/>
                    </a:lnTo>
                    <a:lnTo>
                      <a:pt x="2209" y="1026"/>
                    </a:lnTo>
                    <a:lnTo>
                      <a:pt x="2200" y="1027"/>
                    </a:lnTo>
                    <a:lnTo>
                      <a:pt x="2190" y="1028"/>
                    </a:lnTo>
                    <a:lnTo>
                      <a:pt x="2182" y="1031"/>
                    </a:lnTo>
                    <a:lnTo>
                      <a:pt x="2175" y="1034"/>
                    </a:lnTo>
                    <a:lnTo>
                      <a:pt x="2167" y="1038"/>
                    </a:lnTo>
                    <a:lnTo>
                      <a:pt x="2159" y="1044"/>
                    </a:lnTo>
                    <a:lnTo>
                      <a:pt x="2152" y="1050"/>
                    </a:lnTo>
                    <a:lnTo>
                      <a:pt x="2144" y="1055"/>
                    </a:lnTo>
                    <a:lnTo>
                      <a:pt x="2140" y="1061"/>
                    </a:lnTo>
                    <a:lnTo>
                      <a:pt x="2136" y="1066"/>
                    </a:lnTo>
                    <a:lnTo>
                      <a:pt x="2132" y="1075"/>
                    </a:lnTo>
                    <a:lnTo>
                      <a:pt x="2128" y="1081"/>
                    </a:lnTo>
                    <a:lnTo>
                      <a:pt x="2125" y="1083"/>
                    </a:lnTo>
                    <a:lnTo>
                      <a:pt x="2122" y="1085"/>
                    </a:lnTo>
                    <a:lnTo>
                      <a:pt x="2117" y="1087"/>
                    </a:lnTo>
                    <a:lnTo>
                      <a:pt x="2111" y="1089"/>
                    </a:lnTo>
                    <a:lnTo>
                      <a:pt x="2099" y="1093"/>
                    </a:lnTo>
                    <a:lnTo>
                      <a:pt x="2089" y="1099"/>
                    </a:lnTo>
                    <a:lnTo>
                      <a:pt x="2077" y="1105"/>
                    </a:lnTo>
                    <a:lnTo>
                      <a:pt x="2064" y="1112"/>
                    </a:lnTo>
                    <a:lnTo>
                      <a:pt x="2056" y="1114"/>
                    </a:lnTo>
                    <a:lnTo>
                      <a:pt x="2049" y="1115"/>
                    </a:lnTo>
                    <a:lnTo>
                      <a:pt x="2043" y="1114"/>
                    </a:lnTo>
                    <a:lnTo>
                      <a:pt x="2037" y="1110"/>
                    </a:lnTo>
                    <a:lnTo>
                      <a:pt x="2033" y="1107"/>
                    </a:lnTo>
                    <a:lnTo>
                      <a:pt x="2027" y="1102"/>
                    </a:lnTo>
                    <a:lnTo>
                      <a:pt x="2023" y="1096"/>
                    </a:lnTo>
                    <a:lnTo>
                      <a:pt x="2018" y="1091"/>
                    </a:lnTo>
                    <a:lnTo>
                      <a:pt x="2016" y="1085"/>
                    </a:lnTo>
                    <a:lnTo>
                      <a:pt x="2014" y="1080"/>
                    </a:lnTo>
                    <a:lnTo>
                      <a:pt x="2012" y="1075"/>
                    </a:lnTo>
                    <a:lnTo>
                      <a:pt x="2011" y="1069"/>
                    </a:lnTo>
                    <a:lnTo>
                      <a:pt x="2009" y="1063"/>
                    </a:lnTo>
                    <a:lnTo>
                      <a:pt x="2008" y="1058"/>
                    </a:lnTo>
                    <a:lnTo>
                      <a:pt x="2004" y="1053"/>
                    </a:lnTo>
                    <a:lnTo>
                      <a:pt x="1999" y="1050"/>
                    </a:lnTo>
                    <a:lnTo>
                      <a:pt x="1991" y="1044"/>
                    </a:lnTo>
                    <a:lnTo>
                      <a:pt x="1985" y="1038"/>
                    </a:lnTo>
                    <a:lnTo>
                      <a:pt x="1980" y="1030"/>
                    </a:lnTo>
                    <a:lnTo>
                      <a:pt x="1977" y="1018"/>
                    </a:lnTo>
                    <a:lnTo>
                      <a:pt x="1974" y="1012"/>
                    </a:lnTo>
                    <a:lnTo>
                      <a:pt x="1972" y="1007"/>
                    </a:lnTo>
                    <a:lnTo>
                      <a:pt x="1968" y="1002"/>
                    </a:lnTo>
                    <a:lnTo>
                      <a:pt x="1964" y="1000"/>
                    </a:lnTo>
                    <a:lnTo>
                      <a:pt x="1955" y="998"/>
                    </a:lnTo>
                    <a:lnTo>
                      <a:pt x="1948" y="996"/>
                    </a:lnTo>
                    <a:lnTo>
                      <a:pt x="1941" y="996"/>
                    </a:lnTo>
                    <a:lnTo>
                      <a:pt x="1934" y="995"/>
                    </a:lnTo>
                    <a:lnTo>
                      <a:pt x="1927" y="994"/>
                    </a:lnTo>
                    <a:lnTo>
                      <a:pt x="1921" y="990"/>
                    </a:lnTo>
                    <a:lnTo>
                      <a:pt x="1916" y="984"/>
                    </a:lnTo>
                    <a:lnTo>
                      <a:pt x="1910" y="979"/>
                    </a:lnTo>
                    <a:lnTo>
                      <a:pt x="1905" y="976"/>
                    </a:lnTo>
                    <a:lnTo>
                      <a:pt x="1901" y="974"/>
                    </a:lnTo>
                    <a:lnTo>
                      <a:pt x="1895" y="973"/>
                    </a:lnTo>
                    <a:lnTo>
                      <a:pt x="1886" y="973"/>
                    </a:lnTo>
                    <a:lnTo>
                      <a:pt x="1877" y="974"/>
                    </a:lnTo>
                    <a:lnTo>
                      <a:pt x="1869" y="976"/>
                    </a:lnTo>
                    <a:lnTo>
                      <a:pt x="1860" y="980"/>
                    </a:lnTo>
                    <a:lnTo>
                      <a:pt x="1853" y="986"/>
                    </a:lnTo>
                    <a:lnTo>
                      <a:pt x="1847" y="992"/>
                    </a:lnTo>
                    <a:lnTo>
                      <a:pt x="1841" y="998"/>
                    </a:lnTo>
                    <a:lnTo>
                      <a:pt x="1837" y="1006"/>
                    </a:lnTo>
                    <a:lnTo>
                      <a:pt x="1834" y="1014"/>
                    </a:lnTo>
                    <a:lnTo>
                      <a:pt x="1832" y="1021"/>
                    </a:lnTo>
                    <a:lnTo>
                      <a:pt x="1831" y="1030"/>
                    </a:lnTo>
                    <a:lnTo>
                      <a:pt x="1831" y="1037"/>
                    </a:lnTo>
                    <a:lnTo>
                      <a:pt x="1832" y="1043"/>
                    </a:lnTo>
                    <a:lnTo>
                      <a:pt x="1834" y="1047"/>
                    </a:lnTo>
                    <a:lnTo>
                      <a:pt x="1837" y="1052"/>
                    </a:lnTo>
                    <a:lnTo>
                      <a:pt x="1840" y="1056"/>
                    </a:lnTo>
                    <a:lnTo>
                      <a:pt x="1844" y="1058"/>
                    </a:lnTo>
                    <a:lnTo>
                      <a:pt x="1846" y="1061"/>
                    </a:lnTo>
                    <a:lnTo>
                      <a:pt x="1850" y="1064"/>
                    </a:lnTo>
                    <a:lnTo>
                      <a:pt x="1851" y="1068"/>
                    </a:lnTo>
                    <a:lnTo>
                      <a:pt x="1851" y="1071"/>
                    </a:lnTo>
                    <a:lnTo>
                      <a:pt x="1851" y="1076"/>
                    </a:lnTo>
                    <a:lnTo>
                      <a:pt x="1850" y="1080"/>
                    </a:lnTo>
                    <a:lnTo>
                      <a:pt x="1848" y="1084"/>
                    </a:lnTo>
                    <a:lnTo>
                      <a:pt x="1847" y="1088"/>
                    </a:lnTo>
                    <a:lnTo>
                      <a:pt x="1842" y="1096"/>
                    </a:lnTo>
                    <a:lnTo>
                      <a:pt x="1840" y="1103"/>
                    </a:lnTo>
                    <a:lnTo>
                      <a:pt x="1839" y="1112"/>
                    </a:lnTo>
                    <a:lnTo>
                      <a:pt x="1840" y="1120"/>
                    </a:lnTo>
                    <a:lnTo>
                      <a:pt x="1841" y="1132"/>
                    </a:lnTo>
                    <a:lnTo>
                      <a:pt x="1839" y="1144"/>
                    </a:lnTo>
                    <a:lnTo>
                      <a:pt x="1839" y="1150"/>
                    </a:lnTo>
                    <a:lnTo>
                      <a:pt x="1840" y="1154"/>
                    </a:lnTo>
                    <a:lnTo>
                      <a:pt x="1844" y="1160"/>
                    </a:lnTo>
                    <a:lnTo>
                      <a:pt x="1847" y="1166"/>
                    </a:lnTo>
                    <a:lnTo>
                      <a:pt x="1853" y="1175"/>
                    </a:lnTo>
                    <a:lnTo>
                      <a:pt x="1858" y="1183"/>
                    </a:lnTo>
                    <a:lnTo>
                      <a:pt x="1860" y="1187"/>
                    </a:lnTo>
                    <a:lnTo>
                      <a:pt x="1860" y="1189"/>
                    </a:lnTo>
                    <a:lnTo>
                      <a:pt x="1860" y="1191"/>
                    </a:lnTo>
                    <a:lnTo>
                      <a:pt x="1860" y="1192"/>
                    </a:lnTo>
                    <a:lnTo>
                      <a:pt x="1856" y="1192"/>
                    </a:lnTo>
                    <a:lnTo>
                      <a:pt x="1850" y="1192"/>
                    </a:lnTo>
                    <a:lnTo>
                      <a:pt x="1839" y="1192"/>
                    </a:lnTo>
                    <a:lnTo>
                      <a:pt x="1828" y="1194"/>
                    </a:lnTo>
                    <a:lnTo>
                      <a:pt x="1817" y="1196"/>
                    </a:lnTo>
                    <a:lnTo>
                      <a:pt x="1807" y="1198"/>
                    </a:lnTo>
                    <a:lnTo>
                      <a:pt x="1802" y="1201"/>
                    </a:lnTo>
                    <a:lnTo>
                      <a:pt x="1797" y="1203"/>
                    </a:lnTo>
                    <a:lnTo>
                      <a:pt x="1793" y="1207"/>
                    </a:lnTo>
                    <a:lnTo>
                      <a:pt x="1788" y="1211"/>
                    </a:lnTo>
                    <a:lnTo>
                      <a:pt x="1772" y="1222"/>
                    </a:lnTo>
                    <a:lnTo>
                      <a:pt x="1763" y="1228"/>
                    </a:lnTo>
                    <a:lnTo>
                      <a:pt x="1760" y="1232"/>
                    </a:lnTo>
                    <a:lnTo>
                      <a:pt x="1759" y="1238"/>
                    </a:lnTo>
                    <a:lnTo>
                      <a:pt x="1759" y="1246"/>
                    </a:lnTo>
                    <a:lnTo>
                      <a:pt x="1759" y="1254"/>
                    </a:lnTo>
                    <a:lnTo>
                      <a:pt x="1762" y="1272"/>
                    </a:lnTo>
                    <a:lnTo>
                      <a:pt x="1765" y="1286"/>
                    </a:lnTo>
                    <a:lnTo>
                      <a:pt x="1769" y="1298"/>
                    </a:lnTo>
                    <a:lnTo>
                      <a:pt x="1770" y="1309"/>
                    </a:lnTo>
                    <a:lnTo>
                      <a:pt x="1769" y="1314"/>
                    </a:lnTo>
                    <a:lnTo>
                      <a:pt x="1769" y="1317"/>
                    </a:lnTo>
                    <a:lnTo>
                      <a:pt x="1768" y="1321"/>
                    </a:lnTo>
                    <a:lnTo>
                      <a:pt x="1765" y="1324"/>
                    </a:lnTo>
                    <a:lnTo>
                      <a:pt x="1762" y="1329"/>
                    </a:lnTo>
                    <a:lnTo>
                      <a:pt x="1759" y="1335"/>
                    </a:lnTo>
                    <a:lnTo>
                      <a:pt x="1758" y="1343"/>
                    </a:lnTo>
                    <a:lnTo>
                      <a:pt x="1758" y="1352"/>
                    </a:lnTo>
                    <a:lnTo>
                      <a:pt x="1758" y="1360"/>
                    </a:lnTo>
                    <a:lnTo>
                      <a:pt x="1758" y="1370"/>
                    </a:lnTo>
                    <a:lnTo>
                      <a:pt x="1757" y="1374"/>
                    </a:lnTo>
                    <a:lnTo>
                      <a:pt x="1754" y="1379"/>
                    </a:lnTo>
                    <a:lnTo>
                      <a:pt x="1751" y="1384"/>
                    </a:lnTo>
                    <a:lnTo>
                      <a:pt x="1746" y="1387"/>
                    </a:lnTo>
                    <a:lnTo>
                      <a:pt x="1734" y="1396"/>
                    </a:lnTo>
                    <a:lnTo>
                      <a:pt x="1721" y="1403"/>
                    </a:lnTo>
                    <a:lnTo>
                      <a:pt x="1707" y="1409"/>
                    </a:lnTo>
                    <a:lnTo>
                      <a:pt x="1691" y="1412"/>
                    </a:lnTo>
                    <a:lnTo>
                      <a:pt x="1683" y="1414"/>
                    </a:lnTo>
                    <a:lnTo>
                      <a:pt x="1676" y="1414"/>
                    </a:lnTo>
                    <a:lnTo>
                      <a:pt x="1669" y="1412"/>
                    </a:lnTo>
                    <a:lnTo>
                      <a:pt x="1662" y="1410"/>
                    </a:lnTo>
                    <a:lnTo>
                      <a:pt x="1649" y="1405"/>
                    </a:lnTo>
                    <a:lnTo>
                      <a:pt x="1638" y="1399"/>
                    </a:lnTo>
                    <a:lnTo>
                      <a:pt x="1633" y="1398"/>
                    </a:lnTo>
                    <a:lnTo>
                      <a:pt x="1630" y="1398"/>
                    </a:lnTo>
                    <a:lnTo>
                      <a:pt x="1626" y="1400"/>
                    </a:lnTo>
                    <a:lnTo>
                      <a:pt x="1625" y="1404"/>
                    </a:lnTo>
                    <a:lnTo>
                      <a:pt x="1624" y="1409"/>
                    </a:lnTo>
                    <a:lnTo>
                      <a:pt x="1624" y="1414"/>
                    </a:lnTo>
                    <a:lnTo>
                      <a:pt x="1624" y="1419"/>
                    </a:lnTo>
                    <a:lnTo>
                      <a:pt x="1625" y="1425"/>
                    </a:lnTo>
                    <a:lnTo>
                      <a:pt x="1626" y="1437"/>
                    </a:lnTo>
                    <a:lnTo>
                      <a:pt x="1626" y="1448"/>
                    </a:lnTo>
                    <a:lnTo>
                      <a:pt x="1625" y="1460"/>
                    </a:lnTo>
                    <a:lnTo>
                      <a:pt x="1623" y="1469"/>
                    </a:lnTo>
                    <a:lnTo>
                      <a:pt x="1621" y="1474"/>
                    </a:lnTo>
                    <a:lnTo>
                      <a:pt x="1621" y="1479"/>
                    </a:lnTo>
                    <a:lnTo>
                      <a:pt x="1623" y="1485"/>
                    </a:lnTo>
                    <a:lnTo>
                      <a:pt x="1624" y="1490"/>
                    </a:lnTo>
                    <a:lnTo>
                      <a:pt x="1626" y="1494"/>
                    </a:lnTo>
                    <a:lnTo>
                      <a:pt x="1631" y="1498"/>
                    </a:lnTo>
                    <a:lnTo>
                      <a:pt x="1636" y="1500"/>
                    </a:lnTo>
                    <a:lnTo>
                      <a:pt x="1642" y="1503"/>
                    </a:lnTo>
                    <a:lnTo>
                      <a:pt x="1649" y="1503"/>
                    </a:lnTo>
                    <a:lnTo>
                      <a:pt x="1653" y="1501"/>
                    </a:lnTo>
                    <a:lnTo>
                      <a:pt x="1658" y="1500"/>
                    </a:lnTo>
                    <a:lnTo>
                      <a:pt x="1663" y="1498"/>
                    </a:lnTo>
                    <a:lnTo>
                      <a:pt x="1670" y="1494"/>
                    </a:lnTo>
                    <a:lnTo>
                      <a:pt x="1678" y="1491"/>
                    </a:lnTo>
                    <a:lnTo>
                      <a:pt x="1683" y="1491"/>
                    </a:lnTo>
                    <a:lnTo>
                      <a:pt x="1688" y="1492"/>
                    </a:lnTo>
                    <a:lnTo>
                      <a:pt x="1693" y="1494"/>
                    </a:lnTo>
                    <a:lnTo>
                      <a:pt x="1697" y="1497"/>
                    </a:lnTo>
                    <a:lnTo>
                      <a:pt x="1707" y="1503"/>
                    </a:lnTo>
                    <a:lnTo>
                      <a:pt x="1714" y="1510"/>
                    </a:lnTo>
                    <a:lnTo>
                      <a:pt x="1718" y="1516"/>
                    </a:lnTo>
                    <a:lnTo>
                      <a:pt x="1721" y="1524"/>
                    </a:lnTo>
                    <a:lnTo>
                      <a:pt x="1722" y="1535"/>
                    </a:lnTo>
                    <a:lnTo>
                      <a:pt x="1721" y="1547"/>
                    </a:lnTo>
                    <a:lnTo>
                      <a:pt x="1719" y="1563"/>
                    </a:lnTo>
                    <a:lnTo>
                      <a:pt x="1715" y="1581"/>
                    </a:lnTo>
                    <a:lnTo>
                      <a:pt x="1712" y="1592"/>
                    </a:lnTo>
                    <a:lnTo>
                      <a:pt x="1712" y="1597"/>
                    </a:lnTo>
                    <a:lnTo>
                      <a:pt x="1715" y="1598"/>
                    </a:lnTo>
                    <a:lnTo>
                      <a:pt x="1721" y="1599"/>
                    </a:lnTo>
                    <a:lnTo>
                      <a:pt x="1724" y="1601"/>
                    </a:lnTo>
                    <a:lnTo>
                      <a:pt x="1726" y="1604"/>
                    </a:lnTo>
                    <a:lnTo>
                      <a:pt x="1727" y="1606"/>
                    </a:lnTo>
                    <a:lnTo>
                      <a:pt x="1727" y="1611"/>
                    </a:lnTo>
                    <a:lnTo>
                      <a:pt x="1727" y="1618"/>
                    </a:lnTo>
                    <a:lnTo>
                      <a:pt x="1730" y="1624"/>
                    </a:lnTo>
                    <a:lnTo>
                      <a:pt x="1731" y="1626"/>
                    </a:lnTo>
                    <a:lnTo>
                      <a:pt x="1733" y="1629"/>
                    </a:lnTo>
                    <a:lnTo>
                      <a:pt x="1737" y="1629"/>
                    </a:lnTo>
                    <a:lnTo>
                      <a:pt x="1740" y="1630"/>
                    </a:lnTo>
                    <a:lnTo>
                      <a:pt x="1749" y="1630"/>
                    </a:lnTo>
                    <a:lnTo>
                      <a:pt x="1753" y="1631"/>
                    </a:lnTo>
                    <a:lnTo>
                      <a:pt x="1756" y="1632"/>
                    </a:lnTo>
                    <a:lnTo>
                      <a:pt x="1758" y="1636"/>
                    </a:lnTo>
                    <a:lnTo>
                      <a:pt x="1760" y="1639"/>
                    </a:lnTo>
                    <a:lnTo>
                      <a:pt x="1764" y="1643"/>
                    </a:lnTo>
                    <a:lnTo>
                      <a:pt x="1766" y="1644"/>
                    </a:lnTo>
                    <a:lnTo>
                      <a:pt x="1770" y="1645"/>
                    </a:lnTo>
                    <a:lnTo>
                      <a:pt x="1773" y="1645"/>
                    </a:lnTo>
                    <a:lnTo>
                      <a:pt x="1778" y="1644"/>
                    </a:lnTo>
                    <a:lnTo>
                      <a:pt x="1788" y="1642"/>
                    </a:lnTo>
                    <a:lnTo>
                      <a:pt x="1798" y="1641"/>
                    </a:lnTo>
                    <a:lnTo>
                      <a:pt x="1803" y="1642"/>
                    </a:lnTo>
                    <a:lnTo>
                      <a:pt x="1809" y="1643"/>
                    </a:lnTo>
                    <a:lnTo>
                      <a:pt x="1814" y="1645"/>
                    </a:lnTo>
                    <a:lnTo>
                      <a:pt x="1820" y="1649"/>
                    </a:lnTo>
                    <a:lnTo>
                      <a:pt x="1829" y="1661"/>
                    </a:lnTo>
                    <a:lnTo>
                      <a:pt x="1839" y="1673"/>
                    </a:lnTo>
                    <a:lnTo>
                      <a:pt x="1848" y="1683"/>
                    </a:lnTo>
                    <a:lnTo>
                      <a:pt x="1854" y="1692"/>
                    </a:lnTo>
                    <a:lnTo>
                      <a:pt x="1859" y="1695"/>
                    </a:lnTo>
                    <a:lnTo>
                      <a:pt x="1864" y="1696"/>
                    </a:lnTo>
                    <a:lnTo>
                      <a:pt x="1871" y="1699"/>
                    </a:lnTo>
                    <a:lnTo>
                      <a:pt x="1877" y="1700"/>
                    </a:lnTo>
                    <a:lnTo>
                      <a:pt x="1884" y="1699"/>
                    </a:lnTo>
                    <a:lnTo>
                      <a:pt x="1891" y="1698"/>
                    </a:lnTo>
                    <a:lnTo>
                      <a:pt x="1896" y="1695"/>
                    </a:lnTo>
                    <a:lnTo>
                      <a:pt x="1901" y="1692"/>
                    </a:lnTo>
                    <a:lnTo>
                      <a:pt x="1905" y="1683"/>
                    </a:lnTo>
                    <a:lnTo>
                      <a:pt x="1909" y="1675"/>
                    </a:lnTo>
                    <a:lnTo>
                      <a:pt x="1910" y="1671"/>
                    </a:lnTo>
                    <a:lnTo>
                      <a:pt x="1913" y="1669"/>
                    </a:lnTo>
                    <a:lnTo>
                      <a:pt x="1916" y="1667"/>
                    </a:lnTo>
                    <a:lnTo>
                      <a:pt x="1920" y="1664"/>
                    </a:lnTo>
                    <a:lnTo>
                      <a:pt x="1924" y="1663"/>
                    </a:lnTo>
                    <a:lnTo>
                      <a:pt x="1928" y="1662"/>
                    </a:lnTo>
                    <a:lnTo>
                      <a:pt x="1932" y="1663"/>
                    </a:lnTo>
                    <a:lnTo>
                      <a:pt x="1934" y="1664"/>
                    </a:lnTo>
                    <a:lnTo>
                      <a:pt x="1940" y="1667"/>
                    </a:lnTo>
                    <a:lnTo>
                      <a:pt x="1947" y="1668"/>
                    </a:lnTo>
                    <a:lnTo>
                      <a:pt x="1951" y="1667"/>
                    </a:lnTo>
                    <a:lnTo>
                      <a:pt x="1954" y="1666"/>
                    </a:lnTo>
                    <a:lnTo>
                      <a:pt x="1957" y="1664"/>
                    </a:lnTo>
                    <a:lnTo>
                      <a:pt x="1958" y="1662"/>
                    </a:lnTo>
                    <a:lnTo>
                      <a:pt x="1961" y="1656"/>
                    </a:lnTo>
                    <a:lnTo>
                      <a:pt x="1966" y="1649"/>
                    </a:lnTo>
                    <a:lnTo>
                      <a:pt x="1970" y="1641"/>
                    </a:lnTo>
                    <a:lnTo>
                      <a:pt x="1976" y="1632"/>
                    </a:lnTo>
                    <a:lnTo>
                      <a:pt x="1982" y="1624"/>
                    </a:lnTo>
                    <a:lnTo>
                      <a:pt x="1989" y="1617"/>
                    </a:lnTo>
                    <a:lnTo>
                      <a:pt x="1993" y="1612"/>
                    </a:lnTo>
                    <a:lnTo>
                      <a:pt x="1999" y="1611"/>
                    </a:lnTo>
                    <a:lnTo>
                      <a:pt x="2001" y="1611"/>
                    </a:lnTo>
                    <a:lnTo>
                      <a:pt x="2001" y="1612"/>
                    </a:lnTo>
                    <a:lnTo>
                      <a:pt x="1999" y="1613"/>
                    </a:lnTo>
                    <a:lnTo>
                      <a:pt x="1999" y="1617"/>
                    </a:lnTo>
                    <a:lnTo>
                      <a:pt x="1996" y="1623"/>
                    </a:lnTo>
                    <a:lnTo>
                      <a:pt x="1993" y="1630"/>
                    </a:lnTo>
                    <a:lnTo>
                      <a:pt x="1987" y="1648"/>
                    </a:lnTo>
                    <a:lnTo>
                      <a:pt x="1983" y="1662"/>
                    </a:lnTo>
                    <a:lnTo>
                      <a:pt x="1982" y="1667"/>
                    </a:lnTo>
                    <a:lnTo>
                      <a:pt x="1982" y="1670"/>
                    </a:lnTo>
                    <a:lnTo>
                      <a:pt x="1983" y="1675"/>
                    </a:lnTo>
                    <a:lnTo>
                      <a:pt x="1984" y="1680"/>
                    </a:lnTo>
                    <a:lnTo>
                      <a:pt x="1986" y="1690"/>
                    </a:lnTo>
                    <a:lnTo>
                      <a:pt x="1989" y="1702"/>
                    </a:lnTo>
                    <a:lnTo>
                      <a:pt x="1991" y="1714"/>
                    </a:lnTo>
                    <a:lnTo>
                      <a:pt x="1993" y="1727"/>
                    </a:lnTo>
                    <a:lnTo>
                      <a:pt x="1996" y="1745"/>
                    </a:lnTo>
                    <a:lnTo>
                      <a:pt x="1997" y="1761"/>
                    </a:lnTo>
                    <a:lnTo>
                      <a:pt x="1999" y="1774"/>
                    </a:lnTo>
                    <a:lnTo>
                      <a:pt x="2002" y="1788"/>
                    </a:lnTo>
                    <a:lnTo>
                      <a:pt x="2004" y="1806"/>
                    </a:lnTo>
                    <a:lnTo>
                      <a:pt x="2006" y="1830"/>
                    </a:lnTo>
                    <a:lnTo>
                      <a:pt x="2010" y="1853"/>
                    </a:lnTo>
                    <a:lnTo>
                      <a:pt x="2012" y="1871"/>
                    </a:lnTo>
                    <a:lnTo>
                      <a:pt x="2014" y="1883"/>
                    </a:lnTo>
                    <a:lnTo>
                      <a:pt x="2012" y="1894"/>
                    </a:lnTo>
                    <a:lnTo>
                      <a:pt x="2009" y="1903"/>
                    </a:lnTo>
                    <a:lnTo>
                      <a:pt x="2005" y="1912"/>
                    </a:lnTo>
                    <a:lnTo>
                      <a:pt x="2004" y="1915"/>
                    </a:lnTo>
                    <a:lnTo>
                      <a:pt x="2004" y="1920"/>
                    </a:lnTo>
                    <a:lnTo>
                      <a:pt x="2004" y="1925"/>
                    </a:lnTo>
                    <a:lnTo>
                      <a:pt x="2005" y="1931"/>
                    </a:lnTo>
                    <a:lnTo>
                      <a:pt x="2006" y="1942"/>
                    </a:lnTo>
                    <a:lnTo>
                      <a:pt x="2008" y="1952"/>
                    </a:lnTo>
                    <a:lnTo>
                      <a:pt x="2006" y="1956"/>
                    </a:lnTo>
                    <a:lnTo>
                      <a:pt x="2003" y="1959"/>
                    </a:lnTo>
                    <a:lnTo>
                      <a:pt x="1999" y="1961"/>
                    </a:lnTo>
                    <a:lnTo>
                      <a:pt x="1993" y="1963"/>
                    </a:lnTo>
                    <a:lnTo>
                      <a:pt x="1979" y="1966"/>
                    </a:lnTo>
                    <a:lnTo>
                      <a:pt x="1963" y="1970"/>
                    </a:lnTo>
                    <a:lnTo>
                      <a:pt x="1945" y="1976"/>
                    </a:lnTo>
                    <a:lnTo>
                      <a:pt x="1928" y="1982"/>
                    </a:lnTo>
                    <a:lnTo>
                      <a:pt x="1913" y="1989"/>
                    </a:lnTo>
                    <a:lnTo>
                      <a:pt x="1897" y="1995"/>
                    </a:lnTo>
                    <a:lnTo>
                      <a:pt x="1890" y="1998"/>
                    </a:lnTo>
                    <a:lnTo>
                      <a:pt x="1883" y="2002"/>
                    </a:lnTo>
                    <a:lnTo>
                      <a:pt x="1877" y="2008"/>
                    </a:lnTo>
                    <a:lnTo>
                      <a:pt x="1870" y="2014"/>
                    </a:lnTo>
                    <a:lnTo>
                      <a:pt x="1864" y="2020"/>
                    </a:lnTo>
                    <a:lnTo>
                      <a:pt x="1858" y="2027"/>
                    </a:lnTo>
                    <a:lnTo>
                      <a:pt x="1853" y="2033"/>
                    </a:lnTo>
                    <a:lnTo>
                      <a:pt x="1850" y="2040"/>
                    </a:lnTo>
                    <a:lnTo>
                      <a:pt x="1842" y="2055"/>
                    </a:lnTo>
                    <a:lnTo>
                      <a:pt x="1838" y="2076"/>
                    </a:lnTo>
                    <a:lnTo>
                      <a:pt x="1833" y="2095"/>
                    </a:lnTo>
                    <a:lnTo>
                      <a:pt x="1832" y="2110"/>
                    </a:lnTo>
                    <a:lnTo>
                      <a:pt x="1829" y="2128"/>
                    </a:lnTo>
                    <a:lnTo>
                      <a:pt x="1827" y="2145"/>
                    </a:lnTo>
                    <a:lnTo>
                      <a:pt x="1825" y="2145"/>
                    </a:lnTo>
                    <a:lnTo>
                      <a:pt x="1820" y="2145"/>
                    </a:lnTo>
                    <a:lnTo>
                      <a:pt x="1814" y="2147"/>
                    </a:lnTo>
                    <a:lnTo>
                      <a:pt x="1807" y="2149"/>
                    </a:lnTo>
                    <a:lnTo>
                      <a:pt x="1797" y="2152"/>
                    </a:lnTo>
                    <a:lnTo>
                      <a:pt x="1789" y="2153"/>
                    </a:lnTo>
                    <a:lnTo>
                      <a:pt x="1785" y="2153"/>
                    </a:lnTo>
                    <a:lnTo>
                      <a:pt x="1783" y="2152"/>
                    </a:lnTo>
                    <a:lnTo>
                      <a:pt x="1782" y="2150"/>
                    </a:lnTo>
                    <a:lnTo>
                      <a:pt x="1781" y="2148"/>
                    </a:lnTo>
                    <a:lnTo>
                      <a:pt x="1781" y="2143"/>
                    </a:lnTo>
                    <a:lnTo>
                      <a:pt x="1779" y="2141"/>
                    </a:lnTo>
                    <a:lnTo>
                      <a:pt x="1777" y="2140"/>
                    </a:lnTo>
                    <a:lnTo>
                      <a:pt x="1773" y="2140"/>
                    </a:lnTo>
                    <a:lnTo>
                      <a:pt x="1769" y="2140"/>
                    </a:lnTo>
                    <a:lnTo>
                      <a:pt x="1765" y="2139"/>
                    </a:lnTo>
                    <a:lnTo>
                      <a:pt x="1762" y="2135"/>
                    </a:lnTo>
                    <a:lnTo>
                      <a:pt x="1759" y="2128"/>
                    </a:lnTo>
                    <a:lnTo>
                      <a:pt x="1759" y="2123"/>
                    </a:lnTo>
                    <a:lnTo>
                      <a:pt x="1759" y="2118"/>
                    </a:lnTo>
                    <a:lnTo>
                      <a:pt x="1760" y="2112"/>
                    </a:lnTo>
                    <a:lnTo>
                      <a:pt x="1762" y="2108"/>
                    </a:lnTo>
                    <a:lnTo>
                      <a:pt x="1764" y="2097"/>
                    </a:lnTo>
                    <a:lnTo>
                      <a:pt x="1765" y="2086"/>
                    </a:lnTo>
                    <a:lnTo>
                      <a:pt x="1764" y="2082"/>
                    </a:lnTo>
                    <a:lnTo>
                      <a:pt x="1763" y="2077"/>
                    </a:lnTo>
                    <a:lnTo>
                      <a:pt x="1759" y="2073"/>
                    </a:lnTo>
                    <a:lnTo>
                      <a:pt x="1754" y="2070"/>
                    </a:lnTo>
                    <a:lnTo>
                      <a:pt x="1750" y="2067"/>
                    </a:lnTo>
                    <a:lnTo>
                      <a:pt x="1745" y="2065"/>
                    </a:lnTo>
                    <a:lnTo>
                      <a:pt x="1739" y="2065"/>
                    </a:lnTo>
                    <a:lnTo>
                      <a:pt x="1734" y="2065"/>
                    </a:lnTo>
                    <a:lnTo>
                      <a:pt x="1730" y="2068"/>
                    </a:lnTo>
                    <a:lnTo>
                      <a:pt x="1726" y="2073"/>
                    </a:lnTo>
                    <a:lnTo>
                      <a:pt x="1724" y="2079"/>
                    </a:lnTo>
                    <a:lnTo>
                      <a:pt x="1722" y="2086"/>
                    </a:lnTo>
                    <a:lnTo>
                      <a:pt x="1719" y="2102"/>
                    </a:lnTo>
                    <a:lnTo>
                      <a:pt x="1716" y="2116"/>
                    </a:lnTo>
                    <a:lnTo>
                      <a:pt x="1714" y="2121"/>
                    </a:lnTo>
                    <a:lnTo>
                      <a:pt x="1710" y="2124"/>
                    </a:lnTo>
                    <a:lnTo>
                      <a:pt x="1707" y="2127"/>
                    </a:lnTo>
                    <a:lnTo>
                      <a:pt x="1702" y="2128"/>
                    </a:lnTo>
                    <a:lnTo>
                      <a:pt x="1691" y="2130"/>
                    </a:lnTo>
                    <a:lnTo>
                      <a:pt x="1681" y="2131"/>
                    </a:lnTo>
                    <a:lnTo>
                      <a:pt x="1667" y="2134"/>
                    </a:lnTo>
                    <a:lnTo>
                      <a:pt x="1652" y="2137"/>
                    </a:lnTo>
                    <a:lnTo>
                      <a:pt x="1645" y="2139"/>
                    </a:lnTo>
                    <a:lnTo>
                      <a:pt x="1638" y="2139"/>
                    </a:lnTo>
                    <a:lnTo>
                      <a:pt x="1632" y="2139"/>
                    </a:lnTo>
                    <a:lnTo>
                      <a:pt x="1625" y="2136"/>
                    </a:lnTo>
                    <a:lnTo>
                      <a:pt x="1619" y="2134"/>
                    </a:lnTo>
                    <a:lnTo>
                      <a:pt x="1611" y="2129"/>
                    </a:lnTo>
                    <a:lnTo>
                      <a:pt x="1602" y="2124"/>
                    </a:lnTo>
                    <a:lnTo>
                      <a:pt x="1594" y="2117"/>
                    </a:lnTo>
                    <a:lnTo>
                      <a:pt x="1579" y="2105"/>
                    </a:lnTo>
                    <a:lnTo>
                      <a:pt x="1568" y="2095"/>
                    </a:lnTo>
                    <a:lnTo>
                      <a:pt x="1564" y="2090"/>
                    </a:lnTo>
                    <a:lnTo>
                      <a:pt x="1561" y="2087"/>
                    </a:lnTo>
                    <a:lnTo>
                      <a:pt x="1558" y="2085"/>
                    </a:lnTo>
                    <a:lnTo>
                      <a:pt x="1556" y="2085"/>
                    </a:lnTo>
                    <a:lnTo>
                      <a:pt x="1550" y="2086"/>
                    </a:lnTo>
                    <a:lnTo>
                      <a:pt x="1543" y="2091"/>
                    </a:lnTo>
                    <a:lnTo>
                      <a:pt x="1538" y="2093"/>
                    </a:lnTo>
                    <a:lnTo>
                      <a:pt x="1535" y="2093"/>
                    </a:lnTo>
                    <a:lnTo>
                      <a:pt x="1532" y="2092"/>
                    </a:lnTo>
                    <a:lnTo>
                      <a:pt x="1529" y="2090"/>
                    </a:lnTo>
                    <a:lnTo>
                      <a:pt x="1527" y="2086"/>
                    </a:lnTo>
                    <a:lnTo>
                      <a:pt x="1526" y="2082"/>
                    </a:lnTo>
                    <a:lnTo>
                      <a:pt x="1526" y="2077"/>
                    </a:lnTo>
                    <a:lnTo>
                      <a:pt x="1526" y="2073"/>
                    </a:lnTo>
                    <a:lnTo>
                      <a:pt x="1532" y="2058"/>
                    </a:lnTo>
                    <a:lnTo>
                      <a:pt x="1539" y="2042"/>
                    </a:lnTo>
                    <a:lnTo>
                      <a:pt x="1539" y="2032"/>
                    </a:lnTo>
                    <a:lnTo>
                      <a:pt x="1539" y="2020"/>
                    </a:lnTo>
                    <a:lnTo>
                      <a:pt x="1538" y="2015"/>
                    </a:lnTo>
                    <a:lnTo>
                      <a:pt x="1536" y="2010"/>
                    </a:lnTo>
                    <a:lnTo>
                      <a:pt x="1532" y="2008"/>
                    </a:lnTo>
                    <a:lnTo>
                      <a:pt x="1529" y="2007"/>
                    </a:lnTo>
                    <a:lnTo>
                      <a:pt x="1513" y="2015"/>
                    </a:lnTo>
                    <a:lnTo>
                      <a:pt x="1497" y="2022"/>
                    </a:lnTo>
                    <a:lnTo>
                      <a:pt x="1483" y="2023"/>
                    </a:lnTo>
                    <a:lnTo>
                      <a:pt x="1468" y="2022"/>
                    </a:lnTo>
                    <a:lnTo>
                      <a:pt x="1454" y="2021"/>
                    </a:lnTo>
                    <a:lnTo>
                      <a:pt x="1444" y="2019"/>
                    </a:lnTo>
                    <a:lnTo>
                      <a:pt x="1436" y="2013"/>
                    </a:lnTo>
                    <a:lnTo>
                      <a:pt x="1424" y="2002"/>
                    </a:lnTo>
                    <a:lnTo>
                      <a:pt x="1413" y="1991"/>
                    </a:lnTo>
                    <a:lnTo>
                      <a:pt x="1405" y="1982"/>
                    </a:lnTo>
                    <a:lnTo>
                      <a:pt x="1401" y="1978"/>
                    </a:lnTo>
                    <a:lnTo>
                      <a:pt x="1398" y="1975"/>
                    </a:lnTo>
                    <a:lnTo>
                      <a:pt x="1394" y="1972"/>
                    </a:lnTo>
                    <a:lnTo>
                      <a:pt x="1391" y="1971"/>
                    </a:lnTo>
                    <a:lnTo>
                      <a:pt x="1387" y="1971"/>
                    </a:lnTo>
                    <a:lnTo>
                      <a:pt x="1384" y="1972"/>
                    </a:lnTo>
                    <a:lnTo>
                      <a:pt x="1380" y="1976"/>
                    </a:lnTo>
                    <a:lnTo>
                      <a:pt x="1375" y="1980"/>
                    </a:lnTo>
                    <a:lnTo>
                      <a:pt x="1367" y="1995"/>
                    </a:lnTo>
                    <a:lnTo>
                      <a:pt x="1359" y="2008"/>
                    </a:lnTo>
                    <a:lnTo>
                      <a:pt x="1354" y="2014"/>
                    </a:lnTo>
                    <a:lnTo>
                      <a:pt x="1349" y="2020"/>
                    </a:lnTo>
                    <a:lnTo>
                      <a:pt x="1343" y="2024"/>
                    </a:lnTo>
                    <a:lnTo>
                      <a:pt x="1338" y="2028"/>
                    </a:lnTo>
                    <a:lnTo>
                      <a:pt x="1328" y="2034"/>
                    </a:lnTo>
                    <a:lnTo>
                      <a:pt x="1318" y="2036"/>
                    </a:lnTo>
                    <a:lnTo>
                      <a:pt x="1315" y="2036"/>
                    </a:lnTo>
                    <a:lnTo>
                      <a:pt x="1312" y="2035"/>
                    </a:lnTo>
                    <a:lnTo>
                      <a:pt x="1310" y="2034"/>
                    </a:lnTo>
                    <a:lnTo>
                      <a:pt x="1309" y="2032"/>
                    </a:lnTo>
                    <a:lnTo>
                      <a:pt x="1308" y="2023"/>
                    </a:lnTo>
                    <a:lnTo>
                      <a:pt x="1308" y="2014"/>
                    </a:lnTo>
                    <a:lnTo>
                      <a:pt x="1309" y="2003"/>
                    </a:lnTo>
                    <a:lnTo>
                      <a:pt x="1310" y="1990"/>
                    </a:lnTo>
                    <a:lnTo>
                      <a:pt x="1309" y="1985"/>
                    </a:lnTo>
                    <a:lnTo>
                      <a:pt x="1308" y="1982"/>
                    </a:lnTo>
                    <a:lnTo>
                      <a:pt x="1305" y="1978"/>
                    </a:lnTo>
                    <a:lnTo>
                      <a:pt x="1303" y="1977"/>
                    </a:lnTo>
                    <a:lnTo>
                      <a:pt x="1299" y="1977"/>
                    </a:lnTo>
                    <a:lnTo>
                      <a:pt x="1297" y="1978"/>
                    </a:lnTo>
                    <a:lnTo>
                      <a:pt x="1293" y="1979"/>
                    </a:lnTo>
                    <a:lnTo>
                      <a:pt x="1291" y="1982"/>
                    </a:lnTo>
                    <a:lnTo>
                      <a:pt x="1287" y="1986"/>
                    </a:lnTo>
                    <a:lnTo>
                      <a:pt x="1283" y="1990"/>
                    </a:lnTo>
                    <a:lnTo>
                      <a:pt x="1280" y="1991"/>
                    </a:lnTo>
                    <a:lnTo>
                      <a:pt x="1278" y="1991"/>
                    </a:lnTo>
                    <a:lnTo>
                      <a:pt x="1275" y="1990"/>
                    </a:lnTo>
                    <a:lnTo>
                      <a:pt x="1273" y="1989"/>
                    </a:lnTo>
                    <a:lnTo>
                      <a:pt x="1269" y="1983"/>
                    </a:lnTo>
                    <a:lnTo>
                      <a:pt x="1267" y="1976"/>
                    </a:lnTo>
                    <a:lnTo>
                      <a:pt x="1265" y="1966"/>
                    </a:lnTo>
                    <a:lnTo>
                      <a:pt x="1262" y="1957"/>
                    </a:lnTo>
                    <a:lnTo>
                      <a:pt x="1259" y="1946"/>
                    </a:lnTo>
                    <a:lnTo>
                      <a:pt x="1255" y="1939"/>
                    </a:lnTo>
                    <a:lnTo>
                      <a:pt x="1252" y="1934"/>
                    </a:lnTo>
                    <a:lnTo>
                      <a:pt x="1248" y="1932"/>
                    </a:lnTo>
                    <a:lnTo>
                      <a:pt x="1243" y="1929"/>
                    </a:lnTo>
                    <a:lnTo>
                      <a:pt x="1240" y="1928"/>
                    </a:lnTo>
                    <a:lnTo>
                      <a:pt x="1237" y="1926"/>
                    </a:lnTo>
                    <a:lnTo>
                      <a:pt x="1236" y="1921"/>
                    </a:lnTo>
                    <a:lnTo>
                      <a:pt x="1236" y="1915"/>
                    </a:lnTo>
                    <a:lnTo>
                      <a:pt x="1236" y="1909"/>
                    </a:lnTo>
                    <a:lnTo>
                      <a:pt x="1235" y="1903"/>
                    </a:lnTo>
                    <a:lnTo>
                      <a:pt x="1231" y="1896"/>
                    </a:lnTo>
                    <a:lnTo>
                      <a:pt x="1229" y="1893"/>
                    </a:lnTo>
                    <a:lnTo>
                      <a:pt x="1228" y="1889"/>
                    </a:lnTo>
                    <a:lnTo>
                      <a:pt x="1227" y="1885"/>
                    </a:lnTo>
                    <a:lnTo>
                      <a:pt x="1228" y="1881"/>
                    </a:lnTo>
                    <a:lnTo>
                      <a:pt x="1229" y="1871"/>
                    </a:lnTo>
                    <a:lnTo>
                      <a:pt x="1234" y="1860"/>
                    </a:lnTo>
                    <a:lnTo>
                      <a:pt x="1236" y="1856"/>
                    </a:lnTo>
                    <a:lnTo>
                      <a:pt x="1237" y="1851"/>
                    </a:lnTo>
                    <a:lnTo>
                      <a:pt x="1237" y="1846"/>
                    </a:lnTo>
                    <a:lnTo>
                      <a:pt x="1237" y="1843"/>
                    </a:lnTo>
                    <a:lnTo>
                      <a:pt x="1235" y="1838"/>
                    </a:lnTo>
                    <a:lnTo>
                      <a:pt x="1230" y="1832"/>
                    </a:lnTo>
                    <a:lnTo>
                      <a:pt x="1225" y="1826"/>
                    </a:lnTo>
                    <a:lnTo>
                      <a:pt x="1223" y="1819"/>
                    </a:lnTo>
                    <a:lnTo>
                      <a:pt x="1222" y="1814"/>
                    </a:lnTo>
                    <a:lnTo>
                      <a:pt x="1222" y="1811"/>
                    </a:lnTo>
                    <a:lnTo>
                      <a:pt x="1223" y="1808"/>
                    </a:lnTo>
                    <a:lnTo>
                      <a:pt x="1224" y="1806"/>
                    </a:lnTo>
                    <a:lnTo>
                      <a:pt x="1229" y="1800"/>
                    </a:lnTo>
                    <a:lnTo>
                      <a:pt x="1233" y="1793"/>
                    </a:lnTo>
                    <a:lnTo>
                      <a:pt x="1235" y="1789"/>
                    </a:lnTo>
                    <a:lnTo>
                      <a:pt x="1235" y="1784"/>
                    </a:lnTo>
                    <a:lnTo>
                      <a:pt x="1236" y="1780"/>
                    </a:lnTo>
                    <a:lnTo>
                      <a:pt x="1235" y="1776"/>
                    </a:lnTo>
                    <a:lnTo>
                      <a:pt x="1231" y="1764"/>
                    </a:lnTo>
                    <a:lnTo>
                      <a:pt x="1228" y="1750"/>
                    </a:lnTo>
                    <a:lnTo>
                      <a:pt x="1225" y="1744"/>
                    </a:lnTo>
                    <a:lnTo>
                      <a:pt x="1224" y="1739"/>
                    </a:lnTo>
                    <a:lnTo>
                      <a:pt x="1222" y="1738"/>
                    </a:lnTo>
                    <a:lnTo>
                      <a:pt x="1221" y="1737"/>
                    </a:lnTo>
                    <a:lnTo>
                      <a:pt x="1217" y="1737"/>
                    </a:lnTo>
                    <a:lnTo>
                      <a:pt x="1214" y="1738"/>
                    </a:lnTo>
                    <a:lnTo>
                      <a:pt x="1204" y="1740"/>
                    </a:lnTo>
                    <a:lnTo>
                      <a:pt x="1196" y="1745"/>
                    </a:lnTo>
                    <a:lnTo>
                      <a:pt x="1180" y="1759"/>
                    </a:lnTo>
                    <a:lnTo>
                      <a:pt x="1162" y="1776"/>
                    </a:lnTo>
                    <a:lnTo>
                      <a:pt x="1159" y="1778"/>
                    </a:lnTo>
                    <a:lnTo>
                      <a:pt x="1154" y="1781"/>
                    </a:lnTo>
                    <a:lnTo>
                      <a:pt x="1149" y="1783"/>
                    </a:lnTo>
                    <a:lnTo>
                      <a:pt x="1146" y="1783"/>
                    </a:lnTo>
                    <a:lnTo>
                      <a:pt x="1138" y="1784"/>
                    </a:lnTo>
                    <a:lnTo>
                      <a:pt x="1130" y="1784"/>
                    </a:lnTo>
                    <a:lnTo>
                      <a:pt x="1126" y="1784"/>
                    </a:lnTo>
                    <a:lnTo>
                      <a:pt x="1123" y="1786"/>
                    </a:lnTo>
                    <a:lnTo>
                      <a:pt x="1120" y="1789"/>
                    </a:lnTo>
                    <a:lnTo>
                      <a:pt x="1114" y="1794"/>
                    </a:lnTo>
                    <a:lnTo>
                      <a:pt x="1111" y="1796"/>
                    </a:lnTo>
                    <a:lnTo>
                      <a:pt x="1108" y="1799"/>
                    </a:lnTo>
                    <a:lnTo>
                      <a:pt x="1103" y="1800"/>
                    </a:lnTo>
                    <a:lnTo>
                      <a:pt x="1099" y="1801"/>
                    </a:lnTo>
                    <a:lnTo>
                      <a:pt x="1096" y="1802"/>
                    </a:lnTo>
                    <a:lnTo>
                      <a:pt x="1091" y="1801"/>
                    </a:lnTo>
                    <a:lnTo>
                      <a:pt x="1088" y="1800"/>
                    </a:lnTo>
                    <a:lnTo>
                      <a:pt x="1083" y="1799"/>
                    </a:lnTo>
                    <a:lnTo>
                      <a:pt x="1078" y="1796"/>
                    </a:lnTo>
                    <a:lnTo>
                      <a:pt x="1073" y="1793"/>
                    </a:lnTo>
                    <a:lnTo>
                      <a:pt x="1069" y="1789"/>
                    </a:lnTo>
                    <a:lnTo>
                      <a:pt x="1065" y="1786"/>
                    </a:lnTo>
                    <a:lnTo>
                      <a:pt x="1059" y="1776"/>
                    </a:lnTo>
                    <a:lnTo>
                      <a:pt x="1054" y="1768"/>
                    </a:lnTo>
                    <a:lnTo>
                      <a:pt x="1050" y="1759"/>
                    </a:lnTo>
                    <a:lnTo>
                      <a:pt x="1045" y="1755"/>
                    </a:lnTo>
                    <a:lnTo>
                      <a:pt x="1038" y="1751"/>
                    </a:lnTo>
                    <a:lnTo>
                      <a:pt x="1029" y="1750"/>
                    </a:lnTo>
                    <a:lnTo>
                      <a:pt x="1023" y="1750"/>
                    </a:lnTo>
                    <a:lnTo>
                      <a:pt x="1020" y="1751"/>
                    </a:lnTo>
                    <a:lnTo>
                      <a:pt x="1016" y="1752"/>
                    </a:lnTo>
                    <a:lnTo>
                      <a:pt x="1014" y="1753"/>
                    </a:lnTo>
                    <a:lnTo>
                      <a:pt x="1009" y="1758"/>
                    </a:lnTo>
                    <a:lnTo>
                      <a:pt x="1006" y="1763"/>
                    </a:lnTo>
                    <a:lnTo>
                      <a:pt x="1003" y="1767"/>
                    </a:lnTo>
                    <a:lnTo>
                      <a:pt x="1001" y="1768"/>
                    </a:lnTo>
                    <a:lnTo>
                      <a:pt x="998" y="1769"/>
                    </a:lnTo>
                    <a:lnTo>
                      <a:pt x="996" y="1770"/>
                    </a:lnTo>
                    <a:lnTo>
                      <a:pt x="990" y="1769"/>
                    </a:lnTo>
                    <a:lnTo>
                      <a:pt x="985" y="1765"/>
                    </a:lnTo>
                    <a:lnTo>
                      <a:pt x="982" y="1762"/>
                    </a:lnTo>
                    <a:lnTo>
                      <a:pt x="979" y="1759"/>
                    </a:lnTo>
                    <a:lnTo>
                      <a:pt x="973" y="1756"/>
                    </a:lnTo>
                    <a:lnTo>
                      <a:pt x="964" y="1753"/>
                    </a:lnTo>
                    <a:lnTo>
                      <a:pt x="958" y="1752"/>
                    </a:lnTo>
                    <a:lnTo>
                      <a:pt x="952" y="1753"/>
                    </a:lnTo>
                    <a:lnTo>
                      <a:pt x="946" y="1755"/>
                    </a:lnTo>
                    <a:lnTo>
                      <a:pt x="940" y="1757"/>
                    </a:lnTo>
                    <a:lnTo>
                      <a:pt x="927" y="1763"/>
                    </a:lnTo>
                    <a:lnTo>
                      <a:pt x="913" y="1767"/>
                    </a:lnTo>
                    <a:lnTo>
                      <a:pt x="899" y="1771"/>
                    </a:lnTo>
                    <a:lnTo>
                      <a:pt x="884" y="1777"/>
                    </a:lnTo>
                    <a:lnTo>
                      <a:pt x="878" y="1780"/>
                    </a:lnTo>
                    <a:lnTo>
                      <a:pt x="871" y="1782"/>
                    </a:lnTo>
                    <a:lnTo>
                      <a:pt x="865" y="1783"/>
                    </a:lnTo>
                    <a:lnTo>
                      <a:pt x="861" y="1784"/>
                    </a:lnTo>
                    <a:lnTo>
                      <a:pt x="849" y="1783"/>
                    </a:lnTo>
                    <a:lnTo>
                      <a:pt x="837" y="1781"/>
                    </a:lnTo>
                    <a:lnTo>
                      <a:pt x="821" y="1780"/>
                    </a:lnTo>
                    <a:lnTo>
                      <a:pt x="802" y="1778"/>
                    </a:lnTo>
                    <a:lnTo>
                      <a:pt x="781" y="1780"/>
                    </a:lnTo>
                    <a:lnTo>
                      <a:pt x="761" y="1782"/>
                    </a:lnTo>
                    <a:lnTo>
                      <a:pt x="744" y="1786"/>
                    </a:lnTo>
                    <a:lnTo>
                      <a:pt x="731" y="1789"/>
                    </a:lnTo>
                    <a:lnTo>
                      <a:pt x="721" y="1790"/>
                    </a:lnTo>
                    <a:lnTo>
                      <a:pt x="710" y="1792"/>
                    </a:lnTo>
                    <a:lnTo>
                      <a:pt x="704" y="1790"/>
                    </a:lnTo>
                    <a:lnTo>
                      <a:pt x="699" y="1789"/>
                    </a:lnTo>
                    <a:lnTo>
                      <a:pt x="693" y="1788"/>
                    </a:lnTo>
                    <a:lnTo>
                      <a:pt x="688" y="1786"/>
                    </a:lnTo>
                    <a:lnTo>
                      <a:pt x="676" y="1778"/>
                    </a:lnTo>
                    <a:lnTo>
                      <a:pt x="662" y="1771"/>
                    </a:lnTo>
                    <a:lnTo>
                      <a:pt x="649" y="1765"/>
                    </a:lnTo>
                    <a:lnTo>
                      <a:pt x="641" y="1759"/>
                    </a:lnTo>
                    <a:lnTo>
                      <a:pt x="635" y="1755"/>
                    </a:lnTo>
                    <a:lnTo>
                      <a:pt x="629" y="1750"/>
                    </a:lnTo>
                    <a:lnTo>
                      <a:pt x="619" y="1748"/>
                    </a:lnTo>
                    <a:lnTo>
                      <a:pt x="606" y="1746"/>
                    </a:lnTo>
                    <a:lnTo>
                      <a:pt x="599" y="1746"/>
                    </a:lnTo>
                    <a:lnTo>
                      <a:pt x="594" y="1745"/>
                    </a:lnTo>
                    <a:lnTo>
                      <a:pt x="590" y="1744"/>
                    </a:lnTo>
                    <a:lnTo>
                      <a:pt x="586" y="1742"/>
                    </a:lnTo>
                    <a:lnTo>
                      <a:pt x="580" y="1736"/>
                    </a:lnTo>
                    <a:lnTo>
                      <a:pt x="573" y="1730"/>
                    </a:lnTo>
                    <a:lnTo>
                      <a:pt x="563" y="1724"/>
                    </a:lnTo>
                    <a:lnTo>
                      <a:pt x="553" y="1720"/>
                    </a:lnTo>
                    <a:lnTo>
                      <a:pt x="541" y="1718"/>
                    </a:lnTo>
                    <a:lnTo>
                      <a:pt x="530" y="1717"/>
                    </a:lnTo>
                    <a:lnTo>
                      <a:pt x="525" y="1715"/>
                    </a:lnTo>
                    <a:lnTo>
                      <a:pt x="521" y="1714"/>
                    </a:lnTo>
                    <a:lnTo>
                      <a:pt x="516" y="1712"/>
                    </a:lnTo>
                    <a:lnTo>
                      <a:pt x="512" y="1709"/>
                    </a:lnTo>
                    <a:lnTo>
                      <a:pt x="506" y="1701"/>
                    </a:lnTo>
                    <a:lnTo>
                      <a:pt x="500" y="1692"/>
                    </a:lnTo>
                    <a:lnTo>
                      <a:pt x="498" y="1688"/>
                    </a:lnTo>
                    <a:lnTo>
                      <a:pt x="494" y="1686"/>
                    </a:lnTo>
                    <a:lnTo>
                      <a:pt x="491" y="1685"/>
                    </a:lnTo>
                    <a:lnTo>
                      <a:pt x="485" y="1685"/>
                    </a:lnTo>
                    <a:lnTo>
                      <a:pt x="473" y="1686"/>
                    </a:lnTo>
                    <a:lnTo>
                      <a:pt x="459" y="1689"/>
                    </a:lnTo>
                    <a:lnTo>
                      <a:pt x="452" y="1689"/>
                    </a:lnTo>
                    <a:lnTo>
                      <a:pt x="446" y="1689"/>
                    </a:lnTo>
                    <a:lnTo>
                      <a:pt x="442" y="1688"/>
                    </a:lnTo>
                    <a:lnTo>
                      <a:pt x="439" y="1686"/>
                    </a:lnTo>
                    <a:lnTo>
                      <a:pt x="431" y="1679"/>
                    </a:lnTo>
                    <a:lnTo>
                      <a:pt x="423" y="1671"/>
                    </a:lnTo>
                    <a:lnTo>
                      <a:pt x="414" y="1662"/>
                    </a:lnTo>
                    <a:lnTo>
                      <a:pt x="404" y="1651"/>
                    </a:lnTo>
                    <a:lnTo>
                      <a:pt x="397" y="1641"/>
                    </a:lnTo>
                    <a:lnTo>
                      <a:pt x="391" y="1632"/>
                    </a:lnTo>
                    <a:lnTo>
                      <a:pt x="386" y="1624"/>
                    </a:lnTo>
                    <a:lnTo>
                      <a:pt x="380" y="1613"/>
                    </a:lnTo>
                    <a:lnTo>
                      <a:pt x="378" y="1607"/>
                    </a:lnTo>
                    <a:lnTo>
                      <a:pt x="377" y="1603"/>
                    </a:lnTo>
                    <a:lnTo>
                      <a:pt x="377" y="1598"/>
                    </a:lnTo>
                    <a:lnTo>
                      <a:pt x="378" y="1594"/>
                    </a:lnTo>
                    <a:lnTo>
                      <a:pt x="380" y="1587"/>
                    </a:lnTo>
                    <a:lnTo>
                      <a:pt x="379" y="1581"/>
                    </a:lnTo>
                    <a:lnTo>
                      <a:pt x="378" y="1578"/>
                    </a:lnTo>
                    <a:lnTo>
                      <a:pt x="377" y="1575"/>
                    </a:lnTo>
                    <a:lnTo>
                      <a:pt x="373" y="1574"/>
                    </a:lnTo>
                    <a:lnTo>
                      <a:pt x="368" y="1573"/>
                    </a:lnTo>
                    <a:lnTo>
                      <a:pt x="357" y="1569"/>
                    </a:lnTo>
                    <a:lnTo>
                      <a:pt x="343" y="1563"/>
                    </a:lnTo>
                    <a:lnTo>
                      <a:pt x="330" y="1556"/>
                    </a:lnTo>
                    <a:lnTo>
                      <a:pt x="321" y="1549"/>
                    </a:lnTo>
                    <a:lnTo>
                      <a:pt x="317" y="1545"/>
                    </a:lnTo>
                    <a:lnTo>
                      <a:pt x="315" y="1541"/>
                    </a:lnTo>
                    <a:lnTo>
                      <a:pt x="314" y="1535"/>
                    </a:lnTo>
                    <a:lnTo>
                      <a:pt x="313" y="1528"/>
                    </a:lnTo>
                    <a:lnTo>
                      <a:pt x="311" y="1516"/>
                    </a:lnTo>
                    <a:lnTo>
                      <a:pt x="313" y="1504"/>
                    </a:lnTo>
                    <a:lnTo>
                      <a:pt x="313" y="1499"/>
                    </a:lnTo>
                    <a:lnTo>
                      <a:pt x="311" y="1496"/>
                    </a:lnTo>
                    <a:lnTo>
                      <a:pt x="310" y="1492"/>
                    </a:lnTo>
                    <a:lnTo>
                      <a:pt x="309" y="1488"/>
                    </a:lnTo>
                    <a:lnTo>
                      <a:pt x="307" y="1486"/>
                    </a:lnTo>
                    <a:lnTo>
                      <a:pt x="304" y="1482"/>
                    </a:lnTo>
                    <a:lnTo>
                      <a:pt x="301" y="1481"/>
                    </a:lnTo>
                    <a:lnTo>
                      <a:pt x="297" y="1479"/>
                    </a:lnTo>
                    <a:lnTo>
                      <a:pt x="289" y="1475"/>
                    </a:lnTo>
                    <a:lnTo>
                      <a:pt x="283" y="1471"/>
                    </a:lnTo>
                    <a:lnTo>
                      <a:pt x="278" y="1466"/>
                    </a:lnTo>
                    <a:lnTo>
                      <a:pt x="276" y="1460"/>
                    </a:lnTo>
                    <a:lnTo>
                      <a:pt x="273" y="1453"/>
                    </a:lnTo>
                    <a:lnTo>
                      <a:pt x="271" y="1447"/>
                    </a:lnTo>
                    <a:lnTo>
                      <a:pt x="267" y="1441"/>
                    </a:lnTo>
                    <a:lnTo>
                      <a:pt x="261" y="1435"/>
                    </a:lnTo>
                    <a:lnTo>
                      <a:pt x="245" y="1423"/>
                    </a:lnTo>
                    <a:lnTo>
                      <a:pt x="227" y="1408"/>
                    </a:lnTo>
                    <a:lnTo>
                      <a:pt x="222" y="1404"/>
                    </a:lnTo>
                    <a:lnTo>
                      <a:pt x="219" y="1400"/>
                    </a:lnTo>
                    <a:lnTo>
                      <a:pt x="216" y="1398"/>
                    </a:lnTo>
                    <a:lnTo>
                      <a:pt x="216" y="1397"/>
                    </a:lnTo>
                    <a:lnTo>
                      <a:pt x="217" y="1392"/>
                    </a:lnTo>
                    <a:lnTo>
                      <a:pt x="222" y="1386"/>
                    </a:lnTo>
                    <a:lnTo>
                      <a:pt x="227" y="1377"/>
                    </a:lnTo>
                    <a:lnTo>
                      <a:pt x="230" y="1370"/>
                    </a:lnTo>
                    <a:lnTo>
                      <a:pt x="233" y="1358"/>
                    </a:lnTo>
                    <a:lnTo>
                      <a:pt x="235" y="1343"/>
                    </a:lnTo>
                    <a:lnTo>
                      <a:pt x="235" y="1327"/>
                    </a:lnTo>
                    <a:lnTo>
                      <a:pt x="236" y="1310"/>
                    </a:lnTo>
                    <a:lnTo>
                      <a:pt x="236" y="1296"/>
                    </a:lnTo>
                    <a:lnTo>
                      <a:pt x="234" y="1283"/>
                    </a:lnTo>
                    <a:lnTo>
                      <a:pt x="232" y="1276"/>
                    </a:lnTo>
                    <a:lnTo>
                      <a:pt x="229" y="1270"/>
                    </a:lnTo>
                    <a:lnTo>
                      <a:pt x="226" y="1264"/>
                    </a:lnTo>
                    <a:lnTo>
                      <a:pt x="220" y="1258"/>
                    </a:lnTo>
                    <a:lnTo>
                      <a:pt x="208" y="1246"/>
                    </a:lnTo>
                    <a:lnTo>
                      <a:pt x="194" y="1234"/>
                    </a:lnTo>
                    <a:lnTo>
                      <a:pt x="179" y="1223"/>
                    </a:lnTo>
                    <a:lnTo>
                      <a:pt x="165" y="1210"/>
                    </a:lnTo>
                    <a:lnTo>
                      <a:pt x="160" y="1204"/>
                    </a:lnTo>
                    <a:lnTo>
                      <a:pt x="157" y="1198"/>
                    </a:lnTo>
                    <a:lnTo>
                      <a:pt x="154" y="1191"/>
                    </a:lnTo>
                    <a:lnTo>
                      <a:pt x="152" y="1184"/>
                    </a:lnTo>
                    <a:lnTo>
                      <a:pt x="150" y="1171"/>
                    </a:lnTo>
                    <a:lnTo>
                      <a:pt x="145" y="1157"/>
                    </a:lnTo>
                    <a:lnTo>
                      <a:pt x="140" y="1150"/>
                    </a:lnTo>
                    <a:lnTo>
                      <a:pt x="135" y="1145"/>
                    </a:lnTo>
                    <a:lnTo>
                      <a:pt x="129" y="1141"/>
                    </a:lnTo>
                    <a:lnTo>
                      <a:pt x="122" y="1139"/>
                    </a:lnTo>
                    <a:lnTo>
                      <a:pt x="109" y="1134"/>
                    </a:lnTo>
                    <a:lnTo>
                      <a:pt x="95" y="1132"/>
                    </a:lnTo>
                    <a:lnTo>
                      <a:pt x="90" y="1129"/>
                    </a:lnTo>
                    <a:lnTo>
                      <a:pt x="87" y="1127"/>
                    </a:lnTo>
                    <a:lnTo>
                      <a:pt x="84" y="1124"/>
                    </a:lnTo>
                    <a:lnTo>
                      <a:pt x="84" y="1120"/>
                    </a:lnTo>
                    <a:lnTo>
                      <a:pt x="84" y="1116"/>
                    </a:lnTo>
                    <a:lnTo>
                      <a:pt x="85" y="1112"/>
                    </a:lnTo>
                    <a:lnTo>
                      <a:pt x="88" y="1108"/>
                    </a:lnTo>
                    <a:lnTo>
                      <a:pt x="90" y="1105"/>
                    </a:lnTo>
                    <a:lnTo>
                      <a:pt x="95" y="1097"/>
                    </a:lnTo>
                    <a:lnTo>
                      <a:pt x="99" y="1091"/>
                    </a:lnTo>
                    <a:lnTo>
                      <a:pt x="100" y="1088"/>
                    </a:lnTo>
                    <a:lnTo>
                      <a:pt x="100" y="1085"/>
                    </a:lnTo>
                    <a:lnTo>
                      <a:pt x="100" y="1082"/>
                    </a:lnTo>
                    <a:lnTo>
                      <a:pt x="99" y="1080"/>
                    </a:lnTo>
                    <a:lnTo>
                      <a:pt x="94" y="1074"/>
                    </a:lnTo>
                    <a:lnTo>
                      <a:pt x="88" y="1066"/>
                    </a:lnTo>
                    <a:lnTo>
                      <a:pt x="84" y="1062"/>
                    </a:lnTo>
                    <a:lnTo>
                      <a:pt x="82" y="1057"/>
                    </a:lnTo>
                    <a:lnTo>
                      <a:pt x="80" y="1051"/>
                    </a:lnTo>
                    <a:lnTo>
                      <a:pt x="78" y="1045"/>
                    </a:lnTo>
                    <a:lnTo>
                      <a:pt x="78" y="1039"/>
                    </a:lnTo>
                    <a:lnTo>
                      <a:pt x="80" y="1033"/>
                    </a:lnTo>
                    <a:lnTo>
                      <a:pt x="81" y="1028"/>
                    </a:lnTo>
                    <a:lnTo>
                      <a:pt x="83" y="1025"/>
                    </a:lnTo>
                    <a:lnTo>
                      <a:pt x="89" y="1018"/>
                    </a:lnTo>
                    <a:lnTo>
                      <a:pt x="94" y="1012"/>
                    </a:lnTo>
                    <a:lnTo>
                      <a:pt x="96" y="1007"/>
                    </a:lnTo>
                    <a:lnTo>
                      <a:pt x="97" y="1001"/>
                    </a:lnTo>
                    <a:lnTo>
                      <a:pt x="96" y="999"/>
                    </a:lnTo>
                    <a:lnTo>
                      <a:pt x="95" y="995"/>
                    </a:lnTo>
                    <a:lnTo>
                      <a:pt x="91" y="993"/>
                    </a:lnTo>
                    <a:lnTo>
                      <a:pt x="88" y="989"/>
                    </a:lnTo>
                    <a:lnTo>
                      <a:pt x="75" y="982"/>
                    </a:lnTo>
                    <a:lnTo>
                      <a:pt x="57" y="975"/>
                    </a:lnTo>
                    <a:lnTo>
                      <a:pt x="40" y="967"/>
                    </a:lnTo>
                    <a:lnTo>
                      <a:pt x="26" y="959"/>
                    </a:lnTo>
                    <a:lnTo>
                      <a:pt x="21" y="956"/>
                    </a:lnTo>
                    <a:lnTo>
                      <a:pt x="20" y="951"/>
                    </a:lnTo>
                    <a:lnTo>
                      <a:pt x="19" y="948"/>
                    </a:lnTo>
                    <a:lnTo>
                      <a:pt x="20" y="943"/>
                    </a:lnTo>
                    <a:lnTo>
                      <a:pt x="25" y="933"/>
                    </a:lnTo>
                    <a:lnTo>
                      <a:pt x="32" y="925"/>
                    </a:lnTo>
                    <a:lnTo>
                      <a:pt x="34" y="921"/>
                    </a:lnTo>
                    <a:lnTo>
                      <a:pt x="37" y="918"/>
                    </a:lnTo>
                    <a:lnTo>
                      <a:pt x="38" y="914"/>
                    </a:lnTo>
                    <a:lnTo>
                      <a:pt x="39" y="911"/>
                    </a:lnTo>
                    <a:lnTo>
                      <a:pt x="38" y="907"/>
                    </a:lnTo>
                    <a:lnTo>
                      <a:pt x="37" y="904"/>
                    </a:lnTo>
                    <a:lnTo>
                      <a:pt x="34" y="899"/>
                    </a:lnTo>
                    <a:lnTo>
                      <a:pt x="32" y="895"/>
                    </a:lnTo>
                    <a:lnTo>
                      <a:pt x="24" y="888"/>
                    </a:lnTo>
                    <a:lnTo>
                      <a:pt x="14" y="880"/>
                    </a:lnTo>
                    <a:lnTo>
                      <a:pt x="9" y="875"/>
                    </a:lnTo>
                    <a:lnTo>
                      <a:pt x="6" y="869"/>
                    </a:lnTo>
                    <a:lnTo>
                      <a:pt x="2" y="862"/>
                    </a:lnTo>
                    <a:lnTo>
                      <a:pt x="1" y="853"/>
                    </a:lnTo>
                    <a:lnTo>
                      <a:pt x="0" y="843"/>
                    </a:lnTo>
                    <a:lnTo>
                      <a:pt x="1" y="834"/>
                    </a:lnTo>
                    <a:lnTo>
                      <a:pt x="3" y="825"/>
                    </a:lnTo>
                    <a:lnTo>
                      <a:pt x="6" y="818"/>
                    </a:lnTo>
                    <a:lnTo>
                      <a:pt x="7" y="814"/>
                    </a:lnTo>
                    <a:lnTo>
                      <a:pt x="8" y="812"/>
                    </a:lnTo>
                    <a:lnTo>
                      <a:pt x="11" y="809"/>
                    </a:lnTo>
                    <a:lnTo>
                      <a:pt x="12" y="807"/>
                    </a:lnTo>
                    <a:lnTo>
                      <a:pt x="14" y="806"/>
                    </a:lnTo>
                    <a:lnTo>
                      <a:pt x="20" y="806"/>
                    </a:lnTo>
                    <a:lnTo>
                      <a:pt x="37" y="805"/>
                    </a:lnTo>
                    <a:lnTo>
                      <a:pt x="55" y="805"/>
                    </a:lnTo>
                    <a:lnTo>
                      <a:pt x="74" y="804"/>
                    </a:lnTo>
                    <a:lnTo>
                      <a:pt x="94" y="803"/>
                    </a:lnTo>
                    <a:lnTo>
                      <a:pt x="102" y="801"/>
                    </a:lnTo>
                    <a:lnTo>
                      <a:pt x="110" y="799"/>
                    </a:lnTo>
                    <a:lnTo>
                      <a:pt x="116" y="797"/>
                    </a:lnTo>
                    <a:lnTo>
                      <a:pt x="121" y="793"/>
                    </a:lnTo>
                    <a:lnTo>
                      <a:pt x="129" y="787"/>
                    </a:lnTo>
                    <a:lnTo>
                      <a:pt x="138" y="782"/>
                    </a:lnTo>
                    <a:lnTo>
                      <a:pt x="147" y="778"/>
                    </a:lnTo>
                    <a:lnTo>
                      <a:pt x="159" y="775"/>
                    </a:lnTo>
                    <a:lnTo>
                      <a:pt x="170" y="772"/>
                    </a:lnTo>
                    <a:lnTo>
                      <a:pt x="179" y="767"/>
                    </a:lnTo>
                    <a:lnTo>
                      <a:pt x="185" y="762"/>
                    </a:lnTo>
                    <a:lnTo>
                      <a:pt x="190" y="757"/>
                    </a:lnTo>
                    <a:lnTo>
                      <a:pt x="196" y="754"/>
                    </a:lnTo>
                    <a:lnTo>
                      <a:pt x="203" y="750"/>
                    </a:lnTo>
                    <a:lnTo>
                      <a:pt x="211" y="748"/>
                    </a:lnTo>
                    <a:lnTo>
                      <a:pt x="220" y="747"/>
                    </a:lnTo>
                    <a:lnTo>
                      <a:pt x="229" y="744"/>
                    </a:lnTo>
                    <a:lnTo>
                      <a:pt x="240" y="741"/>
                    </a:lnTo>
                    <a:lnTo>
                      <a:pt x="251" y="735"/>
                    </a:lnTo>
                    <a:lnTo>
                      <a:pt x="259" y="729"/>
                    </a:lnTo>
                    <a:lnTo>
                      <a:pt x="265" y="722"/>
                    </a:lnTo>
                    <a:lnTo>
                      <a:pt x="272" y="717"/>
                    </a:lnTo>
                    <a:lnTo>
                      <a:pt x="276" y="715"/>
                    </a:lnTo>
                    <a:lnTo>
                      <a:pt x="280" y="712"/>
                    </a:lnTo>
                    <a:lnTo>
                      <a:pt x="285" y="711"/>
                    </a:lnTo>
                    <a:lnTo>
                      <a:pt x="291" y="710"/>
                    </a:lnTo>
                    <a:lnTo>
                      <a:pt x="303" y="708"/>
                    </a:lnTo>
                    <a:lnTo>
                      <a:pt x="317" y="705"/>
                    </a:lnTo>
                    <a:lnTo>
                      <a:pt x="333" y="703"/>
                    </a:lnTo>
                    <a:lnTo>
                      <a:pt x="349" y="700"/>
                    </a:lnTo>
                    <a:lnTo>
                      <a:pt x="370" y="698"/>
                    </a:lnTo>
                    <a:lnTo>
                      <a:pt x="391" y="693"/>
                    </a:lnTo>
                    <a:lnTo>
                      <a:pt x="400" y="691"/>
                    </a:lnTo>
                    <a:lnTo>
                      <a:pt x="409" y="688"/>
                    </a:lnTo>
                    <a:lnTo>
                      <a:pt x="416" y="685"/>
                    </a:lnTo>
                    <a:lnTo>
                      <a:pt x="421" y="681"/>
                    </a:lnTo>
                    <a:lnTo>
                      <a:pt x="435" y="665"/>
                    </a:lnTo>
                    <a:lnTo>
                      <a:pt x="446" y="649"/>
                    </a:lnTo>
                    <a:lnTo>
                      <a:pt x="450" y="645"/>
                    </a:lnTo>
                    <a:lnTo>
                      <a:pt x="454" y="641"/>
                    </a:lnTo>
                    <a:lnTo>
                      <a:pt x="456" y="637"/>
                    </a:lnTo>
                    <a:lnTo>
                      <a:pt x="458" y="633"/>
                    </a:lnTo>
                    <a:lnTo>
                      <a:pt x="459" y="628"/>
                    </a:lnTo>
                    <a:lnTo>
                      <a:pt x="461" y="623"/>
                    </a:lnTo>
                    <a:lnTo>
                      <a:pt x="465" y="620"/>
                    </a:lnTo>
                    <a:lnTo>
                      <a:pt x="468" y="617"/>
                    </a:lnTo>
                    <a:lnTo>
                      <a:pt x="475" y="615"/>
                    </a:lnTo>
                    <a:lnTo>
                      <a:pt x="483" y="611"/>
                    </a:lnTo>
                    <a:lnTo>
                      <a:pt x="491" y="606"/>
                    </a:lnTo>
                    <a:lnTo>
                      <a:pt x="498" y="599"/>
                    </a:lnTo>
                    <a:lnTo>
                      <a:pt x="504" y="593"/>
                    </a:lnTo>
                    <a:lnTo>
                      <a:pt x="510" y="587"/>
                    </a:lnTo>
                    <a:lnTo>
                      <a:pt x="513" y="586"/>
                    </a:lnTo>
                    <a:lnTo>
                      <a:pt x="519" y="584"/>
                    </a:lnTo>
                    <a:lnTo>
                      <a:pt x="525" y="583"/>
                    </a:lnTo>
                    <a:lnTo>
                      <a:pt x="532" y="582"/>
                    </a:lnTo>
                    <a:lnTo>
                      <a:pt x="541" y="582"/>
                    </a:lnTo>
                    <a:lnTo>
                      <a:pt x="549" y="582"/>
                    </a:lnTo>
                    <a:lnTo>
                      <a:pt x="556" y="583"/>
                    </a:lnTo>
                    <a:lnTo>
                      <a:pt x="562" y="584"/>
                    </a:lnTo>
                    <a:lnTo>
                      <a:pt x="568" y="586"/>
                    </a:lnTo>
                    <a:lnTo>
                      <a:pt x="572" y="591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7" name="辽宁">
                <a:extLst>
                  <a:ext uri="{FF2B5EF4-FFF2-40B4-BE49-F238E27FC236}">
                    <a16:creationId xmlns:a16="http://schemas.microsoft.com/office/drawing/2014/main" id="{735747F5-5FAE-4AA5-A51B-EB6C1F01B30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354230" y="1573844"/>
                <a:ext cx="815632" cy="802477"/>
              </a:xfrm>
              <a:custGeom>
                <a:avLst/>
                <a:gdLst>
                  <a:gd name="T0" fmla="*/ 259 w 2212"/>
                  <a:gd name="T1" fmla="*/ 1537 h 2187"/>
                  <a:gd name="T2" fmla="*/ 137 w 2212"/>
                  <a:gd name="T3" fmla="*/ 1452 h 2187"/>
                  <a:gd name="T4" fmla="*/ 8 w 2212"/>
                  <a:gd name="T5" fmla="*/ 1353 h 2187"/>
                  <a:gd name="T6" fmla="*/ 26 w 2212"/>
                  <a:gd name="T7" fmla="*/ 1249 h 2187"/>
                  <a:gd name="T8" fmla="*/ 103 w 2212"/>
                  <a:gd name="T9" fmla="*/ 1131 h 2187"/>
                  <a:gd name="T10" fmla="*/ 154 w 2212"/>
                  <a:gd name="T11" fmla="*/ 1037 h 2187"/>
                  <a:gd name="T12" fmla="*/ 115 w 2212"/>
                  <a:gd name="T13" fmla="*/ 918 h 2187"/>
                  <a:gd name="T14" fmla="*/ 84 w 2212"/>
                  <a:gd name="T15" fmla="*/ 727 h 2187"/>
                  <a:gd name="T16" fmla="*/ 219 w 2212"/>
                  <a:gd name="T17" fmla="*/ 704 h 2187"/>
                  <a:gd name="T18" fmla="*/ 340 w 2212"/>
                  <a:gd name="T19" fmla="*/ 910 h 2187"/>
                  <a:gd name="T20" fmla="*/ 449 w 2212"/>
                  <a:gd name="T21" fmla="*/ 787 h 2187"/>
                  <a:gd name="T22" fmla="*/ 623 w 2212"/>
                  <a:gd name="T23" fmla="*/ 652 h 2187"/>
                  <a:gd name="T24" fmla="*/ 820 w 2212"/>
                  <a:gd name="T25" fmla="*/ 538 h 2187"/>
                  <a:gd name="T26" fmla="*/ 931 w 2212"/>
                  <a:gd name="T27" fmla="*/ 415 h 2187"/>
                  <a:gd name="T28" fmla="*/ 1051 w 2212"/>
                  <a:gd name="T29" fmla="*/ 392 h 2187"/>
                  <a:gd name="T30" fmla="*/ 1120 w 2212"/>
                  <a:gd name="T31" fmla="*/ 362 h 2187"/>
                  <a:gd name="T32" fmla="*/ 1258 w 2212"/>
                  <a:gd name="T33" fmla="*/ 331 h 2187"/>
                  <a:gd name="T34" fmla="*/ 1343 w 2212"/>
                  <a:gd name="T35" fmla="*/ 211 h 2187"/>
                  <a:gd name="T36" fmla="*/ 1422 w 2212"/>
                  <a:gd name="T37" fmla="*/ 0 h 2187"/>
                  <a:gd name="T38" fmla="*/ 1601 w 2212"/>
                  <a:gd name="T39" fmla="*/ 94 h 2187"/>
                  <a:gd name="T40" fmla="*/ 1638 w 2212"/>
                  <a:gd name="T41" fmla="*/ 197 h 2187"/>
                  <a:gd name="T42" fmla="*/ 1695 w 2212"/>
                  <a:gd name="T43" fmla="*/ 236 h 2187"/>
                  <a:gd name="T44" fmla="*/ 1797 w 2212"/>
                  <a:gd name="T45" fmla="*/ 181 h 2187"/>
                  <a:gd name="T46" fmla="*/ 1854 w 2212"/>
                  <a:gd name="T47" fmla="*/ 319 h 2187"/>
                  <a:gd name="T48" fmla="*/ 1930 w 2212"/>
                  <a:gd name="T49" fmla="*/ 415 h 2187"/>
                  <a:gd name="T50" fmla="*/ 2003 w 2212"/>
                  <a:gd name="T51" fmla="*/ 508 h 2187"/>
                  <a:gd name="T52" fmla="*/ 2001 w 2212"/>
                  <a:gd name="T53" fmla="*/ 622 h 2187"/>
                  <a:gd name="T54" fmla="*/ 2075 w 2212"/>
                  <a:gd name="T55" fmla="*/ 758 h 2187"/>
                  <a:gd name="T56" fmla="*/ 2191 w 2212"/>
                  <a:gd name="T57" fmla="*/ 907 h 2187"/>
                  <a:gd name="T58" fmla="*/ 2156 w 2212"/>
                  <a:gd name="T59" fmla="*/ 1031 h 2187"/>
                  <a:gd name="T60" fmla="*/ 2188 w 2212"/>
                  <a:gd name="T61" fmla="*/ 1096 h 2187"/>
                  <a:gd name="T62" fmla="*/ 2033 w 2212"/>
                  <a:gd name="T63" fmla="*/ 1210 h 2187"/>
                  <a:gd name="T64" fmla="*/ 1844 w 2212"/>
                  <a:gd name="T65" fmla="*/ 1409 h 2187"/>
                  <a:gd name="T66" fmla="*/ 1732 w 2212"/>
                  <a:gd name="T67" fmla="*/ 1586 h 2187"/>
                  <a:gd name="T68" fmla="*/ 1548 w 2212"/>
                  <a:gd name="T69" fmla="*/ 1630 h 2187"/>
                  <a:gd name="T70" fmla="*/ 1334 w 2212"/>
                  <a:gd name="T71" fmla="*/ 1752 h 2187"/>
                  <a:gd name="T72" fmla="*/ 1129 w 2212"/>
                  <a:gd name="T73" fmla="*/ 1956 h 2187"/>
                  <a:gd name="T74" fmla="*/ 1116 w 2212"/>
                  <a:gd name="T75" fmla="*/ 1997 h 2187"/>
                  <a:gd name="T76" fmla="*/ 1078 w 2212"/>
                  <a:gd name="T77" fmla="*/ 2064 h 2187"/>
                  <a:gd name="T78" fmla="*/ 995 w 2212"/>
                  <a:gd name="T79" fmla="*/ 2048 h 2187"/>
                  <a:gd name="T80" fmla="*/ 975 w 2212"/>
                  <a:gd name="T81" fmla="*/ 2107 h 2187"/>
                  <a:gd name="T82" fmla="*/ 853 w 2212"/>
                  <a:gd name="T83" fmla="*/ 2185 h 2187"/>
                  <a:gd name="T84" fmla="*/ 857 w 2212"/>
                  <a:gd name="T85" fmla="*/ 2091 h 2187"/>
                  <a:gd name="T86" fmla="*/ 966 w 2212"/>
                  <a:gd name="T87" fmla="*/ 2027 h 2187"/>
                  <a:gd name="T88" fmla="*/ 975 w 2212"/>
                  <a:gd name="T89" fmla="*/ 1946 h 2187"/>
                  <a:gd name="T90" fmla="*/ 1042 w 2212"/>
                  <a:gd name="T91" fmla="*/ 1886 h 2187"/>
                  <a:gd name="T92" fmla="*/ 940 w 2212"/>
                  <a:gd name="T93" fmla="*/ 1897 h 2187"/>
                  <a:gd name="T94" fmla="*/ 903 w 2212"/>
                  <a:gd name="T95" fmla="*/ 1739 h 2187"/>
                  <a:gd name="T96" fmla="*/ 1002 w 2212"/>
                  <a:gd name="T97" fmla="*/ 1599 h 2187"/>
                  <a:gd name="T98" fmla="*/ 1070 w 2212"/>
                  <a:gd name="T99" fmla="*/ 1496 h 2187"/>
                  <a:gd name="T100" fmla="*/ 1059 w 2212"/>
                  <a:gd name="T101" fmla="*/ 1302 h 2187"/>
                  <a:gd name="T102" fmla="*/ 952 w 2212"/>
                  <a:gd name="T103" fmla="*/ 1152 h 2187"/>
                  <a:gd name="T104" fmla="*/ 905 w 2212"/>
                  <a:gd name="T105" fmla="*/ 1225 h 2187"/>
                  <a:gd name="T106" fmla="*/ 786 w 2212"/>
                  <a:gd name="T107" fmla="*/ 1207 h 2187"/>
                  <a:gd name="T108" fmla="*/ 655 w 2212"/>
                  <a:gd name="T109" fmla="*/ 1301 h 2187"/>
                  <a:gd name="T110" fmla="*/ 618 w 2212"/>
                  <a:gd name="T111" fmla="*/ 1401 h 2187"/>
                  <a:gd name="T112" fmla="*/ 534 w 2212"/>
                  <a:gd name="T113" fmla="*/ 1566 h 2187"/>
                  <a:gd name="T114" fmla="*/ 878 w 2212"/>
                  <a:gd name="T115" fmla="*/ 1788 h 2187"/>
                  <a:gd name="T116" fmla="*/ 850 w 2212"/>
                  <a:gd name="T117" fmla="*/ 1838 h 2187"/>
                  <a:gd name="T118" fmla="*/ 899 w 2212"/>
                  <a:gd name="T119" fmla="*/ 1886 h 2187"/>
                  <a:gd name="T120" fmla="*/ 845 w 2212"/>
                  <a:gd name="T121" fmla="*/ 1899 h 2187"/>
                  <a:gd name="T122" fmla="*/ 1229 w 2212"/>
                  <a:gd name="T123" fmla="*/ 1939 h 2187"/>
                  <a:gd name="T124" fmla="*/ 1350 w 2212"/>
                  <a:gd name="T125" fmla="*/ 1990 h 2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212" h="2187">
                    <a:moveTo>
                      <a:pt x="372" y="1668"/>
                    </a:moveTo>
                    <a:lnTo>
                      <a:pt x="368" y="1659"/>
                    </a:lnTo>
                    <a:lnTo>
                      <a:pt x="365" y="1648"/>
                    </a:lnTo>
                    <a:lnTo>
                      <a:pt x="364" y="1642"/>
                    </a:lnTo>
                    <a:lnTo>
                      <a:pt x="362" y="1638"/>
                    </a:lnTo>
                    <a:lnTo>
                      <a:pt x="360" y="1635"/>
                    </a:lnTo>
                    <a:lnTo>
                      <a:pt x="358" y="1635"/>
                    </a:lnTo>
                    <a:lnTo>
                      <a:pt x="348" y="1635"/>
                    </a:lnTo>
                    <a:lnTo>
                      <a:pt x="340" y="1635"/>
                    </a:lnTo>
                    <a:lnTo>
                      <a:pt x="336" y="1634"/>
                    </a:lnTo>
                    <a:lnTo>
                      <a:pt x="334" y="1632"/>
                    </a:lnTo>
                    <a:lnTo>
                      <a:pt x="332" y="1629"/>
                    </a:lnTo>
                    <a:lnTo>
                      <a:pt x="330" y="1624"/>
                    </a:lnTo>
                    <a:lnTo>
                      <a:pt x="327" y="1612"/>
                    </a:lnTo>
                    <a:lnTo>
                      <a:pt x="322" y="1602"/>
                    </a:lnTo>
                    <a:lnTo>
                      <a:pt x="319" y="1597"/>
                    </a:lnTo>
                    <a:lnTo>
                      <a:pt x="315" y="1592"/>
                    </a:lnTo>
                    <a:lnTo>
                      <a:pt x="311" y="1587"/>
                    </a:lnTo>
                    <a:lnTo>
                      <a:pt x="307" y="1584"/>
                    </a:lnTo>
                    <a:lnTo>
                      <a:pt x="289" y="1572"/>
                    </a:lnTo>
                    <a:lnTo>
                      <a:pt x="275" y="1560"/>
                    </a:lnTo>
                    <a:lnTo>
                      <a:pt x="269" y="1554"/>
                    </a:lnTo>
                    <a:lnTo>
                      <a:pt x="264" y="1546"/>
                    </a:lnTo>
                    <a:lnTo>
                      <a:pt x="259" y="1537"/>
                    </a:lnTo>
                    <a:lnTo>
                      <a:pt x="258" y="1528"/>
                    </a:lnTo>
                    <a:lnTo>
                      <a:pt x="258" y="1514"/>
                    </a:lnTo>
                    <a:lnTo>
                      <a:pt x="260" y="1497"/>
                    </a:lnTo>
                    <a:lnTo>
                      <a:pt x="260" y="1490"/>
                    </a:lnTo>
                    <a:lnTo>
                      <a:pt x="259" y="1481"/>
                    </a:lnTo>
                    <a:lnTo>
                      <a:pt x="257" y="1473"/>
                    </a:lnTo>
                    <a:lnTo>
                      <a:pt x="253" y="1464"/>
                    </a:lnTo>
                    <a:lnTo>
                      <a:pt x="251" y="1460"/>
                    </a:lnTo>
                    <a:lnTo>
                      <a:pt x="247" y="1457"/>
                    </a:lnTo>
                    <a:lnTo>
                      <a:pt x="244" y="1454"/>
                    </a:lnTo>
                    <a:lnTo>
                      <a:pt x="240" y="1452"/>
                    </a:lnTo>
                    <a:lnTo>
                      <a:pt x="232" y="1448"/>
                    </a:lnTo>
                    <a:lnTo>
                      <a:pt x="222" y="1447"/>
                    </a:lnTo>
                    <a:lnTo>
                      <a:pt x="213" y="1447"/>
                    </a:lnTo>
                    <a:lnTo>
                      <a:pt x="204" y="1448"/>
                    </a:lnTo>
                    <a:lnTo>
                      <a:pt x="196" y="1451"/>
                    </a:lnTo>
                    <a:lnTo>
                      <a:pt x="189" y="1453"/>
                    </a:lnTo>
                    <a:lnTo>
                      <a:pt x="177" y="1459"/>
                    </a:lnTo>
                    <a:lnTo>
                      <a:pt x="166" y="1461"/>
                    </a:lnTo>
                    <a:lnTo>
                      <a:pt x="162" y="1461"/>
                    </a:lnTo>
                    <a:lnTo>
                      <a:pt x="156" y="1461"/>
                    </a:lnTo>
                    <a:lnTo>
                      <a:pt x="150" y="1459"/>
                    </a:lnTo>
                    <a:lnTo>
                      <a:pt x="144" y="1457"/>
                    </a:lnTo>
                    <a:lnTo>
                      <a:pt x="137" y="1452"/>
                    </a:lnTo>
                    <a:lnTo>
                      <a:pt x="131" y="1448"/>
                    </a:lnTo>
                    <a:lnTo>
                      <a:pt x="124" y="1442"/>
                    </a:lnTo>
                    <a:lnTo>
                      <a:pt x="118" y="1437"/>
                    </a:lnTo>
                    <a:lnTo>
                      <a:pt x="113" y="1432"/>
                    </a:lnTo>
                    <a:lnTo>
                      <a:pt x="109" y="1426"/>
                    </a:lnTo>
                    <a:lnTo>
                      <a:pt x="107" y="1420"/>
                    </a:lnTo>
                    <a:lnTo>
                      <a:pt x="106" y="1414"/>
                    </a:lnTo>
                    <a:lnTo>
                      <a:pt x="106" y="1405"/>
                    </a:lnTo>
                    <a:lnTo>
                      <a:pt x="105" y="1401"/>
                    </a:lnTo>
                    <a:lnTo>
                      <a:pt x="103" y="1399"/>
                    </a:lnTo>
                    <a:lnTo>
                      <a:pt x="101" y="1399"/>
                    </a:lnTo>
                    <a:lnTo>
                      <a:pt x="97" y="1401"/>
                    </a:lnTo>
                    <a:lnTo>
                      <a:pt x="94" y="1402"/>
                    </a:lnTo>
                    <a:lnTo>
                      <a:pt x="86" y="1407"/>
                    </a:lnTo>
                    <a:lnTo>
                      <a:pt x="78" y="1408"/>
                    </a:lnTo>
                    <a:lnTo>
                      <a:pt x="74" y="1408"/>
                    </a:lnTo>
                    <a:lnTo>
                      <a:pt x="69" y="1407"/>
                    </a:lnTo>
                    <a:lnTo>
                      <a:pt x="63" y="1404"/>
                    </a:lnTo>
                    <a:lnTo>
                      <a:pt x="56" y="1399"/>
                    </a:lnTo>
                    <a:lnTo>
                      <a:pt x="42" y="1389"/>
                    </a:lnTo>
                    <a:lnTo>
                      <a:pt x="26" y="1374"/>
                    </a:lnTo>
                    <a:lnTo>
                      <a:pt x="19" y="1367"/>
                    </a:lnTo>
                    <a:lnTo>
                      <a:pt x="13" y="1360"/>
                    </a:lnTo>
                    <a:lnTo>
                      <a:pt x="8" y="1353"/>
                    </a:lnTo>
                    <a:lnTo>
                      <a:pt x="6" y="1347"/>
                    </a:lnTo>
                    <a:lnTo>
                      <a:pt x="2" y="1335"/>
                    </a:lnTo>
                    <a:lnTo>
                      <a:pt x="0" y="1323"/>
                    </a:lnTo>
                    <a:lnTo>
                      <a:pt x="0" y="1317"/>
                    </a:lnTo>
                    <a:lnTo>
                      <a:pt x="2" y="1311"/>
                    </a:lnTo>
                    <a:lnTo>
                      <a:pt x="6" y="1306"/>
                    </a:lnTo>
                    <a:lnTo>
                      <a:pt x="11" y="1300"/>
                    </a:lnTo>
                    <a:lnTo>
                      <a:pt x="15" y="1296"/>
                    </a:lnTo>
                    <a:lnTo>
                      <a:pt x="23" y="1292"/>
                    </a:lnTo>
                    <a:lnTo>
                      <a:pt x="30" y="1291"/>
                    </a:lnTo>
                    <a:lnTo>
                      <a:pt x="38" y="1290"/>
                    </a:lnTo>
                    <a:lnTo>
                      <a:pt x="44" y="1288"/>
                    </a:lnTo>
                    <a:lnTo>
                      <a:pt x="50" y="1287"/>
                    </a:lnTo>
                    <a:lnTo>
                      <a:pt x="52" y="1285"/>
                    </a:lnTo>
                    <a:lnTo>
                      <a:pt x="53" y="1284"/>
                    </a:lnTo>
                    <a:lnTo>
                      <a:pt x="55" y="1282"/>
                    </a:lnTo>
                    <a:lnTo>
                      <a:pt x="56" y="1281"/>
                    </a:lnTo>
                    <a:lnTo>
                      <a:pt x="55" y="1276"/>
                    </a:lnTo>
                    <a:lnTo>
                      <a:pt x="53" y="1272"/>
                    </a:lnTo>
                    <a:lnTo>
                      <a:pt x="51" y="1269"/>
                    </a:lnTo>
                    <a:lnTo>
                      <a:pt x="49" y="1265"/>
                    </a:lnTo>
                    <a:lnTo>
                      <a:pt x="42" y="1259"/>
                    </a:lnTo>
                    <a:lnTo>
                      <a:pt x="34" y="1254"/>
                    </a:lnTo>
                    <a:lnTo>
                      <a:pt x="26" y="1249"/>
                    </a:lnTo>
                    <a:lnTo>
                      <a:pt x="19" y="1243"/>
                    </a:lnTo>
                    <a:lnTo>
                      <a:pt x="17" y="1239"/>
                    </a:lnTo>
                    <a:lnTo>
                      <a:pt x="14" y="1237"/>
                    </a:lnTo>
                    <a:lnTo>
                      <a:pt x="13" y="1233"/>
                    </a:lnTo>
                    <a:lnTo>
                      <a:pt x="13" y="1229"/>
                    </a:lnTo>
                    <a:lnTo>
                      <a:pt x="13" y="1226"/>
                    </a:lnTo>
                    <a:lnTo>
                      <a:pt x="15" y="1225"/>
                    </a:lnTo>
                    <a:lnTo>
                      <a:pt x="18" y="1222"/>
                    </a:lnTo>
                    <a:lnTo>
                      <a:pt x="20" y="1221"/>
                    </a:lnTo>
                    <a:lnTo>
                      <a:pt x="27" y="1220"/>
                    </a:lnTo>
                    <a:lnTo>
                      <a:pt x="37" y="1219"/>
                    </a:lnTo>
                    <a:lnTo>
                      <a:pt x="46" y="1219"/>
                    </a:lnTo>
                    <a:lnTo>
                      <a:pt x="55" y="1219"/>
                    </a:lnTo>
                    <a:lnTo>
                      <a:pt x="63" y="1218"/>
                    </a:lnTo>
                    <a:lnTo>
                      <a:pt x="68" y="1215"/>
                    </a:lnTo>
                    <a:lnTo>
                      <a:pt x="72" y="1212"/>
                    </a:lnTo>
                    <a:lnTo>
                      <a:pt x="76" y="1206"/>
                    </a:lnTo>
                    <a:lnTo>
                      <a:pt x="80" y="1197"/>
                    </a:lnTo>
                    <a:lnTo>
                      <a:pt x="83" y="1189"/>
                    </a:lnTo>
                    <a:lnTo>
                      <a:pt x="90" y="1171"/>
                    </a:lnTo>
                    <a:lnTo>
                      <a:pt x="95" y="1157"/>
                    </a:lnTo>
                    <a:lnTo>
                      <a:pt x="99" y="1146"/>
                    </a:lnTo>
                    <a:lnTo>
                      <a:pt x="101" y="1138"/>
                    </a:lnTo>
                    <a:lnTo>
                      <a:pt x="103" y="1131"/>
                    </a:lnTo>
                    <a:lnTo>
                      <a:pt x="105" y="1125"/>
                    </a:lnTo>
                    <a:lnTo>
                      <a:pt x="107" y="1123"/>
                    </a:lnTo>
                    <a:lnTo>
                      <a:pt x="109" y="1120"/>
                    </a:lnTo>
                    <a:lnTo>
                      <a:pt x="115" y="1117"/>
                    </a:lnTo>
                    <a:lnTo>
                      <a:pt x="127" y="1111"/>
                    </a:lnTo>
                    <a:lnTo>
                      <a:pt x="132" y="1107"/>
                    </a:lnTo>
                    <a:lnTo>
                      <a:pt x="135" y="1103"/>
                    </a:lnTo>
                    <a:lnTo>
                      <a:pt x="138" y="1100"/>
                    </a:lnTo>
                    <a:lnTo>
                      <a:pt x="139" y="1096"/>
                    </a:lnTo>
                    <a:lnTo>
                      <a:pt x="140" y="1093"/>
                    </a:lnTo>
                    <a:lnTo>
                      <a:pt x="139" y="1089"/>
                    </a:lnTo>
                    <a:lnTo>
                      <a:pt x="138" y="1086"/>
                    </a:lnTo>
                    <a:lnTo>
                      <a:pt x="135" y="1082"/>
                    </a:lnTo>
                    <a:lnTo>
                      <a:pt x="134" y="1079"/>
                    </a:lnTo>
                    <a:lnTo>
                      <a:pt x="133" y="1076"/>
                    </a:lnTo>
                    <a:lnTo>
                      <a:pt x="133" y="1073"/>
                    </a:lnTo>
                    <a:lnTo>
                      <a:pt x="134" y="1070"/>
                    </a:lnTo>
                    <a:lnTo>
                      <a:pt x="139" y="1065"/>
                    </a:lnTo>
                    <a:lnTo>
                      <a:pt x="145" y="1060"/>
                    </a:lnTo>
                    <a:lnTo>
                      <a:pt x="149" y="1056"/>
                    </a:lnTo>
                    <a:lnTo>
                      <a:pt x="152" y="1051"/>
                    </a:lnTo>
                    <a:lnTo>
                      <a:pt x="154" y="1046"/>
                    </a:lnTo>
                    <a:lnTo>
                      <a:pt x="154" y="1042"/>
                    </a:lnTo>
                    <a:lnTo>
                      <a:pt x="154" y="1037"/>
                    </a:lnTo>
                    <a:lnTo>
                      <a:pt x="152" y="1032"/>
                    </a:lnTo>
                    <a:lnTo>
                      <a:pt x="147" y="1027"/>
                    </a:lnTo>
                    <a:lnTo>
                      <a:pt x="141" y="1023"/>
                    </a:lnTo>
                    <a:lnTo>
                      <a:pt x="134" y="1019"/>
                    </a:lnTo>
                    <a:lnTo>
                      <a:pt x="132" y="1016"/>
                    </a:lnTo>
                    <a:lnTo>
                      <a:pt x="131" y="1011"/>
                    </a:lnTo>
                    <a:lnTo>
                      <a:pt x="132" y="1007"/>
                    </a:lnTo>
                    <a:lnTo>
                      <a:pt x="139" y="1000"/>
                    </a:lnTo>
                    <a:lnTo>
                      <a:pt x="149" y="993"/>
                    </a:lnTo>
                    <a:lnTo>
                      <a:pt x="152" y="991"/>
                    </a:lnTo>
                    <a:lnTo>
                      <a:pt x="153" y="986"/>
                    </a:lnTo>
                    <a:lnTo>
                      <a:pt x="152" y="981"/>
                    </a:lnTo>
                    <a:lnTo>
                      <a:pt x="151" y="976"/>
                    </a:lnTo>
                    <a:lnTo>
                      <a:pt x="147" y="972"/>
                    </a:lnTo>
                    <a:lnTo>
                      <a:pt x="143" y="966"/>
                    </a:lnTo>
                    <a:lnTo>
                      <a:pt x="138" y="961"/>
                    </a:lnTo>
                    <a:lnTo>
                      <a:pt x="131" y="957"/>
                    </a:lnTo>
                    <a:lnTo>
                      <a:pt x="120" y="953"/>
                    </a:lnTo>
                    <a:lnTo>
                      <a:pt x="115" y="951"/>
                    </a:lnTo>
                    <a:lnTo>
                      <a:pt x="114" y="949"/>
                    </a:lnTo>
                    <a:lnTo>
                      <a:pt x="114" y="947"/>
                    </a:lnTo>
                    <a:lnTo>
                      <a:pt x="114" y="942"/>
                    </a:lnTo>
                    <a:lnTo>
                      <a:pt x="114" y="934"/>
                    </a:lnTo>
                    <a:lnTo>
                      <a:pt x="115" y="918"/>
                    </a:lnTo>
                    <a:lnTo>
                      <a:pt x="114" y="907"/>
                    </a:lnTo>
                    <a:lnTo>
                      <a:pt x="115" y="897"/>
                    </a:lnTo>
                    <a:lnTo>
                      <a:pt x="119" y="886"/>
                    </a:lnTo>
                    <a:lnTo>
                      <a:pt x="120" y="881"/>
                    </a:lnTo>
                    <a:lnTo>
                      <a:pt x="120" y="875"/>
                    </a:lnTo>
                    <a:lnTo>
                      <a:pt x="120" y="869"/>
                    </a:lnTo>
                    <a:lnTo>
                      <a:pt x="119" y="863"/>
                    </a:lnTo>
                    <a:lnTo>
                      <a:pt x="118" y="852"/>
                    </a:lnTo>
                    <a:lnTo>
                      <a:pt x="118" y="838"/>
                    </a:lnTo>
                    <a:lnTo>
                      <a:pt x="119" y="825"/>
                    </a:lnTo>
                    <a:lnTo>
                      <a:pt x="121" y="811"/>
                    </a:lnTo>
                    <a:lnTo>
                      <a:pt x="122" y="805"/>
                    </a:lnTo>
                    <a:lnTo>
                      <a:pt x="124" y="798"/>
                    </a:lnTo>
                    <a:lnTo>
                      <a:pt x="124" y="792"/>
                    </a:lnTo>
                    <a:lnTo>
                      <a:pt x="122" y="786"/>
                    </a:lnTo>
                    <a:lnTo>
                      <a:pt x="119" y="775"/>
                    </a:lnTo>
                    <a:lnTo>
                      <a:pt x="114" y="765"/>
                    </a:lnTo>
                    <a:lnTo>
                      <a:pt x="108" y="755"/>
                    </a:lnTo>
                    <a:lnTo>
                      <a:pt x="101" y="748"/>
                    </a:lnTo>
                    <a:lnTo>
                      <a:pt x="94" y="741"/>
                    </a:lnTo>
                    <a:lnTo>
                      <a:pt x="89" y="735"/>
                    </a:lnTo>
                    <a:lnTo>
                      <a:pt x="87" y="733"/>
                    </a:lnTo>
                    <a:lnTo>
                      <a:pt x="86" y="730"/>
                    </a:lnTo>
                    <a:lnTo>
                      <a:pt x="84" y="727"/>
                    </a:lnTo>
                    <a:lnTo>
                      <a:pt x="84" y="722"/>
                    </a:lnTo>
                    <a:lnTo>
                      <a:pt x="86" y="718"/>
                    </a:lnTo>
                    <a:lnTo>
                      <a:pt x="88" y="714"/>
                    </a:lnTo>
                    <a:lnTo>
                      <a:pt x="93" y="709"/>
                    </a:lnTo>
                    <a:lnTo>
                      <a:pt x="97" y="703"/>
                    </a:lnTo>
                    <a:lnTo>
                      <a:pt x="108" y="693"/>
                    </a:lnTo>
                    <a:lnTo>
                      <a:pt x="121" y="682"/>
                    </a:lnTo>
                    <a:lnTo>
                      <a:pt x="134" y="670"/>
                    </a:lnTo>
                    <a:lnTo>
                      <a:pt x="146" y="657"/>
                    </a:lnTo>
                    <a:lnTo>
                      <a:pt x="153" y="646"/>
                    </a:lnTo>
                    <a:lnTo>
                      <a:pt x="157" y="639"/>
                    </a:lnTo>
                    <a:lnTo>
                      <a:pt x="159" y="639"/>
                    </a:lnTo>
                    <a:lnTo>
                      <a:pt x="160" y="640"/>
                    </a:lnTo>
                    <a:lnTo>
                      <a:pt x="163" y="645"/>
                    </a:lnTo>
                    <a:lnTo>
                      <a:pt x="166" y="652"/>
                    </a:lnTo>
                    <a:lnTo>
                      <a:pt x="172" y="667"/>
                    </a:lnTo>
                    <a:lnTo>
                      <a:pt x="179" y="682"/>
                    </a:lnTo>
                    <a:lnTo>
                      <a:pt x="183" y="687"/>
                    </a:lnTo>
                    <a:lnTo>
                      <a:pt x="188" y="693"/>
                    </a:lnTo>
                    <a:lnTo>
                      <a:pt x="194" y="697"/>
                    </a:lnTo>
                    <a:lnTo>
                      <a:pt x="200" y="699"/>
                    </a:lnTo>
                    <a:lnTo>
                      <a:pt x="206" y="702"/>
                    </a:lnTo>
                    <a:lnTo>
                      <a:pt x="212" y="703"/>
                    </a:lnTo>
                    <a:lnTo>
                      <a:pt x="219" y="704"/>
                    </a:lnTo>
                    <a:lnTo>
                      <a:pt x="226" y="704"/>
                    </a:lnTo>
                    <a:lnTo>
                      <a:pt x="239" y="704"/>
                    </a:lnTo>
                    <a:lnTo>
                      <a:pt x="251" y="705"/>
                    </a:lnTo>
                    <a:lnTo>
                      <a:pt x="256" y="708"/>
                    </a:lnTo>
                    <a:lnTo>
                      <a:pt x="260" y="710"/>
                    </a:lnTo>
                    <a:lnTo>
                      <a:pt x="263" y="714"/>
                    </a:lnTo>
                    <a:lnTo>
                      <a:pt x="265" y="718"/>
                    </a:lnTo>
                    <a:lnTo>
                      <a:pt x="267" y="730"/>
                    </a:lnTo>
                    <a:lnTo>
                      <a:pt x="270" y="742"/>
                    </a:lnTo>
                    <a:lnTo>
                      <a:pt x="272" y="754"/>
                    </a:lnTo>
                    <a:lnTo>
                      <a:pt x="278" y="766"/>
                    </a:lnTo>
                    <a:lnTo>
                      <a:pt x="286" y="780"/>
                    </a:lnTo>
                    <a:lnTo>
                      <a:pt x="296" y="794"/>
                    </a:lnTo>
                    <a:lnTo>
                      <a:pt x="305" y="811"/>
                    </a:lnTo>
                    <a:lnTo>
                      <a:pt x="315" y="828"/>
                    </a:lnTo>
                    <a:lnTo>
                      <a:pt x="324" y="843"/>
                    </a:lnTo>
                    <a:lnTo>
                      <a:pt x="332" y="856"/>
                    </a:lnTo>
                    <a:lnTo>
                      <a:pt x="334" y="862"/>
                    </a:lnTo>
                    <a:lnTo>
                      <a:pt x="336" y="869"/>
                    </a:lnTo>
                    <a:lnTo>
                      <a:pt x="338" y="875"/>
                    </a:lnTo>
                    <a:lnTo>
                      <a:pt x="339" y="882"/>
                    </a:lnTo>
                    <a:lnTo>
                      <a:pt x="339" y="895"/>
                    </a:lnTo>
                    <a:lnTo>
                      <a:pt x="339" y="905"/>
                    </a:lnTo>
                    <a:lnTo>
                      <a:pt x="340" y="910"/>
                    </a:lnTo>
                    <a:lnTo>
                      <a:pt x="341" y="912"/>
                    </a:lnTo>
                    <a:lnTo>
                      <a:pt x="343" y="915"/>
                    </a:lnTo>
                    <a:lnTo>
                      <a:pt x="347" y="917"/>
                    </a:lnTo>
                    <a:lnTo>
                      <a:pt x="355" y="919"/>
                    </a:lnTo>
                    <a:lnTo>
                      <a:pt x="365" y="920"/>
                    </a:lnTo>
                    <a:lnTo>
                      <a:pt x="368" y="919"/>
                    </a:lnTo>
                    <a:lnTo>
                      <a:pt x="372" y="918"/>
                    </a:lnTo>
                    <a:lnTo>
                      <a:pt x="374" y="915"/>
                    </a:lnTo>
                    <a:lnTo>
                      <a:pt x="376" y="911"/>
                    </a:lnTo>
                    <a:lnTo>
                      <a:pt x="374" y="899"/>
                    </a:lnTo>
                    <a:lnTo>
                      <a:pt x="374" y="887"/>
                    </a:lnTo>
                    <a:lnTo>
                      <a:pt x="376" y="880"/>
                    </a:lnTo>
                    <a:lnTo>
                      <a:pt x="378" y="873"/>
                    </a:lnTo>
                    <a:lnTo>
                      <a:pt x="382" y="866"/>
                    </a:lnTo>
                    <a:lnTo>
                      <a:pt x="386" y="859"/>
                    </a:lnTo>
                    <a:lnTo>
                      <a:pt x="397" y="846"/>
                    </a:lnTo>
                    <a:lnTo>
                      <a:pt x="404" y="832"/>
                    </a:lnTo>
                    <a:lnTo>
                      <a:pt x="410" y="821"/>
                    </a:lnTo>
                    <a:lnTo>
                      <a:pt x="415" y="811"/>
                    </a:lnTo>
                    <a:lnTo>
                      <a:pt x="420" y="803"/>
                    </a:lnTo>
                    <a:lnTo>
                      <a:pt x="426" y="797"/>
                    </a:lnTo>
                    <a:lnTo>
                      <a:pt x="433" y="793"/>
                    </a:lnTo>
                    <a:lnTo>
                      <a:pt x="440" y="791"/>
                    </a:lnTo>
                    <a:lnTo>
                      <a:pt x="449" y="787"/>
                    </a:lnTo>
                    <a:lnTo>
                      <a:pt x="459" y="781"/>
                    </a:lnTo>
                    <a:lnTo>
                      <a:pt x="464" y="777"/>
                    </a:lnTo>
                    <a:lnTo>
                      <a:pt x="468" y="773"/>
                    </a:lnTo>
                    <a:lnTo>
                      <a:pt x="471" y="768"/>
                    </a:lnTo>
                    <a:lnTo>
                      <a:pt x="472" y="764"/>
                    </a:lnTo>
                    <a:lnTo>
                      <a:pt x="471" y="753"/>
                    </a:lnTo>
                    <a:lnTo>
                      <a:pt x="469" y="741"/>
                    </a:lnTo>
                    <a:lnTo>
                      <a:pt x="469" y="735"/>
                    </a:lnTo>
                    <a:lnTo>
                      <a:pt x="471" y="730"/>
                    </a:lnTo>
                    <a:lnTo>
                      <a:pt x="472" y="724"/>
                    </a:lnTo>
                    <a:lnTo>
                      <a:pt x="477" y="721"/>
                    </a:lnTo>
                    <a:lnTo>
                      <a:pt x="492" y="711"/>
                    </a:lnTo>
                    <a:lnTo>
                      <a:pt x="513" y="699"/>
                    </a:lnTo>
                    <a:lnTo>
                      <a:pt x="536" y="689"/>
                    </a:lnTo>
                    <a:lnTo>
                      <a:pt x="552" y="680"/>
                    </a:lnTo>
                    <a:lnTo>
                      <a:pt x="560" y="676"/>
                    </a:lnTo>
                    <a:lnTo>
                      <a:pt x="571" y="668"/>
                    </a:lnTo>
                    <a:lnTo>
                      <a:pt x="582" y="659"/>
                    </a:lnTo>
                    <a:lnTo>
                      <a:pt x="593" y="649"/>
                    </a:lnTo>
                    <a:lnTo>
                      <a:pt x="603" y="642"/>
                    </a:lnTo>
                    <a:lnTo>
                      <a:pt x="609" y="640"/>
                    </a:lnTo>
                    <a:lnTo>
                      <a:pt x="613" y="642"/>
                    </a:lnTo>
                    <a:lnTo>
                      <a:pt x="619" y="647"/>
                    </a:lnTo>
                    <a:lnTo>
                      <a:pt x="623" y="652"/>
                    </a:lnTo>
                    <a:lnTo>
                      <a:pt x="626" y="654"/>
                    </a:lnTo>
                    <a:lnTo>
                      <a:pt x="630" y="655"/>
                    </a:lnTo>
                    <a:lnTo>
                      <a:pt x="632" y="655"/>
                    </a:lnTo>
                    <a:lnTo>
                      <a:pt x="639" y="651"/>
                    </a:lnTo>
                    <a:lnTo>
                      <a:pt x="648" y="642"/>
                    </a:lnTo>
                    <a:lnTo>
                      <a:pt x="663" y="628"/>
                    </a:lnTo>
                    <a:lnTo>
                      <a:pt x="678" y="613"/>
                    </a:lnTo>
                    <a:lnTo>
                      <a:pt x="689" y="600"/>
                    </a:lnTo>
                    <a:lnTo>
                      <a:pt x="705" y="581"/>
                    </a:lnTo>
                    <a:lnTo>
                      <a:pt x="720" y="561"/>
                    </a:lnTo>
                    <a:lnTo>
                      <a:pt x="735" y="545"/>
                    </a:lnTo>
                    <a:lnTo>
                      <a:pt x="742" y="539"/>
                    </a:lnTo>
                    <a:lnTo>
                      <a:pt x="748" y="535"/>
                    </a:lnTo>
                    <a:lnTo>
                      <a:pt x="754" y="533"/>
                    </a:lnTo>
                    <a:lnTo>
                      <a:pt x="758" y="532"/>
                    </a:lnTo>
                    <a:lnTo>
                      <a:pt x="769" y="531"/>
                    </a:lnTo>
                    <a:lnTo>
                      <a:pt x="779" y="528"/>
                    </a:lnTo>
                    <a:lnTo>
                      <a:pt x="787" y="526"/>
                    </a:lnTo>
                    <a:lnTo>
                      <a:pt x="795" y="523"/>
                    </a:lnTo>
                    <a:lnTo>
                      <a:pt x="800" y="522"/>
                    </a:lnTo>
                    <a:lnTo>
                      <a:pt x="805" y="522"/>
                    </a:lnTo>
                    <a:lnTo>
                      <a:pt x="807" y="525"/>
                    </a:lnTo>
                    <a:lnTo>
                      <a:pt x="811" y="528"/>
                    </a:lnTo>
                    <a:lnTo>
                      <a:pt x="820" y="538"/>
                    </a:lnTo>
                    <a:lnTo>
                      <a:pt x="831" y="548"/>
                    </a:lnTo>
                    <a:lnTo>
                      <a:pt x="833" y="551"/>
                    </a:lnTo>
                    <a:lnTo>
                      <a:pt x="837" y="552"/>
                    </a:lnTo>
                    <a:lnTo>
                      <a:pt x="839" y="553"/>
                    </a:lnTo>
                    <a:lnTo>
                      <a:pt x="842" y="552"/>
                    </a:lnTo>
                    <a:lnTo>
                      <a:pt x="845" y="548"/>
                    </a:lnTo>
                    <a:lnTo>
                      <a:pt x="848" y="542"/>
                    </a:lnTo>
                    <a:lnTo>
                      <a:pt x="855" y="531"/>
                    </a:lnTo>
                    <a:lnTo>
                      <a:pt x="862" y="516"/>
                    </a:lnTo>
                    <a:lnTo>
                      <a:pt x="869" y="508"/>
                    </a:lnTo>
                    <a:lnTo>
                      <a:pt x="880" y="497"/>
                    </a:lnTo>
                    <a:lnTo>
                      <a:pt x="884" y="490"/>
                    </a:lnTo>
                    <a:lnTo>
                      <a:pt x="889" y="484"/>
                    </a:lnTo>
                    <a:lnTo>
                      <a:pt x="894" y="478"/>
                    </a:lnTo>
                    <a:lnTo>
                      <a:pt x="896" y="474"/>
                    </a:lnTo>
                    <a:lnTo>
                      <a:pt x="900" y="462"/>
                    </a:lnTo>
                    <a:lnTo>
                      <a:pt x="903" y="449"/>
                    </a:lnTo>
                    <a:lnTo>
                      <a:pt x="907" y="436"/>
                    </a:lnTo>
                    <a:lnTo>
                      <a:pt x="912" y="426"/>
                    </a:lnTo>
                    <a:lnTo>
                      <a:pt x="913" y="424"/>
                    </a:lnTo>
                    <a:lnTo>
                      <a:pt x="915" y="421"/>
                    </a:lnTo>
                    <a:lnTo>
                      <a:pt x="919" y="419"/>
                    </a:lnTo>
                    <a:lnTo>
                      <a:pt x="922" y="418"/>
                    </a:lnTo>
                    <a:lnTo>
                      <a:pt x="931" y="415"/>
                    </a:lnTo>
                    <a:lnTo>
                      <a:pt x="941" y="415"/>
                    </a:lnTo>
                    <a:lnTo>
                      <a:pt x="951" y="416"/>
                    </a:lnTo>
                    <a:lnTo>
                      <a:pt x="959" y="418"/>
                    </a:lnTo>
                    <a:lnTo>
                      <a:pt x="966" y="416"/>
                    </a:lnTo>
                    <a:lnTo>
                      <a:pt x="970" y="415"/>
                    </a:lnTo>
                    <a:lnTo>
                      <a:pt x="974" y="412"/>
                    </a:lnTo>
                    <a:lnTo>
                      <a:pt x="976" y="409"/>
                    </a:lnTo>
                    <a:lnTo>
                      <a:pt x="978" y="407"/>
                    </a:lnTo>
                    <a:lnTo>
                      <a:pt x="981" y="405"/>
                    </a:lnTo>
                    <a:lnTo>
                      <a:pt x="984" y="406"/>
                    </a:lnTo>
                    <a:lnTo>
                      <a:pt x="989" y="408"/>
                    </a:lnTo>
                    <a:lnTo>
                      <a:pt x="994" y="412"/>
                    </a:lnTo>
                    <a:lnTo>
                      <a:pt x="1000" y="415"/>
                    </a:lnTo>
                    <a:lnTo>
                      <a:pt x="1004" y="416"/>
                    </a:lnTo>
                    <a:lnTo>
                      <a:pt x="1010" y="418"/>
                    </a:lnTo>
                    <a:lnTo>
                      <a:pt x="1016" y="419"/>
                    </a:lnTo>
                    <a:lnTo>
                      <a:pt x="1022" y="419"/>
                    </a:lnTo>
                    <a:lnTo>
                      <a:pt x="1028" y="418"/>
                    </a:lnTo>
                    <a:lnTo>
                      <a:pt x="1033" y="415"/>
                    </a:lnTo>
                    <a:lnTo>
                      <a:pt x="1039" y="413"/>
                    </a:lnTo>
                    <a:lnTo>
                      <a:pt x="1044" y="408"/>
                    </a:lnTo>
                    <a:lnTo>
                      <a:pt x="1047" y="403"/>
                    </a:lnTo>
                    <a:lnTo>
                      <a:pt x="1050" y="397"/>
                    </a:lnTo>
                    <a:lnTo>
                      <a:pt x="1051" y="392"/>
                    </a:lnTo>
                    <a:lnTo>
                      <a:pt x="1052" y="386"/>
                    </a:lnTo>
                    <a:lnTo>
                      <a:pt x="1051" y="381"/>
                    </a:lnTo>
                    <a:lnTo>
                      <a:pt x="1047" y="377"/>
                    </a:lnTo>
                    <a:lnTo>
                      <a:pt x="1038" y="374"/>
                    </a:lnTo>
                    <a:lnTo>
                      <a:pt x="1028" y="369"/>
                    </a:lnTo>
                    <a:lnTo>
                      <a:pt x="1025" y="368"/>
                    </a:lnTo>
                    <a:lnTo>
                      <a:pt x="1021" y="364"/>
                    </a:lnTo>
                    <a:lnTo>
                      <a:pt x="1019" y="362"/>
                    </a:lnTo>
                    <a:lnTo>
                      <a:pt x="1018" y="358"/>
                    </a:lnTo>
                    <a:lnTo>
                      <a:pt x="1018" y="355"/>
                    </a:lnTo>
                    <a:lnTo>
                      <a:pt x="1020" y="351"/>
                    </a:lnTo>
                    <a:lnTo>
                      <a:pt x="1022" y="348"/>
                    </a:lnTo>
                    <a:lnTo>
                      <a:pt x="1027" y="345"/>
                    </a:lnTo>
                    <a:lnTo>
                      <a:pt x="1033" y="343"/>
                    </a:lnTo>
                    <a:lnTo>
                      <a:pt x="1039" y="340"/>
                    </a:lnTo>
                    <a:lnTo>
                      <a:pt x="1047" y="340"/>
                    </a:lnTo>
                    <a:lnTo>
                      <a:pt x="1056" y="340"/>
                    </a:lnTo>
                    <a:lnTo>
                      <a:pt x="1069" y="344"/>
                    </a:lnTo>
                    <a:lnTo>
                      <a:pt x="1078" y="348"/>
                    </a:lnTo>
                    <a:lnTo>
                      <a:pt x="1084" y="351"/>
                    </a:lnTo>
                    <a:lnTo>
                      <a:pt x="1092" y="356"/>
                    </a:lnTo>
                    <a:lnTo>
                      <a:pt x="1101" y="359"/>
                    </a:lnTo>
                    <a:lnTo>
                      <a:pt x="1110" y="362"/>
                    </a:lnTo>
                    <a:lnTo>
                      <a:pt x="1120" y="362"/>
                    </a:lnTo>
                    <a:lnTo>
                      <a:pt x="1127" y="362"/>
                    </a:lnTo>
                    <a:lnTo>
                      <a:pt x="1133" y="362"/>
                    </a:lnTo>
                    <a:lnTo>
                      <a:pt x="1141" y="363"/>
                    </a:lnTo>
                    <a:lnTo>
                      <a:pt x="1149" y="365"/>
                    </a:lnTo>
                    <a:lnTo>
                      <a:pt x="1159" y="370"/>
                    </a:lnTo>
                    <a:lnTo>
                      <a:pt x="1163" y="373"/>
                    </a:lnTo>
                    <a:lnTo>
                      <a:pt x="1166" y="374"/>
                    </a:lnTo>
                    <a:lnTo>
                      <a:pt x="1170" y="375"/>
                    </a:lnTo>
                    <a:lnTo>
                      <a:pt x="1173" y="375"/>
                    </a:lnTo>
                    <a:lnTo>
                      <a:pt x="1176" y="375"/>
                    </a:lnTo>
                    <a:lnTo>
                      <a:pt x="1177" y="373"/>
                    </a:lnTo>
                    <a:lnTo>
                      <a:pt x="1178" y="371"/>
                    </a:lnTo>
                    <a:lnTo>
                      <a:pt x="1179" y="369"/>
                    </a:lnTo>
                    <a:lnTo>
                      <a:pt x="1183" y="362"/>
                    </a:lnTo>
                    <a:lnTo>
                      <a:pt x="1190" y="350"/>
                    </a:lnTo>
                    <a:lnTo>
                      <a:pt x="1193" y="345"/>
                    </a:lnTo>
                    <a:lnTo>
                      <a:pt x="1197" y="340"/>
                    </a:lnTo>
                    <a:lnTo>
                      <a:pt x="1202" y="338"/>
                    </a:lnTo>
                    <a:lnTo>
                      <a:pt x="1204" y="337"/>
                    </a:lnTo>
                    <a:lnTo>
                      <a:pt x="1217" y="340"/>
                    </a:lnTo>
                    <a:lnTo>
                      <a:pt x="1227" y="342"/>
                    </a:lnTo>
                    <a:lnTo>
                      <a:pt x="1235" y="342"/>
                    </a:lnTo>
                    <a:lnTo>
                      <a:pt x="1242" y="339"/>
                    </a:lnTo>
                    <a:lnTo>
                      <a:pt x="1258" y="331"/>
                    </a:lnTo>
                    <a:lnTo>
                      <a:pt x="1274" y="324"/>
                    </a:lnTo>
                    <a:lnTo>
                      <a:pt x="1286" y="319"/>
                    </a:lnTo>
                    <a:lnTo>
                      <a:pt x="1293" y="313"/>
                    </a:lnTo>
                    <a:lnTo>
                      <a:pt x="1294" y="311"/>
                    </a:lnTo>
                    <a:lnTo>
                      <a:pt x="1296" y="308"/>
                    </a:lnTo>
                    <a:lnTo>
                      <a:pt x="1294" y="307"/>
                    </a:lnTo>
                    <a:lnTo>
                      <a:pt x="1292" y="305"/>
                    </a:lnTo>
                    <a:lnTo>
                      <a:pt x="1284" y="300"/>
                    </a:lnTo>
                    <a:lnTo>
                      <a:pt x="1277" y="293"/>
                    </a:lnTo>
                    <a:lnTo>
                      <a:pt x="1273" y="288"/>
                    </a:lnTo>
                    <a:lnTo>
                      <a:pt x="1272" y="283"/>
                    </a:lnTo>
                    <a:lnTo>
                      <a:pt x="1271" y="277"/>
                    </a:lnTo>
                    <a:lnTo>
                      <a:pt x="1273" y="271"/>
                    </a:lnTo>
                    <a:lnTo>
                      <a:pt x="1275" y="266"/>
                    </a:lnTo>
                    <a:lnTo>
                      <a:pt x="1279" y="260"/>
                    </a:lnTo>
                    <a:lnTo>
                      <a:pt x="1284" y="252"/>
                    </a:lnTo>
                    <a:lnTo>
                      <a:pt x="1289" y="247"/>
                    </a:lnTo>
                    <a:lnTo>
                      <a:pt x="1294" y="241"/>
                    </a:lnTo>
                    <a:lnTo>
                      <a:pt x="1300" y="236"/>
                    </a:lnTo>
                    <a:lnTo>
                      <a:pt x="1306" y="231"/>
                    </a:lnTo>
                    <a:lnTo>
                      <a:pt x="1312" y="228"/>
                    </a:lnTo>
                    <a:lnTo>
                      <a:pt x="1324" y="222"/>
                    </a:lnTo>
                    <a:lnTo>
                      <a:pt x="1336" y="214"/>
                    </a:lnTo>
                    <a:lnTo>
                      <a:pt x="1343" y="211"/>
                    </a:lnTo>
                    <a:lnTo>
                      <a:pt x="1350" y="208"/>
                    </a:lnTo>
                    <a:lnTo>
                      <a:pt x="1359" y="207"/>
                    </a:lnTo>
                    <a:lnTo>
                      <a:pt x="1366" y="207"/>
                    </a:lnTo>
                    <a:lnTo>
                      <a:pt x="1369" y="210"/>
                    </a:lnTo>
                    <a:lnTo>
                      <a:pt x="1375" y="214"/>
                    </a:lnTo>
                    <a:lnTo>
                      <a:pt x="1379" y="216"/>
                    </a:lnTo>
                    <a:lnTo>
                      <a:pt x="1381" y="216"/>
                    </a:lnTo>
                    <a:lnTo>
                      <a:pt x="1385" y="216"/>
                    </a:lnTo>
                    <a:lnTo>
                      <a:pt x="1387" y="213"/>
                    </a:lnTo>
                    <a:lnTo>
                      <a:pt x="1392" y="207"/>
                    </a:lnTo>
                    <a:lnTo>
                      <a:pt x="1396" y="199"/>
                    </a:lnTo>
                    <a:lnTo>
                      <a:pt x="1398" y="191"/>
                    </a:lnTo>
                    <a:lnTo>
                      <a:pt x="1400" y="180"/>
                    </a:lnTo>
                    <a:lnTo>
                      <a:pt x="1400" y="168"/>
                    </a:lnTo>
                    <a:lnTo>
                      <a:pt x="1401" y="155"/>
                    </a:lnTo>
                    <a:lnTo>
                      <a:pt x="1403" y="130"/>
                    </a:lnTo>
                    <a:lnTo>
                      <a:pt x="1404" y="109"/>
                    </a:lnTo>
                    <a:lnTo>
                      <a:pt x="1407" y="87"/>
                    </a:lnTo>
                    <a:lnTo>
                      <a:pt x="1407" y="66"/>
                    </a:lnTo>
                    <a:lnTo>
                      <a:pt x="1410" y="44"/>
                    </a:lnTo>
                    <a:lnTo>
                      <a:pt x="1413" y="22"/>
                    </a:lnTo>
                    <a:lnTo>
                      <a:pt x="1416" y="10"/>
                    </a:lnTo>
                    <a:lnTo>
                      <a:pt x="1419" y="2"/>
                    </a:lnTo>
                    <a:lnTo>
                      <a:pt x="1422" y="0"/>
                    </a:lnTo>
                    <a:lnTo>
                      <a:pt x="1425" y="0"/>
                    </a:lnTo>
                    <a:lnTo>
                      <a:pt x="1429" y="2"/>
                    </a:lnTo>
                    <a:lnTo>
                      <a:pt x="1432" y="3"/>
                    </a:lnTo>
                    <a:lnTo>
                      <a:pt x="1438" y="4"/>
                    </a:lnTo>
                    <a:lnTo>
                      <a:pt x="1443" y="6"/>
                    </a:lnTo>
                    <a:lnTo>
                      <a:pt x="1449" y="10"/>
                    </a:lnTo>
                    <a:lnTo>
                      <a:pt x="1451" y="15"/>
                    </a:lnTo>
                    <a:lnTo>
                      <a:pt x="1456" y="25"/>
                    </a:lnTo>
                    <a:lnTo>
                      <a:pt x="1462" y="36"/>
                    </a:lnTo>
                    <a:lnTo>
                      <a:pt x="1466" y="42"/>
                    </a:lnTo>
                    <a:lnTo>
                      <a:pt x="1469" y="47"/>
                    </a:lnTo>
                    <a:lnTo>
                      <a:pt x="1474" y="50"/>
                    </a:lnTo>
                    <a:lnTo>
                      <a:pt x="1479" y="54"/>
                    </a:lnTo>
                    <a:lnTo>
                      <a:pt x="1491" y="62"/>
                    </a:lnTo>
                    <a:lnTo>
                      <a:pt x="1507" y="69"/>
                    </a:lnTo>
                    <a:lnTo>
                      <a:pt x="1525" y="78"/>
                    </a:lnTo>
                    <a:lnTo>
                      <a:pt x="1539" y="82"/>
                    </a:lnTo>
                    <a:lnTo>
                      <a:pt x="1550" y="86"/>
                    </a:lnTo>
                    <a:lnTo>
                      <a:pt x="1561" y="87"/>
                    </a:lnTo>
                    <a:lnTo>
                      <a:pt x="1571" y="90"/>
                    </a:lnTo>
                    <a:lnTo>
                      <a:pt x="1582" y="90"/>
                    </a:lnTo>
                    <a:lnTo>
                      <a:pt x="1592" y="91"/>
                    </a:lnTo>
                    <a:lnTo>
                      <a:pt x="1599" y="93"/>
                    </a:lnTo>
                    <a:lnTo>
                      <a:pt x="1601" y="94"/>
                    </a:lnTo>
                    <a:lnTo>
                      <a:pt x="1604" y="97"/>
                    </a:lnTo>
                    <a:lnTo>
                      <a:pt x="1605" y="100"/>
                    </a:lnTo>
                    <a:lnTo>
                      <a:pt x="1606" y="104"/>
                    </a:lnTo>
                    <a:lnTo>
                      <a:pt x="1608" y="113"/>
                    </a:lnTo>
                    <a:lnTo>
                      <a:pt x="1614" y="123"/>
                    </a:lnTo>
                    <a:lnTo>
                      <a:pt x="1618" y="129"/>
                    </a:lnTo>
                    <a:lnTo>
                      <a:pt x="1623" y="134"/>
                    </a:lnTo>
                    <a:lnTo>
                      <a:pt x="1627" y="137"/>
                    </a:lnTo>
                    <a:lnTo>
                      <a:pt x="1633" y="142"/>
                    </a:lnTo>
                    <a:lnTo>
                      <a:pt x="1638" y="145"/>
                    </a:lnTo>
                    <a:lnTo>
                      <a:pt x="1642" y="148"/>
                    </a:lnTo>
                    <a:lnTo>
                      <a:pt x="1644" y="151"/>
                    </a:lnTo>
                    <a:lnTo>
                      <a:pt x="1646" y="154"/>
                    </a:lnTo>
                    <a:lnTo>
                      <a:pt x="1646" y="157"/>
                    </a:lnTo>
                    <a:lnTo>
                      <a:pt x="1646" y="160"/>
                    </a:lnTo>
                    <a:lnTo>
                      <a:pt x="1646" y="162"/>
                    </a:lnTo>
                    <a:lnTo>
                      <a:pt x="1645" y="166"/>
                    </a:lnTo>
                    <a:lnTo>
                      <a:pt x="1642" y="173"/>
                    </a:lnTo>
                    <a:lnTo>
                      <a:pt x="1638" y="179"/>
                    </a:lnTo>
                    <a:lnTo>
                      <a:pt x="1637" y="186"/>
                    </a:lnTo>
                    <a:lnTo>
                      <a:pt x="1636" y="191"/>
                    </a:lnTo>
                    <a:lnTo>
                      <a:pt x="1636" y="193"/>
                    </a:lnTo>
                    <a:lnTo>
                      <a:pt x="1637" y="195"/>
                    </a:lnTo>
                    <a:lnTo>
                      <a:pt x="1638" y="197"/>
                    </a:lnTo>
                    <a:lnTo>
                      <a:pt x="1639" y="198"/>
                    </a:lnTo>
                    <a:lnTo>
                      <a:pt x="1645" y="200"/>
                    </a:lnTo>
                    <a:lnTo>
                      <a:pt x="1651" y="200"/>
                    </a:lnTo>
                    <a:lnTo>
                      <a:pt x="1655" y="201"/>
                    </a:lnTo>
                    <a:lnTo>
                      <a:pt x="1656" y="203"/>
                    </a:lnTo>
                    <a:lnTo>
                      <a:pt x="1657" y="204"/>
                    </a:lnTo>
                    <a:lnTo>
                      <a:pt x="1658" y="206"/>
                    </a:lnTo>
                    <a:lnTo>
                      <a:pt x="1656" y="210"/>
                    </a:lnTo>
                    <a:lnTo>
                      <a:pt x="1653" y="214"/>
                    </a:lnTo>
                    <a:lnTo>
                      <a:pt x="1650" y="219"/>
                    </a:lnTo>
                    <a:lnTo>
                      <a:pt x="1648" y="228"/>
                    </a:lnTo>
                    <a:lnTo>
                      <a:pt x="1648" y="231"/>
                    </a:lnTo>
                    <a:lnTo>
                      <a:pt x="1649" y="235"/>
                    </a:lnTo>
                    <a:lnTo>
                      <a:pt x="1650" y="239"/>
                    </a:lnTo>
                    <a:lnTo>
                      <a:pt x="1653" y="243"/>
                    </a:lnTo>
                    <a:lnTo>
                      <a:pt x="1658" y="245"/>
                    </a:lnTo>
                    <a:lnTo>
                      <a:pt x="1662" y="248"/>
                    </a:lnTo>
                    <a:lnTo>
                      <a:pt x="1665" y="250"/>
                    </a:lnTo>
                    <a:lnTo>
                      <a:pt x="1670" y="251"/>
                    </a:lnTo>
                    <a:lnTo>
                      <a:pt x="1674" y="251"/>
                    </a:lnTo>
                    <a:lnTo>
                      <a:pt x="1678" y="250"/>
                    </a:lnTo>
                    <a:lnTo>
                      <a:pt x="1682" y="248"/>
                    </a:lnTo>
                    <a:lnTo>
                      <a:pt x="1687" y="245"/>
                    </a:lnTo>
                    <a:lnTo>
                      <a:pt x="1695" y="236"/>
                    </a:lnTo>
                    <a:lnTo>
                      <a:pt x="1703" y="226"/>
                    </a:lnTo>
                    <a:lnTo>
                      <a:pt x="1711" y="216"/>
                    </a:lnTo>
                    <a:lnTo>
                      <a:pt x="1718" y="204"/>
                    </a:lnTo>
                    <a:lnTo>
                      <a:pt x="1725" y="188"/>
                    </a:lnTo>
                    <a:lnTo>
                      <a:pt x="1733" y="169"/>
                    </a:lnTo>
                    <a:lnTo>
                      <a:pt x="1743" y="150"/>
                    </a:lnTo>
                    <a:lnTo>
                      <a:pt x="1750" y="136"/>
                    </a:lnTo>
                    <a:lnTo>
                      <a:pt x="1755" y="130"/>
                    </a:lnTo>
                    <a:lnTo>
                      <a:pt x="1759" y="125"/>
                    </a:lnTo>
                    <a:lnTo>
                      <a:pt x="1764" y="122"/>
                    </a:lnTo>
                    <a:lnTo>
                      <a:pt x="1770" y="119"/>
                    </a:lnTo>
                    <a:lnTo>
                      <a:pt x="1776" y="118"/>
                    </a:lnTo>
                    <a:lnTo>
                      <a:pt x="1782" y="119"/>
                    </a:lnTo>
                    <a:lnTo>
                      <a:pt x="1784" y="121"/>
                    </a:lnTo>
                    <a:lnTo>
                      <a:pt x="1787" y="123"/>
                    </a:lnTo>
                    <a:lnTo>
                      <a:pt x="1789" y="126"/>
                    </a:lnTo>
                    <a:lnTo>
                      <a:pt x="1789" y="130"/>
                    </a:lnTo>
                    <a:lnTo>
                      <a:pt x="1787" y="147"/>
                    </a:lnTo>
                    <a:lnTo>
                      <a:pt x="1785" y="163"/>
                    </a:lnTo>
                    <a:lnTo>
                      <a:pt x="1787" y="167"/>
                    </a:lnTo>
                    <a:lnTo>
                      <a:pt x="1788" y="170"/>
                    </a:lnTo>
                    <a:lnTo>
                      <a:pt x="1789" y="173"/>
                    </a:lnTo>
                    <a:lnTo>
                      <a:pt x="1793" y="176"/>
                    </a:lnTo>
                    <a:lnTo>
                      <a:pt x="1797" y="181"/>
                    </a:lnTo>
                    <a:lnTo>
                      <a:pt x="1802" y="187"/>
                    </a:lnTo>
                    <a:lnTo>
                      <a:pt x="1803" y="189"/>
                    </a:lnTo>
                    <a:lnTo>
                      <a:pt x="1804" y="193"/>
                    </a:lnTo>
                    <a:lnTo>
                      <a:pt x="1806" y="198"/>
                    </a:lnTo>
                    <a:lnTo>
                      <a:pt x="1806" y="203"/>
                    </a:lnTo>
                    <a:lnTo>
                      <a:pt x="1803" y="211"/>
                    </a:lnTo>
                    <a:lnTo>
                      <a:pt x="1801" y="218"/>
                    </a:lnTo>
                    <a:lnTo>
                      <a:pt x="1800" y="222"/>
                    </a:lnTo>
                    <a:lnTo>
                      <a:pt x="1800" y="225"/>
                    </a:lnTo>
                    <a:lnTo>
                      <a:pt x="1801" y="229"/>
                    </a:lnTo>
                    <a:lnTo>
                      <a:pt x="1803" y="233"/>
                    </a:lnTo>
                    <a:lnTo>
                      <a:pt x="1810" y="242"/>
                    </a:lnTo>
                    <a:lnTo>
                      <a:pt x="1820" y="251"/>
                    </a:lnTo>
                    <a:lnTo>
                      <a:pt x="1825" y="256"/>
                    </a:lnTo>
                    <a:lnTo>
                      <a:pt x="1829" y="262"/>
                    </a:lnTo>
                    <a:lnTo>
                      <a:pt x="1834" y="268"/>
                    </a:lnTo>
                    <a:lnTo>
                      <a:pt x="1837" y="276"/>
                    </a:lnTo>
                    <a:lnTo>
                      <a:pt x="1840" y="291"/>
                    </a:lnTo>
                    <a:lnTo>
                      <a:pt x="1842" y="302"/>
                    </a:lnTo>
                    <a:lnTo>
                      <a:pt x="1844" y="307"/>
                    </a:lnTo>
                    <a:lnTo>
                      <a:pt x="1846" y="311"/>
                    </a:lnTo>
                    <a:lnTo>
                      <a:pt x="1847" y="314"/>
                    </a:lnTo>
                    <a:lnTo>
                      <a:pt x="1851" y="317"/>
                    </a:lnTo>
                    <a:lnTo>
                      <a:pt x="1854" y="319"/>
                    </a:lnTo>
                    <a:lnTo>
                      <a:pt x="1858" y="320"/>
                    </a:lnTo>
                    <a:lnTo>
                      <a:pt x="1862" y="320"/>
                    </a:lnTo>
                    <a:lnTo>
                      <a:pt x="1864" y="320"/>
                    </a:lnTo>
                    <a:lnTo>
                      <a:pt x="1871" y="319"/>
                    </a:lnTo>
                    <a:lnTo>
                      <a:pt x="1878" y="319"/>
                    </a:lnTo>
                    <a:lnTo>
                      <a:pt x="1882" y="319"/>
                    </a:lnTo>
                    <a:lnTo>
                      <a:pt x="1885" y="320"/>
                    </a:lnTo>
                    <a:lnTo>
                      <a:pt x="1888" y="321"/>
                    </a:lnTo>
                    <a:lnTo>
                      <a:pt x="1890" y="325"/>
                    </a:lnTo>
                    <a:lnTo>
                      <a:pt x="1892" y="329"/>
                    </a:lnTo>
                    <a:lnTo>
                      <a:pt x="1894" y="332"/>
                    </a:lnTo>
                    <a:lnTo>
                      <a:pt x="1895" y="337"/>
                    </a:lnTo>
                    <a:lnTo>
                      <a:pt x="1896" y="342"/>
                    </a:lnTo>
                    <a:lnTo>
                      <a:pt x="1896" y="352"/>
                    </a:lnTo>
                    <a:lnTo>
                      <a:pt x="1898" y="363"/>
                    </a:lnTo>
                    <a:lnTo>
                      <a:pt x="1900" y="368"/>
                    </a:lnTo>
                    <a:lnTo>
                      <a:pt x="1901" y="373"/>
                    </a:lnTo>
                    <a:lnTo>
                      <a:pt x="1904" y="377"/>
                    </a:lnTo>
                    <a:lnTo>
                      <a:pt x="1908" y="382"/>
                    </a:lnTo>
                    <a:lnTo>
                      <a:pt x="1916" y="392"/>
                    </a:lnTo>
                    <a:lnTo>
                      <a:pt x="1925" y="401"/>
                    </a:lnTo>
                    <a:lnTo>
                      <a:pt x="1927" y="406"/>
                    </a:lnTo>
                    <a:lnTo>
                      <a:pt x="1929" y="411"/>
                    </a:lnTo>
                    <a:lnTo>
                      <a:pt x="1930" y="415"/>
                    </a:lnTo>
                    <a:lnTo>
                      <a:pt x="1932" y="420"/>
                    </a:lnTo>
                    <a:lnTo>
                      <a:pt x="1932" y="431"/>
                    </a:lnTo>
                    <a:lnTo>
                      <a:pt x="1932" y="439"/>
                    </a:lnTo>
                    <a:lnTo>
                      <a:pt x="1933" y="441"/>
                    </a:lnTo>
                    <a:lnTo>
                      <a:pt x="1935" y="445"/>
                    </a:lnTo>
                    <a:lnTo>
                      <a:pt x="1938" y="446"/>
                    </a:lnTo>
                    <a:lnTo>
                      <a:pt x="1942" y="446"/>
                    </a:lnTo>
                    <a:lnTo>
                      <a:pt x="1952" y="447"/>
                    </a:lnTo>
                    <a:lnTo>
                      <a:pt x="1961" y="450"/>
                    </a:lnTo>
                    <a:lnTo>
                      <a:pt x="1965" y="452"/>
                    </a:lnTo>
                    <a:lnTo>
                      <a:pt x="1969" y="457"/>
                    </a:lnTo>
                    <a:lnTo>
                      <a:pt x="1972" y="462"/>
                    </a:lnTo>
                    <a:lnTo>
                      <a:pt x="1974" y="469"/>
                    </a:lnTo>
                    <a:lnTo>
                      <a:pt x="1980" y="482"/>
                    </a:lnTo>
                    <a:lnTo>
                      <a:pt x="1985" y="493"/>
                    </a:lnTo>
                    <a:lnTo>
                      <a:pt x="1989" y="501"/>
                    </a:lnTo>
                    <a:lnTo>
                      <a:pt x="1991" y="509"/>
                    </a:lnTo>
                    <a:lnTo>
                      <a:pt x="1992" y="516"/>
                    </a:lnTo>
                    <a:lnTo>
                      <a:pt x="1995" y="521"/>
                    </a:lnTo>
                    <a:lnTo>
                      <a:pt x="1996" y="521"/>
                    </a:lnTo>
                    <a:lnTo>
                      <a:pt x="1997" y="520"/>
                    </a:lnTo>
                    <a:lnTo>
                      <a:pt x="1999" y="516"/>
                    </a:lnTo>
                    <a:lnTo>
                      <a:pt x="2001" y="513"/>
                    </a:lnTo>
                    <a:lnTo>
                      <a:pt x="2003" y="508"/>
                    </a:lnTo>
                    <a:lnTo>
                      <a:pt x="2005" y="504"/>
                    </a:lnTo>
                    <a:lnTo>
                      <a:pt x="2008" y="502"/>
                    </a:lnTo>
                    <a:lnTo>
                      <a:pt x="2011" y="501"/>
                    </a:lnTo>
                    <a:lnTo>
                      <a:pt x="2018" y="501"/>
                    </a:lnTo>
                    <a:lnTo>
                      <a:pt x="2028" y="503"/>
                    </a:lnTo>
                    <a:lnTo>
                      <a:pt x="2033" y="504"/>
                    </a:lnTo>
                    <a:lnTo>
                      <a:pt x="2036" y="507"/>
                    </a:lnTo>
                    <a:lnTo>
                      <a:pt x="2040" y="509"/>
                    </a:lnTo>
                    <a:lnTo>
                      <a:pt x="2042" y="512"/>
                    </a:lnTo>
                    <a:lnTo>
                      <a:pt x="2043" y="514"/>
                    </a:lnTo>
                    <a:lnTo>
                      <a:pt x="2043" y="518"/>
                    </a:lnTo>
                    <a:lnTo>
                      <a:pt x="2042" y="521"/>
                    </a:lnTo>
                    <a:lnTo>
                      <a:pt x="2040" y="525"/>
                    </a:lnTo>
                    <a:lnTo>
                      <a:pt x="2033" y="537"/>
                    </a:lnTo>
                    <a:lnTo>
                      <a:pt x="2023" y="551"/>
                    </a:lnTo>
                    <a:lnTo>
                      <a:pt x="2014" y="564"/>
                    </a:lnTo>
                    <a:lnTo>
                      <a:pt x="2008" y="575"/>
                    </a:lnTo>
                    <a:lnTo>
                      <a:pt x="2004" y="582"/>
                    </a:lnTo>
                    <a:lnTo>
                      <a:pt x="1999" y="590"/>
                    </a:lnTo>
                    <a:lnTo>
                      <a:pt x="1998" y="594"/>
                    </a:lnTo>
                    <a:lnTo>
                      <a:pt x="1998" y="598"/>
                    </a:lnTo>
                    <a:lnTo>
                      <a:pt x="1998" y="603"/>
                    </a:lnTo>
                    <a:lnTo>
                      <a:pt x="1998" y="609"/>
                    </a:lnTo>
                    <a:lnTo>
                      <a:pt x="2001" y="622"/>
                    </a:lnTo>
                    <a:lnTo>
                      <a:pt x="2002" y="635"/>
                    </a:lnTo>
                    <a:lnTo>
                      <a:pt x="2003" y="647"/>
                    </a:lnTo>
                    <a:lnTo>
                      <a:pt x="2004" y="657"/>
                    </a:lnTo>
                    <a:lnTo>
                      <a:pt x="2012" y="668"/>
                    </a:lnTo>
                    <a:lnTo>
                      <a:pt x="2022" y="686"/>
                    </a:lnTo>
                    <a:lnTo>
                      <a:pt x="2023" y="698"/>
                    </a:lnTo>
                    <a:lnTo>
                      <a:pt x="2024" y="710"/>
                    </a:lnTo>
                    <a:lnTo>
                      <a:pt x="2027" y="714"/>
                    </a:lnTo>
                    <a:lnTo>
                      <a:pt x="2029" y="715"/>
                    </a:lnTo>
                    <a:lnTo>
                      <a:pt x="2033" y="714"/>
                    </a:lnTo>
                    <a:lnTo>
                      <a:pt x="2039" y="709"/>
                    </a:lnTo>
                    <a:lnTo>
                      <a:pt x="2046" y="704"/>
                    </a:lnTo>
                    <a:lnTo>
                      <a:pt x="2052" y="701"/>
                    </a:lnTo>
                    <a:lnTo>
                      <a:pt x="2056" y="698"/>
                    </a:lnTo>
                    <a:lnTo>
                      <a:pt x="2061" y="699"/>
                    </a:lnTo>
                    <a:lnTo>
                      <a:pt x="2065" y="701"/>
                    </a:lnTo>
                    <a:lnTo>
                      <a:pt x="2068" y="703"/>
                    </a:lnTo>
                    <a:lnTo>
                      <a:pt x="2070" y="708"/>
                    </a:lnTo>
                    <a:lnTo>
                      <a:pt x="2070" y="712"/>
                    </a:lnTo>
                    <a:lnTo>
                      <a:pt x="2070" y="726"/>
                    </a:lnTo>
                    <a:lnTo>
                      <a:pt x="2070" y="740"/>
                    </a:lnTo>
                    <a:lnTo>
                      <a:pt x="2071" y="746"/>
                    </a:lnTo>
                    <a:lnTo>
                      <a:pt x="2073" y="753"/>
                    </a:lnTo>
                    <a:lnTo>
                      <a:pt x="2075" y="758"/>
                    </a:lnTo>
                    <a:lnTo>
                      <a:pt x="2078" y="764"/>
                    </a:lnTo>
                    <a:lnTo>
                      <a:pt x="2084" y="773"/>
                    </a:lnTo>
                    <a:lnTo>
                      <a:pt x="2092" y="785"/>
                    </a:lnTo>
                    <a:lnTo>
                      <a:pt x="2099" y="798"/>
                    </a:lnTo>
                    <a:lnTo>
                      <a:pt x="2108" y="813"/>
                    </a:lnTo>
                    <a:lnTo>
                      <a:pt x="2116" y="830"/>
                    </a:lnTo>
                    <a:lnTo>
                      <a:pt x="2125" y="848"/>
                    </a:lnTo>
                    <a:lnTo>
                      <a:pt x="2135" y="866"/>
                    </a:lnTo>
                    <a:lnTo>
                      <a:pt x="2143" y="879"/>
                    </a:lnTo>
                    <a:lnTo>
                      <a:pt x="2153" y="876"/>
                    </a:lnTo>
                    <a:lnTo>
                      <a:pt x="2161" y="874"/>
                    </a:lnTo>
                    <a:lnTo>
                      <a:pt x="2165" y="881"/>
                    </a:lnTo>
                    <a:lnTo>
                      <a:pt x="2166" y="887"/>
                    </a:lnTo>
                    <a:lnTo>
                      <a:pt x="2167" y="890"/>
                    </a:lnTo>
                    <a:lnTo>
                      <a:pt x="2168" y="891"/>
                    </a:lnTo>
                    <a:lnTo>
                      <a:pt x="2171" y="891"/>
                    </a:lnTo>
                    <a:lnTo>
                      <a:pt x="2175" y="890"/>
                    </a:lnTo>
                    <a:lnTo>
                      <a:pt x="2181" y="888"/>
                    </a:lnTo>
                    <a:lnTo>
                      <a:pt x="2186" y="887"/>
                    </a:lnTo>
                    <a:lnTo>
                      <a:pt x="2188" y="887"/>
                    </a:lnTo>
                    <a:lnTo>
                      <a:pt x="2190" y="887"/>
                    </a:lnTo>
                    <a:lnTo>
                      <a:pt x="2191" y="888"/>
                    </a:lnTo>
                    <a:lnTo>
                      <a:pt x="2192" y="890"/>
                    </a:lnTo>
                    <a:lnTo>
                      <a:pt x="2191" y="907"/>
                    </a:lnTo>
                    <a:lnTo>
                      <a:pt x="2190" y="920"/>
                    </a:lnTo>
                    <a:lnTo>
                      <a:pt x="2200" y="923"/>
                    </a:lnTo>
                    <a:lnTo>
                      <a:pt x="2211" y="926"/>
                    </a:lnTo>
                    <a:lnTo>
                      <a:pt x="2212" y="928"/>
                    </a:lnTo>
                    <a:lnTo>
                      <a:pt x="2211" y="929"/>
                    </a:lnTo>
                    <a:lnTo>
                      <a:pt x="2210" y="930"/>
                    </a:lnTo>
                    <a:lnTo>
                      <a:pt x="2209" y="932"/>
                    </a:lnTo>
                    <a:lnTo>
                      <a:pt x="2203" y="936"/>
                    </a:lnTo>
                    <a:lnTo>
                      <a:pt x="2198" y="939"/>
                    </a:lnTo>
                    <a:lnTo>
                      <a:pt x="2194" y="942"/>
                    </a:lnTo>
                    <a:lnTo>
                      <a:pt x="2192" y="945"/>
                    </a:lnTo>
                    <a:lnTo>
                      <a:pt x="2190" y="949"/>
                    </a:lnTo>
                    <a:lnTo>
                      <a:pt x="2188" y="954"/>
                    </a:lnTo>
                    <a:lnTo>
                      <a:pt x="2190" y="962"/>
                    </a:lnTo>
                    <a:lnTo>
                      <a:pt x="2191" y="970"/>
                    </a:lnTo>
                    <a:lnTo>
                      <a:pt x="2192" y="979"/>
                    </a:lnTo>
                    <a:lnTo>
                      <a:pt x="2193" y="985"/>
                    </a:lnTo>
                    <a:lnTo>
                      <a:pt x="2193" y="988"/>
                    </a:lnTo>
                    <a:lnTo>
                      <a:pt x="2192" y="992"/>
                    </a:lnTo>
                    <a:lnTo>
                      <a:pt x="2190" y="995"/>
                    </a:lnTo>
                    <a:lnTo>
                      <a:pt x="2187" y="999"/>
                    </a:lnTo>
                    <a:lnTo>
                      <a:pt x="2177" y="1011"/>
                    </a:lnTo>
                    <a:lnTo>
                      <a:pt x="2163" y="1025"/>
                    </a:lnTo>
                    <a:lnTo>
                      <a:pt x="2156" y="1031"/>
                    </a:lnTo>
                    <a:lnTo>
                      <a:pt x="2152" y="1036"/>
                    </a:lnTo>
                    <a:lnTo>
                      <a:pt x="2150" y="1038"/>
                    </a:lnTo>
                    <a:lnTo>
                      <a:pt x="2149" y="1041"/>
                    </a:lnTo>
                    <a:lnTo>
                      <a:pt x="2149" y="1042"/>
                    </a:lnTo>
                    <a:lnTo>
                      <a:pt x="2150" y="1044"/>
                    </a:lnTo>
                    <a:lnTo>
                      <a:pt x="2153" y="1045"/>
                    </a:lnTo>
                    <a:lnTo>
                      <a:pt x="2155" y="1046"/>
                    </a:lnTo>
                    <a:lnTo>
                      <a:pt x="2158" y="1046"/>
                    </a:lnTo>
                    <a:lnTo>
                      <a:pt x="2161" y="1046"/>
                    </a:lnTo>
                    <a:lnTo>
                      <a:pt x="2167" y="1045"/>
                    </a:lnTo>
                    <a:lnTo>
                      <a:pt x="2174" y="1043"/>
                    </a:lnTo>
                    <a:lnTo>
                      <a:pt x="2181" y="1041"/>
                    </a:lnTo>
                    <a:lnTo>
                      <a:pt x="2192" y="1041"/>
                    </a:lnTo>
                    <a:lnTo>
                      <a:pt x="2199" y="1043"/>
                    </a:lnTo>
                    <a:lnTo>
                      <a:pt x="2204" y="1044"/>
                    </a:lnTo>
                    <a:lnTo>
                      <a:pt x="2205" y="1046"/>
                    </a:lnTo>
                    <a:lnTo>
                      <a:pt x="2205" y="1049"/>
                    </a:lnTo>
                    <a:lnTo>
                      <a:pt x="2201" y="1055"/>
                    </a:lnTo>
                    <a:lnTo>
                      <a:pt x="2197" y="1062"/>
                    </a:lnTo>
                    <a:lnTo>
                      <a:pt x="2193" y="1069"/>
                    </a:lnTo>
                    <a:lnTo>
                      <a:pt x="2191" y="1077"/>
                    </a:lnTo>
                    <a:lnTo>
                      <a:pt x="2190" y="1084"/>
                    </a:lnTo>
                    <a:lnTo>
                      <a:pt x="2188" y="1092"/>
                    </a:lnTo>
                    <a:lnTo>
                      <a:pt x="2188" y="1096"/>
                    </a:lnTo>
                    <a:lnTo>
                      <a:pt x="2187" y="1100"/>
                    </a:lnTo>
                    <a:lnTo>
                      <a:pt x="2184" y="1102"/>
                    </a:lnTo>
                    <a:lnTo>
                      <a:pt x="2181" y="1105"/>
                    </a:lnTo>
                    <a:lnTo>
                      <a:pt x="2173" y="1107"/>
                    </a:lnTo>
                    <a:lnTo>
                      <a:pt x="2165" y="1107"/>
                    </a:lnTo>
                    <a:lnTo>
                      <a:pt x="2160" y="1108"/>
                    </a:lnTo>
                    <a:lnTo>
                      <a:pt x="2158" y="1109"/>
                    </a:lnTo>
                    <a:lnTo>
                      <a:pt x="2155" y="1115"/>
                    </a:lnTo>
                    <a:lnTo>
                      <a:pt x="2149" y="1127"/>
                    </a:lnTo>
                    <a:lnTo>
                      <a:pt x="2136" y="1142"/>
                    </a:lnTo>
                    <a:lnTo>
                      <a:pt x="2124" y="1155"/>
                    </a:lnTo>
                    <a:lnTo>
                      <a:pt x="2119" y="1161"/>
                    </a:lnTo>
                    <a:lnTo>
                      <a:pt x="2115" y="1165"/>
                    </a:lnTo>
                    <a:lnTo>
                      <a:pt x="2106" y="1168"/>
                    </a:lnTo>
                    <a:lnTo>
                      <a:pt x="2095" y="1170"/>
                    </a:lnTo>
                    <a:lnTo>
                      <a:pt x="2087" y="1172"/>
                    </a:lnTo>
                    <a:lnTo>
                      <a:pt x="2081" y="1175"/>
                    </a:lnTo>
                    <a:lnTo>
                      <a:pt x="2075" y="1177"/>
                    </a:lnTo>
                    <a:lnTo>
                      <a:pt x="2071" y="1181"/>
                    </a:lnTo>
                    <a:lnTo>
                      <a:pt x="2062" y="1188"/>
                    </a:lnTo>
                    <a:lnTo>
                      <a:pt x="2054" y="1194"/>
                    </a:lnTo>
                    <a:lnTo>
                      <a:pt x="2047" y="1200"/>
                    </a:lnTo>
                    <a:lnTo>
                      <a:pt x="2040" y="1206"/>
                    </a:lnTo>
                    <a:lnTo>
                      <a:pt x="2033" y="1210"/>
                    </a:lnTo>
                    <a:lnTo>
                      <a:pt x="2022" y="1214"/>
                    </a:lnTo>
                    <a:lnTo>
                      <a:pt x="2012" y="1220"/>
                    </a:lnTo>
                    <a:lnTo>
                      <a:pt x="2005" y="1226"/>
                    </a:lnTo>
                    <a:lnTo>
                      <a:pt x="2003" y="1228"/>
                    </a:lnTo>
                    <a:lnTo>
                      <a:pt x="2001" y="1232"/>
                    </a:lnTo>
                    <a:lnTo>
                      <a:pt x="1999" y="1235"/>
                    </a:lnTo>
                    <a:lnTo>
                      <a:pt x="1998" y="1238"/>
                    </a:lnTo>
                    <a:lnTo>
                      <a:pt x="1997" y="1244"/>
                    </a:lnTo>
                    <a:lnTo>
                      <a:pt x="1995" y="1250"/>
                    </a:lnTo>
                    <a:lnTo>
                      <a:pt x="1992" y="1254"/>
                    </a:lnTo>
                    <a:lnTo>
                      <a:pt x="1989" y="1258"/>
                    </a:lnTo>
                    <a:lnTo>
                      <a:pt x="1979" y="1265"/>
                    </a:lnTo>
                    <a:lnTo>
                      <a:pt x="1970" y="1272"/>
                    </a:lnTo>
                    <a:lnTo>
                      <a:pt x="1958" y="1281"/>
                    </a:lnTo>
                    <a:lnTo>
                      <a:pt x="1945" y="1290"/>
                    </a:lnTo>
                    <a:lnTo>
                      <a:pt x="1933" y="1298"/>
                    </a:lnTo>
                    <a:lnTo>
                      <a:pt x="1923" y="1308"/>
                    </a:lnTo>
                    <a:lnTo>
                      <a:pt x="1916" y="1317"/>
                    </a:lnTo>
                    <a:lnTo>
                      <a:pt x="1910" y="1329"/>
                    </a:lnTo>
                    <a:lnTo>
                      <a:pt x="1902" y="1341"/>
                    </a:lnTo>
                    <a:lnTo>
                      <a:pt x="1892" y="1353"/>
                    </a:lnTo>
                    <a:lnTo>
                      <a:pt x="1878" y="1369"/>
                    </a:lnTo>
                    <a:lnTo>
                      <a:pt x="1862" y="1389"/>
                    </a:lnTo>
                    <a:lnTo>
                      <a:pt x="1844" y="1409"/>
                    </a:lnTo>
                    <a:lnTo>
                      <a:pt x="1827" y="1426"/>
                    </a:lnTo>
                    <a:lnTo>
                      <a:pt x="1821" y="1430"/>
                    </a:lnTo>
                    <a:lnTo>
                      <a:pt x="1818" y="1436"/>
                    </a:lnTo>
                    <a:lnTo>
                      <a:pt x="1815" y="1441"/>
                    </a:lnTo>
                    <a:lnTo>
                      <a:pt x="1814" y="1445"/>
                    </a:lnTo>
                    <a:lnTo>
                      <a:pt x="1813" y="1446"/>
                    </a:lnTo>
                    <a:lnTo>
                      <a:pt x="1812" y="1448"/>
                    </a:lnTo>
                    <a:lnTo>
                      <a:pt x="1809" y="1457"/>
                    </a:lnTo>
                    <a:lnTo>
                      <a:pt x="1808" y="1466"/>
                    </a:lnTo>
                    <a:lnTo>
                      <a:pt x="1807" y="1477"/>
                    </a:lnTo>
                    <a:lnTo>
                      <a:pt x="1807" y="1485"/>
                    </a:lnTo>
                    <a:lnTo>
                      <a:pt x="1800" y="1500"/>
                    </a:lnTo>
                    <a:lnTo>
                      <a:pt x="1790" y="1520"/>
                    </a:lnTo>
                    <a:lnTo>
                      <a:pt x="1785" y="1529"/>
                    </a:lnTo>
                    <a:lnTo>
                      <a:pt x="1782" y="1537"/>
                    </a:lnTo>
                    <a:lnTo>
                      <a:pt x="1776" y="1544"/>
                    </a:lnTo>
                    <a:lnTo>
                      <a:pt x="1769" y="1554"/>
                    </a:lnTo>
                    <a:lnTo>
                      <a:pt x="1763" y="1563"/>
                    </a:lnTo>
                    <a:lnTo>
                      <a:pt x="1757" y="1571"/>
                    </a:lnTo>
                    <a:lnTo>
                      <a:pt x="1751" y="1575"/>
                    </a:lnTo>
                    <a:lnTo>
                      <a:pt x="1745" y="1580"/>
                    </a:lnTo>
                    <a:lnTo>
                      <a:pt x="1740" y="1582"/>
                    </a:lnTo>
                    <a:lnTo>
                      <a:pt x="1736" y="1585"/>
                    </a:lnTo>
                    <a:lnTo>
                      <a:pt x="1732" y="1586"/>
                    </a:lnTo>
                    <a:lnTo>
                      <a:pt x="1727" y="1586"/>
                    </a:lnTo>
                    <a:lnTo>
                      <a:pt x="1708" y="1582"/>
                    </a:lnTo>
                    <a:lnTo>
                      <a:pt x="1682" y="1578"/>
                    </a:lnTo>
                    <a:lnTo>
                      <a:pt x="1676" y="1579"/>
                    </a:lnTo>
                    <a:lnTo>
                      <a:pt x="1671" y="1580"/>
                    </a:lnTo>
                    <a:lnTo>
                      <a:pt x="1667" y="1582"/>
                    </a:lnTo>
                    <a:lnTo>
                      <a:pt x="1662" y="1586"/>
                    </a:lnTo>
                    <a:lnTo>
                      <a:pt x="1657" y="1588"/>
                    </a:lnTo>
                    <a:lnTo>
                      <a:pt x="1651" y="1592"/>
                    </a:lnTo>
                    <a:lnTo>
                      <a:pt x="1645" y="1594"/>
                    </a:lnTo>
                    <a:lnTo>
                      <a:pt x="1639" y="1596"/>
                    </a:lnTo>
                    <a:lnTo>
                      <a:pt x="1633" y="1596"/>
                    </a:lnTo>
                    <a:lnTo>
                      <a:pt x="1627" y="1594"/>
                    </a:lnTo>
                    <a:lnTo>
                      <a:pt x="1620" y="1593"/>
                    </a:lnTo>
                    <a:lnTo>
                      <a:pt x="1615" y="1592"/>
                    </a:lnTo>
                    <a:lnTo>
                      <a:pt x="1609" y="1590"/>
                    </a:lnTo>
                    <a:lnTo>
                      <a:pt x="1604" y="1590"/>
                    </a:lnTo>
                    <a:lnTo>
                      <a:pt x="1598" y="1590"/>
                    </a:lnTo>
                    <a:lnTo>
                      <a:pt x="1592" y="1591"/>
                    </a:lnTo>
                    <a:lnTo>
                      <a:pt x="1585" y="1594"/>
                    </a:lnTo>
                    <a:lnTo>
                      <a:pt x="1577" y="1600"/>
                    </a:lnTo>
                    <a:lnTo>
                      <a:pt x="1570" y="1607"/>
                    </a:lnTo>
                    <a:lnTo>
                      <a:pt x="1562" y="1615"/>
                    </a:lnTo>
                    <a:lnTo>
                      <a:pt x="1548" y="1630"/>
                    </a:lnTo>
                    <a:lnTo>
                      <a:pt x="1536" y="1641"/>
                    </a:lnTo>
                    <a:lnTo>
                      <a:pt x="1479" y="1678"/>
                    </a:lnTo>
                    <a:lnTo>
                      <a:pt x="1466" y="1687"/>
                    </a:lnTo>
                    <a:lnTo>
                      <a:pt x="1456" y="1694"/>
                    </a:lnTo>
                    <a:lnTo>
                      <a:pt x="1450" y="1697"/>
                    </a:lnTo>
                    <a:lnTo>
                      <a:pt x="1442" y="1698"/>
                    </a:lnTo>
                    <a:lnTo>
                      <a:pt x="1431" y="1697"/>
                    </a:lnTo>
                    <a:lnTo>
                      <a:pt x="1417" y="1695"/>
                    </a:lnTo>
                    <a:lnTo>
                      <a:pt x="1410" y="1694"/>
                    </a:lnTo>
                    <a:lnTo>
                      <a:pt x="1405" y="1695"/>
                    </a:lnTo>
                    <a:lnTo>
                      <a:pt x="1401" y="1697"/>
                    </a:lnTo>
                    <a:lnTo>
                      <a:pt x="1398" y="1699"/>
                    </a:lnTo>
                    <a:lnTo>
                      <a:pt x="1394" y="1706"/>
                    </a:lnTo>
                    <a:lnTo>
                      <a:pt x="1391" y="1717"/>
                    </a:lnTo>
                    <a:lnTo>
                      <a:pt x="1390" y="1720"/>
                    </a:lnTo>
                    <a:lnTo>
                      <a:pt x="1387" y="1723"/>
                    </a:lnTo>
                    <a:lnTo>
                      <a:pt x="1385" y="1725"/>
                    </a:lnTo>
                    <a:lnTo>
                      <a:pt x="1381" y="1728"/>
                    </a:lnTo>
                    <a:lnTo>
                      <a:pt x="1374" y="1731"/>
                    </a:lnTo>
                    <a:lnTo>
                      <a:pt x="1365" y="1736"/>
                    </a:lnTo>
                    <a:lnTo>
                      <a:pt x="1355" y="1739"/>
                    </a:lnTo>
                    <a:lnTo>
                      <a:pt x="1347" y="1743"/>
                    </a:lnTo>
                    <a:lnTo>
                      <a:pt x="1340" y="1748"/>
                    </a:lnTo>
                    <a:lnTo>
                      <a:pt x="1334" y="1752"/>
                    </a:lnTo>
                    <a:lnTo>
                      <a:pt x="1322" y="1767"/>
                    </a:lnTo>
                    <a:lnTo>
                      <a:pt x="1304" y="1786"/>
                    </a:lnTo>
                    <a:lnTo>
                      <a:pt x="1286" y="1804"/>
                    </a:lnTo>
                    <a:lnTo>
                      <a:pt x="1272" y="1817"/>
                    </a:lnTo>
                    <a:lnTo>
                      <a:pt x="1259" y="1824"/>
                    </a:lnTo>
                    <a:lnTo>
                      <a:pt x="1247" y="1829"/>
                    </a:lnTo>
                    <a:lnTo>
                      <a:pt x="1234" y="1833"/>
                    </a:lnTo>
                    <a:lnTo>
                      <a:pt x="1222" y="1838"/>
                    </a:lnTo>
                    <a:lnTo>
                      <a:pt x="1216" y="1843"/>
                    </a:lnTo>
                    <a:lnTo>
                      <a:pt x="1210" y="1850"/>
                    </a:lnTo>
                    <a:lnTo>
                      <a:pt x="1204" y="1858"/>
                    </a:lnTo>
                    <a:lnTo>
                      <a:pt x="1198" y="1868"/>
                    </a:lnTo>
                    <a:lnTo>
                      <a:pt x="1189" y="1886"/>
                    </a:lnTo>
                    <a:lnTo>
                      <a:pt x="1180" y="1897"/>
                    </a:lnTo>
                    <a:lnTo>
                      <a:pt x="1174" y="1905"/>
                    </a:lnTo>
                    <a:lnTo>
                      <a:pt x="1168" y="1911"/>
                    </a:lnTo>
                    <a:lnTo>
                      <a:pt x="1163" y="1914"/>
                    </a:lnTo>
                    <a:lnTo>
                      <a:pt x="1158" y="1918"/>
                    </a:lnTo>
                    <a:lnTo>
                      <a:pt x="1154" y="1920"/>
                    </a:lnTo>
                    <a:lnTo>
                      <a:pt x="1148" y="1924"/>
                    </a:lnTo>
                    <a:lnTo>
                      <a:pt x="1141" y="1931"/>
                    </a:lnTo>
                    <a:lnTo>
                      <a:pt x="1135" y="1939"/>
                    </a:lnTo>
                    <a:lnTo>
                      <a:pt x="1130" y="1949"/>
                    </a:lnTo>
                    <a:lnTo>
                      <a:pt x="1129" y="1956"/>
                    </a:lnTo>
                    <a:lnTo>
                      <a:pt x="1129" y="1957"/>
                    </a:lnTo>
                    <a:lnTo>
                      <a:pt x="1130" y="1959"/>
                    </a:lnTo>
                    <a:lnTo>
                      <a:pt x="1132" y="1959"/>
                    </a:lnTo>
                    <a:lnTo>
                      <a:pt x="1134" y="1959"/>
                    </a:lnTo>
                    <a:lnTo>
                      <a:pt x="1140" y="1959"/>
                    </a:lnTo>
                    <a:lnTo>
                      <a:pt x="1145" y="1960"/>
                    </a:lnTo>
                    <a:lnTo>
                      <a:pt x="1147" y="1962"/>
                    </a:lnTo>
                    <a:lnTo>
                      <a:pt x="1148" y="1964"/>
                    </a:lnTo>
                    <a:lnTo>
                      <a:pt x="1148" y="1965"/>
                    </a:lnTo>
                    <a:lnTo>
                      <a:pt x="1147" y="1968"/>
                    </a:lnTo>
                    <a:lnTo>
                      <a:pt x="1144" y="1972"/>
                    </a:lnTo>
                    <a:lnTo>
                      <a:pt x="1138" y="1977"/>
                    </a:lnTo>
                    <a:lnTo>
                      <a:pt x="1134" y="1978"/>
                    </a:lnTo>
                    <a:lnTo>
                      <a:pt x="1130" y="1978"/>
                    </a:lnTo>
                    <a:lnTo>
                      <a:pt x="1127" y="1979"/>
                    </a:lnTo>
                    <a:lnTo>
                      <a:pt x="1122" y="1978"/>
                    </a:lnTo>
                    <a:lnTo>
                      <a:pt x="1117" y="1978"/>
                    </a:lnTo>
                    <a:lnTo>
                      <a:pt x="1115" y="1978"/>
                    </a:lnTo>
                    <a:lnTo>
                      <a:pt x="1113" y="1979"/>
                    </a:lnTo>
                    <a:lnTo>
                      <a:pt x="1113" y="1981"/>
                    </a:lnTo>
                    <a:lnTo>
                      <a:pt x="1113" y="1985"/>
                    </a:lnTo>
                    <a:lnTo>
                      <a:pt x="1114" y="1990"/>
                    </a:lnTo>
                    <a:lnTo>
                      <a:pt x="1115" y="1994"/>
                    </a:lnTo>
                    <a:lnTo>
                      <a:pt x="1116" y="1997"/>
                    </a:lnTo>
                    <a:lnTo>
                      <a:pt x="1115" y="2002"/>
                    </a:lnTo>
                    <a:lnTo>
                      <a:pt x="1114" y="2006"/>
                    </a:lnTo>
                    <a:lnTo>
                      <a:pt x="1110" y="2013"/>
                    </a:lnTo>
                    <a:lnTo>
                      <a:pt x="1105" y="2020"/>
                    </a:lnTo>
                    <a:lnTo>
                      <a:pt x="1098" y="2025"/>
                    </a:lnTo>
                    <a:lnTo>
                      <a:pt x="1091" y="2028"/>
                    </a:lnTo>
                    <a:lnTo>
                      <a:pt x="1088" y="2029"/>
                    </a:lnTo>
                    <a:lnTo>
                      <a:pt x="1083" y="2031"/>
                    </a:lnTo>
                    <a:lnTo>
                      <a:pt x="1079" y="2031"/>
                    </a:lnTo>
                    <a:lnTo>
                      <a:pt x="1077" y="2029"/>
                    </a:lnTo>
                    <a:lnTo>
                      <a:pt x="1073" y="2029"/>
                    </a:lnTo>
                    <a:lnTo>
                      <a:pt x="1070" y="2028"/>
                    </a:lnTo>
                    <a:lnTo>
                      <a:pt x="1067" y="2029"/>
                    </a:lnTo>
                    <a:lnTo>
                      <a:pt x="1066" y="2031"/>
                    </a:lnTo>
                    <a:lnTo>
                      <a:pt x="1065" y="2032"/>
                    </a:lnTo>
                    <a:lnTo>
                      <a:pt x="1066" y="2034"/>
                    </a:lnTo>
                    <a:lnTo>
                      <a:pt x="1069" y="2037"/>
                    </a:lnTo>
                    <a:lnTo>
                      <a:pt x="1072" y="2039"/>
                    </a:lnTo>
                    <a:lnTo>
                      <a:pt x="1076" y="2042"/>
                    </a:lnTo>
                    <a:lnTo>
                      <a:pt x="1079" y="2047"/>
                    </a:lnTo>
                    <a:lnTo>
                      <a:pt x="1081" y="2052"/>
                    </a:lnTo>
                    <a:lnTo>
                      <a:pt x="1081" y="2057"/>
                    </a:lnTo>
                    <a:lnTo>
                      <a:pt x="1081" y="2060"/>
                    </a:lnTo>
                    <a:lnTo>
                      <a:pt x="1078" y="2064"/>
                    </a:lnTo>
                    <a:lnTo>
                      <a:pt x="1076" y="2065"/>
                    </a:lnTo>
                    <a:lnTo>
                      <a:pt x="1071" y="2066"/>
                    </a:lnTo>
                    <a:lnTo>
                      <a:pt x="1066" y="2064"/>
                    </a:lnTo>
                    <a:lnTo>
                      <a:pt x="1061" y="2061"/>
                    </a:lnTo>
                    <a:lnTo>
                      <a:pt x="1057" y="2059"/>
                    </a:lnTo>
                    <a:lnTo>
                      <a:pt x="1052" y="2054"/>
                    </a:lnTo>
                    <a:lnTo>
                      <a:pt x="1044" y="2045"/>
                    </a:lnTo>
                    <a:lnTo>
                      <a:pt x="1037" y="2035"/>
                    </a:lnTo>
                    <a:lnTo>
                      <a:pt x="1033" y="2031"/>
                    </a:lnTo>
                    <a:lnTo>
                      <a:pt x="1029" y="2027"/>
                    </a:lnTo>
                    <a:lnTo>
                      <a:pt x="1027" y="2026"/>
                    </a:lnTo>
                    <a:lnTo>
                      <a:pt x="1023" y="2025"/>
                    </a:lnTo>
                    <a:lnTo>
                      <a:pt x="1021" y="2025"/>
                    </a:lnTo>
                    <a:lnTo>
                      <a:pt x="1020" y="2026"/>
                    </a:lnTo>
                    <a:lnTo>
                      <a:pt x="1019" y="2027"/>
                    </a:lnTo>
                    <a:lnTo>
                      <a:pt x="1018" y="2029"/>
                    </a:lnTo>
                    <a:lnTo>
                      <a:pt x="1018" y="2035"/>
                    </a:lnTo>
                    <a:lnTo>
                      <a:pt x="1016" y="2040"/>
                    </a:lnTo>
                    <a:lnTo>
                      <a:pt x="1015" y="2042"/>
                    </a:lnTo>
                    <a:lnTo>
                      <a:pt x="1014" y="2044"/>
                    </a:lnTo>
                    <a:lnTo>
                      <a:pt x="1012" y="2045"/>
                    </a:lnTo>
                    <a:lnTo>
                      <a:pt x="1008" y="2045"/>
                    </a:lnTo>
                    <a:lnTo>
                      <a:pt x="1002" y="2046"/>
                    </a:lnTo>
                    <a:lnTo>
                      <a:pt x="995" y="2048"/>
                    </a:lnTo>
                    <a:lnTo>
                      <a:pt x="993" y="2050"/>
                    </a:lnTo>
                    <a:lnTo>
                      <a:pt x="989" y="2052"/>
                    </a:lnTo>
                    <a:lnTo>
                      <a:pt x="988" y="2056"/>
                    </a:lnTo>
                    <a:lnTo>
                      <a:pt x="987" y="2059"/>
                    </a:lnTo>
                    <a:lnTo>
                      <a:pt x="987" y="2063"/>
                    </a:lnTo>
                    <a:lnTo>
                      <a:pt x="988" y="2066"/>
                    </a:lnTo>
                    <a:lnTo>
                      <a:pt x="990" y="2069"/>
                    </a:lnTo>
                    <a:lnTo>
                      <a:pt x="993" y="2072"/>
                    </a:lnTo>
                    <a:lnTo>
                      <a:pt x="1000" y="2076"/>
                    </a:lnTo>
                    <a:lnTo>
                      <a:pt x="1008" y="2079"/>
                    </a:lnTo>
                    <a:lnTo>
                      <a:pt x="1014" y="2084"/>
                    </a:lnTo>
                    <a:lnTo>
                      <a:pt x="1020" y="2090"/>
                    </a:lnTo>
                    <a:lnTo>
                      <a:pt x="1022" y="2094"/>
                    </a:lnTo>
                    <a:lnTo>
                      <a:pt x="1023" y="2097"/>
                    </a:lnTo>
                    <a:lnTo>
                      <a:pt x="1023" y="2100"/>
                    </a:lnTo>
                    <a:lnTo>
                      <a:pt x="1023" y="2102"/>
                    </a:lnTo>
                    <a:lnTo>
                      <a:pt x="1021" y="2103"/>
                    </a:lnTo>
                    <a:lnTo>
                      <a:pt x="1018" y="2104"/>
                    </a:lnTo>
                    <a:lnTo>
                      <a:pt x="1014" y="2105"/>
                    </a:lnTo>
                    <a:lnTo>
                      <a:pt x="1008" y="2105"/>
                    </a:lnTo>
                    <a:lnTo>
                      <a:pt x="997" y="2105"/>
                    </a:lnTo>
                    <a:lnTo>
                      <a:pt x="985" y="2105"/>
                    </a:lnTo>
                    <a:lnTo>
                      <a:pt x="979" y="2105"/>
                    </a:lnTo>
                    <a:lnTo>
                      <a:pt x="975" y="2107"/>
                    </a:lnTo>
                    <a:lnTo>
                      <a:pt x="971" y="2108"/>
                    </a:lnTo>
                    <a:lnTo>
                      <a:pt x="969" y="2110"/>
                    </a:lnTo>
                    <a:lnTo>
                      <a:pt x="964" y="2116"/>
                    </a:lnTo>
                    <a:lnTo>
                      <a:pt x="960" y="2123"/>
                    </a:lnTo>
                    <a:lnTo>
                      <a:pt x="957" y="2128"/>
                    </a:lnTo>
                    <a:lnTo>
                      <a:pt x="952" y="2133"/>
                    </a:lnTo>
                    <a:lnTo>
                      <a:pt x="945" y="2134"/>
                    </a:lnTo>
                    <a:lnTo>
                      <a:pt x="934" y="2135"/>
                    </a:lnTo>
                    <a:lnTo>
                      <a:pt x="924" y="2135"/>
                    </a:lnTo>
                    <a:lnTo>
                      <a:pt x="915" y="2136"/>
                    </a:lnTo>
                    <a:lnTo>
                      <a:pt x="908" y="2139"/>
                    </a:lnTo>
                    <a:lnTo>
                      <a:pt x="903" y="2142"/>
                    </a:lnTo>
                    <a:lnTo>
                      <a:pt x="897" y="2147"/>
                    </a:lnTo>
                    <a:lnTo>
                      <a:pt x="891" y="2151"/>
                    </a:lnTo>
                    <a:lnTo>
                      <a:pt x="884" y="2153"/>
                    </a:lnTo>
                    <a:lnTo>
                      <a:pt x="877" y="2153"/>
                    </a:lnTo>
                    <a:lnTo>
                      <a:pt x="872" y="2153"/>
                    </a:lnTo>
                    <a:lnTo>
                      <a:pt x="870" y="2154"/>
                    </a:lnTo>
                    <a:lnTo>
                      <a:pt x="867" y="2157"/>
                    </a:lnTo>
                    <a:lnTo>
                      <a:pt x="864" y="2160"/>
                    </a:lnTo>
                    <a:lnTo>
                      <a:pt x="861" y="2167"/>
                    </a:lnTo>
                    <a:lnTo>
                      <a:pt x="859" y="2174"/>
                    </a:lnTo>
                    <a:lnTo>
                      <a:pt x="857" y="2182"/>
                    </a:lnTo>
                    <a:lnTo>
                      <a:pt x="853" y="2185"/>
                    </a:lnTo>
                    <a:lnTo>
                      <a:pt x="852" y="2186"/>
                    </a:lnTo>
                    <a:lnTo>
                      <a:pt x="850" y="2187"/>
                    </a:lnTo>
                    <a:lnTo>
                      <a:pt x="846" y="2187"/>
                    </a:lnTo>
                    <a:lnTo>
                      <a:pt x="844" y="2186"/>
                    </a:lnTo>
                    <a:lnTo>
                      <a:pt x="840" y="2185"/>
                    </a:lnTo>
                    <a:lnTo>
                      <a:pt x="838" y="2183"/>
                    </a:lnTo>
                    <a:lnTo>
                      <a:pt x="837" y="2179"/>
                    </a:lnTo>
                    <a:lnTo>
                      <a:pt x="834" y="2176"/>
                    </a:lnTo>
                    <a:lnTo>
                      <a:pt x="833" y="2165"/>
                    </a:lnTo>
                    <a:lnTo>
                      <a:pt x="832" y="2153"/>
                    </a:lnTo>
                    <a:lnTo>
                      <a:pt x="832" y="2146"/>
                    </a:lnTo>
                    <a:lnTo>
                      <a:pt x="830" y="2140"/>
                    </a:lnTo>
                    <a:lnTo>
                      <a:pt x="827" y="2134"/>
                    </a:lnTo>
                    <a:lnTo>
                      <a:pt x="825" y="2129"/>
                    </a:lnTo>
                    <a:lnTo>
                      <a:pt x="819" y="2120"/>
                    </a:lnTo>
                    <a:lnTo>
                      <a:pt x="817" y="2114"/>
                    </a:lnTo>
                    <a:lnTo>
                      <a:pt x="817" y="2109"/>
                    </a:lnTo>
                    <a:lnTo>
                      <a:pt x="818" y="2103"/>
                    </a:lnTo>
                    <a:lnTo>
                      <a:pt x="819" y="2100"/>
                    </a:lnTo>
                    <a:lnTo>
                      <a:pt x="821" y="2097"/>
                    </a:lnTo>
                    <a:lnTo>
                      <a:pt x="825" y="2096"/>
                    </a:lnTo>
                    <a:lnTo>
                      <a:pt x="830" y="2095"/>
                    </a:lnTo>
                    <a:lnTo>
                      <a:pt x="843" y="2094"/>
                    </a:lnTo>
                    <a:lnTo>
                      <a:pt x="857" y="2091"/>
                    </a:lnTo>
                    <a:lnTo>
                      <a:pt x="871" y="2088"/>
                    </a:lnTo>
                    <a:lnTo>
                      <a:pt x="883" y="2083"/>
                    </a:lnTo>
                    <a:lnTo>
                      <a:pt x="887" y="2079"/>
                    </a:lnTo>
                    <a:lnTo>
                      <a:pt x="889" y="2076"/>
                    </a:lnTo>
                    <a:lnTo>
                      <a:pt x="890" y="2072"/>
                    </a:lnTo>
                    <a:lnTo>
                      <a:pt x="891" y="2069"/>
                    </a:lnTo>
                    <a:lnTo>
                      <a:pt x="890" y="2059"/>
                    </a:lnTo>
                    <a:lnTo>
                      <a:pt x="889" y="2050"/>
                    </a:lnTo>
                    <a:lnTo>
                      <a:pt x="890" y="2046"/>
                    </a:lnTo>
                    <a:lnTo>
                      <a:pt x="891" y="2042"/>
                    </a:lnTo>
                    <a:lnTo>
                      <a:pt x="894" y="2040"/>
                    </a:lnTo>
                    <a:lnTo>
                      <a:pt x="896" y="2038"/>
                    </a:lnTo>
                    <a:lnTo>
                      <a:pt x="900" y="2037"/>
                    </a:lnTo>
                    <a:lnTo>
                      <a:pt x="903" y="2037"/>
                    </a:lnTo>
                    <a:lnTo>
                      <a:pt x="907" y="2038"/>
                    </a:lnTo>
                    <a:lnTo>
                      <a:pt x="909" y="2039"/>
                    </a:lnTo>
                    <a:lnTo>
                      <a:pt x="915" y="2042"/>
                    </a:lnTo>
                    <a:lnTo>
                      <a:pt x="921" y="2045"/>
                    </a:lnTo>
                    <a:lnTo>
                      <a:pt x="928" y="2046"/>
                    </a:lnTo>
                    <a:lnTo>
                      <a:pt x="938" y="2044"/>
                    </a:lnTo>
                    <a:lnTo>
                      <a:pt x="944" y="2041"/>
                    </a:lnTo>
                    <a:lnTo>
                      <a:pt x="951" y="2038"/>
                    </a:lnTo>
                    <a:lnTo>
                      <a:pt x="958" y="2033"/>
                    </a:lnTo>
                    <a:lnTo>
                      <a:pt x="966" y="2027"/>
                    </a:lnTo>
                    <a:lnTo>
                      <a:pt x="975" y="2020"/>
                    </a:lnTo>
                    <a:lnTo>
                      <a:pt x="981" y="2013"/>
                    </a:lnTo>
                    <a:lnTo>
                      <a:pt x="987" y="2006"/>
                    </a:lnTo>
                    <a:lnTo>
                      <a:pt x="990" y="2000"/>
                    </a:lnTo>
                    <a:lnTo>
                      <a:pt x="993" y="1993"/>
                    </a:lnTo>
                    <a:lnTo>
                      <a:pt x="993" y="1988"/>
                    </a:lnTo>
                    <a:lnTo>
                      <a:pt x="993" y="1983"/>
                    </a:lnTo>
                    <a:lnTo>
                      <a:pt x="990" y="1979"/>
                    </a:lnTo>
                    <a:lnTo>
                      <a:pt x="988" y="1977"/>
                    </a:lnTo>
                    <a:lnTo>
                      <a:pt x="984" y="1975"/>
                    </a:lnTo>
                    <a:lnTo>
                      <a:pt x="979" y="1974"/>
                    </a:lnTo>
                    <a:lnTo>
                      <a:pt x="976" y="1974"/>
                    </a:lnTo>
                    <a:lnTo>
                      <a:pt x="968" y="1974"/>
                    </a:lnTo>
                    <a:lnTo>
                      <a:pt x="960" y="1972"/>
                    </a:lnTo>
                    <a:lnTo>
                      <a:pt x="958" y="1971"/>
                    </a:lnTo>
                    <a:lnTo>
                      <a:pt x="957" y="1970"/>
                    </a:lnTo>
                    <a:lnTo>
                      <a:pt x="956" y="1968"/>
                    </a:lnTo>
                    <a:lnTo>
                      <a:pt x="956" y="1965"/>
                    </a:lnTo>
                    <a:lnTo>
                      <a:pt x="958" y="1962"/>
                    </a:lnTo>
                    <a:lnTo>
                      <a:pt x="963" y="1957"/>
                    </a:lnTo>
                    <a:lnTo>
                      <a:pt x="966" y="1955"/>
                    </a:lnTo>
                    <a:lnTo>
                      <a:pt x="971" y="1952"/>
                    </a:lnTo>
                    <a:lnTo>
                      <a:pt x="974" y="1950"/>
                    </a:lnTo>
                    <a:lnTo>
                      <a:pt x="975" y="1946"/>
                    </a:lnTo>
                    <a:lnTo>
                      <a:pt x="974" y="1945"/>
                    </a:lnTo>
                    <a:lnTo>
                      <a:pt x="972" y="1944"/>
                    </a:lnTo>
                    <a:lnTo>
                      <a:pt x="969" y="1941"/>
                    </a:lnTo>
                    <a:lnTo>
                      <a:pt x="965" y="1940"/>
                    </a:lnTo>
                    <a:lnTo>
                      <a:pt x="960" y="1939"/>
                    </a:lnTo>
                    <a:lnTo>
                      <a:pt x="959" y="1938"/>
                    </a:lnTo>
                    <a:lnTo>
                      <a:pt x="959" y="1936"/>
                    </a:lnTo>
                    <a:lnTo>
                      <a:pt x="960" y="1933"/>
                    </a:lnTo>
                    <a:lnTo>
                      <a:pt x="964" y="1932"/>
                    </a:lnTo>
                    <a:lnTo>
                      <a:pt x="968" y="1930"/>
                    </a:lnTo>
                    <a:lnTo>
                      <a:pt x="972" y="1928"/>
                    </a:lnTo>
                    <a:lnTo>
                      <a:pt x="978" y="1928"/>
                    </a:lnTo>
                    <a:lnTo>
                      <a:pt x="983" y="1927"/>
                    </a:lnTo>
                    <a:lnTo>
                      <a:pt x="988" y="1926"/>
                    </a:lnTo>
                    <a:lnTo>
                      <a:pt x="991" y="1925"/>
                    </a:lnTo>
                    <a:lnTo>
                      <a:pt x="995" y="1922"/>
                    </a:lnTo>
                    <a:lnTo>
                      <a:pt x="998" y="1918"/>
                    </a:lnTo>
                    <a:lnTo>
                      <a:pt x="1001" y="1912"/>
                    </a:lnTo>
                    <a:lnTo>
                      <a:pt x="1001" y="1907"/>
                    </a:lnTo>
                    <a:lnTo>
                      <a:pt x="1003" y="1902"/>
                    </a:lnTo>
                    <a:lnTo>
                      <a:pt x="1009" y="1899"/>
                    </a:lnTo>
                    <a:lnTo>
                      <a:pt x="1019" y="1894"/>
                    </a:lnTo>
                    <a:lnTo>
                      <a:pt x="1031" y="1890"/>
                    </a:lnTo>
                    <a:lnTo>
                      <a:pt x="1042" y="1886"/>
                    </a:lnTo>
                    <a:lnTo>
                      <a:pt x="1054" y="1882"/>
                    </a:lnTo>
                    <a:lnTo>
                      <a:pt x="1064" y="1880"/>
                    </a:lnTo>
                    <a:lnTo>
                      <a:pt x="1069" y="1878"/>
                    </a:lnTo>
                    <a:lnTo>
                      <a:pt x="1072" y="1876"/>
                    </a:lnTo>
                    <a:lnTo>
                      <a:pt x="1075" y="1873"/>
                    </a:lnTo>
                    <a:lnTo>
                      <a:pt x="1077" y="1870"/>
                    </a:lnTo>
                    <a:lnTo>
                      <a:pt x="1078" y="1867"/>
                    </a:lnTo>
                    <a:lnTo>
                      <a:pt x="1077" y="1864"/>
                    </a:lnTo>
                    <a:lnTo>
                      <a:pt x="1076" y="1862"/>
                    </a:lnTo>
                    <a:lnTo>
                      <a:pt x="1073" y="1859"/>
                    </a:lnTo>
                    <a:lnTo>
                      <a:pt x="1065" y="1858"/>
                    </a:lnTo>
                    <a:lnTo>
                      <a:pt x="1052" y="1858"/>
                    </a:lnTo>
                    <a:lnTo>
                      <a:pt x="1037" y="1859"/>
                    </a:lnTo>
                    <a:lnTo>
                      <a:pt x="1023" y="1862"/>
                    </a:lnTo>
                    <a:lnTo>
                      <a:pt x="1012" y="1867"/>
                    </a:lnTo>
                    <a:lnTo>
                      <a:pt x="998" y="1875"/>
                    </a:lnTo>
                    <a:lnTo>
                      <a:pt x="985" y="1882"/>
                    </a:lnTo>
                    <a:lnTo>
                      <a:pt x="975" y="1890"/>
                    </a:lnTo>
                    <a:lnTo>
                      <a:pt x="970" y="1893"/>
                    </a:lnTo>
                    <a:lnTo>
                      <a:pt x="964" y="1895"/>
                    </a:lnTo>
                    <a:lnTo>
                      <a:pt x="958" y="1897"/>
                    </a:lnTo>
                    <a:lnTo>
                      <a:pt x="952" y="1899"/>
                    </a:lnTo>
                    <a:lnTo>
                      <a:pt x="945" y="1899"/>
                    </a:lnTo>
                    <a:lnTo>
                      <a:pt x="940" y="1897"/>
                    </a:lnTo>
                    <a:lnTo>
                      <a:pt x="935" y="1897"/>
                    </a:lnTo>
                    <a:lnTo>
                      <a:pt x="932" y="1895"/>
                    </a:lnTo>
                    <a:lnTo>
                      <a:pt x="926" y="1889"/>
                    </a:lnTo>
                    <a:lnTo>
                      <a:pt x="919" y="1880"/>
                    </a:lnTo>
                    <a:lnTo>
                      <a:pt x="913" y="1867"/>
                    </a:lnTo>
                    <a:lnTo>
                      <a:pt x="909" y="1853"/>
                    </a:lnTo>
                    <a:lnTo>
                      <a:pt x="908" y="1848"/>
                    </a:lnTo>
                    <a:lnTo>
                      <a:pt x="909" y="1843"/>
                    </a:lnTo>
                    <a:lnTo>
                      <a:pt x="911" y="1839"/>
                    </a:lnTo>
                    <a:lnTo>
                      <a:pt x="914" y="1837"/>
                    </a:lnTo>
                    <a:lnTo>
                      <a:pt x="920" y="1833"/>
                    </a:lnTo>
                    <a:lnTo>
                      <a:pt x="925" y="1830"/>
                    </a:lnTo>
                    <a:lnTo>
                      <a:pt x="926" y="1826"/>
                    </a:lnTo>
                    <a:lnTo>
                      <a:pt x="927" y="1821"/>
                    </a:lnTo>
                    <a:lnTo>
                      <a:pt x="927" y="1814"/>
                    </a:lnTo>
                    <a:lnTo>
                      <a:pt x="927" y="1806"/>
                    </a:lnTo>
                    <a:lnTo>
                      <a:pt x="926" y="1788"/>
                    </a:lnTo>
                    <a:lnTo>
                      <a:pt x="925" y="1773"/>
                    </a:lnTo>
                    <a:lnTo>
                      <a:pt x="924" y="1766"/>
                    </a:lnTo>
                    <a:lnTo>
                      <a:pt x="922" y="1760"/>
                    </a:lnTo>
                    <a:lnTo>
                      <a:pt x="920" y="1756"/>
                    </a:lnTo>
                    <a:lnTo>
                      <a:pt x="916" y="1751"/>
                    </a:lnTo>
                    <a:lnTo>
                      <a:pt x="911" y="1745"/>
                    </a:lnTo>
                    <a:lnTo>
                      <a:pt x="903" y="1739"/>
                    </a:lnTo>
                    <a:lnTo>
                      <a:pt x="901" y="1735"/>
                    </a:lnTo>
                    <a:lnTo>
                      <a:pt x="899" y="1730"/>
                    </a:lnTo>
                    <a:lnTo>
                      <a:pt x="897" y="1723"/>
                    </a:lnTo>
                    <a:lnTo>
                      <a:pt x="897" y="1716"/>
                    </a:lnTo>
                    <a:lnTo>
                      <a:pt x="899" y="1708"/>
                    </a:lnTo>
                    <a:lnTo>
                      <a:pt x="900" y="1701"/>
                    </a:lnTo>
                    <a:lnTo>
                      <a:pt x="902" y="1694"/>
                    </a:lnTo>
                    <a:lnTo>
                      <a:pt x="905" y="1687"/>
                    </a:lnTo>
                    <a:lnTo>
                      <a:pt x="907" y="1682"/>
                    </a:lnTo>
                    <a:lnTo>
                      <a:pt x="911" y="1679"/>
                    </a:lnTo>
                    <a:lnTo>
                      <a:pt x="915" y="1675"/>
                    </a:lnTo>
                    <a:lnTo>
                      <a:pt x="921" y="1672"/>
                    </a:lnTo>
                    <a:lnTo>
                      <a:pt x="932" y="1666"/>
                    </a:lnTo>
                    <a:lnTo>
                      <a:pt x="943" y="1661"/>
                    </a:lnTo>
                    <a:lnTo>
                      <a:pt x="960" y="1648"/>
                    </a:lnTo>
                    <a:lnTo>
                      <a:pt x="977" y="1637"/>
                    </a:lnTo>
                    <a:lnTo>
                      <a:pt x="982" y="1635"/>
                    </a:lnTo>
                    <a:lnTo>
                      <a:pt x="987" y="1630"/>
                    </a:lnTo>
                    <a:lnTo>
                      <a:pt x="993" y="1625"/>
                    </a:lnTo>
                    <a:lnTo>
                      <a:pt x="996" y="1619"/>
                    </a:lnTo>
                    <a:lnTo>
                      <a:pt x="1001" y="1613"/>
                    </a:lnTo>
                    <a:lnTo>
                      <a:pt x="1003" y="1609"/>
                    </a:lnTo>
                    <a:lnTo>
                      <a:pt x="1003" y="1603"/>
                    </a:lnTo>
                    <a:lnTo>
                      <a:pt x="1002" y="1599"/>
                    </a:lnTo>
                    <a:lnTo>
                      <a:pt x="1001" y="1596"/>
                    </a:lnTo>
                    <a:lnTo>
                      <a:pt x="1000" y="1592"/>
                    </a:lnTo>
                    <a:lnTo>
                      <a:pt x="1000" y="1590"/>
                    </a:lnTo>
                    <a:lnTo>
                      <a:pt x="1001" y="1588"/>
                    </a:lnTo>
                    <a:lnTo>
                      <a:pt x="1004" y="1585"/>
                    </a:lnTo>
                    <a:lnTo>
                      <a:pt x="1010" y="1582"/>
                    </a:lnTo>
                    <a:lnTo>
                      <a:pt x="1015" y="1578"/>
                    </a:lnTo>
                    <a:lnTo>
                      <a:pt x="1021" y="1571"/>
                    </a:lnTo>
                    <a:lnTo>
                      <a:pt x="1025" y="1562"/>
                    </a:lnTo>
                    <a:lnTo>
                      <a:pt x="1029" y="1554"/>
                    </a:lnTo>
                    <a:lnTo>
                      <a:pt x="1034" y="1548"/>
                    </a:lnTo>
                    <a:lnTo>
                      <a:pt x="1039" y="1542"/>
                    </a:lnTo>
                    <a:lnTo>
                      <a:pt x="1041" y="1539"/>
                    </a:lnTo>
                    <a:lnTo>
                      <a:pt x="1042" y="1535"/>
                    </a:lnTo>
                    <a:lnTo>
                      <a:pt x="1044" y="1531"/>
                    </a:lnTo>
                    <a:lnTo>
                      <a:pt x="1044" y="1527"/>
                    </a:lnTo>
                    <a:lnTo>
                      <a:pt x="1044" y="1523"/>
                    </a:lnTo>
                    <a:lnTo>
                      <a:pt x="1045" y="1518"/>
                    </a:lnTo>
                    <a:lnTo>
                      <a:pt x="1047" y="1516"/>
                    </a:lnTo>
                    <a:lnTo>
                      <a:pt x="1048" y="1512"/>
                    </a:lnTo>
                    <a:lnTo>
                      <a:pt x="1056" y="1508"/>
                    </a:lnTo>
                    <a:lnTo>
                      <a:pt x="1063" y="1503"/>
                    </a:lnTo>
                    <a:lnTo>
                      <a:pt x="1066" y="1499"/>
                    </a:lnTo>
                    <a:lnTo>
                      <a:pt x="1070" y="1496"/>
                    </a:lnTo>
                    <a:lnTo>
                      <a:pt x="1072" y="1491"/>
                    </a:lnTo>
                    <a:lnTo>
                      <a:pt x="1073" y="1486"/>
                    </a:lnTo>
                    <a:lnTo>
                      <a:pt x="1075" y="1476"/>
                    </a:lnTo>
                    <a:lnTo>
                      <a:pt x="1073" y="1466"/>
                    </a:lnTo>
                    <a:lnTo>
                      <a:pt x="1073" y="1461"/>
                    </a:lnTo>
                    <a:lnTo>
                      <a:pt x="1073" y="1458"/>
                    </a:lnTo>
                    <a:lnTo>
                      <a:pt x="1073" y="1454"/>
                    </a:lnTo>
                    <a:lnTo>
                      <a:pt x="1076" y="1449"/>
                    </a:lnTo>
                    <a:lnTo>
                      <a:pt x="1082" y="1440"/>
                    </a:lnTo>
                    <a:lnTo>
                      <a:pt x="1091" y="1427"/>
                    </a:lnTo>
                    <a:lnTo>
                      <a:pt x="1103" y="1413"/>
                    </a:lnTo>
                    <a:lnTo>
                      <a:pt x="1110" y="1398"/>
                    </a:lnTo>
                    <a:lnTo>
                      <a:pt x="1113" y="1392"/>
                    </a:lnTo>
                    <a:lnTo>
                      <a:pt x="1114" y="1386"/>
                    </a:lnTo>
                    <a:lnTo>
                      <a:pt x="1115" y="1380"/>
                    </a:lnTo>
                    <a:lnTo>
                      <a:pt x="1115" y="1374"/>
                    </a:lnTo>
                    <a:lnTo>
                      <a:pt x="1113" y="1367"/>
                    </a:lnTo>
                    <a:lnTo>
                      <a:pt x="1110" y="1361"/>
                    </a:lnTo>
                    <a:lnTo>
                      <a:pt x="1105" y="1354"/>
                    </a:lnTo>
                    <a:lnTo>
                      <a:pt x="1101" y="1348"/>
                    </a:lnTo>
                    <a:lnTo>
                      <a:pt x="1089" y="1335"/>
                    </a:lnTo>
                    <a:lnTo>
                      <a:pt x="1079" y="1325"/>
                    </a:lnTo>
                    <a:lnTo>
                      <a:pt x="1070" y="1314"/>
                    </a:lnTo>
                    <a:lnTo>
                      <a:pt x="1059" y="1302"/>
                    </a:lnTo>
                    <a:lnTo>
                      <a:pt x="1050" y="1291"/>
                    </a:lnTo>
                    <a:lnTo>
                      <a:pt x="1042" y="1283"/>
                    </a:lnTo>
                    <a:lnTo>
                      <a:pt x="1028" y="1272"/>
                    </a:lnTo>
                    <a:lnTo>
                      <a:pt x="1009" y="1259"/>
                    </a:lnTo>
                    <a:lnTo>
                      <a:pt x="1006" y="1257"/>
                    </a:lnTo>
                    <a:lnTo>
                      <a:pt x="1003" y="1253"/>
                    </a:lnTo>
                    <a:lnTo>
                      <a:pt x="1002" y="1250"/>
                    </a:lnTo>
                    <a:lnTo>
                      <a:pt x="1001" y="1247"/>
                    </a:lnTo>
                    <a:lnTo>
                      <a:pt x="1001" y="1239"/>
                    </a:lnTo>
                    <a:lnTo>
                      <a:pt x="1002" y="1231"/>
                    </a:lnTo>
                    <a:lnTo>
                      <a:pt x="1002" y="1222"/>
                    </a:lnTo>
                    <a:lnTo>
                      <a:pt x="1001" y="1214"/>
                    </a:lnTo>
                    <a:lnTo>
                      <a:pt x="998" y="1207"/>
                    </a:lnTo>
                    <a:lnTo>
                      <a:pt x="994" y="1199"/>
                    </a:lnTo>
                    <a:lnTo>
                      <a:pt x="987" y="1188"/>
                    </a:lnTo>
                    <a:lnTo>
                      <a:pt x="978" y="1174"/>
                    </a:lnTo>
                    <a:lnTo>
                      <a:pt x="969" y="1159"/>
                    </a:lnTo>
                    <a:lnTo>
                      <a:pt x="963" y="1149"/>
                    </a:lnTo>
                    <a:lnTo>
                      <a:pt x="960" y="1146"/>
                    </a:lnTo>
                    <a:lnTo>
                      <a:pt x="959" y="1145"/>
                    </a:lnTo>
                    <a:lnTo>
                      <a:pt x="957" y="1145"/>
                    </a:lnTo>
                    <a:lnTo>
                      <a:pt x="954" y="1146"/>
                    </a:lnTo>
                    <a:lnTo>
                      <a:pt x="953" y="1150"/>
                    </a:lnTo>
                    <a:lnTo>
                      <a:pt x="952" y="1152"/>
                    </a:lnTo>
                    <a:lnTo>
                      <a:pt x="951" y="1157"/>
                    </a:lnTo>
                    <a:lnTo>
                      <a:pt x="951" y="1162"/>
                    </a:lnTo>
                    <a:lnTo>
                      <a:pt x="950" y="1165"/>
                    </a:lnTo>
                    <a:lnTo>
                      <a:pt x="950" y="1168"/>
                    </a:lnTo>
                    <a:lnTo>
                      <a:pt x="949" y="1168"/>
                    </a:lnTo>
                    <a:lnTo>
                      <a:pt x="947" y="1168"/>
                    </a:lnTo>
                    <a:lnTo>
                      <a:pt x="945" y="1163"/>
                    </a:lnTo>
                    <a:lnTo>
                      <a:pt x="940" y="1157"/>
                    </a:lnTo>
                    <a:lnTo>
                      <a:pt x="938" y="1153"/>
                    </a:lnTo>
                    <a:lnTo>
                      <a:pt x="935" y="1151"/>
                    </a:lnTo>
                    <a:lnTo>
                      <a:pt x="932" y="1151"/>
                    </a:lnTo>
                    <a:lnTo>
                      <a:pt x="930" y="1151"/>
                    </a:lnTo>
                    <a:lnTo>
                      <a:pt x="927" y="1151"/>
                    </a:lnTo>
                    <a:lnTo>
                      <a:pt x="925" y="1153"/>
                    </a:lnTo>
                    <a:lnTo>
                      <a:pt x="922" y="1156"/>
                    </a:lnTo>
                    <a:lnTo>
                      <a:pt x="921" y="1159"/>
                    </a:lnTo>
                    <a:lnTo>
                      <a:pt x="924" y="1177"/>
                    </a:lnTo>
                    <a:lnTo>
                      <a:pt x="928" y="1194"/>
                    </a:lnTo>
                    <a:lnTo>
                      <a:pt x="927" y="1201"/>
                    </a:lnTo>
                    <a:lnTo>
                      <a:pt x="924" y="1207"/>
                    </a:lnTo>
                    <a:lnTo>
                      <a:pt x="918" y="1214"/>
                    </a:lnTo>
                    <a:lnTo>
                      <a:pt x="911" y="1220"/>
                    </a:lnTo>
                    <a:lnTo>
                      <a:pt x="907" y="1222"/>
                    </a:lnTo>
                    <a:lnTo>
                      <a:pt x="905" y="1225"/>
                    </a:lnTo>
                    <a:lnTo>
                      <a:pt x="901" y="1225"/>
                    </a:lnTo>
                    <a:lnTo>
                      <a:pt x="900" y="1224"/>
                    </a:lnTo>
                    <a:lnTo>
                      <a:pt x="896" y="1221"/>
                    </a:lnTo>
                    <a:lnTo>
                      <a:pt x="891" y="1216"/>
                    </a:lnTo>
                    <a:lnTo>
                      <a:pt x="889" y="1214"/>
                    </a:lnTo>
                    <a:lnTo>
                      <a:pt x="887" y="1214"/>
                    </a:lnTo>
                    <a:lnTo>
                      <a:pt x="886" y="1215"/>
                    </a:lnTo>
                    <a:lnTo>
                      <a:pt x="883" y="1216"/>
                    </a:lnTo>
                    <a:lnTo>
                      <a:pt x="881" y="1219"/>
                    </a:lnTo>
                    <a:lnTo>
                      <a:pt x="878" y="1220"/>
                    </a:lnTo>
                    <a:lnTo>
                      <a:pt x="876" y="1221"/>
                    </a:lnTo>
                    <a:lnTo>
                      <a:pt x="872" y="1221"/>
                    </a:lnTo>
                    <a:lnTo>
                      <a:pt x="867" y="1219"/>
                    </a:lnTo>
                    <a:lnTo>
                      <a:pt x="861" y="1220"/>
                    </a:lnTo>
                    <a:lnTo>
                      <a:pt x="855" y="1224"/>
                    </a:lnTo>
                    <a:lnTo>
                      <a:pt x="849" y="1228"/>
                    </a:lnTo>
                    <a:lnTo>
                      <a:pt x="844" y="1229"/>
                    </a:lnTo>
                    <a:lnTo>
                      <a:pt x="838" y="1231"/>
                    </a:lnTo>
                    <a:lnTo>
                      <a:pt x="832" y="1229"/>
                    </a:lnTo>
                    <a:lnTo>
                      <a:pt x="825" y="1227"/>
                    </a:lnTo>
                    <a:lnTo>
                      <a:pt x="811" y="1222"/>
                    </a:lnTo>
                    <a:lnTo>
                      <a:pt x="800" y="1215"/>
                    </a:lnTo>
                    <a:lnTo>
                      <a:pt x="792" y="1210"/>
                    </a:lnTo>
                    <a:lnTo>
                      <a:pt x="786" y="1207"/>
                    </a:lnTo>
                    <a:lnTo>
                      <a:pt x="783" y="1207"/>
                    </a:lnTo>
                    <a:lnTo>
                      <a:pt x="782" y="1207"/>
                    </a:lnTo>
                    <a:lnTo>
                      <a:pt x="781" y="1209"/>
                    </a:lnTo>
                    <a:lnTo>
                      <a:pt x="781" y="1213"/>
                    </a:lnTo>
                    <a:lnTo>
                      <a:pt x="780" y="1218"/>
                    </a:lnTo>
                    <a:lnTo>
                      <a:pt x="777" y="1220"/>
                    </a:lnTo>
                    <a:lnTo>
                      <a:pt x="775" y="1222"/>
                    </a:lnTo>
                    <a:lnTo>
                      <a:pt x="773" y="1224"/>
                    </a:lnTo>
                    <a:lnTo>
                      <a:pt x="765" y="1224"/>
                    </a:lnTo>
                    <a:lnTo>
                      <a:pt x="761" y="1221"/>
                    </a:lnTo>
                    <a:lnTo>
                      <a:pt x="756" y="1219"/>
                    </a:lnTo>
                    <a:lnTo>
                      <a:pt x="751" y="1216"/>
                    </a:lnTo>
                    <a:lnTo>
                      <a:pt x="749" y="1216"/>
                    </a:lnTo>
                    <a:lnTo>
                      <a:pt x="746" y="1219"/>
                    </a:lnTo>
                    <a:lnTo>
                      <a:pt x="744" y="1221"/>
                    </a:lnTo>
                    <a:lnTo>
                      <a:pt x="741" y="1225"/>
                    </a:lnTo>
                    <a:lnTo>
                      <a:pt x="729" y="1239"/>
                    </a:lnTo>
                    <a:lnTo>
                      <a:pt x="710" y="1259"/>
                    </a:lnTo>
                    <a:lnTo>
                      <a:pt x="688" y="1278"/>
                    </a:lnTo>
                    <a:lnTo>
                      <a:pt x="674" y="1289"/>
                    </a:lnTo>
                    <a:lnTo>
                      <a:pt x="666" y="1294"/>
                    </a:lnTo>
                    <a:lnTo>
                      <a:pt x="658" y="1297"/>
                    </a:lnTo>
                    <a:lnTo>
                      <a:pt x="656" y="1300"/>
                    </a:lnTo>
                    <a:lnTo>
                      <a:pt x="655" y="1301"/>
                    </a:lnTo>
                    <a:lnTo>
                      <a:pt x="654" y="1303"/>
                    </a:lnTo>
                    <a:lnTo>
                      <a:pt x="655" y="1306"/>
                    </a:lnTo>
                    <a:lnTo>
                      <a:pt x="672" y="1315"/>
                    </a:lnTo>
                    <a:lnTo>
                      <a:pt x="686" y="1326"/>
                    </a:lnTo>
                    <a:lnTo>
                      <a:pt x="686" y="1329"/>
                    </a:lnTo>
                    <a:lnTo>
                      <a:pt x="685" y="1332"/>
                    </a:lnTo>
                    <a:lnTo>
                      <a:pt x="683" y="1334"/>
                    </a:lnTo>
                    <a:lnTo>
                      <a:pt x="681" y="1335"/>
                    </a:lnTo>
                    <a:lnTo>
                      <a:pt x="679" y="1336"/>
                    </a:lnTo>
                    <a:lnTo>
                      <a:pt x="674" y="1338"/>
                    </a:lnTo>
                    <a:lnTo>
                      <a:pt x="669" y="1338"/>
                    </a:lnTo>
                    <a:lnTo>
                      <a:pt x="664" y="1336"/>
                    </a:lnTo>
                    <a:lnTo>
                      <a:pt x="653" y="1336"/>
                    </a:lnTo>
                    <a:lnTo>
                      <a:pt x="644" y="1338"/>
                    </a:lnTo>
                    <a:lnTo>
                      <a:pt x="641" y="1339"/>
                    </a:lnTo>
                    <a:lnTo>
                      <a:pt x="638" y="1341"/>
                    </a:lnTo>
                    <a:lnTo>
                      <a:pt x="636" y="1344"/>
                    </a:lnTo>
                    <a:lnTo>
                      <a:pt x="635" y="1347"/>
                    </a:lnTo>
                    <a:lnTo>
                      <a:pt x="632" y="1359"/>
                    </a:lnTo>
                    <a:lnTo>
                      <a:pt x="629" y="1374"/>
                    </a:lnTo>
                    <a:lnTo>
                      <a:pt x="626" y="1383"/>
                    </a:lnTo>
                    <a:lnTo>
                      <a:pt x="624" y="1390"/>
                    </a:lnTo>
                    <a:lnTo>
                      <a:pt x="622" y="1397"/>
                    </a:lnTo>
                    <a:lnTo>
                      <a:pt x="618" y="1401"/>
                    </a:lnTo>
                    <a:lnTo>
                      <a:pt x="612" y="1409"/>
                    </a:lnTo>
                    <a:lnTo>
                      <a:pt x="605" y="1421"/>
                    </a:lnTo>
                    <a:lnTo>
                      <a:pt x="600" y="1426"/>
                    </a:lnTo>
                    <a:lnTo>
                      <a:pt x="597" y="1432"/>
                    </a:lnTo>
                    <a:lnTo>
                      <a:pt x="592" y="1435"/>
                    </a:lnTo>
                    <a:lnTo>
                      <a:pt x="588" y="1437"/>
                    </a:lnTo>
                    <a:lnTo>
                      <a:pt x="585" y="1441"/>
                    </a:lnTo>
                    <a:lnTo>
                      <a:pt x="581" y="1445"/>
                    </a:lnTo>
                    <a:lnTo>
                      <a:pt x="579" y="1448"/>
                    </a:lnTo>
                    <a:lnTo>
                      <a:pt x="576" y="1453"/>
                    </a:lnTo>
                    <a:lnTo>
                      <a:pt x="572" y="1464"/>
                    </a:lnTo>
                    <a:lnTo>
                      <a:pt x="566" y="1472"/>
                    </a:lnTo>
                    <a:lnTo>
                      <a:pt x="563" y="1477"/>
                    </a:lnTo>
                    <a:lnTo>
                      <a:pt x="562" y="1487"/>
                    </a:lnTo>
                    <a:lnTo>
                      <a:pt x="562" y="1499"/>
                    </a:lnTo>
                    <a:lnTo>
                      <a:pt x="561" y="1512"/>
                    </a:lnTo>
                    <a:lnTo>
                      <a:pt x="557" y="1525"/>
                    </a:lnTo>
                    <a:lnTo>
                      <a:pt x="554" y="1536"/>
                    </a:lnTo>
                    <a:lnTo>
                      <a:pt x="550" y="1544"/>
                    </a:lnTo>
                    <a:lnTo>
                      <a:pt x="549" y="1548"/>
                    </a:lnTo>
                    <a:lnTo>
                      <a:pt x="547" y="1554"/>
                    </a:lnTo>
                    <a:lnTo>
                      <a:pt x="543" y="1559"/>
                    </a:lnTo>
                    <a:lnTo>
                      <a:pt x="540" y="1562"/>
                    </a:lnTo>
                    <a:lnTo>
                      <a:pt x="534" y="1566"/>
                    </a:lnTo>
                    <a:lnTo>
                      <a:pt x="521" y="1571"/>
                    </a:lnTo>
                    <a:lnTo>
                      <a:pt x="505" y="1575"/>
                    </a:lnTo>
                    <a:lnTo>
                      <a:pt x="496" y="1579"/>
                    </a:lnTo>
                    <a:lnTo>
                      <a:pt x="487" y="1584"/>
                    </a:lnTo>
                    <a:lnTo>
                      <a:pt x="479" y="1588"/>
                    </a:lnTo>
                    <a:lnTo>
                      <a:pt x="471" y="1594"/>
                    </a:lnTo>
                    <a:lnTo>
                      <a:pt x="455" y="1609"/>
                    </a:lnTo>
                    <a:lnTo>
                      <a:pt x="441" y="1622"/>
                    </a:lnTo>
                    <a:lnTo>
                      <a:pt x="435" y="1629"/>
                    </a:lnTo>
                    <a:lnTo>
                      <a:pt x="429" y="1634"/>
                    </a:lnTo>
                    <a:lnTo>
                      <a:pt x="424" y="1637"/>
                    </a:lnTo>
                    <a:lnTo>
                      <a:pt x="420" y="1641"/>
                    </a:lnTo>
                    <a:lnTo>
                      <a:pt x="408" y="1644"/>
                    </a:lnTo>
                    <a:lnTo>
                      <a:pt x="395" y="1647"/>
                    </a:lnTo>
                    <a:lnTo>
                      <a:pt x="390" y="1648"/>
                    </a:lnTo>
                    <a:lnTo>
                      <a:pt x="386" y="1649"/>
                    </a:lnTo>
                    <a:lnTo>
                      <a:pt x="384" y="1650"/>
                    </a:lnTo>
                    <a:lnTo>
                      <a:pt x="383" y="1653"/>
                    </a:lnTo>
                    <a:lnTo>
                      <a:pt x="380" y="1659"/>
                    </a:lnTo>
                    <a:lnTo>
                      <a:pt x="372" y="1668"/>
                    </a:lnTo>
                    <a:close/>
                    <a:moveTo>
                      <a:pt x="858" y="1792"/>
                    </a:moveTo>
                    <a:lnTo>
                      <a:pt x="865" y="1792"/>
                    </a:lnTo>
                    <a:lnTo>
                      <a:pt x="871" y="1791"/>
                    </a:lnTo>
                    <a:lnTo>
                      <a:pt x="878" y="1788"/>
                    </a:lnTo>
                    <a:lnTo>
                      <a:pt x="886" y="1783"/>
                    </a:lnTo>
                    <a:lnTo>
                      <a:pt x="893" y="1777"/>
                    </a:lnTo>
                    <a:lnTo>
                      <a:pt x="899" y="1774"/>
                    </a:lnTo>
                    <a:lnTo>
                      <a:pt x="905" y="1773"/>
                    </a:lnTo>
                    <a:lnTo>
                      <a:pt x="908" y="1773"/>
                    </a:lnTo>
                    <a:lnTo>
                      <a:pt x="909" y="1774"/>
                    </a:lnTo>
                    <a:lnTo>
                      <a:pt x="911" y="1775"/>
                    </a:lnTo>
                    <a:lnTo>
                      <a:pt x="911" y="1779"/>
                    </a:lnTo>
                    <a:lnTo>
                      <a:pt x="911" y="1781"/>
                    </a:lnTo>
                    <a:lnTo>
                      <a:pt x="911" y="1788"/>
                    </a:lnTo>
                    <a:lnTo>
                      <a:pt x="909" y="1796"/>
                    </a:lnTo>
                    <a:lnTo>
                      <a:pt x="909" y="1804"/>
                    </a:lnTo>
                    <a:lnTo>
                      <a:pt x="909" y="1812"/>
                    </a:lnTo>
                    <a:lnTo>
                      <a:pt x="908" y="1819"/>
                    </a:lnTo>
                    <a:lnTo>
                      <a:pt x="906" y="1825"/>
                    </a:lnTo>
                    <a:lnTo>
                      <a:pt x="902" y="1830"/>
                    </a:lnTo>
                    <a:lnTo>
                      <a:pt x="896" y="1832"/>
                    </a:lnTo>
                    <a:lnTo>
                      <a:pt x="889" y="1833"/>
                    </a:lnTo>
                    <a:lnTo>
                      <a:pt x="881" y="1832"/>
                    </a:lnTo>
                    <a:lnTo>
                      <a:pt x="874" y="1832"/>
                    </a:lnTo>
                    <a:lnTo>
                      <a:pt x="868" y="1832"/>
                    </a:lnTo>
                    <a:lnTo>
                      <a:pt x="861" y="1833"/>
                    </a:lnTo>
                    <a:lnTo>
                      <a:pt x="853" y="1837"/>
                    </a:lnTo>
                    <a:lnTo>
                      <a:pt x="850" y="1838"/>
                    </a:lnTo>
                    <a:lnTo>
                      <a:pt x="846" y="1839"/>
                    </a:lnTo>
                    <a:lnTo>
                      <a:pt x="844" y="1839"/>
                    </a:lnTo>
                    <a:lnTo>
                      <a:pt x="840" y="1838"/>
                    </a:lnTo>
                    <a:lnTo>
                      <a:pt x="839" y="1837"/>
                    </a:lnTo>
                    <a:lnTo>
                      <a:pt x="837" y="1836"/>
                    </a:lnTo>
                    <a:lnTo>
                      <a:pt x="836" y="1833"/>
                    </a:lnTo>
                    <a:lnTo>
                      <a:pt x="834" y="1831"/>
                    </a:lnTo>
                    <a:lnTo>
                      <a:pt x="834" y="1826"/>
                    </a:lnTo>
                    <a:lnTo>
                      <a:pt x="836" y="1820"/>
                    </a:lnTo>
                    <a:lnTo>
                      <a:pt x="838" y="1813"/>
                    </a:lnTo>
                    <a:lnTo>
                      <a:pt x="842" y="1807"/>
                    </a:lnTo>
                    <a:lnTo>
                      <a:pt x="845" y="1801"/>
                    </a:lnTo>
                    <a:lnTo>
                      <a:pt x="850" y="1796"/>
                    </a:lnTo>
                    <a:lnTo>
                      <a:pt x="855" y="1793"/>
                    </a:lnTo>
                    <a:lnTo>
                      <a:pt x="858" y="1792"/>
                    </a:lnTo>
                    <a:close/>
                    <a:moveTo>
                      <a:pt x="877" y="1851"/>
                    </a:moveTo>
                    <a:lnTo>
                      <a:pt x="882" y="1851"/>
                    </a:lnTo>
                    <a:lnTo>
                      <a:pt x="886" y="1852"/>
                    </a:lnTo>
                    <a:lnTo>
                      <a:pt x="888" y="1855"/>
                    </a:lnTo>
                    <a:lnTo>
                      <a:pt x="890" y="1857"/>
                    </a:lnTo>
                    <a:lnTo>
                      <a:pt x="894" y="1863"/>
                    </a:lnTo>
                    <a:lnTo>
                      <a:pt x="896" y="1870"/>
                    </a:lnTo>
                    <a:lnTo>
                      <a:pt x="897" y="1878"/>
                    </a:lnTo>
                    <a:lnTo>
                      <a:pt x="899" y="1886"/>
                    </a:lnTo>
                    <a:lnTo>
                      <a:pt x="897" y="1889"/>
                    </a:lnTo>
                    <a:lnTo>
                      <a:pt x="896" y="1892"/>
                    </a:lnTo>
                    <a:lnTo>
                      <a:pt x="894" y="1894"/>
                    </a:lnTo>
                    <a:lnTo>
                      <a:pt x="890" y="1895"/>
                    </a:lnTo>
                    <a:lnTo>
                      <a:pt x="883" y="1896"/>
                    </a:lnTo>
                    <a:lnTo>
                      <a:pt x="876" y="1894"/>
                    </a:lnTo>
                    <a:lnTo>
                      <a:pt x="874" y="1893"/>
                    </a:lnTo>
                    <a:lnTo>
                      <a:pt x="871" y="1890"/>
                    </a:lnTo>
                    <a:lnTo>
                      <a:pt x="870" y="1888"/>
                    </a:lnTo>
                    <a:lnTo>
                      <a:pt x="870" y="1886"/>
                    </a:lnTo>
                    <a:lnTo>
                      <a:pt x="872" y="1878"/>
                    </a:lnTo>
                    <a:lnTo>
                      <a:pt x="875" y="1873"/>
                    </a:lnTo>
                    <a:lnTo>
                      <a:pt x="876" y="1870"/>
                    </a:lnTo>
                    <a:lnTo>
                      <a:pt x="876" y="1868"/>
                    </a:lnTo>
                    <a:lnTo>
                      <a:pt x="876" y="1867"/>
                    </a:lnTo>
                    <a:lnTo>
                      <a:pt x="875" y="1865"/>
                    </a:lnTo>
                    <a:lnTo>
                      <a:pt x="870" y="1867"/>
                    </a:lnTo>
                    <a:lnTo>
                      <a:pt x="865" y="1871"/>
                    </a:lnTo>
                    <a:lnTo>
                      <a:pt x="861" y="1876"/>
                    </a:lnTo>
                    <a:lnTo>
                      <a:pt x="857" y="1882"/>
                    </a:lnTo>
                    <a:lnTo>
                      <a:pt x="855" y="1888"/>
                    </a:lnTo>
                    <a:lnTo>
                      <a:pt x="852" y="1893"/>
                    </a:lnTo>
                    <a:lnTo>
                      <a:pt x="850" y="1896"/>
                    </a:lnTo>
                    <a:lnTo>
                      <a:pt x="845" y="1899"/>
                    </a:lnTo>
                    <a:lnTo>
                      <a:pt x="844" y="1899"/>
                    </a:lnTo>
                    <a:lnTo>
                      <a:pt x="843" y="1896"/>
                    </a:lnTo>
                    <a:lnTo>
                      <a:pt x="842" y="1894"/>
                    </a:lnTo>
                    <a:lnTo>
                      <a:pt x="842" y="1889"/>
                    </a:lnTo>
                    <a:lnTo>
                      <a:pt x="842" y="1881"/>
                    </a:lnTo>
                    <a:lnTo>
                      <a:pt x="844" y="1871"/>
                    </a:lnTo>
                    <a:lnTo>
                      <a:pt x="846" y="1868"/>
                    </a:lnTo>
                    <a:lnTo>
                      <a:pt x="850" y="1863"/>
                    </a:lnTo>
                    <a:lnTo>
                      <a:pt x="853" y="1859"/>
                    </a:lnTo>
                    <a:lnTo>
                      <a:pt x="858" y="1857"/>
                    </a:lnTo>
                    <a:lnTo>
                      <a:pt x="863" y="1853"/>
                    </a:lnTo>
                    <a:lnTo>
                      <a:pt x="868" y="1852"/>
                    </a:lnTo>
                    <a:lnTo>
                      <a:pt x="872" y="1851"/>
                    </a:lnTo>
                    <a:lnTo>
                      <a:pt x="877" y="1851"/>
                    </a:lnTo>
                    <a:close/>
                    <a:moveTo>
                      <a:pt x="1209" y="1939"/>
                    </a:moveTo>
                    <a:lnTo>
                      <a:pt x="1211" y="1937"/>
                    </a:lnTo>
                    <a:lnTo>
                      <a:pt x="1215" y="1934"/>
                    </a:lnTo>
                    <a:lnTo>
                      <a:pt x="1218" y="1932"/>
                    </a:lnTo>
                    <a:lnTo>
                      <a:pt x="1222" y="1931"/>
                    </a:lnTo>
                    <a:lnTo>
                      <a:pt x="1224" y="1932"/>
                    </a:lnTo>
                    <a:lnTo>
                      <a:pt x="1226" y="1933"/>
                    </a:lnTo>
                    <a:lnTo>
                      <a:pt x="1228" y="1934"/>
                    </a:lnTo>
                    <a:lnTo>
                      <a:pt x="1229" y="1937"/>
                    </a:lnTo>
                    <a:lnTo>
                      <a:pt x="1229" y="1939"/>
                    </a:lnTo>
                    <a:lnTo>
                      <a:pt x="1229" y="1943"/>
                    </a:lnTo>
                    <a:lnTo>
                      <a:pt x="1229" y="1945"/>
                    </a:lnTo>
                    <a:lnTo>
                      <a:pt x="1228" y="1947"/>
                    </a:lnTo>
                    <a:lnTo>
                      <a:pt x="1223" y="1952"/>
                    </a:lnTo>
                    <a:lnTo>
                      <a:pt x="1218" y="1956"/>
                    </a:lnTo>
                    <a:lnTo>
                      <a:pt x="1212" y="1957"/>
                    </a:lnTo>
                    <a:lnTo>
                      <a:pt x="1205" y="1958"/>
                    </a:lnTo>
                    <a:lnTo>
                      <a:pt x="1203" y="1958"/>
                    </a:lnTo>
                    <a:lnTo>
                      <a:pt x="1201" y="1957"/>
                    </a:lnTo>
                    <a:lnTo>
                      <a:pt x="1198" y="1956"/>
                    </a:lnTo>
                    <a:lnTo>
                      <a:pt x="1197" y="1953"/>
                    </a:lnTo>
                    <a:lnTo>
                      <a:pt x="1196" y="1951"/>
                    </a:lnTo>
                    <a:lnTo>
                      <a:pt x="1196" y="1949"/>
                    </a:lnTo>
                    <a:lnTo>
                      <a:pt x="1197" y="1947"/>
                    </a:lnTo>
                    <a:lnTo>
                      <a:pt x="1198" y="1945"/>
                    </a:lnTo>
                    <a:lnTo>
                      <a:pt x="1205" y="1943"/>
                    </a:lnTo>
                    <a:lnTo>
                      <a:pt x="1209" y="1939"/>
                    </a:lnTo>
                    <a:close/>
                    <a:moveTo>
                      <a:pt x="1337" y="1991"/>
                    </a:moveTo>
                    <a:lnTo>
                      <a:pt x="1337" y="1989"/>
                    </a:lnTo>
                    <a:lnTo>
                      <a:pt x="1338" y="1988"/>
                    </a:lnTo>
                    <a:lnTo>
                      <a:pt x="1340" y="1987"/>
                    </a:lnTo>
                    <a:lnTo>
                      <a:pt x="1341" y="1987"/>
                    </a:lnTo>
                    <a:lnTo>
                      <a:pt x="1346" y="1988"/>
                    </a:lnTo>
                    <a:lnTo>
                      <a:pt x="1350" y="1990"/>
                    </a:lnTo>
                    <a:lnTo>
                      <a:pt x="1355" y="1996"/>
                    </a:lnTo>
                    <a:lnTo>
                      <a:pt x="1357" y="2001"/>
                    </a:lnTo>
                    <a:lnTo>
                      <a:pt x="1357" y="2004"/>
                    </a:lnTo>
                    <a:lnTo>
                      <a:pt x="1356" y="2008"/>
                    </a:lnTo>
                    <a:lnTo>
                      <a:pt x="1354" y="2009"/>
                    </a:lnTo>
                    <a:lnTo>
                      <a:pt x="1352" y="2008"/>
                    </a:lnTo>
                    <a:lnTo>
                      <a:pt x="1349" y="2006"/>
                    </a:lnTo>
                    <a:lnTo>
                      <a:pt x="1346" y="2003"/>
                    </a:lnTo>
                    <a:lnTo>
                      <a:pt x="1341" y="1996"/>
                    </a:lnTo>
                    <a:lnTo>
                      <a:pt x="1337" y="1991"/>
                    </a:lnTo>
                    <a:close/>
                  </a:path>
                </a:pathLst>
              </a:custGeom>
              <a:solidFill>
                <a:srgbClr val="0984AB"/>
              </a:solidFill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8" name="浙江">
                <a:extLst>
                  <a:ext uri="{FF2B5EF4-FFF2-40B4-BE49-F238E27FC236}">
                    <a16:creationId xmlns:a16="http://schemas.microsoft.com/office/drawing/2014/main" id="{D86436E5-1A50-4939-A7D2-9601B8E915A2}"/>
                  </a:ext>
                </a:extLst>
              </p:cNvPr>
              <p:cNvSpPr/>
              <p:nvPr/>
            </p:nvSpPr>
            <p:spPr bwMode="auto">
              <a:xfrm>
                <a:off x="5415245" y="3599769"/>
                <a:ext cx="539370" cy="631457"/>
              </a:xfrm>
              <a:custGeom>
                <a:avLst/>
                <a:gdLst>
                  <a:gd name="T0" fmla="*/ 882 w 1493"/>
                  <a:gd name="T1" fmla="*/ 1623 h 1731"/>
                  <a:gd name="T2" fmla="*/ 793 w 1493"/>
                  <a:gd name="T3" fmla="*/ 1671 h 1731"/>
                  <a:gd name="T4" fmla="*/ 704 w 1493"/>
                  <a:gd name="T5" fmla="*/ 1615 h 1731"/>
                  <a:gd name="T6" fmla="*/ 646 w 1493"/>
                  <a:gd name="T7" fmla="*/ 1535 h 1731"/>
                  <a:gd name="T8" fmla="*/ 577 w 1493"/>
                  <a:gd name="T9" fmla="*/ 1610 h 1731"/>
                  <a:gd name="T10" fmla="*/ 469 w 1493"/>
                  <a:gd name="T11" fmla="*/ 1637 h 1731"/>
                  <a:gd name="T12" fmla="*/ 395 w 1493"/>
                  <a:gd name="T13" fmla="*/ 1604 h 1731"/>
                  <a:gd name="T14" fmla="*/ 306 w 1493"/>
                  <a:gd name="T15" fmla="*/ 1400 h 1731"/>
                  <a:gd name="T16" fmla="*/ 299 w 1493"/>
                  <a:gd name="T17" fmla="*/ 1296 h 1731"/>
                  <a:gd name="T18" fmla="*/ 222 w 1493"/>
                  <a:gd name="T19" fmla="*/ 1320 h 1731"/>
                  <a:gd name="T20" fmla="*/ 189 w 1493"/>
                  <a:gd name="T21" fmla="*/ 1250 h 1731"/>
                  <a:gd name="T22" fmla="*/ 142 w 1493"/>
                  <a:gd name="T23" fmla="*/ 1087 h 1731"/>
                  <a:gd name="T24" fmla="*/ 79 w 1493"/>
                  <a:gd name="T25" fmla="*/ 1019 h 1731"/>
                  <a:gd name="T26" fmla="*/ 10 w 1493"/>
                  <a:gd name="T27" fmla="*/ 914 h 1731"/>
                  <a:gd name="T28" fmla="*/ 71 w 1493"/>
                  <a:gd name="T29" fmla="*/ 824 h 1731"/>
                  <a:gd name="T30" fmla="*/ 167 w 1493"/>
                  <a:gd name="T31" fmla="*/ 751 h 1731"/>
                  <a:gd name="T32" fmla="*/ 245 w 1493"/>
                  <a:gd name="T33" fmla="*/ 672 h 1731"/>
                  <a:gd name="T34" fmla="*/ 280 w 1493"/>
                  <a:gd name="T35" fmla="*/ 515 h 1731"/>
                  <a:gd name="T36" fmla="*/ 278 w 1493"/>
                  <a:gd name="T37" fmla="*/ 430 h 1731"/>
                  <a:gd name="T38" fmla="*/ 404 w 1493"/>
                  <a:gd name="T39" fmla="*/ 411 h 1731"/>
                  <a:gd name="T40" fmla="*/ 439 w 1493"/>
                  <a:gd name="T41" fmla="*/ 312 h 1731"/>
                  <a:gd name="T42" fmla="*/ 445 w 1493"/>
                  <a:gd name="T43" fmla="*/ 233 h 1731"/>
                  <a:gd name="T44" fmla="*/ 491 w 1493"/>
                  <a:gd name="T45" fmla="*/ 183 h 1731"/>
                  <a:gd name="T46" fmla="*/ 539 w 1493"/>
                  <a:gd name="T47" fmla="*/ 10 h 1731"/>
                  <a:gd name="T48" fmla="*/ 659 w 1493"/>
                  <a:gd name="T49" fmla="*/ 60 h 1731"/>
                  <a:gd name="T50" fmla="*/ 828 w 1493"/>
                  <a:gd name="T51" fmla="*/ 128 h 1731"/>
                  <a:gd name="T52" fmla="*/ 921 w 1493"/>
                  <a:gd name="T53" fmla="*/ 73 h 1731"/>
                  <a:gd name="T54" fmla="*/ 1020 w 1493"/>
                  <a:gd name="T55" fmla="*/ 63 h 1731"/>
                  <a:gd name="T56" fmla="*/ 1126 w 1493"/>
                  <a:gd name="T57" fmla="*/ 156 h 1731"/>
                  <a:gd name="T58" fmla="*/ 1026 w 1493"/>
                  <a:gd name="T59" fmla="*/ 246 h 1731"/>
                  <a:gd name="T60" fmla="*/ 907 w 1493"/>
                  <a:gd name="T61" fmla="*/ 309 h 1731"/>
                  <a:gd name="T62" fmla="*/ 793 w 1493"/>
                  <a:gd name="T63" fmla="*/ 385 h 1731"/>
                  <a:gd name="T64" fmla="*/ 906 w 1493"/>
                  <a:gd name="T65" fmla="*/ 385 h 1731"/>
                  <a:gd name="T66" fmla="*/ 1033 w 1493"/>
                  <a:gd name="T67" fmla="*/ 401 h 1731"/>
                  <a:gd name="T68" fmla="*/ 1208 w 1493"/>
                  <a:gd name="T69" fmla="*/ 337 h 1731"/>
                  <a:gd name="T70" fmla="*/ 1430 w 1493"/>
                  <a:gd name="T71" fmla="*/ 474 h 1731"/>
                  <a:gd name="T72" fmla="*/ 1423 w 1493"/>
                  <a:gd name="T73" fmla="*/ 517 h 1731"/>
                  <a:gd name="T74" fmla="*/ 1450 w 1493"/>
                  <a:gd name="T75" fmla="*/ 599 h 1731"/>
                  <a:gd name="T76" fmla="*/ 1314 w 1493"/>
                  <a:gd name="T77" fmla="*/ 647 h 1731"/>
                  <a:gd name="T78" fmla="*/ 1402 w 1493"/>
                  <a:gd name="T79" fmla="*/ 650 h 1731"/>
                  <a:gd name="T80" fmla="*/ 1452 w 1493"/>
                  <a:gd name="T81" fmla="*/ 714 h 1731"/>
                  <a:gd name="T82" fmla="*/ 1463 w 1493"/>
                  <a:gd name="T83" fmla="*/ 763 h 1731"/>
                  <a:gd name="T84" fmla="*/ 1391 w 1493"/>
                  <a:gd name="T85" fmla="*/ 713 h 1731"/>
                  <a:gd name="T86" fmla="*/ 1327 w 1493"/>
                  <a:gd name="T87" fmla="*/ 773 h 1731"/>
                  <a:gd name="T88" fmla="*/ 1313 w 1493"/>
                  <a:gd name="T89" fmla="*/ 834 h 1731"/>
                  <a:gd name="T90" fmla="*/ 1372 w 1493"/>
                  <a:gd name="T91" fmla="*/ 912 h 1731"/>
                  <a:gd name="T92" fmla="*/ 1330 w 1493"/>
                  <a:gd name="T93" fmla="*/ 928 h 1731"/>
                  <a:gd name="T94" fmla="*/ 1299 w 1493"/>
                  <a:gd name="T95" fmla="*/ 1015 h 1731"/>
                  <a:gd name="T96" fmla="*/ 1358 w 1493"/>
                  <a:gd name="T97" fmla="*/ 1136 h 1731"/>
                  <a:gd name="T98" fmla="*/ 1341 w 1493"/>
                  <a:gd name="T99" fmla="*/ 1180 h 1731"/>
                  <a:gd name="T100" fmla="*/ 1292 w 1493"/>
                  <a:gd name="T101" fmla="*/ 1239 h 1731"/>
                  <a:gd name="T102" fmla="*/ 1254 w 1493"/>
                  <a:gd name="T103" fmla="*/ 1257 h 1731"/>
                  <a:gd name="T104" fmla="*/ 1223 w 1493"/>
                  <a:gd name="T105" fmla="*/ 1313 h 1731"/>
                  <a:gd name="T106" fmla="*/ 1251 w 1493"/>
                  <a:gd name="T107" fmla="*/ 1225 h 1731"/>
                  <a:gd name="T108" fmla="*/ 1167 w 1493"/>
                  <a:gd name="T109" fmla="*/ 1200 h 1731"/>
                  <a:gd name="T110" fmla="*/ 1178 w 1493"/>
                  <a:gd name="T111" fmla="*/ 1270 h 1731"/>
                  <a:gd name="T112" fmla="*/ 1122 w 1493"/>
                  <a:gd name="T113" fmla="*/ 1343 h 1731"/>
                  <a:gd name="T114" fmla="*/ 1078 w 1493"/>
                  <a:gd name="T115" fmla="*/ 1369 h 1731"/>
                  <a:gd name="T116" fmla="*/ 1053 w 1493"/>
                  <a:gd name="T117" fmla="*/ 1478 h 1731"/>
                  <a:gd name="T118" fmla="*/ 1047 w 1493"/>
                  <a:gd name="T119" fmla="*/ 1570 h 1731"/>
                  <a:gd name="T120" fmla="*/ 1018 w 1493"/>
                  <a:gd name="T121" fmla="*/ 1623 h 1731"/>
                  <a:gd name="T122" fmla="*/ 1011 w 1493"/>
                  <a:gd name="T123" fmla="*/ 1696 h 17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493" h="1731">
                    <a:moveTo>
                      <a:pt x="984" y="1731"/>
                    </a:moveTo>
                    <a:lnTo>
                      <a:pt x="980" y="1725"/>
                    </a:lnTo>
                    <a:lnTo>
                      <a:pt x="975" y="1721"/>
                    </a:lnTo>
                    <a:lnTo>
                      <a:pt x="971" y="1715"/>
                    </a:lnTo>
                    <a:lnTo>
                      <a:pt x="968" y="1710"/>
                    </a:lnTo>
                    <a:lnTo>
                      <a:pt x="963" y="1697"/>
                    </a:lnTo>
                    <a:lnTo>
                      <a:pt x="958" y="1681"/>
                    </a:lnTo>
                    <a:lnTo>
                      <a:pt x="954" y="1667"/>
                    </a:lnTo>
                    <a:lnTo>
                      <a:pt x="950" y="1656"/>
                    </a:lnTo>
                    <a:lnTo>
                      <a:pt x="946" y="1649"/>
                    </a:lnTo>
                    <a:lnTo>
                      <a:pt x="944" y="1642"/>
                    </a:lnTo>
                    <a:lnTo>
                      <a:pt x="942" y="1640"/>
                    </a:lnTo>
                    <a:lnTo>
                      <a:pt x="939" y="1637"/>
                    </a:lnTo>
                    <a:lnTo>
                      <a:pt x="936" y="1635"/>
                    </a:lnTo>
                    <a:lnTo>
                      <a:pt x="932" y="1634"/>
                    </a:lnTo>
                    <a:lnTo>
                      <a:pt x="924" y="1634"/>
                    </a:lnTo>
                    <a:lnTo>
                      <a:pt x="914" y="1631"/>
                    </a:lnTo>
                    <a:lnTo>
                      <a:pt x="905" y="1630"/>
                    </a:lnTo>
                    <a:lnTo>
                      <a:pt x="894" y="1626"/>
                    </a:lnTo>
                    <a:lnTo>
                      <a:pt x="888" y="1624"/>
                    </a:lnTo>
                    <a:lnTo>
                      <a:pt x="882" y="1623"/>
                    </a:lnTo>
                    <a:lnTo>
                      <a:pt x="876" y="1623"/>
                    </a:lnTo>
                    <a:lnTo>
                      <a:pt x="870" y="1624"/>
                    </a:lnTo>
                    <a:lnTo>
                      <a:pt x="866" y="1627"/>
                    </a:lnTo>
                    <a:lnTo>
                      <a:pt x="860" y="1630"/>
                    </a:lnTo>
                    <a:lnTo>
                      <a:pt x="856" y="1634"/>
                    </a:lnTo>
                    <a:lnTo>
                      <a:pt x="852" y="1639"/>
                    </a:lnTo>
                    <a:lnTo>
                      <a:pt x="845" y="1647"/>
                    </a:lnTo>
                    <a:lnTo>
                      <a:pt x="839" y="1653"/>
                    </a:lnTo>
                    <a:lnTo>
                      <a:pt x="836" y="1655"/>
                    </a:lnTo>
                    <a:lnTo>
                      <a:pt x="833" y="1656"/>
                    </a:lnTo>
                    <a:lnTo>
                      <a:pt x="831" y="1656"/>
                    </a:lnTo>
                    <a:lnTo>
                      <a:pt x="829" y="1655"/>
                    </a:lnTo>
                    <a:lnTo>
                      <a:pt x="825" y="1652"/>
                    </a:lnTo>
                    <a:lnTo>
                      <a:pt x="819" y="1648"/>
                    </a:lnTo>
                    <a:lnTo>
                      <a:pt x="817" y="1647"/>
                    </a:lnTo>
                    <a:lnTo>
                      <a:pt x="813" y="1646"/>
                    </a:lnTo>
                    <a:lnTo>
                      <a:pt x="810" y="1647"/>
                    </a:lnTo>
                    <a:lnTo>
                      <a:pt x="807" y="1649"/>
                    </a:lnTo>
                    <a:lnTo>
                      <a:pt x="801" y="1656"/>
                    </a:lnTo>
                    <a:lnTo>
                      <a:pt x="797" y="1664"/>
                    </a:lnTo>
                    <a:lnTo>
                      <a:pt x="793" y="1671"/>
                    </a:lnTo>
                    <a:lnTo>
                      <a:pt x="791" y="1675"/>
                    </a:lnTo>
                    <a:lnTo>
                      <a:pt x="787" y="1678"/>
                    </a:lnTo>
                    <a:lnTo>
                      <a:pt x="779" y="1679"/>
                    </a:lnTo>
                    <a:lnTo>
                      <a:pt x="769" y="1680"/>
                    </a:lnTo>
                    <a:lnTo>
                      <a:pt x="761" y="1680"/>
                    </a:lnTo>
                    <a:lnTo>
                      <a:pt x="750" y="1683"/>
                    </a:lnTo>
                    <a:lnTo>
                      <a:pt x="742" y="1686"/>
                    </a:lnTo>
                    <a:lnTo>
                      <a:pt x="737" y="1689"/>
                    </a:lnTo>
                    <a:lnTo>
                      <a:pt x="736" y="1689"/>
                    </a:lnTo>
                    <a:lnTo>
                      <a:pt x="736" y="1685"/>
                    </a:lnTo>
                    <a:lnTo>
                      <a:pt x="736" y="1679"/>
                    </a:lnTo>
                    <a:lnTo>
                      <a:pt x="731" y="1673"/>
                    </a:lnTo>
                    <a:lnTo>
                      <a:pt x="725" y="1666"/>
                    </a:lnTo>
                    <a:lnTo>
                      <a:pt x="716" y="1659"/>
                    </a:lnTo>
                    <a:lnTo>
                      <a:pt x="706" y="1653"/>
                    </a:lnTo>
                    <a:lnTo>
                      <a:pt x="705" y="1649"/>
                    </a:lnTo>
                    <a:lnTo>
                      <a:pt x="704" y="1646"/>
                    </a:lnTo>
                    <a:lnTo>
                      <a:pt x="703" y="1642"/>
                    </a:lnTo>
                    <a:lnTo>
                      <a:pt x="703" y="1637"/>
                    </a:lnTo>
                    <a:lnTo>
                      <a:pt x="704" y="1626"/>
                    </a:lnTo>
                    <a:lnTo>
                      <a:pt x="704" y="1615"/>
                    </a:lnTo>
                    <a:lnTo>
                      <a:pt x="704" y="1610"/>
                    </a:lnTo>
                    <a:lnTo>
                      <a:pt x="703" y="1607"/>
                    </a:lnTo>
                    <a:lnTo>
                      <a:pt x="702" y="1603"/>
                    </a:lnTo>
                    <a:lnTo>
                      <a:pt x="699" y="1599"/>
                    </a:lnTo>
                    <a:lnTo>
                      <a:pt x="696" y="1597"/>
                    </a:lnTo>
                    <a:lnTo>
                      <a:pt x="692" y="1596"/>
                    </a:lnTo>
                    <a:lnTo>
                      <a:pt x="687" y="1596"/>
                    </a:lnTo>
                    <a:lnTo>
                      <a:pt x="682" y="1595"/>
                    </a:lnTo>
                    <a:lnTo>
                      <a:pt x="681" y="1589"/>
                    </a:lnTo>
                    <a:lnTo>
                      <a:pt x="681" y="1577"/>
                    </a:lnTo>
                    <a:lnTo>
                      <a:pt x="675" y="1571"/>
                    </a:lnTo>
                    <a:lnTo>
                      <a:pt x="671" y="1567"/>
                    </a:lnTo>
                    <a:lnTo>
                      <a:pt x="669" y="1557"/>
                    </a:lnTo>
                    <a:lnTo>
                      <a:pt x="667" y="1541"/>
                    </a:lnTo>
                    <a:lnTo>
                      <a:pt x="666" y="1539"/>
                    </a:lnTo>
                    <a:lnTo>
                      <a:pt x="663" y="1536"/>
                    </a:lnTo>
                    <a:lnTo>
                      <a:pt x="662" y="1535"/>
                    </a:lnTo>
                    <a:lnTo>
                      <a:pt x="660" y="1534"/>
                    </a:lnTo>
                    <a:lnTo>
                      <a:pt x="654" y="1534"/>
                    </a:lnTo>
                    <a:lnTo>
                      <a:pt x="649" y="1534"/>
                    </a:lnTo>
                    <a:lnTo>
                      <a:pt x="646" y="1535"/>
                    </a:lnTo>
                    <a:lnTo>
                      <a:pt x="642" y="1538"/>
                    </a:lnTo>
                    <a:lnTo>
                      <a:pt x="637" y="1540"/>
                    </a:lnTo>
                    <a:lnTo>
                      <a:pt x="634" y="1542"/>
                    </a:lnTo>
                    <a:lnTo>
                      <a:pt x="629" y="1548"/>
                    </a:lnTo>
                    <a:lnTo>
                      <a:pt x="624" y="1555"/>
                    </a:lnTo>
                    <a:lnTo>
                      <a:pt x="622" y="1563"/>
                    </a:lnTo>
                    <a:lnTo>
                      <a:pt x="619" y="1571"/>
                    </a:lnTo>
                    <a:lnTo>
                      <a:pt x="616" y="1586"/>
                    </a:lnTo>
                    <a:lnTo>
                      <a:pt x="612" y="1598"/>
                    </a:lnTo>
                    <a:lnTo>
                      <a:pt x="611" y="1603"/>
                    </a:lnTo>
                    <a:lnTo>
                      <a:pt x="609" y="1607"/>
                    </a:lnTo>
                    <a:lnTo>
                      <a:pt x="606" y="1608"/>
                    </a:lnTo>
                    <a:lnTo>
                      <a:pt x="604" y="1609"/>
                    </a:lnTo>
                    <a:lnTo>
                      <a:pt x="602" y="1609"/>
                    </a:lnTo>
                    <a:lnTo>
                      <a:pt x="599" y="1608"/>
                    </a:lnTo>
                    <a:lnTo>
                      <a:pt x="596" y="1607"/>
                    </a:lnTo>
                    <a:lnTo>
                      <a:pt x="593" y="1604"/>
                    </a:lnTo>
                    <a:lnTo>
                      <a:pt x="590" y="1603"/>
                    </a:lnTo>
                    <a:lnTo>
                      <a:pt x="586" y="1604"/>
                    </a:lnTo>
                    <a:lnTo>
                      <a:pt x="581" y="1607"/>
                    </a:lnTo>
                    <a:lnTo>
                      <a:pt x="577" y="1610"/>
                    </a:lnTo>
                    <a:lnTo>
                      <a:pt x="567" y="1621"/>
                    </a:lnTo>
                    <a:lnTo>
                      <a:pt x="560" y="1631"/>
                    </a:lnTo>
                    <a:lnTo>
                      <a:pt x="554" y="1642"/>
                    </a:lnTo>
                    <a:lnTo>
                      <a:pt x="547" y="1652"/>
                    </a:lnTo>
                    <a:lnTo>
                      <a:pt x="542" y="1655"/>
                    </a:lnTo>
                    <a:lnTo>
                      <a:pt x="537" y="1659"/>
                    </a:lnTo>
                    <a:lnTo>
                      <a:pt x="533" y="1661"/>
                    </a:lnTo>
                    <a:lnTo>
                      <a:pt x="527" y="1664"/>
                    </a:lnTo>
                    <a:lnTo>
                      <a:pt x="515" y="1665"/>
                    </a:lnTo>
                    <a:lnTo>
                      <a:pt x="504" y="1666"/>
                    </a:lnTo>
                    <a:lnTo>
                      <a:pt x="499" y="1665"/>
                    </a:lnTo>
                    <a:lnTo>
                      <a:pt x="496" y="1664"/>
                    </a:lnTo>
                    <a:lnTo>
                      <a:pt x="493" y="1661"/>
                    </a:lnTo>
                    <a:lnTo>
                      <a:pt x="491" y="1659"/>
                    </a:lnTo>
                    <a:lnTo>
                      <a:pt x="491" y="1653"/>
                    </a:lnTo>
                    <a:lnTo>
                      <a:pt x="490" y="1649"/>
                    </a:lnTo>
                    <a:lnTo>
                      <a:pt x="488" y="1646"/>
                    </a:lnTo>
                    <a:lnTo>
                      <a:pt x="484" y="1642"/>
                    </a:lnTo>
                    <a:lnTo>
                      <a:pt x="480" y="1640"/>
                    </a:lnTo>
                    <a:lnTo>
                      <a:pt x="476" y="1639"/>
                    </a:lnTo>
                    <a:lnTo>
                      <a:pt x="469" y="1637"/>
                    </a:lnTo>
                    <a:lnTo>
                      <a:pt x="460" y="1637"/>
                    </a:lnTo>
                    <a:lnTo>
                      <a:pt x="444" y="1637"/>
                    </a:lnTo>
                    <a:lnTo>
                      <a:pt x="429" y="1640"/>
                    </a:lnTo>
                    <a:lnTo>
                      <a:pt x="416" y="1642"/>
                    </a:lnTo>
                    <a:lnTo>
                      <a:pt x="406" y="1645"/>
                    </a:lnTo>
                    <a:lnTo>
                      <a:pt x="401" y="1645"/>
                    </a:lnTo>
                    <a:lnTo>
                      <a:pt x="397" y="1645"/>
                    </a:lnTo>
                    <a:lnTo>
                      <a:pt x="392" y="1643"/>
                    </a:lnTo>
                    <a:lnTo>
                      <a:pt x="389" y="1640"/>
                    </a:lnTo>
                    <a:lnTo>
                      <a:pt x="385" y="1636"/>
                    </a:lnTo>
                    <a:lnTo>
                      <a:pt x="383" y="1633"/>
                    </a:lnTo>
                    <a:lnTo>
                      <a:pt x="382" y="1629"/>
                    </a:lnTo>
                    <a:lnTo>
                      <a:pt x="381" y="1626"/>
                    </a:lnTo>
                    <a:lnTo>
                      <a:pt x="382" y="1623"/>
                    </a:lnTo>
                    <a:lnTo>
                      <a:pt x="382" y="1620"/>
                    </a:lnTo>
                    <a:lnTo>
                      <a:pt x="384" y="1617"/>
                    </a:lnTo>
                    <a:lnTo>
                      <a:pt x="386" y="1615"/>
                    </a:lnTo>
                    <a:lnTo>
                      <a:pt x="391" y="1611"/>
                    </a:lnTo>
                    <a:lnTo>
                      <a:pt x="395" y="1608"/>
                    </a:lnTo>
                    <a:lnTo>
                      <a:pt x="395" y="1607"/>
                    </a:lnTo>
                    <a:lnTo>
                      <a:pt x="395" y="1604"/>
                    </a:lnTo>
                    <a:lnTo>
                      <a:pt x="395" y="1602"/>
                    </a:lnTo>
                    <a:lnTo>
                      <a:pt x="394" y="1598"/>
                    </a:lnTo>
                    <a:lnTo>
                      <a:pt x="390" y="1590"/>
                    </a:lnTo>
                    <a:lnTo>
                      <a:pt x="385" y="1579"/>
                    </a:lnTo>
                    <a:lnTo>
                      <a:pt x="381" y="1567"/>
                    </a:lnTo>
                    <a:lnTo>
                      <a:pt x="376" y="1553"/>
                    </a:lnTo>
                    <a:lnTo>
                      <a:pt x="371" y="1538"/>
                    </a:lnTo>
                    <a:lnTo>
                      <a:pt x="366" y="1521"/>
                    </a:lnTo>
                    <a:lnTo>
                      <a:pt x="362" y="1504"/>
                    </a:lnTo>
                    <a:lnTo>
                      <a:pt x="356" y="1490"/>
                    </a:lnTo>
                    <a:lnTo>
                      <a:pt x="348" y="1476"/>
                    </a:lnTo>
                    <a:lnTo>
                      <a:pt x="340" y="1465"/>
                    </a:lnTo>
                    <a:lnTo>
                      <a:pt x="332" y="1456"/>
                    </a:lnTo>
                    <a:lnTo>
                      <a:pt x="323" y="1447"/>
                    </a:lnTo>
                    <a:lnTo>
                      <a:pt x="319" y="1444"/>
                    </a:lnTo>
                    <a:lnTo>
                      <a:pt x="315" y="1439"/>
                    </a:lnTo>
                    <a:lnTo>
                      <a:pt x="312" y="1433"/>
                    </a:lnTo>
                    <a:lnTo>
                      <a:pt x="309" y="1428"/>
                    </a:lnTo>
                    <a:lnTo>
                      <a:pt x="307" y="1415"/>
                    </a:lnTo>
                    <a:lnTo>
                      <a:pt x="306" y="1404"/>
                    </a:lnTo>
                    <a:lnTo>
                      <a:pt x="306" y="1400"/>
                    </a:lnTo>
                    <a:lnTo>
                      <a:pt x="308" y="1395"/>
                    </a:lnTo>
                    <a:lnTo>
                      <a:pt x="310" y="1390"/>
                    </a:lnTo>
                    <a:lnTo>
                      <a:pt x="314" y="1387"/>
                    </a:lnTo>
                    <a:lnTo>
                      <a:pt x="322" y="1381"/>
                    </a:lnTo>
                    <a:lnTo>
                      <a:pt x="328" y="1374"/>
                    </a:lnTo>
                    <a:lnTo>
                      <a:pt x="331" y="1370"/>
                    </a:lnTo>
                    <a:lnTo>
                      <a:pt x="332" y="1365"/>
                    </a:lnTo>
                    <a:lnTo>
                      <a:pt x="331" y="1362"/>
                    </a:lnTo>
                    <a:lnTo>
                      <a:pt x="331" y="1358"/>
                    </a:lnTo>
                    <a:lnTo>
                      <a:pt x="327" y="1350"/>
                    </a:lnTo>
                    <a:lnTo>
                      <a:pt x="323" y="1344"/>
                    </a:lnTo>
                    <a:lnTo>
                      <a:pt x="321" y="1337"/>
                    </a:lnTo>
                    <a:lnTo>
                      <a:pt x="321" y="1328"/>
                    </a:lnTo>
                    <a:lnTo>
                      <a:pt x="321" y="1325"/>
                    </a:lnTo>
                    <a:lnTo>
                      <a:pt x="320" y="1320"/>
                    </a:lnTo>
                    <a:lnTo>
                      <a:pt x="319" y="1315"/>
                    </a:lnTo>
                    <a:lnTo>
                      <a:pt x="315" y="1309"/>
                    </a:lnTo>
                    <a:lnTo>
                      <a:pt x="312" y="1305"/>
                    </a:lnTo>
                    <a:lnTo>
                      <a:pt x="307" y="1301"/>
                    </a:lnTo>
                    <a:lnTo>
                      <a:pt x="303" y="1299"/>
                    </a:lnTo>
                    <a:lnTo>
                      <a:pt x="299" y="1296"/>
                    </a:lnTo>
                    <a:lnTo>
                      <a:pt x="294" y="1296"/>
                    </a:lnTo>
                    <a:lnTo>
                      <a:pt x="289" y="1297"/>
                    </a:lnTo>
                    <a:lnTo>
                      <a:pt x="284" y="1300"/>
                    </a:lnTo>
                    <a:lnTo>
                      <a:pt x="281" y="1305"/>
                    </a:lnTo>
                    <a:lnTo>
                      <a:pt x="272" y="1312"/>
                    </a:lnTo>
                    <a:lnTo>
                      <a:pt x="265" y="1317"/>
                    </a:lnTo>
                    <a:lnTo>
                      <a:pt x="263" y="1318"/>
                    </a:lnTo>
                    <a:lnTo>
                      <a:pt x="260" y="1318"/>
                    </a:lnTo>
                    <a:lnTo>
                      <a:pt x="258" y="1318"/>
                    </a:lnTo>
                    <a:lnTo>
                      <a:pt x="256" y="1317"/>
                    </a:lnTo>
                    <a:lnTo>
                      <a:pt x="253" y="1313"/>
                    </a:lnTo>
                    <a:lnTo>
                      <a:pt x="250" y="1309"/>
                    </a:lnTo>
                    <a:lnTo>
                      <a:pt x="247" y="1308"/>
                    </a:lnTo>
                    <a:lnTo>
                      <a:pt x="244" y="1307"/>
                    </a:lnTo>
                    <a:lnTo>
                      <a:pt x="240" y="1307"/>
                    </a:lnTo>
                    <a:lnTo>
                      <a:pt x="236" y="1308"/>
                    </a:lnTo>
                    <a:lnTo>
                      <a:pt x="231" y="1309"/>
                    </a:lnTo>
                    <a:lnTo>
                      <a:pt x="228" y="1312"/>
                    </a:lnTo>
                    <a:lnTo>
                      <a:pt x="226" y="1314"/>
                    </a:lnTo>
                    <a:lnTo>
                      <a:pt x="225" y="1318"/>
                    </a:lnTo>
                    <a:lnTo>
                      <a:pt x="222" y="1320"/>
                    </a:lnTo>
                    <a:lnTo>
                      <a:pt x="220" y="1322"/>
                    </a:lnTo>
                    <a:lnTo>
                      <a:pt x="215" y="1325"/>
                    </a:lnTo>
                    <a:lnTo>
                      <a:pt x="209" y="1326"/>
                    </a:lnTo>
                    <a:lnTo>
                      <a:pt x="202" y="1326"/>
                    </a:lnTo>
                    <a:lnTo>
                      <a:pt x="195" y="1325"/>
                    </a:lnTo>
                    <a:lnTo>
                      <a:pt x="190" y="1322"/>
                    </a:lnTo>
                    <a:lnTo>
                      <a:pt x="187" y="1320"/>
                    </a:lnTo>
                    <a:lnTo>
                      <a:pt x="183" y="1317"/>
                    </a:lnTo>
                    <a:lnTo>
                      <a:pt x="181" y="1314"/>
                    </a:lnTo>
                    <a:lnTo>
                      <a:pt x="182" y="1311"/>
                    </a:lnTo>
                    <a:lnTo>
                      <a:pt x="188" y="1305"/>
                    </a:lnTo>
                    <a:lnTo>
                      <a:pt x="190" y="1301"/>
                    </a:lnTo>
                    <a:lnTo>
                      <a:pt x="194" y="1297"/>
                    </a:lnTo>
                    <a:lnTo>
                      <a:pt x="195" y="1293"/>
                    </a:lnTo>
                    <a:lnTo>
                      <a:pt x="196" y="1288"/>
                    </a:lnTo>
                    <a:lnTo>
                      <a:pt x="197" y="1283"/>
                    </a:lnTo>
                    <a:lnTo>
                      <a:pt x="196" y="1277"/>
                    </a:lnTo>
                    <a:lnTo>
                      <a:pt x="196" y="1274"/>
                    </a:lnTo>
                    <a:lnTo>
                      <a:pt x="194" y="1269"/>
                    </a:lnTo>
                    <a:lnTo>
                      <a:pt x="192" y="1259"/>
                    </a:lnTo>
                    <a:lnTo>
                      <a:pt x="189" y="1250"/>
                    </a:lnTo>
                    <a:lnTo>
                      <a:pt x="188" y="1238"/>
                    </a:lnTo>
                    <a:lnTo>
                      <a:pt x="184" y="1225"/>
                    </a:lnTo>
                    <a:lnTo>
                      <a:pt x="183" y="1218"/>
                    </a:lnTo>
                    <a:lnTo>
                      <a:pt x="183" y="1212"/>
                    </a:lnTo>
                    <a:lnTo>
                      <a:pt x="182" y="1205"/>
                    </a:lnTo>
                    <a:lnTo>
                      <a:pt x="183" y="1199"/>
                    </a:lnTo>
                    <a:lnTo>
                      <a:pt x="187" y="1188"/>
                    </a:lnTo>
                    <a:lnTo>
                      <a:pt x="188" y="1177"/>
                    </a:lnTo>
                    <a:lnTo>
                      <a:pt x="188" y="1172"/>
                    </a:lnTo>
                    <a:lnTo>
                      <a:pt x="187" y="1167"/>
                    </a:lnTo>
                    <a:lnTo>
                      <a:pt x="184" y="1161"/>
                    </a:lnTo>
                    <a:lnTo>
                      <a:pt x="181" y="1155"/>
                    </a:lnTo>
                    <a:lnTo>
                      <a:pt x="171" y="1147"/>
                    </a:lnTo>
                    <a:lnTo>
                      <a:pt x="165" y="1139"/>
                    </a:lnTo>
                    <a:lnTo>
                      <a:pt x="163" y="1137"/>
                    </a:lnTo>
                    <a:lnTo>
                      <a:pt x="161" y="1132"/>
                    </a:lnTo>
                    <a:lnTo>
                      <a:pt x="158" y="1128"/>
                    </a:lnTo>
                    <a:lnTo>
                      <a:pt x="157" y="1122"/>
                    </a:lnTo>
                    <a:lnTo>
                      <a:pt x="152" y="1107"/>
                    </a:lnTo>
                    <a:lnTo>
                      <a:pt x="146" y="1093"/>
                    </a:lnTo>
                    <a:lnTo>
                      <a:pt x="142" y="1087"/>
                    </a:lnTo>
                    <a:lnTo>
                      <a:pt x="138" y="1081"/>
                    </a:lnTo>
                    <a:lnTo>
                      <a:pt x="133" y="1076"/>
                    </a:lnTo>
                    <a:lnTo>
                      <a:pt x="129" y="1073"/>
                    </a:lnTo>
                    <a:lnTo>
                      <a:pt x="119" y="1066"/>
                    </a:lnTo>
                    <a:lnTo>
                      <a:pt x="112" y="1057"/>
                    </a:lnTo>
                    <a:lnTo>
                      <a:pt x="107" y="1049"/>
                    </a:lnTo>
                    <a:lnTo>
                      <a:pt x="102" y="1042"/>
                    </a:lnTo>
                    <a:lnTo>
                      <a:pt x="100" y="1040"/>
                    </a:lnTo>
                    <a:lnTo>
                      <a:pt x="98" y="1037"/>
                    </a:lnTo>
                    <a:lnTo>
                      <a:pt x="95" y="1037"/>
                    </a:lnTo>
                    <a:lnTo>
                      <a:pt x="93" y="1036"/>
                    </a:lnTo>
                    <a:lnTo>
                      <a:pt x="89" y="1037"/>
                    </a:lnTo>
                    <a:lnTo>
                      <a:pt x="85" y="1040"/>
                    </a:lnTo>
                    <a:lnTo>
                      <a:pt x="82" y="1040"/>
                    </a:lnTo>
                    <a:lnTo>
                      <a:pt x="81" y="1040"/>
                    </a:lnTo>
                    <a:lnTo>
                      <a:pt x="80" y="1038"/>
                    </a:lnTo>
                    <a:lnTo>
                      <a:pt x="80" y="1036"/>
                    </a:lnTo>
                    <a:lnTo>
                      <a:pt x="80" y="1031"/>
                    </a:lnTo>
                    <a:lnTo>
                      <a:pt x="80" y="1025"/>
                    </a:lnTo>
                    <a:lnTo>
                      <a:pt x="80" y="1022"/>
                    </a:lnTo>
                    <a:lnTo>
                      <a:pt x="79" y="1019"/>
                    </a:lnTo>
                    <a:lnTo>
                      <a:pt x="76" y="1017"/>
                    </a:lnTo>
                    <a:lnTo>
                      <a:pt x="74" y="1016"/>
                    </a:lnTo>
                    <a:lnTo>
                      <a:pt x="68" y="1013"/>
                    </a:lnTo>
                    <a:lnTo>
                      <a:pt x="60" y="1011"/>
                    </a:lnTo>
                    <a:lnTo>
                      <a:pt x="54" y="1011"/>
                    </a:lnTo>
                    <a:lnTo>
                      <a:pt x="49" y="1010"/>
                    </a:lnTo>
                    <a:lnTo>
                      <a:pt x="43" y="1007"/>
                    </a:lnTo>
                    <a:lnTo>
                      <a:pt x="37" y="1005"/>
                    </a:lnTo>
                    <a:lnTo>
                      <a:pt x="31" y="1000"/>
                    </a:lnTo>
                    <a:lnTo>
                      <a:pt x="25" y="996"/>
                    </a:lnTo>
                    <a:lnTo>
                      <a:pt x="19" y="988"/>
                    </a:lnTo>
                    <a:lnTo>
                      <a:pt x="13" y="980"/>
                    </a:lnTo>
                    <a:lnTo>
                      <a:pt x="8" y="971"/>
                    </a:lnTo>
                    <a:lnTo>
                      <a:pt x="5" y="961"/>
                    </a:lnTo>
                    <a:lnTo>
                      <a:pt x="1" y="952"/>
                    </a:lnTo>
                    <a:lnTo>
                      <a:pt x="0" y="942"/>
                    </a:lnTo>
                    <a:lnTo>
                      <a:pt x="0" y="934"/>
                    </a:lnTo>
                    <a:lnTo>
                      <a:pt x="1" y="927"/>
                    </a:lnTo>
                    <a:lnTo>
                      <a:pt x="3" y="921"/>
                    </a:lnTo>
                    <a:lnTo>
                      <a:pt x="5" y="917"/>
                    </a:lnTo>
                    <a:lnTo>
                      <a:pt x="10" y="914"/>
                    </a:lnTo>
                    <a:lnTo>
                      <a:pt x="12" y="910"/>
                    </a:lnTo>
                    <a:lnTo>
                      <a:pt x="12" y="906"/>
                    </a:lnTo>
                    <a:lnTo>
                      <a:pt x="11" y="902"/>
                    </a:lnTo>
                    <a:lnTo>
                      <a:pt x="11" y="898"/>
                    </a:lnTo>
                    <a:lnTo>
                      <a:pt x="11" y="896"/>
                    </a:lnTo>
                    <a:lnTo>
                      <a:pt x="12" y="892"/>
                    </a:lnTo>
                    <a:lnTo>
                      <a:pt x="13" y="890"/>
                    </a:lnTo>
                    <a:lnTo>
                      <a:pt x="16" y="887"/>
                    </a:lnTo>
                    <a:lnTo>
                      <a:pt x="19" y="885"/>
                    </a:lnTo>
                    <a:lnTo>
                      <a:pt x="23" y="884"/>
                    </a:lnTo>
                    <a:lnTo>
                      <a:pt x="27" y="883"/>
                    </a:lnTo>
                    <a:lnTo>
                      <a:pt x="38" y="881"/>
                    </a:lnTo>
                    <a:lnTo>
                      <a:pt x="47" y="879"/>
                    </a:lnTo>
                    <a:lnTo>
                      <a:pt x="50" y="876"/>
                    </a:lnTo>
                    <a:lnTo>
                      <a:pt x="54" y="872"/>
                    </a:lnTo>
                    <a:lnTo>
                      <a:pt x="56" y="867"/>
                    </a:lnTo>
                    <a:lnTo>
                      <a:pt x="58" y="860"/>
                    </a:lnTo>
                    <a:lnTo>
                      <a:pt x="63" y="842"/>
                    </a:lnTo>
                    <a:lnTo>
                      <a:pt x="67" y="832"/>
                    </a:lnTo>
                    <a:lnTo>
                      <a:pt x="69" y="828"/>
                    </a:lnTo>
                    <a:lnTo>
                      <a:pt x="71" y="824"/>
                    </a:lnTo>
                    <a:lnTo>
                      <a:pt x="75" y="822"/>
                    </a:lnTo>
                    <a:lnTo>
                      <a:pt x="80" y="818"/>
                    </a:lnTo>
                    <a:lnTo>
                      <a:pt x="88" y="811"/>
                    </a:lnTo>
                    <a:lnTo>
                      <a:pt x="96" y="802"/>
                    </a:lnTo>
                    <a:lnTo>
                      <a:pt x="104" y="790"/>
                    </a:lnTo>
                    <a:lnTo>
                      <a:pt x="107" y="782"/>
                    </a:lnTo>
                    <a:lnTo>
                      <a:pt x="108" y="778"/>
                    </a:lnTo>
                    <a:lnTo>
                      <a:pt x="111" y="776"/>
                    </a:lnTo>
                    <a:lnTo>
                      <a:pt x="113" y="773"/>
                    </a:lnTo>
                    <a:lnTo>
                      <a:pt x="117" y="771"/>
                    </a:lnTo>
                    <a:lnTo>
                      <a:pt x="120" y="770"/>
                    </a:lnTo>
                    <a:lnTo>
                      <a:pt x="124" y="769"/>
                    </a:lnTo>
                    <a:lnTo>
                      <a:pt x="129" y="767"/>
                    </a:lnTo>
                    <a:lnTo>
                      <a:pt x="134" y="767"/>
                    </a:lnTo>
                    <a:lnTo>
                      <a:pt x="143" y="767"/>
                    </a:lnTo>
                    <a:lnTo>
                      <a:pt x="150" y="765"/>
                    </a:lnTo>
                    <a:lnTo>
                      <a:pt x="153" y="761"/>
                    </a:lnTo>
                    <a:lnTo>
                      <a:pt x="156" y="758"/>
                    </a:lnTo>
                    <a:lnTo>
                      <a:pt x="158" y="754"/>
                    </a:lnTo>
                    <a:lnTo>
                      <a:pt x="162" y="752"/>
                    </a:lnTo>
                    <a:lnTo>
                      <a:pt x="167" y="751"/>
                    </a:lnTo>
                    <a:lnTo>
                      <a:pt x="171" y="751"/>
                    </a:lnTo>
                    <a:lnTo>
                      <a:pt x="176" y="750"/>
                    </a:lnTo>
                    <a:lnTo>
                      <a:pt x="178" y="747"/>
                    </a:lnTo>
                    <a:lnTo>
                      <a:pt x="180" y="745"/>
                    </a:lnTo>
                    <a:lnTo>
                      <a:pt x="181" y="742"/>
                    </a:lnTo>
                    <a:lnTo>
                      <a:pt x="181" y="739"/>
                    </a:lnTo>
                    <a:lnTo>
                      <a:pt x="180" y="735"/>
                    </a:lnTo>
                    <a:lnTo>
                      <a:pt x="180" y="731"/>
                    </a:lnTo>
                    <a:lnTo>
                      <a:pt x="180" y="726"/>
                    </a:lnTo>
                    <a:lnTo>
                      <a:pt x="181" y="721"/>
                    </a:lnTo>
                    <a:lnTo>
                      <a:pt x="183" y="716"/>
                    </a:lnTo>
                    <a:lnTo>
                      <a:pt x="187" y="713"/>
                    </a:lnTo>
                    <a:lnTo>
                      <a:pt x="192" y="709"/>
                    </a:lnTo>
                    <a:lnTo>
                      <a:pt x="197" y="706"/>
                    </a:lnTo>
                    <a:lnTo>
                      <a:pt x="203" y="702"/>
                    </a:lnTo>
                    <a:lnTo>
                      <a:pt x="211" y="698"/>
                    </a:lnTo>
                    <a:lnTo>
                      <a:pt x="219" y="695"/>
                    </a:lnTo>
                    <a:lnTo>
                      <a:pt x="226" y="690"/>
                    </a:lnTo>
                    <a:lnTo>
                      <a:pt x="233" y="684"/>
                    </a:lnTo>
                    <a:lnTo>
                      <a:pt x="240" y="678"/>
                    </a:lnTo>
                    <a:lnTo>
                      <a:pt x="245" y="672"/>
                    </a:lnTo>
                    <a:lnTo>
                      <a:pt x="249" y="666"/>
                    </a:lnTo>
                    <a:lnTo>
                      <a:pt x="249" y="660"/>
                    </a:lnTo>
                    <a:lnTo>
                      <a:pt x="247" y="650"/>
                    </a:lnTo>
                    <a:lnTo>
                      <a:pt x="246" y="638"/>
                    </a:lnTo>
                    <a:lnTo>
                      <a:pt x="247" y="633"/>
                    </a:lnTo>
                    <a:lnTo>
                      <a:pt x="247" y="627"/>
                    </a:lnTo>
                    <a:lnTo>
                      <a:pt x="250" y="622"/>
                    </a:lnTo>
                    <a:lnTo>
                      <a:pt x="252" y="618"/>
                    </a:lnTo>
                    <a:lnTo>
                      <a:pt x="266" y="602"/>
                    </a:lnTo>
                    <a:lnTo>
                      <a:pt x="276" y="589"/>
                    </a:lnTo>
                    <a:lnTo>
                      <a:pt x="277" y="582"/>
                    </a:lnTo>
                    <a:lnTo>
                      <a:pt x="281" y="577"/>
                    </a:lnTo>
                    <a:lnTo>
                      <a:pt x="284" y="572"/>
                    </a:lnTo>
                    <a:lnTo>
                      <a:pt x="288" y="570"/>
                    </a:lnTo>
                    <a:lnTo>
                      <a:pt x="291" y="567"/>
                    </a:lnTo>
                    <a:lnTo>
                      <a:pt x="294" y="562"/>
                    </a:lnTo>
                    <a:lnTo>
                      <a:pt x="295" y="553"/>
                    </a:lnTo>
                    <a:lnTo>
                      <a:pt x="294" y="543"/>
                    </a:lnTo>
                    <a:lnTo>
                      <a:pt x="290" y="532"/>
                    </a:lnTo>
                    <a:lnTo>
                      <a:pt x="283" y="520"/>
                    </a:lnTo>
                    <a:lnTo>
                      <a:pt x="280" y="515"/>
                    </a:lnTo>
                    <a:lnTo>
                      <a:pt x="277" y="509"/>
                    </a:lnTo>
                    <a:lnTo>
                      <a:pt x="275" y="505"/>
                    </a:lnTo>
                    <a:lnTo>
                      <a:pt x="274" y="499"/>
                    </a:lnTo>
                    <a:lnTo>
                      <a:pt x="275" y="488"/>
                    </a:lnTo>
                    <a:lnTo>
                      <a:pt x="276" y="480"/>
                    </a:lnTo>
                    <a:lnTo>
                      <a:pt x="278" y="476"/>
                    </a:lnTo>
                    <a:lnTo>
                      <a:pt x="280" y="474"/>
                    </a:lnTo>
                    <a:lnTo>
                      <a:pt x="282" y="471"/>
                    </a:lnTo>
                    <a:lnTo>
                      <a:pt x="285" y="470"/>
                    </a:lnTo>
                    <a:lnTo>
                      <a:pt x="288" y="470"/>
                    </a:lnTo>
                    <a:lnTo>
                      <a:pt x="290" y="468"/>
                    </a:lnTo>
                    <a:lnTo>
                      <a:pt x="293" y="467"/>
                    </a:lnTo>
                    <a:lnTo>
                      <a:pt x="294" y="463"/>
                    </a:lnTo>
                    <a:lnTo>
                      <a:pt x="295" y="461"/>
                    </a:lnTo>
                    <a:lnTo>
                      <a:pt x="295" y="457"/>
                    </a:lnTo>
                    <a:lnTo>
                      <a:pt x="294" y="454"/>
                    </a:lnTo>
                    <a:lnTo>
                      <a:pt x="291" y="450"/>
                    </a:lnTo>
                    <a:lnTo>
                      <a:pt x="287" y="444"/>
                    </a:lnTo>
                    <a:lnTo>
                      <a:pt x="282" y="437"/>
                    </a:lnTo>
                    <a:lnTo>
                      <a:pt x="280" y="433"/>
                    </a:lnTo>
                    <a:lnTo>
                      <a:pt x="278" y="430"/>
                    </a:lnTo>
                    <a:lnTo>
                      <a:pt x="278" y="424"/>
                    </a:lnTo>
                    <a:lnTo>
                      <a:pt x="278" y="419"/>
                    </a:lnTo>
                    <a:lnTo>
                      <a:pt x="280" y="412"/>
                    </a:lnTo>
                    <a:lnTo>
                      <a:pt x="282" y="406"/>
                    </a:lnTo>
                    <a:lnTo>
                      <a:pt x="284" y="401"/>
                    </a:lnTo>
                    <a:lnTo>
                      <a:pt x="289" y="397"/>
                    </a:lnTo>
                    <a:lnTo>
                      <a:pt x="294" y="393"/>
                    </a:lnTo>
                    <a:lnTo>
                      <a:pt x="300" y="391"/>
                    </a:lnTo>
                    <a:lnTo>
                      <a:pt x="304" y="389"/>
                    </a:lnTo>
                    <a:lnTo>
                      <a:pt x="310" y="392"/>
                    </a:lnTo>
                    <a:lnTo>
                      <a:pt x="321" y="397"/>
                    </a:lnTo>
                    <a:lnTo>
                      <a:pt x="332" y="400"/>
                    </a:lnTo>
                    <a:lnTo>
                      <a:pt x="341" y="401"/>
                    </a:lnTo>
                    <a:lnTo>
                      <a:pt x="351" y="401"/>
                    </a:lnTo>
                    <a:lnTo>
                      <a:pt x="360" y="400"/>
                    </a:lnTo>
                    <a:lnTo>
                      <a:pt x="370" y="400"/>
                    </a:lnTo>
                    <a:lnTo>
                      <a:pt x="378" y="402"/>
                    </a:lnTo>
                    <a:lnTo>
                      <a:pt x="386" y="406"/>
                    </a:lnTo>
                    <a:lnTo>
                      <a:pt x="395" y="410"/>
                    </a:lnTo>
                    <a:lnTo>
                      <a:pt x="401" y="411"/>
                    </a:lnTo>
                    <a:lnTo>
                      <a:pt x="404" y="411"/>
                    </a:lnTo>
                    <a:lnTo>
                      <a:pt x="407" y="410"/>
                    </a:lnTo>
                    <a:lnTo>
                      <a:pt x="409" y="406"/>
                    </a:lnTo>
                    <a:lnTo>
                      <a:pt x="411" y="401"/>
                    </a:lnTo>
                    <a:lnTo>
                      <a:pt x="414" y="393"/>
                    </a:lnTo>
                    <a:lnTo>
                      <a:pt x="417" y="385"/>
                    </a:lnTo>
                    <a:lnTo>
                      <a:pt x="421" y="382"/>
                    </a:lnTo>
                    <a:lnTo>
                      <a:pt x="425" y="380"/>
                    </a:lnTo>
                    <a:lnTo>
                      <a:pt x="430" y="378"/>
                    </a:lnTo>
                    <a:lnTo>
                      <a:pt x="436" y="376"/>
                    </a:lnTo>
                    <a:lnTo>
                      <a:pt x="448" y="373"/>
                    </a:lnTo>
                    <a:lnTo>
                      <a:pt x="455" y="370"/>
                    </a:lnTo>
                    <a:lnTo>
                      <a:pt x="457" y="368"/>
                    </a:lnTo>
                    <a:lnTo>
                      <a:pt x="457" y="366"/>
                    </a:lnTo>
                    <a:lnTo>
                      <a:pt x="457" y="362"/>
                    </a:lnTo>
                    <a:lnTo>
                      <a:pt x="457" y="357"/>
                    </a:lnTo>
                    <a:lnTo>
                      <a:pt x="454" y="344"/>
                    </a:lnTo>
                    <a:lnTo>
                      <a:pt x="451" y="331"/>
                    </a:lnTo>
                    <a:lnTo>
                      <a:pt x="448" y="324"/>
                    </a:lnTo>
                    <a:lnTo>
                      <a:pt x="446" y="319"/>
                    </a:lnTo>
                    <a:lnTo>
                      <a:pt x="442" y="315"/>
                    </a:lnTo>
                    <a:lnTo>
                      <a:pt x="439" y="312"/>
                    </a:lnTo>
                    <a:lnTo>
                      <a:pt x="421" y="306"/>
                    </a:lnTo>
                    <a:lnTo>
                      <a:pt x="406" y="300"/>
                    </a:lnTo>
                    <a:lnTo>
                      <a:pt x="402" y="297"/>
                    </a:lnTo>
                    <a:lnTo>
                      <a:pt x="400" y="291"/>
                    </a:lnTo>
                    <a:lnTo>
                      <a:pt x="397" y="285"/>
                    </a:lnTo>
                    <a:lnTo>
                      <a:pt x="396" y="279"/>
                    </a:lnTo>
                    <a:lnTo>
                      <a:pt x="396" y="272"/>
                    </a:lnTo>
                    <a:lnTo>
                      <a:pt x="397" y="267"/>
                    </a:lnTo>
                    <a:lnTo>
                      <a:pt x="397" y="265"/>
                    </a:lnTo>
                    <a:lnTo>
                      <a:pt x="400" y="263"/>
                    </a:lnTo>
                    <a:lnTo>
                      <a:pt x="401" y="262"/>
                    </a:lnTo>
                    <a:lnTo>
                      <a:pt x="403" y="261"/>
                    </a:lnTo>
                    <a:lnTo>
                      <a:pt x="411" y="260"/>
                    </a:lnTo>
                    <a:lnTo>
                      <a:pt x="421" y="259"/>
                    </a:lnTo>
                    <a:lnTo>
                      <a:pt x="425" y="257"/>
                    </a:lnTo>
                    <a:lnTo>
                      <a:pt x="428" y="255"/>
                    </a:lnTo>
                    <a:lnTo>
                      <a:pt x="432" y="252"/>
                    </a:lnTo>
                    <a:lnTo>
                      <a:pt x="434" y="248"/>
                    </a:lnTo>
                    <a:lnTo>
                      <a:pt x="438" y="240"/>
                    </a:lnTo>
                    <a:lnTo>
                      <a:pt x="441" y="234"/>
                    </a:lnTo>
                    <a:lnTo>
                      <a:pt x="445" y="233"/>
                    </a:lnTo>
                    <a:lnTo>
                      <a:pt x="447" y="233"/>
                    </a:lnTo>
                    <a:lnTo>
                      <a:pt x="451" y="234"/>
                    </a:lnTo>
                    <a:lnTo>
                      <a:pt x="455" y="236"/>
                    </a:lnTo>
                    <a:lnTo>
                      <a:pt x="459" y="240"/>
                    </a:lnTo>
                    <a:lnTo>
                      <a:pt x="463" y="241"/>
                    </a:lnTo>
                    <a:lnTo>
                      <a:pt x="466" y="242"/>
                    </a:lnTo>
                    <a:lnTo>
                      <a:pt x="470" y="242"/>
                    </a:lnTo>
                    <a:lnTo>
                      <a:pt x="472" y="241"/>
                    </a:lnTo>
                    <a:lnTo>
                      <a:pt x="474" y="240"/>
                    </a:lnTo>
                    <a:lnTo>
                      <a:pt x="476" y="237"/>
                    </a:lnTo>
                    <a:lnTo>
                      <a:pt x="478" y="235"/>
                    </a:lnTo>
                    <a:lnTo>
                      <a:pt x="483" y="228"/>
                    </a:lnTo>
                    <a:lnTo>
                      <a:pt x="485" y="219"/>
                    </a:lnTo>
                    <a:lnTo>
                      <a:pt x="485" y="211"/>
                    </a:lnTo>
                    <a:lnTo>
                      <a:pt x="485" y="203"/>
                    </a:lnTo>
                    <a:lnTo>
                      <a:pt x="483" y="196"/>
                    </a:lnTo>
                    <a:lnTo>
                      <a:pt x="482" y="189"/>
                    </a:lnTo>
                    <a:lnTo>
                      <a:pt x="483" y="186"/>
                    </a:lnTo>
                    <a:lnTo>
                      <a:pt x="484" y="184"/>
                    </a:lnTo>
                    <a:lnTo>
                      <a:pt x="486" y="183"/>
                    </a:lnTo>
                    <a:lnTo>
                      <a:pt x="491" y="183"/>
                    </a:lnTo>
                    <a:lnTo>
                      <a:pt x="495" y="181"/>
                    </a:lnTo>
                    <a:lnTo>
                      <a:pt x="498" y="181"/>
                    </a:lnTo>
                    <a:lnTo>
                      <a:pt x="502" y="179"/>
                    </a:lnTo>
                    <a:lnTo>
                      <a:pt x="503" y="177"/>
                    </a:lnTo>
                    <a:lnTo>
                      <a:pt x="507" y="170"/>
                    </a:lnTo>
                    <a:lnTo>
                      <a:pt x="507" y="160"/>
                    </a:lnTo>
                    <a:lnTo>
                      <a:pt x="507" y="147"/>
                    </a:lnTo>
                    <a:lnTo>
                      <a:pt x="507" y="133"/>
                    </a:lnTo>
                    <a:lnTo>
                      <a:pt x="508" y="118"/>
                    </a:lnTo>
                    <a:lnTo>
                      <a:pt x="510" y="108"/>
                    </a:lnTo>
                    <a:lnTo>
                      <a:pt x="515" y="97"/>
                    </a:lnTo>
                    <a:lnTo>
                      <a:pt x="518" y="83"/>
                    </a:lnTo>
                    <a:lnTo>
                      <a:pt x="522" y="68"/>
                    </a:lnTo>
                    <a:lnTo>
                      <a:pt x="523" y="57"/>
                    </a:lnTo>
                    <a:lnTo>
                      <a:pt x="523" y="42"/>
                    </a:lnTo>
                    <a:lnTo>
                      <a:pt x="521" y="30"/>
                    </a:lnTo>
                    <a:lnTo>
                      <a:pt x="521" y="27"/>
                    </a:lnTo>
                    <a:lnTo>
                      <a:pt x="523" y="23"/>
                    </a:lnTo>
                    <a:lnTo>
                      <a:pt x="527" y="19"/>
                    </a:lnTo>
                    <a:lnTo>
                      <a:pt x="533" y="15"/>
                    </a:lnTo>
                    <a:lnTo>
                      <a:pt x="539" y="10"/>
                    </a:lnTo>
                    <a:lnTo>
                      <a:pt x="548" y="5"/>
                    </a:lnTo>
                    <a:lnTo>
                      <a:pt x="553" y="4"/>
                    </a:lnTo>
                    <a:lnTo>
                      <a:pt x="558" y="2"/>
                    </a:lnTo>
                    <a:lnTo>
                      <a:pt x="564" y="2"/>
                    </a:lnTo>
                    <a:lnTo>
                      <a:pt x="571" y="1"/>
                    </a:lnTo>
                    <a:lnTo>
                      <a:pt x="585" y="1"/>
                    </a:lnTo>
                    <a:lnTo>
                      <a:pt x="598" y="1"/>
                    </a:lnTo>
                    <a:lnTo>
                      <a:pt x="610" y="0"/>
                    </a:lnTo>
                    <a:lnTo>
                      <a:pt x="618" y="0"/>
                    </a:lnTo>
                    <a:lnTo>
                      <a:pt x="622" y="1"/>
                    </a:lnTo>
                    <a:lnTo>
                      <a:pt x="624" y="2"/>
                    </a:lnTo>
                    <a:lnTo>
                      <a:pt x="628" y="4"/>
                    </a:lnTo>
                    <a:lnTo>
                      <a:pt x="631" y="8"/>
                    </a:lnTo>
                    <a:lnTo>
                      <a:pt x="635" y="13"/>
                    </a:lnTo>
                    <a:lnTo>
                      <a:pt x="637" y="19"/>
                    </a:lnTo>
                    <a:lnTo>
                      <a:pt x="640" y="25"/>
                    </a:lnTo>
                    <a:lnTo>
                      <a:pt x="642" y="30"/>
                    </a:lnTo>
                    <a:lnTo>
                      <a:pt x="644" y="38"/>
                    </a:lnTo>
                    <a:lnTo>
                      <a:pt x="648" y="45"/>
                    </a:lnTo>
                    <a:lnTo>
                      <a:pt x="653" y="53"/>
                    </a:lnTo>
                    <a:lnTo>
                      <a:pt x="659" y="60"/>
                    </a:lnTo>
                    <a:lnTo>
                      <a:pt x="665" y="67"/>
                    </a:lnTo>
                    <a:lnTo>
                      <a:pt x="672" y="74"/>
                    </a:lnTo>
                    <a:lnTo>
                      <a:pt x="679" y="79"/>
                    </a:lnTo>
                    <a:lnTo>
                      <a:pt x="686" y="83"/>
                    </a:lnTo>
                    <a:lnTo>
                      <a:pt x="703" y="88"/>
                    </a:lnTo>
                    <a:lnTo>
                      <a:pt x="721" y="91"/>
                    </a:lnTo>
                    <a:lnTo>
                      <a:pt x="730" y="92"/>
                    </a:lnTo>
                    <a:lnTo>
                      <a:pt x="740" y="92"/>
                    </a:lnTo>
                    <a:lnTo>
                      <a:pt x="748" y="91"/>
                    </a:lnTo>
                    <a:lnTo>
                      <a:pt x="756" y="90"/>
                    </a:lnTo>
                    <a:lnTo>
                      <a:pt x="769" y="89"/>
                    </a:lnTo>
                    <a:lnTo>
                      <a:pt x="782" y="88"/>
                    </a:lnTo>
                    <a:lnTo>
                      <a:pt x="788" y="88"/>
                    </a:lnTo>
                    <a:lnTo>
                      <a:pt x="794" y="88"/>
                    </a:lnTo>
                    <a:lnTo>
                      <a:pt x="800" y="90"/>
                    </a:lnTo>
                    <a:lnTo>
                      <a:pt x="806" y="91"/>
                    </a:lnTo>
                    <a:lnTo>
                      <a:pt x="811" y="96"/>
                    </a:lnTo>
                    <a:lnTo>
                      <a:pt x="816" y="101"/>
                    </a:lnTo>
                    <a:lnTo>
                      <a:pt x="819" y="107"/>
                    </a:lnTo>
                    <a:lnTo>
                      <a:pt x="823" y="114"/>
                    </a:lnTo>
                    <a:lnTo>
                      <a:pt x="828" y="128"/>
                    </a:lnTo>
                    <a:lnTo>
                      <a:pt x="832" y="141"/>
                    </a:lnTo>
                    <a:lnTo>
                      <a:pt x="835" y="145"/>
                    </a:lnTo>
                    <a:lnTo>
                      <a:pt x="838" y="147"/>
                    </a:lnTo>
                    <a:lnTo>
                      <a:pt x="842" y="148"/>
                    </a:lnTo>
                    <a:lnTo>
                      <a:pt x="847" y="148"/>
                    </a:lnTo>
                    <a:lnTo>
                      <a:pt x="851" y="147"/>
                    </a:lnTo>
                    <a:lnTo>
                      <a:pt x="856" y="145"/>
                    </a:lnTo>
                    <a:lnTo>
                      <a:pt x="860" y="140"/>
                    </a:lnTo>
                    <a:lnTo>
                      <a:pt x="863" y="135"/>
                    </a:lnTo>
                    <a:lnTo>
                      <a:pt x="869" y="126"/>
                    </a:lnTo>
                    <a:lnTo>
                      <a:pt x="875" y="118"/>
                    </a:lnTo>
                    <a:lnTo>
                      <a:pt x="883" y="114"/>
                    </a:lnTo>
                    <a:lnTo>
                      <a:pt x="895" y="108"/>
                    </a:lnTo>
                    <a:lnTo>
                      <a:pt x="901" y="104"/>
                    </a:lnTo>
                    <a:lnTo>
                      <a:pt x="907" y="99"/>
                    </a:lnTo>
                    <a:lnTo>
                      <a:pt x="913" y="96"/>
                    </a:lnTo>
                    <a:lnTo>
                      <a:pt x="917" y="91"/>
                    </a:lnTo>
                    <a:lnTo>
                      <a:pt x="919" y="86"/>
                    </a:lnTo>
                    <a:lnTo>
                      <a:pt x="921" y="82"/>
                    </a:lnTo>
                    <a:lnTo>
                      <a:pt x="923" y="77"/>
                    </a:lnTo>
                    <a:lnTo>
                      <a:pt x="921" y="73"/>
                    </a:lnTo>
                    <a:lnTo>
                      <a:pt x="920" y="70"/>
                    </a:lnTo>
                    <a:lnTo>
                      <a:pt x="920" y="65"/>
                    </a:lnTo>
                    <a:lnTo>
                      <a:pt x="920" y="60"/>
                    </a:lnTo>
                    <a:lnTo>
                      <a:pt x="921" y="57"/>
                    </a:lnTo>
                    <a:lnTo>
                      <a:pt x="924" y="52"/>
                    </a:lnTo>
                    <a:lnTo>
                      <a:pt x="927" y="48"/>
                    </a:lnTo>
                    <a:lnTo>
                      <a:pt x="931" y="44"/>
                    </a:lnTo>
                    <a:lnTo>
                      <a:pt x="936" y="41"/>
                    </a:lnTo>
                    <a:lnTo>
                      <a:pt x="948" y="35"/>
                    </a:lnTo>
                    <a:lnTo>
                      <a:pt x="963" y="30"/>
                    </a:lnTo>
                    <a:lnTo>
                      <a:pt x="977" y="27"/>
                    </a:lnTo>
                    <a:lnTo>
                      <a:pt x="989" y="25"/>
                    </a:lnTo>
                    <a:lnTo>
                      <a:pt x="994" y="23"/>
                    </a:lnTo>
                    <a:lnTo>
                      <a:pt x="999" y="23"/>
                    </a:lnTo>
                    <a:lnTo>
                      <a:pt x="1003" y="25"/>
                    </a:lnTo>
                    <a:lnTo>
                      <a:pt x="1008" y="26"/>
                    </a:lnTo>
                    <a:lnTo>
                      <a:pt x="1012" y="29"/>
                    </a:lnTo>
                    <a:lnTo>
                      <a:pt x="1015" y="33"/>
                    </a:lnTo>
                    <a:lnTo>
                      <a:pt x="1018" y="39"/>
                    </a:lnTo>
                    <a:lnTo>
                      <a:pt x="1019" y="46"/>
                    </a:lnTo>
                    <a:lnTo>
                      <a:pt x="1020" y="63"/>
                    </a:lnTo>
                    <a:lnTo>
                      <a:pt x="1021" y="78"/>
                    </a:lnTo>
                    <a:lnTo>
                      <a:pt x="1021" y="86"/>
                    </a:lnTo>
                    <a:lnTo>
                      <a:pt x="1022" y="92"/>
                    </a:lnTo>
                    <a:lnTo>
                      <a:pt x="1024" y="98"/>
                    </a:lnTo>
                    <a:lnTo>
                      <a:pt x="1025" y="102"/>
                    </a:lnTo>
                    <a:lnTo>
                      <a:pt x="1028" y="105"/>
                    </a:lnTo>
                    <a:lnTo>
                      <a:pt x="1034" y="108"/>
                    </a:lnTo>
                    <a:lnTo>
                      <a:pt x="1040" y="111"/>
                    </a:lnTo>
                    <a:lnTo>
                      <a:pt x="1049" y="112"/>
                    </a:lnTo>
                    <a:lnTo>
                      <a:pt x="1058" y="115"/>
                    </a:lnTo>
                    <a:lnTo>
                      <a:pt x="1068" y="116"/>
                    </a:lnTo>
                    <a:lnTo>
                      <a:pt x="1076" y="116"/>
                    </a:lnTo>
                    <a:lnTo>
                      <a:pt x="1085" y="116"/>
                    </a:lnTo>
                    <a:lnTo>
                      <a:pt x="1094" y="116"/>
                    </a:lnTo>
                    <a:lnTo>
                      <a:pt x="1102" y="117"/>
                    </a:lnTo>
                    <a:lnTo>
                      <a:pt x="1108" y="120"/>
                    </a:lnTo>
                    <a:lnTo>
                      <a:pt x="1114" y="123"/>
                    </a:lnTo>
                    <a:lnTo>
                      <a:pt x="1120" y="136"/>
                    </a:lnTo>
                    <a:lnTo>
                      <a:pt x="1127" y="155"/>
                    </a:lnTo>
                    <a:lnTo>
                      <a:pt x="1127" y="156"/>
                    </a:lnTo>
                    <a:lnTo>
                      <a:pt x="1126" y="156"/>
                    </a:lnTo>
                    <a:lnTo>
                      <a:pt x="1115" y="161"/>
                    </a:lnTo>
                    <a:lnTo>
                      <a:pt x="1104" y="170"/>
                    </a:lnTo>
                    <a:lnTo>
                      <a:pt x="1100" y="174"/>
                    </a:lnTo>
                    <a:lnTo>
                      <a:pt x="1096" y="179"/>
                    </a:lnTo>
                    <a:lnTo>
                      <a:pt x="1094" y="183"/>
                    </a:lnTo>
                    <a:lnTo>
                      <a:pt x="1093" y="186"/>
                    </a:lnTo>
                    <a:lnTo>
                      <a:pt x="1091" y="193"/>
                    </a:lnTo>
                    <a:lnTo>
                      <a:pt x="1089" y="199"/>
                    </a:lnTo>
                    <a:lnTo>
                      <a:pt x="1087" y="202"/>
                    </a:lnTo>
                    <a:lnTo>
                      <a:pt x="1083" y="204"/>
                    </a:lnTo>
                    <a:lnTo>
                      <a:pt x="1080" y="205"/>
                    </a:lnTo>
                    <a:lnTo>
                      <a:pt x="1076" y="205"/>
                    </a:lnTo>
                    <a:lnTo>
                      <a:pt x="1065" y="206"/>
                    </a:lnTo>
                    <a:lnTo>
                      <a:pt x="1055" y="209"/>
                    </a:lnTo>
                    <a:lnTo>
                      <a:pt x="1049" y="211"/>
                    </a:lnTo>
                    <a:lnTo>
                      <a:pt x="1044" y="215"/>
                    </a:lnTo>
                    <a:lnTo>
                      <a:pt x="1038" y="218"/>
                    </a:lnTo>
                    <a:lnTo>
                      <a:pt x="1033" y="224"/>
                    </a:lnTo>
                    <a:lnTo>
                      <a:pt x="1030" y="230"/>
                    </a:lnTo>
                    <a:lnTo>
                      <a:pt x="1027" y="237"/>
                    </a:lnTo>
                    <a:lnTo>
                      <a:pt x="1026" y="246"/>
                    </a:lnTo>
                    <a:lnTo>
                      <a:pt x="1025" y="255"/>
                    </a:lnTo>
                    <a:lnTo>
                      <a:pt x="1025" y="272"/>
                    </a:lnTo>
                    <a:lnTo>
                      <a:pt x="1026" y="284"/>
                    </a:lnTo>
                    <a:lnTo>
                      <a:pt x="1025" y="288"/>
                    </a:lnTo>
                    <a:lnTo>
                      <a:pt x="1022" y="293"/>
                    </a:lnTo>
                    <a:lnTo>
                      <a:pt x="1019" y="298"/>
                    </a:lnTo>
                    <a:lnTo>
                      <a:pt x="1014" y="303"/>
                    </a:lnTo>
                    <a:lnTo>
                      <a:pt x="1002" y="311"/>
                    </a:lnTo>
                    <a:lnTo>
                      <a:pt x="989" y="319"/>
                    </a:lnTo>
                    <a:lnTo>
                      <a:pt x="983" y="323"/>
                    </a:lnTo>
                    <a:lnTo>
                      <a:pt x="977" y="325"/>
                    </a:lnTo>
                    <a:lnTo>
                      <a:pt x="971" y="328"/>
                    </a:lnTo>
                    <a:lnTo>
                      <a:pt x="967" y="329"/>
                    </a:lnTo>
                    <a:lnTo>
                      <a:pt x="962" y="329"/>
                    </a:lnTo>
                    <a:lnTo>
                      <a:pt x="957" y="328"/>
                    </a:lnTo>
                    <a:lnTo>
                      <a:pt x="952" y="325"/>
                    </a:lnTo>
                    <a:lnTo>
                      <a:pt x="948" y="322"/>
                    </a:lnTo>
                    <a:lnTo>
                      <a:pt x="940" y="316"/>
                    </a:lnTo>
                    <a:lnTo>
                      <a:pt x="931" y="312"/>
                    </a:lnTo>
                    <a:lnTo>
                      <a:pt x="919" y="310"/>
                    </a:lnTo>
                    <a:lnTo>
                      <a:pt x="907" y="309"/>
                    </a:lnTo>
                    <a:lnTo>
                      <a:pt x="893" y="310"/>
                    </a:lnTo>
                    <a:lnTo>
                      <a:pt x="879" y="311"/>
                    </a:lnTo>
                    <a:lnTo>
                      <a:pt x="866" y="312"/>
                    </a:lnTo>
                    <a:lnTo>
                      <a:pt x="852" y="317"/>
                    </a:lnTo>
                    <a:lnTo>
                      <a:pt x="847" y="319"/>
                    </a:lnTo>
                    <a:lnTo>
                      <a:pt x="841" y="323"/>
                    </a:lnTo>
                    <a:lnTo>
                      <a:pt x="835" y="326"/>
                    </a:lnTo>
                    <a:lnTo>
                      <a:pt x="830" y="331"/>
                    </a:lnTo>
                    <a:lnTo>
                      <a:pt x="823" y="342"/>
                    </a:lnTo>
                    <a:lnTo>
                      <a:pt x="817" y="353"/>
                    </a:lnTo>
                    <a:lnTo>
                      <a:pt x="813" y="359"/>
                    </a:lnTo>
                    <a:lnTo>
                      <a:pt x="808" y="364"/>
                    </a:lnTo>
                    <a:lnTo>
                      <a:pt x="801" y="370"/>
                    </a:lnTo>
                    <a:lnTo>
                      <a:pt x="792" y="376"/>
                    </a:lnTo>
                    <a:lnTo>
                      <a:pt x="784" y="381"/>
                    </a:lnTo>
                    <a:lnTo>
                      <a:pt x="780" y="385"/>
                    </a:lnTo>
                    <a:lnTo>
                      <a:pt x="780" y="386"/>
                    </a:lnTo>
                    <a:lnTo>
                      <a:pt x="780" y="386"/>
                    </a:lnTo>
                    <a:lnTo>
                      <a:pt x="781" y="386"/>
                    </a:lnTo>
                    <a:lnTo>
                      <a:pt x="782" y="387"/>
                    </a:lnTo>
                    <a:lnTo>
                      <a:pt x="793" y="385"/>
                    </a:lnTo>
                    <a:lnTo>
                      <a:pt x="805" y="381"/>
                    </a:lnTo>
                    <a:lnTo>
                      <a:pt x="814" y="375"/>
                    </a:lnTo>
                    <a:lnTo>
                      <a:pt x="826" y="366"/>
                    </a:lnTo>
                    <a:lnTo>
                      <a:pt x="836" y="355"/>
                    </a:lnTo>
                    <a:lnTo>
                      <a:pt x="841" y="348"/>
                    </a:lnTo>
                    <a:lnTo>
                      <a:pt x="845" y="342"/>
                    </a:lnTo>
                    <a:lnTo>
                      <a:pt x="851" y="337"/>
                    </a:lnTo>
                    <a:lnTo>
                      <a:pt x="856" y="335"/>
                    </a:lnTo>
                    <a:lnTo>
                      <a:pt x="860" y="334"/>
                    </a:lnTo>
                    <a:lnTo>
                      <a:pt x="864" y="332"/>
                    </a:lnTo>
                    <a:lnTo>
                      <a:pt x="869" y="334"/>
                    </a:lnTo>
                    <a:lnTo>
                      <a:pt x="879" y="335"/>
                    </a:lnTo>
                    <a:lnTo>
                      <a:pt x="888" y="337"/>
                    </a:lnTo>
                    <a:lnTo>
                      <a:pt x="898" y="339"/>
                    </a:lnTo>
                    <a:lnTo>
                      <a:pt x="904" y="343"/>
                    </a:lnTo>
                    <a:lnTo>
                      <a:pt x="906" y="345"/>
                    </a:lnTo>
                    <a:lnTo>
                      <a:pt x="907" y="349"/>
                    </a:lnTo>
                    <a:lnTo>
                      <a:pt x="908" y="354"/>
                    </a:lnTo>
                    <a:lnTo>
                      <a:pt x="908" y="359"/>
                    </a:lnTo>
                    <a:lnTo>
                      <a:pt x="907" y="370"/>
                    </a:lnTo>
                    <a:lnTo>
                      <a:pt x="906" y="385"/>
                    </a:lnTo>
                    <a:lnTo>
                      <a:pt x="907" y="392"/>
                    </a:lnTo>
                    <a:lnTo>
                      <a:pt x="908" y="398"/>
                    </a:lnTo>
                    <a:lnTo>
                      <a:pt x="912" y="404"/>
                    </a:lnTo>
                    <a:lnTo>
                      <a:pt x="917" y="407"/>
                    </a:lnTo>
                    <a:lnTo>
                      <a:pt x="921" y="412"/>
                    </a:lnTo>
                    <a:lnTo>
                      <a:pt x="927" y="414"/>
                    </a:lnTo>
                    <a:lnTo>
                      <a:pt x="933" y="417"/>
                    </a:lnTo>
                    <a:lnTo>
                      <a:pt x="939" y="419"/>
                    </a:lnTo>
                    <a:lnTo>
                      <a:pt x="952" y="422"/>
                    </a:lnTo>
                    <a:lnTo>
                      <a:pt x="965" y="424"/>
                    </a:lnTo>
                    <a:lnTo>
                      <a:pt x="973" y="424"/>
                    </a:lnTo>
                    <a:lnTo>
                      <a:pt x="978" y="423"/>
                    </a:lnTo>
                    <a:lnTo>
                      <a:pt x="983" y="422"/>
                    </a:lnTo>
                    <a:lnTo>
                      <a:pt x="987" y="419"/>
                    </a:lnTo>
                    <a:lnTo>
                      <a:pt x="995" y="414"/>
                    </a:lnTo>
                    <a:lnTo>
                      <a:pt x="1003" y="412"/>
                    </a:lnTo>
                    <a:lnTo>
                      <a:pt x="1012" y="411"/>
                    </a:lnTo>
                    <a:lnTo>
                      <a:pt x="1021" y="410"/>
                    </a:lnTo>
                    <a:lnTo>
                      <a:pt x="1026" y="407"/>
                    </a:lnTo>
                    <a:lnTo>
                      <a:pt x="1030" y="405"/>
                    </a:lnTo>
                    <a:lnTo>
                      <a:pt x="1033" y="401"/>
                    </a:lnTo>
                    <a:lnTo>
                      <a:pt x="1036" y="397"/>
                    </a:lnTo>
                    <a:lnTo>
                      <a:pt x="1040" y="388"/>
                    </a:lnTo>
                    <a:lnTo>
                      <a:pt x="1043" y="380"/>
                    </a:lnTo>
                    <a:lnTo>
                      <a:pt x="1044" y="376"/>
                    </a:lnTo>
                    <a:lnTo>
                      <a:pt x="1047" y="373"/>
                    </a:lnTo>
                    <a:lnTo>
                      <a:pt x="1052" y="369"/>
                    </a:lnTo>
                    <a:lnTo>
                      <a:pt x="1057" y="364"/>
                    </a:lnTo>
                    <a:lnTo>
                      <a:pt x="1070" y="356"/>
                    </a:lnTo>
                    <a:lnTo>
                      <a:pt x="1083" y="344"/>
                    </a:lnTo>
                    <a:lnTo>
                      <a:pt x="1090" y="338"/>
                    </a:lnTo>
                    <a:lnTo>
                      <a:pt x="1099" y="334"/>
                    </a:lnTo>
                    <a:lnTo>
                      <a:pt x="1107" y="329"/>
                    </a:lnTo>
                    <a:lnTo>
                      <a:pt x="1115" y="325"/>
                    </a:lnTo>
                    <a:lnTo>
                      <a:pt x="1124" y="322"/>
                    </a:lnTo>
                    <a:lnTo>
                      <a:pt x="1132" y="319"/>
                    </a:lnTo>
                    <a:lnTo>
                      <a:pt x="1139" y="318"/>
                    </a:lnTo>
                    <a:lnTo>
                      <a:pt x="1145" y="317"/>
                    </a:lnTo>
                    <a:lnTo>
                      <a:pt x="1159" y="319"/>
                    </a:lnTo>
                    <a:lnTo>
                      <a:pt x="1175" y="324"/>
                    </a:lnTo>
                    <a:lnTo>
                      <a:pt x="1191" y="330"/>
                    </a:lnTo>
                    <a:lnTo>
                      <a:pt x="1208" y="337"/>
                    </a:lnTo>
                    <a:lnTo>
                      <a:pt x="1215" y="341"/>
                    </a:lnTo>
                    <a:lnTo>
                      <a:pt x="1222" y="347"/>
                    </a:lnTo>
                    <a:lnTo>
                      <a:pt x="1228" y="354"/>
                    </a:lnTo>
                    <a:lnTo>
                      <a:pt x="1235" y="361"/>
                    </a:lnTo>
                    <a:lnTo>
                      <a:pt x="1250" y="379"/>
                    </a:lnTo>
                    <a:lnTo>
                      <a:pt x="1264" y="399"/>
                    </a:lnTo>
                    <a:lnTo>
                      <a:pt x="1271" y="407"/>
                    </a:lnTo>
                    <a:lnTo>
                      <a:pt x="1278" y="414"/>
                    </a:lnTo>
                    <a:lnTo>
                      <a:pt x="1286" y="423"/>
                    </a:lnTo>
                    <a:lnTo>
                      <a:pt x="1296" y="430"/>
                    </a:lnTo>
                    <a:lnTo>
                      <a:pt x="1307" y="437"/>
                    </a:lnTo>
                    <a:lnTo>
                      <a:pt x="1317" y="443"/>
                    </a:lnTo>
                    <a:lnTo>
                      <a:pt x="1329" y="449"/>
                    </a:lnTo>
                    <a:lnTo>
                      <a:pt x="1341" y="454"/>
                    </a:lnTo>
                    <a:lnTo>
                      <a:pt x="1358" y="458"/>
                    </a:lnTo>
                    <a:lnTo>
                      <a:pt x="1374" y="462"/>
                    </a:lnTo>
                    <a:lnTo>
                      <a:pt x="1391" y="463"/>
                    </a:lnTo>
                    <a:lnTo>
                      <a:pt x="1405" y="463"/>
                    </a:lnTo>
                    <a:lnTo>
                      <a:pt x="1415" y="465"/>
                    </a:lnTo>
                    <a:lnTo>
                      <a:pt x="1423" y="469"/>
                    </a:lnTo>
                    <a:lnTo>
                      <a:pt x="1430" y="474"/>
                    </a:lnTo>
                    <a:lnTo>
                      <a:pt x="1437" y="476"/>
                    </a:lnTo>
                    <a:lnTo>
                      <a:pt x="1444" y="476"/>
                    </a:lnTo>
                    <a:lnTo>
                      <a:pt x="1456" y="474"/>
                    </a:lnTo>
                    <a:lnTo>
                      <a:pt x="1469" y="470"/>
                    </a:lnTo>
                    <a:lnTo>
                      <a:pt x="1479" y="467"/>
                    </a:lnTo>
                    <a:lnTo>
                      <a:pt x="1483" y="467"/>
                    </a:lnTo>
                    <a:lnTo>
                      <a:pt x="1486" y="465"/>
                    </a:lnTo>
                    <a:lnTo>
                      <a:pt x="1488" y="467"/>
                    </a:lnTo>
                    <a:lnTo>
                      <a:pt x="1491" y="467"/>
                    </a:lnTo>
                    <a:lnTo>
                      <a:pt x="1492" y="468"/>
                    </a:lnTo>
                    <a:lnTo>
                      <a:pt x="1493" y="470"/>
                    </a:lnTo>
                    <a:lnTo>
                      <a:pt x="1493" y="473"/>
                    </a:lnTo>
                    <a:lnTo>
                      <a:pt x="1493" y="475"/>
                    </a:lnTo>
                    <a:lnTo>
                      <a:pt x="1490" y="481"/>
                    </a:lnTo>
                    <a:lnTo>
                      <a:pt x="1485" y="487"/>
                    </a:lnTo>
                    <a:lnTo>
                      <a:pt x="1477" y="492"/>
                    </a:lnTo>
                    <a:lnTo>
                      <a:pt x="1467" y="498"/>
                    </a:lnTo>
                    <a:lnTo>
                      <a:pt x="1455" y="502"/>
                    </a:lnTo>
                    <a:lnTo>
                      <a:pt x="1439" y="509"/>
                    </a:lnTo>
                    <a:lnTo>
                      <a:pt x="1431" y="513"/>
                    </a:lnTo>
                    <a:lnTo>
                      <a:pt x="1423" y="517"/>
                    </a:lnTo>
                    <a:lnTo>
                      <a:pt x="1416" y="521"/>
                    </a:lnTo>
                    <a:lnTo>
                      <a:pt x="1410" y="525"/>
                    </a:lnTo>
                    <a:lnTo>
                      <a:pt x="1405" y="530"/>
                    </a:lnTo>
                    <a:lnTo>
                      <a:pt x="1403" y="534"/>
                    </a:lnTo>
                    <a:lnTo>
                      <a:pt x="1400" y="538"/>
                    </a:lnTo>
                    <a:lnTo>
                      <a:pt x="1399" y="542"/>
                    </a:lnTo>
                    <a:lnTo>
                      <a:pt x="1398" y="547"/>
                    </a:lnTo>
                    <a:lnTo>
                      <a:pt x="1393" y="556"/>
                    </a:lnTo>
                    <a:lnTo>
                      <a:pt x="1390" y="561"/>
                    </a:lnTo>
                    <a:lnTo>
                      <a:pt x="1389" y="565"/>
                    </a:lnTo>
                    <a:lnTo>
                      <a:pt x="1390" y="569"/>
                    </a:lnTo>
                    <a:lnTo>
                      <a:pt x="1391" y="572"/>
                    </a:lnTo>
                    <a:lnTo>
                      <a:pt x="1395" y="576"/>
                    </a:lnTo>
                    <a:lnTo>
                      <a:pt x="1398" y="578"/>
                    </a:lnTo>
                    <a:lnTo>
                      <a:pt x="1403" y="582"/>
                    </a:lnTo>
                    <a:lnTo>
                      <a:pt x="1409" y="583"/>
                    </a:lnTo>
                    <a:lnTo>
                      <a:pt x="1431" y="589"/>
                    </a:lnTo>
                    <a:lnTo>
                      <a:pt x="1444" y="591"/>
                    </a:lnTo>
                    <a:lnTo>
                      <a:pt x="1448" y="593"/>
                    </a:lnTo>
                    <a:lnTo>
                      <a:pt x="1450" y="595"/>
                    </a:lnTo>
                    <a:lnTo>
                      <a:pt x="1450" y="599"/>
                    </a:lnTo>
                    <a:lnTo>
                      <a:pt x="1450" y="602"/>
                    </a:lnTo>
                    <a:lnTo>
                      <a:pt x="1444" y="610"/>
                    </a:lnTo>
                    <a:lnTo>
                      <a:pt x="1437" y="620"/>
                    </a:lnTo>
                    <a:lnTo>
                      <a:pt x="1434" y="624"/>
                    </a:lnTo>
                    <a:lnTo>
                      <a:pt x="1428" y="627"/>
                    </a:lnTo>
                    <a:lnTo>
                      <a:pt x="1423" y="628"/>
                    </a:lnTo>
                    <a:lnTo>
                      <a:pt x="1417" y="628"/>
                    </a:lnTo>
                    <a:lnTo>
                      <a:pt x="1405" y="627"/>
                    </a:lnTo>
                    <a:lnTo>
                      <a:pt x="1396" y="625"/>
                    </a:lnTo>
                    <a:lnTo>
                      <a:pt x="1385" y="622"/>
                    </a:lnTo>
                    <a:lnTo>
                      <a:pt x="1373" y="621"/>
                    </a:lnTo>
                    <a:lnTo>
                      <a:pt x="1360" y="621"/>
                    </a:lnTo>
                    <a:lnTo>
                      <a:pt x="1347" y="621"/>
                    </a:lnTo>
                    <a:lnTo>
                      <a:pt x="1339" y="622"/>
                    </a:lnTo>
                    <a:lnTo>
                      <a:pt x="1330" y="625"/>
                    </a:lnTo>
                    <a:lnTo>
                      <a:pt x="1323" y="627"/>
                    </a:lnTo>
                    <a:lnTo>
                      <a:pt x="1317" y="631"/>
                    </a:lnTo>
                    <a:lnTo>
                      <a:pt x="1315" y="635"/>
                    </a:lnTo>
                    <a:lnTo>
                      <a:pt x="1314" y="641"/>
                    </a:lnTo>
                    <a:lnTo>
                      <a:pt x="1314" y="644"/>
                    </a:lnTo>
                    <a:lnTo>
                      <a:pt x="1314" y="647"/>
                    </a:lnTo>
                    <a:lnTo>
                      <a:pt x="1316" y="650"/>
                    </a:lnTo>
                    <a:lnTo>
                      <a:pt x="1317" y="652"/>
                    </a:lnTo>
                    <a:lnTo>
                      <a:pt x="1320" y="654"/>
                    </a:lnTo>
                    <a:lnTo>
                      <a:pt x="1323" y="656"/>
                    </a:lnTo>
                    <a:lnTo>
                      <a:pt x="1326" y="657"/>
                    </a:lnTo>
                    <a:lnTo>
                      <a:pt x="1329" y="657"/>
                    </a:lnTo>
                    <a:lnTo>
                      <a:pt x="1337" y="656"/>
                    </a:lnTo>
                    <a:lnTo>
                      <a:pt x="1343" y="657"/>
                    </a:lnTo>
                    <a:lnTo>
                      <a:pt x="1351" y="658"/>
                    </a:lnTo>
                    <a:lnTo>
                      <a:pt x="1355" y="660"/>
                    </a:lnTo>
                    <a:lnTo>
                      <a:pt x="1360" y="664"/>
                    </a:lnTo>
                    <a:lnTo>
                      <a:pt x="1364" y="669"/>
                    </a:lnTo>
                    <a:lnTo>
                      <a:pt x="1366" y="671"/>
                    </a:lnTo>
                    <a:lnTo>
                      <a:pt x="1368" y="672"/>
                    </a:lnTo>
                    <a:lnTo>
                      <a:pt x="1371" y="672"/>
                    </a:lnTo>
                    <a:lnTo>
                      <a:pt x="1372" y="672"/>
                    </a:lnTo>
                    <a:lnTo>
                      <a:pt x="1378" y="666"/>
                    </a:lnTo>
                    <a:lnTo>
                      <a:pt x="1383" y="660"/>
                    </a:lnTo>
                    <a:lnTo>
                      <a:pt x="1389" y="656"/>
                    </a:lnTo>
                    <a:lnTo>
                      <a:pt x="1395" y="652"/>
                    </a:lnTo>
                    <a:lnTo>
                      <a:pt x="1402" y="650"/>
                    </a:lnTo>
                    <a:lnTo>
                      <a:pt x="1409" y="649"/>
                    </a:lnTo>
                    <a:lnTo>
                      <a:pt x="1417" y="647"/>
                    </a:lnTo>
                    <a:lnTo>
                      <a:pt x="1427" y="647"/>
                    </a:lnTo>
                    <a:lnTo>
                      <a:pt x="1436" y="649"/>
                    </a:lnTo>
                    <a:lnTo>
                      <a:pt x="1443" y="650"/>
                    </a:lnTo>
                    <a:lnTo>
                      <a:pt x="1447" y="652"/>
                    </a:lnTo>
                    <a:lnTo>
                      <a:pt x="1449" y="653"/>
                    </a:lnTo>
                    <a:lnTo>
                      <a:pt x="1450" y="656"/>
                    </a:lnTo>
                    <a:lnTo>
                      <a:pt x="1450" y="658"/>
                    </a:lnTo>
                    <a:lnTo>
                      <a:pt x="1450" y="664"/>
                    </a:lnTo>
                    <a:lnTo>
                      <a:pt x="1448" y="669"/>
                    </a:lnTo>
                    <a:lnTo>
                      <a:pt x="1443" y="675"/>
                    </a:lnTo>
                    <a:lnTo>
                      <a:pt x="1435" y="683"/>
                    </a:lnTo>
                    <a:lnTo>
                      <a:pt x="1431" y="687"/>
                    </a:lnTo>
                    <a:lnTo>
                      <a:pt x="1430" y="690"/>
                    </a:lnTo>
                    <a:lnTo>
                      <a:pt x="1429" y="694"/>
                    </a:lnTo>
                    <a:lnTo>
                      <a:pt x="1430" y="696"/>
                    </a:lnTo>
                    <a:lnTo>
                      <a:pt x="1435" y="702"/>
                    </a:lnTo>
                    <a:lnTo>
                      <a:pt x="1441" y="707"/>
                    </a:lnTo>
                    <a:lnTo>
                      <a:pt x="1447" y="710"/>
                    </a:lnTo>
                    <a:lnTo>
                      <a:pt x="1452" y="714"/>
                    </a:lnTo>
                    <a:lnTo>
                      <a:pt x="1453" y="715"/>
                    </a:lnTo>
                    <a:lnTo>
                      <a:pt x="1453" y="717"/>
                    </a:lnTo>
                    <a:lnTo>
                      <a:pt x="1452" y="720"/>
                    </a:lnTo>
                    <a:lnTo>
                      <a:pt x="1449" y="721"/>
                    </a:lnTo>
                    <a:lnTo>
                      <a:pt x="1444" y="727"/>
                    </a:lnTo>
                    <a:lnTo>
                      <a:pt x="1441" y="732"/>
                    </a:lnTo>
                    <a:lnTo>
                      <a:pt x="1441" y="736"/>
                    </a:lnTo>
                    <a:lnTo>
                      <a:pt x="1441" y="741"/>
                    </a:lnTo>
                    <a:lnTo>
                      <a:pt x="1442" y="745"/>
                    </a:lnTo>
                    <a:lnTo>
                      <a:pt x="1443" y="748"/>
                    </a:lnTo>
                    <a:lnTo>
                      <a:pt x="1448" y="748"/>
                    </a:lnTo>
                    <a:lnTo>
                      <a:pt x="1454" y="745"/>
                    </a:lnTo>
                    <a:lnTo>
                      <a:pt x="1459" y="742"/>
                    </a:lnTo>
                    <a:lnTo>
                      <a:pt x="1461" y="742"/>
                    </a:lnTo>
                    <a:lnTo>
                      <a:pt x="1463" y="742"/>
                    </a:lnTo>
                    <a:lnTo>
                      <a:pt x="1466" y="744"/>
                    </a:lnTo>
                    <a:lnTo>
                      <a:pt x="1466" y="745"/>
                    </a:lnTo>
                    <a:lnTo>
                      <a:pt x="1467" y="748"/>
                    </a:lnTo>
                    <a:lnTo>
                      <a:pt x="1466" y="753"/>
                    </a:lnTo>
                    <a:lnTo>
                      <a:pt x="1465" y="758"/>
                    </a:lnTo>
                    <a:lnTo>
                      <a:pt x="1463" y="763"/>
                    </a:lnTo>
                    <a:lnTo>
                      <a:pt x="1460" y="769"/>
                    </a:lnTo>
                    <a:lnTo>
                      <a:pt x="1456" y="773"/>
                    </a:lnTo>
                    <a:lnTo>
                      <a:pt x="1452" y="777"/>
                    </a:lnTo>
                    <a:lnTo>
                      <a:pt x="1442" y="784"/>
                    </a:lnTo>
                    <a:lnTo>
                      <a:pt x="1434" y="789"/>
                    </a:lnTo>
                    <a:lnTo>
                      <a:pt x="1425" y="792"/>
                    </a:lnTo>
                    <a:lnTo>
                      <a:pt x="1418" y="792"/>
                    </a:lnTo>
                    <a:lnTo>
                      <a:pt x="1416" y="792"/>
                    </a:lnTo>
                    <a:lnTo>
                      <a:pt x="1414" y="791"/>
                    </a:lnTo>
                    <a:lnTo>
                      <a:pt x="1411" y="789"/>
                    </a:lnTo>
                    <a:lnTo>
                      <a:pt x="1410" y="786"/>
                    </a:lnTo>
                    <a:lnTo>
                      <a:pt x="1408" y="778"/>
                    </a:lnTo>
                    <a:lnTo>
                      <a:pt x="1406" y="765"/>
                    </a:lnTo>
                    <a:lnTo>
                      <a:pt x="1405" y="753"/>
                    </a:lnTo>
                    <a:lnTo>
                      <a:pt x="1405" y="742"/>
                    </a:lnTo>
                    <a:lnTo>
                      <a:pt x="1405" y="733"/>
                    </a:lnTo>
                    <a:lnTo>
                      <a:pt x="1405" y="726"/>
                    </a:lnTo>
                    <a:lnTo>
                      <a:pt x="1404" y="721"/>
                    </a:lnTo>
                    <a:lnTo>
                      <a:pt x="1403" y="717"/>
                    </a:lnTo>
                    <a:lnTo>
                      <a:pt x="1398" y="714"/>
                    </a:lnTo>
                    <a:lnTo>
                      <a:pt x="1391" y="713"/>
                    </a:lnTo>
                    <a:lnTo>
                      <a:pt x="1385" y="712"/>
                    </a:lnTo>
                    <a:lnTo>
                      <a:pt x="1383" y="713"/>
                    </a:lnTo>
                    <a:lnTo>
                      <a:pt x="1381" y="716"/>
                    </a:lnTo>
                    <a:lnTo>
                      <a:pt x="1384" y="723"/>
                    </a:lnTo>
                    <a:lnTo>
                      <a:pt x="1385" y="735"/>
                    </a:lnTo>
                    <a:lnTo>
                      <a:pt x="1385" y="751"/>
                    </a:lnTo>
                    <a:lnTo>
                      <a:pt x="1385" y="766"/>
                    </a:lnTo>
                    <a:lnTo>
                      <a:pt x="1385" y="779"/>
                    </a:lnTo>
                    <a:lnTo>
                      <a:pt x="1385" y="783"/>
                    </a:lnTo>
                    <a:lnTo>
                      <a:pt x="1383" y="785"/>
                    </a:lnTo>
                    <a:lnTo>
                      <a:pt x="1380" y="788"/>
                    </a:lnTo>
                    <a:lnTo>
                      <a:pt x="1377" y="789"/>
                    </a:lnTo>
                    <a:lnTo>
                      <a:pt x="1370" y="790"/>
                    </a:lnTo>
                    <a:lnTo>
                      <a:pt x="1361" y="792"/>
                    </a:lnTo>
                    <a:lnTo>
                      <a:pt x="1353" y="795"/>
                    </a:lnTo>
                    <a:lnTo>
                      <a:pt x="1345" y="795"/>
                    </a:lnTo>
                    <a:lnTo>
                      <a:pt x="1337" y="792"/>
                    </a:lnTo>
                    <a:lnTo>
                      <a:pt x="1333" y="790"/>
                    </a:lnTo>
                    <a:lnTo>
                      <a:pt x="1330" y="785"/>
                    </a:lnTo>
                    <a:lnTo>
                      <a:pt x="1328" y="779"/>
                    </a:lnTo>
                    <a:lnTo>
                      <a:pt x="1327" y="773"/>
                    </a:lnTo>
                    <a:lnTo>
                      <a:pt x="1326" y="765"/>
                    </a:lnTo>
                    <a:lnTo>
                      <a:pt x="1324" y="759"/>
                    </a:lnTo>
                    <a:lnTo>
                      <a:pt x="1322" y="755"/>
                    </a:lnTo>
                    <a:lnTo>
                      <a:pt x="1320" y="754"/>
                    </a:lnTo>
                    <a:lnTo>
                      <a:pt x="1318" y="754"/>
                    </a:lnTo>
                    <a:lnTo>
                      <a:pt x="1317" y="755"/>
                    </a:lnTo>
                    <a:lnTo>
                      <a:pt x="1316" y="758"/>
                    </a:lnTo>
                    <a:lnTo>
                      <a:pt x="1311" y="763"/>
                    </a:lnTo>
                    <a:lnTo>
                      <a:pt x="1304" y="766"/>
                    </a:lnTo>
                    <a:lnTo>
                      <a:pt x="1297" y="779"/>
                    </a:lnTo>
                    <a:lnTo>
                      <a:pt x="1286" y="803"/>
                    </a:lnTo>
                    <a:lnTo>
                      <a:pt x="1276" y="827"/>
                    </a:lnTo>
                    <a:lnTo>
                      <a:pt x="1271" y="838"/>
                    </a:lnTo>
                    <a:lnTo>
                      <a:pt x="1271" y="840"/>
                    </a:lnTo>
                    <a:lnTo>
                      <a:pt x="1273" y="841"/>
                    </a:lnTo>
                    <a:lnTo>
                      <a:pt x="1276" y="842"/>
                    </a:lnTo>
                    <a:lnTo>
                      <a:pt x="1279" y="842"/>
                    </a:lnTo>
                    <a:lnTo>
                      <a:pt x="1289" y="841"/>
                    </a:lnTo>
                    <a:lnTo>
                      <a:pt x="1298" y="839"/>
                    </a:lnTo>
                    <a:lnTo>
                      <a:pt x="1305" y="835"/>
                    </a:lnTo>
                    <a:lnTo>
                      <a:pt x="1313" y="834"/>
                    </a:lnTo>
                    <a:lnTo>
                      <a:pt x="1321" y="833"/>
                    </a:lnTo>
                    <a:lnTo>
                      <a:pt x="1332" y="834"/>
                    </a:lnTo>
                    <a:lnTo>
                      <a:pt x="1334" y="835"/>
                    </a:lnTo>
                    <a:lnTo>
                      <a:pt x="1336" y="836"/>
                    </a:lnTo>
                    <a:lnTo>
                      <a:pt x="1337" y="840"/>
                    </a:lnTo>
                    <a:lnTo>
                      <a:pt x="1339" y="842"/>
                    </a:lnTo>
                    <a:lnTo>
                      <a:pt x="1341" y="849"/>
                    </a:lnTo>
                    <a:lnTo>
                      <a:pt x="1345" y="854"/>
                    </a:lnTo>
                    <a:lnTo>
                      <a:pt x="1348" y="858"/>
                    </a:lnTo>
                    <a:lnTo>
                      <a:pt x="1353" y="860"/>
                    </a:lnTo>
                    <a:lnTo>
                      <a:pt x="1357" y="860"/>
                    </a:lnTo>
                    <a:lnTo>
                      <a:pt x="1360" y="861"/>
                    </a:lnTo>
                    <a:lnTo>
                      <a:pt x="1365" y="862"/>
                    </a:lnTo>
                    <a:lnTo>
                      <a:pt x="1368" y="866"/>
                    </a:lnTo>
                    <a:lnTo>
                      <a:pt x="1372" y="872"/>
                    </a:lnTo>
                    <a:lnTo>
                      <a:pt x="1374" y="880"/>
                    </a:lnTo>
                    <a:lnTo>
                      <a:pt x="1376" y="890"/>
                    </a:lnTo>
                    <a:lnTo>
                      <a:pt x="1376" y="902"/>
                    </a:lnTo>
                    <a:lnTo>
                      <a:pt x="1374" y="906"/>
                    </a:lnTo>
                    <a:lnTo>
                      <a:pt x="1373" y="910"/>
                    </a:lnTo>
                    <a:lnTo>
                      <a:pt x="1372" y="912"/>
                    </a:lnTo>
                    <a:lnTo>
                      <a:pt x="1370" y="914"/>
                    </a:lnTo>
                    <a:lnTo>
                      <a:pt x="1367" y="914"/>
                    </a:lnTo>
                    <a:lnTo>
                      <a:pt x="1364" y="914"/>
                    </a:lnTo>
                    <a:lnTo>
                      <a:pt x="1358" y="911"/>
                    </a:lnTo>
                    <a:lnTo>
                      <a:pt x="1352" y="909"/>
                    </a:lnTo>
                    <a:lnTo>
                      <a:pt x="1346" y="905"/>
                    </a:lnTo>
                    <a:lnTo>
                      <a:pt x="1339" y="903"/>
                    </a:lnTo>
                    <a:lnTo>
                      <a:pt x="1330" y="901"/>
                    </a:lnTo>
                    <a:lnTo>
                      <a:pt x="1322" y="899"/>
                    </a:lnTo>
                    <a:lnTo>
                      <a:pt x="1315" y="899"/>
                    </a:lnTo>
                    <a:lnTo>
                      <a:pt x="1309" y="902"/>
                    </a:lnTo>
                    <a:lnTo>
                      <a:pt x="1308" y="903"/>
                    </a:lnTo>
                    <a:lnTo>
                      <a:pt x="1305" y="905"/>
                    </a:lnTo>
                    <a:lnTo>
                      <a:pt x="1305" y="908"/>
                    </a:lnTo>
                    <a:lnTo>
                      <a:pt x="1305" y="911"/>
                    </a:lnTo>
                    <a:lnTo>
                      <a:pt x="1307" y="914"/>
                    </a:lnTo>
                    <a:lnTo>
                      <a:pt x="1308" y="916"/>
                    </a:lnTo>
                    <a:lnTo>
                      <a:pt x="1310" y="918"/>
                    </a:lnTo>
                    <a:lnTo>
                      <a:pt x="1314" y="921"/>
                    </a:lnTo>
                    <a:lnTo>
                      <a:pt x="1321" y="924"/>
                    </a:lnTo>
                    <a:lnTo>
                      <a:pt x="1330" y="928"/>
                    </a:lnTo>
                    <a:lnTo>
                      <a:pt x="1348" y="934"/>
                    </a:lnTo>
                    <a:lnTo>
                      <a:pt x="1361" y="940"/>
                    </a:lnTo>
                    <a:lnTo>
                      <a:pt x="1365" y="943"/>
                    </a:lnTo>
                    <a:lnTo>
                      <a:pt x="1367" y="947"/>
                    </a:lnTo>
                    <a:lnTo>
                      <a:pt x="1370" y="950"/>
                    </a:lnTo>
                    <a:lnTo>
                      <a:pt x="1371" y="955"/>
                    </a:lnTo>
                    <a:lnTo>
                      <a:pt x="1372" y="960"/>
                    </a:lnTo>
                    <a:lnTo>
                      <a:pt x="1371" y="965"/>
                    </a:lnTo>
                    <a:lnTo>
                      <a:pt x="1370" y="971"/>
                    </a:lnTo>
                    <a:lnTo>
                      <a:pt x="1367" y="977"/>
                    </a:lnTo>
                    <a:lnTo>
                      <a:pt x="1360" y="987"/>
                    </a:lnTo>
                    <a:lnTo>
                      <a:pt x="1354" y="993"/>
                    </a:lnTo>
                    <a:lnTo>
                      <a:pt x="1348" y="998"/>
                    </a:lnTo>
                    <a:lnTo>
                      <a:pt x="1343" y="1002"/>
                    </a:lnTo>
                    <a:lnTo>
                      <a:pt x="1340" y="1004"/>
                    </a:lnTo>
                    <a:lnTo>
                      <a:pt x="1335" y="1006"/>
                    </a:lnTo>
                    <a:lnTo>
                      <a:pt x="1330" y="1007"/>
                    </a:lnTo>
                    <a:lnTo>
                      <a:pt x="1326" y="1009"/>
                    </a:lnTo>
                    <a:lnTo>
                      <a:pt x="1315" y="1011"/>
                    </a:lnTo>
                    <a:lnTo>
                      <a:pt x="1304" y="1012"/>
                    </a:lnTo>
                    <a:lnTo>
                      <a:pt x="1299" y="1015"/>
                    </a:lnTo>
                    <a:lnTo>
                      <a:pt x="1297" y="1017"/>
                    </a:lnTo>
                    <a:lnTo>
                      <a:pt x="1297" y="1021"/>
                    </a:lnTo>
                    <a:lnTo>
                      <a:pt x="1298" y="1025"/>
                    </a:lnTo>
                    <a:lnTo>
                      <a:pt x="1302" y="1035"/>
                    </a:lnTo>
                    <a:lnTo>
                      <a:pt x="1308" y="1043"/>
                    </a:lnTo>
                    <a:lnTo>
                      <a:pt x="1315" y="1053"/>
                    </a:lnTo>
                    <a:lnTo>
                      <a:pt x="1324" y="1063"/>
                    </a:lnTo>
                    <a:lnTo>
                      <a:pt x="1336" y="1073"/>
                    </a:lnTo>
                    <a:lnTo>
                      <a:pt x="1345" y="1079"/>
                    </a:lnTo>
                    <a:lnTo>
                      <a:pt x="1353" y="1081"/>
                    </a:lnTo>
                    <a:lnTo>
                      <a:pt x="1360" y="1085"/>
                    </a:lnTo>
                    <a:lnTo>
                      <a:pt x="1364" y="1087"/>
                    </a:lnTo>
                    <a:lnTo>
                      <a:pt x="1365" y="1088"/>
                    </a:lnTo>
                    <a:lnTo>
                      <a:pt x="1365" y="1089"/>
                    </a:lnTo>
                    <a:lnTo>
                      <a:pt x="1364" y="1092"/>
                    </a:lnTo>
                    <a:lnTo>
                      <a:pt x="1360" y="1097"/>
                    </a:lnTo>
                    <a:lnTo>
                      <a:pt x="1358" y="1104"/>
                    </a:lnTo>
                    <a:lnTo>
                      <a:pt x="1355" y="1113"/>
                    </a:lnTo>
                    <a:lnTo>
                      <a:pt x="1354" y="1124"/>
                    </a:lnTo>
                    <a:lnTo>
                      <a:pt x="1355" y="1130"/>
                    </a:lnTo>
                    <a:lnTo>
                      <a:pt x="1358" y="1136"/>
                    </a:lnTo>
                    <a:lnTo>
                      <a:pt x="1361" y="1141"/>
                    </a:lnTo>
                    <a:lnTo>
                      <a:pt x="1366" y="1147"/>
                    </a:lnTo>
                    <a:lnTo>
                      <a:pt x="1376" y="1155"/>
                    </a:lnTo>
                    <a:lnTo>
                      <a:pt x="1381" y="1161"/>
                    </a:lnTo>
                    <a:lnTo>
                      <a:pt x="1385" y="1167"/>
                    </a:lnTo>
                    <a:lnTo>
                      <a:pt x="1390" y="1174"/>
                    </a:lnTo>
                    <a:lnTo>
                      <a:pt x="1392" y="1182"/>
                    </a:lnTo>
                    <a:lnTo>
                      <a:pt x="1393" y="1191"/>
                    </a:lnTo>
                    <a:lnTo>
                      <a:pt x="1393" y="1194"/>
                    </a:lnTo>
                    <a:lnTo>
                      <a:pt x="1392" y="1198"/>
                    </a:lnTo>
                    <a:lnTo>
                      <a:pt x="1391" y="1200"/>
                    </a:lnTo>
                    <a:lnTo>
                      <a:pt x="1389" y="1202"/>
                    </a:lnTo>
                    <a:lnTo>
                      <a:pt x="1383" y="1205"/>
                    </a:lnTo>
                    <a:lnTo>
                      <a:pt x="1378" y="1205"/>
                    </a:lnTo>
                    <a:lnTo>
                      <a:pt x="1372" y="1204"/>
                    </a:lnTo>
                    <a:lnTo>
                      <a:pt x="1366" y="1199"/>
                    </a:lnTo>
                    <a:lnTo>
                      <a:pt x="1360" y="1194"/>
                    </a:lnTo>
                    <a:lnTo>
                      <a:pt x="1355" y="1189"/>
                    </a:lnTo>
                    <a:lnTo>
                      <a:pt x="1351" y="1185"/>
                    </a:lnTo>
                    <a:lnTo>
                      <a:pt x="1345" y="1181"/>
                    </a:lnTo>
                    <a:lnTo>
                      <a:pt x="1341" y="1180"/>
                    </a:lnTo>
                    <a:lnTo>
                      <a:pt x="1337" y="1179"/>
                    </a:lnTo>
                    <a:lnTo>
                      <a:pt x="1333" y="1177"/>
                    </a:lnTo>
                    <a:lnTo>
                      <a:pt x="1328" y="1177"/>
                    </a:lnTo>
                    <a:lnTo>
                      <a:pt x="1322" y="1179"/>
                    </a:lnTo>
                    <a:lnTo>
                      <a:pt x="1318" y="1180"/>
                    </a:lnTo>
                    <a:lnTo>
                      <a:pt x="1316" y="1181"/>
                    </a:lnTo>
                    <a:lnTo>
                      <a:pt x="1314" y="1183"/>
                    </a:lnTo>
                    <a:lnTo>
                      <a:pt x="1311" y="1191"/>
                    </a:lnTo>
                    <a:lnTo>
                      <a:pt x="1310" y="1200"/>
                    </a:lnTo>
                    <a:lnTo>
                      <a:pt x="1309" y="1206"/>
                    </a:lnTo>
                    <a:lnTo>
                      <a:pt x="1308" y="1211"/>
                    </a:lnTo>
                    <a:lnTo>
                      <a:pt x="1307" y="1215"/>
                    </a:lnTo>
                    <a:lnTo>
                      <a:pt x="1304" y="1219"/>
                    </a:lnTo>
                    <a:lnTo>
                      <a:pt x="1302" y="1223"/>
                    </a:lnTo>
                    <a:lnTo>
                      <a:pt x="1298" y="1225"/>
                    </a:lnTo>
                    <a:lnTo>
                      <a:pt x="1296" y="1227"/>
                    </a:lnTo>
                    <a:lnTo>
                      <a:pt x="1292" y="1229"/>
                    </a:lnTo>
                    <a:lnTo>
                      <a:pt x="1290" y="1230"/>
                    </a:lnTo>
                    <a:lnTo>
                      <a:pt x="1289" y="1232"/>
                    </a:lnTo>
                    <a:lnTo>
                      <a:pt x="1290" y="1236"/>
                    </a:lnTo>
                    <a:lnTo>
                      <a:pt x="1292" y="1239"/>
                    </a:lnTo>
                    <a:lnTo>
                      <a:pt x="1295" y="1243"/>
                    </a:lnTo>
                    <a:lnTo>
                      <a:pt x="1296" y="1248"/>
                    </a:lnTo>
                    <a:lnTo>
                      <a:pt x="1297" y="1252"/>
                    </a:lnTo>
                    <a:lnTo>
                      <a:pt x="1298" y="1258"/>
                    </a:lnTo>
                    <a:lnTo>
                      <a:pt x="1297" y="1262"/>
                    </a:lnTo>
                    <a:lnTo>
                      <a:pt x="1295" y="1265"/>
                    </a:lnTo>
                    <a:lnTo>
                      <a:pt x="1291" y="1268"/>
                    </a:lnTo>
                    <a:lnTo>
                      <a:pt x="1288" y="1269"/>
                    </a:lnTo>
                    <a:lnTo>
                      <a:pt x="1284" y="1269"/>
                    </a:lnTo>
                    <a:lnTo>
                      <a:pt x="1280" y="1268"/>
                    </a:lnTo>
                    <a:lnTo>
                      <a:pt x="1277" y="1265"/>
                    </a:lnTo>
                    <a:lnTo>
                      <a:pt x="1276" y="1262"/>
                    </a:lnTo>
                    <a:lnTo>
                      <a:pt x="1273" y="1259"/>
                    </a:lnTo>
                    <a:lnTo>
                      <a:pt x="1271" y="1256"/>
                    </a:lnTo>
                    <a:lnTo>
                      <a:pt x="1269" y="1255"/>
                    </a:lnTo>
                    <a:lnTo>
                      <a:pt x="1266" y="1252"/>
                    </a:lnTo>
                    <a:lnTo>
                      <a:pt x="1264" y="1252"/>
                    </a:lnTo>
                    <a:lnTo>
                      <a:pt x="1261" y="1252"/>
                    </a:lnTo>
                    <a:lnTo>
                      <a:pt x="1259" y="1254"/>
                    </a:lnTo>
                    <a:lnTo>
                      <a:pt x="1257" y="1255"/>
                    </a:lnTo>
                    <a:lnTo>
                      <a:pt x="1254" y="1257"/>
                    </a:lnTo>
                    <a:lnTo>
                      <a:pt x="1253" y="1259"/>
                    </a:lnTo>
                    <a:lnTo>
                      <a:pt x="1252" y="1263"/>
                    </a:lnTo>
                    <a:lnTo>
                      <a:pt x="1251" y="1267"/>
                    </a:lnTo>
                    <a:lnTo>
                      <a:pt x="1251" y="1270"/>
                    </a:lnTo>
                    <a:lnTo>
                      <a:pt x="1252" y="1273"/>
                    </a:lnTo>
                    <a:lnTo>
                      <a:pt x="1253" y="1275"/>
                    </a:lnTo>
                    <a:lnTo>
                      <a:pt x="1255" y="1277"/>
                    </a:lnTo>
                    <a:lnTo>
                      <a:pt x="1259" y="1280"/>
                    </a:lnTo>
                    <a:lnTo>
                      <a:pt x="1261" y="1283"/>
                    </a:lnTo>
                    <a:lnTo>
                      <a:pt x="1261" y="1287"/>
                    </a:lnTo>
                    <a:lnTo>
                      <a:pt x="1261" y="1293"/>
                    </a:lnTo>
                    <a:lnTo>
                      <a:pt x="1261" y="1295"/>
                    </a:lnTo>
                    <a:lnTo>
                      <a:pt x="1260" y="1297"/>
                    </a:lnTo>
                    <a:lnTo>
                      <a:pt x="1259" y="1299"/>
                    </a:lnTo>
                    <a:lnTo>
                      <a:pt x="1257" y="1301"/>
                    </a:lnTo>
                    <a:lnTo>
                      <a:pt x="1251" y="1303"/>
                    </a:lnTo>
                    <a:lnTo>
                      <a:pt x="1244" y="1305"/>
                    </a:lnTo>
                    <a:lnTo>
                      <a:pt x="1238" y="1305"/>
                    </a:lnTo>
                    <a:lnTo>
                      <a:pt x="1233" y="1307"/>
                    </a:lnTo>
                    <a:lnTo>
                      <a:pt x="1229" y="1309"/>
                    </a:lnTo>
                    <a:lnTo>
                      <a:pt x="1223" y="1313"/>
                    </a:lnTo>
                    <a:lnTo>
                      <a:pt x="1220" y="1315"/>
                    </a:lnTo>
                    <a:lnTo>
                      <a:pt x="1216" y="1317"/>
                    </a:lnTo>
                    <a:lnTo>
                      <a:pt x="1214" y="1317"/>
                    </a:lnTo>
                    <a:lnTo>
                      <a:pt x="1210" y="1315"/>
                    </a:lnTo>
                    <a:lnTo>
                      <a:pt x="1207" y="1313"/>
                    </a:lnTo>
                    <a:lnTo>
                      <a:pt x="1203" y="1308"/>
                    </a:lnTo>
                    <a:lnTo>
                      <a:pt x="1201" y="1300"/>
                    </a:lnTo>
                    <a:lnTo>
                      <a:pt x="1198" y="1289"/>
                    </a:lnTo>
                    <a:lnTo>
                      <a:pt x="1200" y="1284"/>
                    </a:lnTo>
                    <a:lnTo>
                      <a:pt x="1202" y="1280"/>
                    </a:lnTo>
                    <a:lnTo>
                      <a:pt x="1206" y="1275"/>
                    </a:lnTo>
                    <a:lnTo>
                      <a:pt x="1211" y="1273"/>
                    </a:lnTo>
                    <a:lnTo>
                      <a:pt x="1215" y="1271"/>
                    </a:lnTo>
                    <a:lnTo>
                      <a:pt x="1217" y="1270"/>
                    </a:lnTo>
                    <a:lnTo>
                      <a:pt x="1220" y="1268"/>
                    </a:lnTo>
                    <a:lnTo>
                      <a:pt x="1222" y="1264"/>
                    </a:lnTo>
                    <a:lnTo>
                      <a:pt x="1226" y="1258"/>
                    </a:lnTo>
                    <a:lnTo>
                      <a:pt x="1229" y="1250"/>
                    </a:lnTo>
                    <a:lnTo>
                      <a:pt x="1239" y="1240"/>
                    </a:lnTo>
                    <a:lnTo>
                      <a:pt x="1250" y="1232"/>
                    </a:lnTo>
                    <a:lnTo>
                      <a:pt x="1251" y="1225"/>
                    </a:lnTo>
                    <a:lnTo>
                      <a:pt x="1250" y="1218"/>
                    </a:lnTo>
                    <a:lnTo>
                      <a:pt x="1248" y="1212"/>
                    </a:lnTo>
                    <a:lnTo>
                      <a:pt x="1248" y="1206"/>
                    </a:lnTo>
                    <a:lnTo>
                      <a:pt x="1247" y="1198"/>
                    </a:lnTo>
                    <a:lnTo>
                      <a:pt x="1247" y="1189"/>
                    </a:lnTo>
                    <a:lnTo>
                      <a:pt x="1245" y="1183"/>
                    </a:lnTo>
                    <a:lnTo>
                      <a:pt x="1242" y="1179"/>
                    </a:lnTo>
                    <a:lnTo>
                      <a:pt x="1234" y="1175"/>
                    </a:lnTo>
                    <a:lnTo>
                      <a:pt x="1222" y="1170"/>
                    </a:lnTo>
                    <a:lnTo>
                      <a:pt x="1220" y="1170"/>
                    </a:lnTo>
                    <a:lnTo>
                      <a:pt x="1217" y="1172"/>
                    </a:lnTo>
                    <a:lnTo>
                      <a:pt x="1213" y="1175"/>
                    </a:lnTo>
                    <a:lnTo>
                      <a:pt x="1209" y="1177"/>
                    </a:lnTo>
                    <a:lnTo>
                      <a:pt x="1202" y="1185"/>
                    </a:lnTo>
                    <a:lnTo>
                      <a:pt x="1198" y="1191"/>
                    </a:lnTo>
                    <a:lnTo>
                      <a:pt x="1195" y="1194"/>
                    </a:lnTo>
                    <a:lnTo>
                      <a:pt x="1190" y="1196"/>
                    </a:lnTo>
                    <a:lnTo>
                      <a:pt x="1185" y="1198"/>
                    </a:lnTo>
                    <a:lnTo>
                      <a:pt x="1178" y="1198"/>
                    </a:lnTo>
                    <a:lnTo>
                      <a:pt x="1172" y="1199"/>
                    </a:lnTo>
                    <a:lnTo>
                      <a:pt x="1167" y="1200"/>
                    </a:lnTo>
                    <a:lnTo>
                      <a:pt x="1163" y="1202"/>
                    </a:lnTo>
                    <a:lnTo>
                      <a:pt x="1162" y="1205"/>
                    </a:lnTo>
                    <a:lnTo>
                      <a:pt x="1162" y="1208"/>
                    </a:lnTo>
                    <a:lnTo>
                      <a:pt x="1162" y="1212"/>
                    </a:lnTo>
                    <a:lnTo>
                      <a:pt x="1164" y="1213"/>
                    </a:lnTo>
                    <a:lnTo>
                      <a:pt x="1165" y="1215"/>
                    </a:lnTo>
                    <a:lnTo>
                      <a:pt x="1171" y="1218"/>
                    </a:lnTo>
                    <a:lnTo>
                      <a:pt x="1178" y="1219"/>
                    </a:lnTo>
                    <a:lnTo>
                      <a:pt x="1183" y="1221"/>
                    </a:lnTo>
                    <a:lnTo>
                      <a:pt x="1187" y="1224"/>
                    </a:lnTo>
                    <a:lnTo>
                      <a:pt x="1189" y="1226"/>
                    </a:lnTo>
                    <a:lnTo>
                      <a:pt x="1192" y="1230"/>
                    </a:lnTo>
                    <a:lnTo>
                      <a:pt x="1195" y="1233"/>
                    </a:lnTo>
                    <a:lnTo>
                      <a:pt x="1196" y="1238"/>
                    </a:lnTo>
                    <a:lnTo>
                      <a:pt x="1196" y="1242"/>
                    </a:lnTo>
                    <a:lnTo>
                      <a:pt x="1196" y="1246"/>
                    </a:lnTo>
                    <a:lnTo>
                      <a:pt x="1195" y="1250"/>
                    </a:lnTo>
                    <a:lnTo>
                      <a:pt x="1192" y="1255"/>
                    </a:lnTo>
                    <a:lnTo>
                      <a:pt x="1190" y="1258"/>
                    </a:lnTo>
                    <a:lnTo>
                      <a:pt x="1187" y="1263"/>
                    </a:lnTo>
                    <a:lnTo>
                      <a:pt x="1178" y="1270"/>
                    </a:lnTo>
                    <a:lnTo>
                      <a:pt x="1169" y="1275"/>
                    </a:lnTo>
                    <a:lnTo>
                      <a:pt x="1165" y="1277"/>
                    </a:lnTo>
                    <a:lnTo>
                      <a:pt x="1162" y="1281"/>
                    </a:lnTo>
                    <a:lnTo>
                      <a:pt x="1159" y="1284"/>
                    </a:lnTo>
                    <a:lnTo>
                      <a:pt x="1157" y="1289"/>
                    </a:lnTo>
                    <a:lnTo>
                      <a:pt x="1156" y="1297"/>
                    </a:lnTo>
                    <a:lnTo>
                      <a:pt x="1156" y="1305"/>
                    </a:lnTo>
                    <a:lnTo>
                      <a:pt x="1157" y="1313"/>
                    </a:lnTo>
                    <a:lnTo>
                      <a:pt x="1157" y="1322"/>
                    </a:lnTo>
                    <a:lnTo>
                      <a:pt x="1156" y="1332"/>
                    </a:lnTo>
                    <a:lnTo>
                      <a:pt x="1153" y="1341"/>
                    </a:lnTo>
                    <a:lnTo>
                      <a:pt x="1151" y="1345"/>
                    </a:lnTo>
                    <a:lnTo>
                      <a:pt x="1148" y="1349"/>
                    </a:lnTo>
                    <a:lnTo>
                      <a:pt x="1145" y="1350"/>
                    </a:lnTo>
                    <a:lnTo>
                      <a:pt x="1143" y="1351"/>
                    </a:lnTo>
                    <a:lnTo>
                      <a:pt x="1139" y="1351"/>
                    </a:lnTo>
                    <a:lnTo>
                      <a:pt x="1135" y="1350"/>
                    </a:lnTo>
                    <a:lnTo>
                      <a:pt x="1132" y="1349"/>
                    </a:lnTo>
                    <a:lnTo>
                      <a:pt x="1128" y="1346"/>
                    </a:lnTo>
                    <a:lnTo>
                      <a:pt x="1126" y="1344"/>
                    </a:lnTo>
                    <a:lnTo>
                      <a:pt x="1122" y="1343"/>
                    </a:lnTo>
                    <a:lnTo>
                      <a:pt x="1118" y="1341"/>
                    </a:lnTo>
                    <a:lnTo>
                      <a:pt x="1114" y="1343"/>
                    </a:lnTo>
                    <a:lnTo>
                      <a:pt x="1104" y="1344"/>
                    </a:lnTo>
                    <a:lnTo>
                      <a:pt x="1096" y="1346"/>
                    </a:lnTo>
                    <a:lnTo>
                      <a:pt x="1088" y="1346"/>
                    </a:lnTo>
                    <a:lnTo>
                      <a:pt x="1078" y="1345"/>
                    </a:lnTo>
                    <a:lnTo>
                      <a:pt x="1070" y="1343"/>
                    </a:lnTo>
                    <a:lnTo>
                      <a:pt x="1061" y="1339"/>
                    </a:lnTo>
                    <a:lnTo>
                      <a:pt x="1056" y="1338"/>
                    </a:lnTo>
                    <a:lnTo>
                      <a:pt x="1052" y="1337"/>
                    </a:lnTo>
                    <a:lnTo>
                      <a:pt x="1050" y="1337"/>
                    </a:lnTo>
                    <a:lnTo>
                      <a:pt x="1047" y="1339"/>
                    </a:lnTo>
                    <a:lnTo>
                      <a:pt x="1046" y="1340"/>
                    </a:lnTo>
                    <a:lnTo>
                      <a:pt x="1046" y="1343"/>
                    </a:lnTo>
                    <a:lnTo>
                      <a:pt x="1047" y="1345"/>
                    </a:lnTo>
                    <a:lnTo>
                      <a:pt x="1049" y="1349"/>
                    </a:lnTo>
                    <a:lnTo>
                      <a:pt x="1056" y="1355"/>
                    </a:lnTo>
                    <a:lnTo>
                      <a:pt x="1064" y="1362"/>
                    </a:lnTo>
                    <a:lnTo>
                      <a:pt x="1069" y="1365"/>
                    </a:lnTo>
                    <a:lnTo>
                      <a:pt x="1074" y="1368"/>
                    </a:lnTo>
                    <a:lnTo>
                      <a:pt x="1078" y="1369"/>
                    </a:lnTo>
                    <a:lnTo>
                      <a:pt x="1082" y="1370"/>
                    </a:lnTo>
                    <a:lnTo>
                      <a:pt x="1089" y="1371"/>
                    </a:lnTo>
                    <a:lnTo>
                      <a:pt x="1097" y="1374"/>
                    </a:lnTo>
                    <a:lnTo>
                      <a:pt x="1101" y="1375"/>
                    </a:lnTo>
                    <a:lnTo>
                      <a:pt x="1103" y="1378"/>
                    </a:lnTo>
                    <a:lnTo>
                      <a:pt x="1107" y="1381"/>
                    </a:lnTo>
                    <a:lnTo>
                      <a:pt x="1109" y="1384"/>
                    </a:lnTo>
                    <a:lnTo>
                      <a:pt x="1109" y="1388"/>
                    </a:lnTo>
                    <a:lnTo>
                      <a:pt x="1109" y="1391"/>
                    </a:lnTo>
                    <a:lnTo>
                      <a:pt x="1109" y="1396"/>
                    </a:lnTo>
                    <a:lnTo>
                      <a:pt x="1108" y="1400"/>
                    </a:lnTo>
                    <a:lnTo>
                      <a:pt x="1104" y="1409"/>
                    </a:lnTo>
                    <a:lnTo>
                      <a:pt x="1101" y="1418"/>
                    </a:lnTo>
                    <a:lnTo>
                      <a:pt x="1094" y="1434"/>
                    </a:lnTo>
                    <a:lnTo>
                      <a:pt x="1087" y="1448"/>
                    </a:lnTo>
                    <a:lnTo>
                      <a:pt x="1082" y="1456"/>
                    </a:lnTo>
                    <a:lnTo>
                      <a:pt x="1078" y="1462"/>
                    </a:lnTo>
                    <a:lnTo>
                      <a:pt x="1074" y="1466"/>
                    </a:lnTo>
                    <a:lnTo>
                      <a:pt x="1069" y="1470"/>
                    </a:lnTo>
                    <a:lnTo>
                      <a:pt x="1059" y="1475"/>
                    </a:lnTo>
                    <a:lnTo>
                      <a:pt x="1053" y="1478"/>
                    </a:lnTo>
                    <a:lnTo>
                      <a:pt x="1052" y="1481"/>
                    </a:lnTo>
                    <a:lnTo>
                      <a:pt x="1051" y="1486"/>
                    </a:lnTo>
                    <a:lnTo>
                      <a:pt x="1050" y="1497"/>
                    </a:lnTo>
                    <a:lnTo>
                      <a:pt x="1050" y="1511"/>
                    </a:lnTo>
                    <a:lnTo>
                      <a:pt x="1050" y="1516"/>
                    </a:lnTo>
                    <a:lnTo>
                      <a:pt x="1049" y="1521"/>
                    </a:lnTo>
                    <a:lnTo>
                      <a:pt x="1046" y="1525"/>
                    </a:lnTo>
                    <a:lnTo>
                      <a:pt x="1044" y="1527"/>
                    </a:lnTo>
                    <a:lnTo>
                      <a:pt x="1037" y="1530"/>
                    </a:lnTo>
                    <a:lnTo>
                      <a:pt x="1028" y="1532"/>
                    </a:lnTo>
                    <a:lnTo>
                      <a:pt x="1025" y="1533"/>
                    </a:lnTo>
                    <a:lnTo>
                      <a:pt x="1022" y="1535"/>
                    </a:lnTo>
                    <a:lnTo>
                      <a:pt x="1021" y="1536"/>
                    </a:lnTo>
                    <a:lnTo>
                      <a:pt x="1020" y="1539"/>
                    </a:lnTo>
                    <a:lnTo>
                      <a:pt x="1020" y="1545"/>
                    </a:lnTo>
                    <a:lnTo>
                      <a:pt x="1021" y="1551"/>
                    </a:lnTo>
                    <a:lnTo>
                      <a:pt x="1025" y="1555"/>
                    </a:lnTo>
                    <a:lnTo>
                      <a:pt x="1028" y="1561"/>
                    </a:lnTo>
                    <a:lnTo>
                      <a:pt x="1033" y="1565"/>
                    </a:lnTo>
                    <a:lnTo>
                      <a:pt x="1038" y="1567"/>
                    </a:lnTo>
                    <a:lnTo>
                      <a:pt x="1047" y="1570"/>
                    </a:lnTo>
                    <a:lnTo>
                      <a:pt x="1057" y="1574"/>
                    </a:lnTo>
                    <a:lnTo>
                      <a:pt x="1061" y="1578"/>
                    </a:lnTo>
                    <a:lnTo>
                      <a:pt x="1062" y="1580"/>
                    </a:lnTo>
                    <a:lnTo>
                      <a:pt x="1063" y="1583"/>
                    </a:lnTo>
                    <a:lnTo>
                      <a:pt x="1063" y="1586"/>
                    </a:lnTo>
                    <a:lnTo>
                      <a:pt x="1059" y="1591"/>
                    </a:lnTo>
                    <a:lnTo>
                      <a:pt x="1056" y="1597"/>
                    </a:lnTo>
                    <a:lnTo>
                      <a:pt x="1055" y="1604"/>
                    </a:lnTo>
                    <a:lnTo>
                      <a:pt x="1053" y="1612"/>
                    </a:lnTo>
                    <a:lnTo>
                      <a:pt x="1055" y="1621"/>
                    </a:lnTo>
                    <a:lnTo>
                      <a:pt x="1055" y="1628"/>
                    </a:lnTo>
                    <a:lnTo>
                      <a:pt x="1055" y="1630"/>
                    </a:lnTo>
                    <a:lnTo>
                      <a:pt x="1053" y="1633"/>
                    </a:lnTo>
                    <a:lnTo>
                      <a:pt x="1052" y="1634"/>
                    </a:lnTo>
                    <a:lnTo>
                      <a:pt x="1050" y="1635"/>
                    </a:lnTo>
                    <a:lnTo>
                      <a:pt x="1045" y="1634"/>
                    </a:lnTo>
                    <a:lnTo>
                      <a:pt x="1039" y="1631"/>
                    </a:lnTo>
                    <a:lnTo>
                      <a:pt x="1032" y="1628"/>
                    </a:lnTo>
                    <a:lnTo>
                      <a:pt x="1025" y="1624"/>
                    </a:lnTo>
                    <a:lnTo>
                      <a:pt x="1021" y="1623"/>
                    </a:lnTo>
                    <a:lnTo>
                      <a:pt x="1018" y="1623"/>
                    </a:lnTo>
                    <a:lnTo>
                      <a:pt x="1017" y="1626"/>
                    </a:lnTo>
                    <a:lnTo>
                      <a:pt x="1015" y="1629"/>
                    </a:lnTo>
                    <a:lnTo>
                      <a:pt x="1013" y="1637"/>
                    </a:lnTo>
                    <a:lnTo>
                      <a:pt x="1012" y="1643"/>
                    </a:lnTo>
                    <a:lnTo>
                      <a:pt x="1011" y="1647"/>
                    </a:lnTo>
                    <a:lnTo>
                      <a:pt x="1009" y="1652"/>
                    </a:lnTo>
                    <a:lnTo>
                      <a:pt x="1011" y="1653"/>
                    </a:lnTo>
                    <a:lnTo>
                      <a:pt x="1011" y="1655"/>
                    </a:lnTo>
                    <a:lnTo>
                      <a:pt x="1012" y="1656"/>
                    </a:lnTo>
                    <a:lnTo>
                      <a:pt x="1014" y="1656"/>
                    </a:lnTo>
                    <a:lnTo>
                      <a:pt x="1017" y="1658"/>
                    </a:lnTo>
                    <a:lnTo>
                      <a:pt x="1019" y="1659"/>
                    </a:lnTo>
                    <a:lnTo>
                      <a:pt x="1020" y="1661"/>
                    </a:lnTo>
                    <a:lnTo>
                      <a:pt x="1020" y="1664"/>
                    </a:lnTo>
                    <a:lnTo>
                      <a:pt x="1020" y="1667"/>
                    </a:lnTo>
                    <a:lnTo>
                      <a:pt x="1018" y="1671"/>
                    </a:lnTo>
                    <a:lnTo>
                      <a:pt x="1015" y="1674"/>
                    </a:lnTo>
                    <a:lnTo>
                      <a:pt x="1013" y="1678"/>
                    </a:lnTo>
                    <a:lnTo>
                      <a:pt x="1011" y="1683"/>
                    </a:lnTo>
                    <a:lnTo>
                      <a:pt x="1011" y="1689"/>
                    </a:lnTo>
                    <a:lnTo>
                      <a:pt x="1011" y="1696"/>
                    </a:lnTo>
                    <a:lnTo>
                      <a:pt x="1009" y="1704"/>
                    </a:lnTo>
                    <a:lnTo>
                      <a:pt x="1008" y="1712"/>
                    </a:lnTo>
                    <a:lnTo>
                      <a:pt x="1006" y="1717"/>
                    </a:lnTo>
                    <a:lnTo>
                      <a:pt x="1002" y="1722"/>
                    </a:lnTo>
                    <a:lnTo>
                      <a:pt x="998" y="1724"/>
                    </a:lnTo>
                    <a:lnTo>
                      <a:pt x="995" y="1724"/>
                    </a:lnTo>
                    <a:lnTo>
                      <a:pt x="993" y="1724"/>
                    </a:lnTo>
                    <a:lnTo>
                      <a:pt x="992" y="1723"/>
                    </a:lnTo>
                    <a:lnTo>
                      <a:pt x="989" y="1721"/>
                    </a:lnTo>
                    <a:lnTo>
                      <a:pt x="988" y="1715"/>
                    </a:lnTo>
                    <a:lnTo>
                      <a:pt x="988" y="1711"/>
                    </a:lnTo>
                    <a:lnTo>
                      <a:pt x="988" y="1709"/>
                    </a:lnTo>
                    <a:lnTo>
                      <a:pt x="987" y="1709"/>
                    </a:lnTo>
                    <a:lnTo>
                      <a:pt x="987" y="1709"/>
                    </a:lnTo>
                    <a:lnTo>
                      <a:pt x="986" y="1710"/>
                    </a:lnTo>
                    <a:lnTo>
                      <a:pt x="984" y="1718"/>
                    </a:lnTo>
                    <a:lnTo>
                      <a:pt x="984" y="1731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9" name="广东">
                <a:extLst>
                  <a:ext uri="{FF2B5EF4-FFF2-40B4-BE49-F238E27FC236}">
                    <a16:creationId xmlns:a16="http://schemas.microsoft.com/office/drawing/2014/main" id="{33CA27A3-2936-4C32-B51E-A3309748CC8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67097" y="4557729"/>
                <a:ext cx="1091895" cy="841943"/>
              </a:xfrm>
              <a:custGeom>
                <a:avLst/>
                <a:gdLst>
                  <a:gd name="T0" fmla="*/ 1983 w 2993"/>
                  <a:gd name="T1" fmla="*/ 1253 h 2287"/>
                  <a:gd name="T2" fmla="*/ 2080 w 2993"/>
                  <a:gd name="T3" fmla="*/ 1133 h 2287"/>
                  <a:gd name="T4" fmla="*/ 2127 w 2993"/>
                  <a:gd name="T5" fmla="*/ 1209 h 2287"/>
                  <a:gd name="T6" fmla="*/ 2356 w 2993"/>
                  <a:gd name="T7" fmla="*/ 1181 h 2287"/>
                  <a:gd name="T8" fmla="*/ 2480 w 2993"/>
                  <a:gd name="T9" fmla="*/ 1152 h 2287"/>
                  <a:gd name="T10" fmla="*/ 2738 w 2993"/>
                  <a:gd name="T11" fmla="*/ 1021 h 2287"/>
                  <a:gd name="T12" fmla="*/ 2854 w 2993"/>
                  <a:gd name="T13" fmla="*/ 891 h 2287"/>
                  <a:gd name="T14" fmla="*/ 2844 w 2993"/>
                  <a:gd name="T15" fmla="*/ 848 h 2287"/>
                  <a:gd name="T16" fmla="*/ 2946 w 2993"/>
                  <a:gd name="T17" fmla="*/ 699 h 2287"/>
                  <a:gd name="T18" fmla="*/ 2872 w 2993"/>
                  <a:gd name="T19" fmla="*/ 454 h 2287"/>
                  <a:gd name="T20" fmla="*/ 2773 w 2993"/>
                  <a:gd name="T21" fmla="*/ 297 h 2287"/>
                  <a:gd name="T22" fmla="*/ 2603 w 2993"/>
                  <a:gd name="T23" fmla="*/ 246 h 2287"/>
                  <a:gd name="T24" fmla="*/ 2417 w 2993"/>
                  <a:gd name="T25" fmla="*/ 227 h 2287"/>
                  <a:gd name="T26" fmla="*/ 2342 w 2993"/>
                  <a:gd name="T27" fmla="*/ 335 h 2287"/>
                  <a:gd name="T28" fmla="*/ 2086 w 2993"/>
                  <a:gd name="T29" fmla="*/ 337 h 2287"/>
                  <a:gd name="T30" fmla="*/ 1904 w 2993"/>
                  <a:gd name="T31" fmla="*/ 415 h 2287"/>
                  <a:gd name="T32" fmla="*/ 1849 w 2993"/>
                  <a:gd name="T33" fmla="*/ 309 h 2287"/>
                  <a:gd name="T34" fmla="*/ 1992 w 2993"/>
                  <a:gd name="T35" fmla="*/ 90 h 2287"/>
                  <a:gd name="T36" fmla="*/ 1765 w 2993"/>
                  <a:gd name="T37" fmla="*/ 66 h 2287"/>
                  <a:gd name="T38" fmla="*/ 1610 w 2993"/>
                  <a:gd name="T39" fmla="*/ 65 h 2287"/>
                  <a:gd name="T40" fmla="*/ 1415 w 2993"/>
                  <a:gd name="T41" fmla="*/ 0 h 2287"/>
                  <a:gd name="T42" fmla="*/ 1315 w 2993"/>
                  <a:gd name="T43" fmla="*/ 121 h 2287"/>
                  <a:gd name="T44" fmla="*/ 1253 w 2993"/>
                  <a:gd name="T45" fmla="*/ 274 h 2287"/>
                  <a:gd name="T46" fmla="*/ 999 w 2993"/>
                  <a:gd name="T47" fmla="*/ 159 h 2287"/>
                  <a:gd name="T48" fmla="*/ 901 w 2993"/>
                  <a:gd name="T49" fmla="*/ 417 h 2287"/>
                  <a:gd name="T50" fmla="*/ 909 w 2993"/>
                  <a:gd name="T51" fmla="*/ 657 h 2287"/>
                  <a:gd name="T52" fmla="*/ 793 w 2993"/>
                  <a:gd name="T53" fmla="*/ 809 h 2287"/>
                  <a:gd name="T54" fmla="*/ 716 w 2993"/>
                  <a:gd name="T55" fmla="*/ 1086 h 2287"/>
                  <a:gd name="T56" fmla="*/ 506 w 2993"/>
                  <a:gd name="T57" fmla="*/ 1278 h 2287"/>
                  <a:gd name="T58" fmla="*/ 453 w 2993"/>
                  <a:gd name="T59" fmla="*/ 1412 h 2287"/>
                  <a:gd name="T60" fmla="*/ 285 w 2993"/>
                  <a:gd name="T61" fmla="*/ 1453 h 2287"/>
                  <a:gd name="T62" fmla="*/ 212 w 2993"/>
                  <a:gd name="T63" fmla="*/ 1574 h 2287"/>
                  <a:gd name="T64" fmla="*/ 40 w 2993"/>
                  <a:gd name="T65" fmla="*/ 1698 h 2287"/>
                  <a:gd name="T66" fmla="*/ 86 w 2993"/>
                  <a:gd name="T67" fmla="*/ 1807 h 2287"/>
                  <a:gd name="T68" fmla="*/ 27 w 2993"/>
                  <a:gd name="T69" fmla="*/ 2081 h 2287"/>
                  <a:gd name="T70" fmla="*/ 234 w 2993"/>
                  <a:gd name="T71" fmla="*/ 2275 h 2287"/>
                  <a:gd name="T72" fmla="*/ 285 w 2993"/>
                  <a:gd name="T73" fmla="*/ 2113 h 2287"/>
                  <a:gd name="T74" fmla="*/ 297 w 2993"/>
                  <a:gd name="T75" fmla="*/ 2077 h 2287"/>
                  <a:gd name="T76" fmla="*/ 266 w 2993"/>
                  <a:gd name="T77" fmla="*/ 1930 h 2287"/>
                  <a:gd name="T78" fmla="*/ 366 w 2993"/>
                  <a:gd name="T79" fmla="*/ 1948 h 2287"/>
                  <a:gd name="T80" fmla="*/ 325 w 2993"/>
                  <a:gd name="T81" fmla="*/ 1792 h 2287"/>
                  <a:gd name="T82" fmla="*/ 371 w 2993"/>
                  <a:gd name="T83" fmla="*/ 1847 h 2287"/>
                  <a:gd name="T84" fmla="*/ 403 w 2993"/>
                  <a:gd name="T85" fmla="*/ 1860 h 2287"/>
                  <a:gd name="T86" fmla="*/ 655 w 2993"/>
                  <a:gd name="T87" fmla="*/ 1746 h 2287"/>
                  <a:gd name="T88" fmla="*/ 742 w 2993"/>
                  <a:gd name="T89" fmla="*/ 1733 h 2287"/>
                  <a:gd name="T90" fmla="*/ 869 w 2993"/>
                  <a:gd name="T91" fmla="*/ 1660 h 2287"/>
                  <a:gd name="T92" fmla="*/ 898 w 2993"/>
                  <a:gd name="T93" fmla="*/ 1658 h 2287"/>
                  <a:gd name="T94" fmla="*/ 940 w 2993"/>
                  <a:gd name="T95" fmla="*/ 1669 h 2287"/>
                  <a:gd name="T96" fmla="*/ 965 w 2993"/>
                  <a:gd name="T97" fmla="*/ 1603 h 2287"/>
                  <a:gd name="T98" fmla="*/ 1103 w 2993"/>
                  <a:gd name="T99" fmla="*/ 1553 h 2287"/>
                  <a:gd name="T100" fmla="*/ 1131 w 2993"/>
                  <a:gd name="T101" fmla="*/ 1574 h 2287"/>
                  <a:gd name="T102" fmla="*/ 1322 w 2993"/>
                  <a:gd name="T103" fmla="*/ 1575 h 2287"/>
                  <a:gd name="T104" fmla="*/ 1375 w 2993"/>
                  <a:gd name="T105" fmla="*/ 1307 h 2287"/>
                  <a:gd name="T106" fmla="*/ 1511 w 2993"/>
                  <a:gd name="T107" fmla="*/ 1424 h 2287"/>
                  <a:gd name="T108" fmla="*/ 1551 w 2993"/>
                  <a:gd name="T109" fmla="*/ 1433 h 2287"/>
                  <a:gd name="T110" fmla="*/ 1591 w 2993"/>
                  <a:gd name="T111" fmla="*/ 1270 h 2287"/>
                  <a:gd name="T112" fmla="*/ 1587 w 2993"/>
                  <a:gd name="T113" fmla="*/ 1162 h 2287"/>
                  <a:gd name="T114" fmla="*/ 1594 w 2993"/>
                  <a:gd name="T115" fmla="*/ 1093 h 2287"/>
                  <a:gd name="T116" fmla="*/ 1723 w 2993"/>
                  <a:gd name="T117" fmla="*/ 1284 h 2287"/>
                  <a:gd name="T118" fmla="*/ 370 w 2993"/>
                  <a:gd name="T119" fmla="*/ 1998 h 2287"/>
                  <a:gd name="T120" fmla="*/ 1834 w 2993"/>
                  <a:gd name="T121" fmla="*/ 1500 h 2287"/>
                  <a:gd name="T122" fmla="*/ 1897 w 2993"/>
                  <a:gd name="T123" fmla="*/ 1471 h 2287"/>
                  <a:gd name="T124" fmla="*/ 2948 w 2993"/>
                  <a:gd name="T125" fmla="*/ 801 h 2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993" h="2287">
                    <a:moveTo>
                      <a:pt x="1852" y="1263"/>
                    </a:moveTo>
                    <a:lnTo>
                      <a:pt x="1853" y="1261"/>
                    </a:lnTo>
                    <a:lnTo>
                      <a:pt x="1854" y="1259"/>
                    </a:lnTo>
                    <a:lnTo>
                      <a:pt x="1858" y="1256"/>
                    </a:lnTo>
                    <a:lnTo>
                      <a:pt x="1863" y="1253"/>
                    </a:lnTo>
                    <a:lnTo>
                      <a:pt x="1875" y="1244"/>
                    </a:lnTo>
                    <a:lnTo>
                      <a:pt x="1890" y="1236"/>
                    </a:lnTo>
                    <a:lnTo>
                      <a:pt x="1895" y="1235"/>
                    </a:lnTo>
                    <a:lnTo>
                      <a:pt x="1901" y="1234"/>
                    </a:lnTo>
                    <a:lnTo>
                      <a:pt x="1906" y="1234"/>
                    </a:lnTo>
                    <a:lnTo>
                      <a:pt x="1910" y="1234"/>
                    </a:lnTo>
                    <a:lnTo>
                      <a:pt x="1922" y="1236"/>
                    </a:lnTo>
                    <a:lnTo>
                      <a:pt x="1937" y="1242"/>
                    </a:lnTo>
                    <a:lnTo>
                      <a:pt x="1944" y="1245"/>
                    </a:lnTo>
                    <a:lnTo>
                      <a:pt x="1948" y="1249"/>
                    </a:lnTo>
                    <a:lnTo>
                      <a:pt x="1951" y="1254"/>
                    </a:lnTo>
                    <a:lnTo>
                      <a:pt x="1953" y="1259"/>
                    </a:lnTo>
                    <a:lnTo>
                      <a:pt x="1956" y="1269"/>
                    </a:lnTo>
                    <a:lnTo>
                      <a:pt x="1956" y="1280"/>
                    </a:lnTo>
                    <a:lnTo>
                      <a:pt x="1957" y="1285"/>
                    </a:lnTo>
                    <a:lnTo>
                      <a:pt x="1958" y="1288"/>
                    </a:lnTo>
                    <a:lnTo>
                      <a:pt x="1959" y="1291"/>
                    </a:lnTo>
                    <a:lnTo>
                      <a:pt x="1961" y="1293"/>
                    </a:lnTo>
                    <a:lnTo>
                      <a:pt x="1964" y="1293"/>
                    </a:lnTo>
                    <a:lnTo>
                      <a:pt x="1966" y="1292"/>
                    </a:lnTo>
                    <a:lnTo>
                      <a:pt x="1970" y="1291"/>
                    </a:lnTo>
                    <a:lnTo>
                      <a:pt x="1973" y="1287"/>
                    </a:lnTo>
                    <a:lnTo>
                      <a:pt x="1990" y="1280"/>
                    </a:lnTo>
                    <a:lnTo>
                      <a:pt x="2003" y="1273"/>
                    </a:lnTo>
                    <a:lnTo>
                      <a:pt x="2003" y="1270"/>
                    </a:lnTo>
                    <a:lnTo>
                      <a:pt x="2003" y="1267"/>
                    </a:lnTo>
                    <a:lnTo>
                      <a:pt x="2002" y="1265"/>
                    </a:lnTo>
                    <a:lnTo>
                      <a:pt x="2001" y="1262"/>
                    </a:lnTo>
                    <a:lnTo>
                      <a:pt x="1996" y="1257"/>
                    </a:lnTo>
                    <a:lnTo>
                      <a:pt x="1989" y="1255"/>
                    </a:lnTo>
                    <a:lnTo>
                      <a:pt x="1983" y="1253"/>
                    </a:lnTo>
                    <a:lnTo>
                      <a:pt x="1978" y="1249"/>
                    </a:lnTo>
                    <a:lnTo>
                      <a:pt x="1977" y="1245"/>
                    </a:lnTo>
                    <a:lnTo>
                      <a:pt x="1977" y="1242"/>
                    </a:lnTo>
                    <a:lnTo>
                      <a:pt x="1978" y="1237"/>
                    </a:lnTo>
                    <a:lnTo>
                      <a:pt x="1980" y="1232"/>
                    </a:lnTo>
                    <a:lnTo>
                      <a:pt x="1985" y="1226"/>
                    </a:lnTo>
                    <a:lnTo>
                      <a:pt x="1990" y="1221"/>
                    </a:lnTo>
                    <a:lnTo>
                      <a:pt x="1990" y="1218"/>
                    </a:lnTo>
                    <a:lnTo>
                      <a:pt x="1989" y="1217"/>
                    </a:lnTo>
                    <a:lnTo>
                      <a:pt x="1986" y="1216"/>
                    </a:lnTo>
                    <a:lnTo>
                      <a:pt x="1983" y="1216"/>
                    </a:lnTo>
                    <a:lnTo>
                      <a:pt x="1975" y="1215"/>
                    </a:lnTo>
                    <a:lnTo>
                      <a:pt x="1967" y="1216"/>
                    </a:lnTo>
                    <a:lnTo>
                      <a:pt x="1964" y="1216"/>
                    </a:lnTo>
                    <a:lnTo>
                      <a:pt x="1961" y="1216"/>
                    </a:lnTo>
                    <a:lnTo>
                      <a:pt x="1960" y="1215"/>
                    </a:lnTo>
                    <a:lnTo>
                      <a:pt x="1958" y="1213"/>
                    </a:lnTo>
                    <a:lnTo>
                      <a:pt x="1957" y="1212"/>
                    </a:lnTo>
                    <a:lnTo>
                      <a:pt x="1957" y="1210"/>
                    </a:lnTo>
                    <a:lnTo>
                      <a:pt x="1957" y="1207"/>
                    </a:lnTo>
                    <a:lnTo>
                      <a:pt x="1957" y="1204"/>
                    </a:lnTo>
                    <a:lnTo>
                      <a:pt x="1959" y="1196"/>
                    </a:lnTo>
                    <a:lnTo>
                      <a:pt x="1964" y="1185"/>
                    </a:lnTo>
                    <a:lnTo>
                      <a:pt x="1967" y="1179"/>
                    </a:lnTo>
                    <a:lnTo>
                      <a:pt x="1971" y="1174"/>
                    </a:lnTo>
                    <a:lnTo>
                      <a:pt x="1976" y="1169"/>
                    </a:lnTo>
                    <a:lnTo>
                      <a:pt x="1982" y="1166"/>
                    </a:lnTo>
                    <a:lnTo>
                      <a:pt x="2002" y="1156"/>
                    </a:lnTo>
                    <a:lnTo>
                      <a:pt x="2028" y="1146"/>
                    </a:lnTo>
                    <a:lnTo>
                      <a:pt x="2052" y="1135"/>
                    </a:lnTo>
                    <a:lnTo>
                      <a:pt x="2066" y="1127"/>
                    </a:lnTo>
                    <a:lnTo>
                      <a:pt x="2070" y="1124"/>
                    </a:lnTo>
                    <a:lnTo>
                      <a:pt x="2073" y="1124"/>
                    </a:lnTo>
                    <a:lnTo>
                      <a:pt x="2077" y="1125"/>
                    </a:lnTo>
                    <a:lnTo>
                      <a:pt x="2079" y="1129"/>
                    </a:lnTo>
                    <a:lnTo>
                      <a:pt x="2080" y="1133"/>
                    </a:lnTo>
                    <a:lnTo>
                      <a:pt x="2082" y="1137"/>
                    </a:lnTo>
                    <a:lnTo>
                      <a:pt x="2082" y="1142"/>
                    </a:lnTo>
                    <a:lnTo>
                      <a:pt x="2079" y="1146"/>
                    </a:lnTo>
                    <a:lnTo>
                      <a:pt x="2064" y="1159"/>
                    </a:lnTo>
                    <a:lnTo>
                      <a:pt x="2052" y="1167"/>
                    </a:lnTo>
                    <a:lnTo>
                      <a:pt x="2051" y="1173"/>
                    </a:lnTo>
                    <a:lnTo>
                      <a:pt x="2052" y="1182"/>
                    </a:lnTo>
                    <a:lnTo>
                      <a:pt x="2053" y="1193"/>
                    </a:lnTo>
                    <a:lnTo>
                      <a:pt x="2053" y="1203"/>
                    </a:lnTo>
                    <a:lnTo>
                      <a:pt x="2053" y="1213"/>
                    </a:lnTo>
                    <a:lnTo>
                      <a:pt x="2054" y="1225"/>
                    </a:lnTo>
                    <a:lnTo>
                      <a:pt x="2055" y="1230"/>
                    </a:lnTo>
                    <a:lnTo>
                      <a:pt x="2058" y="1235"/>
                    </a:lnTo>
                    <a:lnTo>
                      <a:pt x="2059" y="1236"/>
                    </a:lnTo>
                    <a:lnTo>
                      <a:pt x="2061" y="1236"/>
                    </a:lnTo>
                    <a:lnTo>
                      <a:pt x="2063" y="1237"/>
                    </a:lnTo>
                    <a:lnTo>
                      <a:pt x="2065" y="1236"/>
                    </a:lnTo>
                    <a:lnTo>
                      <a:pt x="2076" y="1231"/>
                    </a:lnTo>
                    <a:lnTo>
                      <a:pt x="2089" y="1225"/>
                    </a:lnTo>
                    <a:lnTo>
                      <a:pt x="2095" y="1224"/>
                    </a:lnTo>
                    <a:lnTo>
                      <a:pt x="2101" y="1223"/>
                    </a:lnTo>
                    <a:lnTo>
                      <a:pt x="2102" y="1224"/>
                    </a:lnTo>
                    <a:lnTo>
                      <a:pt x="2104" y="1224"/>
                    </a:lnTo>
                    <a:lnTo>
                      <a:pt x="2105" y="1226"/>
                    </a:lnTo>
                    <a:lnTo>
                      <a:pt x="2108" y="1229"/>
                    </a:lnTo>
                    <a:lnTo>
                      <a:pt x="2111" y="1237"/>
                    </a:lnTo>
                    <a:lnTo>
                      <a:pt x="2115" y="1244"/>
                    </a:lnTo>
                    <a:lnTo>
                      <a:pt x="2117" y="1245"/>
                    </a:lnTo>
                    <a:lnTo>
                      <a:pt x="2118" y="1245"/>
                    </a:lnTo>
                    <a:lnTo>
                      <a:pt x="2120" y="1245"/>
                    </a:lnTo>
                    <a:lnTo>
                      <a:pt x="2122" y="1243"/>
                    </a:lnTo>
                    <a:lnTo>
                      <a:pt x="2123" y="1235"/>
                    </a:lnTo>
                    <a:lnTo>
                      <a:pt x="2123" y="1224"/>
                    </a:lnTo>
                    <a:lnTo>
                      <a:pt x="2123" y="1219"/>
                    </a:lnTo>
                    <a:lnTo>
                      <a:pt x="2124" y="1213"/>
                    </a:lnTo>
                    <a:lnTo>
                      <a:pt x="2127" y="1209"/>
                    </a:lnTo>
                    <a:lnTo>
                      <a:pt x="2130" y="1205"/>
                    </a:lnTo>
                    <a:lnTo>
                      <a:pt x="2134" y="1200"/>
                    </a:lnTo>
                    <a:lnTo>
                      <a:pt x="2141" y="1191"/>
                    </a:lnTo>
                    <a:lnTo>
                      <a:pt x="2149" y="1181"/>
                    </a:lnTo>
                    <a:lnTo>
                      <a:pt x="2158" y="1171"/>
                    </a:lnTo>
                    <a:lnTo>
                      <a:pt x="2161" y="1166"/>
                    </a:lnTo>
                    <a:lnTo>
                      <a:pt x="2164" y="1162"/>
                    </a:lnTo>
                    <a:lnTo>
                      <a:pt x="2165" y="1159"/>
                    </a:lnTo>
                    <a:lnTo>
                      <a:pt x="2165" y="1155"/>
                    </a:lnTo>
                    <a:lnTo>
                      <a:pt x="2165" y="1150"/>
                    </a:lnTo>
                    <a:lnTo>
                      <a:pt x="2165" y="1146"/>
                    </a:lnTo>
                    <a:lnTo>
                      <a:pt x="2166" y="1142"/>
                    </a:lnTo>
                    <a:lnTo>
                      <a:pt x="2168" y="1139"/>
                    </a:lnTo>
                    <a:lnTo>
                      <a:pt x="2171" y="1136"/>
                    </a:lnTo>
                    <a:lnTo>
                      <a:pt x="2174" y="1134"/>
                    </a:lnTo>
                    <a:lnTo>
                      <a:pt x="2179" y="1131"/>
                    </a:lnTo>
                    <a:lnTo>
                      <a:pt x="2184" y="1130"/>
                    </a:lnTo>
                    <a:lnTo>
                      <a:pt x="2194" y="1128"/>
                    </a:lnTo>
                    <a:lnTo>
                      <a:pt x="2206" y="1127"/>
                    </a:lnTo>
                    <a:lnTo>
                      <a:pt x="2219" y="1128"/>
                    </a:lnTo>
                    <a:lnTo>
                      <a:pt x="2233" y="1129"/>
                    </a:lnTo>
                    <a:lnTo>
                      <a:pt x="2255" y="1131"/>
                    </a:lnTo>
                    <a:lnTo>
                      <a:pt x="2271" y="1135"/>
                    </a:lnTo>
                    <a:lnTo>
                      <a:pt x="2275" y="1137"/>
                    </a:lnTo>
                    <a:lnTo>
                      <a:pt x="2280" y="1139"/>
                    </a:lnTo>
                    <a:lnTo>
                      <a:pt x="2282" y="1141"/>
                    </a:lnTo>
                    <a:lnTo>
                      <a:pt x="2284" y="1143"/>
                    </a:lnTo>
                    <a:lnTo>
                      <a:pt x="2286" y="1154"/>
                    </a:lnTo>
                    <a:lnTo>
                      <a:pt x="2293" y="1167"/>
                    </a:lnTo>
                    <a:lnTo>
                      <a:pt x="2300" y="1169"/>
                    </a:lnTo>
                    <a:lnTo>
                      <a:pt x="2317" y="1172"/>
                    </a:lnTo>
                    <a:lnTo>
                      <a:pt x="2326" y="1173"/>
                    </a:lnTo>
                    <a:lnTo>
                      <a:pt x="2336" y="1174"/>
                    </a:lnTo>
                    <a:lnTo>
                      <a:pt x="2344" y="1177"/>
                    </a:lnTo>
                    <a:lnTo>
                      <a:pt x="2353" y="1179"/>
                    </a:lnTo>
                    <a:lnTo>
                      <a:pt x="2356" y="1181"/>
                    </a:lnTo>
                    <a:lnTo>
                      <a:pt x="2360" y="1182"/>
                    </a:lnTo>
                    <a:lnTo>
                      <a:pt x="2363" y="1184"/>
                    </a:lnTo>
                    <a:lnTo>
                      <a:pt x="2367" y="1184"/>
                    </a:lnTo>
                    <a:lnTo>
                      <a:pt x="2372" y="1182"/>
                    </a:lnTo>
                    <a:lnTo>
                      <a:pt x="2375" y="1180"/>
                    </a:lnTo>
                    <a:lnTo>
                      <a:pt x="2380" y="1177"/>
                    </a:lnTo>
                    <a:lnTo>
                      <a:pt x="2385" y="1172"/>
                    </a:lnTo>
                    <a:lnTo>
                      <a:pt x="2386" y="1169"/>
                    </a:lnTo>
                    <a:lnTo>
                      <a:pt x="2387" y="1166"/>
                    </a:lnTo>
                    <a:lnTo>
                      <a:pt x="2387" y="1163"/>
                    </a:lnTo>
                    <a:lnTo>
                      <a:pt x="2386" y="1160"/>
                    </a:lnTo>
                    <a:lnTo>
                      <a:pt x="2383" y="1155"/>
                    </a:lnTo>
                    <a:lnTo>
                      <a:pt x="2378" y="1149"/>
                    </a:lnTo>
                    <a:lnTo>
                      <a:pt x="2364" y="1139"/>
                    </a:lnTo>
                    <a:lnTo>
                      <a:pt x="2353" y="1129"/>
                    </a:lnTo>
                    <a:lnTo>
                      <a:pt x="2349" y="1123"/>
                    </a:lnTo>
                    <a:lnTo>
                      <a:pt x="2347" y="1118"/>
                    </a:lnTo>
                    <a:lnTo>
                      <a:pt x="2345" y="1114"/>
                    </a:lnTo>
                    <a:lnTo>
                      <a:pt x="2345" y="1109"/>
                    </a:lnTo>
                    <a:lnTo>
                      <a:pt x="2347" y="1102"/>
                    </a:lnTo>
                    <a:lnTo>
                      <a:pt x="2349" y="1095"/>
                    </a:lnTo>
                    <a:lnTo>
                      <a:pt x="2353" y="1090"/>
                    </a:lnTo>
                    <a:lnTo>
                      <a:pt x="2357" y="1085"/>
                    </a:lnTo>
                    <a:lnTo>
                      <a:pt x="2360" y="1084"/>
                    </a:lnTo>
                    <a:lnTo>
                      <a:pt x="2363" y="1083"/>
                    </a:lnTo>
                    <a:lnTo>
                      <a:pt x="2367" y="1083"/>
                    </a:lnTo>
                    <a:lnTo>
                      <a:pt x="2370" y="1084"/>
                    </a:lnTo>
                    <a:lnTo>
                      <a:pt x="2388" y="1097"/>
                    </a:lnTo>
                    <a:lnTo>
                      <a:pt x="2416" y="1118"/>
                    </a:lnTo>
                    <a:lnTo>
                      <a:pt x="2430" y="1129"/>
                    </a:lnTo>
                    <a:lnTo>
                      <a:pt x="2444" y="1140"/>
                    </a:lnTo>
                    <a:lnTo>
                      <a:pt x="2458" y="1148"/>
                    </a:lnTo>
                    <a:lnTo>
                      <a:pt x="2471" y="1153"/>
                    </a:lnTo>
                    <a:lnTo>
                      <a:pt x="2475" y="1153"/>
                    </a:lnTo>
                    <a:lnTo>
                      <a:pt x="2477" y="1153"/>
                    </a:lnTo>
                    <a:lnTo>
                      <a:pt x="2480" y="1152"/>
                    </a:lnTo>
                    <a:lnTo>
                      <a:pt x="2482" y="1150"/>
                    </a:lnTo>
                    <a:lnTo>
                      <a:pt x="2487" y="1146"/>
                    </a:lnTo>
                    <a:lnTo>
                      <a:pt x="2490" y="1140"/>
                    </a:lnTo>
                    <a:lnTo>
                      <a:pt x="2498" y="1128"/>
                    </a:lnTo>
                    <a:lnTo>
                      <a:pt x="2500" y="1123"/>
                    </a:lnTo>
                    <a:lnTo>
                      <a:pt x="2515" y="1106"/>
                    </a:lnTo>
                    <a:lnTo>
                      <a:pt x="2529" y="1096"/>
                    </a:lnTo>
                    <a:lnTo>
                      <a:pt x="2539" y="1087"/>
                    </a:lnTo>
                    <a:lnTo>
                      <a:pt x="2546" y="1084"/>
                    </a:lnTo>
                    <a:lnTo>
                      <a:pt x="2552" y="1083"/>
                    </a:lnTo>
                    <a:lnTo>
                      <a:pt x="2558" y="1083"/>
                    </a:lnTo>
                    <a:lnTo>
                      <a:pt x="2576" y="1086"/>
                    </a:lnTo>
                    <a:lnTo>
                      <a:pt x="2590" y="1091"/>
                    </a:lnTo>
                    <a:lnTo>
                      <a:pt x="2594" y="1091"/>
                    </a:lnTo>
                    <a:lnTo>
                      <a:pt x="2597" y="1090"/>
                    </a:lnTo>
                    <a:lnTo>
                      <a:pt x="2600" y="1089"/>
                    </a:lnTo>
                    <a:lnTo>
                      <a:pt x="2602" y="1086"/>
                    </a:lnTo>
                    <a:lnTo>
                      <a:pt x="2607" y="1081"/>
                    </a:lnTo>
                    <a:lnTo>
                      <a:pt x="2611" y="1077"/>
                    </a:lnTo>
                    <a:lnTo>
                      <a:pt x="2619" y="1065"/>
                    </a:lnTo>
                    <a:lnTo>
                      <a:pt x="2633" y="1046"/>
                    </a:lnTo>
                    <a:lnTo>
                      <a:pt x="2641" y="1037"/>
                    </a:lnTo>
                    <a:lnTo>
                      <a:pt x="2650" y="1029"/>
                    </a:lnTo>
                    <a:lnTo>
                      <a:pt x="2657" y="1023"/>
                    </a:lnTo>
                    <a:lnTo>
                      <a:pt x="2663" y="1021"/>
                    </a:lnTo>
                    <a:lnTo>
                      <a:pt x="2666" y="1021"/>
                    </a:lnTo>
                    <a:lnTo>
                      <a:pt x="2671" y="1023"/>
                    </a:lnTo>
                    <a:lnTo>
                      <a:pt x="2676" y="1026"/>
                    </a:lnTo>
                    <a:lnTo>
                      <a:pt x="2681" y="1029"/>
                    </a:lnTo>
                    <a:lnTo>
                      <a:pt x="2688" y="1032"/>
                    </a:lnTo>
                    <a:lnTo>
                      <a:pt x="2695" y="1034"/>
                    </a:lnTo>
                    <a:lnTo>
                      <a:pt x="2703" y="1035"/>
                    </a:lnTo>
                    <a:lnTo>
                      <a:pt x="2714" y="1034"/>
                    </a:lnTo>
                    <a:lnTo>
                      <a:pt x="2721" y="1032"/>
                    </a:lnTo>
                    <a:lnTo>
                      <a:pt x="2729" y="1028"/>
                    </a:lnTo>
                    <a:lnTo>
                      <a:pt x="2738" y="1021"/>
                    </a:lnTo>
                    <a:lnTo>
                      <a:pt x="2746" y="1014"/>
                    </a:lnTo>
                    <a:lnTo>
                      <a:pt x="2762" y="999"/>
                    </a:lnTo>
                    <a:lnTo>
                      <a:pt x="2773" y="985"/>
                    </a:lnTo>
                    <a:lnTo>
                      <a:pt x="2775" y="983"/>
                    </a:lnTo>
                    <a:lnTo>
                      <a:pt x="2776" y="978"/>
                    </a:lnTo>
                    <a:lnTo>
                      <a:pt x="2776" y="973"/>
                    </a:lnTo>
                    <a:lnTo>
                      <a:pt x="2776" y="967"/>
                    </a:lnTo>
                    <a:lnTo>
                      <a:pt x="2775" y="954"/>
                    </a:lnTo>
                    <a:lnTo>
                      <a:pt x="2773" y="941"/>
                    </a:lnTo>
                    <a:lnTo>
                      <a:pt x="2772" y="928"/>
                    </a:lnTo>
                    <a:lnTo>
                      <a:pt x="2771" y="916"/>
                    </a:lnTo>
                    <a:lnTo>
                      <a:pt x="2771" y="911"/>
                    </a:lnTo>
                    <a:lnTo>
                      <a:pt x="2772" y="908"/>
                    </a:lnTo>
                    <a:lnTo>
                      <a:pt x="2773" y="906"/>
                    </a:lnTo>
                    <a:lnTo>
                      <a:pt x="2776" y="903"/>
                    </a:lnTo>
                    <a:lnTo>
                      <a:pt x="2779" y="903"/>
                    </a:lnTo>
                    <a:lnTo>
                      <a:pt x="2783" y="904"/>
                    </a:lnTo>
                    <a:lnTo>
                      <a:pt x="2785" y="908"/>
                    </a:lnTo>
                    <a:lnTo>
                      <a:pt x="2786" y="911"/>
                    </a:lnTo>
                    <a:lnTo>
                      <a:pt x="2790" y="921"/>
                    </a:lnTo>
                    <a:lnTo>
                      <a:pt x="2794" y="929"/>
                    </a:lnTo>
                    <a:lnTo>
                      <a:pt x="2795" y="931"/>
                    </a:lnTo>
                    <a:lnTo>
                      <a:pt x="2797" y="931"/>
                    </a:lnTo>
                    <a:lnTo>
                      <a:pt x="2801" y="931"/>
                    </a:lnTo>
                    <a:lnTo>
                      <a:pt x="2805" y="929"/>
                    </a:lnTo>
                    <a:lnTo>
                      <a:pt x="2815" y="927"/>
                    </a:lnTo>
                    <a:lnTo>
                      <a:pt x="2827" y="922"/>
                    </a:lnTo>
                    <a:lnTo>
                      <a:pt x="2847" y="913"/>
                    </a:lnTo>
                    <a:lnTo>
                      <a:pt x="2858" y="907"/>
                    </a:lnTo>
                    <a:lnTo>
                      <a:pt x="2861" y="903"/>
                    </a:lnTo>
                    <a:lnTo>
                      <a:pt x="2864" y="900"/>
                    </a:lnTo>
                    <a:lnTo>
                      <a:pt x="2864" y="897"/>
                    </a:lnTo>
                    <a:lnTo>
                      <a:pt x="2864" y="896"/>
                    </a:lnTo>
                    <a:lnTo>
                      <a:pt x="2861" y="895"/>
                    </a:lnTo>
                    <a:lnTo>
                      <a:pt x="2859" y="894"/>
                    </a:lnTo>
                    <a:lnTo>
                      <a:pt x="2854" y="891"/>
                    </a:lnTo>
                    <a:lnTo>
                      <a:pt x="2851" y="888"/>
                    </a:lnTo>
                    <a:lnTo>
                      <a:pt x="2848" y="883"/>
                    </a:lnTo>
                    <a:lnTo>
                      <a:pt x="2847" y="878"/>
                    </a:lnTo>
                    <a:lnTo>
                      <a:pt x="2846" y="876"/>
                    </a:lnTo>
                    <a:lnTo>
                      <a:pt x="2845" y="873"/>
                    </a:lnTo>
                    <a:lnTo>
                      <a:pt x="2842" y="872"/>
                    </a:lnTo>
                    <a:lnTo>
                      <a:pt x="2840" y="870"/>
                    </a:lnTo>
                    <a:lnTo>
                      <a:pt x="2834" y="869"/>
                    </a:lnTo>
                    <a:lnTo>
                      <a:pt x="2828" y="868"/>
                    </a:lnTo>
                    <a:lnTo>
                      <a:pt x="2819" y="869"/>
                    </a:lnTo>
                    <a:lnTo>
                      <a:pt x="2807" y="870"/>
                    </a:lnTo>
                    <a:lnTo>
                      <a:pt x="2794" y="871"/>
                    </a:lnTo>
                    <a:lnTo>
                      <a:pt x="2782" y="871"/>
                    </a:lnTo>
                    <a:lnTo>
                      <a:pt x="2777" y="871"/>
                    </a:lnTo>
                    <a:lnTo>
                      <a:pt x="2772" y="869"/>
                    </a:lnTo>
                    <a:lnTo>
                      <a:pt x="2767" y="865"/>
                    </a:lnTo>
                    <a:lnTo>
                      <a:pt x="2764" y="862"/>
                    </a:lnTo>
                    <a:lnTo>
                      <a:pt x="2760" y="857"/>
                    </a:lnTo>
                    <a:lnTo>
                      <a:pt x="2757" y="852"/>
                    </a:lnTo>
                    <a:lnTo>
                      <a:pt x="2754" y="847"/>
                    </a:lnTo>
                    <a:lnTo>
                      <a:pt x="2753" y="841"/>
                    </a:lnTo>
                    <a:lnTo>
                      <a:pt x="2753" y="837"/>
                    </a:lnTo>
                    <a:lnTo>
                      <a:pt x="2753" y="834"/>
                    </a:lnTo>
                    <a:lnTo>
                      <a:pt x="2754" y="832"/>
                    </a:lnTo>
                    <a:lnTo>
                      <a:pt x="2756" y="831"/>
                    </a:lnTo>
                    <a:lnTo>
                      <a:pt x="2759" y="832"/>
                    </a:lnTo>
                    <a:lnTo>
                      <a:pt x="2765" y="834"/>
                    </a:lnTo>
                    <a:lnTo>
                      <a:pt x="2773" y="839"/>
                    </a:lnTo>
                    <a:lnTo>
                      <a:pt x="2785" y="841"/>
                    </a:lnTo>
                    <a:lnTo>
                      <a:pt x="2797" y="844"/>
                    </a:lnTo>
                    <a:lnTo>
                      <a:pt x="2810" y="844"/>
                    </a:lnTo>
                    <a:lnTo>
                      <a:pt x="2821" y="845"/>
                    </a:lnTo>
                    <a:lnTo>
                      <a:pt x="2830" y="847"/>
                    </a:lnTo>
                    <a:lnTo>
                      <a:pt x="2835" y="848"/>
                    </a:lnTo>
                    <a:lnTo>
                      <a:pt x="2840" y="850"/>
                    </a:lnTo>
                    <a:lnTo>
                      <a:pt x="2844" y="848"/>
                    </a:lnTo>
                    <a:lnTo>
                      <a:pt x="2848" y="846"/>
                    </a:lnTo>
                    <a:lnTo>
                      <a:pt x="2857" y="838"/>
                    </a:lnTo>
                    <a:lnTo>
                      <a:pt x="2863" y="828"/>
                    </a:lnTo>
                    <a:lnTo>
                      <a:pt x="2868" y="819"/>
                    </a:lnTo>
                    <a:lnTo>
                      <a:pt x="2873" y="810"/>
                    </a:lnTo>
                    <a:lnTo>
                      <a:pt x="2878" y="802"/>
                    </a:lnTo>
                    <a:lnTo>
                      <a:pt x="2883" y="791"/>
                    </a:lnTo>
                    <a:lnTo>
                      <a:pt x="2885" y="780"/>
                    </a:lnTo>
                    <a:lnTo>
                      <a:pt x="2886" y="770"/>
                    </a:lnTo>
                    <a:lnTo>
                      <a:pt x="2885" y="758"/>
                    </a:lnTo>
                    <a:lnTo>
                      <a:pt x="2884" y="743"/>
                    </a:lnTo>
                    <a:lnTo>
                      <a:pt x="2884" y="737"/>
                    </a:lnTo>
                    <a:lnTo>
                      <a:pt x="2884" y="730"/>
                    </a:lnTo>
                    <a:lnTo>
                      <a:pt x="2886" y="725"/>
                    </a:lnTo>
                    <a:lnTo>
                      <a:pt x="2889" y="721"/>
                    </a:lnTo>
                    <a:lnTo>
                      <a:pt x="2892" y="720"/>
                    </a:lnTo>
                    <a:lnTo>
                      <a:pt x="2896" y="720"/>
                    </a:lnTo>
                    <a:lnTo>
                      <a:pt x="2899" y="720"/>
                    </a:lnTo>
                    <a:lnTo>
                      <a:pt x="2903" y="723"/>
                    </a:lnTo>
                    <a:lnTo>
                      <a:pt x="2910" y="726"/>
                    </a:lnTo>
                    <a:lnTo>
                      <a:pt x="2918" y="731"/>
                    </a:lnTo>
                    <a:lnTo>
                      <a:pt x="2929" y="728"/>
                    </a:lnTo>
                    <a:lnTo>
                      <a:pt x="2952" y="726"/>
                    </a:lnTo>
                    <a:lnTo>
                      <a:pt x="2965" y="728"/>
                    </a:lnTo>
                    <a:lnTo>
                      <a:pt x="2974" y="731"/>
                    </a:lnTo>
                    <a:lnTo>
                      <a:pt x="2978" y="731"/>
                    </a:lnTo>
                    <a:lnTo>
                      <a:pt x="2981" y="731"/>
                    </a:lnTo>
                    <a:lnTo>
                      <a:pt x="2983" y="728"/>
                    </a:lnTo>
                    <a:lnTo>
                      <a:pt x="2985" y="725"/>
                    </a:lnTo>
                    <a:lnTo>
                      <a:pt x="2984" y="721"/>
                    </a:lnTo>
                    <a:lnTo>
                      <a:pt x="2981" y="719"/>
                    </a:lnTo>
                    <a:lnTo>
                      <a:pt x="2977" y="717"/>
                    </a:lnTo>
                    <a:lnTo>
                      <a:pt x="2971" y="714"/>
                    </a:lnTo>
                    <a:lnTo>
                      <a:pt x="2960" y="709"/>
                    </a:lnTo>
                    <a:lnTo>
                      <a:pt x="2951" y="705"/>
                    </a:lnTo>
                    <a:lnTo>
                      <a:pt x="2946" y="699"/>
                    </a:lnTo>
                    <a:lnTo>
                      <a:pt x="2942" y="692"/>
                    </a:lnTo>
                    <a:lnTo>
                      <a:pt x="2940" y="684"/>
                    </a:lnTo>
                    <a:lnTo>
                      <a:pt x="2939" y="676"/>
                    </a:lnTo>
                    <a:lnTo>
                      <a:pt x="2936" y="668"/>
                    </a:lnTo>
                    <a:lnTo>
                      <a:pt x="2934" y="661"/>
                    </a:lnTo>
                    <a:lnTo>
                      <a:pt x="2930" y="652"/>
                    </a:lnTo>
                    <a:lnTo>
                      <a:pt x="2924" y="645"/>
                    </a:lnTo>
                    <a:lnTo>
                      <a:pt x="2914" y="631"/>
                    </a:lnTo>
                    <a:lnTo>
                      <a:pt x="2907" y="618"/>
                    </a:lnTo>
                    <a:lnTo>
                      <a:pt x="2904" y="611"/>
                    </a:lnTo>
                    <a:lnTo>
                      <a:pt x="2902" y="605"/>
                    </a:lnTo>
                    <a:lnTo>
                      <a:pt x="2901" y="599"/>
                    </a:lnTo>
                    <a:lnTo>
                      <a:pt x="2901" y="593"/>
                    </a:lnTo>
                    <a:lnTo>
                      <a:pt x="2899" y="582"/>
                    </a:lnTo>
                    <a:lnTo>
                      <a:pt x="2897" y="572"/>
                    </a:lnTo>
                    <a:lnTo>
                      <a:pt x="2893" y="563"/>
                    </a:lnTo>
                    <a:lnTo>
                      <a:pt x="2888" y="555"/>
                    </a:lnTo>
                    <a:lnTo>
                      <a:pt x="2885" y="550"/>
                    </a:lnTo>
                    <a:lnTo>
                      <a:pt x="2884" y="544"/>
                    </a:lnTo>
                    <a:lnTo>
                      <a:pt x="2883" y="539"/>
                    </a:lnTo>
                    <a:lnTo>
                      <a:pt x="2883" y="534"/>
                    </a:lnTo>
                    <a:lnTo>
                      <a:pt x="2884" y="528"/>
                    </a:lnTo>
                    <a:lnTo>
                      <a:pt x="2885" y="522"/>
                    </a:lnTo>
                    <a:lnTo>
                      <a:pt x="2889" y="516"/>
                    </a:lnTo>
                    <a:lnTo>
                      <a:pt x="2893" y="511"/>
                    </a:lnTo>
                    <a:lnTo>
                      <a:pt x="2898" y="506"/>
                    </a:lnTo>
                    <a:lnTo>
                      <a:pt x="2901" y="503"/>
                    </a:lnTo>
                    <a:lnTo>
                      <a:pt x="2902" y="498"/>
                    </a:lnTo>
                    <a:lnTo>
                      <a:pt x="2902" y="493"/>
                    </a:lnTo>
                    <a:lnTo>
                      <a:pt x="2901" y="490"/>
                    </a:lnTo>
                    <a:lnTo>
                      <a:pt x="2898" y="485"/>
                    </a:lnTo>
                    <a:lnTo>
                      <a:pt x="2895" y="481"/>
                    </a:lnTo>
                    <a:lnTo>
                      <a:pt x="2890" y="476"/>
                    </a:lnTo>
                    <a:lnTo>
                      <a:pt x="2882" y="468"/>
                    </a:lnTo>
                    <a:lnTo>
                      <a:pt x="2876" y="460"/>
                    </a:lnTo>
                    <a:lnTo>
                      <a:pt x="2872" y="454"/>
                    </a:lnTo>
                    <a:lnTo>
                      <a:pt x="2870" y="448"/>
                    </a:lnTo>
                    <a:lnTo>
                      <a:pt x="2868" y="442"/>
                    </a:lnTo>
                    <a:lnTo>
                      <a:pt x="2866" y="434"/>
                    </a:lnTo>
                    <a:lnTo>
                      <a:pt x="2864" y="421"/>
                    </a:lnTo>
                    <a:lnTo>
                      <a:pt x="2860" y="413"/>
                    </a:lnTo>
                    <a:lnTo>
                      <a:pt x="2855" y="410"/>
                    </a:lnTo>
                    <a:lnTo>
                      <a:pt x="2851" y="406"/>
                    </a:lnTo>
                    <a:lnTo>
                      <a:pt x="2847" y="404"/>
                    </a:lnTo>
                    <a:lnTo>
                      <a:pt x="2846" y="402"/>
                    </a:lnTo>
                    <a:lnTo>
                      <a:pt x="2844" y="398"/>
                    </a:lnTo>
                    <a:lnTo>
                      <a:pt x="2842" y="393"/>
                    </a:lnTo>
                    <a:lnTo>
                      <a:pt x="2841" y="385"/>
                    </a:lnTo>
                    <a:lnTo>
                      <a:pt x="2839" y="375"/>
                    </a:lnTo>
                    <a:lnTo>
                      <a:pt x="2836" y="368"/>
                    </a:lnTo>
                    <a:lnTo>
                      <a:pt x="2833" y="364"/>
                    </a:lnTo>
                    <a:lnTo>
                      <a:pt x="2828" y="361"/>
                    </a:lnTo>
                    <a:lnTo>
                      <a:pt x="2821" y="359"/>
                    </a:lnTo>
                    <a:lnTo>
                      <a:pt x="2817" y="358"/>
                    </a:lnTo>
                    <a:lnTo>
                      <a:pt x="2814" y="355"/>
                    </a:lnTo>
                    <a:lnTo>
                      <a:pt x="2813" y="352"/>
                    </a:lnTo>
                    <a:lnTo>
                      <a:pt x="2810" y="347"/>
                    </a:lnTo>
                    <a:lnTo>
                      <a:pt x="2809" y="342"/>
                    </a:lnTo>
                    <a:lnTo>
                      <a:pt x="2809" y="336"/>
                    </a:lnTo>
                    <a:lnTo>
                      <a:pt x="2810" y="330"/>
                    </a:lnTo>
                    <a:lnTo>
                      <a:pt x="2811" y="324"/>
                    </a:lnTo>
                    <a:lnTo>
                      <a:pt x="2815" y="312"/>
                    </a:lnTo>
                    <a:lnTo>
                      <a:pt x="2819" y="303"/>
                    </a:lnTo>
                    <a:lnTo>
                      <a:pt x="2820" y="296"/>
                    </a:lnTo>
                    <a:lnTo>
                      <a:pt x="2819" y="290"/>
                    </a:lnTo>
                    <a:lnTo>
                      <a:pt x="2817" y="289"/>
                    </a:lnTo>
                    <a:lnTo>
                      <a:pt x="2815" y="287"/>
                    </a:lnTo>
                    <a:lnTo>
                      <a:pt x="2811" y="287"/>
                    </a:lnTo>
                    <a:lnTo>
                      <a:pt x="2807" y="289"/>
                    </a:lnTo>
                    <a:lnTo>
                      <a:pt x="2797" y="291"/>
                    </a:lnTo>
                    <a:lnTo>
                      <a:pt x="2785" y="293"/>
                    </a:lnTo>
                    <a:lnTo>
                      <a:pt x="2773" y="297"/>
                    </a:lnTo>
                    <a:lnTo>
                      <a:pt x="2762" y="301"/>
                    </a:lnTo>
                    <a:lnTo>
                      <a:pt x="2750" y="305"/>
                    </a:lnTo>
                    <a:lnTo>
                      <a:pt x="2739" y="311"/>
                    </a:lnTo>
                    <a:lnTo>
                      <a:pt x="2732" y="316"/>
                    </a:lnTo>
                    <a:lnTo>
                      <a:pt x="2726" y="320"/>
                    </a:lnTo>
                    <a:lnTo>
                      <a:pt x="2721" y="321"/>
                    </a:lnTo>
                    <a:lnTo>
                      <a:pt x="2715" y="322"/>
                    </a:lnTo>
                    <a:lnTo>
                      <a:pt x="2710" y="322"/>
                    </a:lnTo>
                    <a:lnTo>
                      <a:pt x="2708" y="321"/>
                    </a:lnTo>
                    <a:lnTo>
                      <a:pt x="2706" y="318"/>
                    </a:lnTo>
                    <a:lnTo>
                      <a:pt x="2703" y="315"/>
                    </a:lnTo>
                    <a:lnTo>
                      <a:pt x="2701" y="308"/>
                    </a:lnTo>
                    <a:lnTo>
                      <a:pt x="2697" y="298"/>
                    </a:lnTo>
                    <a:lnTo>
                      <a:pt x="2695" y="289"/>
                    </a:lnTo>
                    <a:lnTo>
                      <a:pt x="2690" y="280"/>
                    </a:lnTo>
                    <a:lnTo>
                      <a:pt x="2683" y="272"/>
                    </a:lnTo>
                    <a:lnTo>
                      <a:pt x="2674" y="265"/>
                    </a:lnTo>
                    <a:lnTo>
                      <a:pt x="2663" y="258"/>
                    </a:lnTo>
                    <a:lnTo>
                      <a:pt x="2652" y="252"/>
                    </a:lnTo>
                    <a:lnTo>
                      <a:pt x="2649" y="248"/>
                    </a:lnTo>
                    <a:lnTo>
                      <a:pt x="2646" y="246"/>
                    </a:lnTo>
                    <a:lnTo>
                      <a:pt x="2645" y="244"/>
                    </a:lnTo>
                    <a:lnTo>
                      <a:pt x="2646" y="241"/>
                    </a:lnTo>
                    <a:lnTo>
                      <a:pt x="2656" y="232"/>
                    </a:lnTo>
                    <a:lnTo>
                      <a:pt x="2663" y="222"/>
                    </a:lnTo>
                    <a:lnTo>
                      <a:pt x="2664" y="220"/>
                    </a:lnTo>
                    <a:lnTo>
                      <a:pt x="2663" y="217"/>
                    </a:lnTo>
                    <a:lnTo>
                      <a:pt x="2662" y="216"/>
                    </a:lnTo>
                    <a:lnTo>
                      <a:pt x="2660" y="215"/>
                    </a:lnTo>
                    <a:lnTo>
                      <a:pt x="2655" y="217"/>
                    </a:lnTo>
                    <a:lnTo>
                      <a:pt x="2645" y="222"/>
                    </a:lnTo>
                    <a:lnTo>
                      <a:pt x="2631" y="238"/>
                    </a:lnTo>
                    <a:lnTo>
                      <a:pt x="2620" y="248"/>
                    </a:lnTo>
                    <a:lnTo>
                      <a:pt x="2614" y="249"/>
                    </a:lnTo>
                    <a:lnTo>
                      <a:pt x="2608" y="248"/>
                    </a:lnTo>
                    <a:lnTo>
                      <a:pt x="2603" y="246"/>
                    </a:lnTo>
                    <a:lnTo>
                      <a:pt x="2597" y="241"/>
                    </a:lnTo>
                    <a:lnTo>
                      <a:pt x="2593" y="235"/>
                    </a:lnTo>
                    <a:lnTo>
                      <a:pt x="2586" y="232"/>
                    </a:lnTo>
                    <a:lnTo>
                      <a:pt x="2577" y="229"/>
                    </a:lnTo>
                    <a:lnTo>
                      <a:pt x="2565" y="228"/>
                    </a:lnTo>
                    <a:lnTo>
                      <a:pt x="2551" y="229"/>
                    </a:lnTo>
                    <a:lnTo>
                      <a:pt x="2536" y="228"/>
                    </a:lnTo>
                    <a:lnTo>
                      <a:pt x="2530" y="228"/>
                    </a:lnTo>
                    <a:lnTo>
                      <a:pt x="2523" y="226"/>
                    </a:lnTo>
                    <a:lnTo>
                      <a:pt x="2517" y="224"/>
                    </a:lnTo>
                    <a:lnTo>
                      <a:pt x="2512" y="221"/>
                    </a:lnTo>
                    <a:lnTo>
                      <a:pt x="2504" y="214"/>
                    </a:lnTo>
                    <a:lnTo>
                      <a:pt x="2494" y="209"/>
                    </a:lnTo>
                    <a:lnTo>
                      <a:pt x="2483" y="205"/>
                    </a:lnTo>
                    <a:lnTo>
                      <a:pt x="2470" y="202"/>
                    </a:lnTo>
                    <a:lnTo>
                      <a:pt x="2463" y="198"/>
                    </a:lnTo>
                    <a:lnTo>
                      <a:pt x="2456" y="195"/>
                    </a:lnTo>
                    <a:lnTo>
                      <a:pt x="2452" y="195"/>
                    </a:lnTo>
                    <a:lnTo>
                      <a:pt x="2451" y="197"/>
                    </a:lnTo>
                    <a:lnTo>
                      <a:pt x="2450" y="202"/>
                    </a:lnTo>
                    <a:lnTo>
                      <a:pt x="2450" y="210"/>
                    </a:lnTo>
                    <a:lnTo>
                      <a:pt x="2450" y="215"/>
                    </a:lnTo>
                    <a:lnTo>
                      <a:pt x="2449" y="217"/>
                    </a:lnTo>
                    <a:lnTo>
                      <a:pt x="2449" y="220"/>
                    </a:lnTo>
                    <a:lnTo>
                      <a:pt x="2446" y="221"/>
                    </a:lnTo>
                    <a:lnTo>
                      <a:pt x="2445" y="221"/>
                    </a:lnTo>
                    <a:lnTo>
                      <a:pt x="2443" y="221"/>
                    </a:lnTo>
                    <a:lnTo>
                      <a:pt x="2442" y="220"/>
                    </a:lnTo>
                    <a:lnTo>
                      <a:pt x="2439" y="217"/>
                    </a:lnTo>
                    <a:lnTo>
                      <a:pt x="2437" y="215"/>
                    </a:lnTo>
                    <a:lnTo>
                      <a:pt x="2435" y="215"/>
                    </a:lnTo>
                    <a:lnTo>
                      <a:pt x="2431" y="215"/>
                    </a:lnTo>
                    <a:lnTo>
                      <a:pt x="2427" y="216"/>
                    </a:lnTo>
                    <a:lnTo>
                      <a:pt x="2424" y="219"/>
                    </a:lnTo>
                    <a:lnTo>
                      <a:pt x="2420" y="222"/>
                    </a:lnTo>
                    <a:lnTo>
                      <a:pt x="2417" y="227"/>
                    </a:lnTo>
                    <a:lnTo>
                      <a:pt x="2413" y="233"/>
                    </a:lnTo>
                    <a:lnTo>
                      <a:pt x="2407" y="248"/>
                    </a:lnTo>
                    <a:lnTo>
                      <a:pt x="2402" y="265"/>
                    </a:lnTo>
                    <a:lnTo>
                      <a:pt x="2399" y="279"/>
                    </a:lnTo>
                    <a:lnTo>
                      <a:pt x="2397" y="287"/>
                    </a:lnTo>
                    <a:lnTo>
                      <a:pt x="2404" y="298"/>
                    </a:lnTo>
                    <a:lnTo>
                      <a:pt x="2407" y="308"/>
                    </a:lnTo>
                    <a:lnTo>
                      <a:pt x="2404" y="314"/>
                    </a:lnTo>
                    <a:lnTo>
                      <a:pt x="2402" y="320"/>
                    </a:lnTo>
                    <a:lnTo>
                      <a:pt x="2402" y="322"/>
                    </a:lnTo>
                    <a:lnTo>
                      <a:pt x="2404" y="324"/>
                    </a:lnTo>
                    <a:lnTo>
                      <a:pt x="2406" y="327"/>
                    </a:lnTo>
                    <a:lnTo>
                      <a:pt x="2411" y="329"/>
                    </a:lnTo>
                    <a:lnTo>
                      <a:pt x="2416" y="331"/>
                    </a:lnTo>
                    <a:lnTo>
                      <a:pt x="2420" y="335"/>
                    </a:lnTo>
                    <a:lnTo>
                      <a:pt x="2424" y="337"/>
                    </a:lnTo>
                    <a:lnTo>
                      <a:pt x="2426" y="341"/>
                    </a:lnTo>
                    <a:lnTo>
                      <a:pt x="2429" y="345"/>
                    </a:lnTo>
                    <a:lnTo>
                      <a:pt x="2430" y="348"/>
                    </a:lnTo>
                    <a:lnTo>
                      <a:pt x="2431" y="352"/>
                    </a:lnTo>
                    <a:lnTo>
                      <a:pt x="2431" y="355"/>
                    </a:lnTo>
                    <a:lnTo>
                      <a:pt x="2430" y="358"/>
                    </a:lnTo>
                    <a:lnTo>
                      <a:pt x="2429" y="360"/>
                    </a:lnTo>
                    <a:lnTo>
                      <a:pt x="2426" y="362"/>
                    </a:lnTo>
                    <a:lnTo>
                      <a:pt x="2424" y="364"/>
                    </a:lnTo>
                    <a:lnTo>
                      <a:pt x="2417" y="366"/>
                    </a:lnTo>
                    <a:lnTo>
                      <a:pt x="2408" y="366"/>
                    </a:lnTo>
                    <a:lnTo>
                      <a:pt x="2400" y="366"/>
                    </a:lnTo>
                    <a:lnTo>
                      <a:pt x="2393" y="365"/>
                    </a:lnTo>
                    <a:lnTo>
                      <a:pt x="2386" y="361"/>
                    </a:lnTo>
                    <a:lnTo>
                      <a:pt x="2380" y="356"/>
                    </a:lnTo>
                    <a:lnTo>
                      <a:pt x="2373" y="350"/>
                    </a:lnTo>
                    <a:lnTo>
                      <a:pt x="2363" y="345"/>
                    </a:lnTo>
                    <a:lnTo>
                      <a:pt x="2355" y="340"/>
                    </a:lnTo>
                    <a:lnTo>
                      <a:pt x="2348" y="337"/>
                    </a:lnTo>
                    <a:lnTo>
                      <a:pt x="2342" y="335"/>
                    </a:lnTo>
                    <a:lnTo>
                      <a:pt x="2335" y="328"/>
                    </a:lnTo>
                    <a:lnTo>
                      <a:pt x="2328" y="320"/>
                    </a:lnTo>
                    <a:lnTo>
                      <a:pt x="2320" y="310"/>
                    </a:lnTo>
                    <a:lnTo>
                      <a:pt x="2313" y="301"/>
                    </a:lnTo>
                    <a:lnTo>
                      <a:pt x="2305" y="291"/>
                    </a:lnTo>
                    <a:lnTo>
                      <a:pt x="2297" y="283"/>
                    </a:lnTo>
                    <a:lnTo>
                      <a:pt x="2288" y="278"/>
                    </a:lnTo>
                    <a:lnTo>
                      <a:pt x="2280" y="276"/>
                    </a:lnTo>
                    <a:lnTo>
                      <a:pt x="2269" y="274"/>
                    </a:lnTo>
                    <a:lnTo>
                      <a:pt x="2265" y="276"/>
                    </a:lnTo>
                    <a:lnTo>
                      <a:pt x="2260" y="277"/>
                    </a:lnTo>
                    <a:lnTo>
                      <a:pt x="2255" y="278"/>
                    </a:lnTo>
                    <a:lnTo>
                      <a:pt x="2252" y="282"/>
                    </a:lnTo>
                    <a:lnTo>
                      <a:pt x="2246" y="287"/>
                    </a:lnTo>
                    <a:lnTo>
                      <a:pt x="2241" y="291"/>
                    </a:lnTo>
                    <a:lnTo>
                      <a:pt x="2236" y="293"/>
                    </a:lnTo>
                    <a:lnTo>
                      <a:pt x="2229" y="293"/>
                    </a:lnTo>
                    <a:lnTo>
                      <a:pt x="2222" y="293"/>
                    </a:lnTo>
                    <a:lnTo>
                      <a:pt x="2215" y="293"/>
                    </a:lnTo>
                    <a:lnTo>
                      <a:pt x="2209" y="296"/>
                    </a:lnTo>
                    <a:lnTo>
                      <a:pt x="2203" y="302"/>
                    </a:lnTo>
                    <a:lnTo>
                      <a:pt x="2194" y="310"/>
                    </a:lnTo>
                    <a:lnTo>
                      <a:pt x="2186" y="318"/>
                    </a:lnTo>
                    <a:lnTo>
                      <a:pt x="2181" y="322"/>
                    </a:lnTo>
                    <a:lnTo>
                      <a:pt x="2177" y="324"/>
                    </a:lnTo>
                    <a:lnTo>
                      <a:pt x="2171" y="326"/>
                    </a:lnTo>
                    <a:lnTo>
                      <a:pt x="2164" y="327"/>
                    </a:lnTo>
                    <a:lnTo>
                      <a:pt x="2150" y="327"/>
                    </a:lnTo>
                    <a:lnTo>
                      <a:pt x="2136" y="327"/>
                    </a:lnTo>
                    <a:lnTo>
                      <a:pt x="2123" y="327"/>
                    </a:lnTo>
                    <a:lnTo>
                      <a:pt x="2111" y="327"/>
                    </a:lnTo>
                    <a:lnTo>
                      <a:pt x="2105" y="328"/>
                    </a:lnTo>
                    <a:lnTo>
                      <a:pt x="2099" y="329"/>
                    </a:lnTo>
                    <a:lnTo>
                      <a:pt x="2095" y="331"/>
                    </a:lnTo>
                    <a:lnTo>
                      <a:pt x="2090" y="334"/>
                    </a:lnTo>
                    <a:lnTo>
                      <a:pt x="2086" y="337"/>
                    </a:lnTo>
                    <a:lnTo>
                      <a:pt x="2083" y="341"/>
                    </a:lnTo>
                    <a:lnTo>
                      <a:pt x="2079" y="346"/>
                    </a:lnTo>
                    <a:lnTo>
                      <a:pt x="2077" y="350"/>
                    </a:lnTo>
                    <a:lnTo>
                      <a:pt x="2073" y="359"/>
                    </a:lnTo>
                    <a:lnTo>
                      <a:pt x="2071" y="366"/>
                    </a:lnTo>
                    <a:lnTo>
                      <a:pt x="2070" y="371"/>
                    </a:lnTo>
                    <a:lnTo>
                      <a:pt x="2066" y="374"/>
                    </a:lnTo>
                    <a:lnTo>
                      <a:pt x="2064" y="375"/>
                    </a:lnTo>
                    <a:lnTo>
                      <a:pt x="2060" y="374"/>
                    </a:lnTo>
                    <a:lnTo>
                      <a:pt x="2057" y="373"/>
                    </a:lnTo>
                    <a:lnTo>
                      <a:pt x="2053" y="372"/>
                    </a:lnTo>
                    <a:lnTo>
                      <a:pt x="2045" y="367"/>
                    </a:lnTo>
                    <a:lnTo>
                      <a:pt x="2036" y="364"/>
                    </a:lnTo>
                    <a:lnTo>
                      <a:pt x="2028" y="361"/>
                    </a:lnTo>
                    <a:lnTo>
                      <a:pt x="2021" y="361"/>
                    </a:lnTo>
                    <a:lnTo>
                      <a:pt x="2019" y="362"/>
                    </a:lnTo>
                    <a:lnTo>
                      <a:pt x="2015" y="364"/>
                    </a:lnTo>
                    <a:lnTo>
                      <a:pt x="2014" y="366"/>
                    </a:lnTo>
                    <a:lnTo>
                      <a:pt x="2011" y="369"/>
                    </a:lnTo>
                    <a:lnTo>
                      <a:pt x="2008" y="381"/>
                    </a:lnTo>
                    <a:lnTo>
                      <a:pt x="2004" y="389"/>
                    </a:lnTo>
                    <a:lnTo>
                      <a:pt x="2001" y="391"/>
                    </a:lnTo>
                    <a:lnTo>
                      <a:pt x="1996" y="391"/>
                    </a:lnTo>
                    <a:lnTo>
                      <a:pt x="1992" y="390"/>
                    </a:lnTo>
                    <a:lnTo>
                      <a:pt x="1988" y="385"/>
                    </a:lnTo>
                    <a:lnTo>
                      <a:pt x="1985" y="383"/>
                    </a:lnTo>
                    <a:lnTo>
                      <a:pt x="1983" y="381"/>
                    </a:lnTo>
                    <a:lnTo>
                      <a:pt x="1979" y="381"/>
                    </a:lnTo>
                    <a:lnTo>
                      <a:pt x="1976" y="383"/>
                    </a:lnTo>
                    <a:lnTo>
                      <a:pt x="1967" y="385"/>
                    </a:lnTo>
                    <a:lnTo>
                      <a:pt x="1959" y="390"/>
                    </a:lnTo>
                    <a:lnTo>
                      <a:pt x="1948" y="394"/>
                    </a:lnTo>
                    <a:lnTo>
                      <a:pt x="1935" y="400"/>
                    </a:lnTo>
                    <a:lnTo>
                      <a:pt x="1922" y="406"/>
                    </a:lnTo>
                    <a:lnTo>
                      <a:pt x="1910" y="412"/>
                    </a:lnTo>
                    <a:lnTo>
                      <a:pt x="1904" y="415"/>
                    </a:lnTo>
                    <a:lnTo>
                      <a:pt x="1900" y="417"/>
                    </a:lnTo>
                    <a:lnTo>
                      <a:pt x="1895" y="417"/>
                    </a:lnTo>
                    <a:lnTo>
                      <a:pt x="1890" y="417"/>
                    </a:lnTo>
                    <a:lnTo>
                      <a:pt x="1887" y="416"/>
                    </a:lnTo>
                    <a:lnTo>
                      <a:pt x="1883" y="415"/>
                    </a:lnTo>
                    <a:lnTo>
                      <a:pt x="1881" y="412"/>
                    </a:lnTo>
                    <a:lnTo>
                      <a:pt x="1879" y="409"/>
                    </a:lnTo>
                    <a:lnTo>
                      <a:pt x="1877" y="402"/>
                    </a:lnTo>
                    <a:lnTo>
                      <a:pt x="1872" y="392"/>
                    </a:lnTo>
                    <a:lnTo>
                      <a:pt x="1870" y="387"/>
                    </a:lnTo>
                    <a:lnTo>
                      <a:pt x="1866" y="384"/>
                    </a:lnTo>
                    <a:lnTo>
                      <a:pt x="1863" y="381"/>
                    </a:lnTo>
                    <a:lnTo>
                      <a:pt x="1859" y="379"/>
                    </a:lnTo>
                    <a:lnTo>
                      <a:pt x="1850" y="378"/>
                    </a:lnTo>
                    <a:lnTo>
                      <a:pt x="1843" y="377"/>
                    </a:lnTo>
                    <a:lnTo>
                      <a:pt x="1839" y="377"/>
                    </a:lnTo>
                    <a:lnTo>
                      <a:pt x="1835" y="375"/>
                    </a:lnTo>
                    <a:lnTo>
                      <a:pt x="1833" y="373"/>
                    </a:lnTo>
                    <a:lnTo>
                      <a:pt x="1831" y="369"/>
                    </a:lnTo>
                    <a:lnTo>
                      <a:pt x="1827" y="364"/>
                    </a:lnTo>
                    <a:lnTo>
                      <a:pt x="1822" y="359"/>
                    </a:lnTo>
                    <a:lnTo>
                      <a:pt x="1818" y="356"/>
                    </a:lnTo>
                    <a:lnTo>
                      <a:pt x="1811" y="354"/>
                    </a:lnTo>
                    <a:lnTo>
                      <a:pt x="1805" y="353"/>
                    </a:lnTo>
                    <a:lnTo>
                      <a:pt x="1800" y="350"/>
                    </a:lnTo>
                    <a:lnTo>
                      <a:pt x="1797" y="348"/>
                    </a:lnTo>
                    <a:lnTo>
                      <a:pt x="1797" y="346"/>
                    </a:lnTo>
                    <a:lnTo>
                      <a:pt x="1797" y="343"/>
                    </a:lnTo>
                    <a:lnTo>
                      <a:pt x="1799" y="340"/>
                    </a:lnTo>
                    <a:lnTo>
                      <a:pt x="1801" y="336"/>
                    </a:lnTo>
                    <a:lnTo>
                      <a:pt x="1806" y="334"/>
                    </a:lnTo>
                    <a:lnTo>
                      <a:pt x="1811" y="331"/>
                    </a:lnTo>
                    <a:lnTo>
                      <a:pt x="1816" y="329"/>
                    </a:lnTo>
                    <a:lnTo>
                      <a:pt x="1830" y="324"/>
                    </a:lnTo>
                    <a:lnTo>
                      <a:pt x="1840" y="318"/>
                    </a:lnTo>
                    <a:lnTo>
                      <a:pt x="1849" y="309"/>
                    </a:lnTo>
                    <a:lnTo>
                      <a:pt x="1858" y="297"/>
                    </a:lnTo>
                    <a:lnTo>
                      <a:pt x="1865" y="285"/>
                    </a:lnTo>
                    <a:lnTo>
                      <a:pt x="1870" y="276"/>
                    </a:lnTo>
                    <a:lnTo>
                      <a:pt x="1871" y="266"/>
                    </a:lnTo>
                    <a:lnTo>
                      <a:pt x="1872" y="258"/>
                    </a:lnTo>
                    <a:lnTo>
                      <a:pt x="1871" y="248"/>
                    </a:lnTo>
                    <a:lnTo>
                      <a:pt x="1871" y="240"/>
                    </a:lnTo>
                    <a:lnTo>
                      <a:pt x="1870" y="233"/>
                    </a:lnTo>
                    <a:lnTo>
                      <a:pt x="1871" y="226"/>
                    </a:lnTo>
                    <a:lnTo>
                      <a:pt x="1874" y="221"/>
                    </a:lnTo>
                    <a:lnTo>
                      <a:pt x="1876" y="216"/>
                    </a:lnTo>
                    <a:lnTo>
                      <a:pt x="1881" y="211"/>
                    </a:lnTo>
                    <a:lnTo>
                      <a:pt x="1888" y="204"/>
                    </a:lnTo>
                    <a:lnTo>
                      <a:pt x="1901" y="191"/>
                    </a:lnTo>
                    <a:lnTo>
                      <a:pt x="1914" y="182"/>
                    </a:lnTo>
                    <a:lnTo>
                      <a:pt x="1926" y="173"/>
                    </a:lnTo>
                    <a:lnTo>
                      <a:pt x="1939" y="167"/>
                    </a:lnTo>
                    <a:lnTo>
                      <a:pt x="1953" y="161"/>
                    </a:lnTo>
                    <a:lnTo>
                      <a:pt x="1965" y="156"/>
                    </a:lnTo>
                    <a:lnTo>
                      <a:pt x="1977" y="148"/>
                    </a:lnTo>
                    <a:lnTo>
                      <a:pt x="1988" y="139"/>
                    </a:lnTo>
                    <a:lnTo>
                      <a:pt x="1991" y="134"/>
                    </a:lnTo>
                    <a:lnTo>
                      <a:pt x="1994" y="131"/>
                    </a:lnTo>
                    <a:lnTo>
                      <a:pt x="1995" y="127"/>
                    </a:lnTo>
                    <a:lnTo>
                      <a:pt x="1995" y="123"/>
                    </a:lnTo>
                    <a:lnTo>
                      <a:pt x="1994" y="121"/>
                    </a:lnTo>
                    <a:lnTo>
                      <a:pt x="1991" y="119"/>
                    </a:lnTo>
                    <a:lnTo>
                      <a:pt x="1989" y="118"/>
                    </a:lnTo>
                    <a:lnTo>
                      <a:pt x="1986" y="116"/>
                    </a:lnTo>
                    <a:lnTo>
                      <a:pt x="1984" y="115"/>
                    </a:lnTo>
                    <a:lnTo>
                      <a:pt x="1983" y="114"/>
                    </a:lnTo>
                    <a:lnTo>
                      <a:pt x="1982" y="112"/>
                    </a:lnTo>
                    <a:lnTo>
                      <a:pt x="1983" y="109"/>
                    </a:lnTo>
                    <a:lnTo>
                      <a:pt x="1985" y="103"/>
                    </a:lnTo>
                    <a:lnTo>
                      <a:pt x="1990" y="95"/>
                    </a:lnTo>
                    <a:lnTo>
                      <a:pt x="1992" y="90"/>
                    </a:lnTo>
                    <a:lnTo>
                      <a:pt x="1995" y="85"/>
                    </a:lnTo>
                    <a:lnTo>
                      <a:pt x="1996" y="81"/>
                    </a:lnTo>
                    <a:lnTo>
                      <a:pt x="1996" y="76"/>
                    </a:lnTo>
                    <a:lnTo>
                      <a:pt x="1996" y="71"/>
                    </a:lnTo>
                    <a:lnTo>
                      <a:pt x="1995" y="68"/>
                    </a:lnTo>
                    <a:lnTo>
                      <a:pt x="1992" y="64"/>
                    </a:lnTo>
                    <a:lnTo>
                      <a:pt x="1989" y="60"/>
                    </a:lnTo>
                    <a:lnTo>
                      <a:pt x="1978" y="55"/>
                    </a:lnTo>
                    <a:lnTo>
                      <a:pt x="1967" y="47"/>
                    </a:lnTo>
                    <a:lnTo>
                      <a:pt x="1956" y="40"/>
                    </a:lnTo>
                    <a:lnTo>
                      <a:pt x="1946" y="32"/>
                    </a:lnTo>
                    <a:lnTo>
                      <a:pt x="1937" y="25"/>
                    </a:lnTo>
                    <a:lnTo>
                      <a:pt x="1928" y="19"/>
                    </a:lnTo>
                    <a:lnTo>
                      <a:pt x="1923" y="16"/>
                    </a:lnTo>
                    <a:lnTo>
                      <a:pt x="1919" y="15"/>
                    </a:lnTo>
                    <a:lnTo>
                      <a:pt x="1915" y="14"/>
                    </a:lnTo>
                    <a:lnTo>
                      <a:pt x="1910" y="14"/>
                    </a:lnTo>
                    <a:lnTo>
                      <a:pt x="1906" y="14"/>
                    </a:lnTo>
                    <a:lnTo>
                      <a:pt x="1901" y="16"/>
                    </a:lnTo>
                    <a:lnTo>
                      <a:pt x="1897" y="19"/>
                    </a:lnTo>
                    <a:lnTo>
                      <a:pt x="1893" y="22"/>
                    </a:lnTo>
                    <a:lnTo>
                      <a:pt x="1884" y="31"/>
                    </a:lnTo>
                    <a:lnTo>
                      <a:pt x="1878" y="39"/>
                    </a:lnTo>
                    <a:lnTo>
                      <a:pt x="1871" y="47"/>
                    </a:lnTo>
                    <a:lnTo>
                      <a:pt x="1864" y="56"/>
                    </a:lnTo>
                    <a:lnTo>
                      <a:pt x="1854" y="62"/>
                    </a:lnTo>
                    <a:lnTo>
                      <a:pt x="1845" y="66"/>
                    </a:lnTo>
                    <a:lnTo>
                      <a:pt x="1835" y="69"/>
                    </a:lnTo>
                    <a:lnTo>
                      <a:pt x="1825" y="70"/>
                    </a:lnTo>
                    <a:lnTo>
                      <a:pt x="1813" y="70"/>
                    </a:lnTo>
                    <a:lnTo>
                      <a:pt x="1802" y="68"/>
                    </a:lnTo>
                    <a:lnTo>
                      <a:pt x="1791" y="66"/>
                    </a:lnTo>
                    <a:lnTo>
                      <a:pt x="1782" y="64"/>
                    </a:lnTo>
                    <a:lnTo>
                      <a:pt x="1777" y="64"/>
                    </a:lnTo>
                    <a:lnTo>
                      <a:pt x="1771" y="65"/>
                    </a:lnTo>
                    <a:lnTo>
                      <a:pt x="1765" y="66"/>
                    </a:lnTo>
                    <a:lnTo>
                      <a:pt x="1759" y="69"/>
                    </a:lnTo>
                    <a:lnTo>
                      <a:pt x="1749" y="76"/>
                    </a:lnTo>
                    <a:lnTo>
                      <a:pt x="1740" y="81"/>
                    </a:lnTo>
                    <a:lnTo>
                      <a:pt x="1734" y="84"/>
                    </a:lnTo>
                    <a:lnTo>
                      <a:pt x="1728" y="85"/>
                    </a:lnTo>
                    <a:lnTo>
                      <a:pt x="1726" y="84"/>
                    </a:lnTo>
                    <a:lnTo>
                      <a:pt x="1725" y="81"/>
                    </a:lnTo>
                    <a:lnTo>
                      <a:pt x="1725" y="76"/>
                    </a:lnTo>
                    <a:lnTo>
                      <a:pt x="1725" y="71"/>
                    </a:lnTo>
                    <a:lnTo>
                      <a:pt x="1726" y="58"/>
                    </a:lnTo>
                    <a:lnTo>
                      <a:pt x="1725" y="47"/>
                    </a:lnTo>
                    <a:lnTo>
                      <a:pt x="1720" y="38"/>
                    </a:lnTo>
                    <a:lnTo>
                      <a:pt x="1713" y="28"/>
                    </a:lnTo>
                    <a:lnTo>
                      <a:pt x="1706" y="20"/>
                    </a:lnTo>
                    <a:lnTo>
                      <a:pt x="1700" y="14"/>
                    </a:lnTo>
                    <a:lnTo>
                      <a:pt x="1696" y="12"/>
                    </a:lnTo>
                    <a:lnTo>
                      <a:pt x="1693" y="9"/>
                    </a:lnTo>
                    <a:lnTo>
                      <a:pt x="1688" y="7"/>
                    </a:lnTo>
                    <a:lnTo>
                      <a:pt x="1684" y="7"/>
                    </a:lnTo>
                    <a:lnTo>
                      <a:pt x="1681" y="8"/>
                    </a:lnTo>
                    <a:lnTo>
                      <a:pt x="1677" y="11"/>
                    </a:lnTo>
                    <a:lnTo>
                      <a:pt x="1674" y="13"/>
                    </a:lnTo>
                    <a:lnTo>
                      <a:pt x="1669" y="18"/>
                    </a:lnTo>
                    <a:lnTo>
                      <a:pt x="1665" y="25"/>
                    </a:lnTo>
                    <a:lnTo>
                      <a:pt x="1664" y="33"/>
                    </a:lnTo>
                    <a:lnTo>
                      <a:pt x="1662" y="44"/>
                    </a:lnTo>
                    <a:lnTo>
                      <a:pt x="1657" y="57"/>
                    </a:lnTo>
                    <a:lnTo>
                      <a:pt x="1654" y="63"/>
                    </a:lnTo>
                    <a:lnTo>
                      <a:pt x="1649" y="68"/>
                    </a:lnTo>
                    <a:lnTo>
                      <a:pt x="1643" y="70"/>
                    </a:lnTo>
                    <a:lnTo>
                      <a:pt x="1637" y="72"/>
                    </a:lnTo>
                    <a:lnTo>
                      <a:pt x="1630" y="72"/>
                    </a:lnTo>
                    <a:lnTo>
                      <a:pt x="1624" y="72"/>
                    </a:lnTo>
                    <a:lnTo>
                      <a:pt x="1619" y="70"/>
                    </a:lnTo>
                    <a:lnTo>
                      <a:pt x="1614" y="68"/>
                    </a:lnTo>
                    <a:lnTo>
                      <a:pt x="1610" y="65"/>
                    </a:lnTo>
                    <a:lnTo>
                      <a:pt x="1606" y="64"/>
                    </a:lnTo>
                    <a:lnTo>
                      <a:pt x="1600" y="64"/>
                    </a:lnTo>
                    <a:lnTo>
                      <a:pt x="1595" y="65"/>
                    </a:lnTo>
                    <a:lnTo>
                      <a:pt x="1586" y="69"/>
                    </a:lnTo>
                    <a:lnTo>
                      <a:pt x="1579" y="74"/>
                    </a:lnTo>
                    <a:lnTo>
                      <a:pt x="1574" y="75"/>
                    </a:lnTo>
                    <a:lnTo>
                      <a:pt x="1570" y="76"/>
                    </a:lnTo>
                    <a:lnTo>
                      <a:pt x="1566" y="77"/>
                    </a:lnTo>
                    <a:lnTo>
                      <a:pt x="1561" y="77"/>
                    </a:lnTo>
                    <a:lnTo>
                      <a:pt x="1556" y="76"/>
                    </a:lnTo>
                    <a:lnTo>
                      <a:pt x="1551" y="74"/>
                    </a:lnTo>
                    <a:lnTo>
                      <a:pt x="1548" y="71"/>
                    </a:lnTo>
                    <a:lnTo>
                      <a:pt x="1545" y="69"/>
                    </a:lnTo>
                    <a:lnTo>
                      <a:pt x="1542" y="66"/>
                    </a:lnTo>
                    <a:lnTo>
                      <a:pt x="1539" y="64"/>
                    </a:lnTo>
                    <a:lnTo>
                      <a:pt x="1537" y="63"/>
                    </a:lnTo>
                    <a:lnTo>
                      <a:pt x="1534" y="62"/>
                    </a:lnTo>
                    <a:lnTo>
                      <a:pt x="1524" y="62"/>
                    </a:lnTo>
                    <a:lnTo>
                      <a:pt x="1511" y="63"/>
                    </a:lnTo>
                    <a:lnTo>
                      <a:pt x="1504" y="63"/>
                    </a:lnTo>
                    <a:lnTo>
                      <a:pt x="1497" y="63"/>
                    </a:lnTo>
                    <a:lnTo>
                      <a:pt x="1492" y="62"/>
                    </a:lnTo>
                    <a:lnTo>
                      <a:pt x="1487" y="60"/>
                    </a:lnTo>
                    <a:lnTo>
                      <a:pt x="1478" y="56"/>
                    </a:lnTo>
                    <a:lnTo>
                      <a:pt x="1469" y="50"/>
                    </a:lnTo>
                    <a:lnTo>
                      <a:pt x="1460" y="43"/>
                    </a:lnTo>
                    <a:lnTo>
                      <a:pt x="1450" y="34"/>
                    </a:lnTo>
                    <a:lnTo>
                      <a:pt x="1447" y="30"/>
                    </a:lnTo>
                    <a:lnTo>
                      <a:pt x="1443" y="25"/>
                    </a:lnTo>
                    <a:lnTo>
                      <a:pt x="1441" y="19"/>
                    </a:lnTo>
                    <a:lnTo>
                      <a:pt x="1438" y="13"/>
                    </a:lnTo>
                    <a:lnTo>
                      <a:pt x="1436" y="8"/>
                    </a:lnTo>
                    <a:lnTo>
                      <a:pt x="1432" y="3"/>
                    </a:lnTo>
                    <a:lnTo>
                      <a:pt x="1429" y="1"/>
                    </a:lnTo>
                    <a:lnTo>
                      <a:pt x="1425" y="0"/>
                    </a:lnTo>
                    <a:lnTo>
                      <a:pt x="1415" y="0"/>
                    </a:lnTo>
                    <a:lnTo>
                      <a:pt x="1404" y="1"/>
                    </a:lnTo>
                    <a:lnTo>
                      <a:pt x="1393" y="2"/>
                    </a:lnTo>
                    <a:lnTo>
                      <a:pt x="1385" y="6"/>
                    </a:lnTo>
                    <a:lnTo>
                      <a:pt x="1377" y="9"/>
                    </a:lnTo>
                    <a:lnTo>
                      <a:pt x="1372" y="15"/>
                    </a:lnTo>
                    <a:lnTo>
                      <a:pt x="1366" y="24"/>
                    </a:lnTo>
                    <a:lnTo>
                      <a:pt x="1361" y="34"/>
                    </a:lnTo>
                    <a:lnTo>
                      <a:pt x="1355" y="47"/>
                    </a:lnTo>
                    <a:lnTo>
                      <a:pt x="1352" y="57"/>
                    </a:lnTo>
                    <a:lnTo>
                      <a:pt x="1349" y="60"/>
                    </a:lnTo>
                    <a:lnTo>
                      <a:pt x="1346" y="64"/>
                    </a:lnTo>
                    <a:lnTo>
                      <a:pt x="1342" y="65"/>
                    </a:lnTo>
                    <a:lnTo>
                      <a:pt x="1337" y="66"/>
                    </a:lnTo>
                    <a:lnTo>
                      <a:pt x="1328" y="68"/>
                    </a:lnTo>
                    <a:lnTo>
                      <a:pt x="1320" y="69"/>
                    </a:lnTo>
                    <a:lnTo>
                      <a:pt x="1302" y="81"/>
                    </a:lnTo>
                    <a:lnTo>
                      <a:pt x="1286" y="88"/>
                    </a:lnTo>
                    <a:lnTo>
                      <a:pt x="1279" y="87"/>
                    </a:lnTo>
                    <a:lnTo>
                      <a:pt x="1272" y="87"/>
                    </a:lnTo>
                    <a:lnTo>
                      <a:pt x="1268" y="87"/>
                    </a:lnTo>
                    <a:lnTo>
                      <a:pt x="1266" y="89"/>
                    </a:lnTo>
                    <a:lnTo>
                      <a:pt x="1264" y="91"/>
                    </a:lnTo>
                    <a:lnTo>
                      <a:pt x="1261" y="94"/>
                    </a:lnTo>
                    <a:lnTo>
                      <a:pt x="1261" y="97"/>
                    </a:lnTo>
                    <a:lnTo>
                      <a:pt x="1260" y="101"/>
                    </a:lnTo>
                    <a:lnTo>
                      <a:pt x="1261" y="106"/>
                    </a:lnTo>
                    <a:lnTo>
                      <a:pt x="1262" y="109"/>
                    </a:lnTo>
                    <a:lnTo>
                      <a:pt x="1265" y="113"/>
                    </a:lnTo>
                    <a:lnTo>
                      <a:pt x="1268" y="116"/>
                    </a:lnTo>
                    <a:lnTo>
                      <a:pt x="1273" y="120"/>
                    </a:lnTo>
                    <a:lnTo>
                      <a:pt x="1279" y="122"/>
                    </a:lnTo>
                    <a:lnTo>
                      <a:pt x="1286" y="123"/>
                    </a:lnTo>
                    <a:lnTo>
                      <a:pt x="1293" y="123"/>
                    </a:lnTo>
                    <a:lnTo>
                      <a:pt x="1301" y="123"/>
                    </a:lnTo>
                    <a:lnTo>
                      <a:pt x="1308" y="122"/>
                    </a:lnTo>
                    <a:lnTo>
                      <a:pt x="1315" y="121"/>
                    </a:lnTo>
                    <a:lnTo>
                      <a:pt x="1320" y="121"/>
                    </a:lnTo>
                    <a:lnTo>
                      <a:pt x="1324" y="121"/>
                    </a:lnTo>
                    <a:lnTo>
                      <a:pt x="1328" y="123"/>
                    </a:lnTo>
                    <a:lnTo>
                      <a:pt x="1330" y="127"/>
                    </a:lnTo>
                    <a:lnTo>
                      <a:pt x="1330" y="131"/>
                    </a:lnTo>
                    <a:lnTo>
                      <a:pt x="1330" y="133"/>
                    </a:lnTo>
                    <a:lnTo>
                      <a:pt x="1330" y="137"/>
                    </a:lnTo>
                    <a:lnTo>
                      <a:pt x="1327" y="141"/>
                    </a:lnTo>
                    <a:lnTo>
                      <a:pt x="1321" y="148"/>
                    </a:lnTo>
                    <a:lnTo>
                      <a:pt x="1318" y="153"/>
                    </a:lnTo>
                    <a:lnTo>
                      <a:pt x="1316" y="159"/>
                    </a:lnTo>
                    <a:lnTo>
                      <a:pt x="1316" y="166"/>
                    </a:lnTo>
                    <a:lnTo>
                      <a:pt x="1317" y="176"/>
                    </a:lnTo>
                    <a:lnTo>
                      <a:pt x="1320" y="194"/>
                    </a:lnTo>
                    <a:lnTo>
                      <a:pt x="1322" y="209"/>
                    </a:lnTo>
                    <a:lnTo>
                      <a:pt x="1325" y="222"/>
                    </a:lnTo>
                    <a:lnTo>
                      <a:pt x="1330" y="235"/>
                    </a:lnTo>
                    <a:lnTo>
                      <a:pt x="1335" y="247"/>
                    </a:lnTo>
                    <a:lnTo>
                      <a:pt x="1339" y="257"/>
                    </a:lnTo>
                    <a:lnTo>
                      <a:pt x="1339" y="261"/>
                    </a:lnTo>
                    <a:lnTo>
                      <a:pt x="1337" y="266"/>
                    </a:lnTo>
                    <a:lnTo>
                      <a:pt x="1335" y="268"/>
                    </a:lnTo>
                    <a:lnTo>
                      <a:pt x="1331" y="271"/>
                    </a:lnTo>
                    <a:lnTo>
                      <a:pt x="1328" y="272"/>
                    </a:lnTo>
                    <a:lnTo>
                      <a:pt x="1323" y="272"/>
                    </a:lnTo>
                    <a:lnTo>
                      <a:pt x="1318" y="271"/>
                    </a:lnTo>
                    <a:lnTo>
                      <a:pt x="1315" y="267"/>
                    </a:lnTo>
                    <a:lnTo>
                      <a:pt x="1311" y="264"/>
                    </a:lnTo>
                    <a:lnTo>
                      <a:pt x="1306" y="261"/>
                    </a:lnTo>
                    <a:lnTo>
                      <a:pt x="1301" y="261"/>
                    </a:lnTo>
                    <a:lnTo>
                      <a:pt x="1296" y="263"/>
                    </a:lnTo>
                    <a:lnTo>
                      <a:pt x="1282" y="266"/>
                    </a:lnTo>
                    <a:lnTo>
                      <a:pt x="1265" y="272"/>
                    </a:lnTo>
                    <a:lnTo>
                      <a:pt x="1260" y="273"/>
                    </a:lnTo>
                    <a:lnTo>
                      <a:pt x="1257" y="274"/>
                    </a:lnTo>
                    <a:lnTo>
                      <a:pt x="1253" y="274"/>
                    </a:lnTo>
                    <a:lnTo>
                      <a:pt x="1249" y="273"/>
                    </a:lnTo>
                    <a:lnTo>
                      <a:pt x="1245" y="270"/>
                    </a:lnTo>
                    <a:lnTo>
                      <a:pt x="1240" y="265"/>
                    </a:lnTo>
                    <a:lnTo>
                      <a:pt x="1233" y="252"/>
                    </a:lnTo>
                    <a:lnTo>
                      <a:pt x="1227" y="239"/>
                    </a:lnTo>
                    <a:lnTo>
                      <a:pt x="1221" y="228"/>
                    </a:lnTo>
                    <a:lnTo>
                      <a:pt x="1216" y="217"/>
                    </a:lnTo>
                    <a:lnTo>
                      <a:pt x="1213" y="205"/>
                    </a:lnTo>
                    <a:lnTo>
                      <a:pt x="1207" y="192"/>
                    </a:lnTo>
                    <a:lnTo>
                      <a:pt x="1203" y="186"/>
                    </a:lnTo>
                    <a:lnTo>
                      <a:pt x="1198" y="182"/>
                    </a:lnTo>
                    <a:lnTo>
                      <a:pt x="1192" y="178"/>
                    </a:lnTo>
                    <a:lnTo>
                      <a:pt x="1186" y="176"/>
                    </a:lnTo>
                    <a:lnTo>
                      <a:pt x="1171" y="173"/>
                    </a:lnTo>
                    <a:lnTo>
                      <a:pt x="1153" y="172"/>
                    </a:lnTo>
                    <a:lnTo>
                      <a:pt x="1145" y="164"/>
                    </a:lnTo>
                    <a:lnTo>
                      <a:pt x="1134" y="153"/>
                    </a:lnTo>
                    <a:lnTo>
                      <a:pt x="1117" y="163"/>
                    </a:lnTo>
                    <a:lnTo>
                      <a:pt x="1102" y="172"/>
                    </a:lnTo>
                    <a:lnTo>
                      <a:pt x="1096" y="161"/>
                    </a:lnTo>
                    <a:lnTo>
                      <a:pt x="1090" y="152"/>
                    </a:lnTo>
                    <a:lnTo>
                      <a:pt x="1087" y="152"/>
                    </a:lnTo>
                    <a:lnTo>
                      <a:pt x="1083" y="153"/>
                    </a:lnTo>
                    <a:lnTo>
                      <a:pt x="1077" y="156"/>
                    </a:lnTo>
                    <a:lnTo>
                      <a:pt x="1072" y="158"/>
                    </a:lnTo>
                    <a:lnTo>
                      <a:pt x="1068" y="161"/>
                    </a:lnTo>
                    <a:lnTo>
                      <a:pt x="1063" y="164"/>
                    </a:lnTo>
                    <a:lnTo>
                      <a:pt x="1058" y="165"/>
                    </a:lnTo>
                    <a:lnTo>
                      <a:pt x="1053" y="166"/>
                    </a:lnTo>
                    <a:lnTo>
                      <a:pt x="1043" y="163"/>
                    </a:lnTo>
                    <a:lnTo>
                      <a:pt x="1032" y="158"/>
                    </a:lnTo>
                    <a:lnTo>
                      <a:pt x="1016" y="156"/>
                    </a:lnTo>
                    <a:lnTo>
                      <a:pt x="1005" y="156"/>
                    </a:lnTo>
                    <a:lnTo>
                      <a:pt x="1002" y="156"/>
                    </a:lnTo>
                    <a:lnTo>
                      <a:pt x="1000" y="157"/>
                    </a:lnTo>
                    <a:lnTo>
                      <a:pt x="999" y="159"/>
                    </a:lnTo>
                    <a:lnTo>
                      <a:pt x="997" y="160"/>
                    </a:lnTo>
                    <a:lnTo>
                      <a:pt x="995" y="166"/>
                    </a:lnTo>
                    <a:lnTo>
                      <a:pt x="994" y="173"/>
                    </a:lnTo>
                    <a:lnTo>
                      <a:pt x="993" y="188"/>
                    </a:lnTo>
                    <a:lnTo>
                      <a:pt x="991" y="200"/>
                    </a:lnTo>
                    <a:lnTo>
                      <a:pt x="988" y="214"/>
                    </a:lnTo>
                    <a:lnTo>
                      <a:pt x="986" y="230"/>
                    </a:lnTo>
                    <a:lnTo>
                      <a:pt x="984" y="239"/>
                    </a:lnTo>
                    <a:lnTo>
                      <a:pt x="984" y="247"/>
                    </a:lnTo>
                    <a:lnTo>
                      <a:pt x="986" y="254"/>
                    </a:lnTo>
                    <a:lnTo>
                      <a:pt x="988" y="260"/>
                    </a:lnTo>
                    <a:lnTo>
                      <a:pt x="989" y="265"/>
                    </a:lnTo>
                    <a:lnTo>
                      <a:pt x="990" y="271"/>
                    </a:lnTo>
                    <a:lnTo>
                      <a:pt x="991" y="276"/>
                    </a:lnTo>
                    <a:lnTo>
                      <a:pt x="990" y="282"/>
                    </a:lnTo>
                    <a:lnTo>
                      <a:pt x="989" y="286"/>
                    </a:lnTo>
                    <a:lnTo>
                      <a:pt x="987" y="291"/>
                    </a:lnTo>
                    <a:lnTo>
                      <a:pt x="983" y="296"/>
                    </a:lnTo>
                    <a:lnTo>
                      <a:pt x="980" y="301"/>
                    </a:lnTo>
                    <a:lnTo>
                      <a:pt x="966" y="311"/>
                    </a:lnTo>
                    <a:lnTo>
                      <a:pt x="951" y="324"/>
                    </a:lnTo>
                    <a:lnTo>
                      <a:pt x="944" y="331"/>
                    </a:lnTo>
                    <a:lnTo>
                      <a:pt x="939" y="336"/>
                    </a:lnTo>
                    <a:lnTo>
                      <a:pt x="936" y="341"/>
                    </a:lnTo>
                    <a:lnTo>
                      <a:pt x="933" y="347"/>
                    </a:lnTo>
                    <a:lnTo>
                      <a:pt x="927" y="352"/>
                    </a:lnTo>
                    <a:lnTo>
                      <a:pt x="919" y="355"/>
                    </a:lnTo>
                    <a:lnTo>
                      <a:pt x="914" y="359"/>
                    </a:lnTo>
                    <a:lnTo>
                      <a:pt x="909" y="364"/>
                    </a:lnTo>
                    <a:lnTo>
                      <a:pt x="906" y="369"/>
                    </a:lnTo>
                    <a:lnTo>
                      <a:pt x="903" y="377"/>
                    </a:lnTo>
                    <a:lnTo>
                      <a:pt x="901" y="392"/>
                    </a:lnTo>
                    <a:lnTo>
                      <a:pt x="899" y="405"/>
                    </a:lnTo>
                    <a:lnTo>
                      <a:pt x="899" y="410"/>
                    </a:lnTo>
                    <a:lnTo>
                      <a:pt x="900" y="413"/>
                    </a:lnTo>
                    <a:lnTo>
                      <a:pt x="901" y="417"/>
                    </a:lnTo>
                    <a:lnTo>
                      <a:pt x="905" y="421"/>
                    </a:lnTo>
                    <a:lnTo>
                      <a:pt x="913" y="424"/>
                    </a:lnTo>
                    <a:lnTo>
                      <a:pt x="923" y="428"/>
                    </a:lnTo>
                    <a:lnTo>
                      <a:pt x="927" y="431"/>
                    </a:lnTo>
                    <a:lnTo>
                      <a:pt x="931" y="435"/>
                    </a:lnTo>
                    <a:lnTo>
                      <a:pt x="933" y="440"/>
                    </a:lnTo>
                    <a:lnTo>
                      <a:pt x="936" y="447"/>
                    </a:lnTo>
                    <a:lnTo>
                      <a:pt x="937" y="460"/>
                    </a:lnTo>
                    <a:lnTo>
                      <a:pt x="939" y="472"/>
                    </a:lnTo>
                    <a:lnTo>
                      <a:pt x="943" y="481"/>
                    </a:lnTo>
                    <a:lnTo>
                      <a:pt x="946" y="492"/>
                    </a:lnTo>
                    <a:lnTo>
                      <a:pt x="950" y="503"/>
                    </a:lnTo>
                    <a:lnTo>
                      <a:pt x="952" y="511"/>
                    </a:lnTo>
                    <a:lnTo>
                      <a:pt x="951" y="515"/>
                    </a:lnTo>
                    <a:lnTo>
                      <a:pt x="951" y="519"/>
                    </a:lnTo>
                    <a:lnTo>
                      <a:pt x="949" y="523"/>
                    </a:lnTo>
                    <a:lnTo>
                      <a:pt x="946" y="529"/>
                    </a:lnTo>
                    <a:lnTo>
                      <a:pt x="942" y="534"/>
                    </a:lnTo>
                    <a:lnTo>
                      <a:pt x="937" y="538"/>
                    </a:lnTo>
                    <a:lnTo>
                      <a:pt x="931" y="543"/>
                    </a:lnTo>
                    <a:lnTo>
                      <a:pt x="924" y="548"/>
                    </a:lnTo>
                    <a:lnTo>
                      <a:pt x="909" y="556"/>
                    </a:lnTo>
                    <a:lnTo>
                      <a:pt x="895" y="564"/>
                    </a:lnTo>
                    <a:lnTo>
                      <a:pt x="889" y="569"/>
                    </a:lnTo>
                    <a:lnTo>
                      <a:pt x="886" y="573"/>
                    </a:lnTo>
                    <a:lnTo>
                      <a:pt x="882" y="577"/>
                    </a:lnTo>
                    <a:lnTo>
                      <a:pt x="880" y="581"/>
                    </a:lnTo>
                    <a:lnTo>
                      <a:pt x="879" y="586"/>
                    </a:lnTo>
                    <a:lnTo>
                      <a:pt x="879" y="591"/>
                    </a:lnTo>
                    <a:lnTo>
                      <a:pt x="879" y="595"/>
                    </a:lnTo>
                    <a:lnTo>
                      <a:pt x="880" y="601"/>
                    </a:lnTo>
                    <a:lnTo>
                      <a:pt x="886" y="614"/>
                    </a:lnTo>
                    <a:lnTo>
                      <a:pt x="893" y="629"/>
                    </a:lnTo>
                    <a:lnTo>
                      <a:pt x="901" y="643"/>
                    </a:lnTo>
                    <a:lnTo>
                      <a:pt x="907" y="652"/>
                    </a:lnTo>
                    <a:lnTo>
                      <a:pt x="909" y="657"/>
                    </a:lnTo>
                    <a:lnTo>
                      <a:pt x="911" y="661"/>
                    </a:lnTo>
                    <a:lnTo>
                      <a:pt x="911" y="665"/>
                    </a:lnTo>
                    <a:lnTo>
                      <a:pt x="911" y="669"/>
                    </a:lnTo>
                    <a:lnTo>
                      <a:pt x="909" y="674"/>
                    </a:lnTo>
                    <a:lnTo>
                      <a:pt x="908" y="677"/>
                    </a:lnTo>
                    <a:lnTo>
                      <a:pt x="905" y="681"/>
                    </a:lnTo>
                    <a:lnTo>
                      <a:pt x="901" y="683"/>
                    </a:lnTo>
                    <a:lnTo>
                      <a:pt x="892" y="688"/>
                    </a:lnTo>
                    <a:lnTo>
                      <a:pt x="884" y="693"/>
                    </a:lnTo>
                    <a:lnTo>
                      <a:pt x="881" y="695"/>
                    </a:lnTo>
                    <a:lnTo>
                      <a:pt x="877" y="699"/>
                    </a:lnTo>
                    <a:lnTo>
                      <a:pt x="875" y="703"/>
                    </a:lnTo>
                    <a:lnTo>
                      <a:pt x="873" y="711"/>
                    </a:lnTo>
                    <a:lnTo>
                      <a:pt x="870" y="723"/>
                    </a:lnTo>
                    <a:lnTo>
                      <a:pt x="869" y="730"/>
                    </a:lnTo>
                    <a:lnTo>
                      <a:pt x="869" y="732"/>
                    </a:lnTo>
                    <a:lnTo>
                      <a:pt x="867" y="734"/>
                    </a:lnTo>
                    <a:lnTo>
                      <a:pt x="863" y="737"/>
                    </a:lnTo>
                    <a:lnTo>
                      <a:pt x="858" y="738"/>
                    </a:lnTo>
                    <a:lnTo>
                      <a:pt x="846" y="740"/>
                    </a:lnTo>
                    <a:lnTo>
                      <a:pt x="836" y="740"/>
                    </a:lnTo>
                    <a:lnTo>
                      <a:pt x="824" y="740"/>
                    </a:lnTo>
                    <a:lnTo>
                      <a:pt x="812" y="740"/>
                    </a:lnTo>
                    <a:lnTo>
                      <a:pt x="806" y="742"/>
                    </a:lnTo>
                    <a:lnTo>
                      <a:pt x="801" y="744"/>
                    </a:lnTo>
                    <a:lnTo>
                      <a:pt x="798" y="746"/>
                    </a:lnTo>
                    <a:lnTo>
                      <a:pt x="795" y="749"/>
                    </a:lnTo>
                    <a:lnTo>
                      <a:pt x="793" y="753"/>
                    </a:lnTo>
                    <a:lnTo>
                      <a:pt x="792" y="757"/>
                    </a:lnTo>
                    <a:lnTo>
                      <a:pt x="792" y="762"/>
                    </a:lnTo>
                    <a:lnTo>
                      <a:pt x="793" y="766"/>
                    </a:lnTo>
                    <a:lnTo>
                      <a:pt x="794" y="778"/>
                    </a:lnTo>
                    <a:lnTo>
                      <a:pt x="796" y="791"/>
                    </a:lnTo>
                    <a:lnTo>
                      <a:pt x="796" y="799"/>
                    </a:lnTo>
                    <a:lnTo>
                      <a:pt x="795" y="805"/>
                    </a:lnTo>
                    <a:lnTo>
                      <a:pt x="793" y="809"/>
                    </a:lnTo>
                    <a:lnTo>
                      <a:pt x="789" y="814"/>
                    </a:lnTo>
                    <a:lnTo>
                      <a:pt x="777" y="819"/>
                    </a:lnTo>
                    <a:lnTo>
                      <a:pt x="761" y="825"/>
                    </a:lnTo>
                    <a:lnTo>
                      <a:pt x="754" y="828"/>
                    </a:lnTo>
                    <a:lnTo>
                      <a:pt x="747" y="832"/>
                    </a:lnTo>
                    <a:lnTo>
                      <a:pt x="742" y="837"/>
                    </a:lnTo>
                    <a:lnTo>
                      <a:pt x="738" y="841"/>
                    </a:lnTo>
                    <a:lnTo>
                      <a:pt x="735" y="853"/>
                    </a:lnTo>
                    <a:lnTo>
                      <a:pt x="731" y="864"/>
                    </a:lnTo>
                    <a:lnTo>
                      <a:pt x="730" y="870"/>
                    </a:lnTo>
                    <a:lnTo>
                      <a:pt x="728" y="875"/>
                    </a:lnTo>
                    <a:lnTo>
                      <a:pt x="724" y="879"/>
                    </a:lnTo>
                    <a:lnTo>
                      <a:pt x="720" y="884"/>
                    </a:lnTo>
                    <a:lnTo>
                      <a:pt x="711" y="892"/>
                    </a:lnTo>
                    <a:lnTo>
                      <a:pt x="703" y="898"/>
                    </a:lnTo>
                    <a:lnTo>
                      <a:pt x="700" y="901"/>
                    </a:lnTo>
                    <a:lnTo>
                      <a:pt x="697" y="906"/>
                    </a:lnTo>
                    <a:lnTo>
                      <a:pt x="694" y="910"/>
                    </a:lnTo>
                    <a:lnTo>
                      <a:pt x="693" y="916"/>
                    </a:lnTo>
                    <a:lnTo>
                      <a:pt x="692" y="933"/>
                    </a:lnTo>
                    <a:lnTo>
                      <a:pt x="692" y="955"/>
                    </a:lnTo>
                    <a:lnTo>
                      <a:pt x="692" y="978"/>
                    </a:lnTo>
                    <a:lnTo>
                      <a:pt x="692" y="996"/>
                    </a:lnTo>
                    <a:lnTo>
                      <a:pt x="692" y="1010"/>
                    </a:lnTo>
                    <a:lnTo>
                      <a:pt x="692" y="1022"/>
                    </a:lnTo>
                    <a:lnTo>
                      <a:pt x="692" y="1033"/>
                    </a:lnTo>
                    <a:lnTo>
                      <a:pt x="692" y="1043"/>
                    </a:lnTo>
                    <a:lnTo>
                      <a:pt x="693" y="1053"/>
                    </a:lnTo>
                    <a:lnTo>
                      <a:pt x="695" y="1059"/>
                    </a:lnTo>
                    <a:lnTo>
                      <a:pt x="700" y="1062"/>
                    </a:lnTo>
                    <a:lnTo>
                      <a:pt x="706" y="1067"/>
                    </a:lnTo>
                    <a:lnTo>
                      <a:pt x="709" y="1070"/>
                    </a:lnTo>
                    <a:lnTo>
                      <a:pt x="711" y="1073"/>
                    </a:lnTo>
                    <a:lnTo>
                      <a:pt x="713" y="1077"/>
                    </a:lnTo>
                    <a:lnTo>
                      <a:pt x="714" y="1081"/>
                    </a:lnTo>
                    <a:lnTo>
                      <a:pt x="716" y="1086"/>
                    </a:lnTo>
                    <a:lnTo>
                      <a:pt x="716" y="1091"/>
                    </a:lnTo>
                    <a:lnTo>
                      <a:pt x="713" y="1096"/>
                    </a:lnTo>
                    <a:lnTo>
                      <a:pt x="711" y="1100"/>
                    </a:lnTo>
                    <a:lnTo>
                      <a:pt x="703" y="1114"/>
                    </a:lnTo>
                    <a:lnTo>
                      <a:pt x="691" y="1131"/>
                    </a:lnTo>
                    <a:lnTo>
                      <a:pt x="676" y="1152"/>
                    </a:lnTo>
                    <a:lnTo>
                      <a:pt x="661" y="1171"/>
                    </a:lnTo>
                    <a:lnTo>
                      <a:pt x="648" y="1186"/>
                    </a:lnTo>
                    <a:lnTo>
                      <a:pt x="638" y="1197"/>
                    </a:lnTo>
                    <a:lnTo>
                      <a:pt x="630" y="1205"/>
                    </a:lnTo>
                    <a:lnTo>
                      <a:pt x="622" y="1210"/>
                    </a:lnTo>
                    <a:lnTo>
                      <a:pt x="612" y="1212"/>
                    </a:lnTo>
                    <a:lnTo>
                      <a:pt x="602" y="1213"/>
                    </a:lnTo>
                    <a:lnTo>
                      <a:pt x="591" y="1215"/>
                    </a:lnTo>
                    <a:lnTo>
                      <a:pt x="583" y="1215"/>
                    </a:lnTo>
                    <a:lnTo>
                      <a:pt x="575" y="1216"/>
                    </a:lnTo>
                    <a:lnTo>
                      <a:pt x="572" y="1218"/>
                    </a:lnTo>
                    <a:lnTo>
                      <a:pt x="572" y="1219"/>
                    </a:lnTo>
                    <a:lnTo>
                      <a:pt x="572" y="1222"/>
                    </a:lnTo>
                    <a:lnTo>
                      <a:pt x="573" y="1225"/>
                    </a:lnTo>
                    <a:lnTo>
                      <a:pt x="575" y="1229"/>
                    </a:lnTo>
                    <a:lnTo>
                      <a:pt x="580" y="1236"/>
                    </a:lnTo>
                    <a:lnTo>
                      <a:pt x="584" y="1243"/>
                    </a:lnTo>
                    <a:lnTo>
                      <a:pt x="584" y="1245"/>
                    </a:lnTo>
                    <a:lnTo>
                      <a:pt x="583" y="1248"/>
                    </a:lnTo>
                    <a:lnTo>
                      <a:pt x="581" y="1250"/>
                    </a:lnTo>
                    <a:lnTo>
                      <a:pt x="579" y="1251"/>
                    </a:lnTo>
                    <a:lnTo>
                      <a:pt x="569" y="1253"/>
                    </a:lnTo>
                    <a:lnTo>
                      <a:pt x="556" y="1254"/>
                    </a:lnTo>
                    <a:lnTo>
                      <a:pt x="549" y="1254"/>
                    </a:lnTo>
                    <a:lnTo>
                      <a:pt x="542" y="1255"/>
                    </a:lnTo>
                    <a:lnTo>
                      <a:pt x="535" y="1257"/>
                    </a:lnTo>
                    <a:lnTo>
                      <a:pt x="529" y="1261"/>
                    </a:lnTo>
                    <a:lnTo>
                      <a:pt x="518" y="1268"/>
                    </a:lnTo>
                    <a:lnTo>
                      <a:pt x="510" y="1274"/>
                    </a:lnTo>
                    <a:lnTo>
                      <a:pt x="506" y="1278"/>
                    </a:lnTo>
                    <a:lnTo>
                      <a:pt x="502" y="1280"/>
                    </a:lnTo>
                    <a:lnTo>
                      <a:pt x="496" y="1281"/>
                    </a:lnTo>
                    <a:lnTo>
                      <a:pt x="487" y="1282"/>
                    </a:lnTo>
                    <a:lnTo>
                      <a:pt x="472" y="1284"/>
                    </a:lnTo>
                    <a:lnTo>
                      <a:pt x="460" y="1284"/>
                    </a:lnTo>
                    <a:lnTo>
                      <a:pt x="457" y="1284"/>
                    </a:lnTo>
                    <a:lnTo>
                      <a:pt x="453" y="1285"/>
                    </a:lnTo>
                    <a:lnTo>
                      <a:pt x="451" y="1287"/>
                    </a:lnTo>
                    <a:lnTo>
                      <a:pt x="451" y="1291"/>
                    </a:lnTo>
                    <a:lnTo>
                      <a:pt x="451" y="1300"/>
                    </a:lnTo>
                    <a:lnTo>
                      <a:pt x="452" y="1310"/>
                    </a:lnTo>
                    <a:lnTo>
                      <a:pt x="451" y="1318"/>
                    </a:lnTo>
                    <a:lnTo>
                      <a:pt x="449" y="1325"/>
                    </a:lnTo>
                    <a:lnTo>
                      <a:pt x="447" y="1326"/>
                    </a:lnTo>
                    <a:lnTo>
                      <a:pt x="446" y="1327"/>
                    </a:lnTo>
                    <a:lnTo>
                      <a:pt x="445" y="1327"/>
                    </a:lnTo>
                    <a:lnTo>
                      <a:pt x="442" y="1327"/>
                    </a:lnTo>
                    <a:lnTo>
                      <a:pt x="439" y="1326"/>
                    </a:lnTo>
                    <a:lnTo>
                      <a:pt x="433" y="1325"/>
                    </a:lnTo>
                    <a:lnTo>
                      <a:pt x="429" y="1325"/>
                    </a:lnTo>
                    <a:lnTo>
                      <a:pt x="427" y="1326"/>
                    </a:lnTo>
                    <a:lnTo>
                      <a:pt x="426" y="1329"/>
                    </a:lnTo>
                    <a:lnTo>
                      <a:pt x="424" y="1331"/>
                    </a:lnTo>
                    <a:lnTo>
                      <a:pt x="423" y="1337"/>
                    </a:lnTo>
                    <a:lnTo>
                      <a:pt x="426" y="1344"/>
                    </a:lnTo>
                    <a:lnTo>
                      <a:pt x="428" y="1354"/>
                    </a:lnTo>
                    <a:lnTo>
                      <a:pt x="433" y="1368"/>
                    </a:lnTo>
                    <a:lnTo>
                      <a:pt x="435" y="1375"/>
                    </a:lnTo>
                    <a:lnTo>
                      <a:pt x="437" y="1382"/>
                    </a:lnTo>
                    <a:lnTo>
                      <a:pt x="441" y="1388"/>
                    </a:lnTo>
                    <a:lnTo>
                      <a:pt x="443" y="1393"/>
                    </a:lnTo>
                    <a:lnTo>
                      <a:pt x="451" y="1399"/>
                    </a:lnTo>
                    <a:lnTo>
                      <a:pt x="454" y="1405"/>
                    </a:lnTo>
                    <a:lnTo>
                      <a:pt x="454" y="1407"/>
                    </a:lnTo>
                    <a:lnTo>
                      <a:pt x="454" y="1410"/>
                    </a:lnTo>
                    <a:lnTo>
                      <a:pt x="453" y="1412"/>
                    </a:lnTo>
                    <a:lnTo>
                      <a:pt x="449" y="1414"/>
                    </a:lnTo>
                    <a:lnTo>
                      <a:pt x="440" y="1417"/>
                    </a:lnTo>
                    <a:lnTo>
                      <a:pt x="430" y="1417"/>
                    </a:lnTo>
                    <a:lnTo>
                      <a:pt x="427" y="1418"/>
                    </a:lnTo>
                    <a:lnTo>
                      <a:pt x="422" y="1418"/>
                    </a:lnTo>
                    <a:lnTo>
                      <a:pt x="418" y="1420"/>
                    </a:lnTo>
                    <a:lnTo>
                      <a:pt x="415" y="1423"/>
                    </a:lnTo>
                    <a:lnTo>
                      <a:pt x="403" y="1439"/>
                    </a:lnTo>
                    <a:lnTo>
                      <a:pt x="395" y="1452"/>
                    </a:lnTo>
                    <a:lnTo>
                      <a:pt x="392" y="1455"/>
                    </a:lnTo>
                    <a:lnTo>
                      <a:pt x="390" y="1456"/>
                    </a:lnTo>
                    <a:lnTo>
                      <a:pt x="389" y="1457"/>
                    </a:lnTo>
                    <a:lnTo>
                      <a:pt x="386" y="1457"/>
                    </a:lnTo>
                    <a:lnTo>
                      <a:pt x="382" y="1456"/>
                    </a:lnTo>
                    <a:lnTo>
                      <a:pt x="377" y="1453"/>
                    </a:lnTo>
                    <a:lnTo>
                      <a:pt x="372" y="1450"/>
                    </a:lnTo>
                    <a:lnTo>
                      <a:pt x="367" y="1449"/>
                    </a:lnTo>
                    <a:lnTo>
                      <a:pt x="365" y="1449"/>
                    </a:lnTo>
                    <a:lnTo>
                      <a:pt x="364" y="1450"/>
                    </a:lnTo>
                    <a:lnTo>
                      <a:pt x="361" y="1451"/>
                    </a:lnTo>
                    <a:lnTo>
                      <a:pt x="359" y="1455"/>
                    </a:lnTo>
                    <a:lnTo>
                      <a:pt x="355" y="1462"/>
                    </a:lnTo>
                    <a:lnTo>
                      <a:pt x="352" y="1467"/>
                    </a:lnTo>
                    <a:lnTo>
                      <a:pt x="351" y="1468"/>
                    </a:lnTo>
                    <a:lnTo>
                      <a:pt x="348" y="1468"/>
                    </a:lnTo>
                    <a:lnTo>
                      <a:pt x="345" y="1467"/>
                    </a:lnTo>
                    <a:lnTo>
                      <a:pt x="341" y="1464"/>
                    </a:lnTo>
                    <a:lnTo>
                      <a:pt x="333" y="1458"/>
                    </a:lnTo>
                    <a:lnTo>
                      <a:pt x="323" y="1453"/>
                    </a:lnTo>
                    <a:lnTo>
                      <a:pt x="319" y="1451"/>
                    </a:lnTo>
                    <a:lnTo>
                      <a:pt x="313" y="1450"/>
                    </a:lnTo>
                    <a:lnTo>
                      <a:pt x="307" y="1449"/>
                    </a:lnTo>
                    <a:lnTo>
                      <a:pt x="301" y="1449"/>
                    </a:lnTo>
                    <a:lnTo>
                      <a:pt x="295" y="1450"/>
                    </a:lnTo>
                    <a:lnTo>
                      <a:pt x="289" y="1451"/>
                    </a:lnTo>
                    <a:lnTo>
                      <a:pt x="285" y="1453"/>
                    </a:lnTo>
                    <a:lnTo>
                      <a:pt x="282" y="1456"/>
                    </a:lnTo>
                    <a:lnTo>
                      <a:pt x="279" y="1458"/>
                    </a:lnTo>
                    <a:lnTo>
                      <a:pt x="278" y="1462"/>
                    </a:lnTo>
                    <a:lnTo>
                      <a:pt x="278" y="1467"/>
                    </a:lnTo>
                    <a:lnTo>
                      <a:pt x="278" y="1471"/>
                    </a:lnTo>
                    <a:lnTo>
                      <a:pt x="278" y="1482"/>
                    </a:lnTo>
                    <a:lnTo>
                      <a:pt x="279" y="1494"/>
                    </a:lnTo>
                    <a:lnTo>
                      <a:pt x="279" y="1505"/>
                    </a:lnTo>
                    <a:lnTo>
                      <a:pt x="279" y="1514"/>
                    </a:lnTo>
                    <a:lnTo>
                      <a:pt x="279" y="1524"/>
                    </a:lnTo>
                    <a:lnTo>
                      <a:pt x="281" y="1532"/>
                    </a:lnTo>
                    <a:lnTo>
                      <a:pt x="283" y="1539"/>
                    </a:lnTo>
                    <a:lnTo>
                      <a:pt x="288" y="1546"/>
                    </a:lnTo>
                    <a:lnTo>
                      <a:pt x="292" y="1552"/>
                    </a:lnTo>
                    <a:lnTo>
                      <a:pt x="295" y="1558"/>
                    </a:lnTo>
                    <a:lnTo>
                      <a:pt x="295" y="1565"/>
                    </a:lnTo>
                    <a:lnTo>
                      <a:pt x="295" y="1571"/>
                    </a:lnTo>
                    <a:lnTo>
                      <a:pt x="294" y="1575"/>
                    </a:lnTo>
                    <a:lnTo>
                      <a:pt x="291" y="1576"/>
                    </a:lnTo>
                    <a:lnTo>
                      <a:pt x="289" y="1576"/>
                    </a:lnTo>
                    <a:lnTo>
                      <a:pt x="285" y="1576"/>
                    </a:lnTo>
                    <a:lnTo>
                      <a:pt x="277" y="1572"/>
                    </a:lnTo>
                    <a:lnTo>
                      <a:pt x="271" y="1569"/>
                    </a:lnTo>
                    <a:lnTo>
                      <a:pt x="265" y="1565"/>
                    </a:lnTo>
                    <a:lnTo>
                      <a:pt x="259" y="1564"/>
                    </a:lnTo>
                    <a:lnTo>
                      <a:pt x="256" y="1565"/>
                    </a:lnTo>
                    <a:lnTo>
                      <a:pt x="252" y="1566"/>
                    </a:lnTo>
                    <a:lnTo>
                      <a:pt x="250" y="1568"/>
                    </a:lnTo>
                    <a:lnTo>
                      <a:pt x="247" y="1571"/>
                    </a:lnTo>
                    <a:lnTo>
                      <a:pt x="244" y="1574"/>
                    </a:lnTo>
                    <a:lnTo>
                      <a:pt x="241" y="1576"/>
                    </a:lnTo>
                    <a:lnTo>
                      <a:pt x="238" y="1577"/>
                    </a:lnTo>
                    <a:lnTo>
                      <a:pt x="233" y="1578"/>
                    </a:lnTo>
                    <a:lnTo>
                      <a:pt x="226" y="1578"/>
                    </a:lnTo>
                    <a:lnTo>
                      <a:pt x="219" y="1576"/>
                    </a:lnTo>
                    <a:lnTo>
                      <a:pt x="212" y="1574"/>
                    </a:lnTo>
                    <a:lnTo>
                      <a:pt x="205" y="1571"/>
                    </a:lnTo>
                    <a:lnTo>
                      <a:pt x="201" y="1570"/>
                    </a:lnTo>
                    <a:lnTo>
                      <a:pt x="197" y="1571"/>
                    </a:lnTo>
                    <a:lnTo>
                      <a:pt x="194" y="1572"/>
                    </a:lnTo>
                    <a:lnTo>
                      <a:pt x="190" y="1576"/>
                    </a:lnTo>
                    <a:lnTo>
                      <a:pt x="184" y="1583"/>
                    </a:lnTo>
                    <a:lnTo>
                      <a:pt x="180" y="1588"/>
                    </a:lnTo>
                    <a:lnTo>
                      <a:pt x="177" y="1590"/>
                    </a:lnTo>
                    <a:lnTo>
                      <a:pt x="174" y="1591"/>
                    </a:lnTo>
                    <a:lnTo>
                      <a:pt x="170" y="1591"/>
                    </a:lnTo>
                    <a:lnTo>
                      <a:pt x="165" y="1591"/>
                    </a:lnTo>
                    <a:lnTo>
                      <a:pt x="153" y="1589"/>
                    </a:lnTo>
                    <a:lnTo>
                      <a:pt x="144" y="1587"/>
                    </a:lnTo>
                    <a:lnTo>
                      <a:pt x="139" y="1587"/>
                    </a:lnTo>
                    <a:lnTo>
                      <a:pt x="134" y="1588"/>
                    </a:lnTo>
                    <a:lnTo>
                      <a:pt x="131" y="1589"/>
                    </a:lnTo>
                    <a:lnTo>
                      <a:pt x="127" y="1593"/>
                    </a:lnTo>
                    <a:lnTo>
                      <a:pt x="124" y="1598"/>
                    </a:lnTo>
                    <a:lnTo>
                      <a:pt x="121" y="1603"/>
                    </a:lnTo>
                    <a:lnTo>
                      <a:pt x="119" y="1609"/>
                    </a:lnTo>
                    <a:lnTo>
                      <a:pt x="118" y="1616"/>
                    </a:lnTo>
                    <a:lnTo>
                      <a:pt x="114" y="1628"/>
                    </a:lnTo>
                    <a:lnTo>
                      <a:pt x="112" y="1640"/>
                    </a:lnTo>
                    <a:lnTo>
                      <a:pt x="109" y="1650"/>
                    </a:lnTo>
                    <a:lnTo>
                      <a:pt x="105" y="1659"/>
                    </a:lnTo>
                    <a:lnTo>
                      <a:pt x="100" y="1667"/>
                    </a:lnTo>
                    <a:lnTo>
                      <a:pt x="94" y="1675"/>
                    </a:lnTo>
                    <a:lnTo>
                      <a:pt x="89" y="1677"/>
                    </a:lnTo>
                    <a:lnTo>
                      <a:pt x="86" y="1679"/>
                    </a:lnTo>
                    <a:lnTo>
                      <a:pt x="81" y="1681"/>
                    </a:lnTo>
                    <a:lnTo>
                      <a:pt x="76" y="1683"/>
                    </a:lnTo>
                    <a:lnTo>
                      <a:pt x="65" y="1684"/>
                    </a:lnTo>
                    <a:lnTo>
                      <a:pt x="56" y="1688"/>
                    </a:lnTo>
                    <a:lnTo>
                      <a:pt x="51" y="1690"/>
                    </a:lnTo>
                    <a:lnTo>
                      <a:pt x="45" y="1694"/>
                    </a:lnTo>
                    <a:lnTo>
                      <a:pt x="40" y="1698"/>
                    </a:lnTo>
                    <a:lnTo>
                      <a:pt x="36" y="1703"/>
                    </a:lnTo>
                    <a:lnTo>
                      <a:pt x="38" y="1701"/>
                    </a:lnTo>
                    <a:lnTo>
                      <a:pt x="39" y="1701"/>
                    </a:lnTo>
                    <a:lnTo>
                      <a:pt x="39" y="1702"/>
                    </a:lnTo>
                    <a:lnTo>
                      <a:pt x="40" y="1705"/>
                    </a:lnTo>
                    <a:lnTo>
                      <a:pt x="42" y="1713"/>
                    </a:lnTo>
                    <a:lnTo>
                      <a:pt x="45" y="1720"/>
                    </a:lnTo>
                    <a:lnTo>
                      <a:pt x="50" y="1726"/>
                    </a:lnTo>
                    <a:lnTo>
                      <a:pt x="55" y="1730"/>
                    </a:lnTo>
                    <a:lnTo>
                      <a:pt x="56" y="1733"/>
                    </a:lnTo>
                    <a:lnTo>
                      <a:pt x="57" y="1736"/>
                    </a:lnTo>
                    <a:lnTo>
                      <a:pt x="58" y="1740"/>
                    </a:lnTo>
                    <a:lnTo>
                      <a:pt x="59" y="1745"/>
                    </a:lnTo>
                    <a:lnTo>
                      <a:pt x="59" y="1754"/>
                    </a:lnTo>
                    <a:lnTo>
                      <a:pt x="62" y="1760"/>
                    </a:lnTo>
                    <a:lnTo>
                      <a:pt x="64" y="1763"/>
                    </a:lnTo>
                    <a:lnTo>
                      <a:pt x="67" y="1763"/>
                    </a:lnTo>
                    <a:lnTo>
                      <a:pt x="70" y="1763"/>
                    </a:lnTo>
                    <a:lnTo>
                      <a:pt x="74" y="1760"/>
                    </a:lnTo>
                    <a:lnTo>
                      <a:pt x="80" y="1757"/>
                    </a:lnTo>
                    <a:lnTo>
                      <a:pt x="84" y="1755"/>
                    </a:lnTo>
                    <a:lnTo>
                      <a:pt x="89" y="1755"/>
                    </a:lnTo>
                    <a:lnTo>
                      <a:pt x="94" y="1757"/>
                    </a:lnTo>
                    <a:lnTo>
                      <a:pt x="99" y="1759"/>
                    </a:lnTo>
                    <a:lnTo>
                      <a:pt x="102" y="1761"/>
                    </a:lnTo>
                    <a:lnTo>
                      <a:pt x="105" y="1765"/>
                    </a:lnTo>
                    <a:lnTo>
                      <a:pt x="106" y="1770"/>
                    </a:lnTo>
                    <a:lnTo>
                      <a:pt x="105" y="1783"/>
                    </a:lnTo>
                    <a:lnTo>
                      <a:pt x="105" y="1795"/>
                    </a:lnTo>
                    <a:lnTo>
                      <a:pt x="106" y="1801"/>
                    </a:lnTo>
                    <a:lnTo>
                      <a:pt x="105" y="1805"/>
                    </a:lnTo>
                    <a:lnTo>
                      <a:pt x="103" y="1807"/>
                    </a:lnTo>
                    <a:lnTo>
                      <a:pt x="102" y="1808"/>
                    </a:lnTo>
                    <a:lnTo>
                      <a:pt x="100" y="1808"/>
                    </a:lnTo>
                    <a:lnTo>
                      <a:pt x="96" y="1808"/>
                    </a:lnTo>
                    <a:lnTo>
                      <a:pt x="86" y="1807"/>
                    </a:lnTo>
                    <a:lnTo>
                      <a:pt x="73" y="1808"/>
                    </a:lnTo>
                    <a:lnTo>
                      <a:pt x="58" y="1808"/>
                    </a:lnTo>
                    <a:lnTo>
                      <a:pt x="49" y="1808"/>
                    </a:lnTo>
                    <a:lnTo>
                      <a:pt x="46" y="1809"/>
                    </a:lnTo>
                    <a:lnTo>
                      <a:pt x="44" y="1809"/>
                    </a:lnTo>
                    <a:lnTo>
                      <a:pt x="43" y="1810"/>
                    </a:lnTo>
                    <a:lnTo>
                      <a:pt x="42" y="1812"/>
                    </a:lnTo>
                    <a:lnTo>
                      <a:pt x="42" y="1817"/>
                    </a:lnTo>
                    <a:lnTo>
                      <a:pt x="43" y="1823"/>
                    </a:lnTo>
                    <a:lnTo>
                      <a:pt x="44" y="1831"/>
                    </a:lnTo>
                    <a:lnTo>
                      <a:pt x="44" y="1845"/>
                    </a:lnTo>
                    <a:lnTo>
                      <a:pt x="43" y="1858"/>
                    </a:lnTo>
                    <a:lnTo>
                      <a:pt x="42" y="1871"/>
                    </a:lnTo>
                    <a:lnTo>
                      <a:pt x="40" y="1881"/>
                    </a:lnTo>
                    <a:lnTo>
                      <a:pt x="38" y="1887"/>
                    </a:lnTo>
                    <a:lnTo>
                      <a:pt x="35" y="1892"/>
                    </a:lnTo>
                    <a:lnTo>
                      <a:pt x="30" y="1894"/>
                    </a:lnTo>
                    <a:lnTo>
                      <a:pt x="24" y="1896"/>
                    </a:lnTo>
                    <a:lnTo>
                      <a:pt x="18" y="1897"/>
                    </a:lnTo>
                    <a:lnTo>
                      <a:pt x="15" y="1898"/>
                    </a:lnTo>
                    <a:lnTo>
                      <a:pt x="13" y="1899"/>
                    </a:lnTo>
                    <a:lnTo>
                      <a:pt x="11" y="1902"/>
                    </a:lnTo>
                    <a:lnTo>
                      <a:pt x="8" y="1904"/>
                    </a:lnTo>
                    <a:lnTo>
                      <a:pt x="5" y="1913"/>
                    </a:lnTo>
                    <a:lnTo>
                      <a:pt x="2" y="1927"/>
                    </a:lnTo>
                    <a:lnTo>
                      <a:pt x="1" y="1943"/>
                    </a:lnTo>
                    <a:lnTo>
                      <a:pt x="0" y="1960"/>
                    </a:lnTo>
                    <a:lnTo>
                      <a:pt x="0" y="1991"/>
                    </a:lnTo>
                    <a:lnTo>
                      <a:pt x="0" y="2006"/>
                    </a:lnTo>
                    <a:lnTo>
                      <a:pt x="2" y="2016"/>
                    </a:lnTo>
                    <a:lnTo>
                      <a:pt x="5" y="2025"/>
                    </a:lnTo>
                    <a:lnTo>
                      <a:pt x="8" y="2034"/>
                    </a:lnTo>
                    <a:lnTo>
                      <a:pt x="13" y="2043"/>
                    </a:lnTo>
                    <a:lnTo>
                      <a:pt x="20" y="2058"/>
                    </a:lnTo>
                    <a:lnTo>
                      <a:pt x="26" y="2073"/>
                    </a:lnTo>
                    <a:lnTo>
                      <a:pt x="27" y="2081"/>
                    </a:lnTo>
                    <a:lnTo>
                      <a:pt x="29" y="2088"/>
                    </a:lnTo>
                    <a:lnTo>
                      <a:pt x="29" y="2095"/>
                    </a:lnTo>
                    <a:lnTo>
                      <a:pt x="27" y="2100"/>
                    </a:lnTo>
                    <a:lnTo>
                      <a:pt x="27" y="2106"/>
                    </a:lnTo>
                    <a:lnTo>
                      <a:pt x="27" y="2111"/>
                    </a:lnTo>
                    <a:lnTo>
                      <a:pt x="29" y="2116"/>
                    </a:lnTo>
                    <a:lnTo>
                      <a:pt x="30" y="2120"/>
                    </a:lnTo>
                    <a:lnTo>
                      <a:pt x="45" y="2150"/>
                    </a:lnTo>
                    <a:lnTo>
                      <a:pt x="57" y="2180"/>
                    </a:lnTo>
                    <a:lnTo>
                      <a:pt x="69" y="2206"/>
                    </a:lnTo>
                    <a:lnTo>
                      <a:pt x="78" y="2231"/>
                    </a:lnTo>
                    <a:lnTo>
                      <a:pt x="87" y="2252"/>
                    </a:lnTo>
                    <a:lnTo>
                      <a:pt x="93" y="2268"/>
                    </a:lnTo>
                    <a:lnTo>
                      <a:pt x="99" y="2280"/>
                    </a:lnTo>
                    <a:lnTo>
                      <a:pt x="102" y="2286"/>
                    </a:lnTo>
                    <a:lnTo>
                      <a:pt x="108" y="2287"/>
                    </a:lnTo>
                    <a:lnTo>
                      <a:pt x="114" y="2287"/>
                    </a:lnTo>
                    <a:lnTo>
                      <a:pt x="120" y="2286"/>
                    </a:lnTo>
                    <a:lnTo>
                      <a:pt x="125" y="2282"/>
                    </a:lnTo>
                    <a:lnTo>
                      <a:pt x="137" y="2275"/>
                    </a:lnTo>
                    <a:lnTo>
                      <a:pt x="149" y="2270"/>
                    </a:lnTo>
                    <a:lnTo>
                      <a:pt x="158" y="2269"/>
                    </a:lnTo>
                    <a:lnTo>
                      <a:pt x="168" y="2268"/>
                    </a:lnTo>
                    <a:lnTo>
                      <a:pt x="171" y="2268"/>
                    </a:lnTo>
                    <a:lnTo>
                      <a:pt x="175" y="2268"/>
                    </a:lnTo>
                    <a:lnTo>
                      <a:pt x="178" y="2270"/>
                    </a:lnTo>
                    <a:lnTo>
                      <a:pt x="181" y="2272"/>
                    </a:lnTo>
                    <a:lnTo>
                      <a:pt x="185" y="2275"/>
                    </a:lnTo>
                    <a:lnTo>
                      <a:pt x="190" y="2278"/>
                    </a:lnTo>
                    <a:lnTo>
                      <a:pt x="196" y="2281"/>
                    </a:lnTo>
                    <a:lnTo>
                      <a:pt x="202" y="2282"/>
                    </a:lnTo>
                    <a:lnTo>
                      <a:pt x="209" y="2283"/>
                    </a:lnTo>
                    <a:lnTo>
                      <a:pt x="215" y="2283"/>
                    </a:lnTo>
                    <a:lnTo>
                      <a:pt x="221" y="2282"/>
                    </a:lnTo>
                    <a:lnTo>
                      <a:pt x="226" y="2280"/>
                    </a:lnTo>
                    <a:lnTo>
                      <a:pt x="234" y="2275"/>
                    </a:lnTo>
                    <a:lnTo>
                      <a:pt x="244" y="2271"/>
                    </a:lnTo>
                    <a:lnTo>
                      <a:pt x="254" y="2268"/>
                    </a:lnTo>
                    <a:lnTo>
                      <a:pt x="265" y="2264"/>
                    </a:lnTo>
                    <a:lnTo>
                      <a:pt x="288" y="2259"/>
                    </a:lnTo>
                    <a:lnTo>
                      <a:pt x="309" y="2252"/>
                    </a:lnTo>
                    <a:lnTo>
                      <a:pt x="315" y="2249"/>
                    </a:lnTo>
                    <a:lnTo>
                      <a:pt x="322" y="2244"/>
                    </a:lnTo>
                    <a:lnTo>
                      <a:pt x="328" y="2238"/>
                    </a:lnTo>
                    <a:lnTo>
                      <a:pt x="333" y="2232"/>
                    </a:lnTo>
                    <a:lnTo>
                      <a:pt x="342" y="2218"/>
                    </a:lnTo>
                    <a:lnTo>
                      <a:pt x="348" y="2206"/>
                    </a:lnTo>
                    <a:lnTo>
                      <a:pt x="352" y="2195"/>
                    </a:lnTo>
                    <a:lnTo>
                      <a:pt x="353" y="2183"/>
                    </a:lnTo>
                    <a:lnTo>
                      <a:pt x="353" y="2174"/>
                    </a:lnTo>
                    <a:lnTo>
                      <a:pt x="352" y="2165"/>
                    </a:lnTo>
                    <a:lnTo>
                      <a:pt x="351" y="2161"/>
                    </a:lnTo>
                    <a:lnTo>
                      <a:pt x="350" y="2157"/>
                    </a:lnTo>
                    <a:lnTo>
                      <a:pt x="347" y="2152"/>
                    </a:lnTo>
                    <a:lnTo>
                      <a:pt x="344" y="2149"/>
                    </a:lnTo>
                    <a:lnTo>
                      <a:pt x="341" y="2146"/>
                    </a:lnTo>
                    <a:lnTo>
                      <a:pt x="336" y="2144"/>
                    </a:lnTo>
                    <a:lnTo>
                      <a:pt x="333" y="2142"/>
                    </a:lnTo>
                    <a:lnTo>
                      <a:pt x="328" y="2142"/>
                    </a:lnTo>
                    <a:lnTo>
                      <a:pt x="320" y="2140"/>
                    </a:lnTo>
                    <a:lnTo>
                      <a:pt x="313" y="2138"/>
                    </a:lnTo>
                    <a:lnTo>
                      <a:pt x="310" y="2136"/>
                    </a:lnTo>
                    <a:lnTo>
                      <a:pt x="308" y="2133"/>
                    </a:lnTo>
                    <a:lnTo>
                      <a:pt x="306" y="2130"/>
                    </a:lnTo>
                    <a:lnTo>
                      <a:pt x="304" y="2126"/>
                    </a:lnTo>
                    <a:lnTo>
                      <a:pt x="302" y="2120"/>
                    </a:lnTo>
                    <a:lnTo>
                      <a:pt x="300" y="2114"/>
                    </a:lnTo>
                    <a:lnTo>
                      <a:pt x="297" y="2111"/>
                    </a:lnTo>
                    <a:lnTo>
                      <a:pt x="295" y="2108"/>
                    </a:lnTo>
                    <a:lnTo>
                      <a:pt x="291" y="2108"/>
                    </a:lnTo>
                    <a:lnTo>
                      <a:pt x="288" y="2111"/>
                    </a:lnTo>
                    <a:lnTo>
                      <a:pt x="285" y="2113"/>
                    </a:lnTo>
                    <a:lnTo>
                      <a:pt x="282" y="2117"/>
                    </a:lnTo>
                    <a:lnTo>
                      <a:pt x="278" y="2119"/>
                    </a:lnTo>
                    <a:lnTo>
                      <a:pt x="276" y="2120"/>
                    </a:lnTo>
                    <a:lnTo>
                      <a:pt x="273" y="2120"/>
                    </a:lnTo>
                    <a:lnTo>
                      <a:pt x="269" y="2119"/>
                    </a:lnTo>
                    <a:lnTo>
                      <a:pt x="264" y="2117"/>
                    </a:lnTo>
                    <a:lnTo>
                      <a:pt x="259" y="2113"/>
                    </a:lnTo>
                    <a:lnTo>
                      <a:pt x="258" y="2112"/>
                    </a:lnTo>
                    <a:lnTo>
                      <a:pt x="258" y="2110"/>
                    </a:lnTo>
                    <a:lnTo>
                      <a:pt x="258" y="2106"/>
                    </a:lnTo>
                    <a:lnTo>
                      <a:pt x="260" y="2104"/>
                    </a:lnTo>
                    <a:lnTo>
                      <a:pt x="264" y="2098"/>
                    </a:lnTo>
                    <a:lnTo>
                      <a:pt x="268" y="2092"/>
                    </a:lnTo>
                    <a:lnTo>
                      <a:pt x="269" y="2089"/>
                    </a:lnTo>
                    <a:lnTo>
                      <a:pt x="270" y="2086"/>
                    </a:lnTo>
                    <a:lnTo>
                      <a:pt x="270" y="2082"/>
                    </a:lnTo>
                    <a:lnTo>
                      <a:pt x="270" y="2077"/>
                    </a:lnTo>
                    <a:lnTo>
                      <a:pt x="269" y="2070"/>
                    </a:lnTo>
                    <a:lnTo>
                      <a:pt x="268" y="2066"/>
                    </a:lnTo>
                    <a:lnTo>
                      <a:pt x="269" y="2062"/>
                    </a:lnTo>
                    <a:lnTo>
                      <a:pt x="271" y="2061"/>
                    </a:lnTo>
                    <a:lnTo>
                      <a:pt x="275" y="2060"/>
                    </a:lnTo>
                    <a:lnTo>
                      <a:pt x="278" y="2060"/>
                    </a:lnTo>
                    <a:lnTo>
                      <a:pt x="281" y="2060"/>
                    </a:lnTo>
                    <a:lnTo>
                      <a:pt x="282" y="2062"/>
                    </a:lnTo>
                    <a:lnTo>
                      <a:pt x="283" y="2066"/>
                    </a:lnTo>
                    <a:lnTo>
                      <a:pt x="283" y="2070"/>
                    </a:lnTo>
                    <a:lnTo>
                      <a:pt x="283" y="2075"/>
                    </a:lnTo>
                    <a:lnTo>
                      <a:pt x="284" y="2079"/>
                    </a:lnTo>
                    <a:lnTo>
                      <a:pt x="285" y="2082"/>
                    </a:lnTo>
                    <a:lnTo>
                      <a:pt x="287" y="2083"/>
                    </a:lnTo>
                    <a:lnTo>
                      <a:pt x="290" y="2086"/>
                    </a:lnTo>
                    <a:lnTo>
                      <a:pt x="294" y="2086"/>
                    </a:lnTo>
                    <a:lnTo>
                      <a:pt x="296" y="2085"/>
                    </a:lnTo>
                    <a:lnTo>
                      <a:pt x="297" y="2082"/>
                    </a:lnTo>
                    <a:lnTo>
                      <a:pt x="297" y="2077"/>
                    </a:lnTo>
                    <a:lnTo>
                      <a:pt x="298" y="2073"/>
                    </a:lnTo>
                    <a:lnTo>
                      <a:pt x="297" y="2061"/>
                    </a:lnTo>
                    <a:lnTo>
                      <a:pt x="296" y="2050"/>
                    </a:lnTo>
                    <a:lnTo>
                      <a:pt x="294" y="2045"/>
                    </a:lnTo>
                    <a:lnTo>
                      <a:pt x="292" y="2042"/>
                    </a:lnTo>
                    <a:lnTo>
                      <a:pt x="290" y="2039"/>
                    </a:lnTo>
                    <a:lnTo>
                      <a:pt x="288" y="2036"/>
                    </a:lnTo>
                    <a:lnTo>
                      <a:pt x="285" y="2035"/>
                    </a:lnTo>
                    <a:lnTo>
                      <a:pt x="281" y="2034"/>
                    </a:lnTo>
                    <a:lnTo>
                      <a:pt x="277" y="2032"/>
                    </a:lnTo>
                    <a:lnTo>
                      <a:pt x="271" y="2032"/>
                    </a:lnTo>
                    <a:lnTo>
                      <a:pt x="259" y="2032"/>
                    </a:lnTo>
                    <a:lnTo>
                      <a:pt x="246" y="2031"/>
                    </a:lnTo>
                    <a:lnTo>
                      <a:pt x="234" y="2031"/>
                    </a:lnTo>
                    <a:lnTo>
                      <a:pt x="225" y="2030"/>
                    </a:lnTo>
                    <a:lnTo>
                      <a:pt x="219" y="2029"/>
                    </a:lnTo>
                    <a:lnTo>
                      <a:pt x="215" y="2026"/>
                    </a:lnTo>
                    <a:lnTo>
                      <a:pt x="214" y="2022"/>
                    </a:lnTo>
                    <a:lnTo>
                      <a:pt x="214" y="2016"/>
                    </a:lnTo>
                    <a:lnTo>
                      <a:pt x="214" y="2005"/>
                    </a:lnTo>
                    <a:lnTo>
                      <a:pt x="214" y="1987"/>
                    </a:lnTo>
                    <a:lnTo>
                      <a:pt x="215" y="1967"/>
                    </a:lnTo>
                    <a:lnTo>
                      <a:pt x="216" y="1946"/>
                    </a:lnTo>
                    <a:lnTo>
                      <a:pt x="219" y="1936"/>
                    </a:lnTo>
                    <a:lnTo>
                      <a:pt x="221" y="1929"/>
                    </a:lnTo>
                    <a:lnTo>
                      <a:pt x="225" y="1923"/>
                    </a:lnTo>
                    <a:lnTo>
                      <a:pt x="229" y="1917"/>
                    </a:lnTo>
                    <a:lnTo>
                      <a:pt x="234" y="1913"/>
                    </a:lnTo>
                    <a:lnTo>
                      <a:pt x="240" y="1911"/>
                    </a:lnTo>
                    <a:lnTo>
                      <a:pt x="245" y="1910"/>
                    </a:lnTo>
                    <a:lnTo>
                      <a:pt x="251" y="1910"/>
                    </a:lnTo>
                    <a:lnTo>
                      <a:pt x="257" y="1912"/>
                    </a:lnTo>
                    <a:lnTo>
                      <a:pt x="263" y="1916"/>
                    </a:lnTo>
                    <a:lnTo>
                      <a:pt x="264" y="1919"/>
                    </a:lnTo>
                    <a:lnTo>
                      <a:pt x="265" y="1924"/>
                    </a:lnTo>
                    <a:lnTo>
                      <a:pt x="266" y="1930"/>
                    </a:lnTo>
                    <a:lnTo>
                      <a:pt x="265" y="1937"/>
                    </a:lnTo>
                    <a:lnTo>
                      <a:pt x="264" y="1944"/>
                    </a:lnTo>
                    <a:lnTo>
                      <a:pt x="262" y="1950"/>
                    </a:lnTo>
                    <a:lnTo>
                      <a:pt x="258" y="1956"/>
                    </a:lnTo>
                    <a:lnTo>
                      <a:pt x="256" y="1961"/>
                    </a:lnTo>
                    <a:lnTo>
                      <a:pt x="250" y="1967"/>
                    </a:lnTo>
                    <a:lnTo>
                      <a:pt x="247" y="1971"/>
                    </a:lnTo>
                    <a:lnTo>
                      <a:pt x="247" y="1974"/>
                    </a:lnTo>
                    <a:lnTo>
                      <a:pt x="250" y="1975"/>
                    </a:lnTo>
                    <a:lnTo>
                      <a:pt x="253" y="1976"/>
                    </a:lnTo>
                    <a:lnTo>
                      <a:pt x="258" y="1976"/>
                    </a:lnTo>
                    <a:lnTo>
                      <a:pt x="268" y="1976"/>
                    </a:lnTo>
                    <a:lnTo>
                      <a:pt x="275" y="1975"/>
                    </a:lnTo>
                    <a:lnTo>
                      <a:pt x="284" y="1972"/>
                    </a:lnTo>
                    <a:lnTo>
                      <a:pt x="295" y="1967"/>
                    </a:lnTo>
                    <a:lnTo>
                      <a:pt x="304" y="1963"/>
                    </a:lnTo>
                    <a:lnTo>
                      <a:pt x="314" y="1962"/>
                    </a:lnTo>
                    <a:lnTo>
                      <a:pt x="320" y="1962"/>
                    </a:lnTo>
                    <a:lnTo>
                      <a:pt x="323" y="1962"/>
                    </a:lnTo>
                    <a:lnTo>
                      <a:pt x="327" y="1963"/>
                    </a:lnTo>
                    <a:lnTo>
                      <a:pt x="329" y="1966"/>
                    </a:lnTo>
                    <a:lnTo>
                      <a:pt x="332" y="1973"/>
                    </a:lnTo>
                    <a:lnTo>
                      <a:pt x="335" y="1980"/>
                    </a:lnTo>
                    <a:lnTo>
                      <a:pt x="338" y="1985"/>
                    </a:lnTo>
                    <a:lnTo>
                      <a:pt x="340" y="1988"/>
                    </a:lnTo>
                    <a:lnTo>
                      <a:pt x="344" y="1991"/>
                    </a:lnTo>
                    <a:lnTo>
                      <a:pt x="347" y="1992"/>
                    </a:lnTo>
                    <a:lnTo>
                      <a:pt x="351" y="1992"/>
                    </a:lnTo>
                    <a:lnTo>
                      <a:pt x="353" y="1992"/>
                    </a:lnTo>
                    <a:lnTo>
                      <a:pt x="355" y="1991"/>
                    </a:lnTo>
                    <a:lnTo>
                      <a:pt x="358" y="1987"/>
                    </a:lnTo>
                    <a:lnTo>
                      <a:pt x="364" y="1973"/>
                    </a:lnTo>
                    <a:lnTo>
                      <a:pt x="366" y="1961"/>
                    </a:lnTo>
                    <a:lnTo>
                      <a:pt x="367" y="1956"/>
                    </a:lnTo>
                    <a:lnTo>
                      <a:pt x="367" y="1952"/>
                    </a:lnTo>
                    <a:lnTo>
                      <a:pt x="366" y="1948"/>
                    </a:lnTo>
                    <a:lnTo>
                      <a:pt x="365" y="1944"/>
                    </a:lnTo>
                    <a:lnTo>
                      <a:pt x="360" y="1940"/>
                    </a:lnTo>
                    <a:lnTo>
                      <a:pt x="355" y="1936"/>
                    </a:lnTo>
                    <a:lnTo>
                      <a:pt x="348" y="1934"/>
                    </a:lnTo>
                    <a:lnTo>
                      <a:pt x="340" y="1931"/>
                    </a:lnTo>
                    <a:lnTo>
                      <a:pt x="323" y="1929"/>
                    </a:lnTo>
                    <a:lnTo>
                      <a:pt x="308" y="1928"/>
                    </a:lnTo>
                    <a:lnTo>
                      <a:pt x="301" y="1925"/>
                    </a:lnTo>
                    <a:lnTo>
                      <a:pt x="296" y="1922"/>
                    </a:lnTo>
                    <a:lnTo>
                      <a:pt x="294" y="1921"/>
                    </a:lnTo>
                    <a:lnTo>
                      <a:pt x="291" y="1918"/>
                    </a:lnTo>
                    <a:lnTo>
                      <a:pt x="290" y="1915"/>
                    </a:lnTo>
                    <a:lnTo>
                      <a:pt x="290" y="1911"/>
                    </a:lnTo>
                    <a:lnTo>
                      <a:pt x="290" y="1903"/>
                    </a:lnTo>
                    <a:lnTo>
                      <a:pt x="294" y="1894"/>
                    </a:lnTo>
                    <a:lnTo>
                      <a:pt x="297" y="1887"/>
                    </a:lnTo>
                    <a:lnTo>
                      <a:pt x="300" y="1880"/>
                    </a:lnTo>
                    <a:lnTo>
                      <a:pt x="301" y="1872"/>
                    </a:lnTo>
                    <a:lnTo>
                      <a:pt x="301" y="1865"/>
                    </a:lnTo>
                    <a:lnTo>
                      <a:pt x="300" y="1859"/>
                    </a:lnTo>
                    <a:lnTo>
                      <a:pt x="297" y="1852"/>
                    </a:lnTo>
                    <a:lnTo>
                      <a:pt x="295" y="1845"/>
                    </a:lnTo>
                    <a:lnTo>
                      <a:pt x="292" y="1840"/>
                    </a:lnTo>
                    <a:lnTo>
                      <a:pt x="290" y="1833"/>
                    </a:lnTo>
                    <a:lnTo>
                      <a:pt x="290" y="1823"/>
                    </a:lnTo>
                    <a:lnTo>
                      <a:pt x="290" y="1812"/>
                    </a:lnTo>
                    <a:lnTo>
                      <a:pt x="292" y="1802"/>
                    </a:lnTo>
                    <a:lnTo>
                      <a:pt x="294" y="1798"/>
                    </a:lnTo>
                    <a:lnTo>
                      <a:pt x="297" y="1795"/>
                    </a:lnTo>
                    <a:lnTo>
                      <a:pt x="301" y="1791"/>
                    </a:lnTo>
                    <a:lnTo>
                      <a:pt x="307" y="1790"/>
                    </a:lnTo>
                    <a:lnTo>
                      <a:pt x="316" y="1787"/>
                    </a:lnTo>
                    <a:lnTo>
                      <a:pt x="322" y="1787"/>
                    </a:lnTo>
                    <a:lnTo>
                      <a:pt x="325" y="1789"/>
                    </a:lnTo>
                    <a:lnTo>
                      <a:pt x="325" y="1790"/>
                    </a:lnTo>
                    <a:lnTo>
                      <a:pt x="325" y="1792"/>
                    </a:lnTo>
                    <a:lnTo>
                      <a:pt x="322" y="1796"/>
                    </a:lnTo>
                    <a:lnTo>
                      <a:pt x="319" y="1803"/>
                    </a:lnTo>
                    <a:lnTo>
                      <a:pt x="316" y="1808"/>
                    </a:lnTo>
                    <a:lnTo>
                      <a:pt x="314" y="1814"/>
                    </a:lnTo>
                    <a:lnTo>
                      <a:pt x="314" y="1821"/>
                    </a:lnTo>
                    <a:lnTo>
                      <a:pt x="314" y="1824"/>
                    </a:lnTo>
                    <a:lnTo>
                      <a:pt x="315" y="1827"/>
                    </a:lnTo>
                    <a:lnTo>
                      <a:pt x="316" y="1828"/>
                    </a:lnTo>
                    <a:lnTo>
                      <a:pt x="319" y="1828"/>
                    </a:lnTo>
                    <a:lnTo>
                      <a:pt x="321" y="1828"/>
                    </a:lnTo>
                    <a:lnTo>
                      <a:pt x="323" y="1827"/>
                    </a:lnTo>
                    <a:lnTo>
                      <a:pt x="326" y="1824"/>
                    </a:lnTo>
                    <a:lnTo>
                      <a:pt x="327" y="1821"/>
                    </a:lnTo>
                    <a:lnTo>
                      <a:pt x="329" y="1817"/>
                    </a:lnTo>
                    <a:lnTo>
                      <a:pt x="332" y="1816"/>
                    </a:lnTo>
                    <a:lnTo>
                      <a:pt x="333" y="1816"/>
                    </a:lnTo>
                    <a:lnTo>
                      <a:pt x="334" y="1816"/>
                    </a:lnTo>
                    <a:lnTo>
                      <a:pt x="335" y="1821"/>
                    </a:lnTo>
                    <a:lnTo>
                      <a:pt x="336" y="1827"/>
                    </a:lnTo>
                    <a:lnTo>
                      <a:pt x="336" y="1830"/>
                    </a:lnTo>
                    <a:lnTo>
                      <a:pt x="336" y="1834"/>
                    </a:lnTo>
                    <a:lnTo>
                      <a:pt x="335" y="1837"/>
                    </a:lnTo>
                    <a:lnTo>
                      <a:pt x="333" y="1841"/>
                    </a:lnTo>
                    <a:lnTo>
                      <a:pt x="329" y="1845"/>
                    </a:lnTo>
                    <a:lnTo>
                      <a:pt x="325" y="1847"/>
                    </a:lnTo>
                    <a:lnTo>
                      <a:pt x="321" y="1849"/>
                    </a:lnTo>
                    <a:lnTo>
                      <a:pt x="320" y="1854"/>
                    </a:lnTo>
                    <a:lnTo>
                      <a:pt x="320" y="1859"/>
                    </a:lnTo>
                    <a:lnTo>
                      <a:pt x="322" y="1862"/>
                    </a:lnTo>
                    <a:lnTo>
                      <a:pt x="326" y="1865"/>
                    </a:lnTo>
                    <a:lnTo>
                      <a:pt x="331" y="1865"/>
                    </a:lnTo>
                    <a:lnTo>
                      <a:pt x="342" y="1858"/>
                    </a:lnTo>
                    <a:lnTo>
                      <a:pt x="355" y="1849"/>
                    </a:lnTo>
                    <a:lnTo>
                      <a:pt x="361" y="1848"/>
                    </a:lnTo>
                    <a:lnTo>
                      <a:pt x="366" y="1847"/>
                    </a:lnTo>
                    <a:lnTo>
                      <a:pt x="371" y="1847"/>
                    </a:lnTo>
                    <a:lnTo>
                      <a:pt x="374" y="1848"/>
                    </a:lnTo>
                    <a:lnTo>
                      <a:pt x="378" y="1849"/>
                    </a:lnTo>
                    <a:lnTo>
                      <a:pt x="380" y="1852"/>
                    </a:lnTo>
                    <a:lnTo>
                      <a:pt x="383" y="1854"/>
                    </a:lnTo>
                    <a:lnTo>
                      <a:pt x="384" y="1858"/>
                    </a:lnTo>
                    <a:lnTo>
                      <a:pt x="384" y="1861"/>
                    </a:lnTo>
                    <a:lnTo>
                      <a:pt x="384" y="1865"/>
                    </a:lnTo>
                    <a:lnTo>
                      <a:pt x="383" y="1867"/>
                    </a:lnTo>
                    <a:lnTo>
                      <a:pt x="382" y="1871"/>
                    </a:lnTo>
                    <a:lnTo>
                      <a:pt x="379" y="1874"/>
                    </a:lnTo>
                    <a:lnTo>
                      <a:pt x="376" y="1877"/>
                    </a:lnTo>
                    <a:lnTo>
                      <a:pt x="372" y="1878"/>
                    </a:lnTo>
                    <a:lnTo>
                      <a:pt x="367" y="1879"/>
                    </a:lnTo>
                    <a:lnTo>
                      <a:pt x="354" y="1880"/>
                    </a:lnTo>
                    <a:lnTo>
                      <a:pt x="341" y="1881"/>
                    </a:lnTo>
                    <a:lnTo>
                      <a:pt x="335" y="1883"/>
                    </a:lnTo>
                    <a:lnTo>
                      <a:pt x="331" y="1884"/>
                    </a:lnTo>
                    <a:lnTo>
                      <a:pt x="327" y="1886"/>
                    </a:lnTo>
                    <a:lnTo>
                      <a:pt x="325" y="1889"/>
                    </a:lnTo>
                    <a:lnTo>
                      <a:pt x="325" y="1891"/>
                    </a:lnTo>
                    <a:lnTo>
                      <a:pt x="326" y="1892"/>
                    </a:lnTo>
                    <a:lnTo>
                      <a:pt x="327" y="1894"/>
                    </a:lnTo>
                    <a:lnTo>
                      <a:pt x="329" y="1897"/>
                    </a:lnTo>
                    <a:lnTo>
                      <a:pt x="335" y="1903"/>
                    </a:lnTo>
                    <a:lnTo>
                      <a:pt x="342" y="1909"/>
                    </a:lnTo>
                    <a:lnTo>
                      <a:pt x="351" y="1913"/>
                    </a:lnTo>
                    <a:lnTo>
                      <a:pt x="360" y="1917"/>
                    </a:lnTo>
                    <a:lnTo>
                      <a:pt x="367" y="1919"/>
                    </a:lnTo>
                    <a:lnTo>
                      <a:pt x="373" y="1921"/>
                    </a:lnTo>
                    <a:lnTo>
                      <a:pt x="378" y="1918"/>
                    </a:lnTo>
                    <a:lnTo>
                      <a:pt x="382" y="1916"/>
                    </a:lnTo>
                    <a:lnTo>
                      <a:pt x="385" y="1911"/>
                    </a:lnTo>
                    <a:lnTo>
                      <a:pt x="388" y="1905"/>
                    </a:lnTo>
                    <a:lnTo>
                      <a:pt x="394" y="1892"/>
                    </a:lnTo>
                    <a:lnTo>
                      <a:pt x="397" y="1881"/>
                    </a:lnTo>
                    <a:lnTo>
                      <a:pt x="403" y="1860"/>
                    </a:lnTo>
                    <a:lnTo>
                      <a:pt x="410" y="1843"/>
                    </a:lnTo>
                    <a:lnTo>
                      <a:pt x="417" y="1829"/>
                    </a:lnTo>
                    <a:lnTo>
                      <a:pt x="424" y="1818"/>
                    </a:lnTo>
                    <a:lnTo>
                      <a:pt x="432" y="1811"/>
                    </a:lnTo>
                    <a:lnTo>
                      <a:pt x="439" y="1805"/>
                    </a:lnTo>
                    <a:lnTo>
                      <a:pt x="446" y="1802"/>
                    </a:lnTo>
                    <a:lnTo>
                      <a:pt x="453" y="1799"/>
                    </a:lnTo>
                    <a:lnTo>
                      <a:pt x="468" y="1798"/>
                    </a:lnTo>
                    <a:lnTo>
                      <a:pt x="483" y="1797"/>
                    </a:lnTo>
                    <a:lnTo>
                      <a:pt x="489" y="1797"/>
                    </a:lnTo>
                    <a:lnTo>
                      <a:pt x="496" y="1795"/>
                    </a:lnTo>
                    <a:lnTo>
                      <a:pt x="502" y="1792"/>
                    </a:lnTo>
                    <a:lnTo>
                      <a:pt x="508" y="1787"/>
                    </a:lnTo>
                    <a:lnTo>
                      <a:pt x="515" y="1780"/>
                    </a:lnTo>
                    <a:lnTo>
                      <a:pt x="523" y="1776"/>
                    </a:lnTo>
                    <a:lnTo>
                      <a:pt x="528" y="1773"/>
                    </a:lnTo>
                    <a:lnTo>
                      <a:pt x="533" y="1772"/>
                    </a:lnTo>
                    <a:lnTo>
                      <a:pt x="539" y="1772"/>
                    </a:lnTo>
                    <a:lnTo>
                      <a:pt x="544" y="1772"/>
                    </a:lnTo>
                    <a:lnTo>
                      <a:pt x="550" y="1772"/>
                    </a:lnTo>
                    <a:lnTo>
                      <a:pt x="558" y="1770"/>
                    </a:lnTo>
                    <a:lnTo>
                      <a:pt x="565" y="1768"/>
                    </a:lnTo>
                    <a:lnTo>
                      <a:pt x="573" y="1766"/>
                    </a:lnTo>
                    <a:lnTo>
                      <a:pt x="586" y="1761"/>
                    </a:lnTo>
                    <a:lnTo>
                      <a:pt x="598" y="1758"/>
                    </a:lnTo>
                    <a:lnTo>
                      <a:pt x="610" y="1746"/>
                    </a:lnTo>
                    <a:lnTo>
                      <a:pt x="621" y="1735"/>
                    </a:lnTo>
                    <a:lnTo>
                      <a:pt x="627" y="1735"/>
                    </a:lnTo>
                    <a:lnTo>
                      <a:pt x="634" y="1734"/>
                    </a:lnTo>
                    <a:lnTo>
                      <a:pt x="638" y="1734"/>
                    </a:lnTo>
                    <a:lnTo>
                      <a:pt x="642" y="1734"/>
                    </a:lnTo>
                    <a:lnTo>
                      <a:pt x="646" y="1735"/>
                    </a:lnTo>
                    <a:lnTo>
                      <a:pt x="649" y="1736"/>
                    </a:lnTo>
                    <a:lnTo>
                      <a:pt x="651" y="1739"/>
                    </a:lnTo>
                    <a:lnTo>
                      <a:pt x="654" y="1742"/>
                    </a:lnTo>
                    <a:lnTo>
                      <a:pt x="655" y="1746"/>
                    </a:lnTo>
                    <a:lnTo>
                      <a:pt x="656" y="1751"/>
                    </a:lnTo>
                    <a:lnTo>
                      <a:pt x="657" y="1758"/>
                    </a:lnTo>
                    <a:lnTo>
                      <a:pt x="660" y="1763"/>
                    </a:lnTo>
                    <a:lnTo>
                      <a:pt x="661" y="1766"/>
                    </a:lnTo>
                    <a:lnTo>
                      <a:pt x="663" y="1767"/>
                    </a:lnTo>
                    <a:lnTo>
                      <a:pt x="665" y="1768"/>
                    </a:lnTo>
                    <a:lnTo>
                      <a:pt x="667" y="1768"/>
                    </a:lnTo>
                    <a:lnTo>
                      <a:pt x="672" y="1767"/>
                    </a:lnTo>
                    <a:lnTo>
                      <a:pt x="679" y="1763"/>
                    </a:lnTo>
                    <a:lnTo>
                      <a:pt x="686" y="1759"/>
                    </a:lnTo>
                    <a:lnTo>
                      <a:pt x="691" y="1754"/>
                    </a:lnTo>
                    <a:lnTo>
                      <a:pt x="694" y="1751"/>
                    </a:lnTo>
                    <a:lnTo>
                      <a:pt x="695" y="1745"/>
                    </a:lnTo>
                    <a:lnTo>
                      <a:pt x="694" y="1736"/>
                    </a:lnTo>
                    <a:lnTo>
                      <a:pt x="693" y="1729"/>
                    </a:lnTo>
                    <a:lnTo>
                      <a:pt x="693" y="1727"/>
                    </a:lnTo>
                    <a:lnTo>
                      <a:pt x="693" y="1723"/>
                    </a:lnTo>
                    <a:lnTo>
                      <a:pt x="694" y="1721"/>
                    </a:lnTo>
                    <a:lnTo>
                      <a:pt x="697" y="1719"/>
                    </a:lnTo>
                    <a:lnTo>
                      <a:pt x="712" y="1711"/>
                    </a:lnTo>
                    <a:lnTo>
                      <a:pt x="709" y="1714"/>
                    </a:lnTo>
                    <a:lnTo>
                      <a:pt x="706" y="1714"/>
                    </a:lnTo>
                    <a:lnTo>
                      <a:pt x="706" y="1713"/>
                    </a:lnTo>
                    <a:lnTo>
                      <a:pt x="711" y="1709"/>
                    </a:lnTo>
                    <a:lnTo>
                      <a:pt x="722" y="1701"/>
                    </a:lnTo>
                    <a:lnTo>
                      <a:pt x="724" y="1700"/>
                    </a:lnTo>
                    <a:lnTo>
                      <a:pt x="726" y="1698"/>
                    </a:lnTo>
                    <a:lnTo>
                      <a:pt x="729" y="1700"/>
                    </a:lnTo>
                    <a:lnTo>
                      <a:pt x="730" y="1701"/>
                    </a:lnTo>
                    <a:lnTo>
                      <a:pt x="732" y="1705"/>
                    </a:lnTo>
                    <a:lnTo>
                      <a:pt x="732" y="1711"/>
                    </a:lnTo>
                    <a:lnTo>
                      <a:pt x="732" y="1719"/>
                    </a:lnTo>
                    <a:lnTo>
                      <a:pt x="733" y="1726"/>
                    </a:lnTo>
                    <a:lnTo>
                      <a:pt x="736" y="1728"/>
                    </a:lnTo>
                    <a:lnTo>
                      <a:pt x="738" y="1730"/>
                    </a:lnTo>
                    <a:lnTo>
                      <a:pt x="742" y="1733"/>
                    </a:lnTo>
                    <a:lnTo>
                      <a:pt x="747" y="1734"/>
                    </a:lnTo>
                    <a:lnTo>
                      <a:pt x="761" y="1735"/>
                    </a:lnTo>
                    <a:lnTo>
                      <a:pt x="776" y="1735"/>
                    </a:lnTo>
                    <a:lnTo>
                      <a:pt x="782" y="1734"/>
                    </a:lnTo>
                    <a:lnTo>
                      <a:pt x="787" y="1732"/>
                    </a:lnTo>
                    <a:lnTo>
                      <a:pt x="788" y="1730"/>
                    </a:lnTo>
                    <a:lnTo>
                      <a:pt x="789" y="1729"/>
                    </a:lnTo>
                    <a:lnTo>
                      <a:pt x="789" y="1727"/>
                    </a:lnTo>
                    <a:lnTo>
                      <a:pt x="789" y="1724"/>
                    </a:lnTo>
                    <a:lnTo>
                      <a:pt x="788" y="1720"/>
                    </a:lnTo>
                    <a:lnTo>
                      <a:pt x="787" y="1716"/>
                    </a:lnTo>
                    <a:lnTo>
                      <a:pt x="788" y="1713"/>
                    </a:lnTo>
                    <a:lnTo>
                      <a:pt x="788" y="1709"/>
                    </a:lnTo>
                    <a:lnTo>
                      <a:pt x="791" y="1708"/>
                    </a:lnTo>
                    <a:lnTo>
                      <a:pt x="792" y="1708"/>
                    </a:lnTo>
                    <a:lnTo>
                      <a:pt x="794" y="1709"/>
                    </a:lnTo>
                    <a:lnTo>
                      <a:pt x="798" y="1713"/>
                    </a:lnTo>
                    <a:lnTo>
                      <a:pt x="802" y="1721"/>
                    </a:lnTo>
                    <a:lnTo>
                      <a:pt x="807" y="1728"/>
                    </a:lnTo>
                    <a:lnTo>
                      <a:pt x="811" y="1730"/>
                    </a:lnTo>
                    <a:lnTo>
                      <a:pt x="812" y="1732"/>
                    </a:lnTo>
                    <a:lnTo>
                      <a:pt x="814" y="1730"/>
                    </a:lnTo>
                    <a:lnTo>
                      <a:pt x="817" y="1728"/>
                    </a:lnTo>
                    <a:lnTo>
                      <a:pt x="820" y="1719"/>
                    </a:lnTo>
                    <a:lnTo>
                      <a:pt x="823" y="1708"/>
                    </a:lnTo>
                    <a:lnTo>
                      <a:pt x="825" y="1702"/>
                    </a:lnTo>
                    <a:lnTo>
                      <a:pt x="827" y="1697"/>
                    </a:lnTo>
                    <a:lnTo>
                      <a:pt x="831" y="1694"/>
                    </a:lnTo>
                    <a:lnTo>
                      <a:pt x="836" y="1692"/>
                    </a:lnTo>
                    <a:lnTo>
                      <a:pt x="845" y="1688"/>
                    </a:lnTo>
                    <a:lnTo>
                      <a:pt x="856" y="1682"/>
                    </a:lnTo>
                    <a:lnTo>
                      <a:pt x="860" y="1678"/>
                    </a:lnTo>
                    <a:lnTo>
                      <a:pt x="863" y="1675"/>
                    </a:lnTo>
                    <a:lnTo>
                      <a:pt x="867" y="1670"/>
                    </a:lnTo>
                    <a:lnTo>
                      <a:pt x="868" y="1665"/>
                    </a:lnTo>
                    <a:lnTo>
                      <a:pt x="869" y="1660"/>
                    </a:lnTo>
                    <a:lnTo>
                      <a:pt x="868" y="1656"/>
                    </a:lnTo>
                    <a:lnTo>
                      <a:pt x="868" y="1651"/>
                    </a:lnTo>
                    <a:lnTo>
                      <a:pt x="865" y="1648"/>
                    </a:lnTo>
                    <a:lnTo>
                      <a:pt x="863" y="1645"/>
                    </a:lnTo>
                    <a:lnTo>
                      <a:pt x="860" y="1644"/>
                    </a:lnTo>
                    <a:lnTo>
                      <a:pt x="856" y="1642"/>
                    </a:lnTo>
                    <a:lnTo>
                      <a:pt x="852" y="1644"/>
                    </a:lnTo>
                    <a:lnTo>
                      <a:pt x="845" y="1645"/>
                    </a:lnTo>
                    <a:lnTo>
                      <a:pt x="839" y="1644"/>
                    </a:lnTo>
                    <a:lnTo>
                      <a:pt x="835" y="1641"/>
                    </a:lnTo>
                    <a:lnTo>
                      <a:pt x="831" y="1635"/>
                    </a:lnTo>
                    <a:lnTo>
                      <a:pt x="829" y="1632"/>
                    </a:lnTo>
                    <a:lnTo>
                      <a:pt x="829" y="1628"/>
                    </a:lnTo>
                    <a:lnTo>
                      <a:pt x="830" y="1625"/>
                    </a:lnTo>
                    <a:lnTo>
                      <a:pt x="831" y="1622"/>
                    </a:lnTo>
                    <a:lnTo>
                      <a:pt x="833" y="1621"/>
                    </a:lnTo>
                    <a:lnTo>
                      <a:pt x="836" y="1620"/>
                    </a:lnTo>
                    <a:lnTo>
                      <a:pt x="838" y="1619"/>
                    </a:lnTo>
                    <a:lnTo>
                      <a:pt x="842" y="1618"/>
                    </a:lnTo>
                    <a:lnTo>
                      <a:pt x="857" y="1618"/>
                    </a:lnTo>
                    <a:lnTo>
                      <a:pt x="877" y="1620"/>
                    </a:lnTo>
                    <a:lnTo>
                      <a:pt x="886" y="1621"/>
                    </a:lnTo>
                    <a:lnTo>
                      <a:pt x="892" y="1623"/>
                    </a:lnTo>
                    <a:lnTo>
                      <a:pt x="894" y="1625"/>
                    </a:lnTo>
                    <a:lnTo>
                      <a:pt x="895" y="1626"/>
                    </a:lnTo>
                    <a:lnTo>
                      <a:pt x="895" y="1627"/>
                    </a:lnTo>
                    <a:lnTo>
                      <a:pt x="894" y="1629"/>
                    </a:lnTo>
                    <a:lnTo>
                      <a:pt x="889" y="1634"/>
                    </a:lnTo>
                    <a:lnTo>
                      <a:pt x="888" y="1638"/>
                    </a:lnTo>
                    <a:lnTo>
                      <a:pt x="887" y="1644"/>
                    </a:lnTo>
                    <a:lnTo>
                      <a:pt x="887" y="1650"/>
                    </a:lnTo>
                    <a:lnTo>
                      <a:pt x="887" y="1652"/>
                    </a:lnTo>
                    <a:lnTo>
                      <a:pt x="888" y="1654"/>
                    </a:lnTo>
                    <a:lnTo>
                      <a:pt x="889" y="1656"/>
                    </a:lnTo>
                    <a:lnTo>
                      <a:pt x="892" y="1657"/>
                    </a:lnTo>
                    <a:lnTo>
                      <a:pt x="898" y="1658"/>
                    </a:lnTo>
                    <a:lnTo>
                      <a:pt x="903" y="1661"/>
                    </a:lnTo>
                    <a:lnTo>
                      <a:pt x="905" y="1664"/>
                    </a:lnTo>
                    <a:lnTo>
                      <a:pt x="906" y="1666"/>
                    </a:lnTo>
                    <a:lnTo>
                      <a:pt x="906" y="1670"/>
                    </a:lnTo>
                    <a:lnTo>
                      <a:pt x="905" y="1673"/>
                    </a:lnTo>
                    <a:lnTo>
                      <a:pt x="902" y="1682"/>
                    </a:lnTo>
                    <a:lnTo>
                      <a:pt x="900" y="1688"/>
                    </a:lnTo>
                    <a:lnTo>
                      <a:pt x="893" y="1696"/>
                    </a:lnTo>
                    <a:lnTo>
                      <a:pt x="881" y="1705"/>
                    </a:lnTo>
                    <a:lnTo>
                      <a:pt x="877" y="1711"/>
                    </a:lnTo>
                    <a:lnTo>
                      <a:pt x="876" y="1714"/>
                    </a:lnTo>
                    <a:lnTo>
                      <a:pt x="877" y="1715"/>
                    </a:lnTo>
                    <a:lnTo>
                      <a:pt x="880" y="1716"/>
                    </a:lnTo>
                    <a:lnTo>
                      <a:pt x="882" y="1716"/>
                    </a:lnTo>
                    <a:lnTo>
                      <a:pt x="887" y="1715"/>
                    </a:lnTo>
                    <a:lnTo>
                      <a:pt x="893" y="1714"/>
                    </a:lnTo>
                    <a:lnTo>
                      <a:pt x="899" y="1711"/>
                    </a:lnTo>
                    <a:lnTo>
                      <a:pt x="906" y="1708"/>
                    </a:lnTo>
                    <a:lnTo>
                      <a:pt x="912" y="1704"/>
                    </a:lnTo>
                    <a:lnTo>
                      <a:pt x="919" y="1700"/>
                    </a:lnTo>
                    <a:lnTo>
                      <a:pt x="926" y="1697"/>
                    </a:lnTo>
                    <a:lnTo>
                      <a:pt x="932" y="1694"/>
                    </a:lnTo>
                    <a:lnTo>
                      <a:pt x="939" y="1692"/>
                    </a:lnTo>
                    <a:lnTo>
                      <a:pt x="949" y="1692"/>
                    </a:lnTo>
                    <a:lnTo>
                      <a:pt x="955" y="1690"/>
                    </a:lnTo>
                    <a:lnTo>
                      <a:pt x="957" y="1689"/>
                    </a:lnTo>
                    <a:lnTo>
                      <a:pt x="959" y="1688"/>
                    </a:lnTo>
                    <a:lnTo>
                      <a:pt x="961" y="1685"/>
                    </a:lnTo>
                    <a:lnTo>
                      <a:pt x="961" y="1683"/>
                    </a:lnTo>
                    <a:lnTo>
                      <a:pt x="962" y="1677"/>
                    </a:lnTo>
                    <a:lnTo>
                      <a:pt x="959" y="1672"/>
                    </a:lnTo>
                    <a:lnTo>
                      <a:pt x="958" y="1670"/>
                    </a:lnTo>
                    <a:lnTo>
                      <a:pt x="956" y="1669"/>
                    </a:lnTo>
                    <a:lnTo>
                      <a:pt x="952" y="1667"/>
                    </a:lnTo>
                    <a:lnTo>
                      <a:pt x="949" y="1667"/>
                    </a:lnTo>
                    <a:lnTo>
                      <a:pt x="940" y="1669"/>
                    </a:lnTo>
                    <a:lnTo>
                      <a:pt x="934" y="1666"/>
                    </a:lnTo>
                    <a:lnTo>
                      <a:pt x="932" y="1665"/>
                    </a:lnTo>
                    <a:lnTo>
                      <a:pt x="930" y="1663"/>
                    </a:lnTo>
                    <a:lnTo>
                      <a:pt x="927" y="1660"/>
                    </a:lnTo>
                    <a:lnTo>
                      <a:pt x="926" y="1656"/>
                    </a:lnTo>
                    <a:lnTo>
                      <a:pt x="926" y="1652"/>
                    </a:lnTo>
                    <a:lnTo>
                      <a:pt x="926" y="1648"/>
                    </a:lnTo>
                    <a:lnTo>
                      <a:pt x="927" y="1645"/>
                    </a:lnTo>
                    <a:lnTo>
                      <a:pt x="928" y="1641"/>
                    </a:lnTo>
                    <a:lnTo>
                      <a:pt x="933" y="1635"/>
                    </a:lnTo>
                    <a:lnTo>
                      <a:pt x="940" y="1631"/>
                    </a:lnTo>
                    <a:lnTo>
                      <a:pt x="946" y="1625"/>
                    </a:lnTo>
                    <a:lnTo>
                      <a:pt x="950" y="1621"/>
                    </a:lnTo>
                    <a:lnTo>
                      <a:pt x="950" y="1619"/>
                    </a:lnTo>
                    <a:lnTo>
                      <a:pt x="950" y="1616"/>
                    </a:lnTo>
                    <a:lnTo>
                      <a:pt x="947" y="1615"/>
                    </a:lnTo>
                    <a:lnTo>
                      <a:pt x="944" y="1613"/>
                    </a:lnTo>
                    <a:lnTo>
                      <a:pt x="936" y="1607"/>
                    </a:lnTo>
                    <a:lnTo>
                      <a:pt x="928" y="1600"/>
                    </a:lnTo>
                    <a:lnTo>
                      <a:pt x="923" y="1593"/>
                    </a:lnTo>
                    <a:lnTo>
                      <a:pt x="919" y="1584"/>
                    </a:lnTo>
                    <a:lnTo>
                      <a:pt x="917" y="1582"/>
                    </a:lnTo>
                    <a:lnTo>
                      <a:pt x="917" y="1578"/>
                    </a:lnTo>
                    <a:lnTo>
                      <a:pt x="918" y="1576"/>
                    </a:lnTo>
                    <a:lnTo>
                      <a:pt x="919" y="1574"/>
                    </a:lnTo>
                    <a:lnTo>
                      <a:pt x="921" y="1572"/>
                    </a:lnTo>
                    <a:lnTo>
                      <a:pt x="925" y="1571"/>
                    </a:lnTo>
                    <a:lnTo>
                      <a:pt x="928" y="1571"/>
                    </a:lnTo>
                    <a:lnTo>
                      <a:pt x="934" y="1571"/>
                    </a:lnTo>
                    <a:lnTo>
                      <a:pt x="939" y="1572"/>
                    </a:lnTo>
                    <a:lnTo>
                      <a:pt x="943" y="1575"/>
                    </a:lnTo>
                    <a:lnTo>
                      <a:pt x="947" y="1578"/>
                    </a:lnTo>
                    <a:lnTo>
                      <a:pt x="951" y="1582"/>
                    </a:lnTo>
                    <a:lnTo>
                      <a:pt x="957" y="1590"/>
                    </a:lnTo>
                    <a:lnTo>
                      <a:pt x="963" y="1600"/>
                    </a:lnTo>
                    <a:lnTo>
                      <a:pt x="965" y="1603"/>
                    </a:lnTo>
                    <a:lnTo>
                      <a:pt x="968" y="1607"/>
                    </a:lnTo>
                    <a:lnTo>
                      <a:pt x="970" y="1609"/>
                    </a:lnTo>
                    <a:lnTo>
                      <a:pt x="974" y="1610"/>
                    </a:lnTo>
                    <a:lnTo>
                      <a:pt x="977" y="1612"/>
                    </a:lnTo>
                    <a:lnTo>
                      <a:pt x="980" y="1612"/>
                    </a:lnTo>
                    <a:lnTo>
                      <a:pt x="983" y="1612"/>
                    </a:lnTo>
                    <a:lnTo>
                      <a:pt x="987" y="1609"/>
                    </a:lnTo>
                    <a:lnTo>
                      <a:pt x="995" y="1607"/>
                    </a:lnTo>
                    <a:lnTo>
                      <a:pt x="1007" y="1606"/>
                    </a:lnTo>
                    <a:lnTo>
                      <a:pt x="1018" y="1606"/>
                    </a:lnTo>
                    <a:lnTo>
                      <a:pt x="1026" y="1606"/>
                    </a:lnTo>
                    <a:lnTo>
                      <a:pt x="1029" y="1606"/>
                    </a:lnTo>
                    <a:lnTo>
                      <a:pt x="1032" y="1607"/>
                    </a:lnTo>
                    <a:lnTo>
                      <a:pt x="1034" y="1608"/>
                    </a:lnTo>
                    <a:lnTo>
                      <a:pt x="1035" y="1610"/>
                    </a:lnTo>
                    <a:lnTo>
                      <a:pt x="1039" y="1616"/>
                    </a:lnTo>
                    <a:lnTo>
                      <a:pt x="1040" y="1626"/>
                    </a:lnTo>
                    <a:lnTo>
                      <a:pt x="1041" y="1629"/>
                    </a:lnTo>
                    <a:lnTo>
                      <a:pt x="1044" y="1634"/>
                    </a:lnTo>
                    <a:lnTo>
                      <a:pt x="1047" y="1639"/>
                    </a:lnTo>
                    <a:lnTo>
                      <a:pt x="1053" y="1644"/>
                    </a:lnTo>
                    <a:lnTo>
                      <a:pt x="1059" y="1647"/>
                    </a:lnTo>
                    <a:lnTo>
                      <a:pt x="1066" y="1650"/>
                    </a:lnTo>
                    <a:lnTo>
                      <a:pt x="1075" y="1651"/>
                    </a:lnTo>
                    <a:lnTo>
                      <a:pt x="1083" y="1651"/>
                    </a:lnTo>
                    <a:lnTo>
                      <a:pt x="1090" y="1648"/>
                    </a:lnTo>
                    <a:lnTo>
                      <a:pt x="1097" y="1645"/>
                    </a:lnTo>
                    <a:lnTo>
                      <a:pt x="1102" y="1640"/>
                    </a:lnTo>
                    <a:lnTo>
                      <a:pt x="1106" y="1634"/>
                    </a:lnTo>
                    <a:lnTo>
                      <a:pt x="1109" y="1628"/>
                    </a:lnTo>
                    <a:lnTo>
                      <a:pt x="1110" y="1621"/>
                    </a:lnTo>
                    <a:lnTo>
                      <a:pt x="1110" y="1613"/>
                    </a:lnTo>
                    <a:lnTo>
                      <a:pt x="1110" y="1606"/>
                    </a:lnTo>
                    <a:lnTo>
                      <a:pt x="1108" y="1588"/>
                    </a:lnTo>
                    <a:lnTo>
                      <a:pt x="1106" y="1570"/>
                    </a:lnTo>
                    <a:lnTo>
                      <a:pt x="1103" y="1553"/>
                    </a:lnTo>
                    <a:lnTo>
                      <a:pt x="1102" y="1540"/>
                    </a:lnTo>
                    <a:lnTo>
                      <a:pt x="1101" y="1533"/>
                    </a:lnTo>
                    <a:lnTo>
                      <a:pt x="1100" y="1525"/>
                    </a:lnTo>
                    <a:lnTo>
                      <a:pt x="1101" y="1521"/>
                    </a:lnTo>
                    <a:lnTo>
                      <a:pt x="1103" y="1518"/>
                    </a:lnTo>
                    <a:lnTo>
                      <a:pt x="1106" y="1515"/>
                    </a:lnTo>
                    <a:lnTo>
                      <a:pt x="1110" y="1514"/>
                    </a:lnTo>
                    <a:lnTo>
                      <a:pt x="1114" y="1514"/>
                    </a:lnTo>
                    <a:lnTo>
                      <a:pt x="1115" y="1514"/>
                    </a:lnTo>
                    <a:lnTo>
                      <a:pt x="1117" y="1515"/>
                    </a:lnTo>
                    <a:lnTo>
                      <a:pt x="1119" y="1516"/>
                    </a:lnTo>
                    <a:lnTo>
                      <a:pt x="1121" y="1521"/>
                    </a:lnTo>
                    <a:lnTo>
                      <a:pt x="1122" y="1526"/>
                    </a:lnTo>
                    <a:lnTo>
                      <a:pt x="1123" y="1536"/>
                    </a:lnTo>
                    <a:lnTo>
                      <a:pt x="1125" y="1540"/>
                    </a:lnTo>
                    <a:lnTo>
                      <a:pt x="1128" y="1541"/>
                    </a:lnTo>
                    <a:lnTo>
                      <a:pt x="1132" y="1541"/>
                    </a:lnTo>
                    <a:lnTo>
                      <a:pt x="1135" y="1541"/>
                    </a:lnTo>
                    <a:lnTo>
                      <a:pt x="1139" y="1540"/>
                    </a:lnTo>
                    <a:lnTo>
                      <a:pt x="1147" y="1537"/>
                    </a:lnTo>
                    <a:lnTo>
                      <a:pt x="1152" y="1532"/>
                    </a:lnTo>
                    <a:lnTo>
                      <a:pt x="1154" y="1530"/>
                    </a:lnTo>
                    <a:lnTo>
                      <a:pt x="1157" y="1528"/>
                    </a:lnTo>
                    <a:lnTo>
                      <a:pt x="1159" y="1528"/>
                    </a:lnTo>
                    <a:lnTo>
                      <a:pt x="1160" y="1528"/>
                    </a:lnTo>
                    <a:lnTo>
                      <a:pt x="1163" y="1531"/>
                    </a:lnTo>
                    <a:lnTo>
                      <a:pt x="1164" y="1536"/>
                    </a:lnTo>
                    <a:lnTo>
                      <a:pt x="1163" y="1540"/>
                    </a:lnTo>
                    <a:lnTo>
                      <a:pt x="1161" y="1543"/>
                    </a:lnTo>
                    <a:lnTo>
                      <a:pt x="1158" y="1545"/>
                    </a:lnTo>
                    <a:lnTo>
                      <a:pt x="1152" y="1547"/>
                    </a:lnTo>
                    <a:lnTo>
                      <a:pt x="1145" y="1551"/>
                    </a:lnTo>
                    <a:lnTo>
                      <a:pt x="1140" y="1555"/>
                    </a:lnTo>
                    <a:lnTo>
                      <a:pt x="1135" y="1559"/>
                    </a:lnTo>
                    <a:lnTo>
                      <a:pt x="1132" y="1566"/>
                    </a:lnTo>
                    <a:lnTo>
                      <a:pt x="1131" y="1574"/>
                    </a:lnTo>
                    <a:lnTo>
                      <a:pt x="1132" y="1582"/>
                    </a:lnTo>
                    <a:lnTo>
                      <a:pt x="1133" y="1585"/>
                    </a:lnTo>
                    <a:lnTo>
                      <a:pt x="1134" y="1589"/>
                    </a:lnTo>
                    <a:lnTo>
                      <a:pt x="1138" y="1591"/>
                    </a:lnTo>
                    <a:lnTo>
                      <a:pt x="1141" y="1594"/>
                    </a:lnTo>
                    <a:lnTo>
                      <a:pt x="1156" y="1601"/>
                    </a:lnTo>
                    <a:lnTo>
                      <a:pt x="1170" y="1610"/>
                    </a:lnTo>
                    <a:lnTo>
                      <a:pt x="1177" y="1615"/>
                    </a:lnTo>
                    <a:lnTo>
                      <a:pt x="1184" y="1619"/>
                    </a:lnTo>
                    <a:lnTo>
                      <a:pt x="1191" y="1621"/>
                    </a:lnTo>
                    <a:lnTo>
                      <a:pt x="1198" y="1622"/>
                    </a:lnTo>
                    <a:lnTo>
                      <a:pt x="1202" y="1621"/>
                    </a:lnTo>
                    <a:lnTo>
                      <a:pt x="1205" y="1620"/>
                    </a:lnTo>
                    <a:lnTo>
                      <a:pt x="1209" y="1618"/>
                    </a:lnTo>
                    <a:lnTo>
                      <a:pt x="1214" y="1615"/>
                    </a:lnTo>
                    <a:lnTo>
                      <a:pt x="1219" y="1610"/>
                    </a:lnTo>
                    <a:lnTo>
                      <a:pt x="1222" y="1606"/>
                    </a:lnTo>
                    <a:lnTo>
                      <a:pt x="1227" y="1600"/>
                    </a:lnTo>
                    <a:lnTo>
                      <a:pt x="1232" y="1593"/>
                    </a:lnTo>
                    <a:lnTo>
                      <a:pt x="1238" y="1581"/>
                    </a:lnTo>
                    <a:lnTo>
                      <a:pt x="1249" y="1563"/>
                    </a:lnTo>
                    <a:lnTo>
                      <a:pt x="1255" y="1555"/>
                    </a:lnTo>
                    <a:lnTo>
                      <a:pt x="1262" y="1547"/>
                    </a:lnTo>
                    <a:lnTo>
                      <a:pt x="1268" y="1541"/>
                    </a:lnTo>
                    <a:lnTo>
                      <a:pt x="1273" y="1539"/>
                    </a:lnTo>
                    <a:lnTo>
                      <a:pt x="1283" y="1536"/>
                    </a:lnTo>
                    <a:lnTo>
                      <a:pt x="1295" y="1534"/>
                    </a:lnTo>
                    <a:lnTo>
                      <a:pt x="1301" y="1536"/>
                    </a:lnTo>
                    <a:lnTo>
                      <a:pt x="1305" y="1538"/>
                    </a:lnTo>
                    <a:lnTo>
                      <a:pt x="1308" y="1540"/>
                    </a:lnTo>
                    <a:lnTo>
                      <a:pt x="1309" y="1543"/>
                    </a:lnTo>
                    <a:lnTo>
                      <a:pt x="1311" y="1545"/>
                    </a:lnTo>
                    <a:lnTo>
                      <a:pt x="1312" y="1549"/>
                    </a:lnTo>
                    <a:lnTo>
                      <a:pt x="1316" y="1563"/>
                    </a:lnTo>
                    <a:lnTo>
                      <a:pt x="1320" y="1572"/>
                    </a:lnTo>
                    <a:lnTo>
                      <a:pt x="1322" y="1575"/>
                    </a:lnTo>
                    <a:lnTo>
                      <a:pt x="1325" y="1577"/>
                    </a:lnTo>
                    <a:lnTo>
                      <a:pt x="1329" y="1577"/>
                    </a:lnTo>
                    <a:lnTo>
                      <a:pt x="1334" y="1576"/>
                    </a:lnTo>
                    <a:lnTo>
                      <a:pt x="1342" y="1572"/>
                    </a:lnTo>
                    <a:lnTo>
                      <a:pt x="1349" y="1568"/>
                    </a:lnTo>
                    <a:lnTo>
                      <a:pt x="1354" y="1563"/>
                    </a:lnTo>
                    <a:lnTo>
                      <a:pt x="1359" y="1556"/>
                    </a:lnTo>
                    <a:lnTo>
                      <a:pt x="1364" y="1547"/>
                    </a:lnTo>
                    <a:lnTo>
                      <a:pt x="1371" y="1539"/>
                    </a:lnTo>
                    <a:lnTo>
                      <a:pt x="1374" y="1536"/>
                    </a:lnTo>
                    <a:lnTo>
                      <a:pt x="1377" y="1532"/>
                    </a:lnTo>
                    <a:lnTo>
                      <a:pt x="1377" y="1528"/>
                    </a:lnTo>
                    <a:lnTo>
                      <a:pt x="1375" y="1527"/>
                    </a:lnTo>
                    <a:lnTo>
                      <a:pt x="1372" y="1520"/>
                    </a:lnTo>
                    <a:lnTo>
                      <a:pt x="1367" y="1505"/>
                    </a:lnTo>
                    <a:lnTo>
                      <a:pt x="1364" y="1488"/>
                    </a:lnTo>
                    <a:lnTo>
                      <a:pt x="1362" y="1476"/>
                    </a:lnTo>
                    <a:lnTo>
                      <a:pt x="1364" y="1465"/>
                    </a:lnTo>
                    <a:lnTo>
                      <a:pt x="1366" y="1452"/>
                    </a:lnTo>
                    <a:lnTo>
                      <a:pt x="1371" y="1439"/>
                    </a:lnTo>
                    <a:lnTo>
                      <a:pt x="1377" y="1430"/>
                    </a:lnTo>
                    <a:lnTo>
                      <a:pt x="1378" y="1426"/>
                    </a:lnTo>
                    <a:lnTo>
                      <a:pt x="1379" y="1423"/>
                    </a:lnTo>
                    <a:lnTo>
                      <a:pt x="1380" y="1419"/>
                    </a:lnTo>
                    <a:lnTo>
                      <a:pt x="1380" y="1415"/>
                    </a:lnTo>
                    <a:lnTo>
                      <a:pt x="1379" y="1405"/>
                    </a:lnTo>
                    <a:lnTo>
                      <a:pt x="1378" y="1388"/>
                    </a:lnTo>
                    <a:lnTo>
                      <a:pt x="1375" y="1370"/>
                    </a:lnTo>
                    <a:lnTo>
                      <a:pt x="1371" y="1356"/>
                    </a:lnTo>
                    <a:lnTo>
                      <a:pt x="1367" y="1343"/>
                    </a:lnTo>
                    <a:lnTo>
                      <a:pt x="1366" y="1333"/>
                    </a:lnTo>
                    <a:lnTo>
                      <a:pt x="1367" y="1325"/>
                    </a:lnTo>
                    <a:lnTo>
                      <a:pt x="1369" y="1317"/>
                    </a:lnTo>
                    <a:lnTo>
                      <a:pt x="1372" y="1313"/>
                    </a:lnTo>
                    <a:lnTo>
                      <a:pt x="1373" y="1310"/>
                    </a:lnTo>
                    <a:lnTo>
                      <a:pt x="1375" y="1307"/>
                    </a:lnTo>
                    <a:lnTo>
                      <a:pt x="1378" y="1307"/>
                    </a:lnTo>
                    <a:lnTo>
                      <a:pt x="1380" y="1307"/>
                    </a:lnTo>
                    <a:lnTo>
                      <a:pt x="1384" y="1310"/>
                    </a:lnTo>
                    <a:lnTo>
                      <a:pt x="1386" y="1314"/>
                    </a:lnTo>
                    <a:lnTo>
                      <a:pt x="1388" y="1319"/>
                    </a:lnTo>
                    <a:lnTo>
                      <a:pt x="1393" y="1332"/>
                    </a:lnTo>
                    <a:lnTo>
                      <a:pt x="1397" y="1347"/>
                    </a:lnTo>
                    <a:lnTo>
                      <a:pt x="1398" y="1356"/>
                    </a:lnTo>
                    <a:lnTo>
                      <a:pt x="1398" y="1371"/>
                    </a:lnTo>
                    <a:lnTo>
                      <a:pt x="1399" y="1392"/>
                    </a:lnTo>
                    <a:lnTo>
                      <a:pt x="1402" y="1413"/>
                    </a:lnTo>
                    <a:lnTo>
                      <a:pt x="1406" y="1438"/>
                    </a:lnTo>
                    <a:lnTo>
                      <a:pt x="1411" y="1458"/>
                    </a:lnTo>
                    <a:lnTo>
                      <a:pt x="1417" y="1474"/>
                    </a:lnTo>
                    <a:lnTo>
                      <a:pt x="1421" y="1480"/>
                    </a:lnTo>
                    <a:lnTo>
                      <a:pt x="1425" y="1483"/>
                    </a:lnTo>
                    <a:lnTo>
                      <a:pt x="1430" y="1486"/>
                    </a:lnTo>
                    <a:lnTo>
                      <a:pt x="1434" y="1488"/>
                    </a:lnTo>
                    <a:lnTo>
                      <a:pt x="1436" y="1492"/>
                    </a:lnTo>
                    <a:lnTo>
                      <a:pt x="1442" y="1505"/>
                    </a:lnTo>
                    <a:lnTo>
                      <a:pt x="1446" y="1515"/>
                    </a:lnTo>
                    <a:lnTo>
                      <a:pt x="1447" y="1516"/>
                    </a:lnTo>
                    <a:lnTo>
                      <a:pt x="1449" y="1518"/>
                    </a:lnTo>
                    <a:lnTo>
                      <a:pt x="1450" y="1518"/>
                    </a:lnTo>
                    <a:lnTo>
                      <a:pt x="1453" y="1518"/>
                    </a:lnTo>
                    <a:lnTo>
                      <a:pt x="1457" y="1515"/>
                    </a:lnTo>
                    <a:lnTo>
                      <a:pt x="1465" y="1508"/>
                    </a:lnTo>
                    <a:lnTo>
                      <a:pt x="1478" y="1496"/>
                    </a:lnTo>
                    <a:lnTo>
                      <a:pt x="1491" y="1481"/>
                    </a:lnTo>
                    <a:lnTo>
                      <a:pt x="1498" y="1473"/>
                    </a:lnTo>
                    <a:lnTo>
                      <a:pt x="1503" y="1463"/>
                    </a:lnTo>
                    <a:lnTo>
                      <a:pt x="1507" y="1453"/>
                    </a:lnTo>
                    <a:lnTo>
                      <a:pt x="1511" y="1444"/>
                    </a:lnTo>
                    <a:lnTo>
                      <a:pt x="1512" y="1437"/>
                    </a:lnTo>
                    <a:lnTo>
                      <a:pt x="1512" y="1430"/>
                    </a:lnTo>
                    <a:lnTo>
                      <a:pt x="1511" y="1424"/>
                    </a:lnTo>
                    <a:lnTo>
                      <a:pt x="1509" y="1418"/>
                    </a:lnTo>
                    <a:lnTo>
                      <a:pt x="1503" y="1405"/>
                    </a:lnTo>
                    <a:lnTo>
                      <a:pt x="1497" y="1393"/>
                    </a:lnTo>
                    <a:lnTo>
                      <a:pt x="1493" y="1382"/>
                    </a:lnTo>
                    <a:lnTo>
                      <a:pt x="1488" y="1371"/>
                    </a:lnTo>
                    <a:lnTo>
                      <a:pt x="1486" y="1367"/>
                    </a:lnTo>
                    <a:lnTo>
                      <a:pt x="1484" y="1362"/>
                    </a:lnTo>
                    <a:lnTo>
                      <a:pt x="1479" y="1358"/>
                    </a:lnTo>
                    <a:lnTo>
                      <a:pt x="1475" y="1355"/>
                    </a:lnTo>
                    <a:lnTo>
                      <a:pt x="1471" y="1352"/>
                    </a:lnTo>
                    <a:lnTo>
                      <a:pt x="1468" y="1350"/>
                    </a:lnTo>
                    <a:lnTo>
                      <a:pt x="1466" y="1348"/>
                    </a:lnTo>
                    <a:lnTo>
                      <a:pt x="1465" y="1344"/>
                    </a:lnTo>
                    <a:lnTo>
                      <a:pt x="1465" y="1342"/>
                    </a:lnTo>
                    <a:lnTo>
                      <a:pt x="1466" y="1339"/>
                    </a:lnTo>
                    <a:lnTo>
                      <a:pt x="1468" y="1338"/>
                    </a:lnTo>
                    <a:lnTo>
                      <a:pt x="1471" y="1337"/>
                    </a:lnTo>
                    <a:lnTo>
                      <a:pt x="1474" y="1338"/>
                    </a:lnTo>
                    <a:lnTo>
                      <a:pt x="1479" y="1339"/>
                    </a:lnTo>
                    <a:lnTo>
                      <a:pt x="1484" y="1343"/>
                    </a:lnTo>
                    <a:lnTo>
                      <a:pt x="1488" y="1348"/>
                    </a:lnTo>
                    <a:lnTo>
                      <a:pt x="1493" y="1354"/>
                    </a:lnTo>
                    <a:lnTo>
                      <a:pt x="1498" y="1360"/>
                    </a:lnTo>
                    <a:lnTo>
                      <a:pt x="1503" y="1367"/>
                    </a:lnTo>
                    <a:lnTo>
                      <a:pt x="1507" y="1374"/>
                    </a:lnTo>
                    <a:lnTo>
                      <a:pt x="1513" y="1388"/>
                    </a:lnTo>
                    <a:lnTo>
                      <a:pt x="1517" y="1399"/>
                    </a:lnTo>
                    <a:lnTo>
                      <a:pt x="1519" y="1407"/>
                    </a:lnTo>
                    <a:lnTo>
                      <a:pt x="1523" y="1412"/>
                    </a:lnTo>
                    <a:lnTo>
                      <a:pt x="1528" y="1413"/>
                    </a:lnTo>
                    <a:lnTo>
                      <a:pt x="1532" y="1415"/>
                    </a:lnTo>
                    <a:lnTo>
                      <a:pt x="1536" y="1418"/>
                    </a:lnTo>
                    <a:lnTo>
                      <a:pt x="1539" y="1424"/>
                    </a:lnTo>
                    <a:lnTo>
                      <a:pt x="1543" y="1429"/>
                    </a:lnTo>
                    <a:lnTo>
                      <a:pt x="1547" y="1432"/>
                    </a:lnTo>
                    <a:lnTo>
                      <a:pt x="1551" y="1433"/>
                    </a:lnTo>
                    <a:lnTo>
                      <a:pt x="1560" y="1434"/>
                    </a:lnTo>
                    <a:lnTo>
                      <a:pt x="1564" y="1433"/>
                    </a:lnTo>
                    <a:lnTo>
                      <a:pt x="1570" y="1432"/>
                    </a:lnTo>
                    <a:lnTo>
                      <a:pt x="1578" y="1429"/>
                    </a:lnTo>
                    <a:lnTo>
                      <a:pt x="1583" y="1425"/>
                    </a:lnTo>
                    <a:lnTo>
                      <a:pt x="1589" y="1420"/>
                    </a:lnTo>
                    <a:lnTo>
                      <a:pt x="1595" y="1415"/>
                    </a:lnTo>
                    <a:lnTo>
                      <a:pt x="1599" y="1411"/>
                    </a:lnTo>
                    <a:lnTo>
                      <a:pt x="1601" y="1405"/>
                    </a:lnTo>
                    <a:lnTo>
                      <a:pt x="1601" y="1400"/>
                    </a:lnTo>
                    <a:lnTo>
                      <a:pt x="1600" y="1394"/>
                    </a:lnTo>
                    <a:lnTo>
                      <a:pt x="1598" y="1390"/>
                    </a:lnTo>
                    <a:lnTo>
                      <a:pt x="1597" y="1386"/>
                    </a:lnTo>
                    <a:lnTo>
                      <a:pt x="1594" y="1382"/>
                    </a:lnTo>
                    <a:lnTo>
                      <a:pt x="1594" y="1379"/>
                    </a:lnTo>
                    <a:lnTo>
                      <a:pt x="1594" y="1376"/>
                    </a:lnTo>
                    <a:lnTo>
                      <a:pt x="1597" y="1375"/>
                    </a:lnTo>
                    <a:lnTo>
                      <a:pt x="1599" y="1373"/>
                    </a:lnTo>
                    <a:lnTo>
                      <a:pt x="1601" y="1370"/>
                    </a:lnTo>
                    <a:lnTo>
                      <a:pt x="1604" y="1367"/>
                    </a:lnTo>
                    <a:lnTo>
                      <a:pt x="1605" y="1362"/>
                    </a:lnTo>
                    <a:lnTo>
                      <a:pt x="1606" y="1357"/>
                    </a:lnTo>
                    <a:lnTo>
                      <a:pt x="1605" y="1354"/>
                    </a:lnTo>
                    <a:lnTo>
                      <a:pt x="1604" y="1350"/>
                    </a:lnTo>
                    <a:lnTo>
                      <a:pt x="1600" y="1347"/>
                    </a:lnTo>
                    <a:lnTo>
                      <a:pt x="1595" y="1343"/>
                    </a:lnTo>
                    <a:lnTo>
                      <a:pt x="1591" y="1339"/>
                    </a:lnTo>
                    <a:lnTo>
                      <a:pt x="1587" y="1336"/>
                    </a:lnTo>
                    <a:lnTo>
                      <a:pt x="1583" y="1331"/>
                    </a:lnTo>
                    <a:lnTo>
                      <a:pt x="1582" y="1326"/>
                    </a:lnTo>
                    <a:lnTo>
                      <a:pt x="1581" y="1320"/>
                    </a:lnTo>
                    <a:lnTo>
                      <a:pt x="1581" y="1313"/>
                    </a:lnTo>
                    <a:lnTo>
                      <a:pt x="1583" y="1304"/>
                    </a:lnTo>
                    <a:lnTo>
                      <a:pt x="1588" y="1288"/>
                    </a:lnTo>
                    <a:lnTo>
                      <a:pt x="1591" y="1275"/>
                    </a:lnTo>
                    <a:lnTo>
                      <a:pt x="1591" y="1270"/>
                    </a:lnTo>
                    <a:lnTo>
                      <a:pt x="1591" y="1267"/>
                    </a:lnTo>
                    <a:lnTo>
                      <a:pt x="1588" y="1263"/>
                    </a:lnTo>
                    <a:lnTo>
                      <a:pt x="1586" y="1261"/>
                    </a:lnTo>
                    <a:lnTo>
                      <a:pt x="1583" y="1260"/>
                    </a:lnTo>
                    <a:lnTo>
                      <a:pt x="1582" y="1256"/>
                    </a:lnTo>
                    <a:lnTo>
                      <a:pt x="1581" y="1253"/>
                    </a:lnTo>
                    <a:lnTo>
                      <a:pt x="1580" y="1248"/>
                    </a:lnTo>
                    <a:lnTo>
                      <a:pt x="1579" y="1240"/>
                    </a:lnTo>
                    <a:lnTo>
                      <a:pt x="1576" y="1232"/>
                    </a:lnTo>
                    <a:lnTo>
                      <a:pt x="1574" y="1229"/>
                    </a:lnTo>
                    <a:lnTo>
                      <a:pt x="1570" y="1226"/>
                    </a:lnTo>
                    <a:lnTo>
                      <a:pt x="1564" y="1223"/>
                    </a:lnTo>
                    <a:lnTo>
                      <a:pt x="1557" y="1219"/>
                    </a:lnTo>
                    <a:lnTo>
                      <a:pt x="1543" y="1213"/>
                    </a:lnTo>
                    <a:lnTo>
                      <a:pt x="1531" y="1209"/>
                    </a:lnTo>
                    <a:lnTo>
                      <a:pt x="1520" y="1205"/>
                    </a:lnTo>
                    <a:lnTo>
                      <a:pt x="1510" y="1202"/>
                    </a:lnTo>
                    <a:lnTo>
                      <a:pt x="1506" y="1199"/>
                    </a:lnTo>
                    <a:lnTo>
                      <a:pt x="1503" y="1196"/>
                    </a:lnTo>
                    <a:lnTo>
                      <a:pt x="1500" y="1192"/>
                    </a:lnTo>
                    <a:lnTo>
                      <a:pt x="1500" y="1187"/>
                    </a:lnTo>
                    <a:lnTo>
                      <a:pt x="1501" y="1185"/>
                    </a:lnTo>
                    <a:lnTo>
                      <a:pt x="1504" y="1182"/>
                    </a:lnTo>
                    <a:lnTo>
                      <a:pt x="1506" y="1180"/>
                    </a:lnTo>
                    <a:lnTo>
                      <a:pt x="1510" y="1179"/>
                    </a:lnTo>
                    <a:lnTo>
                      <a:pt x="1517" y="1178"/>
                    </a:lnTo>
                    <a:lnTo>
                      <a:pt x="1526" y="1177"/>
                    </a:lnTo>
                    <a:lnTo>
                      <a:pt x="1545" y="1177"/>
                    </a:lnTo>
                    <a:lnTo>
                      <a:pt x="1560" y="1175"/>
                    </a:lnTo>
                    <a:lnTo>
                      <a:pt x="1569" y="1174"/>
                    </a:lnTo>
                    <a:lnTo>
                      <a:pt x="1579" y="1174"/>
                    </a:lnTo>
                    <a:lnTo>
                      <a:pt x="1582" y="1173"/>
                    </a:lnTo>
                    <a:lnTo>
                      <a:pt x="1585" y="1172"/>
                    </a:lnTo>
                    <a:lnTo>
                      <a:pt x="1587" y="1171"/>
                    </a:lnTo>
                    <a:lnTo>
                      <a:pt x="1588" y="1167"/>
                    </a:lnTo>
                    <a:lnTo>
                      <a:pt x="1587" y="1162"/>
                    </a:lnTo>
                    <a:lnTo>
                      <a:pt x="1586" y="1159"/>
                    </a:lnTo>
                    <a:lnTo>
                      <a:pt x="1581" y="1156"/>
                    </a:lnTo>
                    <a:lnTo>
                      <a:pt x="1574" y="1154"/>
                    </a:lnTo>
                    <a:lnTo>
                      <a:pt x="1569" y="1153"/>
                    </a:lnTo>
                    <a:lnTo>
                      <a:pt x="1566" y="1149"/>
                    </a:lnTo>
                    <a:lnTo>
                      <a:pt x="1562" y="1146"/>
                    </a:lnTo>
                    <a:lnTo>
                      <a:pt x="1558" y="1141"/>
                    </a:lnTo>
                    <a:lnTo>
                      <a:pt x="1555" y="1135"/>
                    </a:lnTo>
                    <a:lnTo>
                      <a:pt x="1553" y="1130"/>
                    </a:lnTo>
                    <a:lnTo>
                      <a:pt x="1551" y="1124"/>
                    </a:lnTo>
                    <a:lnTo>
                      <a:pt x="1551" y="1119"/>
                    </a:lnTo>
                    <a:lnTo>
                      <a:pt x="1554" y="1108"/>
                    </a:lnTo>
                    <a:lnTo>
                      <a:pt x="1556" y="1095"/>
                    </a:lnTo>
                    <a:lnTo>
                      <a:pt x="1557" y="1087"/>
                    </a:lnTo>
                    <a:lnTo>
                      <a:pt x="1557" y="1080"/>
                    </a:lnTo>
                    <a:lnTo>
                      <a:pt x="1556" y="1074"/>
                    </a:lnTo>
                    <a:lnTo>
                      <a:pt x="1555" y="1068"/>
                    </a:lnTo>
                    <a:lnTo>
                      <a:pt x="1551" y="1060"/>
                    </a:lnTo>
                    <a:lnTo>
                      <a:pt x="1551" y="1054"/>
                    </a:lnTo>
                    <a:lnTo>
                      <a:pt x="1551" y="1053"/>
                    </a:lnTo>
                    <a:lnTo>
                      <a:pt x="1553" y="1052"/>
                    </a:lnTo>
                    <a:lnTo>
                      <a:pt x="1555" y="1051"/>
                    </a:lnTo>
                    <a:lnTo>
                      <a:pt x="1557" y="1051"/>
                    </a:lnTo>
                    <a:lnTo>
                      <a:pt x="1561" y="1052"/>
                    </a:lnTo>
                    <a:lnTo>
                      <a:pt x="1563" y="1055"/>
                    </a:lnTo>
                    <a:lnTo>
                      <a:pt x="1564" y="1060"/>
                    </a:lnTo>
                    <a:lnTo>
                      <a:pt x="1567" y="1065"/>
                    </a:lnTo>
                    <a:lnTo>
                      <a:pt x="1570" y="1077"/>
                    </a:lnTo>
                    <a:lnTo>
                      <a:pt x="1575" y="1089"/>
                    </a:lnTo>
                    <a:lnTo>
                      <a:pt x="1580" y="1096"/>
                    </a:lnTo>
                    <a:lnTo>
                      <a:pt x="1583" y="1100"/>
                    </a:lnTo>
                    <a:lnTo>
                      <a:pt x="1586" y="1102"/>
                    </a:lnTo>
                    <a:lnTo>
                      <a:pt x="1588" y="1100"/>
                    </a:lnTo>
                    <a:lnTo>
                      <a:pt x="1589" y="1099"/>
                    </a:lnTo>
                    <a:lnTo>
                      <a:pt x="1592" y="1097"/>
                    </a:lnTo>
                    <a:lnTo>
                      <a:pt x="1594" y="1093"/>
                    </a:lnTo>
                    <a:lnTo>
                      <a:pt x="1597" y="1092"/>
                    </a:lnTo>
                    <a:lnTo>
                      <a:pt x="1599" y="1092"/>
                    </a:lnTo>
                    <a:lnTo>
                      <a:pt x="1600" y="1095"/>
                    </a:lnTo>
                    <a:lnTo>
                      <a:pt x="1601" y="1097"/>
                    </a:lnTo>
                    <a:lnTo>
                      <a:pt x="1602" y="1102"/>
                    </a:lnTo>
                    <a:lnTo>
                      <a:pt x="1602" y="1108"/>
                    </a:lnTo>
                    <a:lnTo>
                      <a:pt x="1601" y="1115"/>
                    </a:lnTo>
                    <a:lnTo>
                      <a:pt x="1600" y="1129"/>
                    </a:lnTo>
                    <a:lnTo>
                      <a:pt x="1601" y="1140"/>
                    </a:lnTo>
                    <a:lnTo>
                      <a:pt x="1602" y="1144"/>
                    </a:lnTo>
                    <a:lnTo>
                      <a:pt x="1605" y="1148"/>
                    </a:lnTo>
                    <a:lnTo>
                      <a:pt x="1607" y="1152"/>
                    </a:lnTo>
                    <a:lnTo>
                      <a:pt x="1610" y="1155"/>
                    </a:lnTo>
                    <a:lnTo>
                      <a:pt x="1618" y="1161"/>
                    </a:lnTo>
                    <a:lnTo>
                      <a:pt x="1629" y="1166"/>
                    </a:lnTo>
                    <a:lnTo>
                      <a:pt x="1639" y="1169"/>
                    </a:lnTo>
                    <a:lnTo>
                      <a:pt x="1648" y="1173"/>
                    </a:lnTo>
                    <a:lnTo>
                      <a:pt x="1652" y="1175"/>
                    </a:lnTo>
                    <a:lnTo>
                      <a:pt x="1656" y="1177"/>
                    </a:lnTo>
                    <a:lnTo>
                      <a:pt x="1658" y="1179"/>
                    </a:lnTo>
                    <a:lnTo>
                      <a:pt x="1660" y="1181"/>
                    </a:lnTo>
                    <a:lnTo>
                      <a:pt x="1662" y="1184"/>
                    </a:lnTo>
                    <a:lnTo>
                      <a:pt x="1662" y="1188"/>
                    </a:lnTo>
                    <a:lnTo>
                      <a:pt x="1664" y="1200"/>
                    </a:lnTo>
                    <a:lnTo>
                      <a:pt x="1665" y="1210"/>
                    </a:lnTo>
                    <a:lnTo>
                      <a:pt x="1667" y="1215"/>
                    </a:lnTo>
                    <a:lnTo>
                      <a:pt x="1668" y="1219"/>
                    </a:lnTo>
                    <a:lnTo>
                      <a:pt x="1670" y="1224"/>
                    </a:lnTo>
                    <a:lnTo>
                      <a:pt x="1674" y="1228"/>
                    </a:lnTo>
                    <a:lnTo>
                      <a:pt x="1683" y="1236"/>
                    </a:lnTo>
                    <a:lnTo>
                      <a:pt x="1695" y="1247"/>
                    </a:lnTo>
                    <a:lnTo>
                      <a:pt x="1706" y="1257"/>
                    </a:lnTo>
                    <a:lnTo>
                      <a:pt x="1713" y="1268"/>
                    </a:lnTo>
                    <a:lnTo>
                      <a:pt x="1717" y="1273"/>
                    </a:lnTo>
                    <a:lnTo>
                      <a:pt x="1719" y="1279"/>
                    </a:lnTo>
                    <a:lnTo>
                      <a:pt x="1723" y="1284"/>
                    </a:lnTo>
                    <a:lnTo>
                      <a:pt x="1726" y="1286"/>
                    </a:lnTo>
                    <a:lnTo>
                      <a:pt x="1730" y="1286"/>
                    </a:lnTo>
                    <a:lnTo>
                      <a:pt x="1733" y="1284"/>
                    </a:lnTo>
                    <a:lnTo>
                      <a:pt x="1738" y="1280"/>
                    </a:lnTo>
                    <a:lnTo>
                      <a:pt x="1742" y="1276"/>
                    </a:lnTo>
                    <a:lnTo>
                      <a:pt x="1747" y="1273"/>
                    </a:lnTo>
                    <a:lnTo>
                      <a:pt x="1755" y="1270"/>
                    </a:lnTo>
                    <a:lnTo>
                      <a:pt x="1763" y="1270"/>
                    </a:lnTo>
                    <a:lnTo>
                      <a:pt x="1771" y="1273"/>
                    </a:lnTo>
                    <a:lnTo>
                      <a:pt x="1778" y="1278"/>
                    </a:lnTo>
                    <a:lnTo>
                      <a:pt x="1783" y="1279"/>
                    </a:lnTo>
                    <a:lnTo>
                      <a:pt x="1786" y="1278"/>
                    </a:lnTo>
                    <a:lnTo>
                      <a:pt x="1791" y="1274"/>
                    </a:lnTo>
                    <a:lnTo>
                      <a:pt x="1802" y="1269"/>
                    </a:lnTo>
                    <a:lnTo>
                      <a:pt x="1816" y="1267"/>
                    </a:lnTo>
                    <a:lnTo>
                      <a:pt x="1831" y="1266"/>
                    </a:lnTo>
                    <a:lnTo>
                      <a:pt x="1841" y="1265"/>
                    </a:lnTo>
                    <a:lnTo>
                      <a:pt x="1850" y="1263"/>
                    </a:lnTo>
                    <a:lnTo>
                      <a:pt x="1852" y="1263"/>
                    </a:lnTo>
                    <a:close/>
                    <a:moveTo>
                      <a:pt x="386" y="1985"/>
                    </a:moveTo>
                    <a:lnTo>
                      <a:pt x="390" y="1985"/>
                    </a:lnTo>
                    <a:lnTo>
                      <a:pt x="392" y="1986"/>
                    </a:lnTo>
                    <a:lnTo>
                      <a:pt x="395" y="1988"/>
                    </a:lnTo>
                    <a:lnTo>
                      <a:pt x="396" y="1991"/>
                    </a:lnTo>
                    <a:lnTo>
                      <a:pt x="397" y="1997"/>
                    </a:lnTo>
                    <a:lnTo>
                      <a:pt x="396" y="2004"/>
                    </a:lnTo>
                    <a:lnTo>
                      <a:pt x="392" y="2011"/>
                    </a:lnTo>
                    <a:lnTo>
                      <a:pt x="389" y="2015"/>
                    </a:lnTo>
                    <a:lnTo>
                      <a:pt x="384" y="2017"/>
                    </a:lnTo>
                    <a:lnTo>
                      <a:pt x="380" y="2018"/>
                    </a:lnTo>
                    <a:lnTo>
                      <a:pt x="376" y="2017"/>
                    </a:lnTo>
                    <a:lnTo>
                      <a:pt x="372" y="2015"/>
                    </a:lnTo>
                    <a:lnTo>
                      <a:pt x="371" y="2010"/>
                    </a:lnTo>
                    <a:lnTo>
                      <a:pt x="370" y="2005"/>
                    </a:lnTo>
                    <a:lnTo>
                      <a:pt x="370" y="2001"/>
                    </a:lnTo>
                    <a:lnTo>
                      <a:pt x="370" y="1998"/>
                    </a:lnTo>
                    <a:lnTo>
                      <a:pt x="371" y="1994"/>
                    </a:lnTo>
                    <a:lnTo>
                      <a:pt x="373" y="1991"/>
                    </a:lnTo>
                    <a:lnTo>
                      <a:pt x="376" y="1988"/>
                    </a:lnTo>
                    <a:lnTo>
                      <a:pt x="378" y="1987"/>
                    </a:lnTo>
                    <a:lnTo>
                      <a:pt x="383" y="1986"/>
                    </a:lnTo>
                    <a:lnTo>
                      <a:pt x="386" y="1985"/>
                    </a:lnTo>
                    <a:close/>
                    <a:moveTo>
                      <a:pt x="317" y="2101"/>
                    </a:moveTo>
                    <a:lnTo>
                      <a:pt x="317" y="2099"/>
                    </a:lnTo>
                    <a:lnTo>
                      <a:pt x="319" y="2098"/>
                    </a:lnTo>
                    <a:lnTo>
                      <a:pt x="320" y="2097"/>
                    </a:lnTo>
                    <a:lnTo>
                      <a:pt x="321" y="2097"/>
                    </a:lnTo>
                    <a:lnTo>
                      <a:pt x="323" y="2097"/>
                    </a:lnTo>
                    <a:lnTo>
                      <a:pt x="326" y="2100"/>
                    </a:lnTo>
                    <a:lnTo>
                      <a:pt x="328" y="2104"/>
                    </a:lnTo>
                    <a:lnTo>
                      <a:pt x="331" y="2106"/>
                    </a:lnTo>
                    <a:lnTo>
                      <a:pt x="333" y="2106"/>
                    </a:lnTo>
                    <a:lnTo>
                      <a:pt x="334" y="2102"/>
                    </a:lnTo>
                    <a:lnTo>
                      <a:pt x="335" y="2100"/>
                    </a:lnTo>
                    <a:lnTo>
                      <a:pt x="338" y="2098"/>
                    </a:lnTo>
                    <a:lnTo>
                      <a:pt x="339" y="2097"/>
                    </a:lnTo>
                    <a:lnTo>
                      <a:pt x="340" y="2097"/>
                    </a:lnTo>
                    <a:lnTo>
                      <a:pt x="341" y="2098"/>
                    </a:lnTo>
                    <a:lnTo>
                      <a:pt x="341" y="2100"/>
                    </a:lnTo>
                    <a:lnTo>
                      <a:pt x="341" y="2106"/>
                    </a:lnTo>
                    <a:lnTo>
                      <a:pt x="341" y="2112"/>
                    </a:lnTo>
                    <a:lnTo>
                      <a:pt x="340" y="2116"/>
                    </a:lnTo>
                    <a:lnTo>
                      <a:pt x="339" y="2118"/>
                    </a:lnTo>
                    <a:lnTo>
                      <a:pt x="338" y="2119"/>
                    </a:lnTo>
                    <a:lnTo>
                      <a:pt x="335" y="2120"/>
                    </a:lnTo>
                    <a:lnTo>
                      <a:pt x="332" y="2120"/>
                    </a:lnTo>
                    <a:lnTo>
                      <a:pt x="329" y="2119"/>
                    </a:lnTo>
                    <a:lnTo>
                      <a:pt x="326" y="2118"/>
                    </a:lnTo>
                    <a:lnTo>
                      <a:pt x="323" y="2114"/>
                    </a:lnTo>
                    <a:lnTo>
                      <a:pt x="320" y="2108"/>
                    </a:lnTo>
                    <a:lnTo>
                      <a:pt x="317" y="2101"/>
                    </a:lnTo>
                    <a:close/>
                    <a:moveTo>
                      <a:pt x="1834" y="1500"/>
                    </a:moveTo>
                    <a:lnTo>
                      <a:pt x="1832" y="1502"/>
                    </a:lnTo>
                    <a:lnTo>
                      <a:pt x="1828" y="1502"/>
                    </a:lnTo>
                    <a:lnTo>
                      <a:pt x="1826" y="1502"/>
                    </a:lnTo>
                    <a:lnTo>
                      <a:pt x="1824" y="1500"/>
                    </a:lnTo>
                    <a:lnTo>
                      <a:pt x="1824" y="1497"/>
                    </a:lnTo>
                    <a:lnTo>
                      <a:pt x="1824" y="1495"/>
                    </a:lnTo>
                    <a:lnTo>
                      <a:pt x="1826" y="1493"/>
                    </a:lnTo>
                    <a:lnTo>
                      <a:pt x="1828" y="1492"/>
                    </a:lnTo>
                    <a:lnTo>
                      <a:pt x="1837" y="1490"/>
                    </a:lnTo>
                    <a:lnTo>
                      <a:pt x="1843" y="1488"/>
                    </a:lnTo>
                    <a:lnTo>
                      <a:pt x="1846" y="1488"/>
                    </a:lnTo>
                    <a:lnTo>
                      <a:pt x="1850" y="1488"/>
                    </a:lnTo>
                    <a:lnTo>
                      <a:pt x="1852" y="1489"/>
                    </a:lnTo>
                    <a:lnTo>
                      <a:pt x="1853" y="1492"/>
                    </a:lnTo>
                    <a:lnTo>
                      <a:pt x="1853" y="1495"/>
                    </a:lnTo>
                    <a:lnTo>
                      <a:pt x="1851" y="1496"/>
                    </a:lnTo>
                    <a:lnTo>
                      <a:pt x="1849" y="1496"/>
                    </a:lnTo>
                    <a:lnTo>
                      <a:pt x="1846" y="1496"/>
                    </a:lnTo>
                    <a:lnTo>
                      <a:pt x="1840" y="1497"/>
                    </a:lnTo>
                    <a:lnTo>
                      <a:pt x="1834" y="1500"/>
                    </a:lnTo>
                    <a:close/>
                    <a:moveTo>
                      <a:pt x="1882" y="1475"/>
                    </a:moveTo>
                    <a:lnTo>
                      <a:pt x="1878" y="1477"/>
                    </a:lnTo>
                    <a:lnTo>
                      <a:pt x="1871" y="1480"/>
                    </a:lnTo>
                    <a:lnTo>
                      <a:pt x="1869" y="1480"/>
                    </a:lnTo>
                    <a:lnTo>
                      <a:pt x="1868" y="1480"/>
                    </a:lnTo>
                    <a:lnTo>
                      <a:pt x="1866" y="1478"/>
                    </a:lnTo>
                    <a:lnTo>
                      <a:pt x="1866" y="1477"/>
                    </a:lnTo>
                    <a:lnTo>
                      <a:pt x="1868" y="1474"/>
                    </a:lnTo>
                    <a:lnTo>
                      <a:pt x="1871" y="1470"/>
                    </a:lnTo>
                    <a:lnTo>
                      <a:pt x="1878" y="1468"/>
                    </a:lnTo>
                    <a:lnTo>
                      <a:pt x="1887" y="1464"/>
                    </a:lnTo>
                    <a:lnTo>
                      <a:pt x="1894" y="1463"/>
                    </a:lnTo>
                    <a:lnTo>
                      <a:pt x="1898" y="1463"/>
                    </a:lnTo>
                    <a:lnTo>
                      <a:pt x="1900" y="1465"/>
                    </a:lnTo>
                    <a:lnTo>
                      <a:pt x="1900" y="1469"/>
                    </a:lnTo>
                    <a:lnTo>
                      <a:pt x="1897" y="1471"/>
                    </a:lnTo>
                    <a:lnTo>
                      <a:pt x="1894" y="1473"/>
                    </a:lnTo>
                    <a:lnTo>
                      <a:pt x="1887" y="1474"/>
                    </a:lnTo>
                    <a:lnTo>
                      <a:pt x="1882" y="1475"/>
                    </a:lnTo>
                    <a:close/>
                    <a:moveTo>
                      <a:pt x="2931" y="788"/>
                    </a:moveTo>
                    <a:lnTo>
                      <a:pt x="2939" y="788"/>
                    </a:lnTo>
                    <a:lnTo>
                      <a:pt x="2946" y="788"/>
                    </a:lnTo>
                    <a:lnTo>
                      <a:pt x="2948" y="788"/>
                    </a:lnTo>
                    <a:lnTo>
                      <a:pt x="2952" y="786"/>
                    </a:lnTo>
                    <a:lnTo>
                      <a:pt x="2954" y="784"/>
                    </a:lnTo>
                    <a:lnTo>
                      <a:pt x="2956" y="782"/>
                    </a:lnTo>
                    <a:lnTo>
                      <a:pt x="2959" y="778"/>
                    </a:lnTo>
                    <a:lnTo>
                      <a:pt x="2961" y="777"/>
                    </a:lnTo>
                    <a:lnTo>
                      <a:pt x="2965" y="776"/>
                    </a:lnTo>
                    <a:lnTo>
                      <a:pt x="2968" y="776"/>
                    </a:lnTo>
                    <a:lnTo>
                      <a:pt x="2975" y="777"/>
                    </a:lnTo>
                    <a:lnTo>
                      <a:pt x="2981" y="778"/>
                    </a:lnTo>
                    <a:lnTo>
                      <a:pt x="2985" y="781"/>
                    </a:lnTo>
                    <a:lnTo>
                      <a:pt x="2986" y="783"/>
                    </a:lnTo>
                    <a:lnTo>
                      <a:pt x="2989" y="786"/>
                    </a:lnTo>
                    <a:lnTo>
                      <a:pt x="2990" y="788"/>
                    </a:lnTo>
                    <a:lnTo>
                      <a:pt x="2992" y="795"/>
                    </a:lnTo>
                    <a:lnTo>
                      <a:pt x="2993" y="802"/>
                    </a:lnTo>
                    <a:lnTo>
                      <a:pt x="2993" y="805"/>
                    </a:lnTo>
                    <a:lnTo>
                      <a:pt x="2992" y="807"/>
                    </a:lnTo>
                    <a:lnTo>
                      <a:pt x="2991" y="809"/>
                    </a:lnTo>
                    <a:lnTo>
                      <a:pt x="2989" y="810"/>
                    </a:lnTo>
                    <a:lnTo>
                      <a:pt x="2984" y="813"/>
                    </a:lnTo>
                    <a:lnTo>
                      <a:pt x="2979" y="814"/>
                    </a:lnTo>
                    <a:lnTo>
                      <a:pt x="2974" y="814"/>
                    </a:lnTo>
                    <a:lnTo>
                      <a:pt x="2970" y="812"/>
                    </a:lnTo>
                    <a:lnTo>
                      <a:pt x="2965" y="808"/>
                    </a:lnTo>
                    <a:lnTo>
                      <a:pt x="2961" y="805"/>
                    </a:lnTo>
                    <a:lnTo>
                      <a:pt x="2956" y="801"/>
                    </a:lnTo>
                    <a:lnTo>
                      <a:pt x="2954" y="800"/>
                    </a:lnTo>
                    <a:lnTo>
                      <a:pt x="2951" y="800"/>
                    </a:lnTo>
                    <a:lnTo>
                      <a:pt x="2948" y="801"/>
                    </a:lnTo>
                    <a:lnTo>
                      <a:pt x="2946" y="806"/>
                    </a:lnTo>
                    <a:lnTo>
                      <a:pt x="2945" y="812"/>
                    </a:lnTo>
                    <a:lnTo>
                      <a:pt x="2943" y="814"/>
                    </a:lnTo>
                    <a:lnTo>
                      <a:pt x="2942" y="815"/>
                    </a:lnTo>
                    <a:lnTo>
                      <a:pt x="2941" y="816"/>
                    </a:lnTo>
                    <a:lnTo>
                      <a:pt x="2939" y="816"/>
                    </a:lnTo>
                    <a:lnTo>
                      <a:pt x="2933" y="816"/>
                    </a:lnTo>
                    <a:lnTo>
                      <a:pt x="2927" y="815"/>
                    </a:lnTo>
                    <a:lnTo>
                      <a:pt x="2922" y="814"/>
                    </a:lnTo>
                    <a:lnTo>
                      <a:pt x="2917" y="813"/>
                    </a:lnTo>
                    <a:lnTo>
                      <a:pt x="2915" y="809"/>
                    </a:lnTo>
                    <a:lnTo>
                      <a:pt x="2914" y="807"/>
                    </a:lnTo>
                    <a:lnTo>
                      <a:pt x="2912" y="802"/>
                    </a:lnTo>
                    <a:lnTo>
                      <a:pt x="2914" y="799"/>
                    </a:lnTo>
                    <a:lnTo>
                      <a:pt x="2915" y="795"/>
                    </a:lnTo>
                    <a:lnTo>
                      <a:pt x="2917" y="793"/>
                    </a:lnTo>
                    <a:lnTo>
                      <a:pt x="2921" y="790"/>
                    </a:lnTo>
                    <a:lnTo>
                      <a:pt x="2924" y="788"/>
                    </a:lnTo>
                    <a:lnTo>
                      <a:pt x="2928" y="788"/>
                    </a:lnTo>
                    <a:lnTo>
                      <a:pt x="2931" y="788"/>
                    </a:lnTo>
                    <a:close/>
                  </a:path>
                </a:pathLst>
              </a:custGeom>
              <a:solidFill>
                <a:srgbClr val="8FAADC"/>
              </a:solidFill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0" name="天津">
                <a:extLst>
                  <a:ext uri="{FF2B5EF4-FFF2-40B4-BE49-F238E27FC236}">
                    <a16:creationId xmlns:a16="http://schemas.microsoft.com/office/drawing/2014/main" id="{D161CFBC-B393-4895-ABEE-126BFF7690DD}"/>
                  </a:ext>
                </a:extLst>
              </p:cNvPr>
              <p:cNvSpPr/>
              <p:nvPr/>
            </p:nvSpPr>
            <p:spPr bwMode="auto">
              <a:xfrm>
                <a:off x="5130589" y="2178991"/>
                <a:ext cx="157864" cy="263107"/>
              </a:xfrm>
              <a:custGeom>
                <a:avLst/>
                <a:gdLst>
                  <a:gd name="T0" fmla="*/ 139 w 430"/>
                  <a:gd name="T1" fmla="*/ 49 h 726"/>
                  <a:gd name="T2" fmla="*/ 152 w 430"/>
                  <a:gd name="T3" fmla="*/ 42 h 726"/>
                  <a:gd name="T4" fmla="*/ 171 w 430"/>
                  <a:gd name="T5" fmla="*/ 25 h 726"/>
                  <a:gd name="T6" fmla="*/ 178 w 430"/>
                  <a:gd name="T7" fmla="*/ 4 h 726"/>
                  <a:gd name="T8" fmla="*/ 237 w 430"/>
                  <a:gd name="T9" fmla="*/ 3 h 726"/>
                  <a:gd name="T10" fmla="*/ 253 w 430"/>
                  <a:gd name="T11" fmla="*/ 22 h 726"/>
                  <a:gd name="T12" fmla="*/ 294 w 430"/>
                  <a:gd name="T13" fmla="*/ 62 h 726"/>
                  <a:gd name="T14" fmla="*/ 294 w 430"/>
                  <a:gd name="T15" fmla="*/ 89 h 726"/>
                  <a:gd name="T16" fmla="*/ 271 w 430"/>
                  <a:gd name="T17" fmla="*/ 98 h 726"/>
                  <a:gd name="T18" fmla="*/ 231 w 430"/>
                  <a:gd name="T19" fmla="*/ 110 h 726"/>
                  <a:gd name="T20" fmla="*/ 227 w 430"/>
                  <a:gd name="T21" fmla="*/ 152 h 726"/>
                  <a:gd name="T22" fmla="*/ 266 w 430"/>
                  <a:gd name="T23" fmla="*/ 212 h 726"/>
                  <a:gd name="T24" fmla="*/ 286 w 430"/>
                  <a:gd name="T25" fmla="*/ 245 h 726"/>
                  <a:gd name="T26" fmla="*/ 297 w 430"/>
                  <a:gd name="T27" fmla="*/ 281 h 726"/>
                  <a:gd name="T28" fmla="*/ 313 w 430"/>
                  <a:gd name="T29" fmla="*/ 284 h 726"/>
                  <a:gd name="T30" fmla="*/ 357 w 430"/>
                  <a:gd name="T31" fmla="*/ 268 h 726"/>
                  <a:gd name="T32" fmla="*/ 378 w 430"/>
                  <a:gd name="T33" fmla="*/ 276 h 726"/>
                  <a:gd name="T34" fmla="*/ 367 w 430"/>
                  <a:gd name="T35" fmla="*/ 321 h 726"/>
                  <a:gd name="T36" fmla="*/ 378 w 430"/>
                  <a:gd name="T37" fmla="*/ 333 h 726"/>
                  <a:gd name="T38" fmla="*/ 417 w 430"/>
                  <a:gd name="T39" fmla="*/ 356 h 726"/>
                  <a:gd name="T40" fmla="*/ 429 w 430"/>
                  <a:gd name="T41" fmla="*/ 403 h 726"/>
                  <a:gd name="T42" fmla="*/ 396 w 430"/>
                  <a:gd name="T43" fmla="*/ 431 h 726"/>
                  <a:gd name="T44" fmla="*/ 348 w 430"/>
                  <a:gd name="T45" fmla="*/ 460 h 726"/>
                  <a:gd name="T46" fmla="*/ 335 w 430"/>
                  <a:gd name="T47" fmla="*/ 503 h 726"/>
                  <a:gd name="T48" fmla="*/ 324 w 430"/>
                  <a:gd name="T49" fmla="*/ 557 h 726"/>
                  <a:gd name="T50" fmla="*/ 287 w 430"/>
                  <a:gd name="T51" fmla="*/ 630 h 726"/>
                  <a:gd name="T52" fmla="*/ 279 w 430"/>
                  <a:gd name="T53" fmla="*/ 693 h 726"/>
                  <a:gd name="T54" fmla="*/ 223 w 430"/>
                  <a:gd name="T55" fmla="*/ 716 h 726"/>
                  <a:gd name="T56" fmla="*/ 192 w 430"/>
                  <a:gd name="T57" fmla="*/ 723 h 726"/>
                  <a:gd name="T58" fmla="*/ 182 w 430"/>
                  <a:gd name="T59" fmla="*/ 711 h 726"/>
                  <a:gd name="T60" fmla="*/ 153 w 430"/>
                  <a:gd name="T61" fmla="*/ 715 h 726"/>
                  <a:gd name="T62" fmla="*/ 133 w 430"/>
                  <a:gd name="T63" fmla="*/ 726 h 726"/>
                  <a:gd name="T64" fmla="*/ 116 w 430"/>
                  <a:gd name="T65" fmla="*/ 681 h 726"/>
                  <a:gd name="T66" fmla="*/ 95 w 430"/>
                  <a:gd name="T67" fmla="*/ 674 h 726"/>
                  <a:gd name="T68" fmla="*/ 32 w 430"/>
                  <a:gd name="T69" fmla="*/ 672 h 726"/>
                  <a:gd name="T70" fmla="*/ 8 w 430"/>
                  <a:gd name="T71" fmla="*/ 635 h 726"/>
                  <a:gd name="T72" fmla="*/ 3 w 430"/>
                  <a:gd name="T73" fmla="*/ 578 h 726"/>
                  <a:gd name="T74" fmla="*/ 1 w 430"/>
                  <a:gd name="T75" fmla="*/ 536 h 726"/>
                  <a:gd name="T76" fmla="*/ 31 w 430"/>
                  <a:gd name="T77" fmla="*/ 532 h 726"/>
                  <a:gd name="T78" fmla="*/ 45 w 430"/>
                  <a:gd name="T79" fmla="*/ 518 h 726"/>
                  <a:gd name="T80" fmla="*/ 33 w 430"/>
                  <a:gd name="T81" fmla="*/ 431 h 726"/>
                  <a:gd name="T82" fmla="*/ 16 w 430"/>
                  <a:gd name="T83" fmla="*/ 290 h 726"/>
                  <a:gd name="T84" fmla="*/ 22 w 430"/>
                  <a:gd name="T85" fmla="*/ 275 h 726"/>
                  <a:gd name="T86" fmla="*/ 29 w 430"/>
                  <a:gd name="T87" fmla="*/ 259 h 726"/>
                  <a:gd name="T88" fmla="*/ 51 w 430"/>
                  <a:gd name="T89" fmla="*/ 271 h 726"/>
                  <a:gd name="T90" fmla="*/ 64 w 430"/>
                  <a:gd name="T91" fmla="*/ 280 h 726"/>
                  <a:gd name="T92" fmla="*/ 108 w 430"/>
                  <a:gd name="T93" fmla="*/ 270 h 726"/>
                  <a:gd name="T94" fmla="*/ 126 w 430"/>
                  <a:gd name="T95" fmla="*/ 252 h 726"/>
                  <a:gd name="T96" fmla="*/ 128 w 430"/>
                  <a:gd name="T97" fmla="*/ 200 h 726"/>
                  <a:gd name="T98" fmla="*/ 129 w 430"/>
                  <a:gd name="T99" fmla="*/ 174 h 726"/>
                  <a:gd name="T100" fmla="*/ 141 w 430"/>
                  <a:gd name="T101" fmla="*/ 165 h 726"/>
                  <a:gd name="T102" fmla="*/ 114 w 430"/>
                  <a:gd name="T103" fmla="*/ 146 h 726"/>
                  <a:gd name="T104" fmla="*/ 110 w 430"/>
                  <a:gd name="T105" fmla="*/ 131 h 726"/>
                  <a:gd name="T106" fmla="*/ 122 w 430"/>
                  <a:gd name="T107" fmla="*/ 85 h 7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30" h="726">
                    <a:moveTo>
                      <a:pt x="119" y="67"/>
                    </a:moveTo>
                    <a:lnTo>
                      <a:pt x="126" y="63"/>
                    </a:lnTo>
                    <a:lnTo>
                      <a:pt x="132" y="60"/>
                    </a:lnTo>
                    <a:lnTo>
                      <a:pt x="136" y="55"/>
                    </a:lnTo>
                    <a:lnTo>
                      <a:pt x="139" y="49"/>
                    </a:lnTo>
                    <a:lnTo>
                      <a:pt x="141" y="47"/>
                    </a:lnTo>
                    <a:lnTo>
                      <a:pt x="142" y="44"/>
                    </a:lnTo>
                    <a:lnTo>
                      <a:pt x="145" y="43"/>
                    </a:lnTo>
                    <a:lnTo>
                      <a:pt x="148" y="43"/>
                    </a:lnTo>
                    <a:lnTo>
                      <a:pt x="152" y="42"/>
                    </a:lnTo>
                    <a:lnTo>
                      <a:pt x="155" y="41"/>
                    </a:lnTo>
                    <a:lnTo>
                      <a:pt x="160" y="38"/>
                    </a:lnTo>
                    <a:lnTo>
                      <a:pt x="165" y="35"/>
                    </a:lnTo>
                    <a:lnTo>
                      <a:pt x="168" y="30"/>
                    </a:lnTo>
                    <a:lnTo>
                      <a:pt x="171" y="25"/>
                    </a:lnTo>
                    <a:lnTo>
                      <a:pt x="171" y="20"/>
                    </a:lnTo>
                    <a:lnTo>
                      <a:pt x="172" y="15"/>
                    </a:lnTo>
                    <a:lnTo>
                      <a:pt x="172" y="10"/>
                    </a:lnTo>
                    <a:lnTo>
                      <a:pt x="174" y="6"/>
                    </a:lnTo>
                    <a:lnTo>
                      <a:pt x="178" y="4"/>
                    </a:lnTo>
                    <a:lnTo>
                      <a:pt x="184" y="3"/>
                    </a:lnTo>
                    <a:lnTo>
                      <a:pt x="201" y="1"/>
                    </a:lnTo>
                    <a:lnTo>
                      <a:pt x="221" y="0"/>
                    </a:lnTo>
                    <a:lnTo>
                      <a:pt x="230" y="0"/>
                    </a:lnTo>
                    <a:lnTo>
                      <a:pt x="237" y="3"/>
                    </a:lnTo>
                    <a:lnTo>
                      <a:pt x="241" y="4"/>
                    </a:lnTo>
                    <a:lnTo>
                      <a:pt x="245" y="6"/>
                    </a:lnTo>
                    <a:lnTo>
                      <a:pt x="247" y="10"/>
                    </a:lnTo>
                    <a:lnTo>
                      <a:pt x="249" y="13"/>
                    </a:lnTo>
                    <a:lnTo>
                      <a:pt x="253" y="22"/>
                    </a:lnTo>
                    <a:lnTo>
                      <a:pt x="258" y="29"/>
                    </a:lnTo>
                    <a:lnTo>
                      <a:pt x="264" y="36"/>
                    </a:lnTo>
                    <a:lnTo>
                      <a:pt x="271" y="43"/>
                    </a:lnTo>
                    <a:lnTo>
                      <a:pt x="284" y="54"/>
                    </a:lnTo>
                    <a:lnTo>
                      <a:pt x="294" y="62"/>
                    </a:lnTo>
                    <a:lnTo>
                      <a:pt x="298" y="67"/>
                    </a:lnTo>
                    <a:lnTo>
                      <a:pt x="300" y="72"/>
                    </a:lnTo>
                    <a:lnTo>
                      <a:pt x="300" y="78"/>
                    </a:lnTo>
                    <a:lnTo>
                      <a:pt x="298" y="83"/>
                    </a:lnTo>
                    <a:lnTo>
                      <a:pt x="294" y="89"/>
                    </a:lnTo>
                    <a:lnTo>
                      <a:pt x="289" y="94"/>
                    </a:lnTo>
                    <a:lnTo>
                      <a:pt x="285" y="95"/>
                    </a:lnTo>
                    <a:lnTo>
                      <a:pt x="281" y="97"/>
                    </a:lnTo>
                    <a:lnTo>
                      <a:pt x="277" y="98"/>
                    </a:lnTo>
                    <a:lnTo>
                      <a:pt x="271" y="98"/>
                    </a:lnTo>
                    <a:lnTo>
                      <a:pt x="261" y="98"/>
                    </a:lnTo>
                    <a:lnTo>
                      <a:pt x="252" y="99"/>
                    </a:lnTo>
                    <a:lnTo>
                      <a:pt x="243" y="101"/>
                    </a:lnTo>
                    <a:lnTo>
                      <a:pt x="236" y="105"/>
                    </a:lnTo>
                    <a:lnTo>
                      <a:pt x="231" y="110"/>
                    </a:lnTo>
                    <a:lnTo>
                      <a:pt x="227" y="116"/>
                    </a:lnTo>
                    <a:lnTo>
                      <a:pt x="224" y="124"/>
                    </a:lnTo>
                    <a:lnTo>
                      <a:pt x="224" y="133"/>
                    </a:lnTo>
                    <a:lnTo>
                      <a:pt x="224" y="143"/>
                    </a:lnTo>
                    <a:lnTo>
                      <a:pt x="227" y="152"/>
                    </a:lnTo>
                    <a:lnTo>
                      <a:pt x="230" y="161"/>
                    </a:lnTo>
                    <a:lnTo>
                      <a:pt x="235" y="169"/>
                    </a:lnTo>
                    <a:lnTo>
                      <a:pt x="246" y="183"/>
                    </a:lnTo>
                    <a:lnTo>
                      <a:pt x="255" y="198"/>
                    </a:lnTo>
                    <a:lnTo>
                      <a:pt x="266" y="212"/>
                    </a:lnTo>
                    <a:lnTo>
                      <a:pt x="274" y="223"/>
                    </a:lnTo>
                    <a:lnTo>
                      <a:pt x="279" y="227"/>
                    </a:lnTo>
                    <a:lnTo>
                      <a:pt x="283" y="233"/>
                    </a:lnTo>
                    <a:lnTo>
                      <a:pt x="285" y="239"/>
                    </a:lnTo>
                    <a:lnTo>
                      <a:pt x="286" y="245"/>
                    </a:lnTo>
                    <a:lnTo>
                      <a:pt x="287" y="258"/>
                    </a:lnTo>
                    <a:lnTo>
                      <a:pt x="290" y="269"/>
                    </a:lnTo>
                    <a:lnTo>
                      <a:pt x="291" y="274"/>
                    </a:lnTo>
                    <a:lnTo>
                      <a:pt x="293" y="277"/>
                    </a:lnTo>
                    <a:lnTo>
                      <a:pt x="297" y="281"/>
                    </a:lnTo>
                    <a:lnTo>
                      <a:pt x="302" y="284"/>
                    </a:lnTo>
                    <a:lnTo>
                      <a:pt x="304" y="286"/>
                    </a:lnTo>
                    <a:lnTo>
                      <a:pt x="306" y="286"/>
                    </a:lnTo>
                    <a:lnTo>
                      <a:pt x="310" y="286"/>
                    </a:lnTo>
                    <a:lnTo>
                      <a:pt x="313" y="284"/>
                    </a:lnTo>
                    <a:lnTo>
                      <a:pt x="321" y="281"/>
                    </a:lnTo>
                    <a:lnTo>
                      <a:pt x="330" y="277"/>
                    </a:lnTo>
                    <a:lnTo>
                      <a:pt x="338" y="274"/>
                    </a:lnTo>
                    <a:lnTo>
                      <a:pt x="348" y="270"/>
                    </a:lnTo>
                    <a:lnTo>
                      <a:pt x="357" y="268"/>
                    </a:lnTo>
                    <a:lnTo>
                      <a:pt x="367" y="266"/>
                    </a:lnTo>
                    <a:lnTo>
                      <a:pt x="372" y="268"/>
                    </a:lnTo>
                    <a:lnTo>
                      <a:pt x="374" y="270"/>
                    </a:lnTo>
                    <a:lnTo>
                      <a:pt x="376" y="272"/>
                    </a:lnTo>
                    <a:lnTo>
                      <a:pt x="378" y="276"/>
                    </a:lnTo>
                    <a:lnTo>
                      <a:pt x="378" y="284"/>
                    </a:lnTo>
                    <a:lnTo>
                      <a:pt x="375" y="293"/>
                    </a:lnTo>
                    <a:lnTo>
                      <a:pt x="372" y="303"/>
                    </a:lnTo>
                    <a:lnTo>
                      <a:pt x="369" y="313"/>
                    </a:lnTo>
                    <a:lnTo>
                      <a:pt x="367" y="321"/>
                    </a:lnTo>
                    <a:lnTo>
                      <a:pt x="367" y="327"/>
                    </a:lnTo>
                    <a:lnTo>
                      <a:pt x="368" y="331"/>
                    </a:lnTo>
                    <a:lnTo>
                      <a:pt x="371" y="332"/>
                    </a:lnTo>
                    <a:lnTo>
                      <a:pt x="373" y="333"/>
                    </a:lnTo>
                    <a:lnTo>
                      <a:pt x="378" y="333"/>
                    </a:lnTo>
                    <a:lnTo>
                      <a:pt x="382" y="334"/>
                    </a:lnTo>
                    <a:lnTo>
                      <a:pt x="390" y="337"/>
                    </a:lnTo>
                    <a:lnTo>
                      <a:pt x="398" y="340"/>
                    </a:lnTo>
                    <a:lnTo>
                      <a:pt x="407" y="347"/>
                    </a:lnTo>
                    <a:lnTo>
                      <a:pt x="417" y="356"/>
                    </a:lnTo>
                    <a:lnTo>
                      <a:pt x="423" y="365"/>
                    </a:lnTo>
                    <a:lnTo>
                      <a:pt x="428" y="375"/>
                    </a:lnTo>
                    <a:lnTo>
                      <a:pt x="430" y="384"/>
                    </a:lnTo>
                    <a:lnTo>
                      <a:pt x="430" y="394"/>
                    </a:lnTo>
                    <a:lnTo>
                      <a:pt x="429" y="403"/>
                    </a:lnTo>
                    <a:lnTo>
                      <a:pt x="428" y="414"/>
                    </a:lnTo>
                    <a:lnTo>
                      <a:pt x="424" y="423"/>
                    </a:lnTo>
                    <a:lnTo>
                      <a:pt x="416" y="425"/>
                    </a:lnTo>
                    <a:lnTo>
                      <a:pt x="405" y="427"/>
                    </a:lnTo>
                    <a:lnTo>
                      <a:pt x="396" y="431"/>
                    </a:lnTo>
                    <a:lnTo>
                      <a:pt x="385" y="434"/>
                    </a:lnTo>
                    <a:lnTo>
                      <a:pt x="375" y="439"/>
                    </a:lnTo>
                    <a:lnTo>
                      <a:pt x="366" y="445"/>
                    </a:lnTo>
                    <a:lnTo>
                      <a:pt x="356" y="452"/>
                    </a:lnTo>
                    <a:lnTo>
                      <a:pt x="348" y="460"/>
                    </a:lnTo>
                    <a:lnTo>
                      <a:pt x="341" y="467"/>
                    </a:lnTo>
                    <a:lnTo>
                      <a:pt x="337" y="476"/>
                    </a:lnTo>
                    <a:lnTo>
                      <a:pt x="335" y="483"/>
                    </a:lnTo>
                    <a:lnTo>
                      <a:pt x="334" y="489"/>
                    </a:lnTo>
                    <a:lnTo>
                      <a:pt x="335" y="503"/>
                    </a:lnTo>
                    <a:lnTo>
                      <a:pt x="336" y="518"/>
                    </a:lnTo>
                    <a:lnTo>
                      <a:pt x="335" y="527"/>
                    </a:lnTo>
                    <a:lnTo>
                      <a:pt x="332" y="536"/>
                    </a:lnTo>
                    <a:lnTo>
                      <a:pt x="329" y="546"/>
                    </a:lnTo>
                    <a:lnTo>
                      <a:pt x="324" y="557"/>
                    </a:lnTo>
                    <a:lnTo>
                      <a:pt x="312" y="577"/>
                    </a:lnTo>
                    <a:lnTo>
                      <a:pt x="300" y="598"/>
                    </a:lnTo>
                    <a:lnTo>
                      <a:pt x="294" y="609"/>
                    </a:lnTo>
                    <a:lnTo>
                      <a:pt x="291" y="620"/>
                    </a:lnTo>
                    <a:lnTo>
                      <a:pt x="287" y="630"/>
                    </a:lnTo>
                    <a:lnTo>
                      <a:pt x="285" y="640"/>
                    </a:lnTo>
                    <a:lnTo>
                      <a:pt x="283" y="659"/>
                    </a:lnTo>
                    <a:lnTo>
                      <a:pt x="280" y="677"/>
                    </a:lnTo>
                    <a:lnTo>
                      <a:pt x="280" y="686"/>
                    </a:lnTo>
                    <a:lnTo>
                      <a:pt x="279" y="693"/>
                    </a:lnTo>
                    <a:lnTo>
                      <a:pt x="267" y="697"/>
                    </a:lnTo>
                    <a:lnTo>
                      <a:pt x="255" y="700"/>
                    </a:lnTo>
                    <a:lnTo>
                      <a:pt x="245" y="705"/>
                    </a:lnTo>
                    <a:lnTo>
                      <a:pt x="236" y="709"/>
                    </a:lnTo>
                    <a:lnTo>
                      <a:pt x="223" y="716"/>
                    </a:lnTo>
                    <a:lnTo>
                      <a:pt x="210" y="722"/>
                    </a:lnTo>
                    <a:lnTo>
                      <a:pt x="203" y="724"/>
                    </a:lnTo>
                    <a:lnTo>
                      <a:pt x="197" y="724"/>
                    </a:lnTo>
                    <a:lnTo>
                      <a:pt x="195" y="724"/>
                    </a:lnTo>
                    <a:lnTo>
                      <a:pt x="192" y="723"/>
                    </a:lnTo>
                    <a:lnTo>
                      <a:pt x="190" y="722"/>
                    </a:lnTo>
                    <a:lnTo>
                      <a:pt x="189" y="719"/>
                    </a:lnTo>
                    <a:lnTo>
                      <a:pt x="186" y="716"/>
                    </a:lnTo>
                    <a:lnTo>
                      <a:pt x="184" y="713"/>
                    </a:lnTo>
                    <a:lnTo>
                      <a:pt x="182" y="711"/>
                    </a:lnTo>
                    <a:lnTo>
                      <a:pt x="179" y="710"/>
                    </a:lnTo>
                    <a:lnTo>
                      <a:pt x="173" y="709"/>
                    </a:lnTo>
                    <a:lnTo>
                      <a:pt x="166" y="709"/>
                    </a:lnTo>
                    <a:lnTo>
                      <a:pt x="160" y="711"/>
                    </a:lnTo>
                    <a:lnTo>
                      <a:pt x="153" y="715"/>
                    </a:lnTo>
                    <a:lnTo>
                      <a:pt x="147" y="719"/>
                    </a:lnTo>
                    <a:lnTo>
                      <a:pt x="141" y="724"/>
                    </a:lnTo>
                    <a:lnTo>
                      <a:pt x="139" y="725"/>
                    </a:lnTo>
                    <a:lnTo>
                      <a:pt x="135" y="726"/>
                    </a:lnTo>
                    <a:lnTo>
                      <a:pt x="133" y="726"/>
                    </a:lnTo>
                    <a:lnTo>
                      <a:pt x="130" y="725"/>
                    </a:lnTo>
                    <a:lnTo>
                      <a:pt x="127" y="722"/>
                    </a:lnTo>
                    <a:lnTo>
                      <a:pt x="124" y="716"/>
                    </a:lnTo>
                    <a:lnTo>
                      <a:pt x="120" y="699"/>
                    </a:lnTo>
                    <a:lnTo>
                      <a:pt x="116" y="681"/>
                    </a:lnTo>
                    <a:lnTo>
                      <a:pt x="115" y="679"/>
                    </a:lnTo>
                    <a:lnTo>
                      <a:pt x="113" y="677"/>
                    </a:lnTo>
                    <a:lnTo>
                      <a:pt x="109" y="675"/>
                    </a:lnTo>
                    <a:lnTo>
                      <a:pt x="105" y="674"/>
                    </a:lnTo>
                    <a:lnTo>
                      <a:pt x="95" y="674"/>
                    </a:lnTo>
                    <a:lnTo>
                      <a:pt x="82" y="674"/>
                    </a:lnTo>
                    <a:lnTo>
                      <a:pt x="67" y="675"/>
                    </a:lnTo>
                    <a:lnTo>
                      <a:pt x="54" y="675"/>
                    </a:lnTo>
                    <a:lnTo>
                      <a:pt x="42" y="674"/>
                    </a:lnTo>
                    <a:lnTo>
                      <a:pt x="32" y="672"/>
                    </a:lnTo>
                    <a:lnTo>
                      <a:pt x="25" y="667"/>
                    </a:lnTo>
                    <a:lnTo>
                      <a:pt x="19" y="661"/>
                    </a:lnTo>
                    <a:lnTo>
                      <a:pt x="14" y="653"/>
                    </a:lnTo>
                    <a:lnTo>
                      <a:pt x="10" y="644"/>
                    </a:lnTo>
                    <a:lnTo>
                      <a:pt x="8" y="635"/>
                    </a:lnTo>
                    <a:lnTo>
                      <a:pt x="6" y="625"/>
                    </a:lnTo>
                    <a:lnTo>
                      <a:pt x="4" y="615"/>
                    </a:lnTo>
                    <a:lnTo>
                      <a:pt x="4" y="605"/>
                    </a:lnTo>
                    <a:lnTo>
                      <a:pt x="3" y="591"/>
                    </a:lnTo>
                    <a:lnTo>
                      <a:pt x="3" y="578"/>
                    </a:lnTo>
                    <a:lnTo>
                      <a:pt x="2" y="565"/>
                    </a:lnTo>
                    <a:lnTo>
                      <a:pt x="1" y="554"/>
                    </a:lnTo>
                    <a:lnTo>
                      <a:pt x="0" y="545"/>
                    </a:lnTo>
                    <a:lnTo>
                      <a:pt x="0" y="539"/>
                    </a:lnTo>
                    <a:lnTo>
                      <a:pt x="1" y="536"/>
                    </a:lnTo>
                    <a:lnTo>
                      <a:pt x="3" y="534"/>
                    </a:lnTo>
                    <a:lnTo>
                      <a:pt x="6" y="533"/>
                    </a:lnTo>
                    <a:lnTo>
                      <a:pt x="10" y="533"/>
                    </a:lnTo>
                    <a:lnTo>
                      <a:pt x="20" y="532"/>
                    </a:lnTo>
                    <a:lnTo>
                      <a:pt x="31" y="532"/>
                    </a:lnTo>
                    <a:lnTo>
                      <a:pt x="34" y="530"/>
                    </a:lnTo>
                    <a:lnTo>
                      <a:pt x="38" y="529"/>
                    </a:lnTo>
                    <a:lnTo>
                      <a:pt x="41" y="528"/>
                    </a:lnTo>
                    <a:lnTo>
                      <a:pt x="44" y="524"/>
                    </a:lnTo>
                    <a:lnTo>
                      <a:pt x="45" y="518"/>
                    </a:lnTo>
                    <a:lnTo>
                      <a:pt x="45" y="509"/>
                    </a:lnTo>
                    <a:lnTo>
                      <a:pt x="44" y="498"/>
                    </a:lnTo>
                    <a:lnTo>
                      <a:pt x="42" y="486"/>
                    </a:lnTo>
                    <a:lnTo>
                      <a:pt x="38" y="459"/>
                    </a:lnTo>
                    <a:lnTo>
                      <a:pt x="33" y="431"/>
                    </a:lnTo>
                    <a:lnTo>
                      <a:pt x="29" y="394"/>
                    </a:lnTo>
                    <a:lnTo>
                      <a:pt x="26" y="357"/>
                    </a:lnTo>
                    <a:lnTo>
                      <a:pt x="21" y="324"/>
                    </a:lnTo>
                    <a:lnTo>
                      <a:pt x="16" y="297"/>
                    </a:lnTo>
                    <a:lnTo>
                      <a:pt x="16" y="290"/>
                    </a:lnTo>
                    <a:lnTo>
                      <a:pt x="16" y="284"/>
                    </a:lnTo>
                    <a:lnTo>
                      <a:pt x="17" y="281"/>
                    </a:lnTo>
                    <a:lnTo>
                      <a:pt x="19" y="278"/>
                    </a:lnTo>
                    <a:lnTo>
                      <a:pt x="20" y="277"/>
                    </a:lnTo>
                    <a:lnTo>
                      <a:pt x="22" y="275"/>
                    </a:lnTo>
                    <a:lnTo>
                      <a:pt x="23" y="271"/>
                    </a:lnTo>
                    <a:lnTo>
                      <a:pt x="23" y="268"/>
                    </a:lnTo>
                    <a:lnTo>
                      <a:pt x="25" y="265"/>
                    </a:lnTo>
                    <a:lnTo>
                      <a:pt x="26" y="261"/>
                    </a:lnTo>
                    <a:lnTo>
                      <a:pt x="29" y="259"/>
                    </a:lnTo>
                    <a:lnTo>
                      <a:pt x="36" y="258"/>
                    </a:lnTo>
                    <a:lnTo>
                      <a:pt x="41" y="259"/>
                    </a:lnTo>
                    <a:lnTo>
                      <a:pt x="45" y="262"/>
                    </a:lnTo>
                    <a:lnTo>
                      <a:pt x="47" y="265"/>
                    </a:lnTo>
                    <a:lnTo>
                      <a:pt x="51" y="271"/>
                    </a:lnTo>
                    <a:lnTo>
                      <a:pt x="52" y="275"/>
                    </a:lnTo>
                    <a:lnTo>
                      <a:pt x="54" y="276"/>
                    </a:lnTo>
                    <a:lnTo>
                      <a:pt x="57" y="278"/>
                    </a:lnTo>
                    <a:lnTo>
                      <a:pt x="58" y="278"/>
                    </a:lnTo>
                    <a:lnTo>
                      <a:pt x="64" y="280"/>
                    </a:lnTo>
                    <a:lnTo>
                      <a:pt x="70" y="278"/>
                    </a:lnTo>
                    <a:lnTo>
                      <a:pt x="80" y="276"/>
                    </a:lnTo>
                    <a:lnTo>
                      <a:pt x="94" y="274"/>
                    </a:lnTo>
                    <a:lnTo>
                      <a:pt x="101" y="272"/>
                    </a:lnTo>
                    <a:lnTo>
                      <a:pt x="108" y="270"/>
                    </a:lnTo>
                    <a:lnTo>
                      <a:pt x="114" y="268"/>
                    </a:lnTo>
                    <a:lnTo>
                      <a:pt x="117" y="265"/>
                    </a:lnTo>
                    <a:lnTo>
                      <a:pt x="121" y="262"/>
                    </a:lnTo>
                    <a:lnTo>
                      <a:pt x="123" y="257"/>
                    </a:lnTo>
                    <a:lnTo>
                      <a:pt x="126" y="252"/>
                    </a:lnTo>
                    <a:lnTo>
                      <a:pt x="128" y="247"/>
                    </a:lnTo>
                    <a:lnTo>
                      <a:pt x="130" y="236"/>
                    </a:lnTo>
                    <a:lnTo>
                      <a:pt x="130" y="225"/>
                    </a:lnTo>
                    <a:lnTo>
                      <a:pt x="129" y="213"/>
                    </a:lnTo>
                    <a:lnTo>
                      <a:pt x="128" y="200"/>
                    </a:lnTo>
                    <a:lnTo>
                      <a:pt x="126" y="188"/>
                    </a:lnTo>
                    <a:lnTo>
                      <a:pt x="126" y="180"/>
                    </a:lnTo>
                    <a:lnTo>
                      <a:pt x="126" y="177"/>
                    </a:lnTo>
                    <a:lnTo>
                      <a:pt x="127" y="175"/>
                    </a:lnTo>
                    <a:lnTo>
                      <a:pt x="129" y="174"/>
                    </a:lnTo>
                    <a:lnTo>
                      <a:pt x="132" y="171"/>
                    </a:lnTo>
                    <a:lnTo>
                      <a:pt x="138" y="169"/>
                    </a:lnTo>
                    <a:lnTo>
                      <a:pt x="141" y="168"/>
                    </a:lnTo>
                    <a:lnTo>
                      <a:pt x="142" y="167"/>
                    </a:lnTo>
                    <a:lnTo>
                      <a:pt x="141" y="165"/>
                    </a:lnTo>
                    <a:lnTo>
                      <a:pt x="138" y="162"/>
                    </a:lnTo>
                    <a:lnTo>
                      <a:pt x="134" y="160"/>
                    </a:lnTo>
                    <a:lnTo>
                      <a:pt x="124" y="154"/>
                    </a:lnTo>
                    <a:lnTo>
                      <a:pt x="116" y="149"/>
                    </a:lnTo>
                    <a:lnTo>
                      <a:pt x="114" y="146"/>
                    </a:lnTo>
                    <a:lnTo>
                      <a:pt x="111" y="144"/>
                    </a:lnTo>
                    <a:lnTo>
                      <a:pt x="110" y="142"/>
                    </a:lnTo>
                    <a:lnTo>
                      <a:pt x="110" y="138"/>
                    </a:lnTo>
                    <a:lnTo>
                      <a:pt x="110" y="133"/>
                    </a:lnTo>
                    <a:lnTo>
                      <a:pt x="110" y="131"/>
                    </a:lnTo>
                    <a:lnTo>
                      <a:pt x="114" y="123"/>
                    </a:lnTo>
                    <a:lnTo>
                      <a:pt x="121" y="104"/>
                    </a:lnTo>
                    <a:lnTo>
                      <a:pt x="122" y="97"/>
                    </a:lnTo>
                    <a:lnTo>
                      <a:pt x="122" y="91"/>
                    </a:lnTo>
                    <a:lnTo>
                      <a:pt x="122" y="85"/>
                    </a:lnTo>
                    <a:lnTo>
                      <a:pt x="121" y="79"/>
                    </a:lnTo>
                    <a:lnTo>
                      <a:pt x="120" y="70"/>
                    </a:lnTo>
                    <a:lnTo>
                      <a:pt x="119" y="67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1" name="北京">
                <a:extLst>
                  <a:ext uri="{FF2B5EF4-FFF2-40B4-BE49-F238E27FC236}">
                    <a16:creationId xmlns:a16="http://schemas.microsoft.com/office/drawing/2014/main" id="{3A2AAFF0-BA2B-4810-A704-D959B326F5B1}"/>
                  </a:ext>
                </a:extLst>
              </p:cNvPr>
              <p:cNvSpPr/>
              <p:nvPr/>
            </p:nvSpPr>
            <p:spPr bwMode="auto">
              <a:xfrm>
                <a:off x="4959569" y="2047437"/>
                <a:ext cx="236797" cy="263106"/>
              </a:xfrm>
              <a:custGeom>
                <a:avLst/>
                <a:gdLst>
                  <a:gd name="T0" fmla="*/ 265 w 636"/>
                  <a:gd name="T1" fmla="*/ 650 h 711"/>
                  <a:gd name="T2" fmla="*/ 282 w 636"/>
                  <a:gd name="T3" fmla="*/ 694 h 711"/>
                  <a:gd name="T4" fmla="*/ 304 w 636"/>
                  <a:gd name="T5" fmla="*/ 711 h 711"/>
                  <a:gd name="T6" fmla="*/ 325 w 636"/>
                  <a:gd name="T7" fmla="*/ 696 h 711"/>
                  <a:gd name="T8" fmla="*/ 372 w 636"/>
                  <a:gd name="T9" fmla="*/ 646 h 711"/>
                  <a:gd name="T10" fmla="*/ 401 w 636"/>
                  <a:gd name="T11" fmla="*/ 633 h 711"/>
                  <a:gd name="T12" fmla="*/ 428 w 636"/>
                  <a:gd name="T13" fmla="*/ 631 h 711"/>
                  <a:gd name="T14" fmla="*/ 448 w 636"/>
                  <a:gd name="T15" fmla="*/ 625 h 711"/>
                  <a:gd name="T16" fmla="*/ 471 w 636"/>
                  <a:gd name="T17" fmla="*/ 626 h 711"/>
                  <a:gd name="T18" fmla="*/ 486 w 636"/>
                  <a:gd name="T19" fmla="*/ 568 h 711"/>
                  <a:gd name="T20" fmla="*/ 496 w 636"/>
                  <a:gd name="T21" fmla="*/ 535 h 711"/>
                  <a:gd name="T22" fmla="*/ 446 w 636"/>
                  <a:gd name="T23" fmla="*/ 513 h 711"/>
                  <a:gd name="T24" fmla="*/ 435 w 636"/>
                  <a:gd name="T25" fmla="*/ 469 h 711"/>
                  <a:gd name="T26" fmla="*/ 446 w 636"/>
                  <a:gd name="T27" fmla="*/ 441 h 711"/>
                  <a:gd name="T28" fmla="*/ 496 w 636"/>
                  <a:gd name="T29" fmla="*/ 436 h 711"/>
                  <a:gd name="T30" fmla="*/ 572 w 636"/>
                  <a:gd name="T31" fmla="*/ 416 h 711"/>
                  <a:gd name="T32" fmla="*/ 599 w 636"/>
                  <a:gd name="T33" fmla="*/ 391 h 711"/>
                  <a:gd name="T34" fmla="*/ 619 w 636"/>
                  <a:gd name="T35" fmla="*/ 366 h 711"/>
                  <a:gd name="T36" fmla="*/ 602 w 636"/>
                  <a:gd name="T37" fmla="*/ 320 h 711"/>
                  <a:gd name="T38" fmla="*/ 594 w 636"/>
                  <a:gd name="T39" fmla="*/ 270 h 711"/>
                  <a:gd name="T40" fmla="*/ 597 w 636"/>
                  <a:gd name="T41" fmla="*/ 248 h 711"/>
                  <a:gd name="T42" fmla="*/ 574 w 636"/>
                  <a:gd name="T43" fmla="*/ 252 h 711"/>
                  <a:gd name="T44" fmla="*/ 570 w 636"/>
                  <a:gd name="T45" fmla="*/ 220 h 711"/>
                  <a:gd name="T46" fmla="*/ 592 w 636"/>
                  <a:gd name="T47" fmla="*/ 199 h 711"/>
                  <a:gd name="T48" fmla="*/ 627 w 636"/>
                  <a:gd name="T49" fmla="*/ 194 h 711"/>
                  <a:gd name="T50" fmla="*/ 633 w 636"/>
                  <a:gd name="T51" fmla="*/ 161 h 711"/>
                  <a:gd name="T52" fmla="*/ 545 w 636"/>
                  <a:gd name="T53" fmla="*/ 147 h 711"/>
                  <a:gd name="T54" fmla="*/ 474 w 636"/>
                  <a:gd name="T55" fmla="*/ 142 h 711"/>
                  <a:gd name="T56" fmla="*/ 429 w 636"/>
                  <a:gd name="T57" fmla="*/ 93 h 711"/>
                  <a:gd name="T58" fmla="*/ 382 w 636"/>
                  <a:gd name="T59" fmla="*/ 49 h 711"/>
                  <a:gd name="T60" fmla="*/ 366 w 636"/>
                  <a:gd name="T61" fmla="*/ 3 h 711"/>
                  <a:gd name="T62" fmla="*/ 353 w 636"/>
                  <a:gd name="T63" fmla="*/ 3 h 711"/>
                  <a:gd name="T64" fmla="*/ 340 w 636"/>
                  <a:gd name="T65" fmla="*/ 28 h 711"/>
                  <a:gd name="T66" fmla="*/ 308 w 636"/>
                  <a:gd name="T67" fmla="*/ 34 h 711"/>
                  <a:gd name="T68" fmla="*/ 300 w 636"/>
                  <a:gd name="T69" fmla="*/ 51 h 711"/>
                  <a:gd name="T70" fmla="*/ 288 w 636"/>
                  <a:gd name="T71" fmla="*/ 63 h 711"/>
                  <a:gd name="T72" fmla="*/ 266 w 636"/>
                  <a:gd name="T73" fmla="*/ 72 h 711"/>
                  <a:gd name="T74" fmla="*/ 298 w 636"/>
                  <a:gd name="T75" fmla="*/ 108 h 711"/>
                  <a:gd name="T76" fmla="*/ 302 w 636"/>
                  <a:gd name="T77" fmla="*/ 129 h 711"/>
                  <a:gd name="T78" fmla="*/ 252 w 636"/>
                  <a:gd name="T79" fmla="*/ 139 h 711"/>
                  <a:gd name="T80" fmla="*/ 233 w 636"/>
                  <a:gd name="T81" fmla="*/ 131 h 711"/>
                  <a:gd name="T82" fmla="*/ 216 w 636"/>
                  <a:gd name="T83" fmla="*/ 173 h 711"/>
                  <a:gd name="T84" fmla="*/ 176 w 636"/>
                  <a:gd name="T85" fmla="*/ 217 h 711"/>
                  <a:gd name="T86" fmla="*/ 144 w 636"/>
                  <a:gd name="T87" fmla="*/ 209 h 711"/>
                  <a:gd name="T88" fmla="*/ 106 w 636"/>
                  <a:gd name="T89" fmla="*/ 227 h 711"/>
                  <a:gd name="T90" fmla="*/ 90 w 636"/>
                  <a:gd name="T91" fmla="*/ 271 h 711"/>
                  <a:gd name="T92" fmla="*/ 137 w 636"/>
                  <a:gd name="T93" fmla="*/ 318 h 711"/>
                  <a:gd name="T94" fmla="*/ 145 w 636"/>
                  <a:gd name="T95" fmla="*/ 374 h 711"/>
                  <a:gd name="T96" fmla="*/ 115 w 636"/>
                  <a:gd name="T97" fmla="*/ 416 h 711"/>
                  <a:gd name="T98" fmla="*/ 63 w 636"/>
                  <a:gd name="T99" fmla="*/ 432 h 711"/>
                  <a:gd name="T100" fmla="*/ 0 w 636"/>
                  <a:gd name="T101" fmla="*/ 481 h 711"/>
                  <a:gd name="T102" fmla="*/ 10 w 636"/>
                  <a:gd name="T103" fmla="*/ 516 h 711"/>
                  <a:gd name="T104" fmla="*/ 39 w 636"/>
                  <a:gd name="T105" fmla="*/ 566 h 711"/>
                  <a:gd name="T106" fmla="*/ 17 w 636"/>
                  <a:gd name="T107" fmla="*/ 575 h 711"/>
                  <a:gd name="T108" fmla="*/ 25 w 636"/>
                  <a:gd name="T109" fmla="*/ 607 h 711"/>
                  <a:gd name="T110" fmla="*/ 37 w 636"/>
                  <a:gd name="T111" fmla="*/ 646 h 711"/>
                  <a:gd name="T112" fmla="*/ 64 w 636"/>
                  <a:gd name="T113" fmla="*/ 662 h 711"/>
                  <a:gd name="T114" fmla="*/ 93 w 636"/>
                  <a:gd name="T115" fmla="*/ 663 h 711"/>
                  <a:gd name="T116" fmla="*/ 118 w 636"/>
                  <a:gd name="T117" fmla="*/ 689 h 711"/>
                  <a:gd name="T118" fmla="*/ 157 w 636"/>
                  <a:gd name="T119" fmla="*/ 675 h 711"/>
                  <a:gd name="T120" fmla="*/ 201 w 636"/>
                  <a:gd name="T121" fmla="*/ 649 h 7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36" h="711">
                    <a:moveTo>
                      <a:pt x="237" y="646"/>
                    </a:moveTo>
                    <a:lnTo>
                      <a:pt x="245" y="646"/>
                    </a:lnTo>
                    <a:lnTo>
                      <a:pt x="252" y="646"/>
                    </a:lnTo>
                    <a:lnTo>
                      <a:pt x="257" y="646"/>
                    </a:lnTo>
                    <a:lnTo>
                      <a:pt x="262" y="648"/>
                    </a:lnTo>
                    <a:lnTo>
                      <a:pt x="265" y="650"/>
                    </a:lnTo>
                    <a:lnTo>
                      <a:pt x="268" y="655"/>
                    </a:lnTo>
                    <a:lnTo>
                      <a:pt x="270" y="659"/>
                    </a:lnTo>
                    <a:lnTo>
                      <a:pt x="272" y="668"/>
                    </a:lnTo>
                    <a:lnTo>
                      <a:pt x="275" y="678"/>
                    </a:lnTo>
                    <a:lnTo>
                      <a:pt x="279" y="689"/>
                    </a:lnTo>
                    <a:lnTo>
                      <a:pt x="282" y="694"/>
                    </a:lnTo>
                    <a:lnTo>
                      <a:pt x="285" y="699"/>
                    </a:lnTo>
                    <a:lnTo>
                      <a:pt x="289" y="703"/>
                    </a:lnTo>
                    <a:lnTo>
                      <a:pt x="291" y="706"/>
                    </a:lnTo>
                    <a:lnTo>
                      <a:pt x="296" y="708"/>
                    </a:lnTo>
                    <a:lnTo>
                      <a:pt x="300" y="709"/>
                    </a:lnTo>
                    <a:lnTo>
                      <a:pt x="304" y="711"/>
                    </a:lnTo>
                    <a:lnTo>
                      <a:pt x="308" y="711"/>
                    </a:lnTo>
                    <a:lnTo>
                      <a:pt x="312" y="711"/>
                    </a:lnTo>
                    <a:lnTo>
                      <a:pt x="315" y="708"/>
                    </a:lnTo>
                    <a:lnTo>
                      <a:pt x="319" y="707"/>
                    </a:lnTo>
                    <a:lnTo>
                      <a:pt x="321" y="703"/>
                    </a:lnTo>
                    <a:lnTo>
                      <a:pt x="325" y="696"/>
                    </a:lnTo>
                    <a:lnTo>
                      <a:pt x="331" y="689"/>
                    </a:lnTo>
                    <a:lnTo>
                      <a:pt x="337" y="681"/>
                    </a:lnTo>
                    <a:lnTo>
                      <a:pt x="344" y="675"/>
                    </a:lnTo>
                    <a:lnTo>
                      <a:pt x="354" y="664"/>
                    </a:lnTo>
                    <a:lnTo>
                      <a:pt x="364" y="655"/>
                    </a:lnTo>
                    <a:lnTo>
                      <a:pt x="372" y="646"/>
                    </a:lnTo>
                    <a:lnTo>
                      <a:pt x="379" y="639"/>
                    </a:lnTo>
                    <a:lnTo>
                      <a:pt x="383" y="637"/>
                    </a:lnTo>
                    <a:lnTo>
                      <a:pt x="386" y="635"/>
                    </a:lnTo>
                    <a:lnTo>
                      <a:pt x="390" y="633"/>
                    </a:lnTo>
                    <a:lnTo>
                      <a:pt x="394" y="633"/>
                    </a:lnTo>
                    <a:lnTo>
                      <a:pt x="401" y="633"/>
                    </a:lnTo>
                    <a:lnTo>
                      <a:pt x="409" y="636"/>
                    </a:lnTo>
                    <a:lnTo>
                      <a:pt x="413" y="637"/>
                    </a:lnTo>
                    <a:lnTo>
                      <a:pt x="416" y="637"/>
                    </a:lnTo>
                    <a:lnTo>
                      <a:pt x="420" y="636"/>
                    </a:lnTo>
                    <a:lnTo>
                      <a:pt x="422" y="636"/>
                    </a:lnTo>
                    <a:lnTo>
                      <a:pt x="428" y="631"/>
                    </a:lnTo>
                    <a:lnTo>
                      <a:pt x="434" y="625"/>
                    </a:lnTo>
                    <a:lnTo>
                      <a:pt x="436" y="623"/>
                    </a:lnTo>
                    <a:lnTo>
                      <a:pt x="439" y="621"/>
                    </a:lnTo>
                    <a:lnTo>
                      <a:pt x="441" y="621"/>
                    </a:lnTo>
                    <a:lnTo>
                      <a:pt x="444" y="621"/>
                    </a:lnTo>
                    <a:lnTo>
                      <a:pt x="448" y="625"/>
                    </a:lnTo>
                    <a:lnTo>
                      <a:pt x="453" y="631"/>
                    </a:lnTo>
                    <a:lnTo>
                      <a:pt x="457" y="632"/>
                    </a:lnTo>
                    <a:lnTo>
                      <a:pt x="460" y="633"/>
                    </a:lnTo>
                    <a:lnTo>
                      <a:pt x="464" y="632"/>
                    </a:lnTo>
                    <a:lnTo>
                      <a:pt x="467" y="630"/>
                    </a:lnTo>
                    <a:lnTo>
                      <a:pt x="471" y="626"/>
                    </a:lnTo>
                    <a:lnTo>
                      <a:pt x="474" y="621"/>
                    </a:lnTo>
                    <a:lnTo>
                      <a:pt x="477" y="615"/>
                    </a:lnTo>
                    <a:lnTo>
                      <a:pt x="478" y="608"/>
                    </a:lnTo>
                    <a:lnTo>
                      <a:pt x="479" y="593"/>
                    </a:lnTo>
                    <a:lnTo>
                      <a:pt x="482" y="580"/>
                    </a:lnTo>
                    <a:lnTo>
                      <a:pt x="486" y="568"/>
                    </a:lnTo>
                    <a:lnTo>
                      <a:pt x="492" y="556"/>
                    </a:lnTo>
                    <a:lnTo>
                      <a:pt x="499" y="547"/>
                    </a:lnTo>
                    <a:lnTo>
                      <a:pt x="503" y="542"/>
                    </a:lnTo>
                    <a:lnTo>
                      <a:pt x="503" y="539"/>
                    </a:lnTo>
                    <a:lnTo>
                      <a:pt x="501" y="537"/>
                    </a:lnTo>
                    <a:lnTo>
                      <a:pt x="496" y="535"/>
                    </a:lnTo>
                    <a:lnTo>
                      <a:pt x="489" y="532"/>
                    </a:lnTo>
                    <a:lnTo>
                      <a:pt x="478" y="528"/>
                    </a:lnTo>
                    <a:lnTo>
                      <a:pt x="467" y="524"/>
                    </a:lnTo>
                    <a:lnTo>
                      <a:pt x="458" y="519"/>
                    </a:lnTo>
                    <a:lnTo>
                      <a:pt x="449" y="516"/>
                    </a:lnTo>
                    <a:lnTo>
                      <a:pt x="446" y="513"/>
                    </a:lnTo>
                    <a:lnTo>
                      <a:pt x="442" y="509"/>
                    </a:lnTo>
                    <a:lnTo>
                      <a:pt x="440" y="504"/>
                    </a:lnTo>
                    <a:lnTo>
                      <a:pt x="438" y="499"/>
                    </a:lnTo>
                    <a:lnTo>
                      <a:pt x="435" y="488"/>
                    </a:lnTo>
                    <a:lnTo>
                      <a:pt x="435" y="479"/>
                    </a:lnTo>
                    <a:lnTo>
                      <a:pt x="435" y="469"/>
                    </a:lnTo>
                    <a:lnTo>
                      <a:pt x="434" y="460"/>
                    </a:lnTo>
                    <a:lnTo>
                      <a:pt x="434" y="455"/>
                    </a:lnTo>
                    <a:lnTo>
                      <a:pt x="435" y="450"/>
                    </a:lnTo>
                    <a:lnTo>
                      <a:pt x="436" y="447"/>
                    </a:lnTo>
                    <a:lnTo>
                      <a:pt x="440" y="444"/>
                    </a:lnTo>
                    <a:lnTo>
                      <a:pt x="446" y="441"/>
                    </a:lnTo>
                    <a:lnTo>
                      <a:pt x="454" y="436"/>
                    </a:lnTo>
                    <a:lnTo>
                      <a:pt x="460" y="435"/>
                    </a:lnTo>
                    <a:lnTo>
                      <a:pt x="465" y="434"/>
                    </a:lnTo>
                    <a:lnTo>
                      <a:pt x="472" y="434"/>
                    </a:lnTo>
                    <a:lnTo>
                      <a:pt x="480" y="435"/>
                    </a:lnTo>
                    <a:lnTo>
                      <a:pt x="496" y="436"/>
                    </a:lnTo>
                    <a:lnTo>
                      <a:pt x="510" y="435"/>
                    </a:lnTo>
                    <a:lnTo>
                      <a:pt x="523" y="432"/>
                    </a:lnTo>
                    <a:lnTo>
                      <a:pt x="534" y="428"/>
                    </a:lnTo>
                    <a:lnTo>
                      <a:pt x="546" y="423"/>
                    </a:lnTo>
                    <a:lnTo>
                      <a:pt x="559" y="419"/>
                    </a:lnTo>
                    <a:lnTo>
                      <a:pt x="572" y="416"/>
                    </a:lnTo>
                    <a:lnTo>
                      <a:pt x="583" y="410"/>
                    </a:lnTo>
                    <a:lnTo>
                      <a:pt x="589" y="404"/>
                    </a:lnTo>
                    <a:lnTo>
                      <a:pt x="592" y="397"/>
                    </a:lnTo>
                    <a:lnTo>
                      <a:pt x="593" y="394"/>
                    </a:lnTo>
                    <a:lnTo>
                      <a:pt x="596" y="392"/>
                    </a:lnTo>
                    <a:lnTo>
                      <a:pt x="599" y="391"/>
                    </a:lnTo>
                    <a:lnTo>
                      <a:pt x="604" y="390"/>
                    </a:lnTo>
                    <a:lnTo>
                      <a:pt x="612" y="388"/>
                    </a:lnTo>
                    <a:lnTo>
                      <a:pt x="617" y="386"/>
                    </a:lnTo>
                    <a:lnTo>
                      <a:pt x="619" y="381"/>
                    </a:lnTo>
                    <a:lnTo>
                      <a:pt x="619" y="374"/>
                    </a:lnTo>
                    <a:lnTo>
                      <a:pt x="619" y="366"/>
                    </a:lnTo>
                    <a:lnTo>
                      <a:pt x="619" y="358"/>
                    </a:lnTo>
                    <a:lnTo>
                      <a:pt x="617" y="348"/>
                    </a:lnTo>
                    <a:lnTo>
                      <a:pt x="615" y="341"/>
                    </a:lnTo>
                    <a:lnTo>
                      <a:pt x="614" y="334"/>
                    </a:lnTo>
                    <a:lnTo>
                      <a:pt x="611" y="330"/>
                    </a:lnTo>
                    <a:lnTo>
                      <a:pt x="602" y="320"/>
                    </a:lnTo>
                    <a:lnTo>
                      <a:pt x="592" y="306"/>
                    </a:lnTo>
                    <a:lnTo>
                      <a:pt x="589" y="299"/>
                    </a:lnTo>
                    <a:lnTo>
                      <a:pt x="586" y="293"/>
                    </a:lnTo>
                    <a:lnTo>
                      <a:pt x="584" y="287"/>
                    </a:lnTo>
                    <a:lnTo>
                      <a:pt x="583" y="281"/>
                    </a:lnTo>
                    <a:lnTo>
                      <a:pt x="594" y="270"/>
                    </a:lnTo>
                    <a:lnTo>
                      <a:pt x="606" y="260"/>
                    </a:lnTo>
                    <a:lnTo>
                      <a:pt x="606" y="257"/>
                    </a:lnTo>
                    <a:lnTo>
                      <a:pt x="605" y="254"/>
                    </a:lnTo>
                    <a:lnTo>
                      <a:pt x="603" y="252"/>
                    </a:lnTo>
                    <a:lnTo>
                      <a:pt x="600" y="249"/>
                    </a:lnTo>
                    <a:lnTo>
                      <a:pt x="597" y="248"/>
                    </a:lnTo>
                    <a:lnTo>
                      <a:pt x="593" y="248"/>
                    </a:lnTo>
                    <a:lnTo>
                      <a:pt x="589" y="249"/>
                    </a:lnTo>
                    <a:lnTo>
                      <a:pt x="585" y="252"/>
                    </a:lnTo>
                    <a:lnTo>
                      <a:pt x="580" y="253"/>
                    </a:lnTo>
                    <a:lnTo>
                      <a:pt x="577" y="253"/>
                    </a:lnTo>
                    <a:lnTo>
                      <a:pt x="574" y="252"/>
                    </a:lnTo>
                    <a:lnTo>
                      <a:pt x="572" y="248"/>
                    </a:lnTo>
                    <a:lnTo>
                      <a:pt x="570" y="245"/>
                    </a:lnTo>
                    <a:lnTo>
                      <a:pt x="568" y="239"/>
                    </a:lnTo>
                    <a:lnTo>
                      <a:pt x="568" y="233"/>
                    </a:lnTo>
                    <a:lnTo>
                      <a:pt x="568" y="227"/>
                    </a:lnTo>
                    <a:lnTo>
                      <a:pt x="570" y="220"/>
                    </a:lnTo>
                    <a:lnTo>
                      <a:pt x="573" y="215"/>
                    </a:lnTo>
                    <a:lnTo>
                      <a:pt x="575" y="210"/>
                    </a:lnTo>
                    <a:lnTo>
                      <a:pt x="579" y="205"/>
                    </a:lnTo>
                    <a:lnTo>
                      <a:pt x="584" y="203"/>
                    </a:lnTo>
                    <a:lnTo>
                      <a:pt x="589" y="201"/>
                    </a:lnTo>
                    <a:lnTo>
                      <a:pt x="592" y="199"/>
                    </a:lnTo>
                    <a:lnTo>
                      <a:pt x="597" y="198"/>
                    </a:lnTo>
                    <a:lnTo>
                      <a:pt x="606" y="198"/>
                    </a:lnTo>
                    <a:lnTo>
                      <a:pt x="615" y="198"/>
                    </a:lnTo>
                    <a:lnTo>
                      <a:pt x="619" y="197"/>
                    </a:lnTo>
                    <a:lnTo>
                      <a:pt x="623" y="196"/>
                    </a:lnTo>
                    <a:lnTo>
                      <a:pt x="627" y="194"/>
                    </a:lnTo>
                    <a:lnTo>
                      <a:pt x="629" y="191"/>
                    </a:lnTo>
                    <a:lnTo>
                      <a:pt x="633" y="184"/>
                    </a:lnTo>
                    <a:lnTo>
                      <a:pt x="635" y="177"/>
                    </a:lnTo>
                    <a:lnTo>
                      <a:pt x="636" y="171"/>
                    </a:lnTo>
                    <a:lnTo>
                      <a:pt x="635" y="165"/>
                    </a:lnTo>
                    <a:lnTo>
                      <a:pt x="633" y="161"/>
                    </a:lnTo>
                    <a:lnTo>
                      <a:pt x="629" y="158"/>
                    </a:lnTo>
                    <a:lnTo>
                      <a:pt x="623" y="154"/>
                    </a:lnTo>
                    <a:lnTo>
                      <a:pt x="615" y="152"/>
                    </a:lnTo>
                    <a:lnTo>
                      <a:pt x="592" y="148"/>
                    </a:lnTo>
                    <a:lnTo>
                      <a:pt x="567" y="147"/>
                    </a:lnTo>
                    <a:lnTo>
                      <a:pt x="545" y="147"/>
                    </a:lnTo>
                    <a:lnTo>
                      <a:pt x="530" y="147"/>
                    </a:lnTo>
                    <a:lnTo>
                      <a:pt x="518" y="150"/>
                    </a:lnTo>
                    <a:lnTo>
                      <a:pt x="508" y="151"/>
                    </a:lnTo>
                    <a:lnTo>
                      <a:pt x="498" y="150"/>
                    </a:lnTo>
                    <a:lnTo>
                      <a:pt x="486" y="147"/>
                    </a:lnTo>
                    <a:lnTo>
                      <a:pt x="474" y="142"/>
                    </a:lnTo>
                    <a:lnTo>
                      <a:pt x="464" y="135"/>
                    </a:lnTo>
                    <a:lnTo>
                      <a:pt x="454" y="127"/>
                    </a:lnTo>
                    <a:lnTo>
                      <a:pt x="448" y="117"/>
                    </a:lnTo>
                    <a:lnTo>
                      <a:pt x="442" y="109"/>
                    </a:lnTo>
                    <a:lnTo>
                      <a:pt x="436" y="101"/>
                    </a:lnTo>
                    <a:lnTo>
                      <a:pt x="429" y="93"/>
                    </a:lnTo>
                    <a:lnTo>
                      <a:pt x="422" y="87"/>
                    </a:lnTo>
                    <a:lnTo>
                      <a:pt x="413" y="79"/>
                    </a:lnTo>
                    <a:lnTo>
                      <a:pt x="404" y="73"/>
                    </a:lnTo>
                    <a:lnTo>
                      <a:pt x="396" y="66"/>
                    </a:lnTo>
                    <a:lnTo>
                      <a:pt x="388" y="58"/>
                    </a:lnTo>
                    <a:lnTo>
                      <a:pt x="382" y="49"/>
                    </a:lnTo>
                    <a:lnTo>
                      <a:pt x="377" y="40"/>
                    </a:lnTo>
                    <a:lnTo>
                      <a:pt x="373" y="31"/>
                    </a:lnTo>
                    <a:lnTo>
                      <a:pt x="371" y="21"/>
                    </a:lnTo>
                    <a:lnTo>
                      <a:pt x="370" y="13"/>
                    </a:lnTo>
                    <a:lnTo>
                      <a:pt x="367" y="6"/>
                    </a:lnTo>
                    <a:lnTo>
                      <a:pt x="366" y="3"/>
                    </a:lnTo>
                    <a:lnTo>
                      <a:pt x="364" y="1"/>
                    </a:lnTo>
                    <a:lnTo>
                      <a:pt x="361" y="0"/>
                    </a:lnTo>
                    <a:lnTo>
                      <a:pt x="359" y="0"/>
                    </a:lnTo>
                    <a:lnTo>
                      <a:pt x="357" y="0"/>
                    </a:lnTo>
                    <a:lnTo>
                      <a:pt x="354" y="1"/>
                    </a:lnTo>
                    <a:lnTo>
                      <a:pt x="353" y="3"/>
                    </a:lnTo>
                    <a:lnTo>
                      <a:pt x="352" y="6"/>
                    </a:lnTo>
                    <a:lnTo>
                      <a:pt x="350" y="10"/>
                    </a:lnTo>
                    <a:lnTo>
                      <a:pt x="348" y="16"/>
                    </a:lnTo>
                    <a:lnTo>
                      <a:pt x="346" y="22"/>
                    </a:lnTo>
                    <a:lnTo>
                      <a:pt x="342" y="27"/>
                    </a:lnTo>
                    <a:lnTo>
                      <a:pt x="340" y="28"/>
                    </a:lnTo>
                    <a:lnTo>
                      <a:pt x="337" y="30"/>
                    </a:lnTo>
                    <a:lnTo>
                      <a:pt x="332" y="31"/>
                    </a:lnTo>
                    <a:lnTo>
                      <a:pt x="325" y="31"/>
                    </a:lnTo>
                    <a:lnTo>
                      <a:pt x="318" y="32"/>
                    </a:lnTo>
                    <a:lnTo>
                      <a:pt x="313" y="32"/>
                    </a:lnTo>
                    <a:lnTo>
                      <a:pt x="308" y="34"/>
                    </a:lnTo>
                    <a:lnTo>
                      <a:pt x="304" y="35"/>
                    </a:lnTo>
                    <a:lnTo>
                      <a:pt x="303" y="38"/>
                    </a:lnTo>
                    <a:lnTo>
                      <a:pt x="301" y="40"/>
                    </a:lnTo>
                    <a:lnTo>
                      <a:pt x="301" y="44"/>
                    </a:lnTo>
                    <a:lnTo>
                      <a:pt x="301" y="47"/>
                    </a:lnTo>
                    <a:lnTo>
                      <a:pt x="300" y="51"/>
                    </a:lnTo>
                    <a:lnTo>
                      <a:pt x="300" y="53"/>
                    </a:lnTo>
                    <a:lnTo>
                      <a:pt x="297" y="57"/>
                    </a:lnTo>
                    <a:lnTo>
                      <a:pt x="296" y="59"/>
                    </a:lnTo>
                    <a:lnTo>
                      <a:pt x="294" y="62"/>
                    </a:lnTo>
                    <a:lnTo>
                      <a:pt x="290" y="63"/>
                    </a:lnTo>
                    <a:lnTo>
                      <a:pt x="288" y="63"/>
                    </a:lnTo>
                    <a:lnTo>
                      <a:pt x="284" y="63"/>
                    </a:lnTo>
                    <a:lnTo>
                      <a:pt x="276" y="63"/>
                    </a:lnTo>
                    <a:lnTo>
                      <a:pt x="270" y="65"/>
                    </a:lnTo>
                    <a:lnTo>
                      <a:pt x="269" y="68"/>
                    </a:lnTo>
                    <a:lnTo>
                      <a:pt x="266" y="70"/>
                    </a:lnTo>
                    <a:lnTo>
                      <a:pt x="266" y="72"/>
                    </a:lnTo>
                    <a:lnTo>
                      <a:pt x="268" y="76"/>
                    </a:lnTo>
                    <a:lnTo>
                      <a:pt x="272" y="84"/>
                    </a:lnTo>
                    <a:lnTo>
                      <a:pt x="279" y="93"/>
                    </a:lnTo>
                    <a:lnTo>
                      <a:pt x="287" y="101"/>
                    </a:lnTo>
                    <a:lnTo>
                      <a:pt x="295" y="106"/>
                    </a:lnTo>
                    <a:lnTo>
                      <a:pt x="298" y="108"/>
                    </a:lnTo>
                    <a:lnTo>
                      <a:pt x="301" y="112"/>
                    </a:lnTo>
                    <a:lnTo>
                      <a:pt x="303" y="116"/>
                    </a:lnTo>
                    <a:lnTo>
                      <a:pt x="304" y="120"/>
                    </a:lnTo>
                    <a:lnTo>
                      <a:pt x="306" y="123"/>
                    </a:lnTo>
                    <a:lnTo>
                      <a:pt x="304" y="127"/>
                    </a:lnTo>
                    <a:lnTo>
                      <a:pt x="302" y="129"/>
                    </a:lnTo>
                    <a:lnTo>
                      <a:pt x="300" y="131"/>
                    </a:lnTo>
                    <a:lnTo>
                      <a:pt x="282" y="132"/>
                    </a:lnTo>
                    <a:lnTo>
                      <a:pt x="268" y="136"/>
                    </a:lnTo>
                    <a:lnTo>
                      <a:pt x="262" y="138"/>
                    </a:lnTo>
                    <a:lnTo>
                      <a:pt x="255" y="139"/>
                    </a:lnTo>
                    <a:lnTo>
                      <a:pt x="252" y="139"/>
                    </a:lnTo>
                    <a:lnTo>
                      <a:pt x="249" y="138"/>
                    </a:lnTo>
                    <a:lnTo>
                      <a:pt x="245" y="136"/>
                    </a:lnTo>
                    <a:lnTo>
                      <a:pt x="243" y="134"/>
                    </a:lnTo>
                    <a:lnTo>
                      <a:pt x="238" y="129"/>
                    </a:lnTo>
                    <a:lnTo>
                      <a:pt x="234" y="128"/>
                    </a:lnTo>
                    <a:lnTo>
                      <a:pt x="233" y="131"/>
                    </a:lnTo>
                    <a:lnTo>
                      <a:pt x="232" y="138"/>
                    </a:lnTo>
                    <a:lnTo>
                      <a:pt x="232" y="146"/>
                    </a:lnTo>
                    <a:lnTo>
                      <a:pt x="230" y="153"/>
                    </a:lnTo>
                    <a:lnTo>
                      <a:pt x="227" y="159"/>
                    </a:lnTo>
                    <a:lnTo>
                      <a:pt x="222" y="165"/>
                    </a:lnTo>
                    <a:lnTo>
                      <a:pt x="216" y="173"/>
                    </a:lnTo>
                    <a:lnTo>
                      <a:pt x="212" y="183"/>
                    </a:lnTo>
                    <a:lnTo>
                      <a:pt x="205" y="194"/>
                    </a:lnTo>
                    <a:lnTo>
                      <a:pt x="194" y="205"/>
                    </a:lnTo>
                    <a:lnTo>
                      <a:pt x="187" y="211"/>
                    </a:lnTo>
                    <a:lnTo>
                      <a:pt x="181" y="215"/>
                    </a:lnTo>
                    <a:lnTo>
                      <a:pt x="176" y="217"/>
                    </a:lnTo>
                    <a:lnTo>
                      <a:pt x="170" y="219"/>
                    </a:lnTo>
                    <a:lnTo>
                      <a:pt x="165" y="219"/>
                    </a:lnTo>
                    <a:lnTo>
                      <a:pt x="161" y="217"/>
                    </a:lnTo>
                    <a:lnTo>
                      <a:pt x="156" y="215"/>
                    </a:lnTo>
                    <a:lnTo>
                      <a:pt x="150" y="211"/>
                    </a:lnTo>
                    <a:lnTo>
                      <a:pt x="144" y="209"/>
                    </a:lnTo>
                    <a:lnTo>
                      <a:pt x="138" y="209"/>
                    </a:lnTo>
                    <a:lnTo>
                      <a:pt x="132" y="210"/>
                    </a:lnTo>
                    <a:lnTo>
                      <a:pt x="125" y="213"/>
                    </a:lnTo>
                    <a:lnTo>
                      <a:pt x="118" y="216"/>
                    </a:lnTo>
                    <a:lnTo>
                      <a:pt x="112" y="221"/>
                    </a:lnTo>
                    <a:lnTo>
                      <a:pt x="106" y="227"/>
                    </a:lnTo>
                    <a:lnTo>
                      <a:pt x="101" y="232"/>
                    </a:lnTo>
                    <a:lnTo>
                      <a:pt x="98" y="239"/>
                    </a:lnTo>
                    <a:lnTo>
                      <a:pt x="94" y="246"/>
                    </a:lnTo>
                    <a:lnTo>
                      <a:pt x="93" y="254"/>
                    </a:lnTo>
                    <a:lnTo>
                      <a:pt x="92" y="262"/>
                    </a:lnTo>
                    <a:lnTo>
                      <a:pt x="90" y="271"/>
                    </a:lnTo>
                    <a:lnTo>
                      <a:pt x="92" y="278"/>
                    </a:lnTo>
                    <a:lnTo>
                      <a:pt x="94" y="285"/>
                    </a:lnTo>
                    <a:lnTo>
                      <a:pt x="99" y="290"/>
                    </a:lnTo>
                    <a:lnTo>
                      <a:pt x="112" y="301"/>
                    </a:lnTo>
                    <a:lnTo>
                      <a:pt x="130" y="312"/>
                    </a:lnTo>
                    <a:lnTo>
                      <a:pt x="137" y="318"/>
                    </a:lnTo>
                    <a:lnTo>
                      <a:pt x="142" y="323"/>
                    </a:lnTo>
                    <a:lnTo>
                      <a:pt x="145" y="328"/>
                    </a:lnTo>
                    <a:lnTo>
                      <a:pt x="148" y="337"/>
                    </a:lnTo>
                    <a:lnTo>
                      <a:pt x="149" y="349"/>
                    </a:lnTo>
                    <a:lnTo>
                      <a:pt x="148" y="362"/>
                    </a:lnTo>
                    <a:lnTo>
                      <a:pt x="145" y="374"/>
                    </a:lnTo>
                    <a:lnTo>
                      <a:pt x="142" y="386"/>
                    </a:lnTo>
                    <a:lnTo>
                      <a:pt x="137" y="396"/>
                    </a:lnTo>
                    <a:lnTo>
                      <a:pt x="132" y="404"/>
                    </a:lnTo>
                    <a:lnTo>
                      <a:pt x="126" y="409"/>
                    </a:lnTo>
                    <a:lnTo>
                      <a:pt x="121" y="413"/>
                    </a:lnTo>
                    <a:lnTo>
                      <a:pt x="115" y="416"/>
                    </a:lnTo>
                    <a:lnTo>
                      <a:pt x="111" y="417"/>
                    </a:lnTo>
                    <a:lnTo>
                      <a:pt x="104" y="417"/>
                    </a:lnTo>
                    <a:lnTo>
                      <a:pt x="95" y="418"/>
                    </a:lnTo>
                    <a:lnTo>
                      <a:pt x="87" y="421"/>
                    </a:lnTo>
                    <a:lnTo>
                      <a:pt x="76" y="424"/>
                    </a:lnTo>
                    <a:lnTo>
                      <a:pt x="63" y="432"/>
                    </a:lnTo>
                    <a:lnTo>
                      <a:pt x="44" y="443"/>
                    </a:lnTo>
                    <a:lnTo>
                      <a:pt x="26" y="456"/>
                    </a:lnTo>
                    <a:lnTo>
                      <a:pt x="11" y="466"/>
                    </a:lnTo>
                    <a:lnTo>
                      <a:pt x="6" y="470"/>
                    </a:lnTo>
                    <a:lnTo>
                      <a:pt x="2" y="475"/>
                    </a:lnTo>
                    <a:lnTo>
                      <a:pt x="0" y="481"/>
                    </a:lnTo>
                    <a:lnTo>
                      <a:pt x="0" y="486"/>
                    </a:lnTo>
                    <a:lnTo>
                      <a:pt x="0" y="492"/>
                    </a:lnTo>
                    <a:lnTo>
                      <a:pt x="0" y="497"/>
                    </a:lnTo>
                    <a:lnTo>
                      <a:pt x="1" y="501"/>
                    </a:lnTo>
                    <a:lnTo>
                      <a:pt x="4" y="506"/>
                    </a:lnTo>
                    <a:lnTo>
                      <a:pt x="10" y="516"/>
                    </a:lnTo>
                    <a:lnTo>
                      <a:pt x="19" y="528"/>
                    </a:lnTo>
                    <a:lnTo>
                      <a:pt x="29" y="539"/>
                    </a:lnTo>
                    <a:lnTo>
                      <a:pt x="35" y="549"/>
                    </a:lnTo>
                    <a:lnTo>
                      <a:pt x="38" y="557"/>
                    </a:lnTo>
                    <a:lnTo>
                      <a:pt x="41" y="563"/>
                    </a:lnTo>
                    <a:lnTo>
                      <a:pt x="39" y="566"/>
                    </a:lnTo>
                    <a:lnTo>
                      <a:pt x="39" y="567"/>
                    </a:lnTo>
                    <a:lnTo>
                      <a:pt x="37" y="569"/>
                    </a:lnTo>
                    <a:lnTo>
                      <a:pt x="33" y="569"/>
                    </a:lnTo>
                    <a:lnTo>
                      <a:pt x="25" y="570"/>
                    </a:lnTo>
                    <a:lnTo>
                      <a:pt x="19" y="574"/>
                    </a:lnTo>
                    <a:lnTo>
                      <a:pt x="17" y="575"/>
                    </a:lnTo>
                    <a:lnTo>
                      <a:pt x="14" y="577"/>
                    </a:lnTo>
                    <a:lnTo>
                      <a:pt x="13" y="581"/>
                    </a:lnTo>
                    <a:lnTo>
                      <a:pt x="13" y="585"/>
                    </a:lnTo>
                    <a:lnTo>
                      <a:pt x="17" y="593"/>
                    </a:lnTo>
                    <a:lnTo>
                      <a:pt x="22" y="602"/>
                    </a:lnTo>
                    <a:lnTo>
                      <a:pt x="25" y="607"/>
                    </a:lnTo>
                    <a:lnTo>
                      <a:pt x="29" y="611"/>
                    </a:lnTo>
                    <a:lnTo>
                      <a:pt x="30" y="615"/>
                    </a:lnTo>
                    <a:lnTo>
                      <a:pt x="31" y="620"/>
                    </a:lnTo>
                    <a:lnTo>
                      <a:pt x="33" y="631"/>
                    </a:lnTo>
                    <a:lnTo>
                      <a:pt x="35" y="642"/>
                    </a:lnTo>
                    <a:lnTo>
                      <a:pt x="37" y="646"/>
                    </a:lnTo>
                    <a:lnTo>
                      <a:pt x="39" y="651"/>
                    </a:lnTo>
                    <a:lnTo>
                      <a:pt x="42" y="655"/>
                    </a:lnTo>
                    <a:lnTo>
                      <a:pt x="45" y="658"/>
                    </a:lnTo>
                    <a:lnTo>
                      <a:pt x="50" y="659"/>
                    </a:lnTo>
                    <a:lnTo>
                      <a:pt x="57" y="661"/>
                    </a:lnTo>
                    <a:lnTo>
                      <a:pt x="64" y="662"/>
                    </a:lnTo>
                    <a:lnTo>
                      <a:pt x="71" y="662"/>
                    </a:lnTo>
                    <a:lnTo>
                      <a:pt x="79" y="661"/>
                    </a:lnTo>
                    <a:lnTo>
                      <a:pt x="86" y="659"/>
                    </a:lnTo>
                    <a:lnTo>
                      <a:pt x="88" y="661"/>
                    </a:lnTo>
                    <a:lnTo>
                      <a:pt x="90" y="662"/>
                    </a:lnTo>
                    <a:lnTo>
                      <a:pt x="93" y="663"/>
                    </a:lnTo>
                    <a:lnTo>
                      <a:pt x="95" y="667"/>
                    </a:lnTo>
                    <a:lnTo>
                      <a:pt x="99" y="671"/>
                    </a:lnTo>
                    <a:lnTo>
                      <a:pt x="102" y="677"/>
                    </a:lnTo>
                    <a:lnTo>
                      <a:pt x="107" y="682"/>
                    </a:lnTo>
                    <a:lnTo>
                      <a:pt x="112" y="687"/>
                    </a:lnTo>
                    <a:lnTo>
                      <a:pt x="118" y="689"/>
                    </a:lnTo>
                    <a:lnTo>
                      <a:pt x="123" y="689"/>
                    </a:lnTo>
                    <a:lnTo>
                      <a:pt x="128" y="689"/>
                    </a:lnTo>
                    <a:lnTo>
                      <a:pt x="134" y="688"/>
                    </a:lnTo>
                    <a:lnTo>
                      <a:pt x="144" y="683"/>
                    </a:lnTo>
                    <a:lnTo>
                      <a:pt x="150" y="680"/>
                    </a:lnTo>
                    <a:lnTo>
                      <a:pt x="157" y="675"/>
                    </a:lnTo>
                    <a:lnTo>
                      <a:pt x="163" y="669"/>
                    </a:lnTo>
                    <a:lnTo>
                      <a:pt x="171" y="663"/>
                    </a:lnTo>
                    <a:lnTo>
                      <a:pt x="180" y="657"/>
                    </a:lnTo>
                    <a:lnTo>
                      <a:pt x="187" y="654"/>
                    </a:lnTo>
                    <a:lnTo>
                      <a:pt x="194" y="650"/>
                    </a:lnTo>
                    <a:lnTo>
                      <a:pt x="201" y="649"/>
                    </a:lnTo>
                    <a:lnTo>
                      <a:pt x="213" y="648"/>
                    </a:lnTo>
                    <a:lnTo>
                      <a:pt x="225" y="646"/>
                    </a:lnTo>
                    <a:lnTo>
                      <a:pt x="237" y="646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2" name="河北">
                <a:extLst>
                  <a:ext uri="{FF2B5EF4-FFF2-40B4-BE49-F238E27FC236}">
                    <a16:creationId xmlns:a16="http://schemas.microsoft.com/office/drawing/2014/main" id="{0A285607-3A50-4659-AF59-4A150AFF668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749084" y="1797484"/>
                <a:ext cx="749854" cy="1052427"/>
              </a:xfrm>
              <a:custGeom>
                <a:avLst/>
                <a:gdLst>
                  <a:gd name="T0" fmla="*/ 1177 w 2047"/>
                  <a:gd name="T1" fmla="*/ 2101 h 2907"/>
                  <a:gd name="T2" fmla="*/ 917 w 2047"/>
                  <a:gd name="T3" fmla="*/ 2293 h 2907"/>
                  <a:gd name="T4" fmla="*/ 781 w 2047"/>
                  <a:gd name="T5" fmla="*/ 2510 h 2907"/>
                  <a:gd name="T6" fmla="*/ 635 w 2047"/>
                  <a:gd name="T7" fmla="*/ 2788 h 2907"/>
                  <a:gd name="T8" fmla="*/ 608 w 2047"/>
                  <a:gd name="T9" fmla="*/ 2863 h 2907"/>
                  <a:gd name="T10" fmla="*/ 320 w 2047"/>
                  <a:gd name="T11" fmla="*/ 2852 h 2907"/>
                  <a:gd name="T12" fmla="*/ 104 w 2047"/>
                  <a:gd name="T13" fmla="*/ 2796 h 2907"/>
                  <a:gd name="T14" fmla="*/ 33 w 2047"/>
                  <a:gd name="T15" fmla="*/ 2646 h 2907"/>
                  <a:gd name="T16" fmla="*/ 117 w 2047"/>
                  <a:gd name="T17" fmla="*/ 2466 h 2907"/>
                  <a:gd name="T18" fmla="*/ 165 w 2047"/>
                  <a:gd name="T19" fmla="*/ 2214 h 2907"/>
                  <a:gd name="T20" fmla="*/ 105 w 2047"/>
                  <a:gd name="T21" fmla="*/ 2031 h 2907"/>
                  <a:gd name="T22" fmla="*/ 0 w 2047"/>
                  <a:gd name="T23" fmla="*/ 1928 h 2907"/>
                  <a:gd name="T24" fmla="*/ 98 w 2047"/>
                  <a:gd name="T25" fmla="*/ 1761 h 2907"/>
                  <a:gd name="T26" fmla="*/ 174 w 2047"/>
                  <a:gd name="T27" fmla="*/ 1620 h 2907"/>
                  <a:gd name="T28" fmla="*/ 299 w 2047"/>
                  <a:gd name="T29" fmla="*/ 1564 h 2907"/>
                  <a:gd name="T30" fmla="*/ 269 w 2047"/>
                  <a:gd name="T31" fmla="*/ 1321 h 2907"/>
                  <a:gd name="T32" fmla="*/ 108 w 2047"/>
                  <a:gd name="T33" fmla="*/ 1206 h 2907"/>
                  <a:gd name="T34" fmla="*/ 184 w 2047"/>
                  <a:gd name="T35" fmla="*/ 1121 h 2907"/>
                  <a:gd name="T36" fmla="*/ 221 w 2047"/>
                  <a:gd name="T37" fmla="*/ 1036 h 2907"/>
                  <a:gd name="T38" fmla="*/ 66 w 2047"/>
                  <a:gd name="T39" fmla="*/ 735 h 2907"/>
                  <a:gd name="T40" fmla="*/ 74 w 2047"/>
                  <a:gd name="T41" fmla="*/ 586 h 2907"/>
                  <a:gd name="T42" fmla="*/ 193 w 2047"/>
                  <a:gd name="T43" fmla="*/ 354 h 2907"/>
                  <a:gd name="T44" fmla="*/ 357 w 2047"/>
                  <a:gd name="T45" fmla="*/ 247 h 2907"/>
                  <a:gd name="T46" fmla="*/ 382 w 2047"/>
                  <a:gd name="T47" fmla="*/ 482 h 2907"/>
                  <a:gd name="T48" fmla="*/ 532 w 2047"/>
                  <a:gd name="T49" fmla="*/ 449 h 2907"/>
                  <a:gd name="T50" fmla="*/ 718 w 2047"/>
                  <a:gd name="T51" fmla="*/ 374 h 2907"/>
                  <a:gd name="T52" fmla="*/ 857 w 2047"/>
                  <a:gd name="T53" fmla="*/ 311 h 2907"/>
                  <a:gd name="T54" fmla="*/ 986 w 2047"/>
                  <a:gd name="T55" fmla="*/ 214 h 2907"/>
                  <a:gd name="T56" fmla="*/ 1058 w 2047"/>
                  <a:gd name="T57" fmla="*/ 70 h 2907"/>
                  <a:gd name="T58" fmla="*/ 1301 w 2047"/>
                  <a:gd name="T59" fmla="*/ 12 h 2907"/>
                  <a:gd name="T60" fmla="*/ 1397 w 2047"/>
                  <a:gd name="T61" fmla="*/ 196 h 2907"/>
                  <a:gd name="T62" fmla="*/ 1466 w 2047"/>
                  <a:gd name="T63" fmla="*/ 341 h 2907"/>
                  <a:gd name="T64" fmla="*/ 1475 w 2047"/>
                  <a:gd name="T65" fmla="*/ 482 h 2907"/>
                  <a:gd name="T66" fmla="*/ 1660 w 2047"/>
                  <a:gd name="T67" fmla="*/ 518 h 2907"/>
                  <a:gd name="T68" fmla="*/ 1700 w 2047"/>
                  <a:gd name="T69" fmla="*/ 623 h 2907"/>
                  <a:gd name="T70" fmla="*/ 1682 w 2047"/>
                  <a:gd name="T71" fmla="*/ 752 h 2907"/>
                  <a:gd name="T72" fmla="*/ 1863 w 2047"/>
                  <a:gd name="T73" fmla="*/ 853 h 2907"/>
                  <a:gd name="T74" fmla="*/ 2009 w 2047"/>
                  <a:gd name="T75" fmla="*/ 1033 h 2907"/>
                  <a:gd name="T76" fmla="*/ 1905 w 2047"/>
                  <a:gd name="T77" fmla="*/ 1185 h 2907"/>
                  <a:gd name="T78" fmla="*/ 1862 w 2047"/>
                  <a:gd name="T79" fmla="*/ 1338 h 2907"/>
                  <a:gd name="T80" fmla="*/ 1782 w 2047"/>
                  <a:gd name="T81" fmla="*/ 1457 h 2907"/>
                  <a:gd name="T82" fmla="*/ 1548 w 2047"/>
                  <a:gd name="T83" fmla="*/ 1538 h 2907"/>
                  <a:gd name="T84" fmla="*/ 1420 w 2047"/>
                  <a:gd name="T85" fmla="*/ 1382 h 2907"/>
                  <a:gd name="T86" fmla="*/ 1328 w 2047"/>
                  <a:gd name="T87" fmla="*/ 1277 h 2907"/>
                  <a:gd name="T88" fmla="*/ 1307 w 2047"/>
                  <a:gd name="T89" fmla="*/ 1079 h 2907"/>
                  <a:gd name="T90" fmla="*/ 1204 w 2047"/>
                  <a:gd name="T91" fmla="*/ 957 h 2907"/>
                  <a:gd name="T92" fmla="*/ 1233 w 2047"/>
                  <a:gd name="T93" fmla="*/ 877 h 2907"/>
                  <a:gd name="T94" fmla="*/ 968 w 2047"/>
                  <a:gd name="T95" fmla="*/ 713 h 2907"/>
                  <a:gd name="T96" fmla="*/ 888 w 2047"/>
                  <a:gd name="T97" fmla="*/ 763 h 2907"/>
                  <a:gd name="T98" fmla="*/ 831 w 2047"/>
                  <a:gd name="T99" fmla="*/ 831 h 2907"/>
                  <a:gd name="T100" fmla="*/ 690 w 2047"/>
                  <a:gd name="T101" fmla="*/ 979 h 2907"/>
                  <a:gd name="T102" fmla="*/ 597 w 2047"/>
                  <a:gd name="T103" fmla="*/ 1192 h 2907"/>
                  <a:gd name="T104" fmla="*/ 643 w 2047"/>
                  <a:gd name="T105" fmla="*/ 1358 h 2907"/>
                  <a:gd name="T106" fmla="*/ 843 w 2047"/>
                  <a:gd name="T107" fmla="*/ 1346 h 2907"/>
                  <a:gd name="T108" fmla="*/ 984 w 2047"/>
                  <a:gd name="T109" fmla="*/ 1336 h 2907"/>
                  <a:gd name="T110" fmla="*/ 1093 w 2047"/>
                  <a:gd name="T111" fmla="*/ 1548 h 2907"/>
                  <a:gd name="T112" fmla="*/ 1131 w 2047"/>
                  <a:gd name="T113" fmla="*/ 1723 h 2907"/>
                  <a:gd name="T114" fmla="*/ 1272 w 2047"/>
                  <a:gd name="T115" fmla="*/ 1765 h 2907"/>
                  <a:gd name="T116" fmla="*/ 1390 w 2047"/>
                  <a:gd name="T117" fmla="*/ 1918 h 2907"/>
                  <a:gd name="T118" fmla="*/ 1163 w 2047"/>
                  <a:gd name="T119" fmla="*/ 1195 h 2907"/>
                  <a:gd name="T120" fmla="*/ 1107 w 2047"/>
                  <a:gd name="T121" fmla="*/ 1329 h 2907"/>
                  <a:gd name="T122" fmla="*/ 1033 w 2047"/>
                  <a:gd name="T123" fmla="*/ 1188 h 29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047" h="2907">
                    <a:moveTo>
                      <a:pt x="1422" y="1913"/>
                    </a:moveTo>
                    <a:lnTo>
                      <a:pt x="1422" y="1915"/>
                    </a:lnTo>
                    <a:lnTo>
                      <a:pt x="1421" y="1916"/>
                    </a:lnTo>
                    <a:lnTo>
                      <a:pt x="1422" y="1922"/>
                    </a:lnTo>
                    <a:lnTo>
                      <a:pt x="1421" y="1928"/>
                    </a:lnTo>
                    <a:lnTo>
                      <a:pt x="1421" y="1935"/>
                    </a:lnTo>
                    <a:lnTo>
                      <a:pt x="1418" y="1942"/>
                    </a:lnTo>
                    <a:lnTo>
                      <a:pt x="1416" y="1949"/>
                    </a:lnTo>
                    <a:lnTo>
                      <a:pt x="1411" y="1956"/>
                    </a:lnTo>
                    <a:lnTo>
                      <a:pt x="1405" y="1963"/>
                    </a:lnTo>
                    <a:lnTo>
                      <a:pt x="1397" y="1968"/>
                    </a:lnTo>
                    <a:lnTo>
                      <a:pt x="1384" y="1976"/>
                    </a:lnTo>
                    <a:lnTo>
                      <a:pt x="1371" y="1986"/>
                    </a:lnTo>
                    <a:lnTo>
                      <a:pt x="1360" y="1995"/>
                    </a:lnTo>
                    <a:lnTo>
                      <a:pt x="1352" y="2006"/>
                    </a:lnTo>
                    <a:lnTo>
                      <a:pt x="1345" y="2023"/>
                    </a:lnTo>
                    <a:lnTo>
                      <a:pt x="1339" y="2039"/>
                    </a:lnTo>
                    <a:lnTo>
                      <a:pt x="1333" y="2058"/>
                    </a:lnTo>
                    <a:lnTo>
                      <a:pt x="1327" y="2071"/>
                    </a:lnTo>
                    <a:lnTo>
                      <a:pt x="1322" y="2074"/>
                    </a:lnTo>
                    <a:lnTo>
                      <a:pt x="1316" y="2076"/>
                    </a:lnTo>
                    <a:lnTo>
                      <a:pt x="1309" y="2077"/>
                    </a:lnTo>
                    <a:lnTo>
                      <a:pt x="1301" y="2080"/>
                    </a:lnTo>
                    <a:lnTo>
                      <a:pt x="1288" y="2082"/>
                    </a:lnTo>
                    <a:lnTo>
                      <a:pt x="1270" y="2085"/>
                    </a:lnTo>
                    <a:lnTo>
                      <a:pt x="1251" y="2087"/>
                    </a:lnTo>
                    <a:lnTo>
                      <a:pt x="1234" y="2089"/>
                    </a:lnTo>
                    <a:lnTo>
                      <a:pt x="1220" y="2092"/>
                    </a:lnTo>
                    <a:lnTo>
                      <a:pt x="1204" y="2095"/>
                    </a:lnTo>
                    <a:lnTo>
                      <a:pt x="1190" y="2099"/>
                    </a:lnTo>
                    <a:lnTo>
                      <a:pt x="1177" y="2101"/>
                    </a:lnTo>
                    <a:lnTo>
                      <a:pt x="1149" y="2104"/>
                    </a:lnTo>
                    <a:lnTo>
                      <a:pt x="1126" y="2105"/>
                    </a:lnTo>
                    <a:lnTo>
                      <a:pt x="1116" y="2108"/>
                    </a:lnTo>
                    <a:lnTo>
                      <a:pt x="1107" y="2113"/>
                    </a:lnTo>
                    <a:lnTo>
                      <a:pt x="1102" y="2117"/>
                    </a:lnTo>
                    <a:lnTo>
                      <a:pt x="1099" y="2121"/>
                    </a:lnTo>
                    <a:lnTo>
                      <a:pt x="1094" y="2126"/>
                    </a:lnTo>
                    <a:lnTo>
                      <a:pt x="1090" y="2133"/>
                    </a:lnTo>
                    <a:lnTo>
                      <a:pt x="1076" y="2161"/>
                    </a:lnTo>
                    <a:lnTo>
                      <a:pt x="1063" y="2184"/>
                    </a:lnTo>
                    <a:lnTo>
                      <a:pt x="1056" y="2195"/>
                    </a:lnTo>
                    <a:lnTo>
                      <a:pt x="1049" y="2206"/>
                    </a:lnTo>
                    <a:lnTo>
                      <a:pt x="1039" y="2215"/>
                    </a:lnTo>
                    <a:lnTo>
                      <a:pt x="1030" y="2224"/>
                    </a:lnTo>
                    <a:lnTo>
                      <a:pt x="1011" y="2238"/>
                    </a:lnTo>
                    <a:lnTo>
                      <a:pt x="998" y="2249"/>
                    </a:lnTo>
                    <a:lnTo>
                      <a:pt x="990" y="2252"/>
                    </a:lnTo>
                    <a:lnTo>
                      <a:pt x="984" y="2253"/>
                    </a:lnTo>
                    <a:lnTo>
                      <a:pt x="977" y="2253"/>
                    </a:lnTo>
                    <a:lnTo>
                      <a:pt x="969" y="2250"/>
                    </a:lnTo>
                    <a:lnTo>
                      <a:pt x="961" y="2247"/>
                    </a:lnTo>
                    <a:lnTo>
                      <a:pt x="954" y="2245"/>
                    </a:lnTo>
                    <a:lnTo>
                      <a:pt x="948" y="2245"/>
                    </a:lnTo>
                    <a:lnTo>
                      <a:pt x="942" y="2246"/>
                    </a:lnTo>
                    <a:lnTo>
                      <a:pt x="936" y="2251"/>
                    </a:lnTo>
                    <a:lnTo>
                      <a:pt x="931" y="2257"/>
                    </a:lnTo>
                    <a:lnTo>
                      <a:pt x="926" y="2265"/>
                    </a:lnTo>
                    <a:lnTo>
                      <a:pt x="920" y="2277"/>
                    </a:lnTo>
                    <a:lnTo>
                      <a:pt x="918" y="2283"/>
                    </a:lnTo>
                    <a:lnTo>
                      <a:pt x="917" y="2288"/>
                    </a:lnTo>
                    <a:lnTo>
                      <a:pt x="917" y="2293"/>
                    </a:lnTo>
                    <a:lnTo>
                      <a:pt x="918" y="2297"/>
                    </a:lnTo>
                    <a:lnTo>
                      <a:pt x="920" y="2303"/>
                    </a:lnTo>
                    <a:lnTo>
                      <a:pt x="924" y="2308"/>
                    </a:lnTo>
                    <a:lnTo>
                      <a:pt x="926" y="2312"/>
                    </a:lnTo>
                    <a:lnTo>
                      <a:pt x="927" y="2315"/>
                    </a:lnTo>
                    <a:lnTo>
                      <a:pt x="927" y="2316"/>
                    </a:lnTo>
                    <a:lnTo>
                      <a:pt x="926" y="2319"/>
                    </a:lnTo>
                    <a:lnTo>
                      <a:pt x="924" y="2321"/>
                    </a:lnTo>
                    <a:lnTo>
                      <a:pt x="919" y="2323"/>
                    </a:lnTo>
                    <a:lnTo>
                      <a:pt x="914" y="2326"/>
                    </a:lnTo>
                    <a:lnTo>
                      <a:pt x="911" y="2328"/>
                    </a:lnTo>
                    <a:lnTo>
                      <a:pt x="906" y="2329"/>
                    </a:lnTo>
                    <a:lnTo>
                      <a:pt x="901" y="2329"/>
                    </a:lnTo>
                    <a:lnTo>
                      <a:pt x="894" y="2329"/>
                    </a:lnTo>
                    <a:lnTo>
                      <a:pt x="886" y="2328"/>
                    </a:lnTo>
                    <a:lnTo>
                      <a:pt x="879" y="2327"/>
                    </a:lnTo>
                    <a:lnTo>
                      <a:pt x="870" y="2328"/>
                    </a:lnTo>
                    <a:lnTo>
                      <a:pt x="867" y="2331"/>
                    </a:lnTo>
                    <a:lnTo>
                      <a:pt x="863" y="2333"/>
                    </a:lnTo>
                    <a:lnTo>
                      <a:pt x="858" y="2336"/>
                    </a:lnTo>
                    <a:lnTo>
                      <a:pt x="855" y="2341"/>
                    </a:lnTo>
                    <a:lnTo>
                      <a:pt x="847" y="2352"/>
                    </a:lnTo>
                    <a:lnTo>
                      <a:pt x="838" y="2366"/>
                    </a:lnTo>
                    <a:lnTo>
                      <a:pt x="829" y="2382"/>
                    </a:lnTo>
                    <a:lnTo>
                      <a:pt x="820" y="2401"/>
                    </a:lnTo>
                    <a:lnTo>
                      <a:pt x="812" y="2423"/>
                    </a:lnTo>
                    <a:lnTo>
                      <a:pt x="806" y="2446"/>
                    </a:lnTo>
                    <a:lnTo>
                      <a:pt x="800" y="2467"/>
                    </a:lnTo>
                    <a:lnTo>
                      <a:pt x="795" y="2486"/>
                    </a:lnTo>
                    <a:lnTo>
                      <a:pt x="788" y="2498"/>
                    </a:lnTo>
                    <a:lnTo>
                      <a:pt x="781" y="2510"/>
                    </a:lnTo>
                    <a:lnTo>
                      <a:pt x="775" y="2522"/>
                    </a:lnTo>
                    <a:lnTo>
                      <a:pt x="769" y="2533"/>
                    </a:lnTo>
                    <a:lnTo>
                      <a:pt x="765" y="2547"/>
                    </a:lnTo>
                    <a:lnTo>
                      <a:pt x="760" y="2560"/>
                    </a:lnTo>
                    <a:lnTo>
                      <a:pt x="757" y="2571"/>
                    </a:lnTo>
                    <a:lnTo>
                      <a:pt x="755" y="2578"/>
                    </a:lnTo>
                    <a:lnTo>
                      <a:pt x="743" y="2586"/>
                    </a:lnTo>
                    <a:lnTo>
                      <a:pt x="729" y="2594"/>
                    </a:lnTo>
                    <a:lnTo>
                      <a:pt x="712" y="2604"/>
                    </a:lnTo>
                    <a:lnTo>
                      <a:pt x="694" y="2613"/>
                    </a:lnTo>
                    <a:lnTo>
                      <a:pt x="691" y="2616"/>
                    </a:lnTo>
                    <a:lnTo>
                      <a:pt x="688" y="2619"/>
                    </a:lnTo>
                    <a:lnTo>
                      <a:pt x="686" y="2623"/>
                    </a:lnTo>
                    <a:lnTo>
                      <a:pt x="684" y="2627"/>
                    </a:lnTo>
                    <a:lnTo>
                      <a:pt x="680" y="2635"/>
                    </a:lnTo>
                    <a:lnTo>
                      <a:pt x="674" y="2642"/>
                    </a:lnTo>
                    <a:lnTo>
                      <a:pt x="668" y="2653"/>
                    </a:lnTo>
                    <a:lnTo>
                      <a:pt x="661" y="2662"/>
                    </a:lnTo>
                    <a:lnTo>
                      <a:pt x="653" y="2674"/>
                    </a:lnTo>
                    <a:lnTo>
                      <a:pt x="641" y="2692"/>
                    </a:lnTo>
                    <a:lnTo>
                      <a:pt x="635" y="2706"/>
                    </a:lnTo>
                    <a:lnTo>
                      <a:pt x="629" y="2723"/>
                    </a:lnTo>
                    <a:lnTo>
                      <a:pt x="625" y="2730"/>
                    </a:lnTo>
                    <a:lnTo>
                      <a:pt x="624" y="2736"/>
                    </a:lnTo>
                    <a:lnTo>
                      <a:pt x="623" y="2742"/>
                    </a:lnTo>
                    <a:lnTo>
                      <a:pt x="623" y="2745"/>
                    </a:lnTo>
                    <a:lnTo>
                      <a:pt x="625" y="2754"/>
                    </a:lnTo>
                    <a:lnTo>
                      <a:pt x="628" y="2763"/>
                    </a:lnTo>
                    <a:lnTo>
                      <a:pt x="630" y="2774"/>
                    </a:lnTo>
                    <a:lnTo>
                      <a:pt x="634" y="2785"/>
                    </a:lnTo>
                    <a:lnTo>
                      <a:pt x="635" y="2788"/>
                    </a:lnTo>
                    <a:lnTo>
                      <a:pt x="637" y="2791"/>
                    </a:lnTo>
                    <a:lnTo>
                      <a:pt x="641" y="2793"/>
                    </a:lnTo>
                    <a:lnTo>
                      <a:pt x="644" y="2794"/>
                    </a:lnTo>
                    <a:lnTo>
                      <a:pt x="653" y="2798"/>
                    </a:lnTo>
                    <a:lnTo>
                      <a:pt x="662" y="2801"/>
                    </a:lnTo>
                    <a:lnTo>
                      <a:pt x="668" y="2805"/>
                    </a:lnTo>
                    <a:lnTo>
                      <a:pt x="673" y="2810"/>
                    </a:lnTo>
                    <a:lnTo>
                      <a:pt x="678" y="2815"/>
                    </a:lnTo>
                    <a:lnTo>
                      <a:pt x="681" y="2820"/>
                    </a:lnTo>
                    <a:lnTo>
                      <a:pt x="687" y="2832"/>
                    </a:lnTo>
                    <a:lnTo>
                      <a:pt x="692" y="2843"/>
                    </a:lnTo>
                    <a:lnTo>
                      <a:pt x="697" y="2858"/>
                    </a:lnTo>
                    <a:lnTo>
                      <a:pt x="700" y="2869"/>
                    </a:lnTo>
                    <a:lnTo>
                      <a:pt x="700" y="2873"/>
                    </a:lnTo>
                    <a:lnTo>
                      <a:pt x="698" y="2875"/>
                    </a:lnTo>
                    <a:lnTo>
                      <a:pt x="694" y="2878"/>
                    </a:lnTo>
                    <a:lnTo>
                      <a:pt x="688" y="2882"/>
                    </a:lnTo>
                    <a:lnTo>
                      <a:pt x="678" y="2892"/>
                    </a:lnTo>
                    <a:lnTo>
                      <a:pt x="669" y="2899"/>
                    </a:lnTo>
                    <a:lnTo>
                      <a:pt x="665" y="2901"/>
                    </a:lnTo>
                    <a:lnTo>
                      <a:pt x="660" y="2903"/>
                    </a:lnTo>
                    <a:lnTo>
                      <a:pt x="655" y="2903"/>
                    </a:lnTo>
                    <a:lnTo>
                      <a:pt x="650" y="2903"/>
                    </a:lnTo>
                    <a:lnTo>
                      <a:pt x="647" y="2902"/>
                    </a:lnTo>
                    <a:lnTo>
                      <a:pt x="642" y="2900"/>
                    </a:lnTo>
                    <a:lnTo>
                      <a:pt x="639" y="2896"/>
                    </a:lnTo>
                    <a:lnTo>
                      <a:pt x="635" y="2893"/>
                    </a:lnTo>
                    <a:lnTo>
                      <a:pt x="628" y="2882"/>
                    </a:lnTo>
                    <a:lnTo>
                      <a:pt x="620" y="2871"/>
                    </a:lnTo>
                    <a:lnTo>
                      <a:pt x="614" y="2867"/>
                    </a:lnTo>
                    <a:lnTo>
                      <a:pt x="608" y="2863"/>
                    </a:lnTo>
                    <a:lnTo>
                      <a:pt x="600" y="2861"/>
                    </a:lnTo>
                    <a:lnTo>
                      <a:pt x="592" y="2861"/>
                    </a:lnTo>
                    <a:lnTo>
                      <a:pt x="584" y="2862"/>
                    </a:lnTo>
                    <a:lnTo>
                      <a:pt x="578" y="2864"/>
                    </a:lnTo>
                    <a:lnTo>
                      <a:pt x="571" y="2869"/>
                    </a:lnTo>
                    <a:lnTo>
                      <a:pt x="566" y="2875"/>
                    </a:lnTo>
                    <a:lnTo>
                      <a:pt x="558" y="2887"/>
                    </a:lnTo>
                    <a:lnTo>
                      <a:pt x="553" y="2898"/>
                    </a:lnTo>
                    <a:lnTo>
                      <a:pt x="551" y="2901"/>
                    </a:lnTo>
                    <a:lnTo>
                      <a:pt x="547" y="2903"/>
                    </a:lnTo>
                    <a:lnTo>
                      <a:pt x="542" y="2906"/>
                    </a:lnTo>
                    <a:lnTo>
                      <a:pt x="537" y="2907"/>
                    </a:lnTo>
                    <a:lnTo>
                      <a:pt x="533" y="2907"/>
                    </a:lnTo>
                    <a:lnTo>
                      <a:pt x="527" y="2906"/>
                    </a:lnTo>
                    <a:lnTo>
                      <a:pt x="521" y="2905"/>
                    </a:lnTo>
                    <a:lnTo>
                      <a:pt x="516" y="2902"/>
                    </a:lnTo>
                    <a:lnTo>
                      <a:pt x="509" y="2901"/>
                    </a:lnTo>
                    <a:lnTo>
                      <a:pt x="501" y="2899"/>
                    </a:lnTo>
                    <a:lnTo>
                      <a:pt x="491" y="2898"/>
                    </a:lnTo>
                    <a:lnTo>
                      <a:pt x="480" y="2896"/>
                    </a:lnTo>
                    <a:lnTo>
                      <a:pt x="457" y="2895"/>
                    </a:lnTo>
                    <a:lnTo>
                      <a:pt x="432" y="2896"/>
                    </a:lnTo>
                    <a:lnTo>
                      <a:pt x="410" y="2895"/>
                    </a:lnTo>
                    <a:lnTo>
                      <a:pt x="394" y="2894"/>
                    </a:lnTo>
                    <a:lnTo>
                      <a:pt x="387" y="2892"/>
                    </a:lnTo>
                    <a:lnTo>
                      <a:pt x="378" y="2888"/>
                    </a:lnTo>
                    <a:lnTo>
                      <a:pt x="370" y="2884"/>
                    </a:lnTo>
                    <a:lnTo>
                      <a:pt x="359" y="2878"/>
                    </a:lnTo>
                    <a:lnTo>
                      <a:pt x="346" y="2870"/>
                    </a:lnTo>
                    <a:lnTo>
                      <a:pt x="332" y="2862"/>
                    </a:lnTo>
                    <a:lnTo>
                      <a:pt x="320" y="2852"/>
                    </a:lnTo>
                    <a:lnTo>
                      <a:pt x="310" y="2846"/>
                    </a:lnTo>
                    <a:lnTo>
                      <a:pt x="306" y="2844"/>
                    </a:lnTo>
                    <a:lnTo>
                      <a:pt x="299" y="2844"/>
                    </a:lnTo>
                    <a:lnTo>
                      <a:pt x="291" y="2845"/>
                    </a:lnTo>
                    <a:lnTo>
                      <a:pt x="284" y="2846"/>
                    </a:lnTo>
                    <a:lnTo>
                      <a:pt x="281" y="2849"/>
                    </a:lnTo>
                    <a:lnTo>
                      <a:pt x="277" y="2854"/>
                    </a:lnTo>
                    <a:lnTo>
                      <a:pt x="272" y="2855"/>
                    </a:lnTo>
                    <a:lnTo>
                      <a:pt x="266" y="2855"/>
                    </a:lnTo>
                    <a:lnTo>
                      <a:pt x="259" y="2855"/>
                    </a:lnTo>
                    <a:lnTo>
                      <a:pt x="251" y="2855"/>
                    </a:lnTo>
                    <a:lnTo>
                      <a:pt x="243" y="2854"/>
                    </a:lnTo>
                    <a:lnTo>
                      <a:pt x="236" y="2852"/>
                    </a:lnTo>
                    <a:lnTo>
                      <a:pt x="228" y="2850"/>
                    </a:lnTo>
                    <a:lnTo>
                      <a:pt x="224" y="2848"/>
                    </a:lnTo>
                    <a:lnTo>
                      <a:pt x="211" y="2836"/>
                    </a:lnTo>
                    <a:lnTo>
                      <a:pt x="199" y="2823"/>
                    </a:lnTo>
                    <a:lnTo>
                      <a:pt x="184" y="2821"/>
                    </a:lnTo>
                    <a:lnTo>
                      <a:pt x="174" y="2818"/>
                    </a:lnTo>
                    <a:lnTo>
                      <a:pt x="165" y="2815"/>
                    </a:lnTo>
                    <a:lnTo>
                      <a:pt x="157" y="2814"/>
                    </a:lnTo>
                    <a:lnTo>
                      <a:pt x="148" y="2814"/>
                    </a:lnTo>
                    <a:lnTo>
                      <a:pt x="138" y="2815"/>
                    </a:lnTo>
                    <a:lnTo>
                      <a:pt x="127" y="2819"/>
                    </a:lnTo>
                    <a:lnTo>
                      <a:pt x="115" y="2820"/>
                    </a:lnTo>
                    <a:lnTo>
                      <a:pt x="108" y="2823"/>
                    </a:lnTo>
                    <a:lnTo>
                      <a:pt x="105" y="2823"/>
                    </a:lnTo>
                    <a:lnTo>
                      <a:pt x="104" y="2819"/>
                    </a:lnTo>
                    <a:lnTo>
                      <a:pt x="105" y="2811"/>
                    </a:lnTo>
                    <a:lnTo>
                      <a:pt x="105" y="2804"/>
                    </a:lnTo>
                    <a:lnTo>
                      <a:pt x="104" y="2796"/>
                    </a:lnTo>
                    <a:lnTo>
                      <a:pt x="102" y="2793"/>
                    </a:lnTo>
                    <a:lnTo>
                      <a:pt x="100" y="2789"/>
                    </a:lnTo>
                    <a:lnTo>
                      <a:pt x="96" y="2787"/>
                    </a:lnTo>
                    <a:lnTo>
                      <a:pt x="93" y="2785"/>
                    </a:lnTo>
                    <a:lnTo>
                      <a:pt x="79" y="2777"/>
                    </a:lnTo>
                    <a:lnTo>
                      <a:pt x="66" y="2770"/>
                    </a:lnTo>
                    <a:lnTo>
                      <a:pt x="60" y="2767"/>
                    </a:lnTo>
                    <a:lnTo>
                      <a:pt x="55" y="2763"/>
                    </a:lnTo>
                    <a:lnTo>
                      <a:pt x="50" y="2758"/>
                    </a:lnTo>
                    <a:lnTo>
                      <a:pt x="48" y="2752"/>
                    </a:lnTo>
                    <a:lnTo>
                      <a:pt x="48" y="2741"/>
                    </a:lnTo>
                    <a:lnTo>
                      <a:pt x="49" y="2728"/>
                    </a:lnTo>
                    <a:lnTo>
                      <a:pt x="49" y="2720"/>
                    </a:lnTo>
                    <a:lnTo>
                      <a:pt x="47" y="2714"/>
                    </a:lnTo>
                    <a:lnTo>
                      <a:pt x="44" y="2711"/>
                    </a:lnTo>
                    <a:lnTo>
                      <a:pt x="42" y="2709"/>
                    </a:lnTo>
                    <a:lnTo>
                      <a:pt x="38" y="2705"/>
                    </a:lnTo>
                    <a:lnTo>
                      <a:pt x="33" y="2703"/>
                    </a:lnTo>
                    <a:lnTo>
                      <a:pt x="25" y="2698"/>
                    </a:lnTo>
                    <a:lnTo>
                      <a:pt x="20" y="2693"/>
                    </a:lnTo>
                    <a:lnTo>
                      <a:pt x="17" y="2689"/>
                    </a:lnTo>
                    <a:lnTo>
                      <a:pt x="14" y="2686"/>
                    </a:lnTo>
                    <a:lnTo>
                      <a:pt x="13" y="2678"/>
                    </a:lnTo>
                    <a:lnTo>
                      <a:pt x="14" y="2668"/>
                    </a:lnTo>
                    <a:lnTo>
                      <a:pt x="13" y="2659"/>
                    </a:lnTo>
                    <a:lnTo>
                      <a:pt x="14" y="2653"/>
                    </a:lnTo>
                    <a:lnTo>
                      <a:pt x="16" y="2650"/>
                    </a:lnTo>
                    <a:lnTo>
                      <a:pt x="18" y="2648"/>
                    </a:lnTo>
                    <a:lnTo>
                      <a:pt x="22" y="2648"/>
                    </a:lnTo>
                    <a:lnTo>
                      <a:pt x="28" y="2647"/>
                    </a:lnTo>
                    <a:lnTo>
                      <a:pt x="33" y="2646"/>
                    </a:lnTo>
                    <a:lnTo>
                      <a:pt x="41" y="2644"/>
                    </a:lnTo>
                    <a:lnTo>
                      <a:pt x="47" y="2641"/>
                    </a:lnTo>
                    <a:lnTo>
                      <a:pt x="54" y="2637"/>
                    </a:lnTo>
                    <a:lnTo>
                      <a:pt x="58" y="2634"/>
                    </a:lnTo>
                    <a:lnTo>
                      <a:pt x="63" y="2629"/>
                    </a:lnTo>
                    <a:lnTo>
                      <a:pt x="68" y="2624"/>
                    </a:lnTo>
                    <a:lnTo>
                      <a:pt x="69" y="2619"/>
                    </a:lnTo>
                    <a:lnTo>
                      <a:pt x="71" y="2610"/>
                    </a:lnTo>
                    <a:lnTo>
                      <a:pt x="73" y="2600"/>
                    </a:lnTo>
                    <a:lnTo>
                      <a:pt x="75" y="2596"/>
                    </a:lnTo>
                    <a:lnTo>
                      <a:pt x="76" y="2593"/>
                    </a:lnTo>
                    <a:lnTo>
                      <a:pt x="80" y="2591"/>
                    </a:lnTo>
                    <a:lnTo>
                      <a:pt x="85" y="2591"/>
                    </a:lnTo>
                    <a:lnTo>
                      <a:pt x="89" y="2592"/>
                    </a:lnTo>
                    <a:lnTo>
                      <a:pt x="94" y="2591"/>
                    </a:lnTo>
                    <a:lnTo>
                      <a:pt x="98" y="2588"/>
                    </a:lnTo>
                    <a:lnTo>
                      <a:pt x="101" y="2586"/>
                    </a:lnTo>
                    <a:lnTo>
                      <a:pt x="102" y="2581"/>
                    </a:lnTo>
                    <a:lnTo>
                      <a:pt x="105" y="2577"/>
                    </a:lnTo>
                    <a:lnTo>
                      <a:pt x="106" y="2571"/>
                    </a:lnTo>
                    <a:lnTo>
                      <a:pt x="106" y="2564"/>
                    </a:lnTo>
                    <a:lnTo>
                      <a:pt x="105" y="2547"/>
                    </a:lnTo>
                    <a:lnTo>
                      <a:pt x="104" y="2530"/>
                    </a:lnTo>
                    <a:lnTo>
                      <a:pt x="102" y="2515"/>
                    </a:lnTo>
                    <a:lnTo>
                      <a:pt x="100" y="2503"/>
                    </a:lnTo>
                    <a:lnTo>
                      <a:pt x="100" y="2498"/>
                    </a:lnTo>
                    <a:lnTo>
                      <a:pt x="100" y="2493"/>
                    </a:lnTo>
                    <a:lnTo>
                      <a:pt x="101" y="2489"/>
                    </a:lnTo>
                    <a:lnTo>
                      <a:pt x="102" y="2484"/>
                    </a:lnTo>
                    <a:lnTo>
                      <a:pt x="108" y="2474"/>
                    </a:lnTo>
                    <a:lnTo>
                      <a:pt x="117" y="2466"/>
                    </a:lnTo>
                    <a:lnTo>
                      <a:pt x="125" y="2458"/>
                    </a:lnTo>
                    <a:lnTo>
                      <a:pt x="131" y="2448"/>
                    </a:lnTo>
                    <a:lnTo>
                      <a:pt x="137" y="2436"/>
                    </a:lnTo>
                    <a:lnTo>
                      <a:pt x="140" y="2422"/>
                    </a:lnTo>
                    <a:lnTo>
                      <a:pt x="143" y="2414"/>
                    </a:lnTo>
                    <a:lnTo>
                      <a:pt x="146" y="2405"/>
                    </a:lnTo>
                    <a:lnTo>
                      <a:pt x="150" y="2397"/>
                    </a:lnTo>
                    <a:lnTo>
                      <a:pt x="155" y="2389"/>
                    </a:lnTo>
                    <a:lnTo>
                      <a:pt x="165" y="2372"/>
                    </a:lnTo>
                    <a:lnTo>
                      <a:pt x="175" y="2358"/>
                    </a:lnTo>
                    <a:lnTo>
                      <a:pt x="184" y="2342"/>
                    </a:lnTo>
                    <a:lnTo>
                      <a:pt x="194" y="2326"/>
                    </a:lnTo>
                    <a:lnTo>
                      <a:pt x="201" y="2308"/>
                    </a:lnTo>
                    <a:lnTo>
                      <a:pt x="208" y="2291"/>
                    </a:lnTo>
                    <a:lnTo>
                      <a:pt x="215" y="2275"/>
                    </a:lnTo>
                    <a:lnTo>
                      <a:pt x="220" y="2260"/>
                    </a:lnTo>
                    <a:lnTo>
                      <a:pt x="222" y="2247"/>
                    </a:lnTo>
                    <a:lnTo>
                      <a:pt x="222" y="2237"/>
                    </a:lnTo>
                    <a:lnTo>
                      <a:pt x="222" y="2232"/>
                    </a:lnTo>
                    <a:lnTo>
                      <a:pt x="220" y="2228"/>
                    </a:lnTo>
                    <a:lnTo>
                      <a:pt x="218" y="2226"/>
                    </a:lnTo>
                    <a:lnTo>
                      <a:pt x="214" y="2224"/>
                    </a:lnTo>
                    <a:lnTo>
                      <a:pt x="211" y="2222"/>
                    </a:lnTo>
                    <a:lnTo>
                      <a:pt x="206" y="2221"/>
                    </a:lnTo>
                    <a:lnTo>
                      <a:pt x="200" y="2220"/>
                    </a:lnTo>
                    <a:lnTo>
                      <a:pt x="194" y="2220"/>
                    </a:lnTo>
                    <a:lnTo>
                      <a:pt x="181" y="2220"/>
                    </a:lnTo>
                    <a:lnTo>
                      <a:pt x="173" y="2219"/>
                    </a:lnTo>
                    <a:lnTo>
                      <a:pt x="169" y="2218"/>
                    </a:lnTo>
                    <a:lnTo>
                      <a:pt x="167" y="2216"/>
                    </a:lnTo>
                    <a:lnTo>
                      <a:pt x="165" y="2214"/>
                    </a:lnTo>
                    <a:lnTo>
                      <a:pt x="164" y="2210"/>
                    </a:lnTo>
                    <a:lnTo>
                      <a:pt x="165" y="2208"/>
                    </a:lnTo>
                    <a:lnTo>
                      <a:pt x="167" y="2206"/>
                    </a:lnTo>
                    <a:lnTo>
                      <a:pt x="173" y="2202"/>
                    </a:lnTo>
                    <a:lnTo>
                      <a:pt x="178" y="2200"/>
                    </a:lnTo>
                    <a:lnTo>
                      <a:pt x="183" y="2196"/>
                    </a:lnTo>
                    <a:lnTo>
                      <a:pt x="186" y="2194"/>
                    </a:lnTo>
                    <a:lnTo>
                      <a:pt x="186" y="2193"/>
                    </a:lnTo>
                    <a:lnTo>
                      <a:pt x="186" y="2190"/>
                    </a:lnTo>
                    <a:lnTo>
                      <a:pt x="184" y="2188"/>
                    </a:lnTo>
                    <a:lnTo>
                      <a:pt x="182" y="2187"/>
                    </a:lnTo>
                    <a:lnTo>
                      <a:pt x="171" y="2177"/>
                    </a:lnTo>
                    <a:lnTo>
                      <a:pt x="159" y="2169"/>
                    </a:lnTo>
                    <a:lnTo>
                      <a:pt x="154" y="2163"/>
                    </a:lnTo>
                    <a:lnTo>
                      <a:pt x="149" y="2157"/>
                    </a:lnTo>
                    <a:lnTo>
                      <a:pt x="143" y="2149"/>
                    </a:lnTo>
                    <a:lnTo>
                      <a:pt x="138" y="2139"/>
                    </a:lnTo>
                    <a:lnTo>
                      <a:pt x="131" y="2118"/>
                    </a:lnTo>
                    <a:lnTo>
                      <a:pt x="125" y="2098"/>
                    </a:lnTo>
                    <a:lnTo>
                      <a:pt x="123" y="2089"/>
                    </a:lnTo>
                    <a:lnTo>
                      <a:pt x="120" y="2081"/>
                    </a:lnTo>
                    <a:lnTo>
                      <a:pt x="117" y="2075"/>
                    </a:lnTo>
                    <a:lnTo>
                      <a:pt x="113" y="2069"/>
                    </a:lnTo>
                    <a:lnTo>
                      <a:pt x="107" y="2062"/>
                    </a:lnTo>
                    <a:lnTo>
                      <a:pt x="104" y="2054"/>
                    </a:lnTo>
                    <a:lnTo>
                      <a:pt x="102" y="2050"/>
                    </a:lnTo>
                    <a:lnTo>
                      <a:pt x="102" y="2046"/>
                    </a:lnTo>
                    <a:lnTo>
                      <a:pt x="102" y="2043"/>
                    </a:lnTo>
                    <a:lnTo>
                      <a:pt x="104" y="2038"/>
                    </a:lnTo>
                    <a:lnTo>
                      <a:pt x="105" y="2035"/>
                    </a:lnTo>
                    <a:lnTo>
                      <a:pt x="105" y="2031"/>
                    </a:lnTo>
                    <a:lnTo>
                      <a:pt x="105" y="2027"/>
                    </a:lnTo>
                    <a:lnTo>
                      <a:pt x="102" y="2026"/>
                    </a:lnTo>
                    <a:lnTo>
                      <a:pt x="100" y="2025"/>
                    </a:lnTo>
                    <a:lnTo>
                      <a:pt x="98" y="2025"/>
                    </a:lnTo>
                    <a:lnTo>
                      <a:pt x="94" y="2025"/>
                    </a:lnTo>
                    <a:lnTo>
                      <a:pt x="91" y="2027"/>
                    </a:lnTo>
                    <a:lnTo>
                      <a:pt x="83" y="2031"/>
                    </a:lnTo>
                    <a:lnTo>
                      <a:pt x="77" y="2032"/>
                    </a:lnTo>
                    <a:lnTo>
                      <a:pt x="75" y="2031"/>
                    </a:lnTo>
                    <a:lnTo>
                      <a:pt x="73" y="2030"/>
                    </a:lnTo>
                    <a:lnTo>
                      <a:pt x="70" y="2027"/>
                    </a:lnTo>
                    <a:lnTo>
                      <a:pt x="68" y="2025"/>
                    </a:lnTo>
                    <a:lnTo>
                      <a:pt x="66" y="2018"/>
                    </a:lnTo>
                    <a:lnTo>
                      <a:pt x="63" y="2013"/>
                    </a:lnTo>
                    <a:lnTo>
                      <a:pt x="61" y="2011"/>
                    </a:lnTo>
                    <a:lnTo>
                      <a:pt x="57" y="2010"/>
                    </a:lnTo>
                    <a:lnTo>
                      <a:pt x="52" y="2008"/>
                    </a:lnTo>
                    <a:lnTo>
                      <a:pt x="47" y="2008"/>
                    </a:lnTo>
                    <a:lnTo>
                      <a:pt x="38" y="2008"/>
                    </a:lnTo>
                    <a:lnTo>
                      <a:pt x="32" y="2007"/>
                    </a:lnTo>
                    <a:lnTo>
                      <a:pt x="26" y="2005"/>
                    </a:lnTo>
                    <a:lnTo>
                      <a:pt x="20" y="2001"/>
                    </a:lnTo>
                    <a:lnTo>
                      <a:pt x="17" y="1998"/>
                    </a:lnTo>
                    <a:lnTo>
                      <a:pt x="13" y="1993"/>
                    </a:lnTo>
                    <a:lnTo>
                      <a:pt x="11" y="1987"/>
                    </a:lnTo>
                    <a:lnTo>
                      <a:pt x="10" y="1980"/>
                    </a:lnTo>
                    <a:lnTo>
                      <a:pt x="7" y="1967"/>
                    </a:lnTo>
                    <a:lnTo>
                      <a:pt x="7" y="1954"/>
                    </a:lnTo>
                    <a:lnTo>
                      <a:pt x="5" y="1943"/>
                    </a:lnTo>
                    <a:lnTo>
                      <a:pt x="3" y="1934"/>
                    </a:lnTo>
                    <a:lnTo>
                      <a:pt x="0" y="1928"/>
                    </a:lnTo>
                    <a:lnTo>
                      <a:pt x="0" y="1923"/>
                    </a:lnTo>
                    <a:lnTo>
                      <a:pt x="1" y="1917"/>
                    </a:lnTo>
                    <a:lnTo>
                      <a:pt x="4" y="1911"/>
                    </a:lnTo>
                    <a:lnTo>
                      <a:pt x="7" y="1900"/>
                    </a:lnTo>
                    <a:lnTo>
                      <a:pt x="11" y="1891"/>
                    </a:lnTo>
                    <a:lnTo>
                      <a:pt x="11" y="1881"/>
                    </a:lnTo>
                    <a:lnTo>
                      <a:pt x="10" y="1869"/>
                    </a:lnTo>
                    <a:lnTo>
                      <a:pt x="10" y="1857"/>
                    </a:lnTo>
                    <a:lnTo>
                      <a:pt x="10" y="1847"/>
                    </a:lnTo>
                    <a:lnTo>
                      <a:pt x="11" y="1842"/>
                    </a:lnTo>
                    <a:lnTo>
                      <a:pt x="12" y="1837"/>
                    </a:lnTo>
                    <a:lnTo>
                      <a:pt x="13" y="1833"/>
                    </a:lnTo>
                    <a:lnTo>
                      <a:pt x="16" y="1828"/>
                    </a:lnTo>
                    <a:lnTo>
                      <a:pt x="19" y="1824"/>
                    </a:lnTo>
                    <a:lnTo>
                      <a:pt x="23" y="1821"/>
                    </a:lnTo>
                    <a:lnTo>
                      <a:pt x="28" y="1819"/>
                    </a:lnTo>
                    <a:lnTo>
                      <a:pt x="32" y="1818"/>
                    </a:lnTo>
                    <a:lnTo>
                      <a:pt x="41" y="1817"/>
                    </a:lnTo>
                    <a:lnTo>
                      <a:pt x="47" y="1815"/>
                    </a:lnTo>
                    <a:lnTo>
                      <a:pt x="49" y="1811"/>
                    </a:lnTo>
                    <a:lnTo>
                      <a:pt x="52" y="1804"/>
                    </a:lnTo>
                    <a:lnTo>
                      <a:pt x="55" y="1796"/>
                    </a:lnTo>
                    <a:lnTo>
                      <a:pt x="60" y="1789"/>
                    </a:lnTo>
                    <a:lnTo>
                      <a:pt x="63" y="1785"/>
                    </a:lnTo>
                    <a:lnTo>
                      <a:pt x="68" y="1783"/>
                    </a:lnTo>
                    <a:lnTo>
                      <a:pt x="73" y="1780"/>
                    </a:lnTo>
                    <a:lnTo>
                      <a:pt x="80" y="1779"/>
                    </a:lnTo>
                    <a:lnTo>
                      <a:pt x="86" y="1777"/>
                    </a:lnTo>
                    <a:lnTo>
                      <a:pt x="92" y="1773"/>
                    </a:lnTo>
                    <a:lnTo>
                      <a:pt x="95" y="1768"/>
                    </a:lnTo>
                    <a:lnTo>
                      <a:pt x="98" y="1761"/>
                    </a:lnTo>
                    <a:lnTo>
                      <a:pt x="99" y="1755"/>
                    </a:lnTo>
                    <a:lnTo>
                      <a:pt x="100" y="1749"/>
                    </a:lnTo>
                    <a:lnTo>
                      <a:pt x="100" y="1743"/>
                    </a:lnTo>
                    <a:lnTo>
                      <a:pt x="99" y="1737"/>
                    </a:lnTo>
                    <a:lnTo>
                      <a:pt x="98" y="1734"/>
                    </a:lnTo>
                    <a:lnTo>
                      <a:pt x="95" y="1728"/>
                    </a:lnTo>
                    <a:lnTo>
                      <a:pt x="92" y="1723"/>
                    </a:lnTo>
                    <a:lnTo>
                      <a:pt x="88" y="1718"/>
                    </a:lnTo>
                    <a:lnTo>
                      <a:pt x="80" y="1708"/>
                    </a:lnTo>
                    <a:lnTo>
                      <a:pt x="73" y="1701"/>
                    </a:lnTo>
                    <a:lnTo>
                      <a:pt x="71" y="1697"/>
                    </a:lnTo>
                    <a:lnTo>
                      <a:pt x="69" y="1692"/>
                    </a:lnTo>
                    <a:lnTo>
                      <a:pt x="68" y="1685"/>
                    </a:lnTo>
                    <a:lnTo>
                      <a:pt x="68" y="1679"/>
                    </a:lnTo>
                    <a:lnTo>
                      <a:pt x="69" y="1671"/>
                    </a:lnTo>
                    <a:lnTo>
                      <a:pt x="71" y="1664"/>
                    </a:lnTo>
                    <a:lnTo>
                      <a:pt x="75" y="1658"/>
                    </a:lnTo>
                    <a:lnTo>
                      <a:pt x="80" y="1652"/>
                    </a:lnTo>
                    <a:lnTo>
                      <a:pt x="94" y="1639"/>
                    </a:lnTo>
                    <a:lnTo>
                      <a:pt x="110" y="1623"/>
                    </a:lnTo>
                    <a:lnTo>
                      <a:pt x="124" y="1610"/>
                    </a:lnTo>
                    <a:lnTo>
                      <a:pt x="136" y="1601"/>
                    </a:lnTo>
                    <a:lnTo>
                      <a:pt x="140" y="1598"/>
                    </a:lnTo>
                    <a:lnTo>
                      <a:pt x="145" y="1597"/>
                    </a:lnTo>
                    <a:lnTo>
                      <a:pt x="150" y="1598"/>
                    </a:lnTo>
                    <a:lnTo>
                      <a:pt x="155" y="1600"/>
                    </a:lnTo>
                    <a:lnTo>
                      <a:pt x="158" y="1602"/>
                    </a:lnTo>
                    <a:lnTo>
                      <a:pt x="163" y="1606"/>
                    </a:lnTo>
                    <a:lnTo>
                      <a:pt x="167" y="1609"/>
                    </a:lnTo>
                    <a:lnTo>
                      <a:pt x="170" y="1614"/>
                    </a:lnTo>
                    <a:lnTo>
                      <a:pt x="174" y="1620"/>
                    </a:lnTo>
                    <a:lnTo>
                      <a:pt x="178" y="1623"/>
                    </a:lnTo>
                    <a:lnTo>
                      <a:pt x="183" y="1627"/>
                    </a:lnTo>
                    <a:lnTo>
                      <a:pt x="189" y="1630"/>
                    </a:lnTo>
                    <a:lnTo>
                      <a:pt x="195" y="1632"/>
                    </a:lnTo>
                    <a:lnTo>
                      <a:pt x="202" y="1633"/>
                    </a:lnTo>
                    <a:lnTo>
                      <a:pt x="209" y="1632"/>
                    </a:lnTo>
                    <a:lnTo>
                      <a:pt x="215" y="1630"/>
                    </a:lnTo>
                    <a:lnTo>
                      <a:pt x="221" y="1627"/>
                    </a:lnTo>
                    <a:lnTo>
                      <a:pt x="226" y="1622"/>
                    </a:lnTo>
                    <a:lnTo>
                      <a:pt x="230" y="1617"/>
                    </a:lnTo>
                    <a:lnTo>
                      <a:pt x="233" y="1613"/>
                    </a:lnTo>
                    <a:lnTo>
                      <a:pt x="236" y="1608"/>
                    </a:lnTo>
                    <a:lnTo>
                      <a:pt x="239" y="1604"/>
                    </a:lnTo>
                    <a:lnTo>
                      <a:pt x="243" y="1603"/>
                    </a:lnTo>
                    <a:lnTo>
                      <a:pt x="247" y="1602"/>
                    </a:lnTo>
                    <a:lnTo>
                      <a:pt x="253" y="1602"/>
                    </a:lnTo>
                    <a:lnTo>
                      <a:pt x="257" y="1602"/>
                    </a:lnTo>
                    <a:lnTo>
                      <a:pt x="261" y="1602"/>
                    </a:lnTo>
                    <a:lnTo>
                      <a:pt x="263" y="1600"/>
                    </a:lnTo>
                    <a:lnTo>
                      <a:pt x="265" y="1596"/>
                    </a:lnTo>
                    <a:lnTo>
                      <a:pt x="268" y="1589"/>
                    </a:lnTo>
                    <a:lnTo>
                      <a:pt x="268" y="1585"/>
                    </a:lnTo>
                    <a:lnTo>
                      <a:pt x="270" y="1582"/>
                    </a:lnTo>
                    <a:lnTo>
                      <a:pt x="272" y="1578"/>
                    </a:lnTo>
                    <a:lnTo>
                      <a:pt x="275" y="1576"/>
                    </a:lnTo>
                    <a:lnTo>
                      <a:pt x="281" y="1571"/>
                    </a:lnTo>
                    <a:lnTo>
                      <a:pt x="288" y="1570"/>
                    </a:lnTo>
                    <a:lnTo>
                      <a:pt x="291" y="1569"/>
                    </a:lnTo>
                    <a:lnTo>
                      <a:pt x="295" y="1567"/>
                    </a:lnTo>
                    <a:lnTo>
                      <a:pt x="296" y="1566"/>
                    </a:lnTo>
                    <a:lnTo>
                      <a:pt x="299" y="1564"/>
                    </a:lnTo>
                    <a:lnTo>
                      <a:pt x="299" y="1560"/>
                    </a:lnTo>
                    <a:lnTo>
                      <a:pt x="299" y="1557"/>
                    </a:lnTo>
                    <a:lnTo>
                      <a:pt x="297" y="1552"/>
                    </a:lnTo>
                    <a:lnTo>
                      <a:pt x="295" y="1547"/>
                    </a:lnTo>
                    <a:lnTo>
                      <a:pt x="293" y="1535"/>
                    </a:lnTo>
                    <a:lnTo>
                      <a:pt x="290" y="1525"/>
                    </a:lnTo>
                    <a:lnTo>
                      <a:pt x="291" y="1515"/>
                    </a:lnTo>
                    <a:lnTo>
                      <a:pt x="293" y="1506"/>
                    </a:lnTo>
                    <a:lnTo>
                      <a:pt x="294" y="1496"/>
                    </a:lnTo>
                    <a:lnTo>
                      <a:pt x="294" y="1484"/>
                    </a:lnTo>
                    <a:lnTo>
                      <a:pt x="295" y="1472"/>
                    </a:lnTo>
                    <a:lnTo>
                      <a:pt x="299" y="1458"/>
                    </a:lnTo>
                    <a:lnTo>
                      <a:pt x="303" y="1447"/>
                    </a:lnTo>
                    <a:lnTo>
                      <a:pt x="307" y="1438"/>
                    </a:lnTo>
                    <a:lnTo>
                      <a:pt x="309" y="1433"/>
                    </a:lnTo>
                    <a:lnTo>
                      <a:pt x="310" y="1428"/>
                    </a:lnTo>
                    <a:lnTo>
                      <a:pt x="312" y="1422"/>
                    </a:lnTo>
                    <a:lnTo>
                      <a:pt x="312" y="1417"/>
                    </a:lnTo>
                    <a:lnTo>
                      <a:pt x="310" y="1403"/>
                    </a:lnTo>
                    <a:lnTo>
                      <a:pt x="307" y="1393"/>
                    </a:lnTo>
                    <a:lnTo>
                      <a:pt x="304" y="1388"/>
                    </a:lnTo>
                    <a:lnTo>
                      <a:pt x="301" y="1383"/>
                    </a:lnTo>
                    <a:lnTo>
                      <a:pt x="297" y="1380"/>
                    </a:lnTo>
                    <a:lnTo>
                      <a:pt x="293" y="1376"/>
                    </a:lnTo>
                    <a:lnTo>
                      <a:pt x="282" y="1368"/>
                    </a:lnTo>
                    <a:lnTo>
                      <a:pt x="275" y="1361"/>
                    </a:lnTo>
                    <a:lnTo>
                      <a:pt x="271" y="1356"/>
                    </a:lnTo>
                    <a:lnTo>
                      <a:pt x="269" y="1351"/>
                    </a:lnTo>
                    <a:lnTo>
                      <a:pt x="268" y="1345"/>
                    </a:lnTo>
                    <a:lnTo>
                      <a:pt x="268" y="1338"/>
                    </a:lnTo>
                    <a:lnTo>
                      <a:pt x="269" y="1321"/>
                    </a:lnTo>
                    <a:lnTo>
                      <a:pt x="269" y="1302"/>
                    </a:lnTo>
                    <a:lnTo>
                      <a:pt x="268" y="1294"/>
                    </a:lnTo>
                    <a:lnTo>
                      <a:pt x="268" y="1286"/>
                    </a:lnTo>
                    <a:lnTo>
                      <a:pt x="266" y="1279"/>
                    </a:lnTo>
                    <a:lnTo>
                      <a:pt x="265" y="1274"/>
                    </a:lnTo>
                    <a:lnTo>
                      <a:pt x="262" y="1269"/>
                    </a:lnTo>
                    <a:lnTo>
                      <a:pt x="258" y="1267"/>
                    </a:lnTo>
                    <a:lnTo>
                      <a:pt x="255" y="1266"/>
                    </a:lnTo>
                    <a:lnTo>
                      <a:pt x="250" y="1264"/>
                    </a:lnTo>
                    <a:lnTo>
                      <a:pt x="240" y="1264"/>
                    </a:lnTo>
                    <a:lnTo>
                      <a:pt x="231" y="1266"/>
                    </a:lnTo>
                    <a:lnTo>
                      <a:pt x="220" y="1266"/>
                    </a:lnTo>
                    <a:lnTo>
                      <a:pt x="208" y="1266"/>
                    </a:lnTo>
                    <a:lnTo>
                      <a:pt x="194" y="1263"/>
                    </a:lnTo>
                    <a:lnTo>
                      <a:pt x="178" y="1258"/>
                    </a:lnTo>
                    <a:lnTo>
                      <a:pt x="164" y="1251"/>
                    </a:lnTo>
                    <a:lnTo>
                      <a:pt x="154" y="1243"/>
                    </a:lnTo>
                    <a:lnTo>
                      <a:pt x="149" y="1239"/>
                    </a:lnTo>
                    <a:lnTo>
                      <a:pt x="145" y="1235"/>
                    </a:lnTo>
                    <a:lnTo>
                      <a:pt x="143" y="1231"/>
                    </a:lnTo>
                    <a:lnTo>
                      <a:pt x="140" y="1226"/>
                    </a:lnTo>
                    <a:lnTo>
                      <a:pt x="137" y="1219"/>
                    </a:lnTo>
                    <a:lnTo>
                      <a:pt x="134" y="1216"/>
                    </a:lnTo>
                    <a:lnTo>
                      <a:pt x="130" y="1214"/>
                    </a:lnTo>
                    <a:lnTo>
                      <a:pt x="121" y="1214"/>
                    </a:lnTo>
                    <a:lnTo>
                      <a:pt x="117" y="1214"/>
                    </a:lnTo>
                    <a:lnTo>
                      <a:pt x="113" y="1213"/>
                    </a:lnTo>
                    <a:lnTo>
                      <a:pt x="111" y="1212"/>
                    </a:lnTo>
                    <a:lnTo>
                      <a:pt x="108" y="1211"/>
                    </a:lnTo>
                    <a:lnTo>
                      <a:pt x="108" y="1209"/>
                    </a:lnTo>
                    <a:lnTo>
                      <a:pt x="108" y="1206"/>
                    </a:lnTo>
                    <a:lnTo>
                      <a:pt x="110" y="1203"/>
                    </a:lnTo>
                    <a:lnTo>
                      <a:pt x="112" y="1199"/>
                    </a:lnTo>
                    <a:lnTo>
                      <a:pt x="115" y="1195"/>
                    </a:lnTo>
                    <a:lnTo>
                      <a:pt x="118" y="1192"/>
                    </a:lnTo>
                    <a:lnTo>
                      <a:pt x="119" y="1188"/>
                    </a:lnTo>
                    <a:lnTo>
                      <a:pt x="119" y="1185"/>
                    </a:lnTo>
                    <a:lnTo>
                      <a:pt x="120" y="1178"/>
                    </a:lnTo>
                    <a:lnTo>
                      <a:pt x="120" y="1172"/>
                    </a:lnTo>
                    <a:lnTo>
                      <a:pt x="121" y="1169"/>
                    </a:lnTo>
                    <a:lnTo>
                      <a:pt x="121" y="1167"/>
                    </a:lnTo>
                    <a:lnTo>
                      <a:pt x="124" y="1166"/>
                    </a:lnTo>
                    <a:lnTo>
                      <a:pt x="125" y="1165"/>
                    </a:lnTo>
                    <a:lnTo>
                      <a:pt x="130" y="1166"/>
                    </a:lnTo>
                    <a:lnTo>
                      <a:pt x="136" y="1170"/>
                    </a:lnTo>
                    <a:lnTo>
                      <a:pt x="139" y="1173"/>
                    </a:lnTo>
                    <a:lnTo>
                      <a:pt x="143" y="1174"/>
                    </a:lnTo>
                    <a:lnTo>
                      <a:pt x="146" y="1174"/>
                    </a:lnTo>
                    <a:lnTo>
                      <a:pt x="149" y="1173"/>
                    </a:lnTo>
                    <a:lnTo>
                      <a:pt x="152" y="1172"/>
                    </a:lnTo>
                    <a:lnTo>
                      <a:pt x="155" y="1169"/>
                    </a:lnTo>
                    <a:lnTo>
                      <a:pt x="156" y="1165"/>
                    </a:lnTo>
                    <a:lnTo>
                      <a:pt x="156" y="1161"/>
                    </a:lnTo>
                    <a:lnTo>
                      <a:pt x="154" y="1150"/>
                    </a:lnTo>
                    <a:lnTo>
                      <a:pt x="151" y="1140"/>
                    </a:lnTo>
                    <a:lnTo>
                      <a:pt x="151" y="1135"/>
                    </a:lnTo>
                    <a:lnTo>
                      <a:pt x="152" y="1130"/>
                    </a:lnTo>
                    <a:lnTo>
                      <a:pt x="155" y="1128"/>
                    </a:lnTo>
                    <a:lnTo>
                      <a:pt x="159" y="1125"/>
                    </a:lnTo>
                    <a:lnTo>
                      <a:pt x="169" y="1124"/>
                    </a:lnTo>
                    <a:lnTo>
                      <a:pt x="177" y="1123"/>
                    </a:lnTo>
                    <a:lnTo>
                      <a:pt x="184" y="1121"/>
                    </a:lnTo>
                    <a:lnTo>
                      <a:pt x="193" y="1116"/>
                    </a:lnTo>
                    <a:lnTo>
                      <a:pt x="200" y="1110"/>
                    </a:lnTo>
                    <a:lnTo>
                      <a:pt x="208" y="1105"/>
                    </a:lnTo>
                    <a:lnTo>
                      <a:pt x="219" y="1102"/>
                    </a:lnTo>
                    <a:lnTo>
                      <a:pt x="234" y="1098"/>
                    </a:lnTo>
                    <a:lnTo>
                      <a:pt x="252" y="1096"/>
                    </a:lnTo>
                    <a:lnTo>
                      <a:pt x="268" y="1091"/>
                    </a:lnTo>
                    <a:lnTo>
                      <a:pt x="274" y="1087"/>
                    </a:lnTo>
                    <a:lnTo>
                      <a:pt x="280" y="1084"/>
                    </a:lnTo>
                    <a:lnTo>
                      <a:pt x="284" y="1080"/>
                    </a:lnTo>
                    <a:lnTo>
                      <a:pt x="288" y="1077"/>
                    </a:lnTo>
                    <a:lnTo>
                      <a:pt x="293" y="1067"/>
                    </a:lnTo>
                    <a:lnTo>
                      <a:pt x="296" y="1060"/>
                    </a:lnTo>
                    <a:lnTo>
                      <a:pt x="296" y="1056"/>
                    </a:lnTo>
                    <a:lnTo>
                      <a:pt x="296" y="1053"/>
                    </a:lnTo>
                    <a:lnTo>
                      <a:pt x="295" y="1050"/>
                    </a:lnTo>
                    <a:lnTo>
                      <a:pt x="293" y="1047"/>
                    </a:lnTo>
                    <a:lnTo>
                      <a:pt x="290" y="1044"/>
                    </a:lnTo>
                    <a:lnTo>
                      <a:pt x="288" y="1043"/>
                    </a:lnTo>
                    <a:lnTo>
                      <a:pt x="284" y="1043"/>
                    </a:lnTo>
                    <a:lnTo>
                      <a:pt x="280" y="1044"/>
                    </a:lnTo>
                    <a:lnTo>
                      <a:pt x="271" y="1046"/>
                    </a:lnTo>
                    <a:lnTo>
                      <a:pt x="263" y="1049"/>
                    </a:lnTo>
                    <a:lnTo>
                      <a:pt x="258" y="1049"/>
                    </a:lnTo>
                    <a:lnTo>
                      <a:pt x="253" y="1049"/>
                    </a:lnTo>
                    <a:lnTo>
                      <a:pt x="247" y="1049"/>
                    </a:lnTo>
                    <a:lnTo>
                      <a:pt x="241" y="1047"/>
                    </a:lnTo>
                    <a:lnTo>
                      <a:pt x="236" y="1044"/>
                    </a:lnTo>
                    <a:lnTo>
                      <a:pt x="230" y="1042"/>
                    </a:lnTo>
                    <a:lnTo>
                      <a:pt x="225" y="1040"/>
                    </a:lnTo>
                    <a:lnTo>
                      <a:pt x="221" y="1036"/>
                    </a:lnTo>
                    <a:lnTo>
                      <a:pt x="219" y="1031"/>
                    </a:lnTo>
                    <a:lnTo>
                      <a:pt x="217" y="1025"/>
                    </a:lnTo>
                    <a:lnTo>
                      <a:pt x="215" y="1017"/>
                    </a:lnTo>
                    <a:lnTo>
                      <a:pt x="214" y="1010"/>
                    </a:lnTo>
                    <a:lnTo>
                      <a:pt x="212" y="992"/>
                    </a:lnTo>
                    <a:lnTo>
                      <a:pt x="209" y="976"/>
                    </a:lnTo>
                    <a:lnTo>
                      <a:pt x="208" y="967"/>
                    </a:lnTo>
                    <a:lnTo>
                      <a:pt x="206" y="960"/>
                    </a:lnTo>
                    <a:lnTo>
                      <a:pt x="203" y="954"/>
                    </a:lnTo>
                    <a:lnTo>
                      <a:pt x="200" y="947"/>
                    </a:lnTo>
                    <a:lnTo>
                      <a:pt x="193" y="936"/>
                    </a:lnTo>
                    <a:lnTo>
                      <a:pt x="183" y="927"/>
                    </a:lnTo>
                    <a:lnTo>
                      <a:pt x="175" y="917"/>
                    </a:lnTo>
                    <a:lnTo>
                      <a:pt x="167" y="904"/>
                    </a:lnTo>
                    <a:lnTo>
                      <a:pt x="163" y="898"/>
                    </a:lnTo>
                    <a:lnTo>
                      <a:pt x="159" y="891"/>
                    </a:lnTo>
                    <a:lnTo>
                      <a:pt x="157" y="884"/>
                    </a:lnTo>
                    <a:lnTo>
                      <a:pt x="156" y="876"/>
                    </a:lnTo>
                    <a:lnTo>
                      <a:pt x="154" y="869"/>
                    </a:lnTo>
                    <a:lnTo>
                      <a:pt x="150" y="858"/>
                    </a:lnTo>
                    <a:lnTo>
                      <a:pt x="145" y="848"/>
                    </a:lnTo>
                    <a:lnTo>
                      <a:pt x="139" y="836"/>
                    </a:lnTo>
                    <a:lnTo>
                      <a:pt x="127" y="815"/>
                    </a:lnTo>
                    <a:lnTo>
                      <a:pt x="117" y="797"/>
                    </a:lnTo>
                    <a:lnTo>
                      <a:pt x="106" y="783"/>
                    </a:lnTo>
                    <a:lnTo>
                      <a:pt x="96" y="770"/>
                    </a:lnTo>
                    <a:lnTo>
                      <a:pt x="87" y="758"/>
                    </a:lnTo>
                    <a:lnTo>
                      <a:pt x="77" y="750"/>
                    </a:lnTo>
                    <a:lnTo>
                      <a:pt x="73" y="745"/>
                    </a:lnTo>
                    <a:lnTo>
                      <a:pt x="69" y="740"/>
                    </a:lnTo>
                    <a:lnTo>
                      <a:pt x="66" y="735"/>
                    </a:lnTo>
                    <a:lnTo>
                      <a:pt x="64" y="730"/>
                    </a:lnTo>
                    <a:lnTo>
                      <a:pt x="63" y="724"/>
                    </a:lnTo>
                    <a:lnTo>
                      <a:pt x="63" y="718"/>
                    </a:lnTo>
                    <a:lnTo>
                      <a:pt x="66" y="712"/>
                    </a:lnTo>
                    <a:lnTo>
                      <a:pt x="68" y="706"/>
                    </a:lnTo>
                    <a:lnTo>
                      <a:pt x="73" y="700"/>
                    </a:lnTo>
                    <a:lnTo>
                      <a:pt x="76" y="696"/>
                    </a:lnTo>
                    <a:lnTo>
                      <a:pt x="80" y="693"/>
                    </a:lnTo>
                    <a:lnTo>
                      <a:pt x="83" y="690"/>
                    </a:lnTo>
                    <a:lnTo>
                      <a:pt x="92" y="688"/>
                    </a:lnTo>
                    <a:lnTo>
                      <a:pt x="100" y="686"/>
                    </a:lnTo>
                    <a:lnTo>
                      <a:pt x="104" y="684"/>
                    </a:lnTo>
                    <a:lnTo>
                      <a:pt x="107" y="682"/>
                    </a:lnTo>
                    <a:lnTo>
                      <a:pt x="110" y="677"/>
                    </a:lnTo>
                    <a:lnTo>
                      <a:pt x="111" y="674"/>
                    </a:lnTo>
                    <a:lnTo>
                      <a:pt x="111" y="669"/>
                    </a:lnTo>
                    <a:lnTo>
                      <a:pt x="110" y="664"/>
                    </a:lnTo>
                    <a:lnTo>
                      <a:pt x="107" y="659"/>
                    </a:lnTo>
                    <a:lnTo>
                      <a:pt x="102" y="656"/>
                    </a:lnTo>
                    <a:lnTo>
                      <a:pt x="94" y="649"/>
                    </a:lnTo>
                    <a:lnTo>
                      <a:pt x="87" y="640"/>
                    </a:lnTo>
                    <a:lnTo>
                      <a:pt x="85" y="637"/>
                    </a:lnTo>
                    <a:lnTo>
                      <a:pt x="83" y="631"/>
                    </a:lnTo>
                    <a:lnTo>
                      <a:pt x="83" y="626"/>
                    </a:lnTo>
                    <a:lnTo>
                      <a:pt x="86" y="620"/>
                    </a:lnTo>
                    <a:lnTo>
                      <a:pt x="87" y="615"/>
                    </a:lnTo>
                    <a:lnTo>
                      <a:pt x="87" y="611"/>
                    </a:lnTo>
                    <a:lnTo>
                      <a:pt x="86" y="606"/>
                    </a:lnTo>
                    <a:lnTo>
                      <a:pt x="85" y="601"/>
                    </a:lnTo>
                    <a:lnTo>
                      <a:pt x="79" y="594"/>
                    </a:lnTo>
                    <a:lnTo>
                      <a:pt x="74" y="586"/>
                    </a:lnTo>
                    <a:lnTo>
                      <a:pt x="73" y="581"/>
                    </a:lnTo>
                    <a:lnTo>
                      <a:pt x="71" y="576"/>
                    </a:lnTo>
                    <a:lnTo>
                      <a:pt x="73" y="570"/>
                    </a:lnTo>
                    <a:lnTo>
                      <a:pt x="75" y="564"/>
                    </a:lnTo>
                    <a:lnTo>
                      <a:pt x="79" y="558"/>
                    </a:lnTo>
                    <a:lnTo>
                      <a:pt x="82" y="554"/>
                    </a:lnTo>
                    <a:lnTo>
                      <a:pt x="87" y="548"/>
                    </a:lnTo>
                    <a:lnTo>
                      <a:pt x="93" y="543"/>
                    </a:lnTo>
                    <a:lnTo>
                      <a:pt x="99" y="539"/>
                    </a:lnTo>
                    <a:lnTo>
                      <a:pt x="105" y="537"/>
                    </a:lnTo>
                    <a:lnTo>
                      <a:pt x="110" y="536"/>
                    </a:lnTo>
                    <a:lnTo>
                      <a:pt x="115" y="535"/>
                    </a:lnTo>
                    <a:lnTo>
                      <a:pt x="129" y="535"/>
                    </a:lnTo>
                    <a:lnTo>
                      <a:pt x="148" y="537"/>
                    </a:lnTo>
                    <a:lnTo>
                      <a:pt x="164" y="539"/>
                    </a:lnTo>
                    <a:lnTo>
                      <a:pt x="174" y="539"/>
                    </a:lnTo>
                    <a:lnTo>
                      <a:pt x="176" y="537"/>
                    </a:lnTo>
                    <a:lnTo>
                      <a:pt x="177" y="535"/>
                    </a:lnTo>
                    <a:lnTo>
                      <a:pt x="177" y="530"/>
                    </a:lnTo>
                    <a:lnTo>
                      <a:pt x="177" y="525"/>
                    </a:lnTo>
                    <a:lnTo>
                      <a:pt x="175" y="506"/>
                    </a:lnTo>
                    <a:lnTo>
                      <a:pt x="171" y="481"/>
                    </a:lnTo>
                    <a:lnTo>
                      <a:pt x="168" y="456"/>
                    </a:lnTo>
                    <a:lnTo>
                      <a:pt x="167" y="440"/>
                    </a:lnTo>
                    <a:lnTo>
                      <a:pt x="167" y="425"/>
                    </a:lnTo>
                    <a:lnTo>
                      <a:pt x="170" y="407"/>
                    </a:lnTo>
                    <a:lnTo>
                      <a:pt x="174" y="390"/>
                    </a:lnTo>
                    <a:lnTo>
                      <a:pt x="180" y="373"/>
                    </a:lnTo>
                    <a:lnTo>
                      <a:pt x="184" y="366"/>
                    </a:lnTo>
                    <a:lnTo>
                      <a:pt x="188" y="360"/>
                    </a:lnTo>
                    <a:lnTo>
                      <a:pt x="193" y="354"/>
                    </a:lnTo>
                    <a:lnTo>
                      <a:pt x="199" y="350"/>
                    </a:lnTo>
                    <a:lnTo>
                      <a:pt x="205" y="347"/>
                    </a:lnTo>
                    <a:lnTo>
                      <a:pt x="211" y="344"/>
                    </a:lnTo>
                    <a:lnTo>
                      <a:pt x="217" y="343"/>
                    </a:lnTo>
                    <a:lnTo>
                      <a:pt x="224" y="342"/>
                    </a:lnTo>
                    <a:lnTo>
                      <a:pt x="236" y="340"/>
                    </a:lnTo>
                    <a:lnTo>
                      <a:pt x="244" y="336"/>
                    </a:lnTo>
                    <a:lnTo>
                      <a:pt x="247" y="334"/>
                    </a:lnTo>
                    <a:lnTo>
                      <a:pt x="250" y="330"/>
                    </a:lnTo>
                    <a:lnTo>
                      <a:pt x="252" y="327"/>
                    </a:lnTo>
                    <a:lnTo>
                      <a:pt x="252" y="322"/>
                    </a:lnTo>
                    <a:lnTo>
                      <a:pt x="252" y="310"/>
                    </a:lnTo>
                    <a:lnTo>
                      <a:pt x="252" y="296"/>
                    </a:lnTo>
                    <a:lnTo>
                      <a:pt x="252" y="289"/>
                    </a:lnTo>
                    <a:lnTo>
                      <a:pt x="253" y="283"/>
                    </a:lnTo>
                    <a:lnTo>
                      <a:pt x="256" y="277"/>
                    </a:lnTo>
                    <a:lnTo>
                      <a:pt x="258" y="272"/>
                    </a:lnTo>
                    <a:lnTo>
                      <a:pt x="263" y="270"/>
                    </a:lnTo>
                    <a:lnTo>
                      <a:pt x="268" y="266"/>
                    </a:lnTo>
                    <a:lnTo>
                      <a:pt x="274" y="265"/>
                    </a:lnTo>
                    <a:lnTo>
                      <a:pt x="280" y="264"/>
                    </a:lnTo>
                    <a:lnTo>
                      <a:pt x="291" y="262"/>
                    </a:lnTo>
                    <a:lnTo>
                      <a:pt x="303" y="264"/>
                    </a:lnTo>
                    <a:lnTo>
                      <a:pt x="315" y="266"/>
                    </a:lnTo>
                    <a:lnTo>
                      <a:pt x="326" y="266"/>
                    </a:lnTo>
                    <a:lnTo>
                      <a:pt x="331" y="265"/>
                    </a:lnTo>
                    <a:lnTo>
                      <a:pt x="335" y="264"/>
                    </a:lnTo>
                    <a:lnTo>
                      <a:pt x="339" y="261"/>
                    </a:lnTo>
                    <a:lnTo>
                      <a:pt x="344" y="259"/>
                    </a:lnTo>
                    <a:lnTo>
                      <a:pt x="351" y="252"/>
                    </a:lnTo>
                    <a:lnTo>
                      <a:pt x="357" y="247"/>
                    </a:lnTo>
                    <a:lnTo>
                      <a:pt x="359" y="246"/>
                    </a:lnTo>
                    <a:lnTo>
                      <a:pt x="363" y="245"/>
                    </a:lnTo>
                    <a:lnTo>
                      <a:pt x="365" y="246"/>
                    </a:lnTo>
                    <a:lnTo>
                      <a:pt x="367" y="247"/>
                    </a:lnTo>
                    <a:lnTo>
                      <a:pt x="370" y="249"/>
                    </a:lnTo>
                    <a:lnTo>
                      <a:pt x="371" y="252"/>
                    </a:lnTo>
                    <a:lnTo>
                      <a:pt x="372" y="255"/>
                    </a:lnTo>
                    <a:lnTo>
                      <a:pt x="371" y="258"/>
                    </a:lnTo>
                    <a:lnTo>
                      <a:pt x="369" y="265"/>
                    </a:lnTo>
                    <a:lnTo>
                      <a:pt x="365" y="271"/>
                    </a:lnTo>
                    <a:lnTo>
                      <a:pt x="364" y="274"/>
                    </a:lnTo>
                    <a:lnTo>
                      <a:pt x="363" y="278"/>
                    </a:lnTo>
                    <a:lnTo>
                      <a:pt x="363" y="284"/>
                    </a:lnTo>
                    <a:lnTo>
                      <a:pt x="363" y="289"/>
                    </a:lnTo>
                    <a:lnTo>
                      <a:pt x="364" y="300"/>
                    </a:lnTo>
                    <a:lnTo>
                      <a:pt x="367" y="310"/>
                    </a:lnTo>
                    <a:lnTo>
                      <a:pt x="372" y="321"/>
                    </a:lnTo>
                    <a:lnTo>
                      <a:pt x="377" y="331"/>
                    </a:lnTo>
                    <a:lnTo>
                      <a:pt x="382" y="343"/>
                    </a:lnTo>
                    <a:lnTo>
                      <a:pt x="385" y="356"/>
                    </a:lnTo>
                    <a:lnTo>
                      <a:pt x="387" y="369"/>
                    </a:lnTo>
                    <a:lnTo>
                      <a:pt x="385" y="380"/>
                    </a:lnTo>
                    <a:lnTo>
                      <a:pt x="384" y="388"/>
                    </a:lnTo>
                    <a:lnTo>
                      <a:pt x="383" y="397"/>
                    </a:lnTo>
                    <a:lnTo>
                      <a:pt x="382" y="409"/>
                    </a:lnTo>
                    <a:lnTo>
                      <a:pt x="382" y="422"/>
                    </a:lnTo>
                    <a:lnTo>
                      <a:pt x="382" y="435"/>
                    </a:lnTo>
                    <a:lnTo>
                      <a:pt x="382" y="444"/>
                    </a:lnTo>
                    <a:lnTo>
                      <a:pt x="382" y="461"/>
                    </a:lnTo>
                    <a:lnTo>
                      <a:pt x="382" y="479"/>
                    </a:lnTo>
                    <a:lnTo>
                      <a:pt x="382" y="482"/>
                    </a:lnTo>
                    <a:lnTo>
                      <a:pt x="383" y="486"/>
                    </a:lnTo>
                    <a:lnTo>
                      <a:pt x="384" y="487"/>
                    </a:lnTo>
                    <a:lnTo>
                      <a:pt x="387" y="488"/>
                    </a:lnTo>
                    <a:lnTo>
                      <a:pt x="392" y="489"/>
                    </a:lnTo>
                    <a:lnTo>
                      <a:pt x="402" y="488"/>
                    </a:lnTo>
                    <a:lnTo>
                      <a:pt x="419" y="486"/>
                    </a:lnTo>
                    <a:lnTo>
                      <a:pt x="440" y="483"/>
                    </a:lnTo>
                    <a:lnTo>
                      <a:pt x="451" y="482"/>
                    </a:lnTo>
                    <a:lnTo>
                      <a:pt x="461" y="482"/>
                    </a:lnTo>
                    <a:lnTo>
                      <a:pt x="471" y="483"/>
                    </a:lnTo>
                    <a:lnTo>
                      <a:pt x="477" y="486"/>
                    </a:lnTo>
                    <a:lnTo>
                      <a:pt x="483" y="488"/>
                    </a:lnTo>
                    <a:lnTo>
                      <a:pt x="486" y="491"/>
                    </a:lnTo>
                    <a:lnTo>
                      <a:pt x="490" y="492"/>
                    </a:lnTo>
                    <a:lnTo>
                      <a:pt x="494" y="492"/>
                    </a:lnTo>
                    <a:lnTo>
                      <a:pt x="496" y="491"/>
                    </a:lnTo>
                    <a:lnTo>
                      <a:pt x="498" y="488"/>
                    </a:lnTo>
                    <a:lnTo>
                      <a:pt x="499" y="485"/>
                    </a:lnTo>
                    <a:lnTo>
                      <a:pt x="502" y="481"/>
                    </a:lnTo>
                    <a:lnTo>
                      <a:pt x="504" y="472"/>
                    </a:lnTo>
                    <a:lnTo>
                      <a:pt x="507" y="466"/>
                    </a:lnTo>
                    <a:lnTo>
                      <a:pt x="509" y="463"/>
                    </a:lnTo>
                    <a:lnTo>
                      <a:pt x="511" y="462"/>
                    </a:lnTo>
                    <a:lnTo>
                      <a:pt x="515" y="461"/>
                    </a:lnTo>
                    <a:lnTo>
                      <a:pt x="518" y="461"/>
                    </a:lnTo>
                    <a:lnTo>
                      <a:pt x="523" y="461"/>
                    </a:lnTo>
                    <a:lnTo>
                      <a:pt x="527" y="460"/>
                    </a:lnTo>
                    <a:lnTo>
                      <a:pt x="529" y="459"/>
                    </a:lnTo>
                    <a:lnTo>
                      <a:pt x="532" y="455"/>
                    </a:lnTo>
                    <a:lnTo>
                      <a:pt x="532" y="453"/>
                    </a:lnTo>
                    <a:lnTo>
                      <a:pt x="532" y="449"/>
                    </a:lnTo>
                    <a:lnTo>
                      <a:pt x="530" y="447"/>
                    </a:lnTo>
                    <a:lnTo>
                      <a:pt x="529" y="443"/>
                    </a:lnTo>
                    <a:lnTo>
                      <a:pt x="527" y="441"/>
                    </a:lnTo>
                    <a:lnTo>
                      <a:pt x="524" y="437"/>
                    </a:lnTo>
                    <a:lnTo>
                      <a:pt x="524" y="435"/>
                    </a:lnTo>
                    <a:lnTo>
                      <a:pt x="523" y="431"/>
                    </a:lnTo>
                    <a:lnTo>
                      <a:pt x="524" y="429"/>
                    </a:lnTo>
                    <a:lnTo>
                      <a:pt x="527" y="426"/>
                    </a:lnTo>
                    <a:lnTo>
                      <a:pt x="530" y="425"/>
                    </a:lnTo>
                    <a:lnTo>
                      <a:pt x="535" y="423"/>
                    </a:lnTo>
                    <a:lnTo>
                      <a:pt x="542" y="422"/>
                    </a:lnTo>
                    <a:lnTo>
                      <a:pt x="549" y="418"/>
                    </a:lnTo>
                    <a:lnTo>
                      <a:pt x="559" y="413"/>
                    </a:lnTo>
                    <a:lnTo>
                      <a:pt x="568" y="409"/>
                    </a:lnTo>
                    <a:lnTo>
                      <a:pt x="589" y="396"/>
                    </a:lnTo>
                    <a:lnTo>
                      <a:pt x="606" y="382"/>
                    </a:lnTo>
                    <a:lnTo>
                      <a:pt x="622" y="369"/>
                    </a:lnTo>
                    <a:lnTo>
                      <a:pt x="637" y="356"/>
                    </a:lnTo>
                    <a:lnTo>
                      <a:pt x="652" y="344"/>
                    </a:lnTo>
                    <a:lnTo>
                      <a:pt x="665" y="336"/>
                    </a:lnTo>
                    <a:lnTo>
                      <a:pt x="671" y="333"/>
                    </a:lnTo>
                    <a:lnTo>
                      <a:pt x="677" y="330"/>
                    </a:lnTo>
                    <a:lnTo>
                      <a:pt x="683" y="329"/>
                    </a:lnTo>
                    <a:lnTo>
                      <a:pt x="688" y="329"/>
                    </a:lnTo>
                    <a:lnTo>
                      <a:pt x="693" y="330"/>
                    </a:lnTo>
                    <a:lnTo>
                      <a:pt x="698" y="333"/>
                    </a:lnTo>
                    <a:lnTo>
                      <a:pt x="702" y="337"/>
                    </a:lnTo>
                    <a:lnTo>
                      <a:pt x="705" y="343"/>
                    </a:lnTo>
                    <a:lnTo>
                      <a:pt x="711" y="355"/>
                    </a:lnTo>
                    <a:lnTo>
                      <a:pt x="715" y="366"/>
                    </a:lnTo>
                    <a:lnTo>
                      <a:pt x="718" y="374"/>
                    </a:lnTo>
                    <a:lnTo>
                      <a:pt x="722" y="384"/>
                    </a:lnTo>
                    <a:lnTo>
                      <a:pt x="725" y="387"/>
                    </a:lnTo>
                    <a:lnTo>
                      <a:pt x="729" y="390"/>
                    </a:lnTo>
                    <a:lnTo>
                      <a:pt x="734" y="391"/>
                    </a:lnTo>
                    <a:lnTo>
                      <a:pt x="740" y="391"/>
                    </a:lnTo>
                    <a:lnTo>
                      <a:pt x="744" y="390"/>
                    </a:lnTo>
                    <a:lnTo>
                      <a:pt x="750" y="386"/>
                    </a:lnTo>
                    <a:lnTo>
                      <a:pt x="755" y="382"/>
                    </a:lnTo>
                    <a:lnTo>
                      <a:pt x="760" y="378"/>
                    </a:lnTo>
                    <a:lnTo>
                      <a:pt x="767" y="367"/>
                    </a:lnTo>
                    <a:lnTo>
                      <a:pt x="774" y="357"/>
                    </a:lnTo>
                    <a:lnTo>
                      <a:pt x="782" y="349"/>
                    </a:lnTo>
                    <a:lnTo>
                      <a:pt x="790" y="342"/>
                    </a:lnTo>
                    <a:lnTo>
                      <a:pt x="793" y="338"/>
                    </a:lnTo>
                    <a:lnTo>
                      <a:pt x="797" y="333"/>
                    </a:lnTo>
                    <a:lnTo>
                      <a:pt x="800" y="325"/>
                    </a:lnTo>
                    <a:lnTo>
                      <a:pt x="804" y="317"/>
                    </a:lnTo>
                    <a:lnTo>
                      <a:pt x="807" y="309"/>
                    </a:lnTo>
                    <a:lnTo>
                      <a:pt x="811" y="300"/>
                    </a:lnTo>
                    <a:lnTo>
                      <a:pt x="816" y="293"/>
                    </a:lnTo>
                    <a:lnTo>
                      <a:pt x="820" y="287"/>
                    </a:lnTo>
                    <a:lnTo>
                      <a:pt x="826" y="281"/>
                    </a:lnTo>
                    <a:lnTo>
                      <a:pt x="832" y="279"/>
                    </a:lnTo>
                    <a:lnTo>
                      <a:pt x="838" y="277"/>
                    </a:lnTo>
                    <a:lnTo>
                      <a:pt x="843" y="278"/>
                    </a:lnTo>
                    <a:lnTo>
                      <a:pt x="847" y="279"/>
                    </a:lnTo>
                    <a:lnTo>
                      <a:pt x="850" y="283"/>
                    </a:lnTo>
                    <a:lnTo>
                      <a:pt x="853" y="286"/>
                    </a:lnTo>
                    <a:lnTo>
                      <a:pt x="854" y="292"/>
                    </a:lnTo>
                    <a:lnTo>
                      <a:pt x="855" y="303"/>
                    </a:lnTo>
                    <a:lnTo>
                      <a:pt x="857" y="311"/>
                    </a:lnTo>
                    <a:lnTo>
                      <a:pt x="860" y="312"/>
                    </a:lnTo>
                    <a:lnTo>
                      <a:pt x="862" y="312"/>
                    </a:lnTo>
                    <a:lnTo>
                      <a:pt x="864" y="311"/>
                    </a:lnTo>
                    <a:lnTo>
                      <a:pt x="867" y="309"/>
                    </a:lnTo>
                    <a:lnTo>
                      <a:pt x="870" y="305"/>
                    </a:lnTo>
                    <a:lnTo>
                      <a:pt x="873" y="303"/>
                    </a:lnTo>
                    <a:lnTo>
                      <a:pt x="875" y="300"/>
                    </a:lnTo>
                    <a:lnTo>
                      <a:pt x="879" y="299"/>
                    </a:lnTo>
                    <a:lnTo>
                      <a:pt x="882" y="299"/>
                    </a:lnTo>
                    <a:lnTo>
                      <a:pt x="886" y="300"/>
                    </a:lnTo>
                    <a:lnTo>
                      <a:pt x="889" y="302"/>
                    </a:lnTo>
                    <a:lnTo>
                      <a:pt x="894" y="303"/>
                    </a:lnTo>
                    <a:lnTo>
                      <a:pt x="900" y="305"/>
                    </a:lnTo>
                    <a:lnTo>
                      <a:pt x="906" y="306"/>
                    </a:lnTo>
                    <a:lnTo>
                      <a:pt x="912" y="306"/>
                    </a:lnTo>
                    <a:lnTo>
                      <a:pt x="918" y="306"/>
                    </a:lnTo>
                    <a:lnTo>
                      <a:pt x="931" y="304"/>
                    </a:lnTo>
                    <a:lnTo>
                      <a:pt x="944" y="302"/>
                    </a:lnTo>
                    <a:lnTo>
                      <a:pt x="956" y="298"/>
                    </a:lnTo>
                    <a:lnTo>
                      <a:pt x="967" y="292"/>
                    </a:lnTo>
                    <a:lnTo>
                      <a:pt x="976" y="285"/>
                    </a:lnTo>
                    <a:lnTo>
                      <a:pt x="986" y="279"/>
                    </a:lnTo>
                    <a:lnTo>
                      <a:pt x="995" y="274"/>
                    </a:lnTo>
                    <a:lnTo>
                      <a:pt x="1003" y="268"/>
                    </a:lnTo>
                    <a:lnTo>
                      <a:pt x="1006" y="265"/>
                    </a:lnTo>
                    <a:lnTo>
                      <a:pt x="1007" y="261"/>
                    </a:lnTo>
                    <a:lnTo>
                      <a:pt x="1007" y="256"/>
                    </a:lnTo>
                    <a:lnTo>
                      <a:pt x="1005" y="251"/>
                    </a:lnTo>
                    <a:lnTo>
                      <a:pt x="999" y="239"/>
                    </a:lnTo>
                    <a:lnTo>
                      <a:pt x="992" y="227"/>
                    </a:lnTo>
                    <a:lnTo>
                      <a:pt x="986" y="214"/>
                    </a:lnTo>
                    <a:lnTo>
                      <a:pt x="981" y="201"/>
                    </a:lnTo>
                    <a:lnTo>
                      <a:pt x="980" y="195"/>
                    </a:lnTo>
                    <a:lnTo>
                      <a:pt x="979" y="190"/>
                    </a:lnTo>
                    <a:lnTo>
                      <a:pt x="979" y="186"/>
                    </a:lnTo>
                    <a:lnTo>
                      <a:pt x="980" y="184"/>
                    </a:lnTo>
                    <a:lnTo>
                      <a:pt x="982" y="183"/>
                    </a:lnTo>
                    <a:lnTo>
                      <a:pt x="984" y="182"/>
                    </a:lnTo>
                    <a:lnTo>
                      <a:pt x="988" y="183"/>
                    </a:lnTo>
                    <a:lnTo>
                      <a:pt x="993" y="184"/>
                    </a:lnTo>
                    <a:lnTo>
                      <a:pt x="996" y="186"/>
                    </a:lnTo>
                    <a:lnTo>
                      <a:pt x="1001" y="188"/>
                    </a:lnTo>
                    <a:lnTo>
                      <a:pt x="1005" y="188"/>
                    </a:lnTo>
                    <a:lnTo>
                      <a:pt x="1007" y="186"/>
                    </a:lnTo>
                    <a:lnTo>
                      <a:pt x="1009" y="185"/>
                    </a:lnTo>
                    <a:lnTo>
                      <a:pt x="1011" y="183"/>
                    </a:lnTo>
                    <a:lnTo>
                      <a:pt x="1012" y="179"/>
                    </a:lnTo>
                    <a:lnTo>
                      <a:pt x="1011" y="173"/>
                    </a:lnTo>
                    <a:lnTo>
                      <a:pt x="1007" y="163"/>
                    </a:lnTo>
                    <a:lnTo>
                      <a:pt x="1003" y="152"/>
                    </a:lnTo>
                    <a:lnTo>
                      <a:pt x="1000" y="140"/>
                    </a:lnTo>
                    <a:lnTo>
                      <a:pt x="999" y="123"/>
                    </a:lnTo>
                    <a:lnTo>
                      <a:pt x="1000" y="114"/>
                    </a:lnTo>
                    <a:lnTo>
                      <a:pt x="1002" y="107"/>
                    </a:lnTo>
                    <a:lnTo>
                      <a:pt x="1005" y="101"/>
                    </a:lnTo>
                    <a:lnTo>
                      <a:pt x="1009" y="96"/>
                    </a:lnTo>
                    <a:lnTo>
                      <a:pt x="1020" y="88"/>
                    </a:lnTo>
                    <a:lnTo>
                      <a:pt x="1032" y="79"/>
                    </a:lnTo>
                    <a:lnTo>
                      <a:pt x="1039" y="76"/>
                    </a:lnTo>
                    <a:lnTo>
                      <a:pt x="1045" y="73"/>
                    </a:lnTo>
                    <a:lnTo>
                      <a:pt x="1051" y="71"/>
                    </a:lnTo>
                    <a:lnTo>
                      <a:pt x="1058" y="70"/>
                    </a:lnTo>
                    <a:lnTo>
                      <a:pt x="1074" y="67"/>
                    </a:lnTo>
                    <a:lnTo>
                      <a:pt x="1093" y="69"/>
                    </a:lnTo>
                    <a:lnTo>
                      <a:pt x="1103" y="69"/>
                    </a:lnTo>
                    <a:lnTo>
                      <a:pt x="1116" y="69"/>
                    </a:lnTo>
                    <a:lnTo>
                      <a:pt x="1128" y="67"/>
                    </a:lnTo>
                    <a:lnTo>
                      <a:pt x="1140" y="65"/>
                    </a:lnTo>
                    <a:lnTo>
                      <a:pt x="1151" y="63"/>
                    </a:lnTo>
                    <a:lnTo>
                      <a:pt x="1160" y="59"/>
                    </a:lnTo>
                    <a:lnTo>
                      <a:pt x="1164" y="57"/>
                    </a:lnTo>
                    <a:lnTo>
                      <a:pt x="1168" y="54"/>
                    </a:lnTo>
                    <a:lnTo>
                      <a:pt x="1170" y="52"/>
                    </a:lnTo>
                    <a:lnTo>
                      <a:pt x="1171" y="50"/>
                    </a:lnTo>
                    <a:lnTo>
                      <a:pt x="1172" y="39"/>
                    </a:lnTo>
                    <a:lnTo>
                      <a:pt x="1175" y="28"/>
                    </a:lnTo>
                    <a:lnTo>
                      <a:pt x="1176" y="23"/>
                    </a:lnTo>
                    <a:lnTo>
                      <a:pt x="1178" y="20"/>
                    </a:lnTo>
                    <a:lnTo>
                      <a:pt x="1182" y="16"/>
                    </a:lnTo>
                    <a:lnTo>
                      <a:pt x="1188" y="15"/>
                    </a:lnTo>
                    <a:lnTo>
                      <a:pt x="1201" y="14"/>
                    </a:lnTo>
                    <a:lnTo>
                      <a:pt x="1214" y="13"/>
                    </a:lnTo>
                    <a:lnTo>
                      <a:pt x="1221" y="13"/>
                    </a:lnTo>
                    <a:lnTo>
                      <a:pt x="1229" y="10"/>
                    </a:lnTo>
                    <a:lnTo>
                      <a:pt x="1238" y="8"/>
                    </a:lnTo>
                    <a:lnTo>
                      <a:pt x="1250" y="4"/>
                    </a:lnTo>
                    <a:lnTo>
                      <a:pt x="1260" y="1"/>
                    </a:lnTo>
                    <a:lnTo>
                      <a:pt x="1270" y="0"/>
                    </a:lnTo>
                    <a:lnTo>
                      <a:pt x="1278" y="0"/>
                    </a:lnTo>
                    <a:lnTo>
                      <a:pt x="1285" y="0"/>
                    </a:lnTo>
                    <a:lnTo>
                      <a:pt x="1291" y="3"/>
                    </a:lnTo>
                    <a:lnTo>
                      <a:pt x="1296" y="7"/>
                    </a:lnTo>
                    <a:lnTo>
                      <a:pt x="1301" y="12"/>
                    </a:lnTo>
                    <a:lnTo>
                      <a:pt x="1304" y="18"/>
                    </a:lnTo>
                    <a:lnTo>
                      <a:pt x="1314" y="33"/>
                    </a:lnTo>
                    <a:lnTo>
                      <a:pt x="1324" y="48"/>
                    </a:lnTo>
                    <a:lnTo>
                      <a:pt x="1336" y="64"/>
                    </a:lnTo>
                    <a:lnTo>
                      <a:pt x="1348" y="78"/>
                    </a:lnTo>
                    <a:lnTo>
                      <a:pt x="1354" y="84"/>
                    </a:lnTo>
                    <a:lnTo>
                      <a:pt x="1358" y="89"/>
                    </a:lnTo>
                    <a:lnTo>
                      <a:pt x="1361" y="95"/>
                    </a:lnTo>
                    <a:lnTo>
                      <a:pt x="1365" y="100"/>
                    </a:lnTo>
                    <a:lnTo>
                      <a:pt x="1366" y="106"/>
                    </a:lnTo>
                    <a:lnTo>
                      <a:pt x="1367" y="110"/>
                    </a:lnTo>
                    <a:lnTo>
                      <a:pt x="1368" y="116"/>
                    </a:lnTo>
                    <a:lnTo>
                      <a:pt x="1368" y="121"/>
                    </a:lnTo>
                    <a:lnTo>
                      <a:pt x="1367" y="126"/>
                    </a:lnTo>
                    <a:lnTo>
                      <a:pt x="1366" y="129"/>
                    </a:lnTo>
                    <a:lnTo>
                      <a:pt x="1364" y="133"/>
                    </a:lnTo>
                    <a:lnTo>
                      <a:pt x="1362" y="135"/>
                    </a:lnTo>
                    <a:lnTo>
                      <a:pt x="1357" y="141"/>
                    </a:lnTo>
                    <a:lnTo>
                      <a:pt x="1353" y="147"/>
                    </a:lnTo>
                    <a:lnTo>
                      <a:pt x="1351" y="149"/>
                    </a:lnTo>
                    <a:lnTo>
                      <a:pt x="1351" y="152"/>
                    </a:lnTo>
                    <a:lnTo>
                      <a:pt x="1352" y="154"/>
                    </a:lnTo>
                    <a:lnTo>
                      <a:pt x="1354" y="155"/>
                    </a:lnTo>
                    <a:lnTo>
                      <a:pt x="1360" y="159"/>
                    </a:lnTo>
                    <a:lnTo>
                      <a:pt x="1367" y="161"/>
                    </a:lnTo>
                    <a:lnTo>
                      <a:pt x="1376" y="166"/>
                    </a:lnTo>
                    <a:lnTo>
                      <a:pt x="1384" y="173"/>
                    </a:lnTo>
                    <a:lnTo>
                      <a:pt x="1387" y="178"/>
                    </a:lnTo>
                    <a:lnTo>
                      <a:pt x="1392" y="183"/>
                    </a:lnTo>
                    <a:lnTo>
                      <a:pt x="1395" y="190"/>
                    </a:lnTo>
                    <a:lnTo>
                      <a:pt x="1397" y="196"/>
                    </a:lnTo>
                    <a:lnTo>
                      <a:pt x="1399" y="203"/>
                    </a:lnTo>
                    <a:lnTo>
                      <a:pt x="1403" y="209"/>
                    </a:lnTo>
                    <a:lnTo>
                      <a:pt x="1406" y="212"/>
                    </a:lnTo>
                    <a:lnTo>
                      <a:pt x="1410" y="216"/>
                    </a:lnTo>
                    <a:lnTo>
                      <a:pt x="1415" y="218"/>
                    </a:lnTo>
                    <a:lnTo>
                      <a:pt x="1420" y="218"/>
                    </a:lnTo>
                    <a:lnTo>
                      <a:pt x="1424" y="217"/>
                    </a:lnTo>
                    <a:lnTo>
                      <a:pt x="1429" y="215"/>
                    </a:lnTo>
                    <a:lnTo>
                      <a:pt x="1435" y="212"/>
                    </a:lnTo>
                    <a:lnTo>
                      <a:pt x="1440" y="211"/>
                    </a:lnTo>
                    <a:lnTo>
                      <a:pt x="1445" y="211"/>
                    </a:lnTo>
                    <a:lnTo>
                      <a:pt x="1449" y="214"/>
                    </a:lnTo>
                    <a:lnTo>
                      <a:pt x="1453" y="216"/>
                    </a:lnTo>
                    <a:lnTo>
                      <a:pt x="1456" y="221"/>
                    </a:lnTo>
                    <a:lnTo>
                      <a:pt x="1460" y="227"/>
                    </a:lnTo>
                    <a:lnTo>
                      <a:pt x="1461" y="234"/>
                    </a:lnTo>
                    <a:lnTo>
                      <a:pt x="1462" y="247"/>
                    </a:lnTo>
                    <a:lnTo>
                      <a:pt x="1464" y="256"/>
                    </a:lnTo>
                    <a:lnTo>
                      <a:pt x="1462" y="265"/>
                    </a:lnTo>
                    <a:lnTo>
                      <a:pt x="1462" y="273"/>
                    </a:lnTo>
                    <a:lnTo>
                      <a:pt x="1462" y="281"/>
                    </a:lnTo>
                    <a:lnTo>
                      <a:pt x="1465" y="289"/>
                    </a:lnTo>
                    <a:lnTo>
                      <a:pt x="1467" y="294"/>
                    </a:lnTo>
                    <a:lnTo>
                      <a:pt x="1471" y="300"/>
                    </a:lnTo>
                    <a:lnTo>
                      <a:pt x="1473" y="304"/>
                    </a:lnTo>
                    <a:lnTo>
                      <a:pt x="1473" y="308"/>
                    </a:lnTo>
                    <a:lnTo>
                      <a:pt x="1474" y="314"/>
                    </a:lnTo>
                    <a:lnTo>
                      <a:pt x="1473" y="318"/>
                    </a:lnTo>
                    <a:lnTo>
                      <a:pt x="1472" y="329"/>
                    </a:lnTo>
                    <a:lnTo>
                      <a:pt x="1468" y="338"/>
                    </a:lnTo>
                    <a:lnTo>
                      <a:pt x="1466" y="341"/>
                    </a:lnTo>
                    <a:lnTo>
                      <a:pt x="1462" y="343"/>
                    </a:lnTo>
                    <a:lnTo>
                      <a:pt x="1460" y="344"/>
                    </a:lnTo>
                    <a:lnTo>
                      <a:pt x="1456" y="344"/>
                    </a:lnTo>
                    <a:lnTo>
                      <a:pt x="1448" y="341"/>
                    </a:lnTo>
                    <a:lnTo>
                      <a:pt x="1440" y="336"/>
                    </a:lnTo>
                    <a:lnTo>
                      <a:pt x="1433" y="331"/>
                    </a:lnTo>
                    <a:lnTo>
                      <a:pt x="1424" y="329"/>
                    </a:lnTo>
                    <a:lnTo>
                      <a:pt x="1421" y="329"/>
                    </a:lnTo>
                    <a:lnTo>
                      <a:pt x="1418" y="330"/>
                    </a:lnTo>
                    <a:lnTo>
                      <a:pt x="1415" y="333"/>
                    </a:lnTo>
                    <a:lnTo>
                      <a:pt x="1412" y="336"/>
                    </a:lnTo>
                    <a:lnTo>
                      <a:pt x="1410" y="341"/>
                    </a:lnTo>
                    <a:lnTo>
                      <a:pt x="1410" y="347"/>
                    </a:lnTo>
                    <a:lnTo>
                      <a:pt x="1410" y="353"/>
                    </a:lnTo>
                    <a:lnTo>
                      <a:pt x="1411" y="359"/>
                    </a:lnTo>
                    <a:lnTo>
                      <a:pt x="1414" y="365"/>
                    </a:lnTo>
                    <a:lnTo>
                      <a:pt x="1416" y="371"/>
                    </a:lnTo>
                    <a:lnTo>
                      <a:pt x="1420" y="377"/>
                    </a:lnTo>
                    <a:lnTo>
                      <a:pt x="1424" y="381"/>
                    </a:lnTo>
                    <a:lnTo>
                      <a:pt x="1434" y="391"/>
                    </a:lnTo>
                    <a:lnTo>
                      <a:pt x="1446" y="403"/>
                    </a:lnTo>
                    <a:lnTo>
                      <a:pt x="1458" y="415"/>
                    </a:lnTo>
                    <a:lnTo>
                      <a:pt x="1468" y="428"/>
                    </a:lnTo>
                    <a:lnTo>
                      <a:pt x="1472" y="434"/>
                    </a:lnTo>
                    <a:lnTo>
                      <a:pt x="1475" y="440"/>
                    </a:lnTo>
                    <a:lnTo>
                      <a:pt x="1477" y="444"/>
                    </a:lnTo>
                    <a:lnTo>
                      <a:pt x="1478" y="449"/>
                    </a:lnTo>
                    <a:lnTo>
                      <a:pt x="1478" y="459"/>
                    </a:lnTo>
                    <a:lnTo>
                      <a:pt x="1477" y="467"/>
                    </a:lnTo>
                    <a:lnTo>
                      <a:pt x="1475" y="475"/>
                    </a:lnTo>
                    <a:lnTo>
                      <a:pt x="1475" y="482"/>
                    </a:lnTo>
                    <a:lnTo>
                      <a:pt x="1477" y="485"/>
                    </a:lnTo>
                    <a:lnTo>
                      <a:pt x="1479" y="487"/>
                    </a:lnTo>
                    <a:lnTo>
                      <a:pt x="1481" y="489"/>
                    </a:lnTo>
                    <a:lnTo>
                      <a:pt x="1485" y="492"/>
                    </a:lnTo>
                    <a:lnTo>
                      <a:pt x="1492" y="497"/>
                    </a:lnTo>
                    <a:lnTo>
                      <a:pt x="1496" y="501"/>
                    </a:lnTo>
                    <a:lnTo>
                      <a:pt x="1497" y="507"/>
                    </a:lnTo>
                    <a:lnTo>
                      <a:pt x="1497" y="517"/>
                    </a:lnTo>
                    <a:lnTo>
                      <a:pt x="1498" y="526"/>
                    </a:lnTo>
                    <a:lnTo>
                      <a:pt x="1499" y="535"/>
                    </a:lnTo>
                    <a:lnTo>
                      <a:pt x="1500" y="538"/>
                    </a:lnTo>
                    <a:lnTo>
                      <a:pt x="1503" y="541"/>
                    </a:lnTo>
                    <a:lnTo>
                      <a:pt x="1505" y="542"/>
                    </a:lnTo>
                    <a:lnTo>
                      <a:pt x="1508" y="543"/>
                    </a:lnTo>
                    <a:lnTo>
                      <a:pt x="1511" y="543"/>
                    </a:lnTo>
                    <a:lnTo>
                      <a:pt x="1515" y="541"/>
                    </a:lnTo>
                    <a:lnTo>
                      <a:pt x="1518" y="538"/>
                    </a:lnTo>
                    <a:lnTo>
                      <a:pt x="1523" y="535"/>
                    </a:lnTo>
                    <a:lnTo>
                      <a:pt x="1528" y="531"/>
                    </a:lnTo>
                    <a:lnTo>
                      <a:pt x="1532" y="529"/>
                    </a:lnTo>
                    <a:lnTo>
                      <a:pt x="1538" y="526"/>
                    </a:lnTo>
                    <a:lnTo>
                      <a:pt x="1544" y="524"/>
                    </a:lnTo>
                    <a:lnTo>
                      <a:pt x="1557" y="523"/>
                    </a:lnTo>
                    <a:lnTo>
                      <a:pt x="1571" y="523"/>
                    </a:lnTo>
                    <a:lnTo>
                      <a:pt x="1585" y="523"/>
                    </a:lnTo>
                    <a:lnTo>
                      <a:pt x="1601" y="523"/>
                    </a:lnTo>
                    <a:lnTo>
                      <a:pt x="1622" y="520"/>
                    </a:lnTo>
                    <a:lnTo>
                      <a:pt x="1638" y="518"/>
                    </a:lnTo>
                    <a:lnTo>
                      <a:pt x="1647" y="517"/>
                    </a:lnTo>
                    <a:lnTo>
                      <a:pt x="1654" y="517"/>
                    </a:lnTo>
                    <a:lnTo>
                      <a:pt x="1660" y="518"/>
                    </a:lnTo>
                    <a:lnTo>
                      <a:pt x="1666" y="522"/>
                    </a:lnTo>
                    <a:lnTo>
                      <a:pt x="1672" y="526"/>
                    </a:lnTo>
                    <a:lnTo>
                      <a:pt x="1679" y="530"/>
                    </a:lnTo>
                    <a:lnTo>
                      <a:pt x="1686" y="532"/>
                    </a:lnTo>
                    <a:lnTo>
                      <a:pt x="1693" y="533"/>
                    </a:lnTo>
                    <a:lnTo>
                      <a:pt x="1701" y="535"/>
                    </a:lnTo>
                    <a:lnTo>
                      <a:pt x="1711" y="535"/>
                    </a:lnTo>
                    <a:lnTo>
                      <a:pt x="1720" y="535"/>
                    </a:lnTo>
                    <a:lnTo>
                      <a:pt x="1731" y="532"/>
                    </a:lnTo>
                    <a:lnTo>
                      <a:pt x="1749" y="529"/>
                    </a:lnTo>
                    <a:lnTo>
                      <a:pt x="1763" y="524"/>
                    </a:lnTo>
                    <a:lnTo>
                      <a:pt x="1769" y="523"/>
                    </a:lnTo>
                    <a:lnTo>
                      <a:pt x="1773" y="522"/>
                    </a:lnTo>
                    <a:lnTo>
                      <a:pt x="1776" y="522"/>
                    </a:lnTo>
                    <a:lnTo>
                      <a:pt x="1779" y="524"/>
                    </a:lnTo>
                    <a:lnTo>
                      <a:pt x="1779" y="527"/>
                    </a:lnTo>
                    <a:lnTo>
                      <a:pt x="1777" y="533"/>
                    </a:lnTo>
                    <a:lnTo>
                      <a:pt x="1774" y="543"/>
                    </a:lnTo>
                    <a:lnTo>
                      <a:pt x="1769" y="556"/>
                    </a:lnTo>
                    <a:lnTo>
                      <a:pt x="1764" y="571"/>
                    </a:lnTo>
                    <a:lnTo>
                      <a:pt x="1758" y="588"/>
                    </a:lnTo>
                    <a:lnTo>
                      <a:pt x="1755" y="598"/>
                    </a:lnTo>
                    <a:lnTo>
                      <a:pt x="1751" y="605"/>
                    </a:lnTo>
                    <a:lnTo>
                      <a:pt x="1748" y="611"/>
                    </a:lnTo>
                    <a:lnTo>
                      <a:pt x="1744" y="615"/>
                    </a:lnTo>
                    <a:lnTo>
                      <a:pt x="1738" y="617"/>
                    </a:lnTo>
                    <a:lnTo>
                      <a:pt x="1731" y="618"/>
                    </a:lnTo>
                    <a:lnTo>
                      <a:pt x="1724" y="619"/>
                    </a:lnTo>
                    <a:lnTo>
                      <a:pt x="1714" y="619"/>
                    </a:lnTo>
                    <a:lnTo>
                      <a:pt x="1707" y="620"/>
                    </a:lnTo>
                    <a:lnTo>
                      <a:pt x="1700" y="623"/>
                    </a:lnTo>
                    <a:lnTo>
                      <a:pt x="1697" y="624"/>
                    </a:lnTo>
                    <a:lnTo>
                      <a:pt x="1694" y="625"/>
                    </a:lnTo>
                    <a:lnTo>
                      <a:pt x="1692" y="627"/>
                    </a:lnTo>
                    <a:lnTo>
                      <a:pt x="1691" y="631"/>
                    </a:lnTo>
                    <a:lnTo>
                      <a:pt x="1691" y="633"/>
                    </a:lnTo>
                    <a:lnTo>
                      <a:pt x="1691" y="636"/>
                    </a:lnTo>
                    <a:lnTo>
                      <a:pt x="1693" y="638"/>
                    </a:lnTo>
                    <a:lnTo>
                      <a:pt x="1695" y="642"/>
                    </a:lnTo>
                    <a:lnTo>
                      <a:pt x="1701" y="646"/>
                    </a:lnTo>
                    <a:lnTo>
                      <a:pt x="1710" y="652"/>
                    </a:lnTo>
                    <a:lnTo>
                      <a:pt x="1717" y="658"/>
                    </a:lnTo>
                    <a:lnTo>
                      <a:pt x="1724" y="664"/>
                    </a:lnTo>
                    <a:lnTo>
                      <a:pt x="1726" y="669"/>
                    </a:lnTo>
                    <a:lnTo>
                      <a:pt x="1727" y="672"/>
                    </a:lnTo>
                    <a:lnTo>
                      <a:pt x="1729" y="677"/>
                    </a:lnTo>
                    <a:lnTo>
                      <a:pt x="1727" y="682"/>
                    </a:lnTo>
                    <a:lnTo>
                      <a:pt x="1726" y="684"/>
                    </a:lnTo>
                    <a:lnTo>
                      <a:pt x="1721" y="687"/>
                    </a:lnTo>
                    <a:lnTo>
                      <a:pt x="1716" y="689"/>
                    </a:lnTo>
                    <a:lnTo>
                      <a:pt x="1710" y="690"/>
                    </a:lnTo>
                    <a:lnTo>
                      <a:pt x="1697" y="694"/>
                    </a:lnTo>
                    <a:lnTo>
                      <a:pt x="1688" y="697"/>
                    </a:lnTo>
                    <a:lnTo>
                      <a:pt x="1683" y="703"/>
                    </a:lnTo>
                    <a:lnTo>
                      <a:pt x="1680" y="709"/>
                    </a:lnTo>
                    <a:lnTo>
                      <a:pt x="1677" y="715"/>
                    </a:lnTo>
                    <a:lnTo>
                      <a:pt x="1676" y="722"/>
                    </a:lnTo>
                    <a:lnTo>
                      <a:pt x="1676" y="728"/>
                    </a:lnTo>
                    <a:lnTo>
                      <a:pt x="1676" y="734"/>
                    </a:lnTo>
                    <a:lnTo>
                      <a:pt x="1677" y="740"/>
                    </a:lnTo>
                    <a:lnTo>
                      <a:pt x="1680" y="746"/>
                    </a:lnTo>
                    <a:lnTo>
                      <a:pt x="1682" y="752"/>
                    </a:lnTo>
                    <a:lnTo>
                      <a:pt x="1687" y="759"/>
                    </a:lnTo>
                    <a:lnTo>
                      <a:pt x="1693" y="766"/>
                    </a:lnTo>
                    <a:lnTo>
                      <a:pt x="1700" y="773"/>
                    </a:lnTo>
                    <a:lnTo>
                      <a:pt x="1716" y="788"/>
                    </a:lnTo>
                    <a:lnTo>
                      <a:pt x="1730" y="800"/>
                    </a:lnTo>
                    <a:lnTo>
                      <a:pt x="1737" y="803"/>
                    </a:lnTo>
                    <a:lnTo>
                      <a:pt x="1743" y="806"/>
                    </a:lnTo>
                    <a:lnTo>
                      <a:pt x="1748" y="807"/>
                    </a:lnTo>
                    <a:lnTo>
                      <a:pt x="1752" y="807"/>
                    </a:lnTo>
                    <a:lnTo>
                      <a:pt x="1760" y="806"/>
                    </a:lnTo>
                    <a:lnTo>
                      <a:pt x="1768" y="802"/>
                    </a:lnTo>
                    <a:lnTo>
                      <a:pt x="1771" y="800"/>
                    </a:lnTo>
                    <a:lnTo>
                      <a:pt x="1775" y="798"/>
                    </a:lnTo>
                    <a:lnTo>
                      <a:pt x="1777" y="798"/>
                    </a:lnTo>
                    <a:lnTo>
                      <a:pt x="1779" y="800"/>
                    </a:lnTo>
                    <a:lnTo>
                      <a:pt x="1780" y="804"/>
                    </a:lnTo>
                    <a:lnTo>
                      <a:pt x="1780" y="814"/>
                    </a:lnTo>
                    <a:lnTo>
                      <a:pt x="1781" y="820"/>
                    </a:lnTo>
                    <a:lnTo>
                      <a:pt x="1783" y="825"/>
                    </a:lnTo>
                    <a:lnTo>
                      <a:pt x="1787" y="831"/>
                    </a:lnTo>
                    <a:lnTo>
                      <a:pt x="1792" y="836"/>
                    </a:lnTo>
                    <a:lnTo>
                      <a:pt x="1798" y="842"/>
                    </a:lnTo>
                    <a:lnTo>
                      <a:pt x="1804" y="847"/>
                    </a:lnTo>
                    <a:lnTo>
                      <a:pt x="1811" y="852"/>
                    </a:lnTo>
                    <a:lnTo>
                      <a:pt x="1818" y="856"/>
                    </a:lnTo>
                    <a:lnTo>
                      <a:pt x="1824" y="859"/>
                    </a:lnTo>
                    <a:lnTo>
                      <a:pt x="1830" y="860"/>
                    </a:lnTo>
                    <a:lnTo>
                      <a:pt x="1836" y="861"/>
                    </a:lnTo>
                    <a:lnTo>
                      <a:pt x="1840" y="860"/>
                    </a:lnTo>
                    <a:lnTo>
                      <a:pt x="1851" y="858"/>
                    </a:lnTo>
                    <a:lnTo>
                      <a:pt x="1863" y="853"/>
                    </a:lnTo>
                    <a:lnTo>
                      <a:pt x="1870" y="850"/>
                    </a:lnTo>
                    <a:lnTo>
                      <a:pt x="1878" y="847"/>
                    </a:lnTo>
                    <a:lnTo>
                      <a:pt x="1887" y="846"/>
                    </a:lnTo>
                    <a:lnTo>
                      <a:pt x="1896" y="846"/>
                    </a:lnTo>
                    <a:lnTo>
                      <a:pt x="1906" y="847"/>
                    </a:lnTo>
                    <a:lnTo>
                      <a:pt x="1914" y="851"/>
                    </a:lnTo>
                    <a:lnTo>
                      <a:pt x="1918" y="853"/>
                    </a:lnTo>
                    <a:lnTo>
                      <a:pt x="1921" y="856"/>
                    </a:lnTo>
                    <a:lnTo>
                      <a:pt x="1924" y="859"/>
                    </a:lnTo>
                    <a:lnTo>
                      <a:pt x="1927" y="864"/>
                    </a:lnTo>
                    <a:lnTo>
                      <a:pt x="1931" y="872"/>
                    </a:lnTo>
                    <a:lnTo>
                      <a:pt x="1933" y="880"/>
                    </a:lnTo>
                    <a:lnTo>
                      <a:pt x="1933" y="889"/>
                    </a:lnTo>
                    <a:lnTo>
                      <a:pt x="1933" y="897"/>
                    </a:lnTo>
                    <a:lnTo>
                      <a:pt x="1932" y="913"/>
                    </a:lnTo>
                    <a:lnTo>
                      <a:pt x="1932" y="928"/>
                    </a:lnTo>
                    <a:lnTo>
                      <a:pt x="1933" y="936"/>
                    </a:lnTo>
                    <a:lnTo>
                      <a:pt x="1937" y="945"/>
                    </a:lnTo>
                    <a:lnTo>
                      <a:pt x="1943" y="952"/>
                    </a:lnTo>
                    <a:lnTo>
                      <a:pt x="1947" y="959"/>
                    </a:lnTo>
                    <a:lnTo>
                      <a:pt x="1963" y="970"/>
                    </a:lnTo>
                    <a:lnTo>
                      <a:pt x="1981" y="983"/>
                    </a:lnTo>
                    <a:lnTo>
                      <a:pt x="1988" y="989"/>
                    </a:lnTo>
                    <a:lnTo>
                      <a:pt x="1993" y="995"/>
                    </a:lnTo>
                    <a:lnTo>
                      <a:pt x="1997" y="1002"/>
                    </a:lnTo>
                    <a:lnTo>
                      <a:pt x="2002" y="1012"/>
                    </a:lnTo>
                    <a:lnTo>
                      <a:pt x="2003" y="1018"/>
                    </a:lnTo>
                    <a:lnTo>
                      <a:pt x="2006" y="1025"/>
                    </a:lnTo>
                    <a:lnTo>
                      <a:pt x="2007" y="1028"/>
                    </a:lnTo>
                    <a:lnTo>
                      <a:pt x="2008" y="1031"/>
                    </a:lnTo>
                    <a:lnTo>
                      <a:pt x="2009" y="1033"/>
                    </a:lnTo>
                    <a:lnTo>
                      <a:pt x="2012" y="1034"/>
                    </a:lnTo>
                    <a:lnTo>
                      <a:pt x="2019" y="1033"/>
                    </a:lnTo>
                    <a:lnTo>
                      <a:pt x="2027" y="1034"/>
                    </a:lnTo>
                    <a:lnTo>
                      <a:pt x="2031" y="1034"/>
                    </a:lnTo>
                    <a:lnTo>
                      <a:pt x="2033" y="1035"/>
                    </a:lnTo>
                    <a:lnTo>
                      <a:pt x="2035" y="1036"/>
                    </a:lnTo>
                    <a:lnTo>
                      <a:pt x="2038" y="1039"/>
                    </a:lnTo>
                    <a:lnTo>
                      <a:pt x="2041" y="1053"/>
                    </a:lnTo>
                    <a:lnTo>
                      <a:pt x="2047" y="1072"/>
                    </a:lnTo>
                    <a:lnTo>
                      <a:pt x="2038" y="1080"/>
                    </a:lnTo>
                    <a:lnTo>
                      <a:pt x="2029" y="1090"/>
                    </a:lnTo>
                    <a:lnTo>
                      <a:pt x="2013" y="1100"/>
                    </a:lnTo>
                    <a:lnTo>
                      <a:pt x="1995" y="1109"/>
                    </a:lnTo>
                    <a:lnTo>
                      <a:pt x="1977" y="1117"/>
                    </a:lnTo>
                    <a:lnTo>
                      <a:pt x="1957" y="1124"/>
                    </a:lnTo>
                    <a:lnTo>
                      <a:pt x="1949" y="1128"/>
                    </a:lnTo>
                    <a:lnTo>
                      <a:pt x="1943" y="1132"/>
                    </a:lnTo>
                    <a:lnTo>
                      <a:pt x="1939" y="1136"/>
                    </a:lnTo>
                    <a:lnTo>
                      <a:pt x="1937" y="1141"/>
                    </a:lnTo>
                    <a:lnTo>
                      <a:pt x="1937" y="1146"/>
                    </a:lnTo>
                    <a:lnTo>
                      <a:pt x="1938" y="1150"/>
                    </a:lnTo>
                    <a:lnTo>
                      <a:pt x="1939" y="1156"/>
                    </a:lnTo>
                    <a:lnTo>
                      <a:pt x="1941" y="1161"/>
                    </a:lnTo>
                    <a:lnTo>
                      <a:pt x="1943" y="1165"/>
                    </a:lnTo>
                    <a:lnTo>
                      <a:pt x="1944" y="1168"/>
                    </a:lnTo>
                    <a:lnTo>
                      <a:pt x="1943" y="1172"/>
                    </a:lnTo>
                    <a:lnTo>
                      <a:pt x="1940" y="1174"/>
                    </a:lnTo>
                    <a:lnTo>
                      <a:pt x="1930" y="1178"/>
                    </a:lnTo>
                    <a:lnTo>
                      <a:pt x="1914" y="1181"/>
                    </a:lnTo>
                    <a:lnTo>
                      <a:pt x="1909" y="1182"/>
                    </a:lnTo>
                    <a:lnTo>
                      <a:pt x="1905" y="1185"/>
                    </a:lnTo>
                    <a:lnTo>
                      <a:pt x="1901" y="1187"/>
                    </a:lnTo>
                    <a:lnTo>
                      <a:pt x="1897" y="1191"/>
                    </a:lnTo>
                    <a:lnTo>
                      <a:pt x="1890" y="1198"/>
                    </a:lnTo>
                    <a:lnTo>
                      <a:pt x="1886" y="1207"/>
                    </a:lnTo>
                    <a:lnTo>
                      <a:pt x="1882" y="1217"/>
                    </a:lnTo>
                    <a:lnTo>
                      <a:pt x="1878" y="1225"/>
                    </a:lnTo>
                    <a:lnTo>
                      <a:pt x="1877" y="1233"/>
                    </a:lnTo>
                    <a:lnTo>
                      <a:pt x="1877" y="1239"/>
                    </a:lnTo>
                    <a:lnTo>
                      <a:pt x="1877" y="1249"/>
                    </a:lnTo>
                    <a:lnTo>
                      <a:pt x="1875" y="1257"/>
                    </a:lnTo>
                    <a:lnTo>
                      <a:pt x="1872" y="1261"/>
                    </a:lnTo>
                    <a:lnTo>
                      <a:pt x="1870" y="1264"/>
                    </a:lnTo>
                    <a:lnTo>
                      <a:pt x="1867" y="1267"/>
                    </a:lnTo>
                    <a:lnTo>
                      <a:pt x="1861" y="1269"/>
                    </a:lnTo>
                    <a:lnTo>
                      <a:pt x="1852" y="1273"/>
                    </a:lnTo>
                    <a:lnTo>
                      <a:pt x="1846" y="1276"/>
                    </a:lnTo>
                    <a:lnTo>
                      <a:pt x="1845" y="1279"/>
                    </a:lnTo>
                    <a:lnTo>
                      <a:pt x="1846" y="1280"/>
                    </a:lnTo>
                    <a:lnTo>
                      <a:pt x="1847" y="1281"/>
                    </a:lnTo>
                    <a:lnTo>
                      <a:pt x="1851" y="1281"/>
                    </a:lnTo>
                    <a:lnTo>
                      <a:pt x="1857" y="1281"/>
                    </a:lnTo>
                    <a:lnTo>
                      <a:pt x="1863" y="1282"/>
                    </a:lnTo>
                    <a:lnTo>
                      <a:pt x="1865" y="1283"/>
                    </a:lnTo>
                    <a:lnTo>
                      <a:pt x="1867" y="1285"/>
                    </a:lnTo>
                    <a:lnTo>
                      <a:pt x="1868" y="1287"/>
                    </a:lnTo>
                    <a:lnTo>
                      <a:pt x="1868" y="1289"/>
                    </a:lnTo>
                    <a:lnTo>
                      <a:pt x="1867" y="1296"/>
                    </a:lnTo>
                    <a:lnTo>
                      <a:pt x="1865" y="1305"/>
                    </a:lnTo>
                    <a:lnTo>
                      <a:pt x="1863" y="1315"/>
                    </a:lnTo>
                    <a:lnTo>
                      <a:pt x="1863" y="1327"/>
                    </a:lnTo>
                    <a:lnTo>
                      <a:pt x="1862" y="1338"/>
                    </a:lnTo>
                    <a:lnTo>
                      <a:pt x="1859" y="1348"/>
                    </a:lnTo>
                    <a:lnTo>
                      <a:pt x="1857" y="1354"/>
                    </a:lnTo>
                    <a:lnTo>
                      <a:pt x="1853" y="1359"/>
                    </a:lnTo>
                    <a:lnTo>
                      <a:pt x="1849" y="1367"/>
                    </a:lnTo>
                    <a:lnTo>
                      <a:pt x="1842" y="1375"/>
                    </a:lnTo>
                    <a:lnTo>
                      <a:pt x="1834" y="1386"/>
                    </a:lnTo>
                    <a:lnTo>
                      <a:pt x="1828" y="1396"/>
                    </a:lnTo>
                    <a:lnTo>
                      <a:pt x="1824" y="1407"/>
                    </a:lnTo>
                    <a:lnTo>
                      <a:pt x="1820" y="1419"/>
                    </a:lnTo>
                    <a:lnTo>
                      <a:pt x="1813" y="1439"/>
                    </a:lnTo>
                    <a:lnTo>
                      <a:pt x="1806" y="1455"/>
                    </a:lnTo>
                    <a:lnTo>
                      <a:pt x="1802" y="1460"/>
                    </a:lnTo>
                    <a:lnTo>
                      <a:pt x="1798" y="1466"/>
                    </a:lnTo>
                    <a:lnTo>
                      <a:pt x="1792" y="1472"/>
                    </a:lnTo>
                    <a:lnTo>
                      <a:pt x="1786" y="1478"/>
                    </a:lnTo>
                    <a:lnTo>
                      <a:pt x="1780" y="1483"/>
                    </a:lnTo>
                    <a:lnTo>
                      <a:pt x="1774" y="1488"/>
                    </a:lnTo>
                    <a:lnTo>
                      <a:pt x="1769" y="1490"/>
                    </a:lnTo>
                    <a:lnTo>
                      <a:pt x="1764" y="1491"/>
                    </a:lnTo>
                    <a:lnTo>
                      <a:pt x="1762" y="1491"/>
                    </a:lnTo>
                    <a:lnTo>
                      <a:pt x="1760" y="1490"/>
                    </a:lnTo>
                    <a:lnTo>
                      <a:pt x="1758" y="1489"/>
                    </a:lnTo>
                    <a:lnTo>
                      <a:pt x="1758" y="1487"/>
                    </a:lnTo>
                    <a:lnTo>
                      <a:pt x="1758" y="1484"/>
                    </a:lnTo>
                    <a:lnTo>
                      <a:pt x="1761" y="1482"/>
                    </a:lnTo>
                    <a:lnTo>
                      <a:pt x="1762" y="1478"/>
                    </a:lnTo>
                    <a:lnTo>
                      <a:pt x="1765" y="1476"/>
                    </a:lnTo>
                    <a:lnTo>
                      <a:pt x="1773" y="1470"/>
                    </a:lnTo>
                    <a:lnTo>
                      <a:pt x="1780" y="1463"/>
                    </a:lnTo>
                    <a:lnTo>
                      <a:pt x="1781" y="1459"/>
                    </a:lnTo>
                    <a:lnTo>
                      <a:pt x="1782" y="1457"/>
                    </a:lnTo>
                    <a:lnTo>
                      <a:pt x="1782" y="1455"/>
                    </a:lnTo>
                    <a:lnTo>
                      <a:pt x="1780" y="1455"/>
                    </a:lnTo>
                    <a:lnTo>
                      <a:pt x="1764" y="1460"/>
                    </a:lnTo>
                    <a:lnTo>
                      <a:pt x="1748" y="1468"/>
                    </a:lnTo>
                    <a:lnTo>
                      <a:pt x="1739" y="1471"/>
                    </a:lnTo>
                    <a:lnTo>
                      <a:pt x="1729" y="1478"/>
                    </a:lnTo>
                    <a:lnTo>
                      <a:pt x="1721" y="1482"/>
                    </a:lnTo>
                    <a:lnTo>
                      <a:pt x="1716" y="1485"/>
                    </a:lnTo>
                    <a:lnTo>
                      <a:pt x="1711" y="1489"/>
                    </a:lnTo>
                    <a:lnTo>
                      <a:pt x="1705" y="1490"/>
                    </a:lnTo>
                    <a:lnTo>
                      <a:pt x="1693" y="1489"/>
                    </a:lnTo>
                    <a:lnTo>
                      <a:pt x="1680" y="1485"/>
                    </a:lnTo>
                    <a:lnTo>
                      <a:pt x="1673" y="1483"/>
                    </a:lnTo>
                    <a:lnTo>
                      <a:pt x="1666" y="1482"/>
                    </a:lnTo>
                    <a:lnTo>
                      <a:pt x="1661" y="1481"/>
                    </a:lnTo>
                    <a:lnTo>
                      <a:pt x="1655" y="1482"/>
                    </a:lnTo>
                    <a:lnTo>
                      <a:pt x="1651" y="1483"/>
                    </a:lnTo>
                    <a:lnTo>
                      <a:pt x="1645" y="1488"/>
                    </a:lnTo>
                    <a:lnTo>
                      <a:pt x="1639" y="1493"/>
                    </a:lnTo>
                    <a:lnTo>
                      <a:pt x="1634" y="1499"/>
                    </a:lnTo>
                    <a:lnTo>
                      <a:pt x="1619" y="1513"/>
                    </a:lnTo>
                    <a:lnTo>
                      <a:pt x="1605" y="1527"/>
                    </a:lnTo>
                    <a:lnTo>
                      <a:pt x="1598" y="1533"/>
                    </a:lnTo>
                    <a:lnTo>
                      <a:pt x="1591" y="1538"/>
                    </a:lnTo>
                    <a:lnTo>
                      <a:pt x="1584" y="1541"/>
                    </a:lnTo>
                    <a:lnTo>
                      <a:pt x="1576" y="1544"/>
                    </a:lnTo>
                    <a:lnTo>
                      <a:pt x="1571" y="1546"/>
                    </a:lnTo>
                    <a:lnTo>
                      <a:pt x="1563" y="1546"/>
                    </a:lnTo>
                    <a:lnTo>
                      <a:pt x="1557" y="1545"/>
                    </a:lnTo>
                    <a:lnTo>
                      <a:pt x="1553" y="1541"/>
                    </a:lnTo>
                    <a:lnTo>
                      <a:pt x="1548" y="1538"/>
                    </a:lnTo>
                    <a:lnTo>
                      <a:pt x="1543" y="1534"/>
                    </a:lnTo>
                    <a:lnTo>
                      <a:pt x="1538" y="1528"/>
                    </a:lnTo>
                    <a:lnTo>
                      <a:pt x="1535" y="1522"/>
                    </a:lnTo>
                    <a:lnTo>
                      <a:pt x="1527" y="1510"/>
                    </a:lnTo>
                    <a:lnTo>
                      <a:pt x="1521" y="1497"/>
                    </a:lnTo>
                    <a:lnTo>
                      <a:pt x="1517" y="1490"/>
                    </a:lnTo>
                    <a:lnTo>
                      <a:pt x="1513" y="1485"/>
                    </a:lnTo>
                    <a:lnTo>
                      <a:pt x="1509" y="1481"/>
                    </a:lnTo>
                    <a:lnTo>
                      <a:pt x="1504" y="1477"/>
                    </a:lnTo>
                    <a:lnTo>
                      <a:pt x="1498" y="1475"/>
                    </a:lnTo>
                    <a:lnTo>
                      <a:pt x="1491" y="1474"/>
                    </a:lnTo>
                    <a:lnTo>
                      <a:pt x="1484" y="1472"/>
                    </a:lnTo>
                    <a:lnTo>
                      <a:pt x="1474" y="1472"/>
                    </a:lnTo>
                    <a:lnTo>
                      <a:pt x="1473" y="1472"/>
                    </a:lnTo>
                    <a:lnTo>
                      <a:pt x="1471" y="1474"/>
                    </a:lnTo>
                    <a:lnTo>
                      <a:pt x="1472" y="1472"/>
                    </a:lnTo>
                    <a:lnTo>
                      <a:pt x="1473" y="1472"/>
                    </a:lnTo>
                    <a:lnTo>
                      <a:pt x="1477" y="1463"/>
                    </a:lnTo>
                    <a:lnTo>
                      <a:pt x="1478" y="1453"/>
                    </a:lnTo>
                    <a:lnTo>
                      <a:pt x="1479" y="1443"/>
                    </a:lnTo>
                    <a:lnTo>
                      <a:pt x="1479" y="1433"/>
                    </a:lnTo>
                    <a:lnTo>
                      <a:pt x="1477" y="1424"/>
                    </a:lnTo>
                    <a:lnTo>
                      <a:pt x="1472" y="1414"/>
                    </a:lnTo>
                    <a:lnTo>
                      <a:pt x="1466" y="1405"/>
                    </a:lnTo>
                    <a:lnTo>
                      <a:pt x="1456" y="1396"/>
                    </a:lnTo>
                    <a:lnTo>
                      <a:pt x="1446" y="1389"/>
                    </a:lnTo>
                    <a:lnTo>
                      <a:pt x="1437" y="1386"/>
                    </a:lnTo>
                    <a:lnTo>
                      <a:pt x="1431" y="1383"/>
                    </a:lnTo>
                    <a:lnTo>
                      <a:pt x="1427" y="1382"/>
                    </a:lnTo>
                    <a:lnTo>
                      <a:pt x="1422" y="1382"/>
                    </a:lnTo>
                    <a:lnTo>
                      <a:pt x="1420" y="1382"/>
                    </a:lnTo>
                    <a:lnTo>
                      <a:pt x="1417" y="1380"/>
                    </a:lnTo>
                    <a:lnTo>
                      <a:pt x="1416" y="1376"/>
                    </a:lnTo>
                    <a:lnTo>
                      <a:pt x="1416" y="1370"/>
                    </a:lnTo>
                    <a:lnTo>
                      <a:pt x="1418" y="1362"/>
                    </a:lnTo>
                    <a:lnTo>
                      <a:pt x="1421" y="1352"/>
                    </a:lnTo>
                    <a:lnTo>
                      <a:pt x="1424" y="1343"/>
                    </a:lnTo>
                    <a:lnTo>
                      <a:pt x="1425" y="1333"/>
                    </a:lnTo>
                    <a:lnTo>
                      <a:pt x="1425" y="1325"/>
                    </a:lnTo>
                    <a:lnTo>
                      <a:pt x="1425" y="1321"/>
                    </a:lnTo>
                    <a:lnTo>
                      <a:pt x="1423" y="1319"/>
                    </a:lnTo>
                    <a:lnTo>
                      <a:pt x="1420" y="1318"/>
                    </a:lnTo>
                    <a:lnTo>
                      <a:pt x="1416" y="1317"/>
                    </a:lnTo>
                    <a:lnTo>
                      <a:pt x="1406" y="1317"/>
                    </a:lnTo>
                    <a:lnTo>
                      <a:pt x="1397" y="1319"/>
                    </a:lnTo>
                    <a:lnTo>
                      <a:pt x="1387" y="1323"/>
                    </a:lnTo>
                    <a:lnTo>
                      <a:pt x="1379" y="1326"/>
                    </a:lnTo>
                    <a:lnTo>
                      <a:pt x="1370" y="1331"/>
                    </a:lnTo>
                    <a:lnTo>
                      <a:pt x="1362" y="1333"/>
                    </a:lnTo>
                    <a:lnTo>
                      <a:pt x="1359" y="1335"/>
                    </a:lnTo>
                    <a:lnTo>
                      <a:pt x="1355" y="1335"/>
                    </a:lnTo>
                    <a:lnTo>
                      <a:pt x="1353" y="1335"/>
                    </a:lnTo>
                    <a:lnTo>
                      <a:pt x="1351" y="1333"/>
                    </a:lnTo>
                    <a:lnTo>
                      <a:pt x="1346" y="1331"/>
                    </a:lnTo>
                    <a:lnTo>
                      <a:pt x="1342" y="1327"/>
                    </a:lnTo>
                    <a:lnTo>
                      <a:pt x="1340" y="1323"/>
                    </a:lnTo>
                    <a:lnTo>
                      <a:pt x="1339" y="1318"/>
                    </a:lnTo>
                    <a:lnTo>
                      <a:pt x="1336" y="1307"/>
                    </a:lnTo>
                    <a:lnTo>
                      <a:pt x="1335" y="1295"/>
                    </a:lnTo>
                    <a:lnTo>
                      <a:pt x="1333" y="1288"/>
                    </a:lnTo>
                    <a:lnTo>
                      <a:pt x="1330" y="1282"/>
                    </a:lnTo>
                    <a:lnTo>
                      <a:pt x="1328" y="1277"/>
                    </a:lnTo>
                    <a:lnTo>
                      <a:pt x="1323" y="1272"/>
                    </a:lnTo>
                    <a:lnTo>
                      <a:pt x="1315" y="1261"/>
                    </a:lnTo>
                    <a:lnTo>
                      <a:pt x="1304" y="1248"/>
                    </a:lnTo>
                    <a:lnTo>
                      <a:pt x="1295" y="1232"/>
                    </a:lnTo>
                    <a:lnTo>
                      <a:pt x="1284" y="1218"/>
                    </a:lnTo>
                    <a:lnTo>
                      <a:pt x="1279" y="1211"/>
                    </a:lnTo>
                    <a:lnTo>
                      <a:pt x="1276" y="1203"/>
                    </a:lnTo>
                    <a:lnTo>
                      <a:pt x="1273" y="1193"/>
                    </a:lnTo>
                    <a:lnTo>
                      <a:pt x="1273" y="1182"/>
                    </a:lnTo>
                    <a:lnTo>
                      <a:pt x="1273" y="1173"/>
                    </a:lnTo>
                    <a:lnTo>
                      <a:pt x="1276" y="1165"/>
                    </a:lnTo>
                    <a:lnTo>
                      <a:pt x="1280" y="1159"/>
                    </a:lnTo>
                    <a:lnTo>
                      <a:pt x="1285" y="1154"/>
                    </a:lnTo>
                    <a:lnTo>
                      <a:pt x="1292" y="1151"/>
                    </a:lnTo>
                    <a:lnTo>
                      <a:pt x="1301" y="1149"/>
                    </a:lnTo>
                    <a:lnTo>
                      <a:pt x="1310" y="1148"/>
                    </a:lnTo>
                    <a:lnTo>
                      <a:pt x="1320" y="1147"/>
                    </a:lnTo>
                    <a:lnTo>
                      <a:pt x="1326" y="1147"/>
                    </a:lnTo>
                    <a:lnTo>
                      <a:pt x="1330" y="1147"/>
                    </a:lnTo>
                    <a:lnTo>
                      <a:pt x="1334" y="1144"/>
                    </a:lnTo>
                    <a:lnTo>
                      <a:pt x="1338" y="1143"/>
                    </a:lnTo>
                    <a:lnTo>
                      <a:pt x="1343" y="1138"/>
                    </a:lnTo>
                    <a:lnTo>
                      <a:pt x="1347" y="1132"/>
                    </a:lnTo>
                    <a:lnTo>
                      <a:pt x="1349" y="1127"/>
                    </a:lnTo>
                    <a:lnTo>
                      <a:pt x="1349" y="1122"/>
                    </a:lnTo>
                    <a:lnTo>
                      <a:pt x="1347" y="1116"/>
                    </a:lnTo>
                    <a:lnTo>
                      <a:pt x="1343" y="1112"/>
                    </a:lnTo>
                    <a:lnTo>
                      <a:pt x="1333" y="1104"/>
                    </a:lnTo>
                    <a:lnTo>
                      <a:pt x="1320" y="1092"/>
                    </a:lnTo>
                    <a:lnTo>
                      <a:pt x="1313" y="1086"/>
                    </a:lnTo>
                    <a:lnTo>
                      <a:pt x="1307" y="1079"/>
                    </a:lnTo>
                    <a:lnTo>
                      <a:pt x="1302" y="1071"/>
                    </a:lnTo>
                    <a:lnTo>
                      <a:pt x="1298" y="1062"/>
                    </a:lnTo>
                    <a:lnTo>
                      <a:pt x="1296" y="1059"/>
                    </a:lnTo>
                    <a:lnTo>
                      <a:pt x="1294" y="1056"/>
                    </a:lnTo>
                    <a:lnTo>
                      <a:pt x="1290" y="1054"/>
                    </a:lnTo>
                    <a:lnTo>
                      <a:pt x="1286" y="1052"/>
                    </a:lnTo>
                    <a:lnTo>
                      <a:pt x="1278" y="1049"/>
                    </a:lnTo>
                    <a:lnTo>
                      <a:pt x="1270" y="1049"/>
                    </a:lnTo>
                    <a:lnTo>
                      <a:pt x="1250" y="1052"/>
                    </a:lnTo>
                    <a:lnTo>
                      <a:pt x="1233" y="1053"/>
                    </a:lnTo>
                    <a:lnTo>
                      <a:pt x="1227" y="1053"/>
                    </a:lnTo>
                    <a:lnTo>
                      <a:pt x="1223" y="1055"/>
                    </a:lnTo>
                    <a:lnTo>
                      <a:pt x="1222" y="1059"/>
                    </a:lnTo>
                    <a:lnTo>
                      <a:pt x="1221" y="1062"/>
                    </a:lnTo>
                    <a:lnTo>
                      <a:pt x="1220" y="1071"/>
                    </a:lnTo>
                    <a:lnTo>
                      <a:pt x="1217" y="1080"/>
                    </a:lnTo>
                    <a:lnTo>
                      <a:pt x="1217" y="1074"/>
                    </a:lnTo>
                    <a:lnTo>
                      <a:pt x="1217" y="1067"/>
                    </a:lnTo>
                    <a:lnTo>
                      <a:pt x="1217" y="1060"/>
                    </a:lnTo>
                    <a:lnTo>
                      <a:pt x="1216" y="1052"/>
                    </a:lnTo>
                    <a:lnTo>
                      <a:pt x="1213" y="1039"/>
                    </a:lnTo>
                    <a:lnTo>
                      <a:pt x="1209" y="1030"/>
                    </a:lnTo>
                    <a:lnTo>
                      <a:pt x="1200" y="1020"/>
                    </a:lnTo>
                    <a:lnTo>
                      <a:pt x="1190" y="1006"/>
                    </a:lnTo>
                    <a:lnTo>
                      <a:pt x="1187" y="999"/>
                    </a:lnTo>
                    <a:lnTo>
                      <a:pt x="1183" y="993"/>
                    </a:lnTo>
                    <a:lnTo>
                      <a:pt x="1182" y="987"/>
                    </a:lnTo>
                    <a:lnTo>
                      <a:pt x="1181" y="981"/>
                    </a:lnTo>
                    <a:lnTo>
                      <a:pt x="1192" y="970"/>
                    </a:lnTo>
                    <a:lnTo>
                      <a:pt x="1204" y="961"/>
                    </a:lnTo>
                    <a:lnTo>
                      <a:pt x="1204" y="957"/>
                    </a:lnTo>
                    <a:lnTo>
                      <a:pt x="1202" y="954"/>
                    </a:lnTo>
                    <a:lnTo>
                      <a:pt x="1201" y="952"/>
                    </a:lnTo>
                    <a:lnTo>
                      <a:pt x="1198" y="949"/>
                    </a:lnTo>
                    <a:lnTo>
                      <a:pt x="1195" y="949"/>
                    </a:lnTo>
                    <a:lnTo>
                      <a:pt x="1191" y="949"/>
                    </a:lnTo>
                    <a:lnTo>
                      <a:pt x="1187" y="951"/>
                    </a:lnTo>
                    <a:lnTo>
                      <a:pt x="1183" y="952"/>
                    </a:lnTo>
                    <a:lnTo>
                      <a:pt x="1178" y="954"/>
                    </a:lnTo>
                    <a:lnTo>
                      <a:pt x="1175" y="953"/>
                    </a:lnTo>
                    <a:lnTo>
                      <a:pt x="1172" y="952"/>
                    </a:lnTo>
                    <a:lnTo>
                      <a:pt x="1169" y="948"/>
                    </a:lnTo>
                    <a:lnTo>
                      <a:pt x="1168" y="945"/>
                    </a:lnTo>
                    <a:lnTo>
                      <a:pt x="1166" y="939"/>
                    </a:lnTo>
                    <a:lnTo>
                      <a:pt x="1166" y="933"/>
                    </a:lnTo>
                    <a:lnTo>
                      <a:pt x="1166" y="927"/>
                    </a:lnTo>
                    <a:lnTo>
                      <a:pt x="1168" y="921"/>
                    </a:lnTo>
                    <a:lnTo>
                      <a:pt x="1170" y="915"/>
                    </a:lnTo>
                    <a:lnTo>
                      <a:pt x="1173" y="910"/>
                    </a:lnTo>
                    <a:lnTo>
                      <a:pt x="1177" y="907"/>
                    </a:lnTo>
                    <a:lnTo>
                      <a:pt x="1182" y="903"/>
                    </a:lnTo>
                    <a:lnTo>
                      <a:pt x="1185" y="901"/>
                    </a:lnTo>
                    <a:lnTo>
                      <a:pt x="1190" y="899"/>
                    </a:lnTo>
                    <a:lnTo>
                      <a:pt x="1195" y="899"/>
                    </a:lnTo>
                    <a:lnTo>
                      <a:pt x="1204" y="899"/>
                    </a:lnTo>
                    <a:lnTo>
                      <a:pt x="1213" y="898"/>
                    </a:lnTo>
                    <a:lnTo>
                      <a:pt x="1217" y="898"/>
                    </a:lnTo>
                    <a:lnTo>
                      <a:pt x="1221" y="896"/>
                    </a:lnTo>
                    <a:lnTo>
                      <a:pt x="1225" y="895"/>
                    </a:lnTo>
                    <a:lnTo>
                      <a:pt x="1227" y="891"/>
                    </a:lnTo>
                    <a:lnTo>
                      <a:pt x="1231" y="884"/>
                    </a:lnTo>
                    <a:lnTo>
                      <a:pt x="1233" y="877"/>
                    </a:lnTo>
                    <a:lnTo>
                      <a:pt x="1234" y="871"/>
                    </a:lnTo>
                    <a:lnTo>
                      <a:pt x="1233" y="866"/>
                    </a:lnTo>
                    <a:lnTo>
                      <a:pt x="1231" y="861"/>
                    </a:lnTo>
                    <a:lnTo>
                      <a:pt x="1226" y="858"/>
                    </a:lnTo>
                    <a:lnTo>
                      <a:pt x="1220" y="854"/>
                    </a:lnTo>
                    <a:lnTo>
                      <a:pt x="1213" y="852"/>
                    </a:lnTo>
                    <a:lnTo>
                      <a:pt x="1190" y="848"/>
                    </a:lnTo>
                    <a:lnTo>
                      <a:pt x="1165" y="847"/>
                    </a:lnTo>
                    <a:lnTo>
                      <a:pt x="1143" y="847"/>
                    </a:lnTo>
                    <a:lnTo>
                      <a:pt x="1128" y="848"/>
                    </a:lnTo>
                    <a:lnTo>
                      <a:pt x="1116" y="850"/>
                    </a:lnTo>
                    <a:lnTo>
                      <a:pt x="1106" y="851"/>
                    </a:lnTo>
                    <a:lnTo>
                      <a:pt x="1096" y="851"/>
                    </a:lnTo>
                    <a:lnTo>
                      <a:pt x="1084" y="847"/>
                    </a:lnTo>
                    <a:lnTo>
                      <a:pt x="1072" y="842"/>
                    </a:lnTo>
                    <a:lnTo>
                      <a:pt x="1062" y="835"/>
                    </a:lnTo>
                    <a:lnTo>
                      <a:pt x="1052" y="827"/>
                    </a:lnTo>
                    <a:lnTo>
                      <a:pt x="1046" y="817"/>
                    </a:lnTo>
                    <a:lnTo>
                      <a:pt x="1040" y="809"/>
                    </a:lnTo>
                    <a:lnTo>
                      <a:pt x="1034" y="801"/>
                    </a:lnTo>
                    <a:lnTo>
                      <a:pt x="1027" y="794"/>
                    </a:lnTo>
                    <a:lnTo>
                      <a:pt x="1019" y="787"/>
                    </a:lnTo>
                    <a:lnTo>
                      <a:pt x="1011" y="781"/>
                    </a:lnTo>
                    <a:lnTo>
                      <a:pt x="1002" y="773"/>
                    </a:lnTo>
                    <a:lnTo>
                      <a:pt x="994" y="768"/>
                    </a:lnTo>
                    <a:lnTo>
                      <a:pt x="986" y="759"/>
                    </a:lnTo>
                    <a:lnTo>
                      <a:pt x="980" y="750"/>
                    </a:lnTo>
                    <a:lnTo>
                      <a:pt x="975" y="740"/>
                    </a:lnTo>
                    <a:lnTo>
                      <a:pt x="971" y="731"/>
                    </a:lnTo>
                    <a:lnTo>
                      <a:pt x="969" y="721"/>
                    </a:lnTo>
                    <a:lnTo>
                      <a:pt x="968" y="713"/>
                    </a:lnTo>
                    <a:lnTo>
                      <a:pt x="965" y="706"/>
                    </a:lnTo>
                    <a:lnTo>
                      <a:pt x="964" y="703"/>
                    </a:lnTo>
                    <a:lnTo>
                      <a:pt x="962" y="701"/>
                    </a:lnTo>
                    <a:lnTo>
                      <a:pt x="959" y="700"/>
                    </a:lnTo>
                    <a:lnTo>
                      <a:pt x="957" y="700"/>
                    </a:lnTo>
                    <a:lnTo>
                      <a:pt x="955" y="701"/>
                    </a:lnTo>
                    <a:lnTo>
                      <a:pt x="952" y="702"/>
                    </a:lnTo>
                    <a:lnTo>
                      <a:pt x="951" y="703"/>
                    </a:lnTo>
                    <a:lnTo>
                      <a:pt x="950" y="706"/>
                    </a:lnTo>
                    <a:lnTo>
                      <a:pt x="948" y="710"/>
                    </a:lnTo>
                    <a:lnTo>
                      <a:pt x="946" y="716"/>
                    </a:lnTo>
                    <a:lnTo>
                      <a:pt x="944" y="722"/>
                    </a:lnTo>
                    <a:lnTo>
                      <a:pt x="940" y="727"/>
                    </a:lnTo>
                    <a:lnTo>
                      <a:pt x="938" y="730"/>
                    </a:lnTo>
                    <a:lnTo>
                      <a:pt x="935" y="731"/>
                    </a:lnTo>
                    <a:lnTo>
                      <a:pt x="929" y="731"/>
                    </a:lnTo>
                    <a:lnTo>
                      <a:pt x="923" y="732"/>
                    </a:lnTo>
                    <a:lnTo>
                      <a:pt x="916" y="732"/>
                    </a:lnTo>
                    <a:lnTo>
                      <a:pt x="910" y="733"/>
                    </a:lnTo>
                    <a:lnTo>
                      <a:pt x="906" y="734"/>
                    </a:lnTo>
                    <a:lnTo>
                      <a:pt x="902" y="737"/>
                    </a:lnTo>
                    <a:lnTo>
                      <a:pt x="900" y="738"/>
                    </a:lnTo>
                    <a:lnTo>
                      <a:pt x="899" y="741"/>
                    </a:lnTo>
                    <a:lnTo>
                      <a:pt x="899" y="744"/>
                    </a:lnTo>
                    <a:lnTo>
                      <a:pt x="899" y="747"/>
                    </a:lnTo>
                    <a:lnTo>
                      <a:pt x="898" y="751"/>
                    </a:lnTo>
                    <a:lnTo>
                      <a:pt x="898" y="754"/>
                    </a:lnTo>
                    <a:lnTo>
                      <a:pt x="895" y="757"/>
                    </a:lnTo>
                    <a:lnTo>
                      <a:pt x="894" y="759"/>
                    </a:lnTo>
                    <a:lnTo>
                      <a:pt x="892" y="762"/>
                    </a:lnTo>
                    <a:lnTo>
                      <a:pt x="888" y="763"/>
                    </a:lnTo>
                    <a:lnTo>
                      <a:pt x="886" y="764"/>
                    </a:lnTo>
                    <a:lnTo>
                      <a:pt x="882" y="764"/>
                    </a:lnTo>
                    <a:lnTo>
                      <a:pt x="874" y="764"/>
                    </a:lnTo>
                    <a:lnTo>
                      <a:pt x="868" y="765"/>
                    </a:lnTo>
                    <a:lnTo>
                      <a:pt x="866" y="768"/>
                    </a:lnTo>
                    <a:lnTo>
                      <a:pt x="864" y="770"/>
                    </a:lnTo>
                    <a:lnTo>
                      <a:pt x="864" y="773"/>
                    </a:lnTo>
                    <a:lnTo>
                      <a:pt x="866" y="777"/>
                    </a:lnTo>
                    <a:lnTo>
                      <a:pt x="870" y="785"/>
                    </a:lnTo>
                    <a:lnTo>
                      <a:pt x="877" y="794"/>
                    </a:lnTo>
                    <a:lnTo>
                      <a:pt x="885" y="801"/>
                    </a:lnTo>
                    <a:lnTo>
                      <a:pt x="893" y="807"/>
                    </a:lnTo>
                    <a:lnTo>
                      <a:pt x="896" y="809"/>
                    </a:lnTo>
                    <a:lnTo>
                      <a:pt x="899" y="813"/>
                    </a:lnTo>
                    <a:lnTo>
                      <a:pt x="901" y="816"/>
                    </a:lnTo>
                    <a:lnTo>
                      <a:pt x="902" y="820"/>
                    </a:lnTo>
                    <a:lnTo>
                      <a:pt x="902" y="823"/>
                    </a:lnTo>
                    <a:lnTo>
                      <a:pt x="902" y="827"/>
                    </a:lnTo>
                    <a:lnTo>
                      <a:pt x="900" y="829"/>
                    </a:lnTo>
                    <a:lnTo>
                      <a:pt x="898" y="831"/>
                    </a:lnTo>
                    <a:lnTo>
                      <a:pt x="880" y="833"/>
                    </a:lnTo>
                    <a:lnTo>
                      <a:pt x="864" y="836"/>
                    </a:lnTo>
                    <a:lnTo>
                      <a:pt x="860" y="839"/>
                    </a:lnTo>
                    <a:lnTo>
                      <a:pt x="853" y="839"/>
                    </a:lnTo>
                    <a:lnTo>
                      <a:pt x="849" y="839"/>
                    </a:lnTo>
                    <a:lnTo>
                      <a:pt x="847" y="838"/>
                    </a:lnTo>
                    <a:lnTo>
                      <a:pt x="843" y="836"/>
                    </a:lnTo>
                    <a:lnTo>
                      <a:pt x="841" y="834"/>
                    </a:lnTo>
                    <a:lnTo>
                      <a:pt x="836" y="829"/>
                    </a:lnTo>
                    <a:lnTo>
                      <a:pt x="832" y="828"/>
                    </a:lnTo>
                    <a:lnTo>
                      <a:pt x="831" y="831"/>
                    </a:lnTo>
                    <a:lnTo>
                      <a:pt x="830" y="838"/>
                    </a:lnTo>
                    <a:lnTo>
                      <a:pt x="830" y="846"/>
                    </a:lnTo>
                    <a:lnTo>
                      <a:pt x="828" y="853"/>
                    </a:lnTo>
                    <a:lnTo>
                      <a:pt x="825" y="859"/>
                    </a:lnTo>
                    <a:lnTo>
                      <a:pt x="820" y="865"/>
                    </a:lnTo>
                    <a:lnTo>
                      <a:pt x="814" y="873"/>
                    </a:lnTo>
                    <a:lnTo>
                      <a:pt x="810" y="883"/>
                    </a:lnTo>
                    <a:lnTo>
                      <a:pt x="803" y="894"/>
                    </a:lnTo>
                    <a:lnTo>
                      <a:pt x="792" y="905"/>
                    </a:lnTo>
                    <a:lnTo>
                      <a:pt x="785" y="911"/>
                    </a:lnTo>
                    <a:lnTo>
                      <a:pt x="779" y="915"/>
                    </a:lnTo>
                    <a:lnTo>
                      <a:pt x="774" y="917"/>
                    </a:lnTo>
                    <a:lnTo>
                      <a:pt x="768" y="919"/>
                    </a:lnTo>
                    <a:lnTo>
                      <a:pt x="763" y="919"/>
                    </a:lnTo>
                    <a:lnTo>
                      <a:pt x="759" y="917"/>
                    </a:lnTo>
                    <a:lnTo>
                      <a:pt x="754" y="915"/>
                    </a:lnTo>
                    <a:lnTo>
                      <a:pt x="748" y="911"/>
                    </a:lnTo>
                    <a:lnTo>
                      <a:pt x="742" y="909"/>
                    </a:lnTo>
                    <a:lnTo>
                      <a:pt x="736" y="909"/>
                    </a:lnTo>
                    <a:lnTo>
                      <a:pt x="729" y="910"/>
                    </a:lnTo>
                    <a:lnTo>
                      <a:pt x="723" y="913"/>
                    </a:lnTo>
                    <a:lnTo>
                      <a:pt x="716" y="916"/>
                    </a:lnTo>
                    <a:lnTo>
                      <a:pt x="710" y="921"/>
                    </a:lnTo>
                    <a:lnTo>
                      <a:pt x="704" y="927"/>
                    </a:lnTo>
                    <a:lnTo>
                      <a:pt x="699" y="933"/>
                    </a:lnTo>
                    <a:lnTo>
                      <a:pt x="696" y="939"/>
                    </a:lnTo>
                    <a:lnTo>
                      <a:pt x="692" y="947"/>
                    </a:lnTo>
                    <a:lnTo>
                      <a:pt x="690" y="954"/>
                    </a:lnTo>
                    <a:lnTo>
                      <a:pt x="688" y="964"/>
                    </a:lnTo>
                    <a:lnTo>
                      <a:pt x="688" y="971"/>
                    </a:lnTo>
                    <a:lnTo>
                      <a:pt x="690" y="979"/>
                    </a:lnTo>
                    <a:lnTo>
                      <a:pt x="692" y="985"/>
                    </a:lnTo>
                    <a:lnTo>
                      <a:pt x="697" y="990"/>
                    </a:lnTo>
                    <a:lnTo>
                      <a:pt x="710" y="1001"/>
                    </a:lnTo>
                    <a:lnTo>
                      <a:pt x="726" y="1014"/>
                    </a:lnTo>
                    <a:lnTo>
                      <a:pt x="735" y="1018"/>
                    </a:lnTo>
                    <a:lnTo>
                      <a:pt x="740" y="1023"/>
                    </a:lnTo>
                    <a:lnTo>
                      <a:pt x="743" y="1029"/>
                    </a:lnTo>
                    <a:lnTo>
                      <a:pt x="746" y="1037"/>
                    </a:lnTo>
                    <a:lnTo>
                      <a:pt x="746" y="1049"/>
                    </a:lnTo>
                    <a:lnTo>
                      <a:pt x="746" y="1062"/>
                    </a:lnTo>
                    <a:lnTo>
                      <a:pt x="743" y="1074"/>
                    </a:lnTo>
                    <a:lnTo>
                      <a:pt x="740" y="1086"/>
                    </a:lnTo>
                    <a:lnTo>
                      <a:pt x="735" y="1096"/>
                    </a:lnTo>
                    <a:lnTo>
                      <a:pt x="730" y="1104"/>
                    </a:lnTo>
                    <a:lnTo>
                      <a:pt x="724" y="1110"/>
                    </a:lnTo>
                    <a:lnTo>
                      <a:pt x="719" y="1113"/>
                    </a:lnTo>
                    <a:lnTo>
                      <a:pt x="713" y="1116"/>
                    </a:lnTo>
                    <a:lnTo>
                      <a:pt x="709" y="1117"/>
                    </a:lnTo>
                    <a:lnTo>
                      <a:pt x="702" y="1117"/>
                    </a:lnTo>
                    <a:lnTo>
                      <a:pt x="693" y="1118"/>
                    </a:lnTo>
                    <a:lnTo>
                      <a:pt x="685" y="1121"/>
                    </a:lnTo>
                    <a:lnTo>
                      <a:pt x="674" y="1124"/>
                    </a:lnTo>
                    <a:lnTo>
                      <a:pt x="661" y="1132"/>
                    </a:lnTo>
                    <a:lnTo>
                      <a:pt x="642" y="1144"/>
                    </a:lnTo>
                    <a:lnTo>
                      <a:pt x="624" y="1156"/>
                    </a:lnTo>
                    <a:lnTo>
                      <a:pt x="609" y="1167"/>
                    </a:lnTo>
                    <a:lnTo>
                      <a:pt x="604" y="1170"/>
                    </a:lnTo>
                    <a:lnTo>
                      <a:pt x="600" y="1176"/>
                    </a:lnTo>
                    <a:lnTo>
                      <a:pt x="598" y="1181"/>
                    </a:lnTo>
                    <a:lnTo>
                      <a:pt x="597" y="1186"/>
                    </a:lnTo>
                    <a:lnTo>
                      <a:pt x="597" y="1192"/>
                    </a:lnTo>
                    <a:lnTo>
                      <a:pt x="598" y="1197"/>
                    </a:lnTo>
                    <a:lnTo>
                      <a:pt x="599" y="1201"/>
                    </a:lnTo>
                    <a:lnTo>
                      <a:pt x="602" y="1206"/>
                    </a:lnTo>
                    <a:lnTo>
                      <a:pt x="608" y="1216"/>
                    </a:lnTo>
                    <a:lnTo>
                      <a:pt x="617" y="1228"/>
                    </a:lnTo>
                    <a:lnTo>
                      <a:pt x="627" y="1239"/>
                    </a:lnTo>
                    <a:lnTo>
                      <a:pt x="633" y="1249"/>
                    </a:lnTo>
                    <a:lnTo>
                      <a:pt x="636" y="1257"/>
                    </a:lnTo>
                    <a:lnTo>
                      <a:pt x="639" y="1263"/>
                    </a:lnTo>
                    <a:lnTo>
                      <a:pt x="637" y="1266"/>
                    </a:lnTo>
                    <a:lnTo>
                      <a:pt x="636" y="1268"/>
                    </a:lnTo>
                    <a:lnTo>
                      <a:pt x="635" y="1269"/>
                    </a:lnTo>
                    <a:lnTo>
                      <a:pt x="631" y="1270"/>
                    </a:lnTo>
                    <a:lnTo>
                      <a:pt x="623" y="1272"/>
                    </a:lnTo>
                    <a:lnTo>
                      <a:pt x="617" y="1274"/>
                    </a:lnTo>
                    <a:lnTo>
                      <a:pt x="614" y="1276"/>
                    </a:lnTo>
                    <a:lnTo>
                      <a:pt x="612" y="1279"/>
                    </a:lnTo>
                    <a:lnTo>
                      <a:pt x="611" y="1281"/>
                    </a:lnTo>
                    <a:lnTo>
                      <a:pt x="611" y="1286"/>
                    </a:lnTo>
                    <a:lnTo>
                      <a:pt x="614" y="1294"/>
                    </a:lnTo>
                    <a:lnTo>
                      <a:pt x="620" y="1302"/>
                    </a:lnTo>
                    <a:lnTo>
                      <a:pt x="623" y="1307"/>
                    </a:lnTo>
                    <a:lnTo>
                      <a:pt x="625" y="1312"/>
                    </a:lnTo>
                    <a:lnTo>
                      <a:pt x="628" y="1317"/>
                    </a:lnTo>
                    <a:lnTo>
                      <a:pt x="629" y="1321"/>
                    </a:lnTo>
                    <a:lnTo>
                      <a:pt x="631" y="1331"/>
                    </a:lnTo>
                    <a:lnTo>
                      <a:pt x="633" y="1342"/>
                    </a:lnTo>
                    <a:lnTo>
                      <a:pt x="635" y="1348"/>
                    </a:lnTo>
                    <a:lnTo>
                      <a:pt x="637" y="1351"/>
                    </a:lnTo>
                    <a:lnTo>
                      <a:pt x="640" y="1356"/>
                    </a:lnTo>
                    <a:lnTo>
                      <a:pt x="643" y="1358"/>
                    </a:lnTo>
                    <a:lnTo>
                      <a:pt x="648" y="1359"/>
                    </a:lnTo>
                    <a:lnTo>
                      <a:pt x="654" y="1361"/>
                    </a:lnTo>
                    <a:lnTo>
                      <a:pt x="662" y="1362"/>
                    </a:lnTo>
                    <a:lnTo>
                      <a:pt x="669" y="1362"/>
                    </a:lnTo>
                    <a:lnTo>
                      <a:pt x="677" y="1361"/>
                    </a:lnTo>
                    <a:lnTo>
                      <a:pt x="684" y="1361"/>
                    </a:lnTo>
                    <a:lnTo>
                      <a:pt x="686" y="1361"/>
                    </a:lnTo>
                    <a:lnTo>
                      <a:pt x="688" y="1362"/>
                    </a:lnTo>
                    <a:lnTo>
                      <a:pt x="691" y="1363"/>
                    </a:lnTo>
                    <a:lnTo>
                      <a:pt x="693" y="1367"/>
                    </a:lnTo>
                    <a:lnTo>
                      <a:pt x="697" y="1371"/>
                    </a:lnTo>
                    <a:lnTo>
                      <a:pt x="700" y="1377"/>
                    </a:lnTo>
                    <a:lnTo>
                      <a:pt x="705" y="1382"/>
                    </a:lnTo>
                    <a:lnTo>
                      <a:pt x="710" y="1387"/>
                    </a:lnTo>
                    <a:lnTo>
                      <a:pt x="716" y="1389"/>
                    </a:lnTo>
                    <a:lnTo>
                      <a:pt x="721" y="1389"/>
                    </a:lnTo>
                    <a:lnTo>
                      <a:pt x="726" y="1389"/>
                    </a:lnTo>
                    <a:lnTo>
                      <a:pt x="732" y="1388"/>
                    </a:lnTo>
                    <a:lnTo>
                      <a:pt x="742" y="1384"/>
                    </a:lnTo>
                    <a:lnTo>
                      <a:pt x="748" y="1381"/>
                    </a:lnTo>
                    <a:lnTo>
                      <a:pt x="755" y="1375"/>
                    </a:lnTo>
                    <a:lnTo>
                      <a:pt x="761" y="1370"/>
                    </a:lnTo>
                    <a:lnTo>
                      <a:pt x="769" y="1363"/>
                    </a:lnTo>
                    <a:lnTo>
                      <a:pt x="778" y="1357"/>
                    </a:lnTo>
                    <a:lnTo>
                      <a:pt x="785" y="1354"/>
                    </a:lnTo>
                    <a:lnTo>
                      <a:pt x="792" y="1351"/>
                    </a:lnTo>
                    <a:lnTo>
                      <a:pt x="799" y="1350"/>
                    </a:lnTo>
                    <a:lnTo>
                      <a:pt x="811" y="1349"/>
                    </a:lnTo>
                    <a:lnTo>
                      <a:pt x="823" y="1348"/>
                    </a:lnTo>
                    <a:lnTo>
                      <a:pt x="835" y="1346"/>
                    </a:lnTo>
                    <a:lnTo>
                      <a:pt x="843" y="1346"/>
                    </a:lnTo>
                    <a:lnTo>
                      <a:pt x="849" y="1346"/>
                    </a:lnTo>
                    <a:lnTo>
                      <a:pt x="855" y="1346"/>
                    </a:lnTo>
                    <a:lnTo>
                      <a:pt x="860" y="1349"/>
                    </a:lnTo>
                    <a:lnTo>
                      <a:pt x="862" y="1351"/>
                    </a:lnTo>
                    <a:lnTo>
                      <a:pt x="866" y="1355"/>
                    </a:lnTo>
                    <a:lnTo>
                      <a:pt x="868" y="1361"/>
                    </a:lnTo>
                    <a:lnTo>
                      <a:pt x="870" y="1368"/>
                    </a:lnTo>
                    <a:lnTo>
                      <a:pt x="873" y="1378"/>
                    </a:lnTo>
                    <a:lnTo>
                      <a:pt x="877" y="1389"/>
                    </a:lnTo>
                    <a:lnTo>
                      <a:pt x="880" y="1395"/>
                    </a:lnTo>
                    <a:lnTo>
                      <a:pt x="883" y="1400"/>
                    </a:lnTo>
                    <a:lnTo>
                      <a:pt x="886" y="1403"/>
                    </a:lnTo>
                    <a:lnTo>
                      <a:pt x="889" y="1407"/>
                    </a:lnTo>
                    <a:lnTo>
                      <a:pt x="894" y="1409"/>
                    </a:lnTo>
                    <a:lnTo>
                      <a:pt x="898" y="1411"/>
                    </a:lnTo>
                    <a:lnTo>
                      <a:pt x="901" y="1411"/>
                    </a:lnTo>
                    <a:lnTo>
                      <a:pt x="906" y="1411"/>
                    </a:lnTo>
                    <a:lnTo>
                      <a:pt x="910" y="1411"/>
                    </a:lnTo>
                    <a:lnTo>
                      <a:pt x="913" y="1409"/>
                    </a:lnTo>
                    <a:lnTo>
                      <a:pt x="917" y="1407"/>
                    </a:lnTo>
                    <a:lnTo>
                      <a:pt x="919" y="1403"/>
                    </a:lnTo>
                    <a:lnTo>
                      <a:pt x="923" y="1398"/>
                    </a:lnTo>
                    <a:lnTo>
                      <a:pt x="929" y="1389"/>
                    </a:lnTo>
                    <a:lnTo>
                      <a:pt x="935" y="1382"/>
                    </a:lnTo>
                    <a:lnTo>
                      <a:pt x="942" y="1375"/>
                    </a:lnTo>
                    <a:lnTo>
                      <a:pt x="952" y="1365"/>
                    </a:lnTo>
                    <a:lnTo>
                      <a:pt x="962" y="1356"/>
                    </a:lnTo>
                    <a:lnTo>
                      <a:pt x="970" y="1346"/>
                    </a:lnTo>
                    <a:lnTo>
                      <a:pt x="977" y="1339"/>
                    </a:lnTo>
                    <a:lnTo>
                      <a:pt x="981" y="1337"/>
                    </a:lnTo>
                    <a:lnTo>
                      <a:pt x="984" y="1336"/>
                    </a:lnTo>
                    <a:lnTo>
                      <a:pt x="988" y="1335"/>
                    </a:lnTo>
                    <a:lnTo>
                      <a:pt x="992" y="1333"/>
                    </a:lnTo>
                    <a:lnTo>
                      <a:pt x="999" y="1333"/>
                    </a:lnTo>
                    <a:lnTo>
                      <a:pt x="1007" y="1336"/>
                    </a:lnTo>
                    <a:lnTo>
                      <a:pt x="1011" y="1337"/>
                    </a:lnTo>
                    <a:lnTo>
                      <a:pt x="1014" y="1337"/>
                    </a:lnTo>
                    <a:lnTo>
                      <a:pt x="1018" y="1337"/>
                    </a:lnTo>
                    <a:lnTo>
                      <a:pt x="1020" y="1336"/>
                    </a:lnTo>
                    <a:lnTo>
                      <a:pt x="1026" y="1331"/>
                    </a:lnTo>
                    <a:lnTo>
                      <a:pt x="1032" y="1325"/>
                    </a:lnTo>
                    <a:lnTo>
                      <a:pt x="1034" y="1323"/>
                    </a:lnTo>
                    <a:lnTo>
                      <a:pt x="1037" y="1321"/>
                    </a:lnTo>
                    <a:lnTo>
                      <a:pt x="1039" y="1321"/>
                    </a:lnTo>
                    <a:lnTo>
                      <a:pt x="1042" y="1323"/>
                    </a:lnTo>
                    <a:lnTo>
                      <a:pt x="1046" y="1326"/>
                    </a:lnTo>
                    <a:lnTo>
                      <a:pt x="1051" y="1331"/>
                    </a:lnTo>
                    <a:lnTo>
                      <a:pt x="1055" y="1333"/>
                    </a:lnTo>
                    <a:lnTo>
                      <a:pt x="1058" y="1333"/>
                    </a:lnTo>
                    <a:lnTo>
                      <a:pt x="1063" y="1332"/>
                    </a:lnTo>
                    <a:lnTo>
                      <a:pt x="1066" y="1329"/>
                    </a:lnTo>
                    <a:lnTo>
                      <a:pt x="1065" y="1331"/>
                    </a:lnTo>
                    <a:lnTo>
                      <a:pt x="1065" y="1335"/>
                    </a:lnTo>
                    <a:lnTo>
                      <a:pt x="1065" y="1340"/>
                    </a:lnTo>
                    <a:lnTo>
                      <a:pt x="1065" y="1346"/>
                    </a:lnTo>
                    <a:lnTo>
                      <a:pt x="1070" y="1373"/>
                    </a:lnTo>
                    <a:lnTo>
                      <a:pt x="1074" y="1406"/>
                    </a:lnTo>
                    <a:lnTo>
                      <a:pt x="1078" y="1443"/>
                    </a:lnTo>
                    <a:lnTo>
                      <a:pt x="1082" y="1480"/>
                    </a:lnTo>
                    <a:lnTo>
                      <a:pt x="1087" y="1509"/>
                    </a:lnTo>
                    <a:lnTo>
                      <a:pt x="1091" y="1537"/>
                    </a:lnTo>
                    <a:lnTo>
                      <a:pt x="1093" y="1548"/>
                    </a:lnTo>
                    <a:lnTo>
                      <a:pt x="1094" y="1559"/>
                    </a:lnTo>
                    <a:lnTo>
                      <a:pt x="1094" y="1567"/>
                    </a:lnTo>
                    <a:lnTo>
                      <a:pt x="1091" y="1573"/>
                    </a:lnTo>
                    <a:lnTo>
                      <a:pt x="1090" y="1577"/>
                    </a:lnTo>
                    <a:lnTo>
                      <a:pt x="1087" y="1578"/>
                    </a:lnTo>
                    <a:lnTo>
                      <a:pt x="1083" y="1581"/>
                    </a:lnTo>
                    <a:lnTo>
                      <a:pt x="1078" y="1581"/>
                    </a:lnTo>
                    <a:lnTo>
                      <a:pt x="1069" y="1582"/>
                    </a:lnTo>
                    <a:lnTo>
                      <a:pt x="1059" y="1582"/>
                    </a:lnTo>
                    <a:lnTo>
                      <a:pt x="1055" y="1583"/>
                    </a:lnTo>
                    <a:lnTo>
                      <a:pt x="1051" y="1584"/>
                    </a:lnTo>
                    <a:lnTo>
                      <a:pt x="1050" y="1585"/>
                    </a:lnTo>
                    <a:lnTo>
                      <a:pt x="1049" y="1588"/>
                    </a:lnTo>
                    <a:lnTo>
                      <a:pt x="1049" y="1595"/>
                    </a:lnTo>
                    <a:lnTo>
                      <a:pt x="1050" y="1603"/>
                    </a:lnTo>
                    <a:lnTo>
                      <a:pt x="1051" y="1614"/>
                    </a:lnTo>
                    <a:lnTo>
                      <a:pt x="1052" y="1627"/>
                    </a:lnTo>
                    <a:lnTo>
                      <a:pt x="1052" y="1640"/>
                    </a:lnTo>
                    <a:lnTo>
                      <a:pt x="1053" y="1654"/>
                    </a:lnTo>
                    <a:lnTo>
                      <a:pt x="1053" y="1664"/>
                    </a:lnTo>
                    <a:lnTo>
                      <a:pt x="1055" y="1674"/>
                    </a:lnTo>
                    <a:lnTo>
                      <a:pt x="1057" y="1684"/>
                    </a:lnTo>
                    <a:lnTo>
                      <a:pt x="1059" y="1693"/>
                    </a:lnTo>
                    <a:lnTo>
                      <a:pt x="1063" y="1703"/>
                    </a:lnTo>
                    <a:lnTo>
                      <a:pt x="1068" y="1710"/>
                    </a:lnTo>
                    <a:lnTo>
                      <a:pt x="1074" y="1716"/>
                    </a:lnTo>
                    <a:lnTo>
                      <a:pt x="1081" y="1721"/>
                    </a:lnTo>
                    <a:lnTo>
                      <a:pt x="1091" y="1723"/>
                    </a:lnTo>
                    <a:lnTo>
                      <a:pt x="1103" y="1724"/>
                    </a:lnTo>
                    <a:lnTo>
                      <a:pt x="1116" y="1724"/>
                    </a:lnTo>
                    <a:lnTo>
                      <a:pt x="1131" y="1723"/>
                    </a:lnTo>
                    <a:lnTo>
                      <a:pt x="1144" y="1723"/>
                    </a:lnTo>
                    <a:lnTo>
                      <a:pt x="1154" y="1724"/>
                    </a:lnTo>
                    <a:lnTo>
                      <a:pt x="1158" y="1724"/>
                    </a:lnTo>
                    <a:lnTo>
                      <a:pt x="1162" y="1727"/>
                    </a:lnTo>
                    <a:lnTo>
                      <a:pt x="1164" y="1728"/>
                    </a:lnTo>
                    <a:lnTo>
                      <a:pt x="1165" y="1731"/>
                    </a:lnTo>
                    <a:lnTo>
                      <a:pt x="1169" y="1748"/>
                    </a:lnTo>
                    <a:lnTo>
                      <a:pt x="1173" y="1765"/>
                    </a:lnTo>
                    <a:lnTo>
                      <a:pt x="1176" y="1771"/>
                    </a:lnTo>
                    <a:lnTo>
                      <a:pt x="1179" y="1774"/>
                    </a:lnTo>
                    <a:lnTo>
                      <a:pt x="1182" y="1775"/>
                    </a:lnTo>
                    <a:lnTo>
                      <a:pt x="1184" y="1775"/>
                    </a:lnTo>
                    <a:lnTo>
                      <a:pt x="1187" y="1775"/>
                    </a:lnTo>
                    <a:lnTo>
                      <a:pt x="1190" y="1773"/>
                    </a:lnTo>
                    <a:lnTo>
                      <a:pt x="1196" y="1770"/>
                    </a:lnTo>
                    <a:lnTo>
                      <a:pt x="1202" y="1765"/>
                    </a:lnTo>
                    <a:lnTo>
                      <a:pt x="1208" y="1760"/>
                    </a:lnTo>
                    <a:lnTo>
                      <a:pt x="1215" y="1759"/>
                    </a:lnTo>
                    <a:lnTo>
                      <a:pt x="1221" y="1758"/>
                    </a:lnTo>
                    <a:lnTo>
                      <a:pt x="1227" y="1759"/>
                    </a:lnTo>
                    <a:lnTo>
                      <a:pt x="1231" y="1760"/>
                    </a:lnTo>
                    <a:lnTo>
                      <a:pt x="1233" y="1762"/>
                    </a:lnTo>
                    <a:lnTo>
                      <a:pt x="1235" y="1765"/>
                    </a:lnTo>
                    <a:lnTo>
                      <a:pt x="1238" y="1768"/>
                    </a:lnTo>
                    <a:lnTo>
                      <a:pt x="1239" y="1771"/>
                    </a:lnTo>
                    <a:lnTo>
                      <a:pt x="1241" y="1772"/>
                    </a:lnTo>
                    <a:lnTo>
                      <a:pt x="1244" y="1773"/>
                    </a:lnTo>
                    <a:lnTo>
                      <a:pt x="1246" y="1774"/>
                    </a:lnTo>
                    <a:lnTo>
                      <a:pt x="1252" y="1773"/>
                    </a:lnTo>
                    <a:lnTo>
                      <a:pt x="1259" y="1772"/>
                    </a:lnTo>
                    <a:lnTo>
                      <a:pt x="1272" y="1765"/>
                    </a:lnTo>
                    <a:lnTo>
                      <a:pt x="1284" y="1759"/>
                    </a:lnTo>
                    <a:lnTo>
                      <a:pt x="1294" y="1754"/>
                    </a:lnTo>
                    <a:lnTo>
                      <a:pt x="1304" y="1751"/>
                    </a:lnTo>
                    <a:lnTo>
                      <a:pt x="1316" y="1746"/>
                    </a:lnTo>
                    <a:lnTo>
                      <a:pt x="1328" y="1743"/>
                    </a:lnTo>
                    <a:lnTo>
                      <a:pt x="1328" y="1742"/>
                    </a:lnTo>
                    <a:lnTo>
                      <a:pt x="1328" y="1741"/>
                    </a:lnTo>
                    <a:lnTo>
                      <a:pt x="1329" y="1749"/>
                    </a:lnTo>
                    <a:lnTo>
                      <a:pt x="1330" y="1758"/>
                    </a:lnTo>
                    <a:lnTo>
                      <a:pt x="1334" y="1762"/>
                    </a:lnTo>
                    <a:lnTo>
                      <a:pt x="1339" y="1766"/>
                    </a:lnTo>
                    <a:lnTo>
                      <a:pt x="1345" y="1771"/>
                    </a:lnTo>
                    <a:lnTo>
                      <a:pt x="1351" y="1778"/>
                    </a:lnTo>
                    <a:lnTo>
                      <a:pt x="1357" y="1789"/>
                    </a:lnTo>
                    <a:lnTo>
                      <a:pt x="1364" y="1803"/>
                    </a:lnTo>
                    <a:lnTo>
                      <a:pt x="1374" y="1821"/>
                    </a:lnTo>
                    <a:lnTo>
                      <a:pt x="1387" y="1840"/>
                    </a:lnTo>
                    <a:lnTo>
                      <a:pt x="1401" y="1856"/>
                    </a:lnTo>
                    <a:lnTo>
                      <a:pt x="1412" y="1871"/>
                    </a:lnTo>
                    <a:lnTo>
                      <a:pt x="1417" y="1877"/>
                    </a:lnTo>
                    <a:lnTo>
                      <a:pt x="1421" y="1882"/>
                    </a:lnTo>
                    <a:lnTo>
                      <a:pt x="1422" y="1887"/>
                    </a:lnTo>
                    <a:lnTo>
                      <a:pt x="1422" y="1893"/>
                    </a:lnTo>
                    <a:lnTo>
                      <a:pt x="1421" y="1897"/>
                    </a:lnTo>
                    <a:lnTo>
                      <a:pt x="1418" y="1901"/>
                    </a:lnTo>
                    <a:lnTo>
                      <a:pt x="1414" y="1904"/>
                    </a:lnTo>
                    <a:lnTo>
                      <a:pt x="1408" y="1906"/>
                    </a:lnTo>
                    <a:lnTo>
                      <a:pt x="1402" y="1909"/>
                    </a:lnTo>
                    <a:lnTo>
                      <a:pt x="1396" y="1911"/>
                    </a:lnTo>
                    <a:lnTo>
                      <a:pt x="1392" y="1915"/>
                    </a:lnTo>
                    <a:lnTo>
                      <a:pt x="1390" y="1918"/>
                    </a:lnTo>
                    <a:lnTo>
                      <a:pt x="1387" y="1920"/>
                    </a:lnTo>
                    <a:lnTo>
                      <a:pt x="1387" y="1923"/>
                    </a:lnTo>
                    <a:lnTo>
                      <a:pt x="1389" y="1925"/>
                    </a:lnTo>
                    <a:lnTo>
                      <a:pt x="1391" y="1925"/>
                    </a:lnTo>
                    <a:lnTo>
                      <a:pt x="1402" y="1920"/>
                    </a:lnTo>
                    <a:lnTo>
                      <a:pt x="1417" y="1913"/>
                    </a:lnTo>
                    <a:lnTo>
                      <a:pt x="1420" y="1913"/>
                    </a:lnTo>
                    <a:lnTo>
                      <a:pt x="1422" y="1913"/>
                    </a:lnTo>
                    <a:close/>
                    <a:moveTo>
                      <a:pt x="1203" y="1091"/>
                    </a:moveTo>
                    <a:lnTo>
                      <a:pt x="1198" y="1092"/>
                    </a:lnTo>
                    <a:lnTo>
                      <a:pt x="1195" y="1092"/>
                    </a:lnTo>
                    <a:lnTo>
                      <a:pt x="1198" y="1091"/>
                    </a:lnTo>
                    <a:lnTo>
                      <a:pt x="1202" y="1091"/>
                    </a:lnTo>
                    <a:lnTo>
                      <a:pt x="1203" y="1091"/>
                    </a:lnTo>
                    <a:lnTo>
                      <a:pt x="1203" y="1091"/>
                    </a:lnTo>
                    <a:close/>
                    <a:moveTo>
                      <a:pt x="1169" y="1116"/>
                    </a:moveTo>
                    <a:lnTo>
                      <a:pt x="1169" y="1116"/>
                    </a:lnTo>
                    <a:lnTo>
                      <a:pt x="1168" y="1117"/>
                    </a:lnTo>
                    <a:lnTo>
                      <a:pt x="1169" y="1121"/>
                    </a:lnTo>
                    <a:lnTo>
                      <a:pt x="1170" y="1129"/>
                    </a:lnTo>
                    <a:lnTo>
                      <a:pt x="1171" y="1134"/>
                    </a:lnTo>
                    <a:lnTo>
                      <a:pt x="1171" y="1140"/>
                    </a:lnTo>
                    <a:lnTo>
                      <a:pt x="1171" y="1147"/>
                    </a:lnTo>
                    <a:lnTo>
                      <a:pt x="1170" y="1153"/>
                    </a:lnTo>
                    <a:lnTo>
                      <a:pt x="1163" y="1173"/>
                    </a:lnTo>
                    <a:lnTo>
                      <a:pt x="1159" y="1180"/>
                    </a:lnTo>
                    <a:lnTo>
                      <a:pt x="1159" y="1182"/>
                    </a:lnTo>
                    <a:lnTo>
                      <a:pt x="1159" y="1187"/>
                    </a:lnTo>
                    <a:lnTo>
                      <a:pt x="1159" y="1191"/>
                    </a:lnTo>
                    <a:lnTo>
                      <a:pt x="1160" y="1193"/>
                    </a:lnTo>
                    <a:lnTo>
                      <a:pt x="1163" y="1195"/>
                    </a:lnTo>
                    <a:lnTo>
                      <a:pt x="1165" y="1198"/>
                    </a:lnTo>
                    <a:lnTo>
                      <a:pt x="1173" y="1203"/>
                    </a:lnTo>
                    <a:lnTo>
                      <a:pt x="1183" y="1209"/>
                    </a:lnTo>
                    <a:lnTo>
                      <a:pt x="1187" y="1212"/>
                    </a:lnTo>
                    <a:lnTo>
                      <a:pt x="1189" y="1214"/>
                    </a:lnTo>
                    <a:lnTo>
                      <a:pt x="1191" y="1217"/>
                    </a:lnTo>
                    <a:lnTo>
                      <a:pt x="1190" y="1217"/>
                    </a:lnTo>
                    <a:lnTo>
                      <a:pt x="1185" y="1219"/>
                    </a:lnTo>
                    <a:lnTo>
                      <a:pt x="1181" y="1222"/>
                    </a:lnTo>
                    <a:lnTo>
                      <a:pt x="1178" y="1223"/>
                    </a:lnTo>
                    <a:lnTo>
                      <a:pt x="1176" y="1225"/>
                    </a:lnTo>
                    <a:lnTo>
                      <a:pt x="1175" y="1226"/>
                    </a:lnTo>
                    <a:lnTo>
                      <a:pt x="1175" y="1229"/>
                    </a:lnTo>
                    <a:lnTo>
                      <a:pt x="1175" y="1237"/>
                    </a:lnTo>
                    <a:lnTo>
                      <a:pt x="1177" y="1249"/>
                    </a:lnTo>
                    <a:lnTo>
                      <a:pt x="1178" y="1263"/>
                    </a:lnTo>
                    <a:lnTo>
                      <a:pt x="1179" y="1274"/>
                    </a:lnTo>
                    <a:lnTo>
                      <a:pt x="1179" y="1285"/>
                    </a:lnTo>
                    <a:lnTo>
                      <a:pt x="1177" y="1296"/>
                    </a:lnTo>
                    <a:lnTo>
                      <a:pt x="1175" y="1302"/>
                    </a:lnTo>
                    <a:lnTo>
                      <a:pt x="1172" y="1307"/>
                    </a:lnTo>
                    <a:lnTo>
                      <a:pt x="1170" y="1311"/>
                    </a:lnTo>
                    <a:lnTo>
                      <a:pt x="1166" y="1314"/>
                    </a:lnTo>
                    <a:lnTo>
                      <a:pt x="1162" y="1317"/>
                    </a:lnTo>
                    <a:lnTo>
                      <a:pt x="1157" y="1319"/>
                    </a:lnTo>
                    <a:lnTo>
                      <a:pt x="1150" y="1321"/>
                    </a:lnTo>
                    <a:lnTo>
                      <a:pt x="1143" y="1323"/>
                    </a:lnTo>
                    <a:lnTo>
                      <a:pt x="1129" y="1325"/>
                    </a:lnTo>
                    <a:lnTo>
                      <a:pt x="1119" y="1327"/>
                    </a:lnTo>
                    <a:lnTo>
                      <a:pt x="1113" y="1329"/>
                    </a:lnTo>
                    <a:lnTo>
                      <a:pt x="1107" y="1329"/>
                    </a:lnTo>
                    <a:lnTo>
                      <a:pt x="1105" y="1327"/>
                    </a:lnTo>
                    <a:lnTo>
                      <a:pt x="1103" y="1326"/>
                    </a:lnTo>
                    <a:lnTo>
                      <a:pt x="1101" y="1324"/>
                    </a:lnTo>
                    <a:lnTo>
                      <a:pt x="1100" y="1320"/>
                    </a:lnTo>
                    <a:lnTo>
                      <a:pt x="1096" y="1315"/>
                    </a:lnTo>
                    <a:lnTo>
                      <a:pt x="1094" y="1311"/>
                    </a:lnTo>
                    <a:lnTo>
                      <a:pt x="1090" y="1308"/>
                    </a:lnTo>
                    <a:lnTo>
                      <a:pt x="1085" y="1308"/>
                    </a:lnTo>
                    <a:lnTo>
                      <a:pt x="1078" y="1308"/>
                    </a:lnTo>
                    <a:lnTo>
                      <a:pt x="1076" y="1310"/>
                    </a:lnTo>
                    <a:lnTo>
                      <a:pt x="1076" y="1310"/>
                    </a:lnTo>
                    <a:lnTo>
                      <a:pt x="1076" y="1308"/>
                    </a:lnTo>
                    <a:lnTo>
                      <a:pt x="1077" y="1293"/>
                    </a:lnTo>
                    <a:lnTo>
                      <a:pt x="1080" y="1280"/>
                    </a:lnTo>
                    <a:lnTo>
                      <a:pt x="1084" y="1268"/>
                    </a:lnTo>
                    <a:lnTo>
                      <a:pt x="1090" y="1256"/>
                    </a:lnTo>
                    <a:lnTo>
                      <a:pt x="1097" y="1248"/>
                    </a:lnTo>
                    <a:lnTo>
                      <a:pt x="1101" y="1242"/>
                    </a:lnTo>
                    <a:lnTo>
                      <a:pt x="1100" y="1239"/>
                    </a:lnTo>
                    <a:lnTo>
                      <a:pt x="1099" y="1237"/>
                    </a:lnTo>
                    <a:lnTo>
                      <a:pt x="1094" y="1235"/>
                    </a:lnTo>
                    <a:lnTo>
                      <a:pt x="1087" y="1232"/>
                    </a:lnTo>
                    <a:lnTo>
                      <a:pt x="1076" y="1228"/>
                    </a:lnTo>
                    <a:lnTo>
                      <a:pt x="1065" y="1224"/>
                    </a:lnTo>
                    <a:lnTo>
                      <a:pt x="1056" y="1220"/>
                    </a:lnTo>
                    <a:lnTo>
                      <a:pt x="1047" y="1217"/>
                    </a:lnTo>
                    <a:lnTo>
                      <a:pt x="1044" y="1213"/>
                    </a:lnTo>
                    <a:lnTo>
                      <a:pt x="1040" y="1210"/>
                    </a:lnTo>
                    <a:lnTo>
                      <a:pt x="1038" y="1205"/>
                    </a:lnTo>
                    <a:lnTo>
                      <a:pt x="1036" y="1199"/>
                    </a:lnTo>
                    <a:lnTo>
                      <a:pt x="1033" y="1188"/>
                    </a:lnTo>
                    <a:lnTo>
                      <a:pt x="1033" y="1179"/>
                    </a:lnTo>
                    <a:lnTo>
                      <a:pt x="1032" y="1170"/>
                    </a:lnTo>
                    <a:lnTo>
                      <a:pt x="1032" y="1160"/>
                    </a:lnTo>
                    <a:lnTo>
                      <a:pt x="1032" y="1155"/>
                    </a:lnTo>
                    <a:lnTo>
                      <a:pt x="1033" y="1151"/>
                    </a:lnTo>
                    <a:lnTo>
                      <a:pt x="1034" y="1148"/>
                    </a:lnTo>
                    <a:lnTo>
                      <a:pt x="1038" y="1144"/>
                    </a:lnTo>
                    <a:lnTo>
                      <a:pt x="1044" y="1141"/>
                    </a:lnTo>
                    <a:lnTo>
                      <a:pt x="1052" y="1137"/>
                    </a:lnTo>
                    <a:lnTo>
                      <a:pt x="1058" y="1135"/>
                    </a:lnTo>
                    <a:lnTo>
                      <a:pt x="1063" y="1135"/>
                    </a:lnTo>
                    <a:lnTo>
                      <a:pt x="1070" y="1135"/>
                    </a:lnTo>
                    <a:lnTo>
                      <a:pt x="1078" y="1135"/>
                    </a:lnTo>
                    <a:lnTo>
                      <a:pt x="1094" y="1136"/>
                    </a:lnTo>
                    <a:lnTo>
                      <a:pt x="1108" y="1136"/>
                    </a:lnTo>
                    <a:lnTo>
                      <a:pt x="1120" y="1132"/>
                    </a:lnTo>
                    <a:lnTo>
                      <a:pt x="1132" y="1128"/>
                    </a:lnTo>
                    <a:lnTo>
                      <a:pt x="1140" y="1124"/>
                    </a:lnTo>
                    <a:lnTo>
                      <a:pt x="1150" y="1122"/>
                    </a:lnTo>
                    <a:lnTo>
                      <a:pt x="1159" y="1119"/>
                    </a:lnTo>
                    <a:lnTo>
                      <a:pt x="1169" y="1116"/>
                    </a:lnTo>
                    <a:close/>
                    <a:moveTo>
                      <a:pt x="1071" y="1323"/>
                    </a:moveTo>
                    <a:lnTo>
                      <a:pt x="1071" y="1324"/>
                    </a:lnTo>
                    <a:lnTo>
                      <a:pt x="1070" y="1324"/>
                    </a:lnTo>
                    <a:lnTo>
                      <a:pt x="1071" y="1324"/>
                    </a:lnTo>
                    <a:lnTo>
                      <a:pt x="1071" y="1323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3" name="内蒙古">
                <a:extLst>
                  <a:ext uri="{FF2B5EF4-FFF2-40B4-BE49-F238E27FC236}">
                    <a16:creationId xmlns:a16="http://schemas.microsoft.com/office/drawing/2014/main" id="{88FE07AE-64FE-4E43-8AEC-508A3B08DD46}"/>
                  </a:ext>
                </a:extLst>
              </p:cNvPr>
              <p:cNvSpPr/>
              <p:nvPr/>
            </p:nvSpPr>
            <p:spPr bwMode="auto">
              <a:xfrm>
                <a:off x="2841557" y="74134"/>
                <a:ext cx="3104664" cy="2565294"/>
              </a:xfrm>
              <a:custGeom>
                <a:avLst/>
                <a:gdLst>
                  <a:gd name="T0" fmla="*/ 3037 w 8497"/>
                  <a:gd name="T1" fmla="*/ 6400 h 7037"/>
                  <a:gd name="T2" fmla="*/ 2793 w 8497"/>
                  <a:gd name="T3" fmla="*/ 6311 h 7037"/>
                  <a:gd name="T4" fmla="*/ 2585 w 8497"/>
                  <a:gd name="T5" fmla="*/ 6887 h 7037"/>
                  <a:gd name="T6" fmla="*/ 2116 w 8497"/>
                  <a:gd name="T7" fmla="*/ 7024 h 7037"/>
                  <a:gd name="T8" fmla="*/ 1852 w 8497"/>
                  <a:gd name="T9" fmla="*/ 6611 h 7037"/>
                  <a:gd name="T10" fmla="*/ 2048 w 8497"/>
                  <a:gd name="T11" fmla="*/ 6147 h 7037"/>
                  <a:gd name="T12" fmla="*/ 1341 w 8497"/>
                  <a:gd name="T13" fmla="*/ 6249 h 7037"/>
                  <a:gd name="T14" fmla="*/ 1134 w 8497"/>
                  <a:gd name="T15" fmla="*/ 6306 h 7037"/>
                  <a:gd name="T16" fmla="*/ 856 w 8497"/>
                  <a:gd name="T17" fmla="*/ 5986 h 7037"/>
                  <a:gd name="T18" fmla="*/ 822 w 8497"/>
                  <a:gd name="T19" fmla="*/ 5621 h 7037"/>
                  <a:gd name="T20" fmla="*/ 443 w 8497"/>
                  <a:gd name="T21" fmla="*/ 5430 h 7037"/>
                  <a:gd name="T22" fmla="*/ 184 w 8497"/>
                  <a:gd name="T23" fmla="*/ 5245 h 7037"/>
                  <a:gd name="T24" fmla="*/ 123 w 8497"/>
                  <a:gd name="T25" fmla="*/ 4497 h 7037"/>
                  <a:gd name="T26" fmla="*/ 1476 w 8497"/>
                  <a:gd name="T27" fmla="*/ 4787 h 7037"/>
                  <a:gd name="T28" fmla="*/ 2334 w 8497"/>
                  <a:gd name="T29" fmla="*/ 5189 h 7037"/>
                  <a:gd name="T30" fmla="*/ 3262 w 8497"/>
                  <a:gd name="T31" fmla="*/ 4881 h 7037"/>
                  <a:gd name="T32" fmla="*/ 4097 w 8497"/>
                  <a:gd name="T33" fmla="*/ 4763 h 7037"/>
                  <a:gd name="T34" fmla="*/ 4531 w 8497"/>
                  <a:gd name="T35" fmla="*/ 4161 h 7037"/>
                  <a:gd name="T36" fmla="*/ 5111 w 8497"/>
                  <a:gd name="T37" fmla="*/ 3848 h 7037"/>
                  <a:gd name="T38" fmla="*/ 5838 w 8497"/>
                  <a:gd name="T39" fmla="*/ 3413 h 7037"/>
                  <a:gd name="T40" fmla="*/ 6310 w 8497"/>
                  <a:gd name="T41" fmla="*/ 2990 h 7037"/>
                  <a:gd name="T42" fmla="*/ 6874 w 8497"/>
                  <a:gd name="T43" fmla="*/ 2918 h 7037"/>
                  <a:gd name="T44" fmla="*/ 6779 w 8497"/>
                  <a:gd name="T45" fmla="*/ 2573 h 7037"/>
                  <a:gd name="T46" fmla="*/ 6193 w 8497"/>
                  <a:gd name="T47" fmla="*/ 2525 h 7037"/>
                  <a:gd name="T48" fmla="*/ 5720 w 8497"/>
                  <a:gd name="T49" fmla="*/ 2216 h 7037"/>
                  <a:gd name="T50" fmla="*/ 6283 w 8497"/>
                  <a:gd name="T51" fmla="*/ 1669 h 7037"/>
                  <a:gd name="T52" fmla="*/ 6621 w 8497"/>
                  <a:gd name="T53" fmla="*/ 1322 h 7037"/>
                  <a:gd name="T54" fmla="*/ 6818 w 8497"/>
                  <a:gd name="T55" fmla="*/ 786 h 7037"/>
                  <a:gd name="T56" fmla="*/ 6937 w 8497"/>
                  <a:gd name="T57" fmla="*/ 349 h 7037"/>
                  <a:gd name="T58" fmla="*/ 6993 w 8497"/>
                  <a:gd name="T59" fmla="*/ 35 h 7037"/>
                  <a:gd name="T60" fmla="*/ 7108 w 8497"/>
                  <a:gd name="T61" fmla="*/ 346 h 7037"/>
                  <a:gd name="T62" fmla="*/ 7530 w 8497"/>
                  <a:gd name="T63" fmla="*/ 419 h 7037"/>
                  <a:gd name="T64" fmla="*/ 7725 w 8497"/>
                  <a:gd name="T65" fmla="*/ 815 h 7037"/>
                  <a:gd name="T66" fmla="*/ 8106 w 8497"/>
                  <a:gd name="T67" fmla="*/ 709 h 7037"/>
                  <a:gd name="T68" fmla="*/ 8491 w 8497"/>
                  <a:gd name="T69" fmla="*/ 842 h 7037"/>
                  <a:gd name="T70" fmla="*/ 8330 w 8497"/>
                  <a:gd name="T71" fmla="*/ 1414 h 7037"/>
                  <a:gd name="T72" fmla="*/ 8223 w 8497"/>
                  <a:gd name="T73" fmla="*/ 2079 h 7037"/>
                  <a:gd name="T74" fmla="*/ 7691 w 8497"/>
                  <a:gd name="T75" fmla="*/ 2500 h 7037"/>
                  <a:gd name="T76" fmla="*/ 7983 w 8497"/>
                  <a:gd name="T77" fmla="*/ 2670 h 7037"/>
                  <a:gd name="T78" fmla="*/ 7968 w 8497"/>
                  <a:gd name="T79" fmla="*/ 2801 h 7037"/>
                  <a:gd name="T80" fmla="*/ 7799 w 8497"/>
                  <a:gd name="T81" fmla="*/ 3172 h 7037"/>
                  <a:gd name="T82" fmla="*/ 7559 w 8497"/>
                  <a:gd name="T83" fmla="*/ 3236 h 7037"/>
                  <a:gd name="T84" fmla="*/ 7718 w 8497"/>
                  <a:gd name="T85" fmla="*/ 3627 h 7037"/>
                  <a:gd name="T86" fmla="*/ 8068 w 8497"/>
                  <a:gd name="T87" fmla="*/ 3722 h 7037"/>
                  <a:gd name="T88" fmla="*/ 8207 w 8497"/>
                  <a:gd name="T89" fmla="*/ 4165 h 7037"/>
                  <a:gd name="T90" fmla="*/ 8061 w 8497"/>
                  <a:gd name="T91" fmla="*/ 4497 h 7037"/>
                  <a:gd name="T92" fmla="*/ 7779 w 8497"/>
                  <a:gd name="T93" fmla="*/ 4600 h 7037"/>
                  <a:gd name="T94" fmla="*/ 7318 w 8497"/>
                  <a:gd name="T95" fmla="*/ 4915 h 7037"/>
                  <a:gd name="T96" fmla="*/ 6971 w 8497"/>
                  <a:gd name="T97" fmla="*/ 4840 h 7037"/>
                  <a:gd name="T98" fmla="*/ 7017 w 8497"/>
                  <a:gd name="T99" fmla="*/ 5229 h 7037"/>
                  <a:gd name="T100" fmla="*/ 6632 w 8497"/>
                  <a:gd name="T101" fmla="*/ 5051 h 7037"/>
                  <a:gd name="T102" fmla="*/ 6525 w 8497"/>
                  <a:gd name="T103" fmla="*/ 4756 h 7037"/>
                  <a:gd name="T104" fmla="*/ 6218 w 8497"/>
                  <a:gd name="T105" fmla="*/ 4978 h 7037"/>
                  <a:gd name="T106" fmla="*/ 5883 w 8497"/>
                  <a:gd name="T107" fmla="*/ 5056 h 7037"/>
                  <a:gd name="T108" fmla="*/ 5575 w 8497"/>
                  <a:gd name="T109" fmla="*/ 5022 h 7037"/>
                  <a:gd name="T110" fmla="*/ 5310 w 8497"/>
                  <a:gd name="T111" fmla="*/ 5262 h 7037"/>
                  <a:gd name="T112" fmla="*/ 5258 w 8497"/>
                  <a:gd name="T113" fmla="*/ 5721 h 7037"/>
                  <a:gd name="T114" fmla="*/ 4683 w 8497"/>
                  <a:gd name="T115" fmla="*/ 6112 h 7037"/>
                  <a:gd name="T116" fmla="*/ 4410 w 8497"/>
                  <a:gd name="T117" fmla="*/ 6157 h 7037"/>
                  <a:gd name="T118" fmla="*/ 4101 w 8497"/>
                  <a:gd name="T119" fmla="*/ 6279 h 7037"/>
                  <a:gd name="T120" fmla="*/ 3769 w 8497"/>
                  <a:gd name="T121" fmla="*/ 6592 h 7037"/>
                  <a:gd name="T122" fmla="*/ 3634 w 8497"/>
                  <a:gd name="T123" fmla="*/ 6961 h 7037"/>
                  <a:gd name="T124" fmla="*/ 3048 w 8497"/>
                  <a:gd name="T125" fmla="*/ 6779 h 70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8497" h="7037">
                    <a:moveTo>
                      <a:pt x="3012" y="6774"/>
                    </a:moveTo>
                    <a:lnTo>
                      <a:pt x="2998" y="6768"/>
                    </a:lnTo>
                    <a:lnTo>
                      <a:pt x="2981" y="6761"/>
                    </a:lnTo>
                    <a:lnTo>
                      <a:pt x="2978" y="6760"/>
                    </a:lnTo>
                    <a:lnTo>
                      <a:pt x="2975" y="6758"/>
                    </a:lnTo>
                    <a:lnTo>
                      <a:pt x="2961" y="6752"/>
                    </a:lnTo>
                    <a:lnTo>
                      <a:pt x="2943" y="6742"/>
                    </a:lnTo>
                    <a:lnTo>
                      <a:pt x="2934" y="6735"/>
                    </a:lnTo>
                    <a:lnTo>
                      <a:pt x="2925" y="6730"/>
                    </a:lnTo>
                    <a:lnTo>
                      <a:pt x="2915" y="6724"/>
                    </a:lnTo>
                    <a:lnTo>
                      <a:pt x="2901" y="6716"/>
                    </a:lnTo>
                    <a:lnTo>
                      <a:pt x="2892" y="6710"/>
                    </a:lnTo>
                    <a:lnTo>
                      <a:pt x="2885" y="6704"/>
                    </a:lnTo>
                    <a:lnTo>
                      <a:pt x="2881" y="6702"/>
                    </a:lnTo>
                    <a:lnTo>
                      <a:pt x="2879" y="6698"/>
                    </a:lnTo>
                    <a:lnTo>
                      <a:pt x="2879" y="6698"/>
                    </a:lnTo>
                    <a:lnTo>
                      <a:pt x="2879" y="6697"/>
                    </a:lnTo>
                    <a:lnTo>
                      <a:pt x="2879" y="6697"/>
                    </a:lnTo>
                    <a:lnTo>
                      <a:pt x="2878" y="6696"/>
                    </a:lnTo>
                    <a:lnTo>
                      <a:pt x="2878" y="6693"/>
                    </a:lnTo>
                    <a:lnTo>
                      <a:pt x="2876" y="6691"/>
                    </a:lnTo>
                    <a:lnTo>
                      <a:pt x="2876" y="6689"/>
                    </a:lnTo>
                    <a:lnTo>
                      <a:pt x="2878" y="6684"/>
                    </a:lnTo>
                    <a:lnTo>
                      <a:pt x="2880" y="6678"/>
                    </a:lnTo>
                    <a:lnTo>
                      <a:pt x="2884" y="6672"/>
                    </a:lnTo>
                    <a:lnTo>
                      <a:pt x="2887" y="6668"/>
                    </a:lnTo>
                    <a:lnTo>
                      <a:pt x="2891" y="6664"/>
                    </a:lnTo>
                    <a:lnTo>
                      <a:pt x="2894" y="6661"/>
                    </a:lnTo>
                    <a:lnTo>
                      <a:pt x="2897" y="6659"/>
                    </a:lnTo>
                    <a:lnTo>
                      <a:pt x="2904" y="6653"/>
                    </a:lnTo>
                    <a:lnTo>
                      <a:pt x="2911" y="6647"/>
                    </a:lnTo>
                    <a:lnTo>
                      <a:pt x="2917" y="6640"/>
                    </a:lnTo>
                    <a:lnTo>
                      <a:pt x="2923" y="6632"/>
                    </a:lnTo>
                    <a:lnTo>
                      <a:pt x="2925" y="6627"/>
                    </a:lnTo>
                    <a:lnTo>
                      <a:pt x="2926" y="6620"/>
                    </a:lnTo>
                    <a:lnTo>
                      <a:pt x="2926" y="6614"/>
                    </a:lnTo>
                    <a:lnTo>
                      <a:pt x="2926" y="6607"/>
                    </a:lnTo>
                    <a:lnTo>
                      <a:pt x="2925" y="6597"/>
                    </a:lnTo>
                    <a:lnTo>
                      <a:pt x="2924" y="6589"/>
                    </a:lnTo>
                    <a:lnTo>
                      <a:pt x="2922" y="6580"/>
                    </a:lnTo>
                    <a:lnTo>
                      <a:pt x="2918" y="6571"/>
                    </a:lnTo>
                    <a:lnTo>
                      <a:pt x="2916" y="6565"/>
                    </a:lnTo>
                    <a:lnTo>
                      <a:pt x="2915" y="6560"/>
                    </a:lnTo>
                    <a:lnTo>
                      <a:pt x="2915" y="6556"/>
                    </a:lnTo>
                    <a:lnTo>
                      <a:pt x="2915" y="6551"/>
                    </a:lnTo>
                    <a:lnTo>
                      <a:pt x="2916" y="6545"/>
                    </a:lnTo>
                    <a:lnTo>
                      <a:pt x="2919" y="6540"/>
                    </a:lnTo>
                    <a:lnTo>
                      <a:pt x="2922" y="6534"/>
                    </a:lnTo>
                    <a:lnTo>
                      <a:pt x="2926" y="6529"/>
                    </a:lnTo>
                    <a:lnTo>
                      <a:pt x="2934" y="6521"/>
                    </a:lnTo>
                    <a:lnTo>
                      <a:pt x="2942" y="6510"/>
                    </a:lnTo>
                    <a:lnTo>
                      <a:pt x="2947" y="6501"/>
                    </a:lnTo>
                    <a:lnTo>
                      <a:pt x="2951" y="6491"/>
                    </a:lnTo>
                    <a:lnTo>
                      <a:pt x="2956" y="6482"/>
                    </a:lnTo>
                    <a:lnTo>
                      <a:pt x="2962" y="6474"/>
                    </a:lnTo>
                    <a:lnTo>
                      <a:pt x="2970" y="6463"/>
                    </a:lnTo>
                    <a:lnTo>
                      <a:pt x="2979" y="6454"/>
                    </a:lnTo>
                    <a:lnTo>
                      <a:pt x="2986" y="6447"/>
                    </a:lnTo>
                    <a:lnTo>
                      <a:pt x="2993" y="6443"/>
                    </a:lnTo>
                    <a:lnTo>
                      <a:pt x="3007" y="6430"/>
                    </a:lnTo>
                    <a:lnTo>
                      <a:pt x="3018" y="6420"/>
                    </a:lnTo>
                    <a:lnTo>
                      <a:pt x="3023" y="6416"/>
                    </a:lnTo>
                    <a:lnTo>
                      <a:pt x="3026" y="6413"/>
                    </a:lnTo>
                    <a:lnTo>
                      <a:pt x="3029" y="6411"/>
                    </a:lnTo>
                    <a:lnTo>
                      <a:pt x="3031" y="6409"/>
                    </a:lnTo>
                    <a:lnTo>
                      <a:pt x="3032" y="6406"/>
                    </a:lnTo>
                    <a:lnTo>
                      <a:pt x="3035" y="6403"/>
                    </a:lnTo>
                    <a:lnTo>
                      <a:pt x="3037" y="6400"/>
                    </a:lnTo>
                    <a:lnTo>
                      <a:pt x="3039" y="6395"/>
                    </a:lnTo>
                    <a:lnTo>
                      <a:pt x="3041" y="6393"/>
                    </a:lnTo>
                    <a:lnTo>
                      <a:pt x="3044" y="6387"/>
                    </a:lnTo>
                    <a:lnTo>
                      <a:pt x="3044" y="6386"/>
                    </a:lnTo>
                    <a:lnTo>
                      <a:pt x="3045" y="6384"/>
                    </a:lnTo>
                    <a:lnTo>
                      <a:pt x="3046" y="6383"/>
                    </a:lnTo>
                    <a:lnTo>
                      <a:pt x="3046" y="6382"/>
                    </a:lnTo>
                    <a:lnTo>
                      <a:pt x="3046" y="6382"/>
                    </a:lnTo>
                    <a:lnTo>
                      <a:pt x="3045" y="6381"/>
                    </a:lnTo>
                    <a:lnTo>
                      <a:pt x="3045" y="6380"/>
                    </a:lnTo>
                    <a:lnTo>
                      <a:pt x="3045" y="6378"/>
                    </a:lnTo>
                    <a:lnTo>
                      <a:pt x="3045" y="6374"/>
                    </a:lnTo>
                    <a:lnTo>
                      <a:pt x="3043" y="6374"/>
                    </a:lnTo>
                    <a:lnTo>
                      <a:pt x="3041" y="6372"/>
                    </a:lnTo>
                    <a:lnTo>
                      <a:pt x="3039" y="6371"/>
                    </a:lnTo>
                    <a:lnTo>
                      <a:pt x="3038" y="6371"/>
                    </a:lnTo>
                    <a:lnTo>
                      <a:pt x="3036" y="6371"/>
                    </a:lnTo>
                    <a:lnTo>
                      <a:pt x="3027" y="6367"/>
                    </a:lnTo>
                    <a:lnTo>
                      <a:pt x="3016" y="6361"/>
                    </a:lnTo>
                    <a:lnTo>
                      <a:pt x="3005" y="6352"/>
                    </a:lnTo>
                    <a:lnTo>
                      <a:pt x="2993" y="6343"/>
                    </a:lnTo>
                    <a:lnTo>
                      <a:pt x="2992" y="6334"/>
                    </a:lnTo>
                    <a:lnTo>
                      <a:pt x="2989" y="6321"/>
                    </a:lnTo>
                    <a:lnTo>
                      <a:pt x="2987" y="6312"/>
                    </a:lnTo>
                    <a:lnTo>
                      <a:pt x="2983" y="6301"/>
                    </a:lnTo>
                    <a:lnTo>
                      <a:pt x="2981" y="6290"/>
                    </a:lnTo>
                    <a:lnTo>
                      <a:pt x="2978" y="6279"/>
                    </a:lnTo>
                    <a:lnTo>
                      <a:pt x="2978" y="6269"/>
                    </a:lnTo>
                    <a:lnTo>
                      <a:pt x="2979" y="6260"/>
                    </a:lnTo>
                    <a:lnTo>
                      <a:pt x="2981" y="6251"/>
                    </a:lnTo>
                    <a:lnTo>
                      <a:pt x="2982" y="6243"/>
                    </a:lnTo>
                    <a:lnTo>
                      <a:pt x="2981" y="6237"/>
                    </a:lnTo>
                    <a:lnTo>
                      <a:pt x="2980" y="6231"/>
                    </a:lnTo>
                    <a:lnTo>
                      <a:pt x="2979" y="6229"/>
                    </a:lnTo>
                    <a:lnTo>
                      <a:pt x="2976" y="6226"/>
                    </a:lnTo>
                    <a:lnTo>
                      <a:pt x="2974" y="6225"/>
                    </a:lnTo>
                    <a:lnTo>
                      <a:pt x="2972" y="6224"/>
                    </a:lnTo>
                    <a:lnTo>
                      <a:pt x="2958" y="6224"/>
                    </a:lnTo>
                    <a:lnTo>
                      <a:pt x="2949" y="6224"/>
                    </a:lnTo>
                    <a:lnTo>
                      <a:pt x="2938" y="6225"/>
                    </a:lnTo>
                    <a:lnTo>
                      <a:pt x="2930" y="6225"/>
                    </a:lnTo>
                    <a:lnTo>
                      <a:pt x="2922" y="6227"/>
                    </a:lnTo>
                    <a:lnTo>
                      <a:pt x="2915" y="6231"/>
                    </a:lnTo>
                    <a:lnTo>
                      <a:pt x="2909" y="6233"/>
                    </a:lnTo>
                    <a:lnTo>
                      <a:pt x="2903" y="6238"/>
                    </a:lnTo>
                    <a:lnTo>
                      <a:pt x="2895" y="6243"/>
                    </a:lnTo>
                    <a:lnTo>
                      <a:pt x="2888" y="6246"/>
                    </a:lnTo>
                    <a:lnTo>
                      <a:pt x="2884" y="6248"/>
                    </a:lnTo>
                    <a:lnTo>
                      <a:pt x="2879" y="6248"/>
                    </a:lnTo>
                    <a:lnTo>
                      <a:pt x="2869" y="6248"/>
                    </a:lnTo>
                    <a:lnTo>
                      <a:pt x="2860" y="6248"/>
                    </a:lnTo>
                    <a:lnTo>
                      <a:pt x="2852" y="6248"/>
                    </a:lnTo>
                    <a:lnTo>
                      <a:pt x="2842" y="6248"/>
                    </a:lnTo>
                    <a:lnTo>
                      <a:pt x="2838" y="6248"/>
                    </a:lnTo>
                    <a:lnTo>
                      <a:pt x="2835" y="6249"/>
                    </a:lnTo>
                    <a:lnTo>
                      <a:pt x="2830" y="6251"/>
                    </a:lnTo>
                    <a:lnTo>
                      <a:pt x="2827" y="6254"/>
                    </a:lnTo>
                    <a:lnTo>
                      <a:pt x="2821" y="6261"/>
                    </a:lnTo>
                    <a:lnTo>
                      <a:pt x="2817" y="6269"/>
                    </a:lnTo>
                    <a:lnTo>
                      <a:pt x="2816" y="6276"/>
                    </a:lnTo>
                    <a:lnTo>
                      <a:pt x="2815" y="6287"/>
                    </a:lnTo>
                    <a:lnTo>
                      <a:pt x="2815" y="6294"/>
                    </a:lnTo>
                    <a:lnTo>
                      <a:pt x="2815" y="6300"/>
                    </a:lnTo>
                    <a:lnTo>
                      <a:pt x="2812" y="6306"/>
                    </a:lnTo>
                    <a:lnTo>
                      <a:pt x="2810" y="6309"/>
                    </a:lnTo>
                    <a:lnTo>
                      <a:pt x="2805" y="6312"/>
                    </a:lnTo>
                    <a:lnTo>
                      <a:pt x="2799" y="6312"/>
                    </a:lnTo>
                    <a:lnTo>
                      <a:pt x="2793" y="6311"/>
                    </a:lnTo>
                    <a:lnTo>
                      <a:pt x="2787" y="6309"/>
                    </a:lnTo>
                    <a:lnTo>
                      <a:pt x="2780" y="6308"/>
                    </a:lnTo>
                    <a:lnTo>
                      <a:pt x="2774" y="6308"/>
                    </a:lnTo>
                    <a:lnTo>
                      <a:pt x="2768" y="6309"/>
                    </a:lnTo>
                    <a:lnTo>
                      <a:pt x="2764" y="6312"/>
                    </a:lnTo>
                    <a:lnTo>
                      <a:pt x="2759" y="6319"/>
                    </a:lnTo>
                    <a:lnTo>
                      <a:pt x="2755" y="6326"/>
                    </a:lnTo>
                    <a:lnTo>
                      <a:pt x="2753" y="6334"/>
                    </a:lnTo>
                    <a:lnTo>
                      <a:pt x="2749" y="6343"/>
                    </a:lnTo>
                    <a:lnTo>
                      <a:pt x="2745" y="6355"/>
                    </a:lnTo>
                    <a:lnTo>
                      <a:pt x="2739" y="6367"/>
                    </a:lnTo>
                    <a:lnTo>
                      <a:pt x="2733" y="6378"/>
                    </a:lnTo>
                    <a:lnTo>
                      <a:pt x="2727" y="6390"/>
                    </a:lnTo>
                    <a:lnTo>
                      <a:pt x="2716" y="6408"/>
                    </a:lnTo>
                    <a:lnTo>
                      <a:pt x="2702" y="6426"/>
                    </a:lnTo>
                    <a:lnTo>
                      <a:pt x="2695" y="6435"/>
                    </a:lnTo>
                    <a:lnTo>
                      <a:pt x="2689" y="6446"/>
                    </a:lnTo>
                    <a:lnTo>
                      <a:pt x="2684" y="6458"/>
                    </a:lnTo>
                    <a:lnTo>
                      <a:pt x="2680" y="6470"/>
                    </a:lnTo>
                    <a:lnTo>
                      <a:pt x="2679" y="6482"/>
                    </a:lnTo>
                    <a:lnTo>
                      <a:pt x="2679" y="6494"/>
                    </a:lnTo>
                    <a:lnTo>
                      <a:pt x="2678" y="6506"/>
                    </a:lnTo>
                    <a:lnTo>
                      <a:pt x="2677" y="6516"/>
                    </a:lnTo>
                    <a:lnTo>
                      <a:pt x="2674" y="6526"/>
                    </a:lnTo>
                    <a:lnTo>
                      <a:pt x="2671" y="6534"/>
                    </a:lnTo>
                    <a:lnTo>
                      <a:pt x="2666" y="6544"/>
                    </a:lnTo>
                    <a:lnTo>
                      <a:pt x="2664" y="6553"/>
                    </a:lnTo>
                    <a:lnTo>
                      <a:pt x="2661" y="6566"/>
                    </a:lnTo>
                    <a:lnTo>
                      <a:pt x="2660" y="6579"/>
                    </a:lnTo>
                    <a:lnTo>
                      <a:pt x="2659" y="6594"/>
                    </a:lnTo>
                    <a:lnTo>
                      <a:pt x="2659" y="6608"/>
                    </a:lnTo>
                    <a:lnTo>
                      <a:pt x="2660" y="6620"/>
                    </a:lnTo>
                    <a:lnTo>
                      <a:pt x="2660" y="6632"/>
                    </a:lnTo>
                    <a:lnTo>
                      <a:pt x="2660" y="6643"/>
                    </a:lnTo>
                    <a:lnTo>
                      <a:pt x="2659" y="6655"/>
                    </a:lnTo>
                    <a:lnTo>
                      <a:pt x="2655" y="6667"/>
                    </a:lnTo>
                    <a:lnTo>
                      <a:pt x="2651" y="6678"/>
                    </a:lnTo>
                    <a:lnTo>
                      <a:pt x="2646" y="6689"/>
                    </a:lnTo>
                    <a:lnTo>
                      <a:pt x="2641" y="6701"/>
                    </a:lnTo>
                    <a:lnTo>
                      <a:pt x="2638" y="6711"/>
                    </a:lnTo>
                    <a:lnTo>
                      <a:pt x="2635" y="6722"/>
                    </a:lnTo>
                    <a:lnTo>
                      <a:pt x="2634" y="6733"/>
                    </a:lnTo>
                    <a:lnTo>
                      <a:pt x="2634" y="6743"/>
                    </a:lnTo>
                    <a:lnTo>
                      <a:pt x="2634" y="6761"/>
                    </a:lnTo>
                    <a:lnTo>
                      <a:pt x="2635" y="6779"/>
                    </a:lnTo>
                    <a:lnTo>
                      <a:pt x="2636" y="6797"/>
                    </a:lnTo>
                    <a:lnTo>
                      <a:pt x="2638" y="6813"/>
                    </a:lnTo>
                    <a:lnTo>
                      <a:pt x="2636" y="6830"/>
                    </a:lnTo>
                    <a:lnTo>
                      <a:pt x="2635" y="6844"/>
                    </a:lnTo>
                    <a:lnTo>
                      <a:pt x="2632" y="6857"/>
                    </a:lnTo>
                    <a:lnTo>
                      <a:pt x="2629" y="6869"/>
                    </a:lnTo>
                    <a:lnTo>
                      <a:pt x="2624" y="6878"/>
                    </a:lnTo>
                    <a:lnTo>
                      <a:pt x="2620" y="6885"/>
                    </a:lnTo>
                    <a:lnTo>
                      <a:pt x="2619" y="6886"/>
                    </a:lnTo>
                    <a:lnTo>
                      <a:pt x="2616" y="6888"/>
                    </a:lnTo>
                    <a:lnTo>
                      <a:pt x="2616" y="6888"/>
                    </a:lnTo>
                    <a:lnTo>
                      <a:pt x="2615" y="6888"/>
                    </a:lnTo>
                    <a:lnTo>
                      <a:pt x="2615" y="6890"/>
                    </a:lnTo>
                    <a:lnTo>
                      <a:pt x="2614" y="6890"/>
                    </a:lnTo>
                    <a:lnTo>
                      <a:pt x="2614" y="6890"/>
                    </a:lnTo>
                    <a:lnTo>
                      <a:pt x="2613" y="6890"/>
                    </a:lnTo>
                    <a:lnTo>
                      <a:pt x="2611" y="6890"/>
                    </a:lnTo>
                    <a:lnTo>
                      <a:pt x="2609" y="6890"/>
                    </a:lnTo>
                    <a:lnTo>
                      <a:pt x="2607" y="6888"/>
                    </a:lnTo>
                    <a:lnTo>
                      <a:pt x="2604" y="6887"/>
                    </a:lnTo>
                    <a:lnTo>
                      <a:pt x="2602" y="6887"/>
                    </a:lnTo>
                    <a:lnTo>
                      <a:pt x="2599" y="6887"/>
                    </a:lnTo>
                    <a:lnTo>
                      <a:pt x="2585" y="6887"/>
                    </a:lnTo>
                    <a:lnTo>
                      <a:pt x="2571" y="6890"/>
                    </a:lnTo>
                    <a:lnTo>
                      <a:pt x="2563" y="6891"/>
                    </a:lnTo>
                    <a:lnTo>
                      <a:pt x="2557" y="6893"/>
                    </a:lnTo>
                    <a:lnTo>
                      <a:pt x="2557" y="6894"/>
                    </a:lnTo>
                    <a:lnTo>
                      <a:pt x="2556" y="6895"/>
                    </a:lnTo>
                    <a:lnTo>
                      <a:pt x="2556" y="6897"/>
                    </a:lnTo>
                    <a:lnTo>
                      <a:pt x="2556" y="6898"/>
                    </a:lnTo>
                    <a:lnTo>
                      <a:pt x="2556" y="6899"/>
                    </a:lnTo>
                    <a:lnTo>
                      <a:pt x="2557" y="6903"/>
                    </a:lnTo>
                    <a:lnTo>
                      <a:pt x="2557" y="6906"/>
                    </a:lnTo>
                    <a:lnTo>
                      <a:pt x="2558" y="6911"/>
                    </a:lnTo>
                    <a:lnTo>
                      <a:pt x="2557" y="6916"/>
                    </a:lnTo>
                    <a:lnTo>
                      <a:pt x="2553" y="6918"/>
                    </a:lnTo>
                    <a:lnTo>
                      <a:pt x="2548" y="6920"/>
                    </a:lnTo>
                    <a:lnTo>
                      <a:pt x="2542" y="6920"/>
                    </a:lnTo>
                    <a:lnTo>
                      <a:pt x="2535" y="6920"/>
                    </a:lnTo>
                    <a:lnTo>
                      <a:pt x="2528" y="6919"/>
                    </a:lnTo>
                    <a:lnTo>
                      <a:pt x="2519" y="6917"/>
                    </a:lnTo>
                    <a:lnTo>
                      <a:pt x="2509" y="6914"/>
                    </a:lnTo>
                    <a:lnTo>
                      <a:pt x="2500" y="6911"/>
                    </a:lnTo>
                    <a:lnTo>
                      <a:pt x="2491" y="6909"/>
                    </a:lnTo>
                    <a:lnTo>
                      <a:pt x="2487" y="6907"/>
                    </a:lnTo>
                    <a:lnTo>
                      <a:pt x="2482" y="6906"/>
                    </a:lnTo>
                    <a:lnTo>
                      <a:pt x="2475" y="6905"/>
                    </a:lnTo>
                    <a:lnTo>
                      <a:pt x="2468" y="6906"/>
                    </a:lnTo>
                    <a:lnTo>
                      <a:pt x="2456" y="6912"/>
                    </a:lnTo>
                    <a:lnTo>
                      <a:pt x="2443" y="6920"/>
                    </a:lnTo>
                    <a:lnTo>
                      <a:pt x="2434" y="6925"/>
                    </a:lnTo>
                    <a:lnTo>
                      <a:pt x="2425" y="6931"/>
                    </a:lnTo>
                    <a:lnTo>
                      <a:pt x="2421" y="6933"/>
                    </a:lnTo>
                    <a:lnTo>
                      <a:pt x="2416" y="6935"/>
                    </a:lnTo>
                    <a:lnTo>
                      <a:pt x="2407" y="6939"/>
                    </a:lnTo>
                    <a:lnTo>
                      <a:pt x="2397" y="6942"/>
                    </a:lnTo>
                    <a:lnTo>
                      <a:pt x="2388" y="6945"/>
                    </a:lnTo>
                    <a:lnTo>
                      <a:pt x="2377" y="6950"/>
                    </a:lnTo>
                    <a:lnTo>
                      <a:pt x="2369" y="6956"/>
                    </a:lnTo>
                    <a:lnTo>
                      <a:pt x="2358" y="6963"/>
                    </a:lnTo>
                    <a:lnTo>
                      <a:pt x="2347" y="6972"/>
                    </a:lnTo>
                    <a:lnTo>
                      <a:pt x="2337" y="6977"/>
                    </a:lnTo>
                    <a:lnTo>
                      <a:pt x="2331" y="6981"/>
                    </a:lnTo>
                    <a:lnTo>
                      <a:pt x="2325" y="6985"/>
                    </a:lnTo>
                    <a:lnTo>
                      <a:pt x="2318" y="6987"/>
                    </a:lnTo>
                    <a:lnTo>
                      <a:pt x="2311" y="6988"/>
                    </a:lnTo>
                    <a:lnTo>
                      <a:pt x="2299" y="6989"/>
                    </a:lnTo>
                    <a:lnTo>
                      <a:pt x="2287" y="6988"/>
                    </a:lnTo>
                    <a:lnTo>
                      <a:pt x="2275" y="6989"/>
                    </a:lnTo>
                    <a:lnTo>
                      <a:pt x="2263" y="6989"/>
                    </a:lnTo>
                    <a:lnTo>
                      <a:pt x="2251" y="6991"/>
                    </a:lnTo>
                    <a:lnTo>
                      <a:pt x="2239" y="6989"/>
                    </a:lnTo>
                    <a:lnTo>
                      <a:pt x="2224" y="6988"/>
                    </a:lnTo>
                    <a:lnTo>
                      <a:pt x="2208" y="6986"/>
                    </a:lnTo>
                    <a:lnTo>
                      <a:pt x="2197" y="6986"/>
                    </a:lnTo>
                    <a:lnTo>
                      <a:pt x="2185" y="6986"/>
                    </a:lnTo>
                    <a:lnTo>
                      <a:pt x="2173" y="6987"/>
                    </a:lnTo>
                    <a:lnTo>
                      <a:pt x="2162" y="6989"/>
                    </a:lnTo>
                    <a:lnTo>
                      <a:pt x="2157" y="6991"/>
                    </a:lnTo>
                    <a:lnTo>
                      <a:pt x="2153" y="6993"/>
                    </a:lnTo>
                    <a:lnTo>
                      <a:pt x="2149" y="6996"/>
                    </a:lnTo>
                    <a:lnTo>
                      <a:pt x="2145" y="7001"/>
                    </a:lnTo>
                    <a:lnTo>
                      <a:pt x="2144" y="7011"/>
                    </a:lnTo>
                    <a:lnTo>
                      <a:pt x="2142" y="7019"/>
                    </a:lnTo>
                    <a:lnTo>
                      <a:pt x="2141" y="7019"/>
                    </a:lnTo>
                    <a:lnTo>
                      <a:pt x="2139" y="7019"/>
                    </a:lnTo>
                    <a:lnTo>
                      <a:pt x="2138" y="7019"/>
                    </a:lnTo>
                    <a:lnTo>
                      <a:pt x="2136" y="7020"/>
                    </a:lnTo>
                    <a:lnTo>
                      <a:pt x="2131" y="7021"/>
                    </a:lnTo>
                    <a:lnTo>
                      <a:pt x="2126" y="7023"/>
                    </a:lnTo>
                    <a:lnTo>
                      <a:pt x="2116" y="7024"/>
                    </a:lnTo>
                    <a:lnTo>
                      <a:pt x="2106" y="7027"/>
                    </a:lnTo>
                    <a:lnTo>
                      <a:pt x="2101" y="7030"/>
                    </a:lnTo>
                    <a:lnTo>
                      <a:pt x="2097" y="7032"/>
                    </a:lnTo>
                    <a:lnTo>
                      <a:pt x="2095" y="7035"/>
                    </a:lnTo>
                    <a:lnTo>
                      <a:pt x="2093" y="7037"/>
                    </a:lnTo>
                    <a:lnTo>
                      <a:pt x="2081" y="7035"/>
                    </a:lnTo>
                    <a:lnTo>
                      <a:pt x="2069" y="7032"/>
                    </a:lnTo>
                    <a:lnTo>
                      <a:pt x="2060" y="7030"/>
                    </a:lnTo>
                    <a:lnTo>
                      <a:pt x="2049" y="7025"/>
                    </a:lnTo>
                    <a:lnTo>
                      <a:pt x="2038" y="7020"/>
                    </a:lnTo>
                    <a:lnTo>
                      <a:pt x="2029" y="7013"/>
                    </a:lnTo>
                    <a:lnTo>
                      <a:pt x="2019" y="7006"/>
                    </a:lnTo>
                    <a:lnTo>
                      <a:pt x="2011" y="6996"/>
                    </a:lnTo>
                    <a:lnTo>
                      <a:pt x="2002" y="6988"/>
                    </a:lnTo>
                    <a:lnTo>
                      <a:pt x="1993" y="6980"/>
                    </a:lnTo>
                    <a:lnTo>
                      <a:pt x="1987" y="6975"/>
                    </a:lnTo>
                    <a:lnTo>
                      <a:pt x="1983" y="6969"/>
                    </a:lnTo>
                    <a:lnTo>
                      <a:pt x="1968" y="6954"/>
                    </a:lnTo>
                    <a:lnTo>
                      <a:pt x="1958" y="6938"/>
                    </a:lnTo>
                    <a:lnTo>
                      <a:pt x="1948" y="6926"/>
                    </a:lnTo>
                    <a:lnTo>
                      <a:pt x="1939" y="6910"/>
                    </a:lnTo>
                    <a:lnTo>
                      <a:pt x="1934" y="6900"/>
                    </a:lnTo>
                    <a:lnTo>
                      <a:pt x="1929" y="6892"/>
                    </a:lnTo>
                    <a:lnTo>
                      <a:pt x="1924" y="6885"/>
                    </a:lnTo>
                    <a:lnTo>
                      <a:pt x="1918" y="6880"/>
                    </a:lnTo>
                    <a:lnTo>
                      <a:pt x="1912" y="6876"/>
                    </a:lnTo>
                    <a:lnTo>
                      <a:pt x="1906" y="6873"/>
                    </a:lnTo>
                    <a:lnTo>
                      <a:pt x="1895" y="6868"/>
                    </a:lnTo>
                    <a:lnTo>
                      <a:pt x="1883" y="6863"/>
                    </a:lnTo>
                    <a:lnTo>
                      <a:pt x="1872" y="6860"/>
                    </a:lnTo>
                    <a:lnTo>
                      <a:pt x="1860" y="6856"/>
                    </a:lnTo>
                    <a:lnTo>
                      <a:pt x="1849" y="6853"/>
                    </a:lnTo>
                    <a:lnTo>
                      <a:pt x="1839" y="6850"/>
                    </a:lnTo>
                    <a:lnTo>
                      <a:pt x="1830" y="6848"/>
                    </a:lnTo>
                    <a:lnTo>
                      <a:pt x="1824" y="6844"/>
                    </a:lnTo>
                    <a:lnTo>
                      <a:pt x="1820" y="6840"/>
                    </a:lnTo>
                    <a:lnTo>
                      <a:pt x="1816" y="6834"/>
                    </a:lnTo>
                    <a:lnTo>
                      <a:pt x="1814" y="6828"/>
                    </a:lnTo>
                    <a:lnTo>
                      <a:pt x="1811" y="6822"/>
                    </a:lnTo>
                    <a:lnTo>
                      <a:pt x="1810" y="6808"/>
                    </a:lnTo>
                    <a:lnTo>
                      <a:pt x="1809" y="6793"/>
                    </a:lnTo>
                    <a:lnTo>
                      <a:pt x="1809" y="6777"/>
                    </a:lnTo>
                    <a:lnTo>
                      <a:pt x="1810" y="6761"/>
                    </a:lnTo>
                    <a:lnTo>
                      <a:pt x="1811" y="6748"/>
                    </a:lnTo>
                    <a:lnTo>
                      <a:pt x="1815" y="6737"/>
                    </a:lnTo>
                    <a:lnTo>
                      <a:pt x="1817" y="6733"/>
                    </a:lnTo>
                    <a:lnTo>
                      <a:pt x="1821" y="6728"/>
                    </a:lnTo>
                    <a:lnTo>
                      <a:pt x="1826" y="6722"/>
                    </a:lnTo>
                    <a:lnTo>
                      <a:pt x="1833" y="6717"/>
                    </a:lnTo>
                    <a:lnTo>
                      <a:pt x="1847" y="6714"/>
                    </a:lnTo>
                    <a:lnTo>
                      <a:pt x="1860" y="6710"/>
                    </a:lnTo>
                    <a:lnTo>
                      <a:pt x="1867" y="6708"/>
                    </a:lnTo>
                    <a:lnTo>
                      <a:pt x="1872" y="6705"/>
                    </a:lnTo>
                    <a:lnTo>
                      <a:pt x="1874" y="6703"/>
                    </a:lnTo>
                    <a:lnTo>
                      <a:pt x="1877" y="6702"/>
                    </a:lnTo>
                    <a:lnTo>
                      <a:pt x="1878" y="6698"/>
                    </a:lnTo>
                    <a:lnTo>
                      <a:pt x="1878" y="6695"/>
                    </a:lnTo>
                    <a:lnTo>
                      <a:pt x="1878" y="6691"/>
                    </a:lnTo>
                    <a:lnTo>
                      <a:pt x="1877" y="6686"/>
                    </a:lnTo>
                    <a:lnTo>
                      <a:pt x="1872" y="6671"/>
                    </a:lnTo>
                    <a:lnTo>
                      <a:pt x="1864" y="6654"/>
                    </a:lnTo>
                    <a:lnTo>
                      <a:pt x="1861" y="6642"/>
                    </a:lnTo>
                    <a:lnTo>
                      <a:pt x="1860" y="6630"/>
                    </a:lnTo>
                    <a:lnTo>
                      <a:pt x="1859" y="6623"/>
                    </a:lnTo>
                    <a:lnTo>
                      <a:pt x="1857" y="6617"/>
                    </a:lnTo>
                    <a:lnTo>
                      <a:pt x="1854" y="6615"/>
                    </a:lnTo>
                    <a:lnTo>
                      <a:pt x="1852" y="6613"/>
                    </a:lnTo>
                    <a:lnTo>
                      <a:pt x="1852" y="6611"/>
                    </a:lnTo>
                    <a:lnTo>
                      <a:pt x="1851" y="6610"/>
                    </a:lnTo>
                    <a:lnTo>
                      <a:pt x="1847" y="6608"/>
                    </a:lnTo>
                    <a:lnTo>
                      <a:pt x="1843" y="6604"/>
                    </a:lnTo>
                    <a:lnTo>
                      <a:pt x="1842" y="6601"/>
                    </a:lnTo>
                    <a:lnTo>
                      <a:pt x="1842" y="6597"/>
                    </a:lnTo>
                    <a:lnTo>
                      <a:pt x="1845" y="6592"/>
                    </a:lnTo>
                    <a:lnTo>
                      <a:pt x="1848" y="6589"/>
                    </a:lnTo>
                    <a:lnTo>
                      <a:pt x="1858" y="6584"/>
                    </a:lnTo>
                    <a:lnTo>
                      <a:pt x="1868" y="6580"/>
                    </a:lnTo>
                    <a:lnTo>
                      <a:pt x="1883" y="6573"/>
                    </a:lnTo>
                    <a:lnTo>
                      <a:pt x="1898" y="6564"/>
                    </a:lnTo>
                    <a:lnTo>
                      <a:pt x="1922" y="6551"/>
                    </a:lnTo>
                    <a:lnTo>
                      <a:pt x="1948" y="6537"/>
                    </a:lnTo>
                    <a:lnTo>
                      <a:pt x="1960" y="6528"/>
                    </a:lnTo>
                    <a:lnTo>
                      <a:pt x="1973" y="6520"/>
                    </a:lnTo>
                    <a:lnTo>
                      <a:pt x="1985" y="6510"/>
                    </a:lnTo>
                    <a:lnTo>
                      <a:pt x="1997" y="6501"/>
                    </a:lnTo>
                    <a:lnTo>
                      <a:pt x="2002" y="6496"/>
                    </a:lnTo>
                    <a:lnTo>
                      <a:pt x="2006" y="6490"/>
                    </a:lnTo>
                    <a:lnTo>
                      <a:pt x="2011" y="6483"/>
                    </a:lnTo>
                    <a:lnTo>
                      <a:pt x="2015" y="6476"/>
                    </a:lnTo>
                    <a:lnTo>
                      <a:pt x="2022" y="6459"/>
                    </a:lnTo>
                    <a:lnTo>
                      <a:pt x="2029" y="6443"/>
                    </a:lnTo>
                    <a:lnTo>
                      <a:pt x="2036" y="6426"/>
                    </a:lnTo>
                    <a:lnTo>
                      <a:pt x="2043" y="6411"/>
                    </a:lnTo>
                    <a:lnTo>
                      <a:pt x="2047" y="6405"/>
                    </a:lnTo>
                    <a:lnTo>
                      <a:pt x="2051" y="6399"/>
                    </a:lnTo>
                    <a:lnTo>
                      <a:pt x="2055" y="6394"/>
                    </a:lnTo>
                    <a:lnTo>
                      <a:pt x="2060" y="6390"/>
                    </a:lnTo>
                    <a:lnTo>
                      <a:pt x="2066" y="6387"/>
                    </a:lnTo>
                    <a:lnTo>
                      <a:pt x="2074" y="6383"/>
                    </a:lnTo>
                    <a:lnTo>
                      <a:pt x="2080" y="6381"/>
                    </a:lnTo>
                    <a:lnTo>
                      <a:pt x="2085" y="6378"/>
                    </a:lnTo>
                    <a:lnTo>
                      <a:pt x="2090" y="6375"/>
                    </a:lnTo>
                    <a:lnTo>
                      <a:pt x="2094" y="6371"/>
                    </a:lnTo>
                    <a:lnTo>
                      <a:pt x="2098" y="6365"/>
                    </a:lnTo>
                    <a:lnTo>
                      <a:pt x="2101" y="6359"/>
                    </a:lnTo>
                    <a:lnTo>
                      <a:pt x="2105" y="6352"/>
                    </a:lnTo>
                    <a:lnTo>
                      <a:pt x="2107" y="6345"/>
                    </a:lnTo>
                    <a:lnTo>
                      <a:pt x="2110" y="6332"/>
                    </a:lnTo>
                    <a:lnTo>
                      <a:pt x="2111" y="6321"/>
                    </a:lnTo>
                    <a:lnTo>
                      <a:pt x="2111" y="6313"/>
                    </a:lnTo>
                    <a:lnTo>
                      <a:pt x="2111" y="6304"/>
                    </a:lnTo>
                    <a:lnTo>
                      <a:pt x="2110" y="6294"/>
                    </a:lnTo>
                    <a:lnTo>
                      <a:pt x="2107" y="6285"/>
                    </a:lnTo>
                    <a:lnTo>
                      <a:pt x="2103" y="6276"/>
                    </a:lnTo>
                    <a:lnTo>
                      <a:pt x="2097" y="6269"/>
                    </a:lnTo>
                    <a:lnTo>
                      <a:pt x="2087" y="6256"/>
                    </a:lnTo>
                    <a:lnTo>
                      <a:pt x="2078" y="6244"/>
                    </a:lnTo>
                    <a:lnTo>
                      <a:pt x="2069" y="6235"/>
                    </a:lnTo>
                    <a:lnTo>
                      <a:pt x="2063" y="6225"/>
                    </a:lnTo>
                    <a:lnTo>
                      <a:pt x="2063" y="6220"/>
                    </a:lnTo>
                    <a:lnTo>
                      <a:pt x="2062" y="6216"/>
                    </a:lnTo>
                    <a:lnTo>
                      <a:pt x="2063" y="6211"/>
                    </a:lnTo>
                    <a:lnTo>
                      <a:pt x="2063" y="6206"/>
                    </a:lnTo>
                    <a:lnTo>
                      <a:pt x="2067" y="6197"/>
                    </a:lnTo>
                    <a:lnTo>
                      <a:pt x="2070" y="6187"/>
                    </a:lnTo>
                    <a:lnTo>
                      <a:pt x="2075" y="6179"/>
                    </a:lnTo>
                    <a:lnTo>
                      <a:pt x="2078" y="6170"/>
                    </a:lnTo>
                    <a:lnTo>
                      <a:pt x="2079" y="6168"/>
                    </a:lnTo>
                    <a:lnTo>
                      <a:pt x="2078" y="6164"/>
                    </a:lnTo>
                    <a:lnTo>
                      <a:pt x="2076" y="6162"/>
                    </a:lnTo>
                    <a:lnTo>
                      <a:pt x="2074" y="6160"/>
                    </a:lnTo>
                    <a:lnTo>
                      <a:pt x="2072" y="6157"/>
                    </a:lnTo>
                    <a:lnTo>
                      <a:pt x="2068" y="6155"/>
                    </a:lnTo>
                    <a:lnTo>
                      <a:pt x="2062" y="6151"/>
                    </a:lnTo>
                    <a:lnTo>
                      <a:pt x="2055" y="6149"/>
                    </a:lnTo>
                    <a:lnTo>
                      <a:pt x="2048" y="6147"/>
                    </a:lnTo>
                    <a:lnTo>
                      <a:pt x="2041" y="6145"/>
                    </a:lnTo>
                    <a:lnTo>
                      <a:pt x="2022" y="6144"/>
                    </a:lnTo>
                    <a:lnTo>
                      <a:pt x="2004" y="6144"/>
                    </a:lnTo>
                    <a:lnTo>
                      <a:pt x="1987" y="6144"/>
                    </a:lnTo>
                    <a:lnTo>
                      <a:pt x="1974" y="6145"/>
                    </a:lnTo>
                    <a:lnTo>
                      <a:pt x="1962" y="6145"/>
                    </a:lnTo>
                    <a:lnTo>
                      <a:pt x="1950" y="6147"/>
                    </a:lnTo>
                    <a:lnTo>
                      <a:pt x="1937" y="6149"/>
                    </a:lnTo>
                    <a:lnTo>
                      <a:pt x="1924" y="6151"/>
                    </a:lnTo>
                    <a:lnTo>
                      <a:pt x="1911" y="6155"/>
                    </a:lnTo>
                    <a:lnTo>
                      <a:pt x="1898" y="6160"/>
                    </a:lnTo>
                    <a:lnTo>
                      <a:pt x="1885" y="6166"/>
                    </a:lnTo>
                    <a:lnTo>
                      <a:pt x="1872" y="6172"/>
                    </a:lnTo>
                    <a:lnTo>
                      <a:pt x="1865" y="6175"/>
                    </a:lnTo>
                    <a:lnTo>
                      <a:pt x="1857" y="6181"/>
                    </a:lnTo>
                    <a:lnTo>
                      <a:pt x="1849" y="6186"/>
                    </a:lnTo>
                    <a:lnTo>
                      <a:pt x="1842" y="6193"/>
                    </a:lnTo>
                    <a:lnTo>
                      <a:pt x="1829" y="6206"/>
                    </a:lnTo>
                    <a:lnTo>
                      <a:pt x="1815" y="6218"/>
                    </a:lnTo>
                    <a:lnTo>
                      <a:pt x="1810" y="6222"/>
                    </a:lnTo>
                    <a:lnTo>
                      <a:pt x="1803" y="6225"/>
                    </a:lnTo>
                    <a:lnTo>
                      <a:pt x="1794" y="6229"/>
                    </a:lnTo>
                    <a:lnTo>
                      <a:pt x="1784" y="6233"/>
                    </a:lnTo>
                    <a:lnTo>
                      <a:pt x="1778" y="6236"/>
                    </a:lnTo>
                    <a:lnTo>
                      <a:pt x="1772" y="6239"/>
                    </a:lnTo>
                    <a:lnTo>
                      <a:pt x="1761" y="6246"/>
                    </a:lnTo>
                    <a:lnTo>
                      <a:pt x="1754" y="6252"/>
                    </a:lnTo>
                    <a:lnTo>
                      <a:pt x="1752" y="6255"/>
                    </a:lnTo>
                    <a:lnTo>
                      <a:pt x="1748" y="6257"/>
                    </a:lnTo>
                    <a:lnTo>
                      <a:pt x="1742" y="6261"/>
                    </a:lnTo>
                    <a:lnTo>
                      <a:pt x="1738" y="6264"/>
                    </a:lnTo>
                    <a:lnTo>
                      <a:pt x="1732" y="6268"/>
                    </a:lnTo>
                    <a:lnTo>
                      <a:pt x="1726" y="6270"/>
                    </a:lnTo>
                    <a:lnTo>
                      <a:pt x="1714" y="6270"/>
                    </a:lnTo>
                    <a:lnTo>
                      <a:pt x="1703" y="6270"/>
                    </a:lnTo>
                    <a:lnTo>
                      <a:pt x="1690" y="6268"/>
                    </a:lnTo>
                    <a:lnTo>
                      <a:pt x="1677" y="6264"/>
                    </a:lnTo>
                    <a:lnTo>
                      <a:pt x="1659" y="6257"/>
                    </a:lnTo>
                    <a:lnTo>
                      <a:pt x="1640" y="6250"/>
                    </a:lnTo>
                    <a:lnTo>
                      <a:pt x="1621" y="6241"/>
                    </a:lnTo>
                    <a:lnTo>
                      <a:pt x="1603" y="6231"/>
                    </a:lnTo>
                    <a:lnTo>
                      <a:pt x="1590" y="6224"/>
                    </a:lnTo>
                    <a:lnTo>
                      <a:pt x="1578" y="6216"/>
                    </a:lnTo>
                    <a:lnTo>
                      <a:pt x="1571" y="6211"/>
                    </a:lnTo>
                    <a:lnTo>
                      <a:pt x="1565" y="6205"/>
                    </a:lnTo>
                    <a:lnTo>
                      <a:pt x="1558" y="6201"/>
                    </a:lnTo>
                    <a:lnTo>
                      <a:pt x="1552" y="6199"/>
                    </a:lnTo>
                    <a:lnTo>
                      <a:pt x="1545" y="6199"/>
                    </a:lnTo>
                    <a:lnTo>
                      <a:pt x="1537" y="6199"/>
                    </a:lnTo>
                    <a:lnTo>
                      <a:pt x="1530" y="6200"/>
                    </a:lnTo>
                    <a:lnTo>
                      <a:pt x="1522" y="6201"/>
                    </a:lnTo>
                    <a:lnTo>
                      <a:pt x="1508" y="6206"/>
                    </a:lnTo>
                    <a:lnTo>
                      <a:pt x="1493" y="6210"/>
                    </a:lnTo>
                    <a:lnTo>
                      <a:pt x="1469" y="6216"/>
                    </a:lnTo>
                    <a:lnTo>
                      <a:pt x="1446" y="6219"/>
                    </a:lnTo>
                    <a:lnTo>
                      <a:pt x="1423" y="6223"/>
                    </a:lnTo>
                    <a:lnTo>
                      <a:pt x="1401" y="6227"/>
                    </a:lnTo>
                    <a:lnTo>
                      <a:pt x="1388" y="6229"/>
                    </a:lnTo>
                    <a:lnTo>
                      <a:pt x="1376" y="6231"/>
                    </a:lnTo>
                    <a:lnTo>
                      <a:pt x="1364" y="6233"/>
                    </a:lnTo>
                    <a:lnTo>
                      <a:pt x="1355" y="6236"/>
                    </a:lnTo>
                    <a:lnTo>
                      <a:pt x="1349" y="6237"/>
                    </a:lnTo>
                    <a:lnTo>
                      <a:pt x="1344" y="6238"/>
                    </a:lnTo>
                    <a:lnTo>
                      <a:pt x="1342" y="6239"/>
                    </a:lnTo>
                    <a:lnTo>
                      <a:pt x="1341" y="6241"/>
                    </a:lnTo>
                    <a:lnTo>
                      <a:pt x="1339" y="6244"/>
                    </a:lnTo>
                    <a:lnTo>
                      <a:pt x="1339" y="6246"/>
                    </a:lnTo>
                    <a:lnTo>
                      <a:pt x="1341" y="6249"/>
                    </a:lnTo>
                    <a:lnTo>
                      <a:pt x="1342" y="6252"/>
                    </a:lnTo>
                    <a:lnTo>
                      <a:pt x="1347" y="6260"/>
                    </a:lnTo>
                    <a:lnTo>
                      <a:pt x="1351" y="6267"/>
                    </a:lnTo>
                    <a:lnTo>
                      <a:pt x="1360" y="6277"/>
                    </a:lnTo>
                    <a:lnTo>
                      <a:pt x="1368" y="6288"/>
                    </a:lnTo>
                    <a:lnTo>
                      <a:pt x="1379" y="6299"/>
                    </a:lnTo>
                    <a:lnTo>
                      <a:pt x="1389" y="6311"/>
                    </a:lnTo>
                    <a:lnTo>
                      <a:pt x="1396" y="6318"/>
                    </a:lnTo>
                    <a:lnTo>
                      <a:pt x="1404" y="6325"/>
                    </a:lnTo>
                    <a:lnTo>
                      <a:pt x="1408" y="6330"/>
                    </a:lnTo>
                    <a:lnTo>
                      <a:pt x="1412" y="6334"/>
                    </a:lnTo>
                    <a:lnTo>
                      <a:pt x="1414" y="6338"/>
                    </a:lnTo>
                    <a:lnTo>
                      <a:pt x="1414" y="6344"/>
                    </a:lnTo>
                    <a:lnTo>
                      <a:pt x="1414" y="6348"/>
                    </a:lnTo>
                    <a:lnTo>
                      <a:pt x="1412" y="6351"/>
                    </a:lnTo>
                    <a:lnTo>
                      <a:pt x="1408" y="6355"/>
                    </a:lnTo>
                    <a:lnTo>
                      <a:pt x="1405" y="6358"/>
                    </a:lnTo>
                    <a:lnTo>
                      <a:pt x="1389" y="6371"/>
                    </a:lnTo>
                    <a:lnTo>
                      <a:pt x="1377" y="6381"/>
                    </a:lnTo>
                    <a:lnTo>
                      <a:pt x="1369" y="6390"/>
                    </a:lnTo>
                    <a:lnTo>
                      <a:pt x="1361" y="6401"/>
                    </a:lnTo>
                    <a:lnTo>
                      <a:pt x="1354" y="6412"/>
                    </a:lnTo>
                    <a:lnTo>
                      <a:pt x="1349" y="6419"/>
                    </a:lnTo>
                    <a:lnTo>
                      <a:pt x="1345" y="6424"/>
                    </a:lnTo>
                    <a:lnTo>
                      <a:pt x="1341" y="6428"/>
                    </a:lnTo>
                    <a:lnTo>
                      <a:pt x="1336" y="6431"/>
                    </a:lnTo>
                    <a:lnTo>
                      <a:pt x="1331" y="6433"/>
                    </a:lnTo>
                    <a:lnTo>
                      <a:pt x="1324" y="6434"/>
                    </a:lnTo>
                    <a:lnTo>
                      <a:pt x="1316" y="6434"/>
                    </a:lnTo>
                    <a:lnTo>
                      <a:pt x="1307" y="6433"/>
                    </a:lnTo>
                    <a:lnTo>
                      <a:pt x="1297" y="6432"/>
                    </a:lnTo>
                    <a:lnTo>
                      <a:pt x="1285" y="6431"/>
                    </a:lnTo>
                    <a:lnTo>
                      <a:pt x="1272" y="6432"/>
                    </a:lnTo>
                    <a:lnTo>
                      <a:pt x="1265" y="6433"/>
                    </a:lnTo>
                    <a:lnTo>
                      <a:pt x="1256" y="6433"/>
                    </a:lnTo>
                    <a:lnTo>
                      <a:pt x="1250" y="6430"/>
                    </a:lnTo>
                    <a:lnTo>
                      <a:pt x="1244" y="6425"/>
                    </a:lnTo>
                    <a:lnTo>
                      <a:pt x="1240" y="6420"/>
                    </a:lnTo>
                    <a:lnTo>
                      <a:pt x="1235" y="6414"/>
                    </a:lnTo>
                    <a:lnTo>
                      <a:pt x="1228" y="6408"/>
                    </a:lnTo>
                    <a:lnTo>
                      <a:pt x="1219" y="6402"/>
                    </a:lnTo>
                    <a:lnTo>
                      <a:pt x="1211" y="6396"/>
                    </a:lnTo>
                    <a:lnTo>
                      <a:pt x="1202" y="6392"/>
                    </a:lnTo>
                    <a:lnTo>
                      <a:pt x="1190" y="6386"/>
                    </a:lnTo>
                    <a:lnTo>
                      <a:pt x="1179" y="6382"/>
                    </a:lnTo>
                    <a:lnTo>
                      <a:pt x="1177" y="6381"/>
                    </a:lnTo>
                    <a:lnTo>
                      <a:pt x="1174" y="6380"/>
                    </a:lnTo>
                    <a:lnTo>
                      <a:pt x="1168" y="6377"/>
                    </a:lnTo>
                    <a:lnTo>
                      <a:pt x="1165" y="6375"/>
                    </a:lnTo>
                    <a:lnTo>
                      <a:pt x="1161" y="6371"/>
                    </a:lnTo>
                    <a:lnTo>
                      <a:pt x="1160" y="6367"/>
                    </a:lnTo>
                    <a:lnTo>
                      <a:pt x="1160" y="6364"/>
                    </a:lnTo>
                    <a:lnTo>
                      <a:pt x="1160" y="6362"/>
                    </a:lnTo>
                    <a:lnTo>
                      <a:pt x="1161" y="6356"/>
                    </a:lnTo>
                    <a:lnTo>
                      <a:pt x="1161" y="6349"/>
                    </a:lnTo>
                    <a:lnTo>
                      <a:pt x="1160" y="6346"/>
                    </a:lnTo>
                    <a:lnTo>
                      <a:pt x="1160" y="6343"/>
                    </a:lnTo>
                    <a:lnTo>
                      <a:pt x="1159" y="6342"/>
                    </a:lnTo>
                    <a:lnTo>
                      <a:pt x="1156" y="6339"/>
                    </a:lnTo>
                    <a:lnTo>
                      <a:pt x="1154" y="6337"/>
                    </a:lnTo>
                    <a:lnTo>
                      <a:pt x="1149" y="6336"/>
                    </a:lnTo>
                    <a:lnTo>
                      <a:pt x="1147" y="6334"/>
                    </a:lnTo>
                    <a:lnTo>
                      <a:pt x="1146" y="6333"/>
                    </a:lnTo>
                    <a:lnTo>
                      <a:pt x="1143" y="6331"/>
                    </a:lnTo>
                    <a:lnTo>
                      <a:pt x="1141" y="6327"/>
                    </a:lnTo>
                    <a:lnTo>
                      <a:pt x="1137" y="6319"/>
                    </a:lnTo>
                    <a:lnTo>
                      <a:pt x="1135" y="6311"/>
                    </a:lnTo>
                    <a:lnTo>
                      <a:pt x="1134" y="6306"/>
                    </a:lnTo>
                    <a:lnTo>
                      <a:pt x="1133" y="6301"/>
                    </a:lnTo>
                    <a:lnTo>
                      <a:pt x="1129" y="6295"/>
                    </a:lnTo>
                    <a:lnTo>
                      <a:pt x="1124" y="6289"/>
                    </a:lnTo>
                    <a:lnTo>
                      <a:pt x="1117" y="6286"/>
                    </a:lnTo>
                    <a:lnTo>
                      <a:pt x="1111" y="6285"/>
                    </a:lnTo>
                    <a:lnTo>
                      <a:pt x="1108" y="6283"/>
                    </a:lnTo>
                    <a:lnTo>
                      <a:pt x="1104" y="6283"/>
                    </a:lnTo>
                    <a:lnTo>
                      <a:pt x="1099" y="6285"/>
                    </a:lnTo>
                    <a:lnTo>
                      <a:pt x="1095" y="6286"/>
                    </a:lnTo>
                    <a:lnTo>
                      <a:pt x="1084" y="6289"/>
                    </a:lnTo>
                    <a:lnTo>
                      <a:pt x="1073" y="6292"/>
                    </a:lnTo>
                    <a:lnTo>
                      <a:pt x="1067" y="6293"/>
                    </a:lnTo>
                    <a:lnTo>
                      <a:pt x="1061" y="6293"/>
                    </a:lnTo>
                    <a:lnTo>
                      <a:pt x="1059" y="6292"/>
                    </a:lnTo>
                    <a:lnTo>
                      <a:pt x="1055" y="6290"/>
                    </a:lnTo>
                    <a:lnTo>
                      <a:pt x="1049" y="6283"/>
                    </a:lnTo>
                    <a:lnTo>
                      <a:pt x="1045" y="6275"/>
                    </a:lnTo>
                    <a:lnTo>
                      <a:pt x="1041" y="6268"/>
                    </a:lnTo>
                    <a:lnTo>
                      <a:pt x="1037" y="6260"/>
                    </a:lnTo>
                    <a:lnTo>
                      <a:pt x="1030" y="6243"/>
                    </a:lnTo>
                    <a:lnTo>
                      <a:pt x="1024" y="6225"/>
                    </a:lnTo>
                    <a:lnTo>
                      <a:pt x="1022" y="6206"/>
                    </a:lnTo>
                    <a:lnTo>
                      <a:pt x="1021" y="6191"/>
                    </a:lnTo>
                    <a:lnTo>
                      <a:pt x="1020" y="6167"/>
                    </a:lnTo>
                    <a:lnTo>
                      <a:pt x="1021" y="6142"/>
                    </a:lnTo>
                    <a:lnTo>
                      <a:pt x="1023" y="6119"/>
                    </a:lnTo>
                    <a:lnTo>
                      <a:pt x="1026" y="6100"/>
                    </a:lnTo>
                    <a:lnTo>
                      <a:pt x="1028" y="6093"/>
                    </a:lnTo>
                    <a:lnTo>
                      <a:pt x="1028" y="6087"/>
                    </a:lnTo>
                    <a:lnTo>
                      <a:pt x="1028" y="6085"/>
                    </a:lnTo>
                    <a:lnTo>
                      <a:pt x="1028" y="6084"/>
                    </a:lnTo>
                    <a:lnTo>
                      <a:pt x="1028" y="6082"/>
                    </a:lnTo>
                    <a:lnTo>
                      <a:pt x="1027" y="6082"/>
                    </a:lnTo>
                    <a:lnTo>
                      <a:pt x="1023" y="6082"/>
                    </a:lnTo>
                    <a:lnTo>
                      <a:pt x="1018" y="6082"/>
                    </a:lnTo>
                    <a:lnTo>
                      <a:pt x="1004" y="6081"/>
                    </a:lnTo>
                    <a:lnTo>
                      <a:pt x="986" y="6080"/>
                    </a:lnTo>
                    <a:lnTo>
                      <a:pt x="976" y="6079"/>
                    </a:lnTo>
                    <a:lnTo>
                      <a:pt x="964" y="6079"/>
                    </a:lnTo>
                    <a:lnTo>
                      <a:pt x="951" y="6078"/>
                    </a:lnTo>
                    <a:lnTo>
                      <a:pt x="938" y="6077"/>
                    </a:lnTo>
                    <a:lnTo>
                      <a:pt x="932" y="6077"/>
                    </a:lnTo>
                    <a:lnTo>
                      <a:pt x="926" y="6075"/>
                    </a:lnTo>
                    <a:lnTo>
                      <a:pt x="920" y="6074"/>
                    </a:lnTo>
                    <a:lnTo>
                      <a:pt x="915" y="6071"/>
                    </a:lnTo>
                    <a:lnTo>
                      <a:pt x="911" y="6066"/>
                    </a:lnTo>
                    <a:lnTo>
                      <a:pt x="909" y="6059"/>
                    </a:lnTo>
                    <a:lnTo>
                      <a:pt x="908" y="6052"/>
                    </a:lnTo>
                    <a:lnTo>
                      <a:pt x="906" y="6044"/>
                    </a:lnTo>
                    <a:lnTo>
                      <a:pt x="906" y="6042"/>
                    </a:lnTo>
                    <a:lnTo>
                      <a:pt x="904" y="6040"/>
                    </a:lnTo>
                    <a:lnTo>
                      <a:pt x="903" y="6038"/>
                    </a:lnTo>
                    <a:lnTo>
                      <a:pt x="902" y="6037"/>
                    </a:lnTo>
                    <a:lnTo>
                      <a:pt x="901" y="6036"/>
                    </a:lnTo>
                    <a:lnTo>
                      <a:pt x="898" y="6035"/>
                    </a:lnTo>
                    <a:lnTo>
                      <a:pt x="895" y="6035"/>
                    </a:lnTo>
                    <a:lnTo>
                      <a:pt x="891" y="6034"/>
                    </a:lnTo>
                    <a:lnTo>
                      <a:pt x="883" y="6034"/>
                    </a:lnTo>
                    <a:lnTo>
                      <a:pt x="875" y="6033"/>
                    </a:lnTo>
                    <a:lnTo>
                      <a:pt x="870" y="6031"/>
                    </a:lnTo>
                    <a:lnTo>
                      <a:pt x="866" y="6030"/>
                    </a:lnTo>
                    <a:lnTo>
                      <a:pt x="863" y="6028"/>
                    </a:lnTo>
                    <a:lnTo>
                      <a:pt x="862" y="6027"/>
                    </a:lnTo>
                    <a:lnTo>
                      <a:pt x="859" y="6022"/>
                    </a:lnTo>
                    <a:lnTo>
                      <a:pt x="858" y="6017"/>
                    </a:lnTo>
                    <a:lnTo>
                      <a:pt x="857" y="6008"/>
                    </a:lnTo>
                    <a:lnTo>
                      <a:pt x="857" y="5997"/>
                    </a:lnTo>
                    <a:lnTo>
                      <a:pt x="856" y="5986"/>
                    </a:lnTo>
                    <a:lnTo>
                      <a:pt x="854" y="5977"/>
                    </a:lnTo>
                    <a:lnTo>
                      <a:pt x="851" y="5965"/>
                    </a:lnTo>
                    <a:lnTo>
                      <a:pt x="845" y="5953"/>
                    </a:lnTo>
                    <a:lnTo>
                      <a:pt x="841" y="5947"/>
                    </a:lnTo>
                    <a:lnTo>
                      <a:pt x="837" y="5941"/>
                    </a:lnTo>
                    <a:lnTo>
                      <a:pt x="832" y="5936"/>
                    </a:lnTo>
                    <a:lnTo>
                      <a:pt x="826" y="5933"/>
                    </a:lnTo>
                    <a:lnTo>
                      <a:pt x="819" y="5929"/>
                    </a:lnTo>
                    <a:lnTo>
                      <a:pt x="812" y="5927"/>
                    </a:lnTo>
                    <a:lnTo>
                      <a:pt x="804" y="5926"/>
                    </a:lnTo>
                    <a:lnTo>
                      <a:pt x="797" y="5924"/>
                    </a:lnTo>
                    <a:lnTo>
                      <a:pt x="785" y="5921"/>
                    </a:lnTo>
                    <a:lnTo>
                      <a:pt x="775" y="5915"/>
                    </a:lnTo>
                    <a:lnTo>
                      <a:pt x="764" y="5910"/>
                    </a:lnTo>
                    <a:lnTo>
                      <a:pt x="755" y="5905"/>
                    </a:lnTo>
                    <a:lnTo>
                      <a:pt x="750" y="5903"/>
                    </a:lnTo>
                    <a:lnTo>
                      <a:pt x="746" y="5901"/>
                    </a:lnTo>
                    <a:lnTo>
                      <a:pt x="738" y="5895"/>
                    </a:lnTo>
                    <a:lnTo>
                      <a:pt x="731" y="5889"/>
                    </a:lnTo>
                    <a:lnTo>
                      <a:pt x="721" y="5878"/>
                    </a:lnTo>
                    <a:lnTo>
                      <a:pt x="715" y="5869"/>
                    </a:lnTo>
                    <a:lnTo>
                      <a:pt x="706" y="5855"/>
                    </a:lnTo>
                    <a:lnTo>
                      <a:pt x="697" y="5844"/>
                    </a:lnTo>
                    <a:lnTo>
                      <a:pt x="688" y="5834"/>
                    </a:lnTo>
                    <a:lnTo>
                      <a:pt x="681" y="5829"/>
                    </a:lnTo>
                    <a:lnTo>
                      <a:pt x="677" y="5828"/>
                    </a:lnTo>
                    <a:lnTo>
                      <a:pt x="673" y="5827"/>
                    </a:lnTo>
                    <a:lnTo>
                      <a:pt x="670" y="5827"/>
                    </a:lnTo>
                    <a:lnTo>
                      <a:pt x="668" y="5827"/>
                    </a:lnTo>
                    <a:lnTo>
                      <a:pt x="665" y="5827"/>
                    </a:lnTo>
                    <a:lnTo>
                      <a:pt x="663" y="5827"/>
                    </a:lnTo>
                    <a:lnTo>
                      <a:pt x="659" y="5827"/>
                    </a:lnTo>
                    <a:lnTo>
                      <a:pt x="655" y="5828"/>
                    </a:lnTo>
                    <a:lnTo>
                      <a:pt x="651" y="5828"/>
                    </a:lnTo>
                    <a:lnTo>
                      <a:pt x="648" y="5829"/>
                    </a:lnTo>
                    <a:lnTo>
                      <a:pt x="636" y="5830"/>
                    </a:lnTo>
                    <a:lnTo>
                      <a:pt x="625" y="5833"/>
                    </a:lnTo>
                    <a:lnTo>
                      <a:pt x="612" y="5835"/>
                    </a:lnTo>
                    <a:lnTo>
                      <a:pt x="600" y="5835"/>
                    </a:lnTo>
                    <a:lnTo>
                      <a:pt x="598" y="5834"/>
                    </a:lnTo>
                    <a:lnTo>
                      <a:pt x="596" y="5833"/>
                    </a:lnTo>
                    <a:lnTo>
                      <a:pt x="599" y="5829"/>
                    </a:lnTo>
                    <a:lnTo>
                      <a:pt x="605" y="5826"/>
                    </a:lnTo>
                    <a:lnTo>
                      <a:pt x="612" y="5822"/>
                    </a:lnTo>
                    <a:lnTo>
                      <a:pt x="620" y="5819"/>
                    </a:lnTo>
                    <a:lnTo>
                      <a:pt x="637" y="5814"/>
                    </a:lnTo>
                    <a:lnTo>
                      <a:pt x="655" y="5808"/>
                    </a:lnTo>
                    <a:lnTo>
                      <a:pt x="667" y="5803"/>
                    </a:lnTo>
                    <a:lnTo>
                      <a:pt x="680" y="5798"/>
                    </a:lnTo>
                    <a:lnTo>
                      <a:pt x="692" y="5792"/>
                    </a:lnTo>
                    <a:lnTo>
                      <a:pt x="703" y="5788"/>
                    </a:lnTo>
                    <a:lnTo>
                      <a:pt x="719" y="5781"/>
                    </a:lnTo>
                    <a:lnTo>
                      <a:pt x="732" y="5775"/>
                    </a:lnTo>
                    <a:lnTo>
                      <a:pt x="743" y="5769"/>
                    </a:lnTo>
                    <a:lnTo>
                      <a:pt x="749" y="5765"/>
                    </a:lnTo>
                    <a:lnTo>
                      <a:pt x="759" y="5754"/>
                    </a:lnTo>
                    <a:lnTo>
                      <a:pt x="772" y="5739"/>
                    </a:lnTo>
                    <a:lnTo>
                      <a:pt x="780" y="5728"/>
                    </a:lnTo>
                    <a:lnTo>
                      <a:pt x="788" y="5719"/>
                    </a:lnTo>
                    <a:lnTo>
                      <a:pt x="795" y="5707"/>
                    </a:lnTo>
                    <a:lnTo>
                      <a:pt x="801" y="5696"/>
                    </a:lnTo>
                    <a:lnTo>
                      <a:pt x="808" y="5680"/>
                    </a:lnTo>
                    <a:lnTo>
                      <a:pt x="814" y="5664"/>
                    </a:lnTo>
                    <a:lnTo>
                      <a:pt x="819" y="5651"/>
                    </a:lnTo>
                    <a:lnTo>
                      <a:pt x="820" y="5642"/>
                    </a:lnTo>
                    <a:lnTo>
                      <a:pt x="821" y="5633"/>
                    </a:lnTo>
                    <a:lnTo>
                      <a:pt x="822" y="5626"/>
                    </a:lnTo>
                    <a:lnTo>
                      <a:pt x="822" y="5621"/>
                    </a:lnTo>
                    <a:lnTo>
                      <a:pt x="822" y="5617"/>
                    </a:lnTo>
                    <a:lnTo>
                      <a:pt x="823" y="5609"/>
                    </a:lnTo>
                    <a:lnTo>
                      <a:pt x="825" y="5603"/>
                    </a:lnTo>
                    <a:lnTo>
                      <a:pt x="827" y="5598"/>
                    </a:lnTo>
                    <a:lnTo>
                      <a:pt x="829" y="5593"/>
                    </a:lnTo>
                    <a:lnTo>
                      <a:pt x="835" y="5586"/>
                    </a:lnTo>
                    <a:lnTo>
                      <a:pt x="841" y="5580"/>
                    </a:lnTo>
                    <a:lnTo>
                      <a:pt x="851" y="5570"/>
                    </a:lnTo>
                    <a:lnTo>
                      <a:pt x="859" y="5559"/>
                    </a:lnTo>
                    <a:lnTo>
                      <a:pt x="865" y="5550"/>
                    </a:lnTo>
                    <a:lnTo>
                      <a:pt x="871" y="5539"/>
                    </a:lnTo>
                    <a:lnTo>
                      <a:pt x="875" y="5529"/>
                    </a:lnTo>
                    <a:lnTo>
                      <a:pt x="877" y="5517"/>
                    </a:lnTo>
                    <a:lnTo>
                      <a:pt x="878" y="5505"/>
                    </a:lnTo>
                    <a:lnTo>
                      <a:pt x="877" y="5492"/>
                    </a:lnTo>
                    <a:lnTo>
                      <a:pt x="875" y="5479"/>
                    </a:lnTo>
                    <a:lnTo>
                      <a:pt x="870" y="5466"/>
                    </a:lnTo>
                    <a:lnTo>
                      <a:pt x="867" y="5455"/>
                    </a:lnTo>
                    <a:lnTo>
                      <a:pt x="864" y="5445"/>
                    </a:lnTo>
                    <a:lnTo>
                      <a:pt x="860" y="5436"/>
                    </a:lnTo>
                    <a:lnTo>
                      <a:pt x="856" y="5428"/>
                    </a:lnTo>
                    <a:lnTo>
                      <a:pt x="853" y="5426"/>
                    </a:lnTo>
                    <a:lnTo>
                      <a:pt x="851" y="5423"/>
                    </a:lnTo>
                    <a:lnTo>
                      <a:pt x="843" y="5417"/>
                    </a:lnTo>
                    <a:lnTo>
                      <a:pt x="829" y="5411"/>
                    </a:lnTo>
                    <a:lnTo>
                      <a:pt x="819" y="5407"/>
                    </a:lnTo>
                    <a:lnTo>
                      <a:pt x="806" y="5404"/>
                    </a:lnTo>
                    <a:lnTo>
                      <a:pt x="793" y="5400"/>
                    </a:lnTo>
                    <a:lnTo>
                      <a:pt x="780" y="5397"/>
                    </a:lnTo>
                    <a:lnTo>
                      <a:pt x="768" y="5394"/>
                    </a:lnTo>
                    <a:lnTo>
                      <a:pt x="756" y="5391"/>
                    </a:lnTo>
                    <a:lnTo>
                      <a:pt x="744" y="5387"/>
                    </a:lnTo>
                    <a:lnTo>
                      <a:pt x="733" y="5385"/>
                    </a:lnTo>
                    <a:lnTo>
                      <a:pt x="724" y="5382"/>
                    </a:lnTo>
                    <a:lnTo>
                      <a:pt x="714" y="5379"/>
                    </a:lnTo>
                    <a:lnTo>
                      <a:pt x="706" y="5376"/>
                    </a:lnTo>
                    <a:lnTo>
                      <a:pt x="697" y="5375"/>
                    </a:lnTo>
                    <a:lnTo>
                      <a:pt x="693" y="5376"/>
                    </a:lnTo>
                    <a:lnTo>
                      <a:pt x="688" y="5379"/>
                    </a:lnTo>
                    <a:lnTo>
                      <a:pt x="686" y="5384"/>
                    </a:lnTo>
                    <a:lnTo>
                      <a:pt x="682" y="5390"/>
                    </a:lnTo>
                    <a:lnTo>
                      <a:pt x="677" y="5398"/>
                    </a:lnTo>
                    <a:lnTo>
                      <a:pt x="673" y="5404"/>
                    </a:lnTo>
                    <a:lnTo>
                      <a:pt x="668" y="5407"/>
                    </a:lnTo>
                    <a:lnTo>
                      <a:pt x="662" y="5410"/>
                    </a:lnTo>
                    <a:lnTo>
                      <a:pt x="650" y="5412"/>
                    </a:lnTo>
                    <a:lnTo>
                      <a:pt x="637" y="5413"/>
                    </a:lnTo>
                    <a:lnTo>
                      <a:pt x="626" y="5413"/>
                    </a:lnTo>
                    <a:lnTo>
                      <a:pt x="614" y="5411"/>
                    </a:lnTo>
                    <a:lnTo>
                      <a:pt x="599" y="5407"/>
                    </a:lnTo>
                    <a:lnTo>
                      <a:pt x="582" y="5403"/>
                    </a:lnTo>
                    <a:lnTo>
                      <a:pt x="574" y="5399"/>
                    </a:lnTo>
                    <a:lnTo>
                      <a:pt x="564" y="5394"/>
                    </a:lnTo>
                    <a:lnTo>
                      <a:pt x="560" y="5393"/>
                    </a:lnTo>
                    <a:lnTo>
                      <a:pt x="555" y="5393"/>
                    </a:lnTo>
                    <a:lnTo>
                      <a:pt x="550" y="5392"/>
                    </a:lnTo>
                    <a:lnTo>
                      <a:pt x="545" y="5393"/>
                    </a:lnTo>
                    <a:lnTo>
                      <a:pt x="541" y="5394"/>
                    </a:lnTo>
                    <a:lnTo>
                      <a:pt x="535" y="5395"/>
                    </a:lnTo>
                    <a:lnTo>
                      <a:pt x="524" y="5398"/>
                    </a:lnTo>
                    <a:lnTo>
                      <a:pt x="514" y="5403"/>
                    </a:lnTo>
                    <a:lnTo>
                      <a:pt x="505" y="5406"/>
                    </a:lnTo>
                    <a:lnTo>
                      <a:pt x="495" y="5410"/>
                    </a:lnTo>
                    <a:lnTo>
                      <a:pt x="484" y="5414"/>
                    </a:lnTo>
                    <a:lnTo>
                      <a:pt x="473" y="5418"/>
                    </a:lnTo>
                    <a:lnTo>
                      <a:pt x="462" y="5423"/>
                    </a:lnTo>
                    <a:lnTo>
                      <a:pt x="453" y="5426"/>
                    </a:lnTo>
                    <a:lnTo>
                      <a:pt x="443" y="5430"/>
                    </a:lnTo>
                    <a:lnTo>
                      <a:pt x="435" y="5433"/>
                    </a:lnTo>
                    <a:lnTo>
                      <a:pt x="428" y="5438"/>
                    </a:lnTo>
                    <a:lnTo>
                      <a:pt x="421" y="5443"/>
                    </a:lnTo>
                    <a:lnTo>
                      <a:pt x="410" y="5453"/>
                    </a:lnTo>
                    <a:lnTo>
                      <a:pt x="403" y="5461"/>
                    </a:lnTo>
                    <a:lnTo>
                      <a:pt x="400" y="5463"/>
                    </a:lnTo>
                    <a:lnTo>
                      <a:pt x="398" y="5464"/>
                    </a:lnTo>
                    <a:lnTo>
                      <a:pt x="397" y="5464"/>
                    </a:lnTo>
                    <a:lnTo>
                      <a:pt x="397" y="5464"/>
                    </a:lnTo>
                    <a:lnTo>
                      <a:pt x="394" y="5462"/>
                    </a:lnTo>
                    <a:lnTo>
                      <a:pt x="392" y="5460"/>
                    </a:lnTo>
                    <a:lnTo>
                      <a:pt x="388" y="5453"/>
                    </a:lnTo>
                    <a:lnTo>
                      <a:pt x="385" y="5445"/>
                    </a:lnTo>
                    <a:lnTo>
                      <a:pt x="380" y="5433"/>
                    </a:lnTo>
                    <a:lnTo>
                      <a:pt x="377" y="5426"/>
                    </a:lnTo>
                    <a:lnTo>
                      <a:pt x="374" y="5419"/>
                    </a:lnTo>
                    <a:lnTo>
                      <a:pt x="372" y="5414"/>
                    </a:lnTo>
                    <a:lnTo>
                      <a:pt x="371" y="5412"/>
                    </a:lnTo>
                    <a:lnTo>
                      <a:pt x="368" y="5411"/>
                    </a:lnTo>
                    <a:lnTo>
                      <a:pt x="367" y="5410"/>
                    </a:lnTo>
                    <a:lnTo>
                      <a:pt x="365" y="5410"/>
                    </a:lnTo>
                    <a:lnTo>
                      <a:pt x="358" y="5410"/>
                    </a:lnTo>
                    <a:lnTo>
                      <a:pt x="350" y="5411"/>
                    </a:lnTo>
                    <a:lnTo>
                      <a:pt x="342" y="5413"/>
                    </a:lnTo>
                    <a:lnTo>
                      <a:pt x="337" y="5418"/>
                    </a:lnTo>
                    <a:lnTo>
                      <a:pt x="336" y="5419"/>
                    </a:lnTo>
                    <a:lnTo>
                      <a:pt x="335" y="5422"/>
                    </a:lnTo>
                    <a:lnTo>
                      <a:pt x="337" y="5429"/>
                    </a:lnTo>
                    <a:lnTo>
                      <a:pt x="343" y="5439"/>
                    </a:lnTo>
                    <a:lnTo>
                      <a:pt x="348" y="5449"/>
                    </a:lnTo>
                    <a:lnTo>
                      <a:pt x="350" y="5456"/>
                    </a:lnTo>
                    <a:lnTo>
                      <a:pt x="350" y="5461"/>
                    </a:lnTo>
                    <a:lnTo>
                      <a:pt x="348" y="5463"/>
                    </a:lnTo>
                    <a:lnTo>
                      <a:pt x="319" y="5477"/>
                    </a:lnTo>
                    <a:lnTo>
                      <a:pt x="296" y="5487"/>
                    </a:lnTo>
                    <a:lnTo>
                      <a:pt x="280" y="5492"/>
                    </a:lnTo>
                    <a:lnTo>
                      <a:pt x="272" y="5493"/>
                    </a:lnTo>
                    <a:lnTo>
                      <a:pt x="271" y="5492"/>
                    </a:lnTo>
                    <a:lnTo>
                      <a:pt x="270" y="5491"/>
                    </a:lnTo>
                    <a:lnTo>
                      <a:pt x="268" y="5489"/>
                    </a:lnTo>
                    <a:lnTo>
                      <a:pt x="268" y="5487"/>
                    </a:lnTo>
                    <a:lnTo>
                      <a:pt x="272" y="5476"/>
                    </a:lnTo>
                    <a:lnTo>
                      <a:pt x="274" y="5464"/>
                    </a:lnTo>
                    <a:lnTo>
                      <a:pt x="273" y="5449"/>
                    </a:lnTo>
                    <a:lnTo>
                      <a:pt x="272" y="5441"/>
                    </a:lnTo>
                    <a:lnTo>
                      <a:pt x="272" y="5432"/>
                    </a:lnTo>
                    <a:lnTo>
                      <a:pt x="272" y="5422"/>
                    </a:lnTo>
                    <a:lnTo>
                      <a:pt x="274" y="5411"/>
                    </a:lnTo>
                    <a:lnTo>
                      <a:pt x="277" y="5400"/>
                    </a:lnTo>
                    <a:lnTo>
                      <a:pt x="280" y="5387"/>
                    </a:lnTo>
                    <a:lnTo>
                      <a:pt x="281" y="5376"/>
                    </a:lnTo>
                    <a:lnTo>
                      <a:pt x="283" y="5367"/>
                    </a:lnTo>
                    <a:lnTo>
                      <a:pt x="284" y="5359"/>
                    </a:lnTo>
                    <a:lnTo>
                      <a:pt x="283" y="5348"/>
                    </a:lnTo>
                    <a:lnTo>
                      <a:pt x="280" y="5342"/>
                    </a:lnTo>
                    <a:lnTo>
                      <a:pt x="272" y="5330"/>
                    </a:lnTo>
                    <a:lnTo>
                      <a:pt x="262" y="5321"/>
                    </a:lnTo>
                    <a:lnTo>
                      <a:pt x="253" y="5312"/>
                    </a:lnTo>
                    <a:lnTo>
                      <a:pt x="242" y="5303"/>
                    </a:lnTo>
                    <a:lnTo>
                      <a:pt x="231" y="5291"/>
                    </a:lnTo>
                    <a:lnTo>
                      <a:pt x="221" y="5279"/>
                    </a:lnTo>
                    <a:lnTo>
                      <a:pt x="210" y="5267"/>
                    </a:lnTo>
                    <a:lnTo>
                      <a:pt x="199" y="5256"/>
                    </a:lnTo>
                    <a:lnTo>
                      <a:pt x="197" y="5253"/>
                    </a:lnTo>
                    <a:lnTo>
                      <a:pt x="193" y="5249"/>
                    </a:lnTo>
                    <a:lnTo>
                      <a:pt x="190" y="5247"/>
                    </a:lnTo>
                    <a:lnTo>
                      <a:pt x="186" y="5246"/>
                    </a:lnTo>
                    <a:lnTo>
                      <a:pt x="184" y="5245"/>
                    </a:lnTo>
                    <a:lnTo>
                      <a:pt x="180" y="5246"/>
                    </a:lnTo>
                    <a:lnTo>
                      <a:pt x="178" y="5247"/>
                    </a:lnTo>
                    <a:lnTo>
                      <a:pt x="174" y="5247"/>
                    </a:lnTo>
                    <a:lnTo>
                      <a:pt x="170" y="5245"/>
                    </a:lnTo>
                    <a:lnTo>
                      <a:pt x="167" y="5241"/>
                    </a:lnTo>
                    <a:lnTo>
                      <a:pt x="164" y="5236"/>
                    </a:lnTo>
                    <a:lnTo>
                      <a:pt x="161" y="5231"/>
                    </a:lnTo>
                    <a:lnTo>
                      <a:pt x="157" y="5223"/>
                    </a:lnTo>
                    <a:lnTo>
                      <a:pt x="151" y="5212"/>
                    </a:lnTo>
                    <a:lnTo>
                      <a:pt x="145" y="5201"/>
                    </a:lnTo>
                    <a:lnTo>
                      <a:pt x="138" y="5187"/>
                    </a:lnTo>
                    <a:lnTo>
                      <a:pt x="130" y="5173"/>
                    </a:lnTo>
                    <a:lnTo>
                      <a:pt x="123" y="5158"/>
                    </a:lnTo>
                    <a:lnTo>
                      <a:pt x="115" y="5142"/>
                    </a:lnTo>
                    <a:lnTo>
                      <a:pt x="107" y="5129"/>
                    </a:lnTo>
                    <a:lnTo>
                      <a:pt x="97" y="5113"/>
                    </a:lnTo>
                    <a:lnTo>
                      <a:pt x="88" y="5101"/>
                    </a:lnTo>
                    <a:lnTo>
                      <a:pt x="77" y="5089"/>
                    </a:lnTo>
                    <a:lnTo>
                      <a:pt x="69" y="5076"/>
                    </a:lnTo>
                    <a:lnTo>
                      <a:pt x="69" y="5072"/>
                    </a:lnTo>
                    <a:lnTo>
                      <a:pt x="70" y="5070"/>
                    </a:lnTo>
                    <a:lnTo>
                      <a:pt x="77" y="5063"/>
                    </a:lnTo>
                    <a:lnTo>
                      <a:pt x="85" y="5054"/>
                    </a:lnTo>
                    <a:lnTo>
                      <a:pt x="91" y="5048"/>
                    </a:lnTo>
                    <a:lnTo>
                      <a:pt x="97" y="5042"/>
                    </a:lnTo>
                    <a:lnTo>
                      <a:pt x="107" y="5034"/>
                    </a:lnTo>
                    <a:lnTo>
                      <a:pt x="116" y="5026"/>
                    </a:lnTo>
                    <a:lnTo>
                      <a:pt x="125" y="5017"/>
                    </a:lnTo>
                    <a:lnTo>
                      <a:pt x="134" y="5010"/>
                    </a:lnTo>
                    <a:lnTo>
                      <a:pt x="135" y="5010"/>
                    </a:lnTo>
                    <a:lnTo>
                      <a:pt x="136" y="5009"/>
                    </a:lnTo>
                    <a:lnTo>
                      <a:pt x="145" y="5004"/>
                    </a:lnTo>
                    <a:lnTo>
                      <a:pt x="152" y="5000"/>
                    </a:lnTo>
                    <a:lnTo>
                      <a:pt x="155" y="4996"/>
                    </a:lnTo>
                    <a:lnTo>
                      <a:pt x="157" y="4994"/>
                    </a:lnTo>
                    <a:lnTo>
                      <a:pt x="158" y="4990"/>
                    </a:lnTo>
                    <a:lnTo>
                      <a:pt x="158" y="4985"/>
                    </a:lnTo>
                    <a:lnTo>
                      <a:pt x="154" y="4970"/>
                    </a:lnTo>
                    <a:lnTo>
                      <a:pt x="149" y="4954"/>
                    </a:lnTo>
                    <a:lnTo>
                      <a:pt x="145" y="4938"/>
                    </a:lnTo>
                    <a:lnTo>
                      <a:pt x="139" y="4922"/>
                    </a:lnTo>
                    <a:lnTo>
                      <a:pt x="133" y="4907"/>
                    </a:lnTo>
                    <a:lnTo>
                      <a:pt x="127" y="4890"/>
                    </a:lnTo>
                    <a:lnTo>
                      <a:pt x="119" y="4862"/>
                    </a:lnTo>
                    <a:lnTo>
                      <a:pt x="109" y="4833"/>
                    </a:lnTo>
                    <a:lnTo>
                      <a:pt x="100" y="4805"/>
                    </a:lnTo>
                    <a:lnTo>
                      <a:pt x="91" y="4776"/>
                    </a:lnTo>
                    <a:lnTo>
                      <a:pt x="82" y="4748"/>
                    </a:lnTo>
                    <a:lnTo>
                      <a:pt x="73" y="4720"/>
                    </a:lnTo>
                    <a:lnTo>
                      <a:pt x="65" y="4694"/>
                    </a:lnTo>
                    <a:lnTo>
                      <a:pt x="58" y="4668"/>
                    </a:lnTo>
                    <a:lnTo>
                      <a:pt x="45" y="4624"/>
                    </a:lnTo>
                    <a:lnTo>
                      <a:pt x="33" y="4581"/>
                    </a:lnTo>
                    <a:lnTo>
                      <a:pt x="22" y="4543"/>
                    </a:lnTo>
                    <a:lnTo>
                      <a:pt x="14" y="4510"/>
                    </a:lnTo>
                    <a:lnTo>
                      <a:pt x="10" y="4492"/>
                    </a:lnTo>
                    <a:lnTo>
                      <a:pt x="7" y="4477"/>
                    </a:lnTo>
                    <a:lnTo>
                      <a:pt x="4" y="4464"/>
                    </a:lnTo>
                    <a:lnTo>
                      <a:pt x="1" y="4452"/>
                    </a:lnTo>
                    <a:lnTo>
                      <a:pt x="0" y="4448"/>
                    </a:lnTo>
                    <a:lnTo>
                      <a:pt x="1" y="4446"/>
                    </a:lnTo>
                    <a:lnTo>
                      <a:pt x="10" y="4451"/>
                    </a:lnTo>
                    <a:lnTo>
                      <a:pt x="35" y="4464"/>
                    </a:lnTo>
                    <a:lnTo>
                      <a:pt x="50" y="4470"/>
                    </a:lnTo>
                    <a:lnTo>
                      <a:pt x="66" y="4477"/>
                    </a:lnTo>
                    <a:lnTo>
                      <a:pt x="84" y="4483"/>
                    </a:lnTo>
                    <a:lnTo>
                      <a:pt x="104" y="4490"/>
                    </a:lnTo>
                    <a:lnTo>
                      <a:pt x="123" y="4497"/>
                    </a:lnTo>
                    <a:lnTo>
                      <a:pt x="144" y="4505"/>
                    </a:lnTo>
                    <a:lnTo>
                      <a:pt x="164" y="4514"/>
                    </a:lnTo>
                    <a:lnTo>
                      <a:pt x="186" y="4521"/>
                    </a:lnTo>
                    <a:lnTo>
                      <a:pt x="221" y="4535"/>
                    </a:lnTo>
                    <a:lnTo>
                      <a:pt x="258" y="4549"/>
                    </a:lnTo>
                    <a:lnTo>
                      <a:pt x="277" y="4556"/>
                    </a:lnTo>
                    <a:lnTo>
                      <a:pt x="297" y="4562"/>
                    </a:lnTo>
                    <a:lnTo>
                      <a:pt x="317" y="4568"/>
                    </a:lnTo>
                    <a:lnTo>
                      <a:pt x="340" y="4572"/>
                    </a:lnTo>
                    <a:lnTo>
                      <a:pt x="384" y="4579"/>
                    </a:lnTo>
                    <a:lnTo>
                      <a:pt x="430" y="4588"/>
                    </a:lnTo>
                    <a:lnTo>
                      <a:pt x="476" y="4598"/>
                    </a:lnTo>
                    <a:lnTo>
                      <a:pt x="523" y="4609"/>
                    </a:lnTo>
                    <a:lnTo>
                      <a:pt x="571" y="4619"/>
                    </a:lnTo>
                    <a:lnTo>
                      <a:pt x="619" y="4629"/>
                    </a:lnTo>
                    <a:lnTo>
                      <a:pt x="668" y="4638"/>
                    </a:lnTo>
                    <a:lnTo>
                      <a:pt x="718" y="4645"/>
                    </a:lnTo>
                    <a:lnTo>
                      <a:pt x="738" y="4647"/>
                    </a:lnTo>
                    <a:lnTo>
                      <a:pt x="758" y="4645"/>
                    </a:lnTo>
                    <a:lnTo>
                      <a:pt x="778" y="4644"/>
                    </a:lnTo>
                    <a:lnTo>
                      <a:pt x="797" y="4642"/>
                    </a:lnTo>
                    <a:lnTo>
                      <a:pt x="818" y="4638"/>
                    </a:lnTo>
                    <a:lnTo>
                      <a:pt x="838" y="4636"/>
                    </a:lnTo>
                    <a:lnTo>
                      <a:pt x="858" y="4634"/>
                    </a:lnTo>
                    <a:lnTo>
                      <a:pt x="878" y="4634"/>
                    </a:lnTo>
                    <a:lnTo>
                      <a:pt x="894" y="4635"/>
                    </a:lnTo>
                    <a:lnTo>
                      <a:pt x="908" y="4637"/>
                    </a:lnTo>
                    <a:lnTo>
                      <a:pt x="923" y="4640"/>
                    </a:lnTo>
                    <a:lnTo>
                      <a:pt x="938" y="4640"/>
                    </a:lnTo>
                    <a:lnTo>
                      <a:pt x="947" y="4640"/>
                    </a:lnTo>
                    <a:lnTo>
                      <a:pt x="955" y="4637"/>
                    </a:lnTo>
                    <a:lnTo>
                      <a:pt x="964" y="4636"/>
                    </a:lnTo>
                    <a:lnTo>
                      <a:pt x="972" y="4632"/>
                    </a:lnTo>
                    <a:lnTo>
                      <a:pt x="980" y="4630"/>
                    </a:lnTo>
                    <a:lnTo>
                      <a:pt x="989" y="4628"/>
                    </a:lnTo>
                    <a:lnTo>
                      <a:pt x="997" y="4626"/>
                    </a:lnTo>
                    <a:lnTo>
                      <a:pt x="1005" y="4626"/>
                    </a:lnTo>
                    <a:lnTo>
                      <a:pt x="1020" y="4626"/>
                    </a:lnTo>
                    <a:lnTo>
                      <a:pt x="1035" y="4628"/>
                    </a:lnTo>
                    <a:lnTo>
                      <a:pt x="1048" y="4629"/>
                    </a:lnTo>
                    <a:lnTo>
                      <a:pt x="1061" y="4631"/>
                    </a:lnTo>
                    <a:lnTo>
                      <a:pt x="1074" y="4632"/>
                    </a:lnTo>
                    <a:lnTo>
                      <a:pt x="1087" y="4635"/>
                    </a:lnTo>
                    <a:lnTo>
                      <a:pt x="1099" y="4636"/>
                    </a:lnTo>
                    <a:lnTo>
                      <a:pt x="1111" y="4638"/>
                    </a:lnTo>
                    <a:lnTo>
                      <a:pt x="1124" y="4641"/>
                    </a:lnTo>
                    <a:lnTo>
                      <a:pt x="1135" y="4644"/>
                    </a:lnTo>
                    <a:lnTo>
                      <a:pt x="1173" y="4656"/>
                    </a:lnTo>
                    <a:lnTo>
                      <a:pt x="1209" y="4669"/>
                    </a:lnTo>
                    <a:lnTo>
                      <a:pt x="1242" y="4682"/>
                    </a:lnTo>
                    <a:lnTo>
                      <a:pt x="1274" y="4694"/>
                    </a:lnTo>
                    <a:lnTo>
                      <a:pt x="1304" y="4706"/>
                    </a:lnTo>
                    <a:lnTo>
                      <a:pt x="1331" y="4717"/>
                    </a:lnTo>
                    <a:lnTo>
                      <a:pt x="1356" y="4726"/>
                    </a:lnTo>
                    <a:lnTo>
                      <a:pt x="1380" y="4735"/>
                    </a:lnTo>
                    <a:lnTo>
                      <a:pt x="1392" y="4737"/>
                    </a:lnTo>
                    <a:lnTo>
                      <a:pt x="1402" y="4739"/>
                    </a:lnTo>
                    <a:lnTo>
                      <a:pt x="1413" y="4741"/>
                    </a:lnTo>
                    <a:lnTo>
                      <a:pt x="1423" y="4742"/>
                    </a:lnTo>
                    <a:lnTo>
                      <a:pt x="1431" y="4743"/>
                    </a:lnTo>
                    <a:lnTo>
                      <a:pt x="1439" y="4744"/>
                    </a:lnTo>
                    <a:lnTo>
                      <a:pt x="1446" y="4745"/>
                    </a:lnTo>
                    <a:lnTo>
                      <a:pt x="1451" y="4748"/>
                    </a:lnTo>
                    <a:lnTo>
                      <a:pt x="1456" y="4751"/>
                    </a:lnTo>
                    <a:lnTo>
                      <a:pt x="1461" y="4757"/>
                    </a:lnTo>
                    <a:lnTo>
                      <a:pt x="1464" y="4763"/>
                    </a:lnTo>
                    <a:lnTo>
                      <a:pt x="1469" y="4770"/>
                    </a:lnTo>
                    <a:lnTo>
                      <a:pt x="1476" y="4787"/>
                    </a:lnTo>
                    <a:lnTo>
                      <a:pt x="1484" y="4804"/>
                    </a:lnTo>
                    <a:lnTo>
                      <a:pt x="1490" y="4815"/>
                    </a:lnTo>
                    <a:lnTo>
                      <a:pt x="1496" y="4827"/>
                    </a:lnTo>
                    <a:lnTo>
                      <a:pt x="1502" y="4839"/>
                    </a:lnTo>
                    <a:lnTo>
                      <a:pt x="1508" y="4850"/>
                    </a:lnTo>
                    <a:lnTo>
                      <a:pt x="1512" y="4861"/>
                    </a:lnTo>
                    <a:lnTo>
                      <a:pt x="1515" y="4870"/>
                    </a:lnTo>
                    <a:lnTo>
                      <a:pt x="1518" y="4875"/>
                    </a:lnTo>
                    <a:lnTo>
                      <a:pt x="1520" y="4878"/>
                    </a:lnTo>
                    <a:lnTo>
                      <a:pt x="1522" y="4881"/>
                    </a:lnTo>
                    <a:lnTo>
                      <a:pt x="1526" y="4883"/>
                    </a:lnTo>
                    <a:lnTo>
                      <a:pt x="1559" y="4897"/>
                    </a:lnTo>
                    <a:lnTo>
                      <a:pt x="1583" y="4908"/>
                    </a:lnTo>
                    <a:lnTo>
                      <a:pt x="1595" y="4911"/>
                    </a:lnTo>
                    <a:lnTo>
                      <a:pt x="1607" y="4913"/>
                    </a:lnTo>
                    <a:lnTo>
                      <a:pt x="1621" y="4913"/>
                    </a:lnTo>
                    <a:lnTo>
                      <a:pt x="1639" y="4913"/>
                    </a:lnTo>
                    <a:lnTo>
                      <a:pt x="1651" y="4912"/>
                    </a:lnTo>
                    <a:lnTo>
                      <a:pt x="1663" y="4913"/>
                    </a:lnTo>
                    <a:lnTo>
                      <a:pt x="1673" y="4914"/>
                    </a:lnTo>
                    <a:lnTo>
                      <a:pt x="1683" y="4915"/>
                    </a:lnTo>
                    <a:lnTo>
                      <a:pt x="1703" y="4920"/>
                    </a:lnTo>
                    <a:lnTo>
                      <a:pt x="1721" y="4927"/>
                    </a:lnTo>
                    <a:lnTo>
                      <a:pt x="1736" y="4935"/>
                    </a:lnTo>
                    <a:lnTo>
                      <a:pt x="1753" y="4945"/>
                    </a:lnTo>
                    <a:lnTo>
                      <a:pt x="1769" y="4954"/>
                    </a:lnTo>
                    <a:lnTo>
                      <a:pt x="1784" y="4965"/>
                    </a:lnTo>
                    <a:lnTo>
                      <a:pt x="1824" y="4990"/>
                    </a:lnTo>
                    <a:lnTo>
                      <a:pt x="1864" y="5014"/>
                    </a:lnTo>
                    <a:lnTo>
                      <a:pt x="1899" y="5037"/>
                    </a:lnTo>
                    <a:lnTo>
                      <a:pt x="1931" y="5057"/>
                    </a:lnTo>
                    <a:lnTo>
                      <a:pt x="1960" y="5073"/>
                    </a:lnTo>
                    <a:lnTo>
                      <a:pt x="1985" y="5086"/>
                    </a:lnTo>
                    <a:lnTo>
                      <a:pt x="2003" y="5096"/>
                    </a:lnTo>
                    <a:lnTo>
                      <a:pt x="2015" y="5101"/>
                    </a:lnTo>
                    <a:lnTo>
                      <a:pt x="2038" y="5105"/>
                    </a:lnTo>
                    <a:lnTo>
                      <a:pt x="2059" y="5109"/>
                    </a:lnTo>
                    <a:lnTo>
                      <a:pt x="2069" y="5110"/>
                    </a:lnTo>
                    <a:lnTo>
                      <a:pt x="2081" y="5110"/>
                    </a:lnTo>
                    <a:lnTo>
                      <a:pt x="2092" y="5110"/>
                    </a:lnTo>
                    <a:lnTo>
                      <a:pt x="2105" y="5110"/>
                    </a:lnTo>
                    <a:lnTo>
                      <a:pt x="2129" y="5107"/>
                    </a:lnTo>
                    <a:lnTo>
                      <a:pt x="2154" y="5104"/>
                    </a:lnTo>
                    <a:lnTo>
                      <a:pt x="2179" y="5101"/>
                    </a:lnTo>
                    <a:lnTo>
                      <a:pt x="2201" y="5096"/>
                    </a:lnTo>
                    <a:lnTo>
                      <a:pt x="2230" y="5091"/>
                    </a:lnTo>
                    <a:lnTo>
                      <a:pt x="2254" y="5089"/>
                    </a:lnTo>
                    <a:lnTo>
                      <a:pt x="2264" y="5089"/>
                    </a:lnTo>
                    <a:lnTo>
                      <a:pt x="2273" y="5089"/>
                    </a:lnTo>
                    <a:lnTo>
                      <a:pt x="2279" y="5090"/>
                    </a:lnTo>
                    <a:lnTo>
                      <a:pt x="2282" y="5091"/>
                    </a:lnTo>
                    <a:lnTo>
                      <a:pt x="2284" y="5094"/>
                    </a:lnTo>
                    <a:lnTo>
                      <a:pt x="2286" y="5096"/>
                    </a:lnTo>
                    <a:lnTo>
                      <a:pt x="2287" y="5100"/>
                    </a:lnTo>
                    <a:lnTo>
                      <a:pt x="2288" y="5103"/>
                    </a:lnTo>
                    <a:lnTo>
                      <a:pt x="2288" y="5114"/>
                    </a:lnTo>
                    <a:lnTo>
                      <a:pt x="2288" y="5124"/>
                    </a:lnTo>
                    <a:lnTo>
                      <a:pt x="2288" y="5138"/>
                    </a:lnTo>
                    <a:lnTo>
                      <a:pt x="2288" y="5151"/>
                    </a:lnTo>
                    <a:lnTo>
                      <a:pt x="2288" y="5164"/>
                    </a:lnTo>
                    <a:lnTo>
                      <a:pt x="2288" y="5173"/>
                    </a:lnTo>
                    <a:lnTo>
                      <a:pt x="2289" y="5178"/>
                    </a:lnTo>
                    <a:lnTo>
                      <a:pt x="2292" y="5182"/>
                    </a:lnTo>
                    <a:lnTo>
                      <a:pt x="2294" y="5185"/>
                    </a:lnTo>
                    <a:lnTo>
                      <a:pt x="2299" y="5186"/>
                    </a:lnTo>
                    <a:lnTo>
                      <a:pt x="2308" y="5187"/>
                    </a:lnTo>
                    <a:lnTo>
                      <a:pt x="2318" y="5189"/>
                    </a:lnTo>
                    <a:lnTo>
                      <a:pt x="2334" y="5189"/>
                    </a:lnTo>
                    <a:lnTo>
                      <a:pt x="2351" y="5186"/>
                    </a:lnTo>
                    <a:lnTo>
                      <a:pt x="2368" y="5185"/>
                    </a:lnTo>
                    <a:lnTo>
                      <a:pt x="2384" y="5185"/>
                    </a:lnTo>
                    <a:lnTo>
                      <a:pt x="2394" y="5187"/>
                    </a:lnTo>
                    <a:lnTo>
                      <a:pt x="2403" y="5191"/>
                    </a:lnTo>
                    <a:lnTo>
                      <a:pt x="2413" y="5197"/>
                    </a:lnTo>
                    <a:lnTo>
                      <a:pt x="2421" y="5205"/>
                    </a:lnTo>
                    <a:lnTo>
                      <a:pt x="2426" y="5211"/>
                    </a:lnTo>
                    <a:lnTo>
                      <a:pt x="2431" y="5216"/>
                    </a:lnTo>
                    <a:lnTo>
                      <a:pt x="2433" y="5217"/>
                    </a:lnTo>
                    <a:lnTo>
                      <a:pt x="2435" y="5218"/>
                    </a:lnTo>
                    <a:lnTo>
                      <a:pt x="2439" y="5218"/>
                    </a:lnTo>
                    <a:lnTo>
                      <a:pt x="2441" y="5217"/>
                    </a:lnTo>
                    <a:lnTo>
                      <a:pt x="2452" y="5210"/>
                    </a:lnTo>
                    <a:lnTo>
                      <a:pt x="2460" y="5203"/>
                    </a:lnTo>
                    <a:lnTo>
                      <a:pt x="2469" y="5196"/>
                    </a:lnTo>
                    <a:lnTo>
                      <a:pt x="2475" y="5189"/>
                    </a:lnTo>
                    <a:lnTo>
                      <a:pt x="2482" y="5183"/>
                    </a:lnTo>
                    <a:lnTo>
                      <a:pt x="2489" y="5176"/>
                    </a:lnTo>
                    <a:lnTo>
                      <a:pt x="2496" y="5170"/>
                    </a:lnTo>
                    <a:lnTo>
                      <a:pt x="2504" y="5164"/>
                    </a:lnTo>
                    <a:lnTo>
                      <a:pt x="2514" y="5159"/>
                    </a:lnTo>
                    <a:lnTo>
                      <a:pt x="2525" y="5154"/>
                    </a:lnTo>
                    <a:lnTo>
                      <a:pt x="2535" y="5149"/>
                    </a:lnTo>
                    <a:lnTo>
                      <a:pt x="2546" y="5145"/>
                    </a:lnTo>
                    <a:lnTo>
                      <a:pt x="2563" y="5134"/>
                    </a:lnTo>
                    <a:lnTo>
                      <a:pt x="2578" y="5124"/>
                    </a:lnTo>
                    <a:lnTo>
                      <a:pt x="2595" y="5114"/>
                    </a:lnTo>
                    <a:lnTo>
                      <a:pt x="2611" y="5103"/>
                    </a:lnTo>
                    <a:lnTo>
                      <a:pt x="2630" y="5094"/>
                    </a:lnTo>
                    <a:lnTo>
                      <a:pt x="2649" y="5085"/>
                    </a:lnTo>
                    <a:lnTo>
                      <a:pt x="2670" y="5077"/>
                    </a:lnTo>
                    <a:lnTo>
                      <a:pt x="2689" y="5069"/>
                    </a:lnTo>
                    <a:lnTo>
                      <a:pt x="2715" y="5057"/>
                    </a:lnTo>
                    <a:lnTo>
                      <a:pt x="2740" y="5046"/>
                    </a:lnTo>
                    <a:lnTo>
                      <a:pt x="2765" y="5037"/>
                    </a:lnTo>
                    <a:lnTo>
                      <a:pt x="2788" y="5027"/>
                    </a:lnTo>
                    <a:lnTo>
                      <a:pt x="2811" y="5019"/>
                    </a:lnTo>
                    <a:lnTo>
                      <a:pt x="2834" y="5010"/>
                    </a:lnTo>
                    <a:lnTo>
                      <a:pt x="2855" y="5002"/>
                    </a:lnTo>
                    <a:lnTo>
                      <a:pt x="2875" y="4994"/>
                    </a:lnTo>
                    <a:lnTo>
                      <a:pt x="2922" y="4976"/>
                    </a:lnTo>
                    <a:lnTo>
                      <a:pt x="2960" y="4960"/>
                    </a:lnTo>
                    <a:lnTo>
                      <a:pt x="2991" y="4947"/>
                    </a:lnTo>
                    <a:lnTo>
                      <a:pt x="3013" y="4940"/>
                    </a:lnTo>
                    <a:lnTo>
                      <a:pt x="3024" y="4938"/>
                    </a:lnTo>
                    <a:lnTo>
                      <a:pt x="3033" y="4937"/>
                    </a:lnTo>
                    <a:lnTo>
                      <a:pt x="3041" y="4935"/>
                    </a:lnTo>
                    <a:lnTo>
                      <a:pt x="3046" y="4935"/>
                    </a:lnTo>
                    <a:lnTo>
                      <a:pt x="3054" y="4935"/>
                    </a:lnTo>
                    <a:lnTo>
                      <a:pt x="3061" y="4935"/>
                    </a:lnTo>
                    <a:lnTo>
                      <a:pt x="3070" y="4934"/>
                    </a:lnTo>
                    <a:lnTo>
                      <a:pt x="3082" y="4931"/>
                    </a:lnTo>
                    <a:lnTo>
                      <a:pt x="3108" y="4925"/>
                    </a:lnTo>
                    <a:lnTo>
                      <a:pt x="3133" y="4916"/>
                    </a:lnTo>
                    <a:lnTo>
                      <a:pt x="3146" y="4913"/>
                    </a:lnTo>
                    <a:lnTo>
                      <a:pt x="3157" y="4907"/>
                    </a:lnTo>
                    <a:lnTo>
                      <a:pt x="3169" y="4901"/>
                    </a:lnTo>
                    <a:lnTo>
                      <a:pt x="3181" y="4894"/>
                    </a:lnTo>
                    <a:lnTo>
                      <a:pt x="3191" y="4887"/>
                    </a:lnTo>
                    <a:lnTo>
                      <a:pt x="3201" y="4881"/>
                    </a:lnTo>
                    <a:lnTo>
                      <a:pt x="3211" y="4876"/>
                    </a:lnTo>
                    <a:lnTo>
                      <a:pt x="3219" y="4872"/>
                    </a:lnTo>
                    <a:lnTo>
                      <a:pt x="3227" y="4870"/>
                    </a:lnTo>
                    <a:lnTo>
                      <a:pt x="3235" y="4870"/>
                    </a:lnTo>
                    <a:lnTo>
                      <a:pt x="3243" y="4870"/>
                    </a:lnTo>
                    <a:lnTo>
                      <a:pt x="3250" y="4874"/>
                    </a:lnTo>
                    <a:lnTo>
                      <a:pt x="3262" y="4881"/>
                    </a:lnTo>
                    <a:lnTo>
                      <a:pt x="3270" y="4886"/>
                    </a:lnTo>
                    <a:lnTo>
                      <a:pt x="3275" y="4888"/>
                    </a:lnTo>
                    <a:lnTo>
                      <a:pt x="3282" y="4890"/>
                    </a:lnTo>
                    <a:lnTo>
                      <a:pt x="3289" y="4892"/>
                    </a:lnTo>
                    <a:lnTo>
                      <a:pt x="3300" y="4892"/>
                    </a:lnTo>
                    <a:lnTo>
                      <a:pt x="3327" y="4890"/>
                    </a:lnTo>
                    <a:lnTo>
                      <a:pt x="3356" y="4890"/>
                    </a:lnTo>
                    <a:lnTo>
                      <a:pt x="3370" y="4890"/>
                    </a:lnTo>
                    <a:lnTo>
                      <a:pt x="3384" y="4889"/>
                    </a:lnTo>
                    <a:lnTo>
                      <a:pt x="3397" y="4887"/>
                    </a:lnTo>
                    <a:lnTo>
                      <a:pt x="3409" y="4883"/>
                    </a:lnTo>
                    <a:lnTo>
                      <a:pt x="3421" y="4880"/>
                    </a:lnTo>
                    <a:lnTo>
                      <a:pt x="3430" y="4877"/>
                    </a:lnTo>
                    <a:lnTo>
                      <a:pt x="3441" y="4876"/>
                    </a:lnTo>
                    <a:lnTo>
                      <a:pt x="3451" y="4875"/>
                    </a:lnTo>
                    <a:lnTo>
                      <a:pt x="3460" y="4874"/>
                    </a:lnTo>
                    <a:lnTo>
                      <a:pt x="3470" y="4874"/>
                    </a:lnTo>
                    <a:lnTo>
                      <a:pt x="3479" y="4875"/>
                    </a:lnTo>
                    <a:lnTo>
                      <a:pt x="3490" y="4876"/>
                    </a:lnTo>
                    <a:lnTo>
                      <a:pt x="3511" y="4880"/>
                    </a:lnTo>
                    <a:lnTo>
                      <a:pt x="3534" y="4883"/>
                    </a:lnTo>
                    <a:lnTo>
                      <a:pt x="3556" y="4886"/>
                    </a:lnTo>
                    <a:lnTo>
                      <a:pt x="3578" y="4890"/>
                    </a:lnTo>
                    <a:lnTo>
                      <a:pt x="3598" y="4894"/>
                    </a:lnTo>
                    <a:lnTo>
                      <a:pt x="3616" y="4897"/>
                    </a:lnTo>
                    <a:lnTo>
                      <a:pt x="3624" y="4899"/>
                    </a:lnTo>
                    <a:lnTo>
                      <a:pt x="3633" y="4899"/>
                    </a:lnTo>
                    <a:lnTo>
                      <a:pt x="3642" y="4899"/>
                    </a:lnTo>
                    <a:lnTo>
                      <a:pt x="3652" y="4897"/>
                    </a:lnTo>
                    <a:lnTo>
                      <a:pt x="3662" y="4896"/>
                    </a:lnTo>
                    <a:lnTo>
                      <a:pt x="3672" y="4893"/>
                    </a:lnTo>
                    <a:lnTo>
                      <a:pt x="3681" y="4889"/>
                    </a:lnTo>
                    <a:lnTo>
                      <a:pt x="3690" y="4886"/>
                    </a:lnTo>
                    <a:lnTo>
                      <a:pt x="3698" y="4881"/>
                    </a:lnTo>
                    <a:lnTo>
                      <a:pt x="3706" y="4877"/>
                    </a:lnTo>
                    <a:lnTo>
                      <a:pt x="3715" y="4875"/>
                    </a:lnTo>
                    <a:lnTo>
                      <a:pt x="3724" y="4874"/>
                    </a:lnTo>
                    <a:lnTo>
                      <a:pt x="3737" y="4875"/>
                    </a:lnTo>
                    <a:lnTo>
                      <a:pt x="3750" y="4877"/>
                    </a:lnTo>
                    <a:lnTo>
                      <a:pt x="3764" y="4878"/>
                    </a:lnTo>
                    <a:lnTo>
                      <a:pt x="3778" y="4880"/>
                    </a:lnTo>
                    <a:lnTo>
                      <a:pt x="3789" y="4881"/>
                    </a:lnTo>
                    <a:lnTo>
                      <a:pt x="3801" y="4883"/>
                    </a:lnTo>
                    <a:lnTo>
                      <a:pt x="3818" y="4887"/>
                    </a:lnTo>
                    <a:lnTo>
                      <a:pt x="3836" y="4888"/>
                    </a:lnTo>
                    <a:lnTo>
                      <a:pt x="3844" y="4888"/>
                    </a:lnTo>
                    <a:lnTo>
                      <a:pt x="3852" y="4886"/>
                    </a:lnTo>
                    <a:lnTo>
                      <a:pt x="3860" y="4883"/>
                    </a:lnTo>
                    <a:lnTo>
                      <a:pt x="3867" y="4880"/>
                    </a:lnTo>
                    <a:lnTo>
                      <a:pt x="3882" y="4868"/>
                    </a:lnTo>
                    <a:lnTo>
                      <a:pt x="3900" y="4852"/>
                    </a:lnTo>
                    <a:lnTo>
                      <a:pt x="3920" y="4836"/>
                    </a:lnTo>
                    <a:lnTo>
                      <a:pt x="3940" y="4821"/>
                    </a:lnTo>
                    <a:lnTo>
                      <a:pt x="3958" y="4811"/>
                    </a:lnTo>
                    <a:lnTo>
                      <a:pt x="3976" y="4802"/>
                    </a:lnTo>
                    <a:lnTo>
                      <a:pt x="3984" y="4800"/>
                    </a:lnTo>
                    <a:lnTo>
                      <a:pt x="3995" y="4798"/>
                    </a:lnTo>
                    <a:lnTo>
                      <a:pt x="4006" y="4798"/>
                    </a:lnTo>
                    <a:lnTo>
                      <a:pt x="4018" y="4798"/>
                    </a:lnTo>
                    <a:lnTo>
                      <a:pt x="4031" y="4796"/>
                    </a:lnTo>
                    <a:lnTo>
                      <a:pt x="4043" y="4795"/>
                    </a:lnTo>
                    <a:lnTo>
                      <a:pt x="4053" y="4792"/>
                    </a:lnTo>
                    <a:lnTo>
                      <a:pt x="4063" y="4788"/>
                    </a:lnTo>
                    <a:lnTo>
                      <a:pt x="4071" y="4783"/>
                    </a:lnTo>
                    <a:lnTo>
                      <a:pt x="4079" y="4777"/>
                    </a:lnTo>
                    <a:lnTo>
                      <a:pt x="4085" y="4773"/>
                    </a:lnTo>
                    <a:lnTo>
                      <a:pt x="4091" y="4767"/>
                    </a:lnTo>
                    <a:lnTo>
                      <a:pt x="4097" y="4763"/>
                    </a:lnTo>
                    <a:lnTo>
                      <a:pt x="4103" y="4760"/>
                    </a:lnTo>
                    <a:lnTo>
                      <a:pt x="4110" y="4756"/>
                    </a:lnTo>
                    <a:lnTo>
                      <a:pt x="4118" y="4754"/>
                    </a:lnTo>
                    <a:lnTo>
                      <a:pt x="4132" y="4748"/>
                    </a:lnTo>
                    <a:lnTo>
                      <a:pt x="4148" y="4739"/>
                    </a:lnTo>
                    <a:lnTo>
                      <a:pt x="4156" y="4735"/>
                    </a:lnTo>
                    <a:lnTo>
                      <a:pt x="4160" y="4729"/>
                    </a:lnTo>
                    <a:lnTo>
                      <a:pt x="4165" y="4722"/>
                    </a:lnTo>
                    <a:lnTo>
                      <a:pt x="4170" y="4716"/>
                    </a:lnTo>
                    <a:lnTo>
                      <a:pt x="4173" y="4708"/>
                    </a:lnTo>
                    <a:lnTo>
                      <a:pt x="4177" y="4703"/>
                    </a:lnTo>
                    <a:lnTo>
                      <a:pt x="4181" y="4695"/>
                    </a:lnTo>
                    <a:lnTo>
                      <a:pt x="4186" y="4689"/>
                    </a:lnTo>
                    <a:lnTo>
                      <a:pt x="4198" y="4679"/>
                    </a:lnTo>
                    <a:lnTo>
                      <a:pt x="4210" y="4667"/>
                    </a:lnTo>
                    <a:lnTo>
                      <a:pt x="4221" y="4654"/>
                    </a:lnTo>
                    <a:lnTo>
                      <a:pt x="4230" y="4641"/>
                    </a:lnTo>
                    <a:lnTo>
                      <a:pt x="4244" y="4622"/>
                    </a:lnTo>
                    <a:lnTo>
                      <a:pt x="4261" y="4599"/>
                    </a:lnTo>
                    <a:lnTo>
                      <a:pt x="4278" y="4578"/>
                    </a:lnTo>
                    <a:lnTo>
                      <a:pt x="4289" y="4562"/>
                    </a:lnTo>
                    <a:lnTo>
                      <a:pt x="4299" y="4548"/>
                    </a:lnTo>
                    <a:lnTo>
                      <a:pt x="4316" y="4527"/>
                    </a:lnTo>
                    <a:lnTo>
                      <a:pt x="4324" y="4515"/>
                    </a:lnTo>
                    <a:lnTo>
                      <a:pt x="4335" y="4505"/>
                    </a:lnTo>
                    <a:lnTo>
                      <a:pt x="4345" y="4497"/>
                    </a:lnTo>
                    <a:lnTo>
                      <a:pt x="4353" y="4491"/>
                    </a:lnTo>
                    <a:lnTo>
                      <a:pt x="4372" y="4484"/>
                    </a:lnTo>
                    <a:lnTo>
                      <a:pt x="4391" y="4477"/>
                    </a:lnTo>
                    <a:lnTo>
                      <a:pt x="4400" y="4473"/>
                    </a:lnTo>
                    <a:lnTo>
                      <a:pt x="4410" y="4468"/>
                    </a:lnTo>
                    <a:lnTo>
                      <a:pt x="4418" y="4464"/>
                    </a:lnTo>
                    <a:lnTo>
                      <a:pt x="4427" y="4458"/>
                    </a:lnTo>
                    <a:lnTo>
                      <a:pt x="4438" y="4447"/>
                    </a:lnTo>
                    <a:lnTo>
                      <a:pt x="4450" y="4437"/>
                    </a:lnTo>
                    <a:lnTo>
                      <a:pt x="4456" y="4434"/>
                    </a:lnTo>
                    <a:lnTo>
                      <a:pt x="4462" y="4430"/>
                    </a:lnTo>
                    <a:lnTo>
                      <a:pt x="4469" y="4429"/>
                    </a:lnTo>
                    <a:lnTo>
                      <a:pt x="4478" y="4428"/>
                    </a:lnTo>
                    <a:lnTo>
                      <a:pt x="4493" y="4427"/>
                    </a:lnTo>
                    <a:lnTo>
                      <a:pt x="4505" y="4426"/>
                    </a:lnTo>
                    <a:lnTo>
                      <a:pt x="4511" y="4424"/>
                    </a:lnTo>
                    <a:lnTo>
                      <a:pt x="4516" y="4421"/>
                    </a:lnTo>
                    <a:lnTo>
                      <a:pt x="4522" y="4417"/>
                    </a:lnTo>
                    <a:lnTo>
                      <a:pt x="4526" y="4410"/>
                    </a:lnTo>
                    <a:lnTo>
                      <a:pt x="4541" y="4396"/>
                    </a:lnTo>
                    <a:lnTo>
                      <a:pt x="4557" y="4379"/>
                    </a:lnTo>
                    <a:lnTo>
                      <a:pt x="4576" y="4363"/>
                    </a:lnTo>
                    <a:lnTo>
                      <a:pt x="4594" y="4347"/>
                    </a:lnTo>
                    <a:lnTo>
                      <a:pt x="4610" y="4335"/>
                    </a:lnTo>
                    <a:lnTo>
                      <a:pt x="4624" y="4327"/>
                    </a:lnTo>
                    <a:lnTo>
                      <a:pt x="4629" y="4322"/>
                    </a:lnTo>
                    <a:lnTo>
                      <a:pt x="4633" y="4316"/>
                    </a:lnTo>
                    <a:lnTo>
                      <a:pt x="4637" y="4309"/>
                    </a:lnTo>
                    <a:lnTo>
                      <a:pt x="4639" y="4300"/>
                    </a:lnTo>
                    <a:lnTo>
                      <a:pt x="4639" y="4289"/>
                    </a:lnTo>
                    <a:lnTo>
                      <a:pt x="4638" y="4279"/>
                    </a:lnTo>
                    <a:lnTo>
                      <a:pt x="4636" y="4271"/>
                    </a:lnTo>
                    <a:lnTo>
                      <a:pt x="4633" y="4264"/>
                    </a:lnTo>
                    <a:lnTo>
                      <a:pt x="4625" y="4251"/>
                    </a:lnTo>
                    <a:lnTo>
                      <a:pt x="4617" y="4240"/>
                    </a:lnTo>
                    <a:lnTo>
                      <a:pt x="4607" y="4228"/>
                    </a:lnTo>
                    <a:lnTo>
                      <a:pt x="4593" y="4214"/>
                    </a:lnTo>
                    <a:lnTo>
                      <a:pt x="4579" y="4200"/>
                    </a:lnTo>
                    <a:lnTo>
                      <a:pt x="4564" y="4189"/>
                    </a:lnTo>
                    <a:lnTo>
                      <a:pt x="4551" y="4180"/>
                    </a:lnTo>
                    <a:lnTo>
                      <a:pt x="4538" y="4168"/>
                    </a:lnTo>
                    <a:lnTo>
                      <a:pt x="4531" y="4161"/>
                    </a:lnTo>
                    <a:lnTo>
                      <a:pt x="4525" y="4152"/>
                    </a:lnTo>
                    <a:lnTo>
                      <a:pt x="4519" y="4144"/>
                    </a:lnTo>
                    <a:lnTo>
                      <a:pt x="4513" y="4133"/>
                    </a:lnTo>
                    <a:lnTo>
                      <a:pt x="4506" y="4114"/>
                    </a:lnTo>
                    <a:lnTo>
                      <a:pt x="4501" y="4099"/>
                    </a:lnTo>
                    <a:lnTo>
                      <a:pt x="4499" y="4093"/>
                    </a:lnTo>
                    <a:lnTo>
                      <a:pt x="4497" y="4087"/>
                    </a:lnTo>
                    <a:lnTo>
                      <a:pt x="4493" y="4081"/>
                    </a:lnTo>
                    <a:lnTo>
                      <a:pt x="4488" y="4076"/>
                    </a:lnTo>
                    <a:lnTo>
                      <a:pt x="4480" y="4070"/>
                    </a:lnTo>
                    <a:lnTo>
                      <a:pt x="4472" y="4062"/>
                    </a:lnTo>
                    <a:lnTo>
                      <a:pt x="4468" y="4052"/>
                    </a:lnTo>
                    <a:lnTo>
                      <a:pt x="4466" y="4042"/>
                    </a:lnTo>
                    <a:lnTo>
                      <a:pt x="4465" y="4031"/>
                    </a:lnTo>
                    <a:lnTo>
                      <a:pt x="4466" y="4020"/>
                    </a:lnTo>
                    <a:lnTo>
                      <a:pt x="4469" y="4010"/>
                    </a:lnTo>
                    <a:lnTo>
                      <a:pt x="4477" y="3995"/>
                    </a:lnTo>
                    <a:lnTo>
                      <a:pt x="4485" y="3979"/>
                    </a:lnTo>
                    <a:lnTo>
                      <a:pt x="4493" y="3960"/>
                    </a:lnTo>
                    <a:lnTo>
                      <a:pt x="4498" y="3947"/>
                    </a:lnTo>
                    <a:lnTo>
                      <a:pt x="4501" y="3932"/>
                    </a:lnTo>
                    <a:lnTo>
                      <a:pt x="4506" y="3918"/>
                    </a:lnTo>
                    <a:lnTo>
                      <a:pt x="4510" y="3904"/>
                    </a:lnTo>
                    <a:lnTo>
                      <a:pt x="4515" y="3888"/>
                    </a:lnTo>
                    <a:lnTo>
                      <a:pt x="4519" y="3872"/>
                    </a:lnTo>
                    <a:lnTo>
                      <a:pt x="4524" y="3856"/>
                    </a:lnTo>
                    <a:lnTo>
                      <a:pt x="4529" y="3840"/>
                    </a:lnTo>
                    <a:lnTo>
                      <a:pt x="4540" y="3815"/>
                    </a:lnTo>
                    <a:lnTo>
                      <a:pt x="4551" y="3792"/>
                    </a:lnTo>
                    <a:lnTo>
                      <a:pt x="4563" y="3771"/>
                    </a:lnTo>
                    <a:lnTo>
                      <a:pt x="4576" y="3754"/>
                    </a:lnTo>
                    <a:lnTo>
                      <a:pt x="4589" y="3746"/>
                    </a:lnTo>
                    <a:lnTo>
                      <a:pt x="4601" y="3739"/>
                    </a:lnTo>
                    <a:lnTo>
                      <a:pt x="4616" y="3727"/>
                    </a:lnTo>
                    <a:lnTo>
                      <a:pt x="4629" y="3720"/>
                    </a:lnTo>
                    <a:lnTo>
                      <a:pt x="4635" y="3717"/>
                    </a:lnTo>
                    <a:lnTo>
                      <a:pt x="4641" y="3716"/>
                    </a:lnTo>
                    <a:lnTo>
                      <a:pt x="4647" y="3716"/>
                    </a:lnTo>
                    <a:lnTo>
                      <a:pt x="4654" y="3716"/>
                    </a:lnTo>
                    <a:lnTo>
                      <a:pt x="4670" y="3718"/>
                    </a:lnTo>
                    <a:lnTo>
                      <a:pt x="4685" y="3721"/>
                    </a:lnTo>
                    <a:lnTo>
                      <a:pt x="4699" y="3722"/>
                    </a:lnTo>
                    <a:lnTo>
                      <a:pt x="4719" y="3723"/>
                    </a:lnTo>
                    <a:lnTo>
                      <a:pt x="4742" y="3722"/>
                    </a:lnTo>
                    <a:lnTo>
                      <a:pt x="4763" y="3723"/>
                    </a:lnTo>
                    <a:lnTo>
                      <a:pt x="4771" y="3724"/>
                    </a:lnTo>
                    <a:lnTo>
                      <a:pt x="4780" y="3725"/>
                    </a:lnTo>
                    <a:lnTo>
                      <a:pt x="4787" y="3729"/>
                    </a:lnTo>
                    <a:lnTo>
                      <a:pt x="4792" y="3734"/>
                    </a:lnTo>
                    <a:lnTo>
                      <a:pt x="4801" y="3748"/>
                    </a:lnTo>
                    <a:lnTo>
                      <a:pt x="4809" y="3764"/>
                    </a:lnTo>
                    <a:lnTo>
                      <a:pt x="4815" y="3772"/>
                    </a:lnTo>
                    <a:lnTo>
                      <a:pt x="4821" y="3780"/>
                    </a:lnTo>
                    <a:lnTo>
                      <a:pt x="4830" y="3787"/>
                    </a:lnTo>
                    <a:lnTo>
                      <a:pt x="4839" y="3793"/>
                    </a:lnTo>
                    <a:lnTo>
                      <a:pt x="4850" y="3798"/>
                    </a:lnTo>
                    <a:lnTo>
                      <a:pt x="4863" y="3804"/>
                    </a:lnTo>
                    <a:lnTo>
                      <a:pt x="4877" y="3809"/>
                    </a:lnTo>
                    <a:lnTo>
                      <a:pt x="4891" y="3815"/>
                    </a:lnTo>
                    <a:lnTo>
                      <a:pt x="4920" y="3823"/>
                    </a:lnTo>
                    <a:lnTo>
                      <a:pt x="4943" y="3827"/>
                    </a:lnTo>
                    <a:lnTo>
                      <a:pt x="4963" y="3830"/>
                    </a:lnTo>
                    <a:lnTo>
                      <a:pt x="4990" y="3835"/>
                    </a:lnTo>
                    <a:lnTo>
                      <a:pt x="5019" y="3838"/>
                    </a:lnTo>
                    <a:lnTo>
                      <a:pt x="5044" y="3841"/>
                    </a:lnTo>
                    <a:lnTo>
                      <a:pt x="5067" y="3842"/>
                    </a:lnTo>
                    <a:lnTo>
                      <a:pt x="5091" y="3846"/>
                    </a:lnTo>
                    <a:lnTo>
                      <a:pt x="5111" y="3848"/>
                    </a:lnTo>
                    <a:lnTo>
                      <a:pt x="5128" y="3849"/>
                    </a:lnTo>
                    <a:lnTo>
                      <a:pt x="5135" y="3849"/>
                    </a:lnTo>
                    <a:lnTo>
                      <a:pt x="5141" y="3849"/>
                    </a:lnTo>
                    <a:lnTo>
                      <a:pt x="5147" y="3847"/>
                    </a:lnTo>
                    <a:lnTo>
                      <a:pt x="5153" y="3844"/>
                    </a:lnTo>
                    <a:lnTo>
                      <a:pt x="5159" y="3841"/>
                    </a:lnTo>
                    <a:lnTo>
                      <a:pt x="5165" y="3837"/>
                    </a:lnTo>
                    <a:lnTo>
                      <a:pt x="5171" y="3831"/>
                    </a:lnTo>
                    <a:lnTo>
                      <a:pt x="5178" y="3824"/>
                    </a:lnTo>
                    <a:lnTo>
                      <a:pt x="5191" y="3809"/>
                    </a:lnTo>
                    <a:lnTo>
                      <a:pt x="5205" y="3794"/>
                    </a:lnTo>
                    <a:lnTo>
                      <a:pt x="5214" y="3788"/>
                    </a:lnTo>
                    <a:lnTo>
                      <a:pt x="5222" y="3783"/>
                    </a:lnTo>
                    <a:lnTo>
                      <a:pt x="5230" y="3778"/>
                    </a:lnTo>
                    <a:lnTo>
                      <a:pt x="5239" y="3773"/>
                    </a:lnTo>
                    <a:lnTo>
                      <a:pt x="5255" y="3767"/>
                    </a:lnTo>
                    <a:lnTo>
                      <a:pt x="5268" y="3760"/>
                    </a:lnTo>
                    <a:lnTo>
                      <a:pt x="5274" y="3756"/>
                    </a:lnTo>
                    <a:lnTo>
                      <a:pt x="5280" y="3752"/>
                    </a:lnTo>
                    <a:lnTo>
                      <a:pt x="5285" y="3746"/>
                    </a:lnTo>
                    <a:lnTo>
                      <a:pt x="5291" y="3739"/>
                    </a:lnTo>
                    <a:lnTo>
                      <a:pt x="5300" y="3725"/>
                    </a:lnTo>
                    <a:lnTo>
                      <a:pt x="5307" y="3716"/>
                    </a:lnTo>
                    <a:lnTo>
                      <a:pt x="5316" y="3708"/>
                    </a:lnTo>
                    <a:lnTo>
                      <a:pt x="5329" y="3696"/>
                    </a:lnTo>
                    <a:lnTo>
                      <a:pt x="5344" y="3682"/>
                    </a:lnTo>
                    <a:lnTo>
                      <a:pt x="5360" y="3666"/>
                    </a:lnTo>
                    <a:lnTo>
                      <a:pt x="5373" y="3651"/>
                    </a:lnTo>
                    <a:lnTo>
                      <a:pt x="5384" y="3636"/>
                    </a:lnTo>
                    <a:lnTo>
                      <a:pt x="5392" y="3623"/>
                    </a:lnTo>
                    <a:lnTo>
                      <a:pt x="5398" y="3609"/>
                    </a:lnTo>
                    <a:lnTo>
                      <a:pt x="5404" y="3595"/>
                    </a:lnTo>
                    <a:lnTo>
                      <a:pt x="5407" y="3580"/>
                    </a:lnTo>
                    <a:lnTo>
                      <a:pt x="5409" y="3573"/>
                    </a:lnTo>
                    <a:lnTo>
                      <a:pt x="5412" y="3567"/>
                    </a:lnTo>
                    <a:lnTo>
                      <a:pt x="5416" y="3561"/>
                    </a:lnTo>
                    <a:lnTo>
                      <a:pt x="5420" y="3557"/>
                    </a:lnTo>
                    <a:lnTo>
                      <a:pt x="5425" y="3552"/>
                    </a:lnTo>
                    <a:lnTo>
                      <a:pt x="5431" y="3548"/>
                    </a:lnTo>
                    <a:lnTo>
                      <a:pt x="5437" y="3545"/>
                    </a:lnTo>
                    <a:lnTo>
                      <a:pt x="5442" y="3542"/>
                    </a:lnTo>
                    <a:lnTo>
                      <a:pt x="5454" y="3539"/>
                    </a:lnTo>
                    <a:lnTo>
                      <a:pt x="5469" y="3538"/>
                    </a:lnTo>
                    <a:lnTo>
                      <a:pt x="5477" y="3538"/>
                    </a:lnTo>
                    <a:lnTo>
                      <a:pt x="5486" y="3539"/>
                    </a:lnTo>
                    <a:lnTo>
                      <a:pt x="5495" y="3540"/>
                    </a:lnTo>
                    <a:lnTo>
                      <a:pt x="5504" y="3544"/>
                    </a:lnTo>
                    <a:lnTo>
                      <a:pt x="5523" y="3548"/>
                    </a:lnTo>
                    <a:lnTo>
                      <a:pt x="5543" y="3552"/>
                    </a:lnTo>
                    <a:lnTo>
                      <a:pt x="5552" y="3553"/>
                    </a:lnTo>
                    <a:lnTo>
                      <a:pt x="5562" y="3554"/>
                    </a:lnTo>
                    <a:lnTo>
                      <a:pt x="5571" y="3554"/>
                    </a:lnTo>
                    <a:lnTo>
                      <a:pt x="5580" y="3553"/>
                    </a:lnTo>
                    <a:lnTo>
                      <a:pt x="5599" y="3548"/>
                    </a:lnTo>
                    <a:lnTo>
                      <a:pt x="5622" y="3544"/>
                    </a:lnTo>
                    <a:lnTo>
                      <a:pt x="5646" y="3538"/>
                    </a:lnTo>
                    <a:lnTo>
                      <a:pt x="5668" y="3534"/>
                    </a:lnTo>
                    <a:lnTo>
                      <a:pt x="5688" y="3532"/>
                    </a:lnTo>
                    <a:lnTo>
                      <a:pt x="5712" y="3526"/>
                    </a:lnTo>
                    <a:lnTo>
                      <a:pt x="5725" y="3521"/>
                    </a:lnTo>
                    <a:lnTo>
                      <a:pt x="5737" y="3514"/>
                    </a:lnTo>
                    <a:lnTo>
                      <a:pt x="5747" y="3507"/>
                    </a:lnTo>
                    <a:lnTo>
                      <a:pt x="5758" y="3496"/>
                    </a:lnTo>
                    <a:lnTo>
                      <a:pt x="5778" y="3475"/>
                    </a:lnTo>
                    <a:lnTo>
                      <a:pt x="5798" y="3452"/>
                    </a:lnTo>
                    <a:lnTo>
                      <a:pt x="5816" y="3433"/>
                    </a:lnTo>
                    <a:lnTo>
                      <a:pt x="5832" y="3418"/>
                    </a:lnTo>
                    <a:lnTo>
                      <a:pt x="5838" y="3413"/>
                    </a:lnTo>
                    <a:lnTo>
                      <a:pt x="5845" y="3408"/>
                    </a:lnTo>
                    <a:lnTo>
                      <a:pt x="5851" y="3405"/>
                    </a:lnTo>
                    <a:lnTo>
                      <a:pt x="5857" y="3402"/>
                    </a:lnTo>
                    <a:lnTo>
                      <a:pt x="5867" y="3401"/>
                    </a:lnTo>
                    <a:lnTo>
                      <a:pt x="5876" y="3401"/>
                    </a:lnTo>
                    <a:lnTo>
                      <a:pt x="5879" y="3400"/>
                    </a:lnTo>
                    <a:lnTo>
                      <a:pt x="5883" y="3399"/>
                    </a:lnTo>
                    <a:lnTo>
                      <a:pt x="5888" y="3395"/>
                    </a:lnTo>
                    <a:lnTo>
                      <a:pt x="5894" y="3392"/>
                    </a:lnTo>
                    <a:lnTo>
                      <a:pt x="5898" y="3386"/>
                    </a:lnTo>
                    <a:lnTo>
                      <a:pt x="5904" y="3380"/>
                    </a:lnTo>
                    <a:lnTo>
                      <a:pt x="5909" y="3371"/>
                    </a:lnTo>
                    <a:lnTo>
                      <a:pt x="5914" y="3364"/>
                    </a:lnTo>
                    <a:lnTo>
                      <a:pt x="5916" y="3356"/>
                    </a:lnTo>
                    <a:lnTo>
                      <a:pt x="5917" y="3349"/>
                    </a:lnTo>
                    <a:lnTo>
                      <a:pt x="5917" y="3343"/>
                    </a:lnTo>
                    <a:lnTo>
                      <a:pt x="5916" y="3337"/>
                    </a:lnTo>
                    <a:lnTo>
                      <a:pt x="5911" y="3324"/>
                    </a:lnTo>
                    <a:lnTo>
                      <a:pt x="5908" y="3308"/>
                    </a:lnTo>
                    <a:lnTo>
                      <a:pt x="5909" y="3299"/>
                    </a:lnTo>
                    <a:lnTo>
                      <a:pt x="5911" y="3286"/>
                    </a:lnTo>
                    <a:lnTo>
                      <a:pt x="5917" y="3273"/>
                    </a:lnTo>
                    <a:lnTo>
                      <a:pt x="5923" y="3257"/>
                    </a:lnTo>
                    <a:lnTo>
                      <a:pt x="5932" y="3242"/>
                    </a:lnTo>
                    <a:lnTo>
                      <a:pt x="5940" y="3227"/>
                    </a:lnTo>
                    <a:lnTo>
                      <a:pt x="5948" y="3213"/>
                    </a:lnTo>
                    <a:lnTo>
                      <a:pt x="5957" y="3201"/>
                    </a:lnTo>
                    <a:lnTo>
                      <a:pt x="5971" y="3179"/>
                    </a:lnTo>
                    <a:lnTo>
                      <a:pt x="5984" y="3157"/>
                    </a:lnTo>
                    <a:lnTo>
                      <a:pt x="5991" y="3148"/>
                    </a:lnTo>
                    <a:lnTo>
                      <a:pt x="5998" y="3138"/>
                    </a:lnTo>
                    <a:lnTo>
                      <a:pt x="6006" y="3130"/>
                    </a:lnTo>
                    <a:lnTo>
                      <a:pt x="6015" y="3123"/>
                    </a:lnTo>
                    <a:lnTo>
                      <a:pt x="6035" y="3112"/>
                    </a:lnTo>
                    <a:lnTo>
                      <a:pt x="6055" y="3103"/>
                    </a:lnTo>
                    <a:lnTo>
                      <a:pt x="6066" y="3099"/>
                    </a:lnTo>
                    <a:lnTo>
                      <a:pt x="6075" y="3097"/>
                    </a:lnTo>
                    <a:lnTo>
                      <a:pt x="6084" y="3094"/>
                    </a:lnTo>
                    <a:lnTo>
                      <a:pt x="6092" y="3093"/>
                    </a:lnTo>
                    <a:lnTo>
                      <a:pt x="6110" y="3093"/>
                    </a:lnTo>
                    <a:lnTo>
                      <a:pt x="6132" y="3092"/>
                    </a:lnTo>
                    <a:lnTo>
                      <a:pt x="6155" y="3092"/>
                    </a:lnTo>
                    <a:lnTo>
                      <a:pt x="6173" y="3091"/>
                    </a:lnTo>
                    <a:lnTo>
                      <a:pt x="6188" y="3091"/>
                    </a:lnTo>
                    <a:lnTo>
                      <a:pt x="6205" y="3088"/>
                    </a:lnTo>
                    <a:lnTo>
                      <a:pt x="6213" y="3086"/>
                    </a:lnTo>
                    <a:lnTo>
                      <a:pt x="6220" y="3082"/>
                    </a:lnTo>
                    <a:lnTo>
                      <a:pt x="6226" y="3078"/>
                    </a:lnTo>
                    <a:lnTo>
                      <a:pt x="6231" y="3071"/>
                    </a:lnTo>
                    <a:lnTo>
                      <a:pt x="6233" y="3063"/>
                    </a:lnTo>
                    <a:lnTo>
                      <a:pt x="6236" y="3054"/>
                    </a:lnTo>
                    <a:lnTo>
                      <a:pt x="6237" y="3043"/>
                    </a:lnTo>
                    <a:lnTo>
                      <a:pt x="6238" y="3034"/>
                    </a:lnTo>
                    <a:lnTo>
                      <a:pt x="6239" y="3023"/>
                    </a:lnTo>
                    <a:lnTo>
                      <a:pt x="6242" y="3014"/>
                    </a:lnTo>
                    <a:lnTo>
                      <a:pt x="6244" y="3004"/>
                    </a:lnTo>
                    <a:lnTo>
                      <a:pt x="6248" y="2997"/>
                    </a:lnTo>
                    <a:lnTo>
                      <a:pt x="6253" y="2991"/>
                    </a:lnTo>
                    <a:lnTo>
                      <a:pt x="6258" y="2986"/>
                    </a:lnTo>
                    <a:lnTo>
                      <a:pt x="6264" y="2984"/>
                    </a:lnTo>
                    <a:lnTo>
                      <a:pt x="6270" y="2981"/>
                    </a:lnTo>
                    <a:lnTo>
                      <a:pt x="6282" y="2979"/>
                    </a:lnTo>
                    <a:lnTo>
                      <a:pt x="6292" y="2977"/>
                    </a:lnTo>
                    <a:lnTo>
                      <a:pt x="6295" y="2975"/>
                    </a:lnTo>
                    <a:lnTo>
                      <a:pt x="6298" y="2977"/>
                    </a:lnTo>
                    <a:lnTo>
                      <a:pt x="6301" y="2979"/>
                    </a:lnTo>
                    <a:lnTo>
                      <a:pt x="6304" y="2983"/>
                    </a:lnTo>
                    <a:lnTo>
                      <a:pt x="6310" y="2990"/>
                    </a:lnTo>
                    <a:lnTo>
                      <a:pt x="6317" y="2998"/>
                    </a:lnTo>
                    <a:lnTo>
                      <a:pt x="6321" y="3000"/>
                    </a:lnTo>
                    <a:lnTo>
                      <a:pt x="6329" y="3003"/>
                    </a:lnTo>
                    <a:lnTo>
                      <a:pt x="6336" y="3005"/>
                    </a:lnTo>
                    <a:lnTo>
                      <a:pt x="6343" y="3006"/>
                    </a:lnTo>
                    <a:lnTo>
                      <a:pt x="6351" y="3008"/>
                    </a:lnTo>
                    <a:lnTo>
                      <a:pt x="6358" y="3005"/>
                    </a:lnTo>
                    <a:lnTo>
                      <a:pt x="6365" y="3003"/>
                    </a:lnTo>
                    <a:lnTo>
                      <a:pt x="6371" y="2997"/>
                    </a:lnTo>
                    <a:lnTo>
                      <a:pt x="6380" y="2986"/>
                    </a:lnTo>
                    <a:lnTo>
                      <a:pt x="6387" y="2977"/>
                    </a:lnTo>
                    <a:lnTo>
                      <a:pt x="6395" y="2967"/>
                    </a:lnTo>
                    <a:lnTo>
                      <a:pt x="6408" y="2956"/>
                    </a:lnTo>
                    <a:lnTo>
                      <a:pt x="6428" y="2943"/>
                    </a:lnTo>
                    <a:lnTo>
                      <a:pt x="6453" y="2930"/>
                    </a:lnTo>
                    <a:lnTo>
                      <a:pt x="6478" y="2917"/>
                    </a:lnTo>
                    <a:lnTo>
                      <a:pt x="6497" y="2910"/>
                    </a:lnTo>
                    <a:lnTo>
                      <a:pt x="6510" y="2907"/>
                    </a:lnTo>
                    <a:lnTo>
                      <a:pt x="6522" y="2904"/>
                    </a:lnTo>
                    <a:lnTo>
                      <a:pt x="6535" y="2904"/>
                    </a:lnTo>
                    <a:lnTo>
                      <a:pt x="6550" y="2907"/>
                    </a:lnTo>
                    <a:lnTo>
                      <a:pt x="6565" y="2909"/>
                    </a:lnTo>
                    <a:lnTo>
                      <a:pt x="6577" y="2909"/>
                    </a:lnTo>
                    <a:lnTo>
                      <a:pt x="6588" y="2909"/>
                    </a:lnTo>
                    <a:lnTo>
                      <a:pt x="6597" y="2908"/>
                    </a:lnTo>
                    <a:lnTo>
                      <a:pt x="6604" y="2908"/>
                    </a:lnTo>
                    <a:lnTo>
                      <a:pt x="6610" y="2907"/>
                    </a:lnTo>
                    <a:lnTo>
                      <a:pt x="6616" y="2905"/>
                    </a:lnTo>
                    <a:lnTo>
                      <a:pt x="6623" y="2902"/>
                    </a:lnTo>
                    <a:lnTo>
                      <a:pt x="6629" y="2893"/>
                    </a:lnTo>
                    <a:lnTo>
                      <a:pt x="6635" y="2883"/>
                    </a:lnTo>
                    <a:lnTo>
                      <a:pt x="6639" y="2877"/>
                    </a:lnTo>
                    <a:lnTo>
                      <a:pt x="6644" y="2872"/>
                    </a:lnTo>
                    <a:lnTo>
                      <a:pt x="6650" y="2869"/>
                    </a:lnTo>
                    <a:lnTo>
                      <a:pt x="6657" y="2865"/>
                    </a:lnTo>
                    <a:lnTo>
                      <a:pt x="6664" y="2864"/>
                    </a:lnTo>
                    <a:lnTo>
                      <a:pt x="6671" y="2864"/>
                    </a:lnTo>
                    <a:lnTo>
                      <a:pt x="6678" y="2865"/>
                    </a:lnTo>
                    <a:lnTo>
                      <a:pt x="6684" y="2866"/>
                    </a:lnTo>
                    <a:lnTo>
                      <a:pt x="6694" y="2870"/>
                    </a:lnTo>
                    <a:lnTo>
                      <a:pt x="6699" y="2874"/>
                    </a:lnTo>
                    <a:lnTo>
                      <a:pt x="6714" y="2884"/>
                    </a:lnTo>
                    <a:lnTo>
                      <a:pt x="6734" y="2899"/>
                    </a:lnTo>
                    <a:lnTo>
                      <a:pt x="6743" y="2910"/>
                    </a:lnTo>
                    <a:lnTo>
                      <a:pt x="6753" y="2917"/>
                    </a:lnTo>
                    <a:lnTo>
                      <a:pt x="6757" y="2920"/>
                    </a:lnTo>
                    <a:lnTo>
                      <a:pt x="6761" y="2921"/>
                    </a:lnTo>
                    <a:lnTo>
                      <a:pt x="6766" y="2921"/>
                    </a:lnTo>
                    <a:lnTo>
                      <a:pt x="6770" y="2918"/>
                    </a:lnTo>
                    <a:lnTo>
                      <a:pt x="6778" y="2913"/>
                    </a:lnTo>
                    <a:lnTo>
                      <a:pt x="6785" y="2908"/>
                    </a:lnTo>
                    <a:lnTo>
                      <a:pt x="6795" y="2903"/>
                    </a:lnTo>
                    <a:lnTo>
                      <a:pt x="6808" y="2898"/>
                    </a:lnTo>
                    <a:lnTo>
                      <a:pt x="6811" y="2898"/>
                    </a:lnTo>
                    <a:lnTo>
                      <a:pt x="6815" y="2898"/>
                    </a:lnTo>
                    <a:lnTo>
                      <a:pt x="6817" y="2899"/>
                    </a:lnTo>
                    <a:lnTo>
                      <a:pt x="6821" y="2901"/>
                    </a:lnTo>
                    <a:lnTo>
                      <a:pt x="6827" y="2904"/>
                    </a:lnTo>
                    <a:lnTo>
                      <a:pt x="6833" y="2909"/>
                    </a:lnTo>
                    <a:lnTo>
                      <a:pt x="6837" y="2914"/>
                    </a:lnTo>
                    <a:lnTo>
                      <a:pt x="6845" y="2917"/>
                    </a:lnTo>
                    <a:lnTo>
                      <a:pt x="6848" y="2917"/>
                    </a:lnTo>
                    <a:lnTo>
                      <a:pt x="6852" y="2918"/>
                    </a:lnTo>
                    <a:lnTo>
                      <a:pt x="6855" y="2918"/>
                    </a:lnTo>
                    <a:lnTo>
                      <a:pt x="6860" y="2917"/>
                    </a:lnTo>
                    <a:lnTo>
                      <a:pt x="6866" y="2916"/>
                    </a:lnTo>
                    <a:lnTo>
                      <a:pt x="6871" y="2917"/>
                    </a:lnTo>
                    <a:lnTo>
                      <a:pt x="6874" y="2918"/>
                    </a:lnTo>
                    <a:lnTo>
                      <a:pt x="6878" y="2921"/>
                    </a:lnTo>
                    <a:lnTo>
                      <a:pt x="6884" y="2927"/>
                    </a:lnTo>
                    <a:lnTo>
                      <a:pt x="6888" y="2930"/>
                    </a:lnTo>
                    <a:lnTo>
                      <a:pt x="6896" y="2932"/>
                    </a:lnTo>
                    <a:lnTo>
                      <a:pt x="6900" y="2930"/>
                    </a:lnTo>
                    <a:lnTo>
                      <a:pt x="6903" y="2927"/>
                    </a:lnTo>
                    <a:lnTo>
                      <a:pt x="6905" y="2923"/>
                    </a:lnTo>
                    <a:lnTo>
                      <a:pt x="6908" y="2918"/>
                    </a:lnTo>
                    <a:lnTo>
                      <a:pt x="6911" y="2915"/>
                    </a:lnTo>
                    <a:lnTo>
                      <a:pt x="6916" y="2911"/>
                    </a:lnTo>
                    <a:lnTo>
                      <a:pt x="6924" y="2910"/>
                    </a:lnTo>
                    <a:lnTo>
                      <a:pt x="6928" y="2909"/>
                    </a:lnTo>
                    <a:lnTo>
                      <a:pt x="6931" y="2908"/>
                    </a:lnTo>
                    <a:lnTo>
                      <a:pt x="6934" y="2907"/>
                    </a:lnTo>
                    <a:lnTo>
                      <a:pt x="6935" y="2904"/>
                    </a:lnTo>
                    <a:lnTo>
                      <a:pt x="6937" y="2901"/>
                    </a:lnTo>
                    <a:lnTo>
                      <a:pt x="6938" y="2895"/>
                    </a:lnTo>
                    <a:lnTo>
                      <a:pt x="6940" y="2890"/>
                    </a:lnTo>
                    <a:lnTo>
                      <a:pt x="6942" y="2885"/>
                    </a:lnTo>
                    <a:lnTo>
                      <a:pt x="6943" y="2884"/>
                    </a:lnTo>
                    <a:lnTo>
                      <a:pt x="6947" y="2883"/>
                    </a:lnTo>
                    <a:lnTo>
                      <a:pt x="6950" y="2882"/>
                    </a:lnTo>
                    <a:lnTo>
                      <a:pt x="6955" y="2882"/>
                    </a:lnTo>
                    <a:lnTo>
                      <a:pt x="6960" y="2882"/>
                    </a:lnTo>
                    <a:lnTo>
                      <a:pt x="6963" y="2880"/>
                    </a:lnTo>
                    <a:lnTo>
                      <a:pt x="6967" y="2878"/>
                    </a:lnTo>
                    <a:lnTo>
                      <a:pt x="6971" y="2876"/>
                    </a:lnTo>
                    <a:lnTo>
                      <a:pt x="6975" y="2871"/>
                    </a:lnTo>
                    <a:lnTo>
                      <a:pt x="6978" y="2863"/>
                    </a:lnTo>
                    <a:lnTo>
                      <a:pt x="6979" y="2854"/>
                    </a:lnTo>
                    <a:lnTo>
                      <a:pt x="6980" y="2845"/>
                    </a:lnTo>
                    <a:lnTo>
                      <a:pt x="6980" y="2835"/>
                    </a:lnTo>
                    <a:lnTo>
                      <a:pt x="6979" y="2826"/>
                    </a:lnTo>
                    <a:lnTo>
                      <a:pt x="6979" y="2816"/>
                    </a:lnTo>
                    <a:lnTo>
                      <a:pt x="6978" y="2808"/>
                    </a:lnTo>
                    <a:lnTo>
                      <a:pt x="6975" y="2800"/>
                    </a:lnTo>
                    <a:lnTo>
                      <a:pt x="6973" y="2792"/>
                    </a:lnTo>
                    <a:lnTo>
                      <a:pt x="6971" y="2787"/>
                    </a:lnTo>
                    <a:lnTo>
                      <a:pt x="6967" y="2781"/>
                    </a:lnTo>
                    <a:lnTo>
                      <a:pt x="6962" y="2775"/>
                    </a:lnTo>
                    <a:lnTo>
                      <a:pt x="6957" y="2770"/>
                    </a:lnTo>
                    <a:lnTo>
                      <a:pt x="6949" y="2759"/>
                    </a:lnTo>
                    <a:lnTo>
                      <a:pt x="6942" y="2747"/>
                    </a:lnTo>
                    <a:lnTo>
                      <a:pt x="6936" y="2735"/>
                    </a:lnTo>
                    <a:lnTo>
                      <a:pt x="6931" y="2722"/>
                    </a:lnTo>
                    <a:lnTo>
                      <a:pt x="6928" y="2710"/>
                    </a:lnTo>
                    <a:lnTo>
                      <a:pt x="6924" y="2699"/>
                    </a:lnTo>
                    <a:lnTo>
                      <a:pt x="6921" y="2693"/>
                    </a:lnTo>
                    <a:lnTo>
                      <a:pt x="6917" y="2685"/>
                    </a:lnTo>
                    <a:lnTo>
                      <a:pt x="6911" y="2680"/>
                    </a:lnTo>
                    <a:lnTo>
                      <a:pt x="6905" y="2672"/>
                    </a:lnTo>
                    <a:lnTo>
                      <a:pt x="6897" y="2665"/>
                    </a:lnTo>
                    <a:lnTo>
                      <a:pt x="6890" y="2661"/>
                    </a:lnTo>
                    <a:lnTo>
                      <a:pt x="6881" y="2656"/>
                    </a:lnTo>
                    <a:lnTo>
                      <a:pt x="6874" y="2652"/>
                    </a:lnTo>
                    <a:lnTo>
                      <a:pt x="6867" y="2650"/>
                    </a:lnTo>
                    <a:lnTo>
                      <a:pt x="6861" y="2646"/>
                    </a:lnTo>
                    <a:lnTo>
                      <a:pt x="6856" y="2643"/>
                    </a:lnTo>
                    <a:lnTo>
                      <a:pt x="6852" y="2638"/>
                    </a:lnTo>
                    <a:lnTo>
                      <a:pt x="6843" y="2627"/>
                    </a:lnTo>
                    <a:lnTo>
                      <a:pt x="6831" y="2615"/>
                    </a:lnTo>
                    <a:lnTo>
                      <a:pt x="6818" y="2603"/>
                    </a:lnTo>
                    <a:lnTo>
                      <a:pt x="6806" y="2594"/>
                    </a:lnTo>
                    <a:lnTo>
                      <a:pt x="6796" y="2588"/>
                    </a:lnTo>
                    <a:lnTo>
                      <a:pt x="6786" y="2583"/>
                    </a:lnTo>
                    <a:lnTo>
                      <a:pt x="6784" y="2580"/>
                    </a:lnTo>
                    <a:lnTo>
                      <a:pt x="6780" y="2577"/>
                    </a:lnTo>
                    <a:lnTo>
                      <a:pt x="6779" y="2573"/>
                    </a:lnTo>
                    <a:lnTo>
                      <a:pt x="6778" y="2568"/>
                    </a:lnTo>
                    <a:lnTo>
                      <a:pt x="6777" y="2564"/>
                    </a:lnTo>
                    <a:lnTo>
                      <a:pt x="6776" y="2561"/>
                    </a:lnTo>
                    <a:lnTo>
                      <a:pt x="6773" y="2557"/>
                    </a:lnTo>
                    <a:lnTo>
                      <a:pt x="6770" y="2555"/>
                    </a:lnTo>
                    <a:lnTo>
                      <a:pt x="6764" y="2552"/>
                    </a:lnTo>
                    <a:lnTo>
                      <a:pt x="6755" y="2548"/>
                    </a:lnTo>
                    <a:lnTo>
                      <a:pt x="6746" y="2544"/>
                    </a:lnTo>
                    <a:lnTo>
                      <a:pt x="6736" y="2539"/>
                    </a:lnTo>
                    <a:lnTo>
                      <a:pt x="6732" y="2535"/>
                    </a:lnTo>
                    <a:lnTo>
                      <a:pt x="6727" y="2529"/>
                    </a:lnTo>
                    <a:lnTo>
                      <a:pt x="6722" y="2521"/>
                    </a:lnTo>
                    <a:lnTo>
                      <a:pt x="6719" y="2512"/>
                    </a:lnTo>
                    <a:lnTo>
                      <a:pt x="6715" y="2502"/>
                    </a:lnTo>
                    <a:lnTo>
                      <a:pt x="6710" y="2494"/>
                    </a:lnTo>
                    <a:lnTo>
                      <a:pt x="6705" y="2488"/>
                    </a:lnTo>
                    <a:lnTo>
                      <a:pt x="6701" y="2483"/>
                    </a:lnTo>
                    <a:lnTo>
                      <a:pt x="6695" y="2479"/>
                    </a:lnTo>
                    <a:lnTo>
                      <a:pt x="6689" y="2476"/>
                    </a:lnTo>
                    <a:lnTo>
                      <a:pt x="6683" y="2473"/>
                    </a:lnTo>
                    <a:lnTo>
                      <a:pt x="6676" y="2470"/>
                    </a:lnTo>
                    <a:lnTo>
                      <a:pt x="6660" y="2464"/>
                    </a:lnTo>
                    <a:lnTo>
                      <a:pt x="6645" y="2460"/>
                    </a:lnTo>
                    <a:lnTo>
                      <a:pt x="6632" y="2455"/>
                    </a:lnTo>
                    <a:lnTo>
                      <a:pt x="6621" y="2451"/>
                    </a:lnTo>
                    <a:lnTo>
                      <a:pt x="6612" y="2450"/>
                    </a:lnTo>
                    <a:lnTo>
                      <a:pt x="6602" y="2448"/>
                    </a:lnTo>
                    <a:lnTo>
                      <a:pt x="6597" y="2445"/>
                    </a:lnTo>
                    <a:lnTo>
                      <a:pt x="6591" y="2442"/>
                    </a:lnTo>
                    <a:lnTo>
                      <a:pt x="6588" y="2437"/>
                    </a:lnTo>
                    <a:lnTo>
                      <a:pt x="6583" y="2431"/>
                    </a:lnTo>
                    <a:lnTo>
                      <a:pt x="6572" y="2414"/>
                    </a:lnTo>
                    <a:lnTo>
                      <a:pt x="6558" y="2395"/>
                    </a:lnTo>
                    <a:lnTo>
                      <a:pt x="6544" y="2376"/>
                    </a:lnTo>
                    <a:lnTo>
                      <a:pt x="6534" y="2365"/>
                    </a:lnTo>
                    <a:lnTo>
                      <a:pt x="6529" y="2361"/>
                    </a:lnTo>
                    <a:lnTo>
                      <a:pt x="6525" y="2357"/>
                    </a:lnTo>
                    <a:lnTo>
                      <a:pt x="6520" y="2356"/>
                    </a:lnTo>
                    <a:lnTo>
                      <a:pt x="6514" y="2354"/>
                    </a:lnTo>
                    <a:lnTo>
                      <a:pt x="6501" y="2351"/>
                    </a:lnTo>
                    <a:lnTo>
                      <a:pt x="6484" y="2351"/>
                    </a:lnTo>
                    <a:lnTo>
                      <a:pt x="6477" y="2350"/>
                    </a:lnTo>
                    <a:lnTo>
                      <a:pt x="6468" y="2349"/>
                    </a:lnTo>
                    <a:lnTo>
                      <a:pt x="6458" y="2350"/>
                    </a:lnTo>
                    <a:lnTo>
                      <a:pt x="6447" y="2350"/>
                    </a:lnTo>
                    <a:lnTo>
                      <a:pt x="6436" y="2348"/>
                    </a:lnTo>
                    <a:lnTo>
                      <a:pt x="6423" y="2347"/>
                    </a:lnTo>
                    <a:lnTo>
                      <a:pt x="6412" y="2349"/>
                    </a:lnTo>
                    <a:lnTo>
                      <a:pt x="6402" y="2351"/>
                    </a:lnTo>
                    <a:lnTo>
                      <a:pt x="6387" y="2353"/>
                    </a:lnTo>
                    <a:lnTo>
                      <a:pt x="6370" y="2354"/>
                    </a:lnTo>
                    <a:lnTo>
                      <a:pt x="6355" y="2355"/>
                    </a:lnTo>
                    <a:lnTo>
                      <a:pt x="6344" y="2356"/>
                    </a:lnTo>
                    <a:lnTo>
                      <a:pt x="6336" y="2359"/>
                    </a:lnTo>
                    <a:lnTo>
                      <a:pt x="6327" y="2361"/>
                    </a:lnTo>
                    <a:lnTo>
                      <a:pt x="6321" y="2363"/>
                    </a:lnTo>
                    <a:lnTo>
                      <a:pt x="6316" y="2367"/>
                    </a:lnTo>
                    <a:lnTo>
                      <a:pt x="6305" y="2376"/>
                    </a:lnTo>
                    <a:lnTo>
                      <a:pt x="6295" y="2387"/>
                    </a:lnTo>
                    <a:lnTo>
                      <a:pt x="6283" y="2404"/>
                    </a:lnTo>
                    <a:lnTo>
                      <a:pt x="6268" y="2426"/>
                    </a:lnTo>
                    <a:lnTo>
                      <a:pt x="6254" y="2449"/>
                    </a:lnTo>
                    <a:lnTo>
                      <a:pt x="6241" y="2467"/>
                    </a:lnTo>
                    <a:lnTo>
                      <a:pt x="6229" y="2482"/>
                    </a:lnTo>
                    <a:lnTo>
                      <a:pt x="6217" y="2499"/>
                    </a:lnTo>
                    <a:lnTo>
                      <a:pt x="6205" y="2513"/>
                    </a:lnTo>
                    <a:lnTo>
                      <a:pt x="6197" y="2523"/>
                    </a:lnTo>
                    <a:lnTo>
                      <a:pt x="6193" y="2525"/>
                    </a:lnTo>
                    <a:lnTo>
                      <a:pt x="6190" y="2525"/>
                    </a:lnTo>
                    <a:lnTo>
                      <a:pt x="6185" y="2525"/>
                    </a:lnTo>
                    <a:lnTo>
                      <a:pt x="6180" y="2524"/>
                    </a:lnTo>
                    <a:lnTo>
                      <a:pt x="6170" y="2518"/>
                    </a:lnTo>
                    <a:lnTo>
                      <a:pt x="6162" y="2510"/>
                    </a:lnTo>
                    <a:lnTo>
                      <a:pt x="6148" y="2498"/>
                    </a:lnTo>
                    <a:lnTo>
                      <a:pt x="6125" y="2480"/>
                    </a:lnTo>
                    <a:lnTo>
                      <a:pt x="6100" y="2461"/>
                    </a:lnTo>
                    <a:lnTo>
                      <a:pt x="6078" y="2447"/>
                    </a:lnTo>
                    <a:lnTo>
                      <a:pt x="6067" y="2441"/>
                    </a:lnTo>
                    <a:lnTo>
                      <a:pt x="6055" y="2437"/>
                    </a:lnTo>
                    <a:lnTo>
                      <a:pt x="6042" y="2434"/>
                    </a:lnTo>
                    <a:lnTo>
                      <a:pt x="6028" y="2432"/>
                    </a:lnTo>
                    <a:lnTo>
                      <a:pt x="6014" y="2432"/>
                    </a:lnTo>
                    <a:lnTo>
                      <a:pt x="6001" y="2434"/>
                    </a:lnTo>
                    <a:lnTo>
                      <a:pt x="5986" y="2436"/>
                    </a:lnTo>
                    <a:lnTo>
                      <a:pt x="5973" y="2441"/>
                    </a:lnTo>
                    <a:lnTo>
                      <a:pt x="5952" y="2450"/>
                    </a:lnTo>
                    <a:lnTo>
                      <a:pt x="5936" y="2457"/>
                    </a:lnTo>
                    <a:lnTo>
                      <a:pt x="5929" y="2460"/>
                    </a:lnTo>
                    <a:lnTo>
                      <a:pt x="5922" y="2461"/>
                    </a:lnTo>
                    <a:lnTo>
                      <a:pt x="5915" y="2461"/>
                    </a:lnTo>
                    <a:lnTo>
                      <a:pt x="5905" y="2460"/>
                    </a:lnTo>
                    <a:lnTo>
                      <a:pt x="5888" y="2456"/>
                    </a:lnTo>
                    <a:lnTo>
                      <a:pt x="5872" y="2454"/>
                    </a:lnTo>
                    <a:lnTo>
                      <a:pt x="5864" y="2454"/>
                    </a:lnTo>
                    <a:lnTo>
                      <a:pt x="5857" y="2455"/>
                    </a:lnTo>
                    <a:lnTo>
                      <a:pt x="5850" y="2458"/>
                    </a:lnTo>
                    <a:lnTo>
                      <a:pt x="5844" y="2462"/>
                    </a:lnTo>
                    <a:lnTo>
                      <a:pt x="5836" y="2469"/>
                    </a:lnTo>
                    <a:lnTo>
                      <a:pt x="5828" y="2477"/>
                    </a:lnTo>
                    <a:lnTo>
                      <a:pt x="5820" y="2488"/>
                    </a:lnTo>
                    <a:lnTo>
                      <a:pt x="5813" y="2499"/>
                    </a:lnTo>
                    <a:lnTo>
                      <a:pt x="5798" y="2519"/>
                    </a:lnTo>
                    <a:lnTo>
                      <a:pt x="5789" y="2531"/>
                    </a:lnTo>
                    <a:lnTo>
                      <a:pt x="5787" y="2533"/>
                    </a:lnTo>
                    <a:lnTo>
                      <a:pt x="5783" y="2535"/>
                    </a:lnTo>
                    <a:lnTo>
                      <a:pt x="5779" y="2535"/>
                    </a:lnTo>
                    <a:lnTo>
                      <a:pt x="5776" y="2533"/>
                    </a:lnTo>
                    <a:lnTo>
                      <a:pt x="5764" y="2527"/>
                    </a:lnTo>
                    <a:lnTo>
                      <a:pt x="5748" y="2517"/>
                    </a:lnTo>
                    <a:lnTo>
                      <a:pt x="5731" y="2502"/>
                    </a:lnTo>
                    <a:lnTo>
                      <a:pt x="5710" y="2487"/>
                    </a:lnTo>
                    <a:lnTo>
                      <a:pt x="5690" y="2470"/>
                    </a:lnTo>
                    <a:lnTo>
                      <a:pt x="5674" y="2453"/>
                    </a:lnTo>
                    <a:lnTo>
                      <a:pt x="5666" y="2443"/>
                    </a:lnTo>
                    <a:lnTo>
                      <a:pt x="5661" y="2431"/>
                    </a:lnTo>
                    <a:lnTo>
                      <a:pt x="5656" y="2419"/>
                    </a:lnTo>
                    <a:lnTo>
                      <a:pt x="5653" y="2406"/>
                    </a:lnTo>
                    <a:lnTo>
                      <a:pt x="5651" y="2394"/>
                    </a:lnTo>
                    <a:lnTo>
                      <a:pt x="5650" y="2382"/>
                    </a:lnTo>
                    <a:lnTo>
                      <a:pt x="5650" y="2371"/>
                    </a:lnTo>
                    <a:lnTo>
                      <a:pt x="5651" y="2362"/>
                    </a:lnTo>
                    <a:lnTo>
                      <a:pt x="5652" y="2354"/>
                    </a:lnTo>
                    <a:lnTo>
                      <a:pt x="5656" y="2347"/>
                    </a:lnTo>
                    <a:lnTo>
                      <a:pt x="5662" y="2341"/>
                    </a:lnTo>
                    <a:lnTo>
                      <a:pt x="5669" y="2335"/>
                    </a:lnTo>
                    <a:lnTo>
                      <a:pt x="5684" y="2323"/>
                    </a:lnTo>
                    <a:lnTo>
                      <a:pt x="5699" y="2313"/>
                    </a:lnTo>
                    <a:lnTo>
                      <a:pt x="5710" y="2305"/>
                    </a:lnTo>
                    <a:lnTo>
                      <a:pt x="5719" y="2297"/>
                    </a:lnTo>
                    <a:lnTo>
                      <a:pt x="5722" y="2292"/>
                    </a:lnTo>
                    <a:lnTo>
                      <a:pt x="5725" y="2287"/>
                    </a:lnTo>
                    <a:lnTo>
                      <a:pt x="5726" y="2283"/>
                    </a:lnTo>
                    <a:lnTo>
                      <a:pt x="5727" y="2278"/>
                    </a:lnTo>
                    <a:lnTo>
                      <a:pt x="5726" y="2261"/>
                    </a:lnTo>
                    <a:lnTo>
                      <a:pt x="5722" y="2240"/>
                    </a:lnTo>
                    <a:lnTo>
                      <a:pt x="5720" y="2216"/>
                    </a:lnTo>
                    <a:lnTo>
                      <a:pt x="5718" y="2196"/>
                    </a:lnTo>
                    <a:lnTo>
                      <a:pt x="5718" y="2186"/>
                    </a:lnTo>
                    <a:lnTo>
                      <a:pt x="5720" y="2177"/>
                    </a:lnTo>
                    <a:lnTo>
                      <a:pt x="5724" y="2167"/>
                    </a:lnTo>
                    <a:lnTo>
                      <a:pt x="5728" y="2158"/>
                    </a:lnTo>
                    <a:lnTo>
                      <a:pt x="5739" y="2139"/>
                    </a:lnTo>
                    <a:lnTo>
                      <a:pt x="5750" y="2123"/>
                    </a:lnTo>
                    <a:lnTo>
                      <a:pt x="5759" y="2107"/>
                    </a:lnTo>
                    <a:lnTo>
                      <a:pt x="5771" y="2090"/>
                    </a:lnTo>
                    <a:lnTo>
                      <a:pt x="5776" y="2082"/>
                    </a:lnTo>
                    <a:lnTo>
                      <a:pt x="5779" y="2075"/>
                    </a:lnTo>
                    <a:lnTo>
                      <a:pt x="5783" y="2067"/>
                    </a:lnTo>
                    <a:lnTo>
                      <a:pt x="5784" y="2061"/>
                    </a:lnTo>
                    <a:lnTo>
                      <a:pt x="5783" y="2051"/>
                    </a:lnTo>
                    <a:lnTo>
                      <a:pt x="5781" y="2038"/>
                    </a:lnTo>
                    <a:lnTo>
                      <a:pt x="5781" y="2029"/>
                    </a:lnTo>
                    <a:lnTo>
                      <a:pt x="5781" y="2020"/>
                    </a:lnTo>
                    <a:lnTo>
                      <a:pt x="5782" y="2010"/>
                    </a:lnTo>
                    <a:lnTo>
                      <a:pt x="5785" y="1998"/>
                    </a:lnTo>
                    <a:lnTo>
                      <a:pt x="5797" y="1963"/>
                    </a:lnTo>
                    <a:lnTo>
                      <a:pt x="5815" y="1918"/>
                    </a:lnTo>
                    <a:lnTo>
                      <a:pt x="5833" y="1872"/>
                    </a:lnTo>
                    <a:lnTo>
                      <a:pt x="5847" y="1839"/>
                    </a:lnTo>
                    <a:lnTo>
                      <a:pt x="5860" y="1809"/>
                    </a:lnTo>
                    <a:lnTo>
                      <a:pt x="5876" y="1771"/>
                    </a:lnTo>
                    <a:lnTo>
                      <a:pt x="5891" y="1735"/>
                    </a:lnTo>
                    <a:lnTo>
                      <a:pt x="5902" y="1710"/>
                    </a:lnTo>
                    <a:lnTo>
                      <a:pt x="5911" y="1685"/>
                    </a:lnTo>
                    <a:lnTo>
                      <a:pt x="5923" y="1649"/>
                    </a:lnTo>
                    <a:lnTo>
                      <a:pt x="5936" y="1613"/>
                    </a:lnTo>
                    <a:lnTo>
                      <a:pt x="5943" y="1592"/>
                    </a:lnTo>
                    <a:lnTo>
                      <a:pt x="5946" y="1587"/>
                    </a:lnTo>
                    <a:lnTo>
                      <a:pt x="5948" y="1584"/>
                    </a:lnTo>
                    <a:lnTo>
                      <a:pt x="5952" y="1582"/>
                    </a:lnTo>
                    <a:lnTo>
                      <a:pt x="5955" y="1582"/>
                    </a:lnTo>
                    <a:lnTo>
                      <a:pt x="5960" y="1584"/>
                    </a:lnTo>
                    <a:lnTo>
                      <a:pt x="5965" y="1587"/>
                    </a:lnTo>
                    <a:lnTo>
                      <a:pt x="5971" y="1591"/>
                    </a:lnTo>
                    <a:lnTo>
                      <a:pt x="5977" y="1597"/>
                    </a:lnTo>
                    <a:lnTo>
                      <a:pt x="5985" y="1604"/>
                    </a:lnTo>
                    <a:lnTo>
                      <a:pt x="5995" y="1611"/>
                    </a:lnTo>
                    <a:lnTo>
                      <a:pt x="6006" y="1619"/>
                    </a:lnTo>
                    <a:lnTo>
                      <a:pt x="6020" y="1626"/>
                    </a:lnTo>
                    <a:lnTo>
                      <a:pt x="6046" y="1641"/>
                    </a:lnTo>
                    <a:lnTo>
                      <a:pt x="6068" y="1653"/>
                    </a:lnTo>
                    <a:lnTo>
                      <a:pt x="6079" y="1659"/>
                    </a:lnTo>
                    <a:lnTo>
                      <a:pt x="6088" y="1662"/>
                    </a:lnTo>
                    <a:lnTo>
                      <a:pt x="6098" y="1664"/>
                    </a:lnTo>
                    <a:lnTo>
                      <a:pt x="6107" y="1667"/>
                    </a:lnTo>
                    <a:lnTo>
                      <a:pt x="6129" y="1669"/>
                    </a:lnTo>
                    <a:lnTo>
                      <a:pt x="6151" y="1669"/>
                    </a:lnTo>
                    <a:lnTo>
                      <a:pt x="6162" y="1670"/>
                    </a:lnTo>
                    <a:lnTo>
                      <a:pt x="6173" y="1670"/>
                    </a:lnTo>
                    <a:lnTo>
                      <a:pt x="6181" y="1673"/>
                    </a:lnTo>
                    <a:lnTo>
                      <a:pt x="6190" y="1675"/>
                    </a:lnTo>
                    <a:lnTo>
                      <a:pt x="6204" y="1682"/>
                    </a:lnTo>
                    <a:lnTo>
                      <a:pt x="6217" y="1691"/>
                    </a:lnTo>
                    <a:lnTo>
                      <a:pt x="6225" y="1698"/>
                    </a:lnTo>
                    <a:lnTo>
                      <a:pt x="6231" y="1703"/>
                    </a:lnTo>
                    <a:lnTo>
                      <a:pt x="6235" y="1704"/>
                    </a:lnTo>
                    <a:lnTo>
                      <a:pt x="6237" y="1703"/>
                    </a:lnTo>
                    <a:lnTo>
                      <a:pt x="6242" y="1700"/>
                    </a:lnTo>
                    <a:lnTo>
                      <a:pt x="6245" y="1695"/>
                    </a:lnTo>
                    <a:lnTo>
                      <a:pt x="6254" y="1697"/>
                    </a:lnTo>
                    <a:lnTo>
                      <a:pt x="6261" y="1699"/>
                    </a:lnTo>
                    <a:lnTo>
                      <a:pt x="6268" y="1686"/>
                    </a:lnTo>
                    <a:lnTo>
                      <a:pt x="6275" y="1674"/>
                    </a:lnTo>
                    <a:lnTo>
                      <a:pt x="6283" y="1669"/>
                    </a:lnTo>
                    <a:lnTo>
                      <a:pt x="6294" y="1664"/>
                    </a:lnTo>
                    <a:lnTo>
                      <a:pt x="6301" y="1663"/>
                    </a:lnTo>
                    <a:lnTo>
                      <a:pt x="6307" y="1664"/>
                    </a:lnTo>
                    <a:lnTo>
                      <a:pt x="6312" y="1664"/>
                    </a:lnTo>
                    <a:lnTo>
                      <a:pt x="6317" y="1664"/>
                    </a:lnTo>
                    <a:lnTo>
                      <a:pt x="6323" y="1664"/>
                    </a:lnTo>
                    <a:lnTo>
                      <a:pt x="6327" y="1663"/>
                    </a:lnTo>
                    <a:lnTo>
                      <a:pt x="6332" y="1661"/>
                    </a:lnTo>
                    <a:lnTo>
                      <a:pt x="6338" y="1659"/>
                    </a:lnTo>
                    <a:lnTo>
                      <a:pt x="6343" y="1655"/>
                    </a:lnTo>
                    <a:lnTo>
                      <a:pt x="6348" y="1650"/>
                    </a:lnTo>
                    <a:lnTo>
                      <a:pt x="6360" y="1638"/>
                    </a:lnTo>
                    <a:lnTo>
                      <a:pt x="6374" y="1624"/>
                    </a:lnTo>
                    <a:lnTo>
                      <a:pt x="6387" y="1609"/>
                    </a:lnTo>
                    <a:lnTo>
                      <a:pt x="6399" y="1597"/>
                    </a:lnTo>
                    <a:lnTo>
                      <a:pt x="6407" y="1586"/>
                    </a:lnTo>
                    <a:lnTo>
                      <a:pt x="6414" y="1575"/>
                    </a:lnTo>
                    <a:lnTo>
                      <a:pt x="6417" y="1572"/>
                    </a:lnTo>
                    <a:lnTo>
                      <a:pt x="6420" y="1568"/>
                    </a:lnTo>
                    <a:lnTo>
                      <a:pt x="6423" y="1566"/>
                    </a:lnTo>
                    <a:lnTo>
                      <a:pt x="6426" y="1565"/>
                    </a:lnTo>
                    <a:lnTo>
                      <a:pt x="6431" y="1565"/>
                    </a:lnTo>
                    <a:lnTo>
                      <a:pt x="6436" y="1562"/>
                    </a:lnTo>
                    <a:lnTo>
                      <a:pt x="6439" y="1559"/>
                    </a:lnTo>
                    <a:lnTo>
                      <a:pt x="6442" y="1553"/>
                    </a:lnTo>
                    <a:lnTo>
                      <a:pt x="6447" y="1543"/>
                    </a:lnTo>
                    <a:lnTo>
                      <a:pt x="6457" y="1531"/>
                    </a:lnTo>
                    <a:lnTo>
                      <a:pt x="6463" y="1524"/>
                    </a:lnTo>
                    <a:lnTo>
                      <a:pt x="6469" y="1519"/>
                    </a:lnTo>
                    <a:lnTo>
                      <a:pt x="6475" y="1515"/>
                    </a:lnTo>
                    <a:lnTo>
                      <a:pt x="6480" y="1514"/>
                    </a:lnTo>
                    <a:lnTo>
                      <a:pt x="6491" y="1511"/>
                    </a:lnTo>
                    <a:lnTo>
                      <a:pt x="6507" y="1508"/>
                    </a:lnTo>
                    <a:lnTo>
                      <a:pt x="6526" y="1504"/>
                    </a:lnTo>
                    <a:lnTo>
                      <a:pt x="6544" y="1500"/>
                    </a:lnTo>
                    <a:lnTo>
                      <a:pt x="6552" y="1497"/>
                    </a:lnTo>
                    <a:lnTo>
                      <a:pt x="6560" y="1493"/>
                    </a:lnTo>
                    <a:lnTo>
                      <a:pt x="6566" y="1490"/>
                    </a:lnTo>
                    <a:lnTo>
                      <a:pt x="6572" y="1486"/>
                    </a:lnTo>
                    <a:lnTo>
                      <a:pt x="6577" y="1483"/>
                    </a:lnTo>
                    <a:lnTo>
                      <a:pt x="6582" y="1479"/>
                    </a:lnTo>
                    <a:lnTo>
                      <a:pt x="6588" y="1477"/>
                    </a:lnTo>
                    <a:lnTo>
                      <a:pt x="6594" y="1475"/>
                    </a:lnTo>
                    <a:lnTo>
                      <a:pt x="6604" y="1473"/>
                    </a:lnTo>
                    <a:lnTo>
                      <a:pt x="6615" y="1470"/>
                    </a:lnTo>
                    <a:lnTo>
                      <a:pt x="6620" y="1467"/>
                    </a:lnTo>
                    <a:lnTo>
                      <a:pt x="6625" y="1464"/>
                    </a:lnTo>
                    <a:lnTo>
                      <a:pt x="6628" y="1459"/>
                    </a:lnTo>
                    <a:lnTo>
                      <a:pt x="6633" y="1454"/>
                    </a:lnTo>
                    <a:lnTo>
                      <a:pt x="6644" y="1441"/>
                    </a:lnTo>
                    <a:lnTo>
                      <a:pt x="6657" y="1424"/>
                    </a:lnTo>
                    <a:lnTo>
                      <a:pt x="6664" y="1417"/>
                    </a:lnTo>
                    <a:lnTo>
                      <a:pt x="6669" y="1410"/>
                    </a:lnTo>
                    <a:lnTo>
                      <a:pt x="6672" y="1404"/>
                    </a:lnTo>
                    <a:lnTo>
                      <a:pt x="6675" y="1399"/>
                    </a:lnTo>
                    <a:lnTo>
                      <a:pt x="6675" y="1390"/>
                    </a:lnTo>
                    <a:lnTo>
                      <a:pt x="6673" y="1378"/>
                    </a:lnTo>
                    <a:lnTo>
                      <a:pt x="6672" y="1365"/>
                    </a:lnTo>
                    <a:lnTo>
                      <a:pt x="6673" y="1352"/>
                    </a:lnTo>
                    <a:lnTo>
                      <a:pt x="6675" y="1340"/>
                    </a:lnTo>
                    <a:lnTo>
                      <a:pt x="6675" y="1332"/>
                    </a:lnTo>
                    <a:lnTo>
                      <a:pt x="6672" y="1328"/>
                    </a:lnTo>
                    <a:lnTo>
                      <a:pt x="6670" y="1326"/>
                    </a:lnTo>
                    <a:lnTo>
                      <a:pt x="6666" y="1325"/>
                    </a:lnTo>
                    <a:lnTo>
                      <a:pt x="6661" y="1325"/>
                    </a:lnTo>
                    <a:lnTo>
                      <a:pt x="6648" y="1325"/>
                    </a:lnTo>
                    <a:lnTo>
                      <a:pt x="6635" y="1325"/>
                    </a:lnTo>
                    <a:lnTo>
                      <a:pt x="6621" y="1322"/>
                    </a:lnTo>
                    <a:lnTo>
                      <a:pt x="6612" y="1320"/>
                    </a:lnTo>
                    <a:lnTo>
                      <a:pt x="6608" y="1316"/>
                    </a:lnTo>
                    <a:lnTo>
                      <a:pt x="6607" y="1313"/>
                    </a:lnTo>
                    <a:lnTo>
                      <a:pt x="6607" y="1308"/>
                    </a:lnTo>
                    <a:lnTo>
                      <a:pt x="6609" y="1302"/>
                    </a:lnTo>
                    <a:lnTo>
                      <a:pt x="6612" y="1296"/>
                    </a:lnTo>
                    <a:lnTo>
                      <a:pt x="6615" y="1291"/>
                    </a:lnTo>
                    <a:lnTo>
                      <a:pt x="6619" y="1287"/>
                    </a:lnTo>
                    <a:lnTo>
                      <a:pt x="6623" y="1283"/>
                    </a:lnTo>
                    <a:lnTo>
                      <a:pt x="6628" y="1279"/>
                    </a:lnTo>
                    <a:lnTo>
                      <a:pt x="6632" y="1276"/>
                    </a:lnTo>
                    <a:lnTo>
                      <a:pt x="6635" y="1272"/>
                    </a:lnTo>
                    <a:lnTo>
                      <a:pt x="6638" y="1267"/>
                    </a:lnTo>
                    <a:lnTo>
                      <a:pt x="6639" y="1263"/>
                    </a:lnTo>
                    <a:lnTo>
                      <a:pt x="6640" y="1257"/>
                    </a:lnTo>
                    <a:lnTo>
                      <a:pt x="6640" y="1251"/>
                    </a:lnTo>
                    <a:lnTo>
                      <a:pt x="6640" y="1244"/>
                    </a:lnTo>
                    <a:lnTo>
                      <a:pt x="6639" y="1232"/>
                    </a:lnTo>
                    <a:lnTo>
                      <a:pt x="6641" y="1220"/>
                    </a:lnTo>
                    <a:lnTo>
                      <a:pt x="6642" y="1215"/>
                    </a:lnTo>
                    <a:lnTo>
                      <a:pt x="6645" y="1210"/>
                    </a:lnTo>
                    <a:lnTo>
                      <a:pt x="6647" y="1207"/>
                    </a:lnTo>
                    <a:lnTo>
                      <a:pt x="6651" y="1203"/>
                    </a:lnTo>
                    <a:lnTo>
                      <a:pt x="6660" y="1194"/>
                    </a:lnTo>
                    <a:lnTo>
                      <a:pt x="6672" y="1181"/>
                    </a:lnTo>
                    <a:lnTo>
                      <a:pt x="6678" y="1174"/>
                    </a:lnTo>
                    <a:lnTo>
                      <a:pt x="6683" y="1166"/>
                    </a:lnTo>
                    <a:lnTo>
                      <a:pt x="6686" y="1159"/>
                    </a:lnTo>
                    <a:lnTo>
                      <a:pt x="6689" y="1152"/>
                    </a:lnTo>
                    <a:lnTo>
                      <a:pt x="6691" y="1134"/>
                    </a:lnTo>
                    <a:lnTo>
                      <a:pt x="6694" y="1111"/>
                    </a:lnTo>
                    <a:lnTo>
                      <a:pt x="6696" y="1087"/>
                    </a:lnTo>
                    <a:lnTo>
                      <a:pt x="6701" y="1070"/>
                    </a:lnTo>
                    <a:lnTo>
                      <a:pt x="6703" y="1064"/>
                    </a:lnTo>
                    <a:lnTo>
                      <a:pt x="6707" y="1059"/>
                    </a:lnTo>
                    <a:lnTo>
                      <a:pt x="6711" y="1054"/>
                    </a:lnTo>
                    <a:lnTo>
                      <a:pt x="6716" y="1049"/>
                    </a:lnTo>
                    <a:lnTo>
                      <a:pt x="6726" y="1040"/>
                    </a:lnTo>
                    <a:lnTo>
                      <a:pt x="6734" y="1033"/>
                    </a:lnTo>
                    <a:lnTo>
                      <a:pt x="6740" y="1026"/>
                    </a:lnTo>
                    <a:lnTo>
                      <a:pt x="6746" y="1014"/>
                    </a:lnTo>
                    <a:lnTo>
                      <a:pt x="6749" y="1008"/>
                    </a:lnTo>
                    <a:lnTo>
                      <a:pt x="6752" y="1001"/>
                    </a:lnTo>
                    <a:lnTo>
                      <a:pt x="6754" y="994"/>
                    </a:lnTo>
                    <a:lnTo>
                      <a:pt x="6755" y="988"/>
                    </a:lnTo>
                    <a:lnTo>
                      <a:pt x="6755" y="976"/>
                    </a:lnTo>
                    <a:lnTo>
                      <a:pt x="6755" y="967"/>
                    </a:lnTo>
                    <a:lnTo>
                      <a:pt x="6754" y="958"/>
                    </a:lnTo>
                    <a:lnTo>
                      <a:pt x="6754" y="951"/>
                    </a:lnTo>
                    <a:lnTo>
                      <a:pt x="6754" y="945"/>
                    </a:lnTo>
                    <a:lnTo>
                      <a:pt x="6755" y="938"/>
                    </a:lnTo>
                    <a:lnTo>
                      <a:pt x="6760" y="929"/>
                    </a:lnTo>
                    <a:lnTo>
                      <a:pt x="6768" y="918"/>
                    </a:lnTo>
                    <a:lnTo>
                      <a:pt x="6778" y="907"/>
                    </a:lnTo>
                    <a:lnTo>
                      <a:pt x="6785" y="899"/>
                    </a:lnTo>
                    <a:lnTo>
                      <a:pt x="6789" y="894"/>
                    </a:lnTo>
                    <a:lnTo>
                      <a:pt x="6791" y="891"/>
                    </a:lnTo>
                    <a:lnTo>
                      <a:pt x="6792" y="887"/>
                    </a:lnTo>
                    <a:lnTo>
                      <a:pt x="6792" y="884"/>
                    </a:lnTo>
                    <a:lnTo>
                      <a:pt x="6792" y="876"/>
                    </a:lnTo>
                    <a:lnTo>
                      <a:pt x="6793" y="867"/>
                    </a:lnTo>
                    <a:lnTo>
                      <a:pt x="6797" y="857"/>
                    </a:lnTo>
                    <a:lnTo>
                      <a:pt x="6802" y="847"/>
                    </a:lnTo>
                    <a:lnTo>
                      <a:pt x="6806" y="836"/>
                    </a:lnTo>
                    <a:lnTo>
                      <a:pt x="6810" y="825"/>
                    </a:lnTo>
                    <a:lnTo>
                      <a:pt x="6814" y="813"/>
                    </a:lnTo>
                    <a:lnTo>
                      <a:pt x="6816" y="800"/>
                    </a:lnTo>
                    <a:lnTo>
                      <a:pt x="6818" y="786"/>
                    </a:lnTo>
                    <a:lnTo>
                      <a:pt x="6821" y="769"/>
                    </a:lnTo>
                    <a:lnTo>
                      <a:pt x="6823" y="755"/>
                    </a:lnTo>
                    <a:lnTo>
                      <a:pt x="6824" y="745"/>
                    </a:lnTo>
                    <a:lnTo>
                      <a:pt x="6824" y="741"/>
                    </a:lnTo>
                    <a:lnTo>
                      <a:pt x="6825" y="736"/>
                    </a:lnTo>
                    <a:lnTo>
                      <a:pt x="6828" y="733"/>
                    </a:lnTo>
                    <a:lnTo>
                      <a:pt x="6830" y="729"/>
                    </a:lnTo>
                    <a:lnTo>
                      <a:pt x="6839" y="723"/>
                    </a:lnTo>
                    <a:lnTo>
                      <a:pt x="6847" y="717"/>
                    </a:lnTo>
                    <a:lnTo>
                      <a:pt x="6856" y="709"/>
                    </a:lnTo>
                    <a:lnTo>
                      <a:pt x="6865" y="699"/>
                    </a:lnTo>
                    <a:lnTo>
                      <a:pt x="6872" y="690"/>
                    </a:lnTo>
                    <a:lnTo>
                      <a:pt x="6878" y="682"/>
                    </a:lnTo>
                    <a:lnTo>
                      <a:pt x="6885" y="673"/>
                    </a:lnTo>
                    <a:lnTo>
                      <a:pt x="6892" y="666"/>
                    </a:lnTo>
                    <a:lnTo>
                      <a:pt x="6899" y="660"/>
                    </a:lnTo>
                    <a:lnTo>
                      <a:pt x="6905" y="657"/>
                    </a:lnTo>
                    <a:lnTo>
                      <a:pt x="6910" y="654"/>
                    </a:lnTo>
                    <a:lnTo>
                      <a:pt x="6915" y="651"/>
                    </a:lnTo>
                    <a:lnTo>
                      <a:pt x="6921" y="645"/>
                    </a:lnTo>
                    <a:lnTo>
                      <a:pt x="6925" y="638"/>
                    </a:lnTo>
                    <a:lnTo>
                      <a:pt x="6929" y="632"/>
                    </a:lnTo>
                    <a:lnTo>
                      <a:pt x="6934" y="626"/>
                    </a:lnTo>
                    <a:lnTo>
                      <a:pt x="6940" y="622"/>
                    </a:lnTo>
                    <a:lnTo>
                      <a:pt x="6944" y="621"/>
                    </a:lnTo>
                    <a:lnTo>
                      <a:pt x="6953" y="617"/>
                    </a:lnTo>
                    <a:lnTo>
                      <a:pt x="6961" y="611"/>
                    </a:lnTo>
                    <a:lnTo>
                      <a:pt x="6971" y="603"/>
                    </a:lnTo>
                    <a:lnTo>
                      <a:pt x="6976" y="596"/>
                    </a:lnTo>
                    <a:lnTo>
                      <a:pt x="6978" y="591"/>
                    </a:lnTo>
                    <a:lnTo>
                      <a:pt x="6979" y="588"/>
                    </a:lnTo>
                    <a:lnTo>
                      <a:pt x="6979" y="583"/>
                    </a:lnTo>
                    <a:lnTo>
                      <a:pt x="6979" y="579"/>
                    </a:lnTo>
                    <a:lnTo>
                      <a:pt x="6978" y="572"/>
                    </a:lnTo>
                    <a:lnTo>
                      <a:pt x="6975" y="565"/>
                    </a:lnTo>
                    <a:lnTo>
                      <a:pt x="6974" y="560"/>
                    </a:lnTo>
                    <a:lnTo>
                      <a:pt x="6974" y="556"/>
                    </a:lnTo>
                    <a:lnTo>
                      <a:pt x="6976" y="550"/>
                    </a:lnTo>
                    <a:lnTo>
                      <a:pt x="6981" y="542"/>
                    </a:lnTo>
                    <a:lnTo>
                      <a:pt x="6986" y="534"/>
                    </a:lnTo>
                    <a:lnTo>
                      <a:pt x="6990" y="526"/>
                    </a:lnTo>
                    <a:lnTo>
                      <a:pt x="6991" y="516"/>
                    </a:lnTo>
                    <a:lnTo>
                      <a:pt x="6991" y="504"/>
                    </a:lnTo>
                    <a:lnTo>
                      <a:pt x="6991" y="497"/>
                    </a:lnTo>
                    <a:lnTo>
                      <a:pt x="6990" y="491"/>
                    </a:lnTo>
                    <a:lnTo>
                      <a:pt x="6987" y="487"/>
                    </a:lnTo>
                    <a:lnTo>
                      <a:pt x="6985" y="482"/>
                    </a:lnTo>
                    <a:lnTo>
                      <a:pt x="6982" y="477"/>
                    </a:lnTo>
                    <a:lnTo>
                      <a:pt x="6979" y="474"/>
                    </a:lnTo>
                    <a:lnTo>
                      <a:pt x="6975" y="471"/>
                    </a:lnTo>
                    <a:lnTo>
                      <a:pt x="6972" y="469"/>
                    </a:lnTo>
                    <a:lnTo>
                      <a:pt x="6962" y="464"/>
                    </a:lnTo>
                    <a:lnTo>
                      <a:pt x="6953" y="457"/>
                    </a:lnTo>
                    <a:lnTo>
                      <a:pt x="6949" y="453"/>
                    </a:lnTo>
                    <a:lnTo>
                      <a:pt x="6946" y="449"/>
                    </a:lnTo>
                    <a:lnTo>
                      <a:pt x="6943" y="444"/>
                    </a:lnTo>
                    <a:lnTo>
                      <a:pt x="6942" y="439"/>
                    </a:lnTo>
                    <a:lnTo>
                      <a:pt x="6943" y="428"/>
                    </a:lnTo>
                    <a:lnTo>
                      <a:pt x="6948" y="419"/>
                    </a:lnTo>
                    <a:lnTo>
                      <a:pt x="6952" y="409"/>
                    </a:lnTo>
                    <a:lnTo>
                      <a:pt x="6954" y="402"/>
                    </a:lnTo>
                    <a:lnTo>
                      <a:pt x="6954" y="393"/>
                    </a:lnTo>
                    <a:lnTo>
                      <a:pt x="6955" y="381"/>
                    </a:lnTo>
                    <a:lnTo>
                      <a:pt x="6955" y="370"/>
                    </a:lnTo>
                    <a:lnTo>
                      <a:pt x="6954" y="363"/>
                    </a:lnTo>
                    <a:lnTo>
                      <a:pt x="6952" y="358"/>
                    </a:lnTo>
                    <a:lnTo>
                      <a:pt x="6946" y="353"/>
                    </a:lnTo>
                    <a:lnTo>
                      <a:pt x="6937" y="349"/>
                    </a:lnTo>
                    <a:lnTo>
                      <a:pt x="6929" y="344"/>
                    </a:lnTo>
                    <a:lnTo>
                      <a:pt x="6919" y="339"/>
                    </a:lnTo>
                    <a:lnTo>
                      <a:pt x="6910" y="334"/>
                    </a:lnTo>
                    <a:lnTo>
                      <a:pt x="6899" y="331"/>
                    </a:lnTo>
                    <a:lnTo>
                      <a:pt x="6888" y="327"/>
                    </a:lnTo>
                    <a:lnTo>
                      <a:pt x="6883" y="327"/>
                    </a:lnTo>
                    <a:lnTo>
                      <a:pt x="6877" y="326"/>
                    </a:lnTo>
                    <a:lnTo>
                      <a:pt x="6871" y="327"/>
                    </a:lnTo>
                    <a:lnTo>
                      <a:pt x="6865" y="329"/>
                    </a:lnTo>
                    <a:lnTo>
                      <a:pt x="6854" y="332"/>
                    </a:lnTo>
                    <a:lnTo>
                      <a:pt x="6842" y="337"/>
                    </a:lnTo>
                    <a:lnTo>
                      <a:pt x="6833" y="344"/>
                    </a:lnTo>
                    <a:lnTo>
                      <a:pt x="6822" y="351"/>
                    </a:lnTo>
                    <a:lnTo>
                      <a:pt x="6812" y="357"/>
                    </a:lnTo>
                    <a:lnTo>
                      <a:pt x="6801" y="362"/>
                    </a:lnTo>
                    <a:lnTo>
                      <a:pt x="6795" y="363"/>
                    </a:lnTo>
                    <a:lnTo>
                      <a:pt x="6789" y="363"/>
                    </a:lnTo>
                    <a:lnTo>
                      <a:pt x="6783" y="363"/>
                    </a:lnTo>
                    <a:lnTo>
                      <a:pt x="6777" y="362"/>
                    </a:lnTo>
                    <a:lnTo>
                      <a:pt x="6772" y="359"/>
                    </a:lnTo>
                    <a:lnTo>
                      <a:pt x="6768" y="357"/>
                    </a:lnTo>
                    <a:lnTo>
                      <a:pt x="6766" y="353"/>
                    </a:lnTo>
                    <a:lnTo>
                      <a:pt x="6766" y="349"/>
                    </a:lnTo>
                    <a:lnTo>
                      <a:pt x="6767" y="337"/>
                    </a:lnTo>
                    <a:lnTo>
                      <a:pt x="6770" y="324"/>
                    </a:lnTo>
                    <a:lnTo>
                      <a:pt x="6770" y="318"/>
                    </a:lnTo>
                    <a:lnTo>
                      <a:pt x="6770" y="312"/>
                    </a:lnTo>
                    <a:lnTo>
                      <a:pt x="6768" y="307"/>
                    </a:lnTo>
                    <a:lnTo>
                      <a:pt x="6766" y="304"/>
                    </a:lnTo>
                    <a:lnTo>
                      <a:pt x="6762" y="301"/>
                    </a:lnTo>
                    <a:lnTo>
                      <a:pt x="6760" y="298"/>
                    </a:lnTo>
                    <a:lnTo>
                      <a:pt x="6758" y="294"/>
                    </a:lnTo>
                    <a:lnTo>
                      <a:pt x="6758" y="289"/>
                    </a:lnTo>
                    <a:lnTo>
                      <a:pt x="6758" y="286"/>
                    </a:lnTo>
                    <a:lnTo>
                      <a:pt x="6760" y="281"/>
                    </a:lnTo>
                    <a:lnTo>
                      <a:pt x="6762" y="277"/>
                    </a:lnTo>
                    <a:lnTo>
                      <a:pt x="6766" y="274"/>
                    </a:lnTo>
                    <a:lnTo>
                      <a:pt x="6779" y="268"/>
                    </a:lnTo>
                    <a:lnTo>
                      <a:pt x="6793" y="262"/>
                    </a:lnTo>
                    <a:lnTo>
                      <a:pt x="6802" y="258"/>
                    </a:lnTo>
                    <a:lnTo>
                      <a:pt x="6809" y="255"/>
                    </a:lnTo>
                    <a:lnTo>
                      <a:pt x="6816" y="250"/>
                    </a:lnTo>
                    <a:lnTo>
                      <a:pt x="6822" y="245"/>
                    </a:lnTo>
                    <a:lnTo>
                      <a:pt x="6831" y="233"/>
                    </a:lnTo>
                    <a:lnTo>
                      <a:pt x="6841" y="222"/>
                    </a:lnTo>
                    <a:lnTo>
                      <a:pt x="6847" y="211"/>
                    </a:lnTo>
                    <a:lnTo>
                      <a:pt x="6852" y="201"/>
                    </a:lnTo>
                    <a:lnTo>
                      <a:pt x="6855" y="192"/>
                    </a:lnTo>
                    <a:lnTo>
                      <a:pt x="6861" y="180"/>
                    </a:lnTo>
                    <a:lnTo>
                      <a:pt x="6868" y="168"/>
                    </a:lnTo>
                    <a:lnTo>
                      <a:pt x="6878" y="156"/>
                    </a:lnTo>
                    <a:lnTo>
                      <a:pt x="6890" y="145"/>
                    </a:lnTo>
                    <a:lnTo>
                      <a:pt x="6899" y="138"/>
                    </a:lnTo>
                    <a:lnTo>
                      <a:pt x="6903" y="135"/>
                    </a:lnTo>
                    <a:lnTo>
                      <a:pt x="6906" y="131"/>
                    </a:lnTo>
                    <a:lnTo>
                      <a:pt x="6909" y="128"/>
                    </a:lnTo>
                    <a:lnTo>
                      <a:pt x="6911" y="123"/>
                    </a:lnTo>
                    <a:lnTo>
                      <a:pt x="6916" y="113"/>
                    </a:lnTo>
                    <a:lnTo>
                      <a:pt x="6922" y="101"/>
                    </a:lnTo>
                    <a:lnTo>
                      <a:pt x="6930" y="90"/>
                    </a:lnTo>
                    <a:lnTo>
                      <a:pt x="6938" y="78"/>
                    </a:lnTo>
                    <a:lnTo>
                      <a:pt x="6946" y="65"/>
                    </a:lnTo>
                    <a:lnTo>
                      <a:pt x="6953" y="52"/>
                    </a:lnTo>
                    <a:lnTo>
                      <a:pt x="6957" y="46"/>
                    </a:lnTo>
                    <a:lnTo>
                      <a:pt x="6962" y="41"/>
                    </a:lnTo>
                    <a:lnTo>
                      <a:pt x="6969" y="37"/>
                    </a:lnTo>
                    <a:lnTo>
                      <a:pt x="6976" y="36"/>
                    </a:lnTo>
                    <a:lnTo>
                      <a:pt x="6993" y="35"/>
                    </a:lnTo>
                    <a:lnTo>
                      <a:pt x="7006" y="35"/>
                    </a:lnTo>
                    <a:lnTo>
                      <a:pt x="7019" y="35"/>
                    </a:lnTo>
                    <a:lnTo>
                      <a:pt x="7032" y="35"/>
                    </a:lnTo>
                    <a:lnTo>
                      <a:pt x="7048" y="34"/>
                    </a:lnTo>
                    <a:lnTo>
                      <a:pt x="7062" y="31"/>
                    </a:lnTo>
                    <a:lnTo>
                      <a:pt x="7076" y="29"/>
                    </a:lnTo>
                    <a:lnTo>
                      <a:pt x="7086" y="25"/>
                    </a:lnTo>
                    <a:lnTo>
                      <a:pt x="7097" y="18"/>
                    </a:lnTo>
                    <a:lnTo>
                      <a:pt x="7110" y="8"/>
                    </a:lnTo>
                    <a:lnTo>
                      <a:pt x="7116" y="4"/>
                    </a:lnTo>
                    <a:lnTo>
                      <a:pt x="7119" y="2"/>
                    </a:lnTo>
                    <a:lnTo>
                      <a:pt x="7123" y="0"/>
                    </a:lnTo>
                    <a:lnTo>
                      <a:pt x="7125" y="2"/>
                    </a:lnTo>
                    <a:lnTo>
                      <a:pt x="7129" y="6"/>
                    </a:lnTo>
                    <a:lnTo>
                      <a:pt x="7135" y="14"/>
                    </a:lnTo>
                    <a:lnTo>
                      <a:pt x="7144" y="19"/>
                    </a:lnTo>
                    <a:lnTo>
                      <a:pt x="7154" y="24"/>
                    </a:lnTo>
                    <a:lnTo>
                      <a:pt x="7162" y="29"/>
                    </a:lnTo>
                    <a:lnTo>
                      <a:pt x="7170" y="36"/>
                    </a:lnTo>
                    <a:lnTo>
                      <a:pt x="7174" y="41"/>
                    </a:lnTo>
                    <a:lnTo>
                      <a:pt x="7177" y="46"/>
                    </a:lnTo>
                    <a:lnTo>
                      <a:pt x="7180" y="50"/>
                    </a:lnTo>
                    <a:lnTo>
                      <a:pt x="7181" y="56"/>
                    </a:lnTo>
                    <a:lnTo>
                      <a:pt x="7181" y="62"/>
                    </a:lnTo>
                    <a:lnTo>
                      <a:pt x="7182" y="66"/>
                    </a:lnTo>
                    <a:lnTo>
                      <a:pt x="7184" y="69"/>
                    </a:lnTo>
                    <a:lnTo>
                      <a:pt x="7187" y="72"/>
                    </a:lnTo>
                    <a:lnTo>
                      <a:pt x="7192" y="75"/>
                    </a:lnTo>
                    <a:lnTo>
                      <a:pt x="7199" y="77"/>
                    </a:lnTo>
                    <a:lnTo>
                      <a:pt x="7206" y="78"/>
                    </a:lnTo>
                    <a:lnTo>
                      <a:pt x="7214" y="81"/>
                    </a:lnTo>
                    <a:lnTo>
                      <a:pt x="7218" y="84"/>
                    </a:lnTo>
                    <a:lnTo>
                      <a:pt x="7221" y="87"/>
                    </a:lnTo>
                    <a:lnTo>
                      <a:pt x="7224" y="92"/>
                    </a:lnTo>
                    <a:lnTo>
                      <a:pt x="7226" y="98"/>
                    </a:lnTo>
                    <a:lnTo>
                      <a:pt x="7227" y="109"/>
                    </a:lnTo>
                    <a:lnTo>
                      <a:pt x="7226" y="116"/>
                    </a:lnTo>
                    <a:lnTo>
                      <a:pt x="7225" y="119"/>
                    </a:lnTo>
                    <a:lnTo>
                      <a:pt x="7223" y="122"/>
                    </a:lnTo>
                    <a:lnTo>
                      <a:pt x="7220" y="124"/>
                    </a:lnTo>
                    <a:lnTo>
                      <a:pt x="7215" y="125"/>
                    </a:lnTo>
                    <a:lnTo>
                      <a:pt x="7212" y="129"/>
                    </a:lnTo>
                    <a:lnTo>
                      <a:pt x="7208" y="132"/>
                    </a:lnTo>
                    <a:lnTo>
                      <a:pt x="7205" y="137"/>
                    </a:lnTo>
                    <a:lnTo>
                      <a:pt x="7202" y="143"/>
                    </a:lnTo>
                    <a:lnTo>
                      <a:pt x="7200" y="156"/>
                    </a:lnTo>
                    <a:lnTo>
                      <a:pt x="7200" y="168"/>
                    </a:lnTo>
                    <a:lnTo>
                      <a:pt x="7199" y="180"/>
                    </a:lnTo>
                    <a:lnTo>
                      <a:pt x="7196" y="193"/>
                    </a:lnTo>
                    <a:lnTo>
                      <a:pt x="7192" y="207"/>
                    </a:lnTo>
                    <a:lnTo>
                      <a:pt x="7182" y="226"/>
                    </a:lnTo>
                    <a:lnTo>
                      <a:pt x="7176" y="237"/>
                    </a:lnTo>
                    <a:lnTo>
                      <a:pt x="7170" y="246"/>
                    </a:lnTo>
                    <a:lnTo>
                      <a:pt x="7163" y="256"/>
                    </a:lnTo>
                    <a:lnTo>
                      <a:pt x="7155" y="266"/>
                    </a:lnTo>
                    <a:lnTo>
                      <a:pt x="7139" y="283"/>
                    </a:lnTo>
                    <a:lnTo>
                      <a:pt x="7125" y="300"/>
                    </a:lnTo>
                    <a:lnTo>
                      <a:pt x="7112" y="313"/>
                    </a:lnTo>
                    <a:lnTo>
                      <a:pt x="7102" y="324"/>
                    </a:lnTo>
                    <a:lnTo>
                      <a:pt x="7099" y="327"/>
                    </a:lnTo>
                    <a:lnTo>
                      <a:pt x="7097" y="332"/>
                    </a:lnTo>
                    <a:lnTo>
                      <a:pt x="7094" y="336"/>
                    </a:lnTo>
                    <a:lnTo>
                      <a:pt x="7094" y="339"/>
                    </a:lnTo>
                    <a:lnTo>
                      <a:pt x="7095" y="343"/>
                    </a:lnTo>
                    <a:lnTo>
                      <a:pt x="7097" y="345"/>
                    </a:lnTo>
                    <a:lnTo>
                      <a:pt x="7098" y="346"/>
                    </a:lnTo>
                    <a:lnTo>
                      <a:pt x="7100" y="346"/>
                    </a:lnTo>
                    <a:lnTo>
                      <a:pt x="7108" y="346"/>
                    </a:lnTo>
                    <a:lnTo>
                      <a:pt x="7123" y="345"/>
                    </a:lnTo>
                    <a:lnTo>
                      <a:pt x="7131" y="344"/>
                    </a:lnTo>
                    <a:lnTo>
                      <a:pt x="7137" y="345"/>
                    </a:lnTo>
                    <a:lnTo>
                      <a:pt x="7143" y="346"/>
                    </a:lnTo>
                    <a:lnTo>
                      <a:pt x="7146" y="349"/>
                    </a:lnTo>
                    <a:lnTo>
                      <a:pt x="7155" y="355"/>
                    </a:lnTo>
                    <a:lnTo>
                      <a:pt x="7163" y="362"/>
                    </a:lnTo>
                    <a:lnTo>
                      <a:pt x="7173" y="368"/>
                    </a:lnTo>
                    <a:lnTo>
                      <a:pt x="7184" y="371"/>
                    </a:lnTo>
                    <a:lnTo>
                      <a:pt x="7199" y="375"/>
                    </a:lnTo>
                    <a:lnTo>
                      <a:pt x="7218" y="378"/>
                    </a:lnTo>
                    <a:lnTo>
                      <a:pt x="7227" y="381"/>
                    </a:lnTo>
                    <a:lnTo>
                      <a:pt x="7233" y="384"/>
                    </a:lnTo>
                    <a:lnTo>
                      <a:pt x="7238" y="388"/>
                    </a:lnTo>
                    <a:lnTo>
                      <a:pt x="7243" y="392"/>
                    </a:lnTo>
                    <a:lnTo>
                      <a:pt x="7247" y="402"/>
                    </a:lnTo>
                    <a:lnTo>
                      <a:pt x="7253" y="413"/>
                    </a:lnTo>
                    <a:lnTo>
                      <a:pt x="7262" y="422"/>
                    </a:lnTo>
                    <a:lnTo>
                      <a:pt x="7271" y="431"/>
                    </a:lnTo>
                    <a:lnTo>
                      <a:pt x="7276" y="433"/>
                    </a:lnTo>
                    <a:lnTo>
                      <a:pt x="7280" y="435"/>
                    </a:lnTo>
                    <a:lnTo>
                      <a:pt x="7284" y="437"/>
                    </a:lnTo>
                    <a:lnTo>
                      <a:pt x="7288" y="438"/>
                    </a:lnTo>
                    <a:lnTo>
                      <a:pt x="7296" y="437"/>
                    </a:lnTo>
                    <a:lnTo>
                      <a:pt x="7306" y="435"/>
                    </a:lnTo>
                    <a:lnTo>
                      <a:pt x="7311" y="433"/>
                    </a:lnTo>
                    <a:lnTo>
                      <a:pt x="7314" y="431"/>
                    </a:lnTo>
                    <a:lnTo>
                      <a:pt x="7318" y="428"/>
                    </a:lnTo>
                    <a:lnTo>
                      <a:pt x="7321" y="424"/>
                    </a:lnTo>
                    <a:lnTo>
                      <a:pt x="7328" y="411"/>
                    </a:lnTo>
                    <a:lnTo>
                      <a:pt x="7337" y="394"/>
                    </a:lnTo>
                    <a:lnTo>
                      <a:pt x="7346" y="376"/>
                    </a:lnTo>
                    <a:lnTo>
                      <a:pt x="7352" y="362"/>
                    </a:lnTo>
                    <a:lnTo>
                      <a:pt x="7358" y="348"/>
                    </a:lnTo>
                    <a:lnTo>
                      <a:pt x="7366" y="329"/>
                    </a:lnTo>
                    <a:lnTo>
                      <a:pt x="7370" y="320"/>
                    </a:lnTo>
                    <a:lnTo>
                      <a:pt x="7374" y="313"/>
                    </a:lnTo>
                    <a:lnTo>
                      <a:pt x="7377" y="308"/>
                    </a:lnTo>
                    <a:lnTo>
                      <a:pt x="7379" y="307"/>
                    </a:lnTo>
                    <a:lnTo>
                      <a:pt x="7387" y="313"/>
                    </a:lnTo>
                    <a:lnTo>
                      <a:pt x="7395" y="324"/>
                    </a:lnTo>
                    <a:lnTo>
                      <a:pt x="7402" y="336"/>
                    </a:lnTo>
                    <a:lnTo>
                      <a:pt x="7407" y="349"/>
                    </a:lnTo>
                    <a:lnTo>
                      <a:pt x="7409" y="358"/>
                    </a:lnTo>
                    <a:lnTo>
                      <a:pt x="7413" y="364"/>
                    </a:lnTo>
                    <a:lnTo>
                      <a:pt x="7416" y="368"/>
                    </a:lnTo>
                    <a:lnTo>
                      <a:pt x="7423" y="370"/>
                    </a:lnTo>
                    <a:lnTo>
                      <a:pt x="7427" y="371"/>
                    </a:lnTo>
                    <a:lnTo>
                      <a:pt x="7429" y="374"/>
                    </a:lnTo>
                    <a:lnTo>
                      <a:pt x="7432" y="376"/>
                    </a:lnTo>
                    <a:lnTo>
                      <a:pt x="7434" y="378"/>
                    </a:lnTo>
                    <a:lnTo>
                      <a:pt x="7437" y="386"/>
                    </a:lnTo>
                    <a:lnTo>
                      <a:pt x="7438" y="394"/>
                    </a:lnTo>
                    <a:lnTo>
                      <a:pt x="7439" y="397"/>
                    </a:lnTo>
                    <a:lnTo>
                      <a:pt x="7441" y="401"/>
                    </a:lnTo>
                    <a:lnTo>
                      <a:pt x="7445" y="403"/>
                    </a:lnTo>
                    <a:lnTo>
                      <a:pt x="7450" y="405"/>
                    </a:lnTo>
                    <a:lnTo>
                      <a:pt x="7460" y="406"/>
                    </a:lnTo>
                    <a:lnTo>
                      <a:pt x="7471" y="406"/>
                    </a:lnTo>
                    <a:lnTo>
                      <a:pt x="7484" y="405"/>
                    </a:lnTo>
                    <a:lnTo>
                      <a:pt x="7502" y="401"/>
                    </a:lnTo>
                    <a:lnTo>
                      <a:pt x="7519" y="397"/>
                    </a:lnTo>
                    <a:lnTo>
                      <a:pt x="7529" y="396"/>
                    </a:lnTo>
                    <a:lnTo>
                      <a:pt x="7532" y="396"/>
                    </a:lnTo>
                    <a:lnTo>
                      <a:pt x="7533" y="399"/>
                    </a:lnTo>
                    <a:lnTo>
                      <a:pt x="7533" y="403"/>
                    </a:lnTo>
                    <a:lnTo>
                      <a:pt x="7533" y="408"/>
                    </a:lnTo>
                    <a:lnTo>
                      <a:pt x="7530" y="419"/>
                    </a:lnTo>
                    <a:lnTo>
                      <a:pt x="7526" y="430"/>
                    </a:lnTo>
                    <a:lnTo>
                      <a:pt x="7515" y="446"/>
                    </a:lnTo>
                    <a:lnTo>
                      <a:pt x="7505" y="462"/>
                    </a:lnTo>
                    <a:lnTo>
                      <a:pt x="7504" y="466"/>
                    </a:lnTo>
                    <a:lnTo>
                      <a:pt x="7504" y="471"/>
                    </a:lnTo>
                    <a:lnTo>
                      <a:pt x="7505" y="475"/>
                    </a:lnTo>
                    <a:lnTo>
                      <a:pt x="7507" y="479"/>
                    </a:lnTo>
                    <a:lnTo>
                      <a:pt x="7509" y="484"/>
                    </a:lnTo>
                    <a:lnTo>
                      <a:pt x="7513" y="489"/>
                    </a:lnTo>
                    <a:lnTo>
                      <a:pt x="7516" y="494"/>
                    </a:lnTo>
                    <a:lnTo>
                      <a:pt x="7521" y="498"/>
                    </a:lnTo>
                    <a:lnTo>
                      <a:pt x="7526" y="503"/>
                    </a:lnTo>
                    <a:lnTo>
                      <a:pt x="7529" y="508"/>
                    </a:lnTo>
                    <a:lnTo>
                      <a:pt x="7532" y="514"/>
                    </a:lnTo>
                    <a:lnTo>
                      <a:pt x="7534" y="520"/>
                    </a:lnTo>
                    <a:lnTo>
                      <a:pt x="7536" y="532"/>
                    </a:lnTo>
                    <a:lnTo>
                      <a:pt x="7536" y="545"/>
                    </a:lnTo>
                    <a:lnTo>
                      <a:pt x="7536" y="551"/>
                    </a:lnTo>
                    <a:lnTo>
                      <a:pt x="7536" y="556"/>
                    </a:lnTo>
                    <a:lnTo>
                      <a:pt x="7538" y="559"/>
                    </a:lnTo>
                    <a:lnTo>
                      <a:pt x="7540" y="563"/>
                    </a:lnTo>
                    <a:lnTo>
                      <a:pt x="7545" y="570"/>
                    </a:lnTo>
                    <a:lnTo>
                      <a:pt x="7552" y="576"/>
                    </a:lnTo>
                    <a:lnTo>
                      <a:pt x="7555" y="580"/>
                    </a:lnTo>
                    <a:lnTo>
                      <a:pt x="7558" y="585"/>
                    </a:lnTo>
                    <a:lnTo>
                      <a:pt x="7560" y="591"/>
                    </a:lnTo>
                    <a:lnTo>
                      <a:pt x="7561" y="598"/>
                    </a:lnTo>
                    <a:lnTo>
                      <a:pt x="7564" y="610"/>
                    </a:lnTo>
                    <a:lnTo>
                      <a:pt x="7568" y="621"/>
                    </a:lnTo>
                    <a:lnTo>
                      <a:pt x="7573" y="632"/>
                    </a:lnTo>
                    <a:lnTo>
                      <a:pt x="7582" y="645"/>
                    </a:lnTo>
                    <a:lnTo>
                      <a:pt x="7589" y="658"/>
                    </a:lnTo>
                    <a:lnTo>
                      <a:pt x="7595" y="671"/>
                    </a:lnTo>
                    <a:lnTo>
                      <a:pt x="7597" y="676"/>
                    </a:lnTo>
                    <a:lnTo>
                      <a:pt x="7599" y="680"/>
                    </a:lnTo>
                    <a:lnTo>
                      <a:pt x="7602" y="683"/>
                    </a:lnTo>
                    <a:lnTo>
                      <a:pt x="7604" y="686"/>
                    </a:lnTo>
                    <a:lnTo>
                      <a:pt x="7611" y="690"/>
                    </a:lnTo>
                    <a:lnTo>
                      <a:pt x="7617" y="692"/>
                    </a:lnTo>
                    <a:lnTo>
                      <a:pt x="7620" y="695"/>
                    </a:lnTo>
                    <a:lnTo>
                      <a:pt x="7621" y="698"/>
                    </a:lnTo>
                    <a:lnTo>
                      <a:pt x="7621" y="703"/>
                    </a:lnTo>
                    <a:lnTo>
                      <a:pt x="7620" y="709"/>
                    </a:lnTo>
                    <a:lnTo>
                      <a:pt x="7617" y="722"/>
                    </a:lnTo>
                    <a:lnTo>
                      <a:pt x="7614" y="736"/>
                    </a:lnTo>
                    <a:lnTo>
                      <a:pt x="7614" y="742"/>
                    </a:lnTo>
                    <a:lnTo>
                      <a:pt x="7615" y="747"/>
                    </a:lnTo>
                    <a:lnTo>
                      <a:pt x="7616" y="750"/>
                    </a:lnTo>
                    <a:lnTo>
                      <a:pt x="7617" y="754"/>
                    </a:lnTo>
                    <a:lnTo>
                      <a:pt x="7623" y="759"/>
                    </a:lnTo>
                    <a:lnTo>
                      <a:pt x="7630" y="762"/>
                    </a:lnTo>
                    <a:lnTo>
                      <a:pt x="7637" y="766"/>
                    </a:lnTo>
                    <a:lnTo>
                      <a:pt x="7643" y="771"/>
                    </a:lnTo>
                    <a:lnTo>
                      <a:pt x="7648" y="777"/>
                    </a:lnTo>
                    <a:lnTo>
                      <a:pt x="7652" y="783"/>
                    </a:lnTo>
                    <a:lnTo>
                      <a:pt x="7655" y="790"/>
                    </a:lnTo>
                    <a:lnTo>
                      <a:pt x="7660" y="796"/>
                    </a:lnTo>
                    <a:lnTo>
                      <a:pt x="7662" y="797"/>
                    </a:lnTo>
                    <a:lnTo>
                      <a:pt x="7666" y="799"/>
                    </a:lnTo>
                    <a:lnTo>
                      <a:pt x="7671" y="799"/>
                    </a:lnTo>
                    <a:lnTo>
                      <a:pt x="7678" y="799"/>
                    </a:lnTo>
                    <a:lnTo>
                      <a:pt x="7684" y="798"/>
                    </a:lnTo>
                    <a:lnTo>
                      <a:pt x="7690" y="798"/>
                    </a:lnTo>
                    <a:lnTo>
                      <a:pt x="7694" y="799"/>
                    </a:lnTo>
                    <a:lnTo>
                      <a:pt x="7700" y="800"/>
                    </a:lnTo>
                    <a:lnTo>
                      <a:pt x="7710" y="805"/>
                    </a:lnTo>
                    <a:lnTo>
                      <a:pt x="7721" y="811"/>
                    </a:lnTo>
                    <a:lnTo>
                      <a:pt x="7725" y="815"/>
                    </a:lnTo>
                    <a:lnTo>
                      <a:pt x="7730" y="816"/>
                    </a:lnTo>
                    <a:lnTo>
                      <a:pt x="7735" y="816"/>
                    </a:lnTo>
                    <a:lnTo>
                      <a:pt x="7740" y="816"/>
                    </a:lnTo>
                    <a:lnTo>
                      <a:pt x="7748" y="812"/>
                    </a:lnTo>
                    <a:lnTo>
                      <a:pt x="7755" y="806"/>
                    </a:lnTo>
                    <a:lnTo>
                      <a:pt x="7763" y="799"/>
                    </a:lnTo>
                    <a:lnTo>
                      <a:pt x="7775" y="790"/>
                    </a:lnTo>
                    <a:lnTo>
                      <a:pt x="7787" y="781"/>
                    </a:lnTo>
                    <a:lnTo>
                      <a:pt x="7799" y="773"/>
                    </a:lnTo>
                    <a:lnTo>
                      <a:pt x="7804" y="771"/>
                    </a:lnTo>
                    <a:lnTo>
                      <a:pt x="7806" y="767"/>
                    </a:lnTo>
                    <a:lnTo>
                      <a:pt x="7810" y="765"/>
                    </a:lnTo>
                    <a:lnTo>
                      <a:pt x="7811" y="761"/>
                    </a:lnTo>
                    <a:lnTo>
                      <a:pt x="7813" y="753"/>
                    </a:lnTo>
                    <a:lnTo>
                      <a:pt x="7816" y="743"/>
                    </a:lnTo>
                    <a:lnTo>
                      <a:pt x="7817" y="739"/>
                    </a:lnTo>
                    <a:lnTo>
                      <a:pt x="7818" y="735"/>
                    </a:lnTo>
                    <a:lnTo>
                      <a:pt x="7822" y="731"/>
                    </a:lnTo>
                    <a:lnTo>
                      <a:pt x="7824" y="729"/>
                    </a:lnTo>
                    <a:lnTo>
                      <a:pt x="7828" y="728"/>
                    </a:lnTo>
                    <a:lnTo>
                      <a:pt x="7831" y="728"/>
                    </a:lnTo>
                    <a:lnTo>
                      <a:pt x="7834" y="729"/>
                    </a:lnTo>
                    <a:lnTo>
                      <a:pt x="7837" y="731"/>
                    </a:lnTo>
                    <a:lnTo>
                      <a:pt x="7844" y="736"/>
                    </a:lnTo>
                    <a:lnTo>
                      <a:pt x="7854" y="741"/>
                    </a:lnTo>
                    <a:lnTo>
                      <a:pt x="7866" y="747"/>
                    </a:lnTo>
                    <a:lnTo>
                      <a:pt x="7880" y="753"/>
                    </a:lnTo>
                    <a:lnTo>
                      <a:pt x="7887" y="755"/>
                    </a:lnTo>
                    <a:lnTo>
                      <a:pt x="7894" y="756"/>
                    </a:lnTo>
                    <a:lnTo>
                      <a:pt x="7901" y="758"/>
                    </a:lnTo>
                    <a:lnTo>
                      <a:pt x="7908" y="758"/>
                    </a:lnTo>
                    <a:lnTo>
                      <a:pt x="7914" y="758"/>
                    </a:lnTo>
                    <a:lnTo>
                      <a:pt x="7922" y="756"/>
                    </a:lnTo>
                    <a:lnTo>
                      <a:pt x="7926" y="755"/>
                    </a:lnTo>
                    <a:lnTo>
                      <a:pt x="7931" y="753"/>
                    </a:lnTo>
                    <a:lnTo>
                      <a:pt x="7942" y="747"/>
                    </a:lnTo>
                    <a:lnTo>
                      <a:pt x="7956" y="743"/>
                    </a:lnTo>
                    <a:lnTo>
                      <a:pt x="7963" y="742"/>
                    </a:lnTo>
                    <a:lnTo>
                      <a:pt x="7970" y="742"/>
                    </a:lnTo>
                    <a:lnTo>
                      <a:pt x="7977" y="745"/>
                    </a:lnTo>
                    <a:lnTo>
                      <a:pt x="7983" y="748"/>
                    </a:lnTo>
                    <a:lnTo>
                      <a:pt x="7989" y="752"/>
                    </a:lnTo>
                    <a:lnTo>
                      <a:pt x="7995" y="754"/>
                    </a:lnTo>
                    <a:lnTo>
                      <a:pt x="8000" y="755"/>
                    </a:lnTo>
                    <a:lnTo>
                      <a:pt x="8006" y="756"/>
                    </a:lnTo>
                    <a:lnTo>
                      <a:pt x="8011" y="756"/>
                    </a:lnTo>
                    <a:lnTo>
                      <a:pt x="8014" y="755"/>
                    </a:lnTo>
                    <a:lnTo>
                      <a:pt x="8019" y="754"/>
                    </a:lnTo>
                    <a:lnTo>
                      <a:pt x="8023" y="752"/>
                    </a:lnTo>
                    <a:lnTo>
                      <a:pt x="8026" y="749"/>
                    </a:lnTo>
                    <a:lnTo>
                      <a:pt x="8029" y="746"/>
                    </a:lnTo>
                    <a:lnTo>
                      <a:pt x="8030" y="741"/>
                    </a:lnTo>
                    <a:lnTo>
                      <a:pt x="8031" y="736"/>
                    </a:lnTo>
                    <a:lnTo>
                      <a:pt x="8032" y="725"/>
                    </a:lnTo>
                    <a:lnTo>
                      <a:pt x="8033" y="716"/>
                    </a:lnTo>
                    <a:lnTo>
                      <a:pt x="8034" y="712"/>
                    </a:lnTo>
                    <a:lnTo>
                      <a:pt x="8037" y="709"/>
                    </a:lnTo>
                    <a:lnTo>
                      <a:pt x="8040" y="708"/>
                    </a:lnTo>
                    <a:lnTo>
                      <a:pt x="8043" y="706"/>
                    </a:lnTo>
                    <a:lnTo>
                      <a:pt x="8050" y="708"/>
                    </a:lnTo>
                    <a:lnTo>
                      <a:pt x="8056" y="710"/>
                    </a:lnTo>
                    <a:lnTo>
                      <a:pt x="8064" y="714"/>
                    </a:lnTo>
                    <a:lnTo>
                      <a:pt x="8072" y="717"/>
                    </a:lnTo>
                    <a:lnTo>
                      <a:pt x="8078" y="718"/>
                    </a:lnTo>
                    <a:lnTo>
                      <a:pt x="8083" y="718"/>
                    </a:lnTo>
                    <a:lnTo>
                      <a:pt x="8088" y="717"/>
                    </a:lnTo>
                    <a:lnTo>
                      <a:pt x="8093" y="716"/>
                    </a:lnTo>
                    <a:lnTo>
                      <a:pt x="8106" y="709"/>
                    </a:lnTo>
                    <a:lnTo>
                      <a:pt x="8122" y="698"/>
                    </a:lnTo>
                    <a:lnTo>
                      <a:pt x="8139" y="687"/>
                    </a:lnTo>
                    <a:lnTo>
                      <a:pt x="8150" y="678"/>
                    </a:lnTo>
                    <a:lnTo>
                      <a:pt x="8153" y="676"/>
                    </a:lnTo>
                    <a:lnTo>
                      <a:pt x="8156" y="671"/>
                    </a:lnTo>
                    <a:lnTo>
                      <a:pt x="8158" y="667"/>
                    </a:lnTo>
                    <a:lnTo>
                      <a:pt x="8158" y="663"/>
                    </a:lnTo>
                    <a:lnTo>
                      <a:pt x="8158" y="653"/>
                    </a:lnTo>
                    <a:lnTo>
                      <a:pt x="8156" y="643"/>
                    </a:lnTo>
                    <a:lnTo>
                      <a:pt x="8155" y="639"/>
                    </a:lnTo>
                    <a:lnTo>
                      <a:pt x="8156" y="635"/>
                    </a:lnTo>
                    <a:lnTo>
                      <a:pt x="8158" y="632"/>
                    </a:lnTo>
                    <a:lnTo>
                      <a:pt x="8162" y="628"/>
                    </a:lnTo>
                    <a:lnTo>
                      <a:pt x="8170" y="622"/>
                    </a:lnTo>
                    <a:lnTo>
                      <a:pt x="8179" y="617"/>
                    </a:lnTo>
                    <a:lnTo>
                      <a:pt x="8183" y="614"/>
                    </a:lnTo>
                    <a:lnTo>
                      <a:pt x="8184" y="610"/>
                    </a:lnTo>
                    <a:lnTo>
                      <a:pt x="8185" y="605"/>
                    </a:lnTo>
                    <a:lnTo>
                      <a:pt x="8187" y="600"/>
                    </a:lnTo>
                    <a:lnTo>
                      <a:pt x="8185" y="589"/>
                    </a:lnTo>
                    <a:lnTo>
                      <a:pt x="8184" y="578"/>
                    </a:lnTo>
                    <a:lnTo>
                      <a:pt x="8184" y="573"/>
                    </a:lnTo>
                    <a:lnTo>
                      <a:pt x="8185" y="570"/>
                    </a:lnTo>
                    <a:lnTo>
                      <a:pt x="8187" y="569"/>
                    </a:lnTo>
                    <a:lnTo>
                      <a:pt x="8189" y="567"/>
                    </a:lnTo>
                    <a:lnTo>
                      <a:pt x="8195" y="566"/>
                    </a:lnTo>
                    <a:lnTo>
                      <a:pt x="8202" y="567"/>
                    </a:lnTo>
                    <a:lnTo>
                      <a:pt x="8206" y="567"/>
                    </a:lnTo>
                    <a:lnTo>
                      <a:pt x="8210" y="566"/>
                    </a:lnTo>
                    <a:lnTo>
                      <a:pt x="8215" y="564"/>
                    </a:lnTo>
                    <a:lnTo>
                      <a:pt x="8219" y="561"/>
                    </a:lnTo>
                    <a:lnTo>
                      <a:pt x="8225" y="559"/>
                    </a:lnTo>
                    <a:lnTo>
                      <a:pt x="8229" y="557"/>
                    </a:lnTo>
                    <a:lnTo>
                      <a:pt x="8235" y="556"/>
                    </a:lnTo>
                    <a:lnTo>
                      <a:pt x="8241" y="556"/>
                    </a:lnTo>
                    <a:lnTo>
                      <a:pt x="8250" y="563"/>
                    </a:lnTo>
                    <a:lnTo>
                      <a:pt x="8269" y="578"/>
                    </a:lnTo>
                    <a:lnTo>
                      <a:pt x="8284" y="588"/>
                    </a:lnTo>
                    <a:lnTo>
                      <a:pt x="8298" y="600"/>
                    </a:lnTo>
                    <a:lnTo>
                      <a:pt x="8310" y="611"/>
                    </a:lnTo>
                    <a:lnTo>
                      <a:pt x="8321" y="624"/>
                    </a:lnTo>
                    <a:lnTo>
                      <a:pt x="8332" y="639"/>
                    </a:lnTo>
                    <a:lnTo>
                      <a:pt x="8346" y="658"/>
                    </a:lnTo>
                    <a:lnTo>
                      <a:pt x="8354" y="667"/>
                    </a:lnTo>
                    <a:lnTo>
                      <a:pt x="8363" y="676"/>
                    </a:lnTo>
                    <a:lnTo>
                      <a:pt x="8371" y="685"/>
                    </a:lnTo>
                    <a:lnTo>
                      <a:pt x="8379" y="692"/>
                    </a:lnTo>
                    <a:lnTo>
                      <a:pt x="8396" y="706"/>
                    </a:lnTo>
                    <a:lnTo>
                      <a:pt x="8409" y="721"/>
                    </a:lnTo>
                    <a:lnTo>
                      <a:pt x="8418" y="733"/>
                    </a:lnTo>
                    <a:lnTo>
                      <a:pt x="8429" y="743"/>
                    </a:lnTo>
                    <a:lnTo>
                      <a:pt x="8436" y="750"/>
                    </a:lnTo>
                    <a:lnTo>
                      <a:pt x="8442" y="756"/>
                    </a:lnTo>
                    <a:lnTo>
                      <a:pt x="8448" y="762"/>
                    </a:lnTo>
                    <a:lnTo>
                      <a:pt x="8455" y="766"/>
                    </a:lnTo>
                    <a:lnTo>
                      <a:pt x="8464" y="768"/>
                    </a:lnTo>
                    <a:lnTo>
                      <a:pt x="8471" y="772"/>
                    </a:lnTo>
                    <a:lnTo>
                      <a:pt x="8477" y="778"/>
                    </a:lnTo>
                    <a:lnTo>
                      <a:pt x="8484" y="786"/>
                    </a:lnTo>
                    <a:lnTo>
                      <a:pt x="8487" y="791"/>
                    </a:lnTo>
                    <a:lnTo>
                      <a:pt x="8491" y="797"/>
                    </a:lnTo>
                    <a:lnTo>
                      <a:pt x="8493" y="804"/>
                    </a:lnTo>
                    <a:lnTo>
                      <a:pt x="8494" y="811"/>
                    </a:lnTo>
                    <a:lnTo>
                      <a:pt x="8496" y="817"/>
                    </a:lnTo>
                    <a:lnTo>
                      <a:pt x="8497" y="823"/>
                    </a:lnTo>
                    <a:lnTo>
                      <a:pt x="8497" y="829"/>
                    </a:lnTo>
                    <a:lnTo>
                      <a:pt x="8496" y="834"/>
                    </a:lnTo>
                    <a:lnTo>
                      <a:pt x="8491" y="842"/>
                    </a:lnTo>
                    <a:lnTo>
                      <a:pt x="8484" y="854"/>
                    </a:lnTo>
                    <a:lnTo>
                      <a:pt x="8475" y="866"/>
                    </a:lnTo>
                    <a:lnTo>
                      <a:pt x="8471" y="875"/>
                    </a:lnTo>
                    <a:lnTo>
                      <a:pt x="8466" y="885"/>
                    </a:lnTo>
                    <a:lnTo>
                      <a:pt x="8460" y="893"/>
                    </a:lnTo>
                    <a:lnTo>
                      <a:pt x="8454" y="900"/>
                    </a:lnTo>
                    <a:lnTo>
                      <a:pt x="8448" y="905"/>
                    </a:lnTo>
                    <a:lnTo>
                      <a:pt x="8445" y="911"/>
                    </a:lnTo>
                    <a:lnTo>
                      <a:pt x="8442" y="919"/>
                    </a:lnTo>
                    <a:lnTo>
                      <a:pt x="8441" y="923"/>
                    </a:lnTo>
                    <a:lnTo>
                      <a:pt x="8441" y="929"/>
                    </a:lnTo>
                    <a:lnTo>
                      <a:pt x="8441" y="934"/>
                    </a:lnTo>
                    <a:lnTo>
                      <a:pt x="8442" y="939"/>
                    </a:lnTo>
                    <a:lnTo>
                      <a:pt x="8446" y="951"/>
                    </a:lnTo>
                    <a:lnTo>
                      <a:pt x="8449" y="966"/>
                    </a:lnTo>
                    <a:lnTo>
                      <a:pt x="8452" y="980"/>
                    </a:lnTo>
                    <a:lnTo>
                      <a:pt x="8453" y="992"/>
                    </a:lnTo>
                    <a:lnTo>
                      <a:pt x="8452" y="1002"/>
                    </a:lnTo>
                    <a:lnTo>
                      <a:pt x="8448" y="1012"/>
                    </a:lnTo>
                    <a:lnTo>
                      <a:pt x="8442" y="1023"/>
                    </a:lnTo>
                    <a:lnTo>
                      <a:pt x="8434" y="1033"/>
                    </a:lnTo>
                    <a:lnTo>
                      <a:pt x="8424" y="1042"/>
                    </a:lnTo>
                    <a:lnTo>
                      <a:pt x="8416" y="1049"/>
                    </a:lnTo>
                    <a:lnTo>
                      <a:pt x="8408" y="1052"/>
                    </a:lnTo>
                    <a:lnTo>
                      <a:pt x="8402" y="1056"/>
                    </a:lnTo>
                    <a:lnTo>
                      <a:pt x="8396" y="1061"/>
                    </a:lnTo>
                    <a:lnTo>
                      <a:pt x="8391" y="1065"/>
                    </a:lnTo>
                    <a:lnTo>
                      <a:pt x="8390" y="1069"/>
                    </a:lnTo>
                    <a:lnTo>
                      <a:pt x="8389" y="1073"/>
                    </a:lnTo>
                    <a:lnTo>
                      <a:pt x="8389" y="1077"/>
                    </a:lnTo>
                    <a:lnTo>
                      <a:pt x="8389" y="1082"/>
                    </a:lnTo>
                    <a:lnTo>
                      <a:pt x="8390" y="1095"/>
                    </a:lnTo>
                    <a:lnTo>
                      <a:pt x="8389" y="1111"/>
                    </a:lnTo>
                    <a:lnTo>
                      <a:pt x="8386" y="1126"/>
                    </a:lnTo>
                    <a:lnTo>
                      <a:pt x="8383" y="1139"/>
                    </a:lnTo>
                    <a:lnTo>
                      <a:pt x="8378" y="1151"/>
                    </a:lnTo>
                    <a:lnTo>
                      <a:pt x="8372" y="1161"/>
                    </a:lnTo>
                    <a:lnTo>
                      <a:pt x="8366" y="1171"/>
                    </a:lnTo>
                    <a:lnTo>
                      <a:pt x="8361" y="1183"/>
                    </a:lnTo>
                    <a:lnTo>
                      <a:pt x="8358" y="1196"/>
                    </a:lnTo>
                    <a:lnTo>
                      <a:pt x="8352" y="1209"/>
                    </a:lnTo>
                    <a:lnTo>
                      <a:pt x="8347" y="1221"/>
                    </a:lnTo>
                    <a:lnTo>
                      <a:pt x="8342" y="1232"/>
                    </a:lnTo>
                    <a:lnTo>
                      <a:pt x="8340" y="1245"/>
                    </a:lnTo>
                    <a:lnTo>
                      <a:pt x="8336" y="1259"/>
                    </a:lnTo>
                    <a:lnTo>
                      <a:pt x="8335" y="1275"/>
                    </a:lnTo>
                    <a:lnTo>
                      <a:pt x="8335" y="1291"/>
                    </a:lnTo>
                    <a:lnTo>
                      <a:pt x="8336" y="1307"/>
                    </a:lnTo>
                    <a:lnTo>
                      <a:pt x="8338" y="1319"/>
                    </a:lnTo>
                    <a:lnTo>
                      <a:pt x="8338" y="1328"/>
                    </a:lnTo>
                    <a:lnTo>
                      <a:pt x="8338" y="1336"/>
                    </a:lnTo>
                    <a:lnTo>
                      <a:pt x="8339" y="1344"/>
                    </a:lnTo>
                    <a:lnTo>
                      <a:pt x="8340" y="1351"/>
                    </a:lnTo>
                    <a:lnTo>
                      <a:pt x="8341" y="1357"/>
                    </a:lnTo>
                    <a:lnTo>
                      <a:pt x="8344" y="1364"/>
                    </a:lnTo>
                    <a:lnTo>
                      <a:pt x="8346" y="1371"/>
                    </a:lnTo>
                    <a:lnTo>
                      <a:pt x="8347" y="1378"/>
                    </a:lnTo>
                    <a:lnTo>
                      <a:pt x="8348" y="1386"/>
                    </a:lnTo>
                    <a:lnTo>
                      <a:pt x="8348" y="1397"/>
                    </a:lnTo>
                    <a:lnTo>
                      <a:pt x="8348" y="1401"/>
                    </a:lnTo>
                    <a:lnTo>
                      <a:pt x="8347" y="1404"/>
                    </a:lnTo>
                    <a:lnTo>
                      <a:pt x="8346" y="1407"/>
                    </a:lnTo>
                    <a:lnTo>
                      <a:pt x="8345" y="1408"/>
                    </a:lnTo>
                    <a:lnTo>
                      <a:pt x="8341" y="1409"/>
                    </a:lnTo>
                    <a:lnTo>
                      <a:pt x="8336" y="1410"/>
                    </a:lnTo>
                    <a:lnTo>
                      <a:pt x="8334" y="1411"/>
                    </a:lnTo>
                    <a:lnTo>
                      <a:pt x="8332" y="1413"/>
                    </a:lnTo>
                    <a:lnTo>
                      <a:pt x="8330" y="1414"/>
                    </a:lnTo>
                    <a:lnTo>
                      <a:pt x="8330" y="1416"/>
                    </a:lnTo>
                    <a:lnTo>
                      <a:pt x="8332" y="1422"/>
                    </a:lnTo>
                    <a:lnTo>
                      <a:pt x="8338" y="1430"/>
                    </a:lnTo>
                    <a:lnTo>
                      <a:pt x="8346" y="1441"/>
                    </a:lnTo>
                    <a:lnTo>
                      <a:pt x="8357" y="1455"/>
                    </a:lnTo>
                    <a:lnTo>
                      <a:pt x="8367" y="1472"/>
                    </a:lnTo>
                    <a:lnTo>
                      <a:pt x="8376" y="1487"/>
                    </a:lnTo>
                    <a:lnTo>
                      <a:pt x="8379" y="1495"/>
                    </a:lnTo>
                    <a:lnTo>
                      <a:pt x="8382" y="1503"/>
                    </a:lnTo>
                    <a:lnTo>
                      <a:pt x="8383" y="1511"/>
                    </a:lnTo>
                    <a:lnTo>
                      <a:pt x="8384" y="1519"/>
                    </a:lnTo>
                    <a:lnTo>
                      <a:pt x="8384" y="1536"/>
                    </a:lnTo>
                    <a:lnTo>
                      <a:pt x="8384" y="1553"/>
                    </a:lnTo>
                    <a:lnTo>
                      <a:pt x="8382" y="1572"/>
                    </a:lnTo>
                    <a:lnTo>
                      <a:pt x="8377" y="1592"/>
                    </a:lnTo>
                    <a:lnTo>
                      <a:pt x="8374" y="1601"/>
                    </a:lnTo>
                    <a:lnTo>
                      <a:pt x="8371" y="1611"/>
                    </a:lnTo>
                    <a:lnTo>
                      <a:pt x="8368" y="1618"/>
                    </a:lnTo>
                    <a:lnTo>
                      <a:pt x="8365" y="1623"/>
                    </a:lnTo>
                    <a:lnTo>
                      <a:pt x="8361" y="1626"/>
                    </a:lnTo>
                    <a:lnTo>
                      <a:pt x="8358" y="1629"/>
                    </a:lnTo>
                    <a:lnTo>
                      <a:pt x="8353" y="1631"/>
                    </a:lnTo>
                    <a:lnTo>
                      <a:pt x="8349" y="1632"/>
                    </a:lnTo>
                    <a:lnTo>
                      <a:pt x="8339" y="1632"/>
                    </a:lnTo>
                    <a:lnTo>
                      <a:pt x="8327" y="1632"/>
                    </a:lnTo>
                    <a:lnTo>
                      <a:pt x="8313" y="1631"/>
                    </a:lnTo>
                    <a:lnTo>
                      <a:pt x="8300" y="1632"/>
                    </a:lnTo>
                    <a:lnTo>
                      <a:pt x="8292" y="1635"/>
                    </a:lnTo>
                    <a:lnTo>
                      <a:pt x="8286" y="1638"/>
                    </a:lnTo>
                    <a:lnTo>
                      <a:pt x="8283" y="1643"/>
                    </a:lnTo>
                    <a:lnTo>
                      <a:pt x="8279" y="1649"/>
                    </a:lnTo>
                    <a:lnTo>
                      <a:pt x="8275" y="1664"/>
                    </a:lnTo>
                    <a:lnTo>
                      <a:pt x="8272" y="1684"/>
                    </a:lnTo>
                    <a:lnTo>
                      <a:pt x="8269" y="1704"/>
                    </a:lnTo>
                    <a:lnTo>
                      <a:pt x="8264" y="1725"/>
                    </a:lnTo>
                    <a:lnTo>
                      <a:pt x="8257" y="1749"/>
                    </a:lnTo>
                    <a:lnTo>
                      <a:pt x="8251" y="1774"/>
                    </a:lnTo>
                    <a:lnTo>
                      <a:pt x="8245" y="1798"/>
                    </a:lnTo>
                    <a:lnTo>
                      <a:pt x="8241" y="1819"/>
                    </a:lnTo>
                    <a:lnTo>
                      <a:pt x="8239" y="1844"/>
                    </a:lnTo>
                    <a:lnTo>
                      <a:pt x="8237" y="1875"/>
                    </a:lnTo>
                    <a:lnTo>
                      <a:pt x="8234" y="1905"/>
                    </a:lnTo>
                    <a:lnTo>
                      <a:pt x="8234" y="1927"/>
                    </a:lnTo>
                    <a:lnTo>
                      <a:pt x="8235" y="1945"/>
                    </a:lnTo>
                    <a:lnTo>
                      <a:pt x="8239" y="1962"/>
                    </a:lnTo>
                    <a:lnTo>
                      <a:pt x="8244" y="1978"/>
                    </a:lnTo>
                    <a:lnTo>
                      <a:pt x="8247" y="1991"/>
                    </a:lnTo>
                    <a:lnTo>
                      <a:pt x="8252" y="2002"/>
                    </a:lnTo>
                    <a:lnTo>
                      <a:pt x="8257" y="2010"/>
                    </a:lnTo>
                    <a:lnTo>
                      <a:pt x="8258" y="2015"/>
                    </a:lnTo>
                    <a:lnTo>
                      <a:pt x="8259" y="2020"/>
                    </a:lnTo>
                    <a:lnTo>
                      <a:pt x="8259" y="2025"/>
                    </a:lnTo>
                    <a:lnTo>
                      <a:pt x="8259" y="2032"/>
                    </a:lnTo>
                    <a:lnTo>
                      <a:pt x="8256" y="2042"/>
                    </a:lnTo>
                    <a:lnTo>
                      <a:pt x="8253" y="2051"/>
                    </a:lnTo>
                    <a:lnTo>
                      <a:pt x="8251" y="2058"/>
                    </a:lnTo>
                    <a:lnTo>
                      <a:pt x="8248" y="2067"/>
                    </a:lnTo>
                    <a:lnTo>
                      <a:pt x="8247" y="2077"/>
                    </a:lnTo>
                    <a:lnTo>
                      <a:pt x="8246" y="2086"/>
                    </a:lnTo>
                    <a:lnTo>
                      <a:pt x="8242" y="2094"/>
                    </a:lnTo>
                    <a:lnTo>
                      <a:pt x="8238" y="2102"/>
                    </a:lnTo>
                    <a:lnTo>
                      <a:pt x="8232" y="2109"/>
                    </a:lnTo>
                    <a:lnTo>
                      <a:pt x="8229" y="2111"/>
                    </a:lnTo>
                    <a:lnTo>
                      <a:pt x="8229" y="2108"/>
                    </a:lnTo>
                    <a:lnTo>
                      <a:pt x="8229" y="2100"/>
                    </a:lnTo>
                    <a:lnTo>
                      <a:pt x="8228" y="2091"/>
                    </a:lnTo>
                    <a:lnTo>
                      <a:pt x="8226" y="2084"/>
                    </a:lnTo>
                    <a:lnTo>
                      <a:pt x="8223" y="2079"/>
                    </a:lnTo>
                    <a:lnTo>
                      <a:pt x="8220" y="2075"/>
                    </a:lnTo>
                    <a:lnTo>
                      <a:pt x="8214" y="2069"/>
                    </a:lnTo>
                    <a:lnTo>
                      <a:pt x="8208" y="2061"/>
                    </a:lnTo>
                    <a:lnTo>
                      <a:pt x="8203" y="2053"/>
                    </a:lnTo>
                    <a:lnTo>
                      <a:pt x="8198" y="2044"/>
                    </a:lnTo>
                    <a:lnTo>
                      <a:pt x="8194" y="2032"/>
                    </a:lnTo>
                    <a:lnTo>
                      <a:pt x="8188" y="2016"/>
                    </a:lnTo>
                    <a:lnTo>
                      <a:pt x="8182" y="2001"/>
                    </a:lnTo>
                    <a:lnTo>
                      <a:pt x="8177" y="1988"/>
                    </a:lnTo>
                    <a:lnTo>
                      <a:pt x="8174" y="1977"/>
                    </a:lnTo>
                    <a:lnTo>
                      <a:pt x="8169" y="1964"/>
                    </a:lnTo>
                    <a:lnTo>
                      <a:pt x="8164" y="1951"/>
                    </a:lnTo>
                    <a:lnTo>
                      <a:pt x="8159" y="1940"/>
                    </a:lnTo>
                    <a:lnTo>
                      <a:pt x="8157" y="1935"/>
                    </a:lnTo>
                    <a:lnTo>
                      <a:pt x="8155" y="1933"/>
                    </a:lnTo>
                    <a:lnTo>
                      <a:pt x="8153" y="1933"/>
                    </a:lnTo>
                    <a:lnTo>
                      <a:pt x="8151" y="1933"/>
                    </a:lnTo>
                    <a:lnTo>
                      <a:pt x="8146" y="1935"/>
                    </a:lnTo>
                    <a:lnTo>
                      <a:pt x="8140" y="1941"/>
                    </a:lnTo>
                    <a:lnTo>
                      <a:pt x="8125" y="1957"/>
                    </a:lnTo>
                    <a:lnTo>
                      <a:pt x="8109" y="1975"/>
                    </a:lnTo>
                    <a:lnTo>
                      <a:pt x="8094" y="1994"/>
                    </a:lnTo>
                    <a:lnTo>
                      <a:pt x="8081" y="2010"/>
                    </a:lnTo>
                    <a:lnTo>
                      <a:pt x="8065" y="2032"/>
                    </a:lnTo>
                    <a:lnTo>
                      <a:pt x="8049" y="2054"/>
                    </a:lnTo>
                    <a:lnTo>
                      <a:pt x="8032" y="2076"/>
                    </a:lnTo>
                    <a:lnTo>
                      <a:pt x="8019" y="2097"/>
                    </a:lnTo>
                    <a:lnTo>
                      <a:pt x="8008" y="2116"/>
                    </a:lnTo>
                    <a:lnTo>
                      <a:pt x="8001" y="2135"/>
                    </a:lnTo>
                    <a:lnTo>
                      <a:pt x="7995" y="2152"/>
                    </a:lnTo>
                    <a:lnTo>
                      <a:pt x="7988" y="2164"/>
                    </a:lnTo>
                    <a:lnTo>
                      <a:pt x="7977" y="2176"/>
                    </a:lnTo>
                    <a:lnTo>
                      <a:pt x="7963" y="2187"/>
                    </a:lnTo>
                    <a:lnTo>
                      <a:pt x="7955" y="2193"/>
                    </a:lnTo>
                    <a:lnTo>
                      <a:pt x="7946" y="2198"/>
                    </a:lnTo>
                    <a:lnTo>
                      <a:pt x="7939" y="2202"/>
                    </a:lnTo>
                    <a:lnTo>
                      <a:pt x="7933" y="2204"/>
                    </a:lnTo>
                    <a:lnTo>
                      <a:pt x="7927" y="2206"/>
                    </a:lnTo>
                    <a:lnTo>
                      <a:pt x="7922" y="2209"/>
                    </a:lnTo>
                    <a:lnTo>
                      <a:pt x="7917" y="2211"/>
                    </a:lnTo>
                    <a:lnTo>
                      <a:pt x="7912" y="2215"/>
                    </a:lnTo>
                    <a:lnTo>
                      <a:pt x="7908" y="2220"/>
                    </a:lnTo>
                    <a:lnTo>
                      <a:pt x="7905" y="2224"/>
                    </a:lnTo>
                    <a:lnTo>
                      <a:pt x="7903" y="2230"/>
                    </a:lnTo>
                    <a:lnTo>
                      <a:pt x="7900" y="2236"/>
                    </a:lnTo>
                    <a:lnTo>
                      <a:pt x="7897" y="2250"/>
                    </a:lnTo>
                    <a:lnTo>
                      <a:pt x="7893" y="2266"/>
                    </a:lnTo>
                    <a:lnTo>
                      <a:pt x="7891" y="2273"/>
                    </a:lnTo>
                    <a:lnTo>
                      <a:pt x="7887" y="2280"/>
                    </a:lnTo>
                    <a:lnTo>
                      <a:pt x="7883" y="2286"/>
                    </a:lnTo>
                    <a:lnTo>
                      <a:pt x="7879" y="2291"/>
                    </a:lnTo>
                    <a:lnTo>
                      <a:pt x="7867" y="2300"/>
                    </a:lnTo>
                    <a:lnTo>
                      <a:pt x="7851" y="2310"/>
                    </a:lnTo>
                    <a:lnTo>
                      <a:pt x="7832" y="2322"/>
                    </a:lnTo>
                    <a:lnTo>
                      <a:pt x="7815" y="2335"/>
                    </a:lnTo>
                    <a:lnTo>
                      <a:pt x="7794" y="2353"/>
                    </a:lnTo>
                    <a:lnTo>
                      <a:pt x="7771" y="2372"/>
                    </a:lnTo>
                    <a:lnTo>
                      <a:pt x="7748" y="2391"/>
                    </a:lnTo>
                    <a:lnTo>
                      <a:pt x="7730" y="2407"/>
                    </a:lnTo>
                    <a:lnTo>
                      <a:pt x="7724" y="2414"/>
                    </a:lnTo>
                    <a:lnTo>
                      <a:pt x="7718" y="2422"/>
                    </a:lnTo>
                    <a:lnTo>
                      <a:pt x="7715" y="2430"/>
                    </a:lnTo>
                    <a:lnTo>
                      <a:pt x="7712" y="2439"/>
                    </a:lnTo>
                    <a:lnTo>
                      <a:pt x="7708" y="2455"/>
                    </a:lnTo>
                    <a:lnTo>
                      <a:pt x="7704" y="2469"/>
                    </a:lnTo>
                    <a:lnTo>
                      <a:pt x="7699" y="2482"/>
                    </a:lnTo>
                    <a:lnTo>
                      <a:pt x="7693" y="2494"/>
                    </a:lnTo>
                    <a:lnTo>
                      <a:pt x="7691" y="2500"/>
                    </a:lnTo>
                    <a:lnTo>
                      <a:pt x="7691" y="2505"/>
                    </a:lnTo>
                    <a:lnTo>
                      <a:pt x="7691" y="2507"/>
                    </a:lnTo>
                    <a:lnTo>
                      <a:pt x="7692" y="2510"/>
                    </a:lnTo>
                    <a:lnTo>
                      <a:pt x="7693" y="2511"/>
                    </a:lnTo>
                    <a:lnTo>
                      <a:pt x="7694" y="2513"/>
                    </a:lnTo>
                    <a:lnTo>
                      <a:pt x="7699" y="2516"/>
                    </a:lnTo>
                    <a:lnTo>
                      <a:pt x="7702" y="2519"/>
                    </a:lnTo>
                    <a:lnTo>
                      <a:pt x="7704" y="2523"/>
                    </a:lnTo>
                    <a:lnTo>
                      <a:pt x="7705" y="2526"/>
                    </a:lnTo>
                    <a:lnTo>
                      <a:pt x="7708" y="2535"/>
                    </a:lnTo>
                    <a:lnTo>
                      <a:pt x="7710" y="2544"/>
                    </a:lnTo>
                    <a:lnTo>
                      <a:pt x="7715" y="2554"/>
                    </a:lnTo>
                    <a:lnTo>
                      <a:pt x="7721" y="2563"/>
                    </a:lnTo>
                    <a:lnTo>
                      <a:pt x="7729" y="2570"/>
                    </a:lnTo>
                    <a:lnTo>
                      <a:pt x="7740" y="2577"/>
                    </a:lnTo>
                    <a:lnTo>
                      <a:pt x="7753" y="2586"/>
                    </a:lnTo>
                    <a:lnTo>
                      <a:pt x="7769" y="2593"/>
                    </a:lnTo>
                    <a:lnTo>
                      <a:pt x="7785" y="2601"/>
                    </a:lnTo>
                    <a:lnTo>
                      <a:pt x="7799" y="2607"/>
                    </a:lnTo>
                    <a:lnTo>
                      <a:pt x="7804" y="2611"/>
                    </a:lnTo>
                    <a:lnTo>
                      <a:pt x="7807" y="2614"/>
                    </a:lnTo>
                    <a:lnTo>
                      <a:pt x="7809" y="2618"/>
                    </a:lnTo>
                    <a:lnTo>
                      <a:pt x="7810" y="2622"/>
                    </a:lnTo>
                    <a:lnTo>
                      <a:pt x="7811" y="2636"/>
                    </a:lnTo>
                    <a:lnTo>
                      <a:pt x="7810" y="2651"/>
                    </a:lnTo>
                    <a:lnTo>
                      <a:pt x="7810" y="2659"/>
                    </a:lnTo>
                    <a:lnTo>
                      <a:pt x="7811" y="2665"/>
                    </a:lnTo>
                    <a:lnTo>
                      <a:pt x="7812" y="2670"/>
                    </a:lnTo>
                    <a:lnTo>
                      <a:pt x="7815" y="2672"/>
                    </a:lnTo>
                    <a:lnTo>
                      <a:pt x="7818" y="2675"/>
                    </a:lnTo>
                    <a:lnTo>
                      <a:pt x="7822" y="2675"/>
                    </a:lnTo>
                    <a:lnTo>
                      <a:pt x="7826" y="2675"/>
                    </a:lnTo>
                    <a:lnTo>
                      <a:pt x="7832" y="2675"/>
                    </a:lnTo>
                    <a:lnTo>
                      <a:pt x="7837" y="2676"/>
                    </a:lnTo>
                    <a:lnTo>
                      <a:pt x="7841" y="2678"/>
                    </a:lnTo>
                    <a:lnTo>
                      <a:pt x="7843" y="2681"/>
                    </a:lnTo>
                    <a:lnTo>
                      <a:pt x="7844" y="2685"/>
                    </a:lnTo>
                    <a:lnTo>
                      <a:pt x="7845" y="2696"/>
                    </a:lnTo>
                    <a:lnTo>
                      <a:pt x="7847" y="2710"/>
                    </a:lnTo>
                    <a:lnTo>
                      <a:pt x="7849" y="2719"/>
                    </a:lnTo>
                    <a:lnTo>
                      <a:pt x="7851" y="2727"/>
                    </a:lnTo>
                    <a:lnTo>
                      <a:pt x="7855" y="2733"/>
                    </a:lnTo>
                    <a:lnTo>
                      <a:pt x="7857" y="2738"/>
                    </a:lnTo>
                    <a:lnTo>
                      <a:pt x="7859" y="2739"/>
                    </a:lnTo>
                    <a:lnTo>
                      <a:pt x="7862" y="2740"/>
                    </a:lnTo>
                    <a:lnTo>
                      <a:pt x="7867" y="2741"/>
                    </a:lnTo>
                    <a:lnTo>
                      <a:pt x="7870" y="2743"/>
                    </a:lnTo>
                    <a:lnTo>
                      <a:pt x="7881" y="2743"/>
                    </a:lnTo>
                    <a:lnTo>
                      <a:pt x="7888" y="2743"/>
                    </a:lnTo>
                    <a:lnTo>
                      <a:pt x="7897" y="2741"/>
                    </a:lnTo>
                    <a:lnTo>
                      <a:pt x="7910" y="2739"/>
                    </a:lnTo>
                    <a:lnTo>
                      <a:pt x="7922" y="2734"/>
                    </a:lnTo>
                    <a:lnTo>
                      <a:pt x="7931" y="2729"/>
                    </a:lnTo>
                    <a:lnTo>
                      <a:pt x="7938" y="2725"/>
                    </a:lnTo>
                    <a:lnTo>
                      <a:pt x="7943" y="2719"/>
                    </a:lnTo>
                    <a:lnTo>
                      <a:pt x="7945" y="2712"/>
                    </a:lnTo>
                    <a:lnTo>
                      <a:pt x="7948" y="2706"/>
                    </a:lnTo>
                    <a:lnTo>
                      <a:pt x="7949" y="2700"/>
                    </a:lnTo>
                    <a:lnTo>
                      <a:pt x="7952" y="2695"/>
                    </a:lnTo>
                    <a:lnTo>
                      <a:pt x="7956" y="2691"/>
                    </a:lnTo>
                    <a:lnTo>
                      <a:pt x="7961" y="2689"/>
                    </a:lnTo>
                    <a:lnTo>
                      <a:pt x="7970" y="2688"/>
                    </a:lnTo>
                    <a:lnTo>
                      <a:pt x="7976" y="2689"/>
                    </a:lnTo>
                    <a:lnTo>
                      <a:pt x="7977" y="2689"/>
                    </a:lnTo>
                    <a:lnTo>
                      <a:pt x="7980" y="2687"/>
                    </a:lnTo>
                    <a:lnTo>
                      <a:pt x="7981" y="2684"/>
                    </a:lnTo>
                    <a:lnTo>
                      <a:pt x="7982" y="2680"/>
                    </a:lnTo>
                    <a:lnTo>
                      <a:pt x="7983" y="2670"/>
                    </a:lnTo>
                    <a:lnTo>
                      <a:pt x="7983" y="2661"/>
                    </a:lnTo>
                    <a:lnTo>
                      <a:pt x="7982" y="2652"/>
                    </a:lnTo>
                    <a:lnTo>
                      <a:pt x="7979" y="2644"/>
                    </a:lnTo>
                    <a:lnTo>
                      <a:pt x="7974" y="2632"/>
                    </a:lnTo>
                    <a:lnTo>
                      <a:pt x="7970" y="2622"/>
                    </a:lnTo>
                    <a:lnTo>
                      <a:pt x="7970" y="2620"/>
                    </a:lnTo>
                    <a:lnTo>
                      <a:pt x="7970" y="2620"/>
                    </a:lnTo>
                    <a:lnTo>
                      <a:pt x="7971" y="2619"/>
                    </a:lnTo>
                    <a:lnTo>
                      <a:pt x="7973" y="2619"/>
                    </a:lnTo>
                    <a:lnTo>
                      <a:pt x="7975" y="2620"/>
                    </a:lnTo>
                    <a:lnTo>
                      <a:pt x="7979" y="2622"/>
                    </a:lnTo>
                    <a:lnTo>
                      <a:pt x="7994" y="2628"/>
                    </a:lnTo>
                    <a:lnTo>
                      <a:pt x="8012" y="2634"/>
                    </a:lnTo>
                    <a:lnTo>
                      <a:pt x="8021" y="2640"/>
                    </a:lnTo>
                    <a:lnTo>
                      <a:pt x="8030" y="2644"/>
                    </a:lnTo>
                    <a:lnTo>
                      <a:pt x="8032" y="2646"/>
                    </a:lnTo>
                    <a:lnTo>
                      <a:pt x="8034" y="2649"/>
                    </a:lnTo>
                    <a:lnTo>
                      <a:pt x="8036" y="2651"/>
                    </a:lnTo>
                    <a:lnTo>
                      <a:pt x="8036" y="2655"/>
                    </a:lnTo>
                    <a:lnTo>
                      <a:pt x="8034" y="2663"/>
                    </a:lnTo>
                    <a:lnTo>
                      <a:pt x="8034" y="2674"/>
                    </a:lnTo>
                    <a:lnTo>
                      <a:pt x="8036" y="2677"/>
                    </a:lnTo>
                    <a:lnTo>
                      <a:pt x="8038" y="2681"/>
                    </a:lnTo>
                    <a:lnTo>
                      <a:pt x="8040" y="2683"/>
                    </a:lnTo>
                    <a:lnTo>
                      <a:pt x="8043" y="2684"/>
                    </a:lnTo>
                    <a:lnTo>
                      <a:pt x="8045" y="2683"/>
                    </a:lnTo>
                    <a:lnTo>
                      <a:pt x="8049" y="2682"/>
                    </a:lnTo>
                    <a:lnTo>
                      <a:pt x="8051" y="2680"/>
                    </a:lnTo>
                    <a:lnTo>
                      <a:pt x="8055" y="2677"/>
                    </a:lnTo>
                    <a:lnTo>
                      <a:pt x="8057" y="2675"/>
                    </a:lnTo>
                    <a:lnTo>
                      <a:pt x="8059" y="2674"/>
                    </a:lnTo>
                    <a:lnTo>
                      <a:pt x="8062" y="2674"/>
                    </a:lnTo>
                    <a:lnTo>
                      <a:pt x="8064" y="2674"/>
                    </a:lnTo>
                    <a:lnTo>
                      <a:pt x="8067" y="2676"/>
                    </a:lnTo>
                    <a:lnTo>
                      <a:pt x="8068" y="2678"/>
                    </a:lnTo>
                    <a:lnTo>
                      <a:pt x="8069" y="2682"/>
                    </a:lnTo>
                    <a:lnTo>
                      <a:pt x="8069" y="2685"/>
                    </a:lnTo>
                    <a:lnTo>
                      <a:pt x="8071" y="2691"/>
                    </a:lnTo>
                    <a:lnTo>
                      <a:pt x="8075" y="2697"/>
                    </a:lnTo>
                    <a:lnTo>
                      <a:pt x="8076" y="2699"/>
                    </a:lnTo>
                    <a:lnTo>
                      <a:pt x="8075" y="2700"/>
                    </a:lnTo>
                    <a:lnTo>
                      <a:pt x="8072" y="2701"/>
                    </a:lnTo>
                    <a:lnTo>
                      <a:pt x="8070" y="2702"/>
                    </a:lnTo>
                    <a:lnTo>
                      <a:pt x="8063" y="2704"/>
                    </a:lnTo>
                    <a:lnTo>
                      <a:pt x="8059" y="2707"/>
                    </a:lnTo>
                    <a:lnTo>
                      <a:pt x="8058" y="2712"/>
                    </a:lnTo>
                    <a:lnTo>
                      <a:pt x="8058" y="2719"/>
                    </a:lnTo>
                    <a:lnTo>
                      <a:pt x="8059" y="2733"/>
                    </a:lnTo>
                    <a:lnTo>
                      <a:pt x="8061" y="2748"/>
                    </a:lnTo>
                    <a:lnTo>
                      <a:pt x="8059" y="2750"/>
                    </a:lnTo>
                    <a:lnTo>
                      <a:pt x="8059" y="2752"/>
                    </a:lnTo>
                    <a:lnTo>
                      <a:pt x="8057" y="2754"/>
                    </a:lnTo>
                    <a:lnTo>
                      <a:pt x="8056" y="2756"/>
                    </a:lnTo>
                    <a:lnTo>
                      <a:pt x="8050" y="2758"/>
                    </a:lnTo>
                    <a:lnTo>
                      <a:pt x="8043" y="2759"/>
                    </a:lnTo>
                    <a:lnTo>
                      <a:pt x="8026" y="2760"/>
                    </a:lnTo>
                    <a:lnTo>
                      <a:pt x="8011" y="2762"/>
                    </a:lnTo>
                    <a:lnTo>
                      <a:pt x="8002" y="2762"/>
                    </a:lnTo>
                    <a:lnTo>
                      <a:pt x="7996" y="2764"/>
                    </a:lnTo>
                    <a:lnTo>
                      <a:pt x="7990" y="2766"/>
                    </a:lnTo>
                    <a:lnTo>
                      <a:pt x="7985" y="2769"/>
                    </a:lnTo>
                    <a:lnTo>
                      <a:pt x="7981" y="2772"/>
                    </a:lnTo>
                    <a:lnTo>
                      <a:pt x="7977" y="2777"/>
                    </a:lnTo>
                    <a:lnTo>
                      <a:pt x="7974" y="2782"/>
                    </a:lnTo>
                    <a:lnTo>
                      <a:pt x="7973" y="2788"/>
                    </a:lnTo>
                    <a:lnTo>
                      <a:pt x="7971" y="2794"/>
                    </a:lnTo>
                    <a:lnTo>
                      <a:pt x="7969" y="2797"/>
                    </a:lnTo>
                    <a:lnTo>
                      <a:pt x="7968" y="2801"/>
                    </a:lnTo>
                    <a:lnTo>
                      <a:pt x="7966" y="2803"/>
                    </a:lnTo>
                    <a:lnTo>
                      <a:pt x="7962" y="2806"/>
                    </a:lnTo>
                    <a:lnTo>
                      <a:pt x="7958" y="2807"/>
                    </a:lnTo>
                    <a:lnTo>
                      <a:pt x="7955" y="2808"/>
                    </a:lnTo>
                    <a:lnTo>
                      <a:pt x="7949" y="2808"/>
                    </a:lnTo>
                    <a:lnTo>
                      <a:pt x="7933" y="2808"/>
                    </a:lnTo>
                    <a:lnTo>
                      <a:pt x="7917" y="2808"/>
                    </a:lnTo>
                    <a:lnTo>
                      <a:pt x="7912" y="2809"/>
                    </a:lnTo>
                    <a:lnTo>
                      <a:pt x="7907" y="2810"/>
                    </a:lnTo>
                    <a:lnTo>
                      <a:pt x="7905" y="2814"/>
                    </a:lnTo>
                    <a:lnTo>
                      <a:pt x="7901" y="2817"/>
                    </a:lnTo>
                    <a:lnTo>
                      <a:pt x="7900" y="2821"/>
                    </a:lnTo>
                    <a:lnTo>
                      <a:pt x="7899" y="2826"/>
                    </a:lnTo>
                    <a:lnTo>
                      <a:pt x="7899" y="2832"/>
                    </a:lnTo>
                    <a:lnTo>
                      <a:pt x="7899" y="2839"/>
                    </a:lnTo>
                    <a:lnTo>
                      <a:pt x="7901" y="2853"/>
                    </a:lnTo>
                    <a:lnTo>
                      <a:pt x="7905" y="2870"/>
                    </a:lnTo>
                    <a:lnTo>
                      <a:pt x="7908" y="2878"/>
                    </a:lnTo>
                    <a:lnTo>
                      <a:pt x="7911" y="2885"/>
                    </a:lnTo>
                    <a:lnTo>
                      <a:pt x="7916" y="2891"/>
                    </a:lnTo>
                    <a:lnTo>
                      <a:pt x="7920" y="2897"/>
                    </a:lnTo>
                    <a:lnTo>
                      <a:pt x="7930" y="2909"/>
                    </a:lnTo>
                    <a:lnTo>
                      <a:pt x="7941" y="2922"/>
                    </a:lnTo>
                    <a:lnTo>
                      <a:pt x="7949" y="2932"/>
                    </a:lnTo>
                    <a:lnTo>
                      <a:pt x="7952" y="2936"/>
                    </a:lnTo>
                    <a:lnTo>
                      <a:pt x="7952" y="2943"/>
                    </a:lnTo>
                    <a:lnTo>
                      <a:pt x="7952" y="2955"/>
                    </a:lnTo>
                    <a:lnTo>
                      <a:pt x="7952" y="2965"/>
                    </a:lnTo>
                    <a:lnTo>
                      <a:pt x="7952" y="2975"/>
                    </a:lnTo>
                    <a:lnTo>
                      <a:pt x="7952" y="2985"/>
                    </a:lnTo>
                    <a:lnTo>
                      <a:pt x="7952" y="2995"/>
                    </a:lnTo>
                    <a:lnTo>
                      <a:pt x="7952" y="3002"/>
                    </a:lnTo>
                    <a:lnTo>
                      <a:pt x="7950" y="3006"/>
                    </a:lnTo>
                    <a:lnTo>
                      <a:pt x="7946" y="3011"/>
                    </a:lnTo>
                    <a:lnTo>
                      <a:pt x="7943" y="3015"/>
                    </a:lnTo>
                    <a:lnTo>
                      <a:pt x="7932" y="3018"/>
                    </a:lnTo>
                    <a:lnTo>
                      <a:pt x="7923" y="3021"/>
                    </a:lnTo>
                    <a:lnTo>
                      <a:pt x="7908" y="3023"/>
                    </a:lnTo>
                    <a:lnTo>
                      <a:pt x="7892" y="3027"/>
                    </a:lnTo>
                    <a:lnTo>
                      <a:pt x="7883" y="3029"/>
                    </a:lnTo>
                    <a:lnTo>
                      <a:pt x="7876" y="3031"/>
                    </a:lnTo>
                    <a:lnTo>
                      <a:pt x="7870" y="3034"/>
                    </a:lnTo>
                    <a:lnTo>
                      <a:pt x="7867" y="3037"/>
                    </a:lnTo>
                    <a:lnTo>
                      <a:pt x="7866" y="3042"/>
                    </a:lnTo>
                    <a:lnTo>
                      <a:pt x="7864" y="3048"/>
                    </a:lnTo>
                    <a:lnTo>
                      <a:pt x="7864" y="3055"/>
                    </a:lnTo>
                    <a:lnTo>
                      <a:pt x="7864" y="3062"/>
                    </a:lnTo>
                    <a:lnTo>
                      <a:pt x="7868" y="3080"/>
                    </a:lnTo>
                    <a:lnTo>
                      <a:pt x="7873" y="3097"/>
                    </a:lnTo>
                    <a:lnTo>
                      <a:pt x="7878" y="3115"/>
                    </a:lnTo>
                    <a:lnTo>
                      <a:pt x="7881" y="3135"/>
                    </a:lnTo>
                    <a:lnTo>
                      <a:pt x="7882" y="3155"/>
                    </a:lnTo>
                    <a:lnTo>
                      <a:pt x="7882" y="3173"/>
                    </a:lnTo>
                    <a:lnTo>
                      <a:pt x="7881" y="3180"/>
                    </a:lnTo>
                    <a:lnTo>
                      <a:pt x="7879" y="3186"/>
                    </a:lnTo>
                    <a:lnTo>
                      <a:pt x="7875" y="3189"/>
                    </a:lnTo>
                    <a:lnTo>
                      <a:pt x="7872" y="3192"/>
                    </a:lnTo>
                    <a:lnTo>
                      <a:pt x="7868" y="3194"/>
                    </a:lnTo>
                    <a:lnTo>
                      <a:pt x="7863" y="3194"/>
                    </a:lnTo>
                    <a:lnTo>
                      <a:pt x="7859" y="3194"/>
                    </a:lnTo>
                    <a:lnTo>
                      <a:pt x="7853" y="3193"/>
                    </a:lnTo>
                    <a:lnTo>
                      <a:pt x="7843" y="3191"/>
                    </a:lnTo>
                    <a:lnTo>
                      <a:pt x="7832" y="3189"/>
                    </a:lnTo>
                    <a:lnTo>
                      <a:pt x="7822" y="3187"/>
                    </a:lnTo>
                    <a:lnTo>
                      <a:pt x="7811" y="3184"/>
                    </a:lnTo>
                    <a:lnTo>
                      <a:pt x="7807" y="3181"/>
                    </a:lnTo>
                    <a:lnTo>
                      <a:pt x="7803" y="3176"/>
                    </a:lnTo>
                    <a:lnTo>
                      <a:pt x="7799" y="3172"/>
                    </a:lnTo>
                    <a:lnTo>
                      <a:pt x="7796" y="3166"/>
                    </a:lnTo>
                    <a:lnTo>
                      <a:pt x="7791" y="3154"/>
                    </a:lnTo>
                    <a:lnTo>
                      <a:pt x="7786" y="3141"/>
                    </a:lnTo>
                    <a:lnTo>
                      <a:pt x="7784" y="3135"/>
                    </a:lnTo>
                    <a:lnTo>
                      <a:pt x="7781" y="3130"/>
                    </a:lnTo>
                    <a:lnTo>
                      <a:pt x="7776" y="3125"/>
                    </a:lnTo>
                    <a:lnTo>
                      <a:pt x="7772" y="3123"/>
                    </a:lnTo>
                    <a:lnTo>
                      <a:pt x="7767" y="3121"/>
                    </a:lnTo>
                    <a:lnTo>
                      <a:pt x="7761" y="3121"/>
                    </a:lnTo>
                    <a:lnTo>
                      <a:pt x="7756" y="3122"/>
                    </a:lnTo>
                    <a:lnTo>
                      <a:pt x="7752" y="3124"/>
                    </a:lnTo>
                    <a:lnTo>
                      <a:pt x="7748" y="3128"/>
                    </a:lnTo>
                    <a:lnTo>
                      <a:pt x="7744" y="3132"/>
                    </a:lnTo>
                    <a:lnTo>
                      <a:pt x="7742" y="3137"/>
                    </a:lnTo>
                    <a:lnTo>
                      <a:pt x="7741" y="3142"/>
                    </a:lnTo>
                    <a:lnTo>
                      <a:pt x="7738" y="3154"/>
                    </a:lnTo>
                    <a:lnTo>
                      <a:pt x="7737" y="3164"/>
                    </a:lnTo>
                    <a:lnTo>
                      <a:pt x="7736" y="3169"/>
                    </a:lnTo>
                    <a:lnTo>
                      <a:pt x="7734" y="3173"/>
                    </a:lnTo>
                    <a:lnTo>
                      <a:pt x="7731" y="3174"/>
                    </a:lnTo>
                    <a:lnTo>
                      <a:pt x="7729" y="3175"/>
                    </a:lnTo>
                    <a:lnTo>
                      <a:pt x="7722" y="3173"/>
                    </a:lnTo>
                    <a:lnTo>
                      <a:pt x="7713" y="3168"/>
                    </a:lnTo>
                    <a:lnTo>
                      <a:pt x="7705" y="3162"/>
                    </a:lnTo>
                    <a:lnTo>
                      <a:pt x="7696" y="3157"/>
                    </a:lnTo>
                    <a:lnTo>
                      <a:pt x="7685" y="3153"/>
                    </a:lnTo>
                    <a:lnTo>
                      <a:pt x="7673" y="3147"/>
                    </a:lnTo>
                    <a:lnTo>
                      <a:pt x="7666" y="3143"/>
                    </a:lnTo>
                    <a:lnTo>
                      <a:pt x="7660" y="3138"/>
                    </a:lnTo>
                    <a:lnTo>
                      <a:pt x="7654" y="3132"/>
                    </a:lnTo>
                    <a:lnTo>
                      <a:pt x="7649" y="3126"/>
                    </a:lnTo>
                    <a:lnTo>
                      <a:pt x="7640" y="3115"/>
                    </a:lnTo>
                    <a:lnTo>
                      <a:pt x="7633" y="3104"/>
                    </a:lnTo>
                    <a:lnTo>
                      <a:pt x="7629" y="3099"/>
                    </a:lnTo>
                    <a:lnTo>
                      <a:pt x="7627" y="3097"/>
                    </a:lnTo>
                    <a:lnTo>
                      <a:pt x="7626" y="3096"/>
                    </a:lnTo>
                    <a:lnTo>
                      <a:pt x="7623" y="3094"/>
                    </a:lnTo>
                    <a:lnTo>
                      <a:pt x="7617" y="3096"/>
                    </a:lnTo>
                    <a:lnTo>
                      <a:pt x="7608" y="3098"/>
                    </a:lnTo>
                    <a:lnTo>
                      <a:pt x="7598" y="3099"/>
                    </a:lnTo>
                    <a:lnTo>
                      <a:pt x="7589" y="3098"/>
                    </a:lnTo>
                    <a:lnTo>
                      <a:pt x="7580" y="3097"/>
                    </a:lnTo>
                    <a:lnTo>
                      <a:pt x="7572" y="3098"/>
                    </a:lnTo>
                    <a:lnTo>
                      <a:pt x="7568" y="3099"/>
                    </a:lnTo>
                    <a:lnTo>
                      <a:pt x="7567" y="3101"/>
                    </a:lnTo>
                    <a:lnTo>
                      <a:pt x="7567" y="3105"/>
                    </a:lnTo>
                    <a:lnTo>
                      <a:pt x="7568" y="3109"/>
                    </a:lnTo>
                    <a:lnTo>
                      <a:pt x="7573" y="3116"/>
                    </a:lnTo>
                    <a:lnTo>
                      <a:pt x="7580" y="3123"/>
                    </a:lnTo>
                    <a:lnTo>
                      <a:pt x="7583" y="3128"/>
                    </a:lnTo>
                    <a:lnTo>
                      <a:pt x="7584" y="3132"/>
                    </a:lnTo>
                    <a:lnTo>
                      <a:pt x="7585" y="3138"/>
                    </a:lnTo>
                    <a:lnTo>
                      <a:pt x="7585" y="3144"/>
                    </a:lnTo>
                    <a:lnTo>
                      <a:pt x="7585" y="3157"/>
                    </a:lnTo>
                    <a:lnTo>
                      <a:pt x="7584" y="3168"/>
                    </a:lnTo>
                    <a:lnTo>
                      <a:pt x="7584" y="3173"/>
                    </a:lnTo>
                    <a:lnTo>
                      <a:pt x="7582" y="3178"/>
                    </a:lnTo>
                    <a:lnTo>
                      <a:pt x="7579" y="3182"/>
                    </a:lnTo>
                    <a:lnTo>
                      <a:pt x="7576" y="3187"/>
                    </a:lnTo>
                    <a:lnTo>
                      <a:pt x="7567" y="3197"/>
                    </a:lnTo>
                    <a:lnTo>
                      <a:pt x="7559" y="3203"/>
                    </a:lnTo>
                    <a:lnTo>
                      <a:pt x="7552" y="3208"/>
                    </a:lnTo>
                    <a:lnTo>
                      <a:pt x="7546" y="3214"/>
                    </a:lnTo>
                    <a:lnTo>
                      <a:pt x="7545" y="3218"/>
                    </a:lnTo>
                    <a:lnTo>
                      <a:pt x="7545" y="3222"/>
                    </a:lnTo>
                    <a:lnTo>
                      <a:pt x="7547" y="3225"/>
                    </a:lnTo>
                    <a:lnTo>
                      <a:pt x="7549" y="3230"/>
                    </a:lnTo>
                    <a:lnTo>
                      <a:pt x="7559" y="3236"/>
                    </a:lnTo>
                    <a:lnTo>
                      <a:pt x="7567" y="3239"/>
                    </a:lnTo>
                    <a:lnTo>
                      <a:pt x="7576" y="3242"/>
                    </a:lnTo>
                    <a:lnTo>
                      <a:pt x="7582" y="3243"/>
                    </a:lnTo>
                    <a:lnTo>
                      <a:pt x="7589" y="3241"/>
                    </a:lnTo>
                    <a:lnTo>
                      <a:pt x="7598" y="3236"/>
                    </a:lnTo>
                    <a:lnTo>
                      <a:pt x="7608" y="3231"/>
                    </a:lnTo>
                    <a:lnTo>
                      <a:pt x="7615" y="3226"/>
                    </a:lnTo>
                    <a:lnTo>
                      <a:pt x="7618" y="3225"/>
                    </a:lnTo>
                    <a:lnTo>
                      <a:pt x="7622" y="3224"/>
                    </a:lnTo>
                    <a:lnTo>
                      <a:pt x="7626" y="3224"/>
                    </a:lnTo>
                    <a:lnTo>
                      <a:pt x="7629" y="3225"/>
                    </a:lnTo>
                    <a:lnTo>
                      <a:pt x="7633" y="3227"/>
                    </a:lnTo>
                    <a:lnTo>
                      <a:pt x="7636" y="3231"/>
                    </a:lnTo>
                    <a:lnTo>
                      <a:pt x="7640" y="3237"/>
                    </a:lnTo>
                    <a:lnTo>
                      <a:pt x="7643" y="3244"/>
                    </a:lnTo>
                    <a:lnTo>
                      <a:pt x="7646" y="3252"/>
                    </a:lnTo>
                    <a:lnTo>
                      <a:pt x="7647" y="3260"/>
                    </a:lnTo>
                    <a:lnTo>
                      <a:pt x="7647" y="3267"/>
                    </a:lnTo>
                    <a:lnTo>
                      <a:pt x="7647" y="3273"/>
                    </a:lnTo>
                    <a:lnTo>
                      <a:pt x="7647" y="3282"/>
                    </a:lnTo>
                    <a:lnTo>
                      <a:pt x="7649" y="3290"/>
                    </a:lnTo>
                    <a:lnTo>
                      <a:pt x="7654" y="3299"/>
                    </a:lnTo>
                    <a:lnTo>
                      <a:pt x="7661" y="3306"/>
                    </a:lnTo>
                    <a:lnTo>
                      <a:pt x="7672" y="3315"/>
                    </a:lnTo>
                    <a:lnTo>
                      <a:pt x="7685" y="3326"/>
                    </a:lnTo>
                    <a:lnTo>
                      <a:pt x="7691" y="3331"/>
                    </a:lnTo>
                    <a:lnTo>
                      <a:pt x="7697" y="3336"/>
                    </a:lnTo>
                    <a:lnTo>
                      <a:pt x="7700" y="3340"/>
                    </a:lnTo>
                    <a:lnTo>
                      <a:pt x="7704" y="3346"/>
                    </a:lnTo>
                    <a:lnTo>
                      <a:pt x="7706" y="3351"/>
                    </a:lnTo>
                    <a:lnTo>
                      <a:pt x="7708" y="3357"/>
                    </a:lnTo>
                    <a:lnTo>
                      <a:pt x="7709" y="3363"/>
                    </a:lnTo>
                    <a:lnTo>
                      <a:pt x="7709" y="3369"/>
                    </a:lnTo>
                    <a:lnTo>
                      <a:pt x="7709" y="3375"/>
                    </a:lnTo>
                    <a:lnTo>
                      <a:pt x="7710" y="3381"/>
                    </a:lnTo>
                    <a:lnTo>
                      <a:pt x="7711" y="3386"/>
                    </a:lnTo>
                    <a:lnTo>
                      <a:pt x="7713" y="3390"/>
                    </a:lnTo>
                    <a:lnTo>
                      <a:pt x="7718" y="3396"/>
                    </a:lnTo>
                    <a:lnTo>
                      <a:pt x="7725" y="3402"/>
                    </a:lnTo>
                    <a:lnTo>
                      <a:pt x="7729" y="3406"/>
                    </a:lnTo>
                    <a:lnTo>
                      <a:pt x="7733" y="3408"/>
                    </a:lnTo>
                    <a:lnTo>
                      <a:pt x="7734" y="3412"/>
                    </a:lnTo>
                    <a:lnTo>
                      <a:pt x="7736" y="3416"/>
                    </a:lnTo>
                    <a:lnTo>
                      <a:pt x="7737" y="3425"/>
                    </a:lnTo>
                    <a:lnTo>
                      <a:pt x="7736" y="3435"/>
                    </a:lnTo>
                    <a:lnTo>
                      <a:pt x="7735" y="3441"/>
                    </a:lnTo>
                    <a:lnTo>
                      <a:pt x="7733" y="3446"/>
                    </a:lnTo>
                    <a:lnTo>
                      <a:pt x="7730" y="3450"/>
                    </a:lnTo>
                    <a:lnTo>
                      <a:pt x="7727" y="3454"/>
                    </a:lnTo>
                    <a:lnTo>
                      <a:pt x="7719" y="3462"/>
                    </a:lnTo>
                    <a:lnTo>
                      <a:pt x="7712" y="3469"/>
                    </a:lnTo>
                    <a:lnTo>
                      <a:pt x="7710" y="3474"/>
                    </a:lnTo>
                    <a:lnTo>
                      <a:pt x="7709" y="3478"/>
                    </a:lnTo>
                    <a:lnTo>
                      <a:pt x="7708" y="3483"/>
                    </a:lnTo>
                    <a:lnTo>
                      <a:pt x="7706" y="3489"/>
                    </a:lnTo>
                    <a:lnTo>
                      <a:pt x="7705" y="3502"/>
                    </a:lnTo>
                    <a:lnTo>
                      <a:pt x="7705" y="3513"/>
                    </a:lnTo>
                    <a:lnTo>
                      <a:pt x="7708" y="3527"/>
                    </a:lnTo>
                    <a:lnTo>
                      <a:pt x="7709" y="3544"/>
                    </a:lnTo>
                    <a:lnTo>
                      <a:pt x="7710" y="3560"/>
                    </a:lnTo>
                    <a:lnTo>
                      <a:pt x="7709" y="3573"/>
                    </a:lnTo>
                    <a:lnTo>
                      <a:pt x="7706" y="3586"/>
                    </a:lnTo>
                    <a:lnTo>
                      <a:pt x="7706" y="3601"/>
                    </a:lnTo>
                    <a:lnTo>
                      <a:pt x="7706" y="3608"/>
                    </a:lnTo>
                    <a:lnTo>
                      <a:pt x="7708" y="3614"/>
                    </a:lnTo>
                    <a:lnTo>
                      <a:pt x="7710" y="3619"/>
                    </a:lnTo>
                    <a:lnTo>
                      <a:pt x="7712" y="3622"/>
                    </a:lnTo>
                    <a:lnTo>
                      <a:pt x="7718" y="3627"/>
                    </a:lnTo>
                    <a:lnTo>
                      <a:pt x="7723" y="3632"/>
                    </a:lnTo>
                    <a:lnTo>
                      <a:pt x="7725" y="3635"/>
                    </a:lnTo>
                    <a:lnTo>
                      <a:pt x="7727" y="3638"/>
                    </a:lnTo>
                    <a:lnTo>
                      <a:pt x="7727" y="3641"/>
                    </a:lnTo>
                    <a:lnTo>
                      <a:pt x="7727" y="3643"/>
                    </a:lnTo>
                    <a:lnTo>
                      <a:pt x="7723" y="3648"/>
                    </a:lnTo>
                    <a:lnTo>
                      <a:pt x="7722" y="3652"/>
                    </a:lnTo>
                    <a:lnTo>
                      <a:pt x="7722" y="3654"/>
                    </a:lnTo>
                    <a:lnTo>
                      <a:pt x="7723" y="3655"/>
                    </a:lnTo>
                    <a:lnTo>
                      <a:pt x="7724" y="3655"/>
                    </a:lnTo>
                    <a:lnTo>
                      <a:pt x="7727" y="3657"/>
                    </a:lnTo>
                    <a:lnTo>
                      <a:pt x="7729" y="3657"/>
                    </a:lnTo>
                    <a:lnTo>
                      <a:pt x="7731" y="3658"/>
                    </a:lnTo>
                    <a:lnTo>
                      <a:pt x="7731" y="3659"/>
                    </a:lnTo>
                    <a:lnTo>
                      <a:pt x="7733" y="3661"/>
                    </a:lnTo>
                    <a:lnTo>
                      <a:pt x="7731" y="3666"/>
                    </a:lnTo>
                    <a:lnTo>
                      <a:pt x="7730" y="3674"/>
                    </a:lnTo>
                    <a:lnTo>
                      <a:pt x="7729" y="3678"/>
                    </a:lnTo>
                    <a:lnTo>
                      <a:pt x="7729" y="3683"/>
                    </a:lnTo>
                    <a:lnTo>
                      <a:pt x="7729" y="3689"/>
                    </a:lnTo>
                    <a:lnTo>
                      <a:pt x="7730" y="3693"/>
                    </a:lnTo>
                    <a:lnTo>
                      <a:pt x="7733" y="3699"/>
                    </a:lnTo>
                    <a:lnTo>
                      <a:pt x="7735" y="3705"/>
                    </a:lnTo>
                    <a:lnTo>
                      <a:pt x="7738" y="3711"/>
                    </a:lnTo>
                    <a:lnTo>
                      <a:pt x="7743" y="3718"/>
                    </a:lnTo>
                    <a:lnTo>
                      <a:pt x="7754" y="3731"/>
                    </a:lnTo>
                    <a:lnTo>
                      <a:pt x="7766" y="3742"/>
                    </a:lnTo>
                    <a:lnTo>
                      <a:pt x="7778" y="3752"/>
                    </a:lnTo>
                    <a:lnTo>
                      <a:pt x="7790" y="3758"/>
                    </a:lnTo>
                    <a:lnTo>
                      <a:pt x="7794" y="3761"/>
                    </a:lnTo>
                    <a:lnTo>
                      <a:pt x="7798" y="3766"/>
                    </a:lnTo>
                    <a:lnTo>
                      <a:pt x="7800" y="3769"/>
                    </a:lnTo>
                    <a:lnTo>
                      <a:pt x="7801" y="3774"/>
                    </a:lnTo>
                    <a:lnTo>
                      <a:pt x="7801" y="3786"/>
                    </a:lnTo>
                    <a:lnTo>
                      <a:pt x="7801" y="3798"/>
                    </a:lnTo>
                    <a:lnTo>
                      <a:pt x="7800" y="3811"/>
                    </a:lnTo>
                    <a:lnTo>
                      <a:pt x="7801" y="3827"/>
                    </a:lnTo>
                    <a:lnTo>
                      <a:pt x="7803" y="3835"/>
                    </a:lnTo>
                    <a:lnTo>
                      <a:pt x="7804" y="3842"/>
                    </a:lnTo>
                    <a:lnTo>
                      <a:pt x="7806" y="3849"/>
                    </a:lnTo>
                    <a:lnTo>
                      <a:pt x="7810" y="3855"/>
                    </a:lnTo>
                    <a:lnTo>
                      <a:pt x="7815" y="3860"/>
                    </a:lnTo>
                    <a:lnTo>
                      <a:pt x="7820" y="3863"/>
                    </a:lnTo>
                    <a:lnTo>
                      <a:pt x="7826" y="3866"/>
                    </a:lnTo>
                    <a:lnTo>
                      <a:pt x="7831" y="3868"/>
                    </a:lnTo>
                    <a:lnTo>
                      <a:pt x="7837" y="3868"/>
                    </a:lnTo>
                    <a:lnTo>
                      <a:pt x="7843" y="3868"/>
                    </a:lnTo>
                    <a:lnTo>
                      <a:pt x="7848" y="3867"/>
                    </a:lnTo>
                    <a:lnTo>
                      <a:pt x="7851" y="3866"/>
                    </a:lnTo>
                    <a:lnTo>
                      <a:pt x="7862" y="3857"/>
                    </a:lnTo>
                    <a:lnTo>
                      <a:pt x="7880" y="3846"/>
                    </a:lnTo>
                    <a:lnTo>
                      <a:pt x="7900" y="3830"/>
                    </a:lnTo>
                    <a:lnTo>
                      <a:pt x="7920" y="3815"/>
                    </a:lnTo>
                    <a:lnTo>
                      <a:pt x="7939" y="3797"/>
                    </a:lnTo>
                    <a:lnTo>
                      <a:pt x="7961" y="3775"/>
                    </a:lnTo>
                    <a:lnTo>
                      <a:pt x="7981" y="3754"/>
                    </a:lnTo>
                    <a:lnTo>
                      <a:pt x="7996" y="3739"/>
                    </a:lnTo>
                    <a:lnTo>
                      <a:pt x="8009" y="3728"/>
                    </a:lnTo>
                    <a:lnTo>
                      <a:pt x="8023" y="3717"/>
                    </a:lnTo>
                    <a:lnTo>
                      <a:pt x="8034" y="3709"/>
                    </a:lnTo>
                    <a:lnTo>
                      <a:pt x="8046" y="3703"/>
                    </a:lnTo>
                    <a:lnTo>
                      <a:pt x="8057" y="3698"/>
                    </a:lnTo>
                    <a:lnTo>
                      <a:pt x="8065" y="3697"/>
                    </a:lnTo>
                    <a:lnTo>
                      <a:pt x="8069" y="3698"/>
                    </a:lnTo>
                    <a:lnTo>
                      <a:pt x="8070" y="3701"/>
                    </a:lnTo>
                    <a:lnTo>
                      <a:pt x="8071" y="3704"/>
                    </a:lnTo>
                    <a:lnTo>
                      <a:pt x="8071" y="3709"/>
                    </a:lnTo>
                    <a:lnTo>
                      <a:pt x="8068" y="3722"/>
                    </a:lnTo>
                    <a:lnTo>
                      <a:pt x="8064" y="3736"/>
                    </a:lnTo>
                    <a:lnTo>
                      <a:pt x="8063" y="3745"/>
                    </a:lnTo>
                    <a:lnTo>
                      <a:pt x="8064" y="3750"/>
                    </a:lnTo>
                    <a:lnTo>
                      <a:pt x="8065" y="3758"/>
                    </a:lnTo>
                    <a:lnTo>
                      <a:pt x="8068" y="3764"/>
                    </a:lnTo>
                    <a:lnTo>
                      <a:pt x="8075" y="3773"/>
                    </a:lnTo>
                    <a:lnTo>
                      <a:pt x="8082" y="3784"/>
                    </a:lnTo>
                    <a:lnTo>
                      <a:pt x="8090" y="3793"/>
                    </a:lnTo>
                    <a:lnTo>
                      <a:pt x="8099" y="3804"/>
                    </a:lnTo>
                    <a:lnTo>
                      <a:pt x="8108" y="3817"/>
                    </a:lnTo>
                    <a:lnTo>
                      <a:pt x="8119" y="3829"/>
                    </a:lnTo>
                    <a:lnTo>
                      <a:pt x="8128" y="3841"/>
                    </a:lnTo>
                    <a:lnTo>
                      <a:pt x="8138" y="3850"/>
                    </a:lnTo>
                    <a:lnTo>
                      <a:pt x="8141" y="3855"/>
                    </a:lnTo>
                    <a:lnTo>
                      <a:pt x="8144" y="3861"/>
                    </a:lnTo>
                    <a:lnTo>
                      <a:pt x="8144" y="3867"/>
                    </a:lnTo>
                    <a:lnTo>
                      <a:pt x="8144" y="3873"/>
                    </a:lnTo>
                    <a:lnTo>
                      <a:pt x="8141" y="3885"/>
                    </a:lnTo>
                    <a:lnTo>
                      <a:pt x="8140" y="3897"/>
                    </a:lnTo>
                    <a:lnTo>
                      <a:pt x="8140" y="3901"/>
                    </a:lnTo>
                    <a:lnTo>
                      <a:pt x="8140" y="3906"/>
                    </a:lnTo>
                    <a:lnTo>
                      <a:pt x="8141" y="3911"/>
                    </a:lnTo>
                    <a:lnTo>
                      <a:pt x="8144" y="3914"/>
                    </a:lnTo>
                    <a:lnTo>
                      <a:pt x="8151" y="3923"/>
                    </a:lnTo>
                    <a:lnTo>
                      <a:pt x="8160" y="3931"/>
                    </a:lnTo>
                    <a:lnTo>
                      <a:pt x="8165" y="3936"/>
                    </a:lnTo>
                    <a:lnTo>
                      <a:pt x="8170" y="3941"/>
                    </a:lnTo>
                    <a:lnTo>
                      <a:pt x="8174" y="3947"/>
                    </a:lnTo>
                    <a:lnTo>
                      <a:pt x="8177" y="3953"/>
                    </a:lnTo>
                    <a:lnTo>
                      <a:pt x="8182" y="3967"/>
                    </a:lnTo>
                    <a:lnTo>
                      <a:pt x="8184" y="3981"/>
                    </a:lnTo>
                    <a:lnTo>
                      <a:pt x="8185" y="3989"/>
                    </a:lnTo>
                    <a:lnTo>
                      <a:pt x="8188" y="3998"/>
                    </a:lnTo>
                    <a:lnTo>
                      <a:pt x="8191" y="4006"/>
                    </a:lnTo>
                    <a:lnTo>
                      <a:pt x="8195" y="4013"/>
                    </a:lnTo>
                    <a:lnTo>
                      <a:pt x="8198" y="4021"/>
                    </a:lnTo>
                    <a:lnTo>
                      <a:pt x="8202" y="4029"/>
                    </a:lnTo>
                    <a:lnTo>
                      <a:pt x="8207" y="4036"/>
                    </a:lnTo>
                    <a:lnTo>
                      <a:pt x="8212" y="4042"/>
                    </a:lnTo>
                    <a:lnTo>
                      <a:pt x="8216" y="4048"/>
                    </a:lnTo>
                    <a:lnTo>
                      <a:pt x="8219" y="4055"/>
                    </a:lnTo>
                    <a:lnTo>
                      <a:pt x="8221" y="4063"/>
                    </a:lnTo>
                    <a:lnTo>
                      <a:pt x="8221" y="4070"/>
                    </a:lnTo>
                    <a:lnTo>
                      <a:pt x="8222" y="4081"/>
                    </a:lnTo>
                    <a:lnTo>
                      <a:pt x="8222" y="4093"/>
                    </a:lnTo>
                    <a:lnTo>
                      <a:pt x="8222" y="4095"/>
                    </a:lnTo>
                    <a:lnTo>
                      <a:pt x="8221" y="4095"/>
                    </a:lnTo>
                    <a:lnTo>
                      <a:pt x="8219" y="4094"/>
                    </a:lnTo>
                    <a:lnTo>
                      <a:pt x="8216" y="4093"/>
                    </a:lnTo>
                    <a:lnTo>
                      <a:pt x="8212" y="4090"/>
                    </a:lnTo>
                    <a:lnTo>
                      <a:pt x="8209" y="4090"/>
                    </a:lnTo>
                    <a:lnTo>
                      <a:pt x="8206" y="4093"/>
                    </a:lnTo>
                    <a:lnTo>
                      <a:pt x="8201" y="4096"/>
                    </a:lnTo>
                    <a:lnTo>
                      <a:pt x="8191" y="4102"/>
                    </a:lnTo>
                    <a:lnTo>
                      <a:pt x="8182" y="4109"/>
                    </a:lnTo>
                    <a:lnTo>
                      <a:pt x="8178" y="4113"/>
                    </a:lnTo>
                    <a:lnTo>
                      <a:pt x="8174" y="4117"/>
                    </a:lnTo>
                    <a:lnTo>
                      <a:pt x="8171" y="4120"/>
                    </a:lnTo>
                    <a:lnTo>
                      <a:pt x="8169" y="4125"/>
                    </a:lnTo>
                    <a:lnTo>
                      <a:pt x="8168" y="4130"/>
                    </a:lnTo>
                    <a:lnTo>
                      <a:pt x="8168" y="4136"/>
                    </a:lnTo>
                    <a:lnTo>
                      <a:pt x="8169" y="4142"/>
                    </a:lnTo>
                    <a:lnTo>
                      <a:pt x="8171" y="4147"/>
                    </a:lnTo>
                    <a:lnTo>
                      <a:pt x="8176" y="4152"/>
                    </a:lnTo>
                    <a:lnTo>
                      <a:pt x="8181" y="4157"/>
                    </a:lnTo>
                    <a:lnTo>
                      <a:pt x="8187" y="4159"/>
                    </a:lnTo>
                    <a:lnTo>
                      <a:pt x="8193" y="4162"/>
                    </a:lnTo>
                    <a:lnTo>
                      <a:pt x="8207" y="4165"/>
                    </a:lnTo>
                    <a:lnTo>
                      <a:pt x="8221" y="4169"/>
                    </a:lnTo>
                    <a:lnTo>
                      <a:pt x="8239" y="4172"/>
                    </a:lnTo>
                    <a:lnTo>
                      <a:pt x="8258" y="4177"/>
                    </a:lnTo>
                    <a:lnTo>
                      <a:pt x="8277" y="4181"/>
                    </a:lnTo>
                    <a:lnTo>
                      <a:pt x="8289" y="4185"/>
                    </a:lnTo>
                    <a:lnTo>
                      <a:pt x="8292" y="4189"/>
                    </a:lnTo>
                    <a:lnTo>
                      <a:pt x="8295" y="4193"/>
                    </a:lnTo>
                    <a:lnTo>
                      <a:pt x="8296" y="4199"/>
                    </a:lnTo>
                    <a:lnTo>
                      <a:pt x="8296" y="4206"/>
                    </a:lnTo>
                    <a:lnTo>
                      <a:pt x="8294" y="4220"/>
                    </a:lnTo>
                    <a:lnTo>
                      <a:pt x="8291" y="4232"/>
                    </a:lnTo>
                    <a:lnTo>
                      <a:pt x="8290" y="4254"/>
                    </a:lnTo>
                    <a:lnTo>
                      <a:pt x="8288" y="4282"/>
                    </a:lnTo>
                    <a:lnTo>
                      <a:pt x="8286" y="4295"/>
                    </a:lnTo>
                    <a:lnTo>
                      <a:pt x="8285" y="4308"/>
                    </a:lnTo>
                    <a:lnTo>
                      <a:pt x="8283" y="4319"/>
                    </a:lnTo>
                    <a:lnTo>
                      <a:pt x="8281" y="4327"/>
                    </a:lnTo>
                    <a:lnTo>
                      <a:pt x="8277" y="4332"/>
                    </a:lnTo>
                    <a:lnTo>
                      <a:pt x="8273" y="4335"/>
                    </a:lnTo>
                    <a:lnTo>
                      <a:pt x="8270" y="4338"/>
                    </a:lnTo>
                    <a:lnTo>
                      <a:pt x="8266" y="4338"/>
                    </a:lnTo>
                    <a:lnTo>
                      <a:pt x="8263" y="4338"/>
                    </a:lnTo>
                    <a:lnTo>
                      <a:pt x="8260" y="4336"/>
                    </a:lnTo>
                    <a:lnTo>
                      <a:pt x="8258" y="4335"/>
                    </a:lnTo>
                    <a:lnTo>
                      <a:pt x="8257" y="4332"/>
                    </a:lnTo>
                    <a:lnTo>
                      <a:pt x="8257" y="4330"/>
                    </a:lnTo>
                    <a:lnTo>
                      <a:pt x="8256" y="4329"/>
                    </a:lnTo>
                    <a:lnTo>
                      <a:pt x="8252" y="4329"/>
                    </a:lnTo>
                    <a:lnTo>
                      <a:pt x="8250" y="4329"/>
                    </a:lnTo>
                    <a:lnTo>
                      <a:pt x="8241" y="4332"/>
                    </a:lnTo>
                    <a:lnTo>
                      <a:pt x="8232" y="4334"/>
                    </a:lnTo>
                    <a:lnTo>
                      <a:pt x="8213" y="4342"/>
                    </a:lnTo>
                    <a:lnTo>
                      <a:pt x="8197" y="4350"/>
                    </a:lnTo>
                    <a:lnTo>
                      <a:pt x="8191" y="4353"/>
                    </a:lnTo>
                    <a:lnTo>
                      <a:pt x="8185" y="4358"/>
                    </a:lnTo>
                    <a:lnTo>
                      <a:pt x="8179" y="4363"/>
                    </a:lnTo>
                    <a:lnTo>
                      <a:pt x="8174" y="4369"/>
                    </a:lnTo>
                    <a:lnTo>
                      <a:pt x="8169" y="4374"/>
                    </a:lnTo>
                    <a:lnTo>
                      <a:pt x="8164" y="4382"/>
                    </a:lnTo>
                    <a:lnTo>
                      <a:pt x="8160" y="4388"/>
                    </a:lnTo>
                    <a:lnTo>
                      <a:pt x="8158" y="4393"/>
                    </a:lnTo>
                    <a:lnTo>
                      <a:pt x="8156" y="4399"/>
                    </a:lnTo>
                    <a:lnTo>
                      <a:pt x="8157" y="4405"/>
                    </a:lnTo>
                    <a:lnTo>
                      <a:pt x="8158" y="4410"/>
                    </a:lnTo>
                    <a:lnTo>
                      <a:pt x="8162" y="4415"/>
                    </a:lnTo>
                    <a:lnTo>
                      <a:pt x="8169" y="4422"/>
                    </a:lnTo>
                    <a:lnTo>
                      <a:pt x="8177" y="4427"/>
                    </a:lnTo>
                    <a:lnTo>
                      <a:pt x="8179" y="4429"/>
                    </a:lnTo>
                    <a:lnTo>
                      <a:pt x="8181" y="4430"/>
                    </a:lnTo>
                    <a:lnTo>
                      <a:pt x="8179" y="4433"/>
                    </a:lnTo>
                    <a:lnTo>
                      <a:pt x="8178" y="4435"/>
                    </a:lnTo>
                    <a:lnTo>
                      <a:pt x="8171" y="4441"/>
                    </a:lnTo>
                    <a:lnTo>
                      <a:pt x="8159" y="4446"/>
                    </a:lnTo>
                    <a:lnTo>
                      <a:pt x="8141" y="4453"/>
                    </a:lnTo>
                    <a:lnTo>
                      <a:pt x="8125" y="4460"/>
                    </a:lnTo>
                    <a:lnTo>
                      <a:pt x="8119" y="4462"/>
                    </a:lnTo>
                    <a:lnTo>
                      <a:pt x="8113" y="4464"/>
                    </a:lnTo>
                    <a:lnTo>
                      <a:pt x="8103" y="4462"/>
                    </a:lnTo>
                    <a:lnTo>
                      <a:pt x="8092" y="4460"/>
                    </a:lnTo>
                    <a:lnTo>
                      <a:pt x="8089" y="4461"/>
                    </a:lnTo>
                    <a:lnTo>
                      <a:pt x="8084" y="4464"/>
                    </a:lnTo>
                    <a:lnTo>
                      <a:pt x="8080" y="4467"/>
                    </a:lnTo>
                    <a:lnTo>
                      <a:pt x="8076" y="4473"/>
                    </a:lnTo>
                    <a:lnTo>
                      <a:pt x="8068" y="4484"/>
                    </a:lnTo>
                    <a:lnTo>
                      <a:pt x="8064" y="4491"/>
                    </a:lnTo>
                    <a:lnTo>
                      <a:pt x="8063" y="4493"/>
                    </a:lnTo>
                    <a:lnTo>
                      <a:pt x="8062" y="4495"/>
                    </a:lnTo>
                    <a:lnTo>
                      <a:pt x="8061" y="4497"/>
                    </a:lnTo>
                    <a:lnTo>
                      <a:pt x="8058" y="4497"/>
                    </a:lnTo>
                    <a:lnTo>
                      <a:pt x="8055" y="4497"/>
                    </a:lnTo>
                    <a:lnTo>
                      <a:pt x="8051" y="4496"/>
                    </a:lnTo>
                    <a:lnTo>
                      <a:pt x="8048" y="4495"/>
                    </a:lnTo>
                    <a:lnTo>
                      <a:pt x="8044" y="4492"/>
                    </a:lnTo>
                    <a:lnTo>
                      <a:pt x="8034" y="4487"/>
                    </a:lnTo>
                    <a:lnTo>
                      <a:pt x="8026" y="4485"/>
                    </a:lnTo>
                    <a:lnTo>
                      <a:pt x="8018" y="4484"/>
                    </a:lnTo>
                    <a:lnTo>
                      <a:pt x="8012" y="4484"/>
                    </a:lnTo>
                    <a:lnTo>
                      <a:pt x="8005" y="4484"/>
                    </a:lnTo>
                    <a:lnTo>
                      <a:pt x="7995" y="4484"/>
                    </a:lnTo>
                    <a:lnTo>
                      <a:pt x="7986" y="4481"/>
                    </a:lnTo>
                    <a:lnTo>
                      <a:pt x="7977" y="4478"/>
                    </a:lnTo>
                    <a:lnTo>
                      <a:pt x="7969" y="4473"/>
                    </a:lnTo>
                    <a:lnTo>
                      <a:pt x="7963" y="4470"/>
                    </a:lnTo>
                    <a:lnTo>
                      <a:pt x="7954" y="4466"/>
                    </a:lnTo>
                    <a:lnTo>
                      <a:pt x="7941" y="4462"/>
                    </a:lnTo>
                    <a:lnTo>
                      <a:pt x="7932" y="4462"/>
                    </a:lnTo>
                    <a:lnTo>
                      <a:pt x="7924" y="4462"/>
                    </a:lnTo>
                    <a:lnTo>
                      <a:pt x="7918" y="4465"/>
                    </a:lnTo>
                    <a:lnTo>
                      <a:pt x="7912" y="4467"/>
                    </a:lnTo>
                    <a:lnTo>
                      <a:pt x="7907" y="4470"/>
                    </a:lnTo>
                    <a:lnTo>
                      <a:pt x="7905" y="4473"/>
                    </a:lnTo>
                    <a:lnTo>
                      <a:pt x="7903" y="4477"/>
                    </a:lnTo>
                    <a:lnTo>
                      <a:pt x="7903" y="4480"/>
                    </a:lnTo>
                    <a:lnTo>
                      <a:pt x="7904" y="4484"/>
                    </a:lnTo>
                    <a:lnTo>
                      <a:pt x="7906" y="4486"/>
                    </a:lnTo>
                    <a:lnTo>
                      <a:pt x="7910" y="4490"/>
                    </a:lnTo>
                    <a:lnTo>
                      <a:pt x="7913" y="4491"/>
                    </a:lnTo>
                    <a:lnTo>
                      <a:pt x="7923" y="4496"/>
                    </a:lnTo>
                    <a:lnTo>
                      <a:pt x="7932" y="4499"/>
                    </a:lnTo>
                    <a:lnTo>
                      <a:pt x="7936" y="4503"/>
                    </a:lnTo>
                    <a:lnTo>
                      <a:pt x="7937" y="4508"/>
                    </a:lnTo>
                    <a:lnTo>
                      <a:pt x="7936" y="4514"/>
                    </a:lnTo>
                    <a:lnTo>
                      <a:pt x="7935" y="4519"/>
                    </a:lnTo>
                    <a:lnTo>
                      <a:pt x="7932" y="4525"/>
                    </a:lnTo>
                    <a:lnTo>
                      <a:pt x="7929" y="4530"/>
                    </a:lnTo>
                    <a:lnTo>
                      <a:pt x="7924" y="4535"/>
                    </a:lnTo>
                    <a:lnTo>
                      <a:pt x="7918" y="4537"/>
                    </a:lnTo>
                    <a:lnTo>
                      <a:pt x="7913" y="4540"/>
                    </a:lnTo>
                    <a:lnTo>
                      <a:pt x="7907" y="4541"/>
                    </a:lnTo>
                    <a:lnTo>
                      <a:pt x="7901" y="4541"/>
                    </a:lnTo>
                    <a:lnTo>
                      <a:pt x="7895" y="4540"/>
                    </a:lnTo>
                    <a:lnTo>
                      <a:pt x="7889" y="4538"/>
                    </a:lnTo>
                    <a:lnTo>
                      <a:pt x="7885" y="4537"/>
                    </a:lnTo>
                    <a:lnTo>
                      <a:pt x="7879" y="4534"/>
                    </a:lnTo>
                    <a:lnTo>
                      <a:pt x="7874" y="4530"/>
                    </a:lnTo>
                    <a:lnTo>
                      <a:pt x="7869" y="4528"/>
                    </a:lnTo>
                    <a:lnTo>
                      <a:pt x="7866" y="4527"/>
                    </a:lnTo>
                    <a:lnTo>
                      <a:pt x="7863" y="4529"/>
                    </a:lnTo>
                    <a:lnTo>
                      <a:pt x="7861" y="4531"/>
                    </a:lnTo>
                    <a:lnTo>
                      <a:pt x="7859" y="4534"/>
                    </a:lnTo>
                    <a:lnTo>
                      <a:pt x="7855" y="4537"/>
                    </a:lnTo>
                    <a:lnTo>
                      <a:pt x="7851" y="4538"/>
                    </a:lnTo>
                    <a:lnTo>
                      <a:pt x="7844" y="4540"/>
                    </a:lnTo>
                    <a:lnTo>
                      <a:pt x="7836" y="4538"/>
                    </a:lnTo>
                    <a:lnTo>
                      <a:pt x="7826" y="4537"/>
                    </a:lnTo>
                    <a:lnTo>
                      <a:pt x="7816" y="4537"/>
                    </a:lnTo>
                    <a:lnTo>
                      <a:pt x="7807" y="4540"/>
                    </a:lnTo>
                    <a:lnTo>
                      <a:pt x="7804" y="4541"/>
                    </a:lnTo>
                    <a:lnTo>
                      <a:pt x="7800" y="4543"/>
                    </a:lnTo>
                    <a:lnTo>
                      <a:pt x="7798" y="4546"/>
                    </a:lnTo>
                    <a:lnTo>
                      <a:pt x="7797" y="4548"/>
                    </a:lnTo>
                    <a:lnTo>
                      <a:pt x="7792" y="4558"/>
                    </a:lnTo>
                    <a:lnTo>
                      <a:pt x="7788" y="4571"/>
                    </a:lnTo>
                    <a:lnTo>
                      <a:pt x="7785" y="4584"/>
                    </a:lnTo>
                    <a:lnTo>
                      <a:pt x="7781" y="4596"/>
                    </a:lnTo>
                    <a:lnTo>
                      <a:pt x="7779" y="4600"/>
                    </a:lnTo>
                    <a:lnTo>
                      <a:pt x="7774" y="4606"/>
                    </a:lnTo>
                    <a:lnTo>
                      <a:pt x="7769" y="4612"/>
                    </a:lnTo>
                    <a:lnTo>
                      <a:pt x="7765" y="4619"/>
                    </a:lnTo>
                    <a:lnTo>
                      <a:pt x="7754" y="4630"/>
                    </a:lnTo>
                    <a:lnTo>
                      <a:pt x="7747" y="4638"/>
                    </a:lnTo>
                    <a:lnTo>
                      <a:pt x="7740" y="4653"/>
                    </a:lnTo>
                    <a:lnTo>
                      <a:pt x="7733" y="4664"/>
                    </a:lnTo>
                    <a:lnTo>
                      <a:pt x="7730" y="4670"/>
                    </a:lnTo>
                    <a:lnTo>
                      <a:pt x="7727" y="4674"/>
                    </a:lnTo>
                    <a:lnTo>
                      <a:pt x="7724" y="4675"/>
                    </a:lnTo>
                    <a:lnTo>
                      <a:pt x="7722" y="4674"/>
                    </a:lnTo>
                    <a:lnTo>
                      <a:pt x="7718" y="4673"/>
                    </a:lnTo>
                    <a:lnTo>
                      <a:pt x="7716" y="4670"/>
                    </a:lnTo>
                    <a:lnTo>
                      <a:pt x="7705" y="4660"/>
                    </a:lnTo>
                    <a:lnTo>
                      <a:pt x="7696" y="4650"/>
                    </a:lnTo>
                    <a:lnTo>
                      <a:pt x="7692" y="4647"/>
                    </a:lnTo>
                    <a:lnTo>
                      <a:pt x="7690" y="4644"/>
                    </a:lnTo>
                    <a:lnTo>
                      <a:pt x="7685" y="4644"/>
                    </a:lnTo>
                    <a:lnTo>
                      <a:pt x="7680" y="4645"/>
                    </a:lnTo>
                    <a:lnTo>
                      <a:pt x="7672" y="4648"/>
                    </a:lnTo>
                    <a:lnTo>
                      <a:pt x="7664" y="4650"/>
                    </a:lnTo>
                    <a:lnTo>
                      <a:pt x="7654" y="4653"/>
                    </a:lnTo>
                    <a:lnTo>
                      <a:pt x="7643" y="4654"/>
                    </a:lnTo>
                    <a:lnTo>
                      <a:pt x="7639" y="4655"/>
                    </a:lnTo>
                    <a:lnTo>
                      <a:pt x="7633" y="4657"/>
                    </a:lnTo>
                    <a:lnTo>
                      <a:pt x="7627" y="4661"/>
                    </a:lnTo>
                    <a:lnTo>
                      <a:pt x="7620" y="4667"/>
                    </a:lnTo>
                    <a:lnTo>
                      <a:pt x="7605" y="4683"/>
                    </a:lnTo>
                    <a:lnTo>
                      <a:pt x="7590" y="4703"/>
                    </a:lnTo>
                    <a:lnTo>
                      <a:pt x="7574" y="4722"/>
                    </a:lnTo>
                    <a:lnTo>
                      <a:pt x="7563" y="4735"/>
                    </a:lnTo>
                    <a:lnTo>
                      <a:pt x="7548" y="4750"/>
                    </a:lnTo>
                    <a:lnTo>
                      <a:pt x="7533" y="4764"/>
                    </a:lnTo>
                    <a:lnTo>
                      <a:pt x="7524" y="4773"/>
                    </a:lnTo>
                    <a:lnTo>
                      <a:pt x="7517" y="4777"/>
                    </a:lnTo>
                    <a:lnTo>
                      <a:pt x="7515" y="4777"/>
                    </a:lnTo>
                    <a:lnTo>
                      <a:pt x="7511" y="4776"/>
                    </a:lnTo>
                    <a:lnTo>
                      <a:pt x="7508" y="4774"/>
                    </a:lnTo>
                    <a:lnTo>
                      <a:pt x="7503" y="4769"/>
                    </a:lnTo>
                    <a:lnTo>
                      <a:pt x="7501" y="4767"/>
                    </a:lnTo>
                    <a:lnTo>
                      <a:pt x="7500" y="4766"/>
                    </a:lnTo>
                    <a:lnTo>
                      <a:pt x="7496" y="4764"/>
                    </a:lnTo>
                    <a:lnTo>
                      <a:pt x="7494" y="4764"/>
                    </a:lnTo>
                    <a:lnTo>
                      <a:pt x="7491" y="4764"/>
                    </a:lnTo>
                    <a:lnTo>
                      <a:pt x="7488" y="4767"/>
                    </a:lnTo>
                    <a:lnTo>
                      <a:pt x="7483" y="4769"/>
                    </a:lnTo>
                    <a:lnTo>
                      <a:pt x="7478" y="4773"/>
                    </a:lnTo>
                    <a:lnTo>
                      <a:pt x="7467" y="4781"/>
                    </a:lnTo>
                    <a:lnTo>
                      <a:pt x="7456" y="4790"/>
                    </a:lnTo>
                    <a:lnTo>
                      <a:pt x="7445" y="4798"/>
                    </a:lnTo>
                    <a:lnTo>
                      <a:pt x="7437" y="4802"/>
                    </a:lnTo>
                    <a:lnTo>
                      <a:pt x="7421" y="4811"/>
                    </a:lnTo>
                    <a:lnTo>
                      <a:pt x="7398" y="4821"/>
                    </a:lnTo>
                    <a:lnTo>
                      <a:pt x="7377" y="4833"/>
                    </a:lnTo>
                    <a:lnTo>
                      <a:pt x="7362" y="4843"/>
                    </a:lnTo>
                    <a:lnTo>
                      <a:pt x="7357" y="4846"/>
                    </a:lnTo>
                    <a:lnTo>
                      <a:pt x="7356" y="4852"/>
                    </a:lnTo>
                    <a:lnTo>
                      <a:pt x="7354" y="4857"/>
                    </a:lnTo>
                    <a:lnTo>
                      <a:pt x="7354" y="4863"/>
                    </a:lnTo>
                    <a:lnTo>
                      <a:pt x="7356" y="4875"/>
                    </a:lnTo>
                    <a:lnTo>
                      <a:pt x="7357" y="4886"/>
                    </a:lnTo>
                    <a:lnTo>
                      <a:pt x="7356" y="4890"/>
                    </a:lnTo>
                    <a:lnTo>
                      <a:pt x="7353" y="4895"/>
                    </a:lnTo>
                    <a:lnTo>
                      <a:pt x="7349" y="4899"/>
                    </a:lnTo>
                    <a:lnTo>
                      <a:pt x="7344" y="4903"/>
                    </a:lnTo>
                    <a:lnTo>
                      <a:pt x="7334" y="4909"/>
                    </a:lnTo>
                    <a:lnTo>
                      <a:pt x="7325" y="4913"/>
                    </a:lnTo>
                    <a:lnTo>
                      <a:pt x="7318" y="4915"/>
                    </a:lnTo>
                    <a:lnTo>
                      <a:pt x="7311" y="4919"/>
                    </a:lnTo>
                    <a:lnTo>
                      <a:pt x="7305" y="4925"/>
                    </a:lnTo>
                    <a:lnTo>
                      <a:pt x="7300" y="4933"/>
                    </a:lnTo>
                    <a:lnTo>
                      <a:pt x="7295" y="4943"/>
                    </a:lnTo>
                    <a:lnTo>
                      <a:pt x="7289" y="4954"/>
                    </a:lnTo>
                    <a:lnTo>
                      <a:pt x="7282" y="4968"/>
                    </a:lnTo>
                    <a:lnTo>
                      <a:pt x="7271" y="4981"/>
                    </a:lnTo>
                    <a:lnTo>
                      <a:pt x="7267" y="4988"/>
                    </a:lnTo>
                    <a:lnTo>
                      <a:pt x="7263" y="4995"/>
                    </a:lnTo>
                    <a:lnTo>
                      <a:pt x="7261" y="5002"/>
                    </a:lnTo>
                    <a:lnTo>
                      <a:pt x="7259" y="5009"/>
                    </a:lnTo>
                    <a:lnTo>
                      <a:pt x="7259" y="5021"/>
                    </a:lnTo>
                    <a:lnTo>
                      <a:pt x="7261" y="5033"/>
                    </a:lnTo>
                    <a:lnTo>
                      <a:pt x="7259" y="5037"/>
                    </a:lnTo>
                    <a:lnTo>
                      <a:pt x="7257" y="5040"/>
                    </a:lnTo>
                    <a:lnTo>
                      <a:pt x="7253" y="5041"/>
                    </a:lnTo>
                    <a:lnTo>
                      <a:pt x="7250" y="5042"/>
                    </a:lnTo>
                    <a:lnTo>
                      <a:pt x="7240" y="5041"/>
                    </a:lnTo>
                    <a:lnTo>
                      <a:pt x="7232" y="5039"/>
                    </a:lnTo>
                    <a:lnTo>
                      <a:pt x="7228" y="5037"/>
                    </a:lnTo>
                    <a:lnTo>
                      <a:pt x="7226" y="5034"/>
                    </a:lnTo>
                    <a:lnTo>
                      <a:pt x="7225" y="5032"/>
                    </a:lnTo>
                    <a:lnTo>
                      <a:pt x="7224" y="5027"/>
                    </a:lnTo>
                    <a:lnTo>
                      <a:pt x="7224" y="5017"/>
                    </a:lnTo>
                    <a:lnTo>
                      <a:pt x="7224" y="5004"/>
                    </a:lnTo>
                    <a:lnTo>
                      <a:pt x="7223" y="4997"/>
                    </a:lnTo>
                    <a:lnTo>
                      <a:pt x="7221" y="4991"/>
                    </a:lnTo>
                    <a:lnTo>
                      <a:pt x="7219" y="4984"/>
                    </a:lnTo>
                    <a:lnTo>
                      <a:pt x="7217" y="4978"/>
                    </a:lnTo>
                    <a:lnTo>
                      <a:pt x="7209" y="4965"/>
                    </a:lnTo>
                    <a:lnTo>
                      <a:pt x="7200" y="4950"/>
                    </a:lnTo>
                    <a:lnTo>
                      <a:pt x="7190" y="4933"/>
                    </a:lnTo>
                    <a:lnTo>
                      <a:pt x="7181" y="4916"/>
                    </a:lnTo>
                    <a:lnTo>
                      <a:pt x="7171" y="4902"/>
                    </a:lnTo>
                    <a:lnTo>
                      <a:pt x="7163" y="4888"/>
                    </a:lnTo>
                    <a:lnTo>
                      <a:pt x="7157" y="4876"/>
                    </a:lnTo>
                    <a:lnTo>
                      <a:pt x="7155" y="4864"/>
                    </a:lnTo>
                    <a:lnTo>
                      <a:pt x="7152" y="4852"/>
                    </a:lnTo>
                    <a:lnTo>
                      <a:pt x="7150" y="4840"/>
                    </a:lnTo>
                    <a:lnTo>
                      <a:pt x="7148" y="4836"/>
                    </a:lnTo>
                    <a:lnTo>
                      <a:pt x="7145" y="4832"/>
                    </a:lnTo>
                    <a:lnTo>
                      <a:pt x="7141" y="4830"/>
                    </a:lnTo>
                    <a:lnTo>
                      <a:pt x="7136" y="4827"/>
                    </a:lnTo>
                    <a:lnTo>
                      <a:pt x="7124" y="4826"/>
                    </a:lnTo>
                    <a:lnTo>
                      <a:pt x="7111" y="4826"/>
                    </a:lnTo>
                    <a:lnTo>
                      <a:pt x="7104" y="4826"/>
                    </a:lnTo>
                    <a:lnTo>
                      <a:pt x="7097" y="4825"/>
                    </a:lnTo>
                    <a:lnTo>
                      <a:pt x="7091" y="4824"/>
                    </a:lnTo>
                    <a:lnTo>
                      <a:pt x="7085" y="4821"/>
                    </a:lnTo>
                    <a:lnTo>
                      <a:pt x="7079" y="4819"/>
                    </a:lnTo>
                    <a:lnTo>
                      <a:pt x="7073" y="4815"/>
                    </a:lnTo>
                    <a:lnTo>
                      <a:pt x="7068" y="4809"/>
                    </a:lnTo>
                    <a:lnTo>
                      <a:pt x="7064" y="4804"/>
                    </a:lnTo>
                    <a:lnTo>
                      <a:pt x="7057" y="4789"/>
                    </a:lnTo>
                    <a:lnTo>
                      <a:pt x="7051" y="4774"/>
                    </a:lnTo>
                    <a:lnTo>
                      <a:pt x="7048" y="4767"/>
                    </a:lnTo>
                    <a:lnTo>
                      <a:pt x="7045" y="4762"/>
                    </a:lnTo>
                    <a:lnTo>
                      <a:pt x="7044" y="4761"/>
                    </a:lnTo>
                    <a:lnTo>
                      <a:pt x="7042" y="4761"/>
                    </a:lnTo>
                    <a:lnTo>
                      <a:pt x="7038" y="4768"/>
                    </a:lnTo>
                    <a:lnTo>
                      <a:pt x="7031" y="4779"/>
                    </a:lnTo>
                    <a:lnTo>
                      <a:pt x="7019" y="4792"/>
                    </a:lnTo>
                    <a:lnTo>
                      <a:pt x="7006" y="4804"/>
                    </a:lnTo>
                    <a:lnTo>
                      <a:pt x="6993" y="4815"/>
                    </a:lnTo>
                    <a:lnTo>
                      <a:pt x="6982" y="4825"/>
                    </a:lnTo>
                    <a:lnTo>
                      <a:pt x="6978" y="4831"/>
                    </a:lnTo>
                    <a:lnTo>
                      <a:pt x="6973" y="4836"/>
                    </a:lnTo>
                    <a:lnTo>
                      <a:pt x="6971" y="4840"/>
                    </a:lnTo>
                    <a:lnTo>
                      <a:pt x="6969" y="4844"/>
                    </a:lnTo>
                    <a:lnTo>
                      <a:pt x="6969" y="4849"/>
                    </a:lnTo>
                    <a:lnTo>
                      <a:pt x="6971" y="4852"/>
                    </a:lnTo>
                    <a:lnTo>
                      <a:pt x="6972" y="4855"/>
                    </a:lnTo>
                    <a:lnTo>
                      <a:pt x="6974" y="4857"/>
                    </a:lnTo>
                    <a:lnTo>
                      <a:pt x="6979" y="4863"/>
                    </a:lnTo>
                    <a:lnTo>
                      <a:pt x="6986" y="4870"/>
                    </a:lnTo>
                    <a:lnTo>
                      <a:pt x="6993" y="4877"/>
                    </a:lnTo>
                    <a:lnTo>
                      <a:pt x="6999" y="4887"/>
                    </a:lnTo>
                    <a:lnTo>
                      <a:pt x="7004" y="4897"/>
                    </a:lnTo>
                    <a:lnTo>
                      <a:pt x="7007" y="4908"/>
                    </a:lnTo>
                    <a:lnTo>
                      <a:pt x="7009" y="4914"/>
                    </a:lnTo>
                    <a:lnTo>
                      <a:pt x="7009" y="4920"/>
                    </a:lnTo>
                    <a:lnTo>
                      <a:pt x="7007" y="4927"/>
                    </a:lnTo>
                    <a:lnTo>
                      <a:pt x="7006" y="4933"/>
                    </a:lnTo>
                    <a:lnTo>
                      <a:pt x="7004" y="4947"/>
                    </a:lnTo>
                    <a:lnTo>
                      <a:pt x="7003" y="4960"/>
                    </a:lnTo>
                    <a:lnTo>
                      <a:pt x="7003" y="4974"/>
                    </a:lnTo>
                    <a:lnTo>
                      <a:pt x="7004" y="4985"/>
                    </a:lnTo>
                    <a:lnTo>
                      <a:pt x="7005" y="4991"/>
                    </a:lnTo>
                    <a:lnTo>
                      <a:pt x="7005" y="4997"/>
                    </a:lnTo>
                    <a:lnTo>
                      <a:pt x="7005" y="5003"/>
                    </a:lnTo>
                    <a:lnTo>
                      <a:pt x="7004" y="5008"/>
                    </a:lnTo>
                    <a:lnTo>
                      <a:pt x="7000" y="5019"/>
                    </a:lnTo>
                    <a:lnTo>
                      <a:pt x="6999" y="5029"/>
                    </a:lnTo>
                    <a:lnTo>
                      <a:pt x="7000" y="5040"/>
                    </a:lnTo>
                    <a:lnTo>
                      <a:pt x="6999" y="5056"/>
                    </a:lnTo>
                    <a:lnTo>
                      <a:pt x="6999" y="5064"/>
                    </a:lnTo>
                    <a:lnTo>
                      <a:pt x="6999" y="5069"/>
                    </a:lnTo>
                    <a:lnTo>
                      <a:pt x="6999" y="5071"/>
                    </a:lnTo>
                    <a:lnTo>
                      <a:pt x="7000" y="5073"/>
                    </a:lnTo>
                    <a:lnTo>
                      <a:pt x="7005" y="5075"/>
                    </a:lnTo>
                    <a:lnTo>
                      <a:pt x="7016" y="5079"/>
                    </a:lnTo>
                    <a:lnTo>
                      <a:pt x="7022" y="5083"/>
                    </a:lnTo>
                    <a:lnTo>
                      <a:pt x="7028" y="5088"/>
                    </a:lnTo>
                    <a:lnTo>
                      <a:pt x="7031" y="5092"/>
                    </a:lnTo>
                    <a:lnTo>
                      <a:pt x="7034" y="5097"/>
                    </a:lnTo>
                    <a:lnTo>
                      <a:pt x="7035" y="5102"/>
                    </a:lnTo>
                    <a:lnTo>
                      <a:pt x="7036" y="5107"/>
                    </a:lnTo>
                    <a:lnTo>
                      <a:pt x="7035" y="5111"/>
                    </a:lnTo>
                    <a:lnTo>
                      <a:pt x="7034" y="5115"/>
                    </a:lnTo>
                    <a:lnTo>
                      <a:pt x="7031" y="5119"/>
                    </a:lnTo>
                    <a:lnTo>
                      <a:pt x="7031" y="5122"/>
                    </a:lnTo>
                    <a:lnTo>
                      <a:pt x="7031" y="5126"/>
                    </a:lnTo>
                    <a:lnTo>
                      <a:pt x="7032" y="5129"/>
                    </a:lnTo>
                    <a:lnTo>
                      <a:pt x="7035" y="5138"/>
                    </a:lnTo>
                    <a:lnTo>
                      <a:pt x="7039" y="5147"/>
                    </a:lnTo>
                    <a:lnTo>
                      <a:pt x="7041" y="5153"/>
                    </a:lnTo>
                    <a:lnTo>
                      <a:pt x="7042" y="5158"/>
                    </a:lnTo>
                    <a:lnTo>
                      <a:pt x="7041" y="5164"/>
                    </a:lnTo>
                    <a:lnTo>
                      <a:pt x="7039" y="5168"/>
                    </a:lnTo>
                    <a:lnTo>
                      <a:pt x="7038" y="5172"/>
                    </a:lnTo>
                    <a:lnTo>
                      <a:pt x="7036" y="5177"/>
                    </a:lnTo>
                    <a:lnTo>
                      <a:pt x="7034" y="5179"/>
                    </a:lnTo>
                    <a:lnTo>
                      <a:pt x="7030" y="5182"/>
                    </a:lnTo>
                    <a:lnTo>
                      <a:pt x="7025" y="5186"/>
                    </a:lnTo>
                    <a:lnTo>
                      <a:pt x="7020" y="5191"/>
                    </a:lnTo>
                    <a:lnTo>
                      <a:pt x="7019" y="5195"/>
                    </a:lnTo>
                    <a:lnTo>
                      <a:pt x="7019" y="5198"/>
                    </a:lnTo>
                    <a:lnTo>
                      <a:pt x="7019" y="5202"/>
                    </a:lnTo>
                    <a:lnTo>
                      <a:pt x="7022" y="5205"/>
                    </a:lnTo>
                    <a:lnTo>
                      <a:pt x="7023" y="5209"/>
                    </a:lnTo>
                    <a:lnTo>
                      <a:pt x="7025" y="5212"/>
                    </a:lnTo>
                    <a:lnTo>
                      <a:pt x="7025" y="5216"/>
                    </a:lnTo>
                    <a:lnTo>
                      <a:pt x="7025" y="5220"/>
                    </a:lnTo>
                    <a:lnTo>
                      <a:pt x="7024" y="5222"/>
                    </a:lnTo>
                    <a:lnTo>
                      <a:pt x="7020" y="5225"/>
                    </a:lnTo>
                    <a:lnTo>
                      <a:pt x="7017" y="5229"/>
                    </a:lnTo>
                    <a:lnTo>
                      <a:pt x="7012" y="5233"/>
                    </a:lnTo>
                    <a:lnTo>
                      <a:pt x="6999" y="5240"/>
                    </a:lnTo>
                    <a:lnTo>
                      <a:pt x="6982" y="5246"/>
                    </a:lnTo>
                    <a:lnTo>
                      <a:pt x="6962" y="5250"/>
                    </a:lnTo>
                    <a:lnTo>
                      <a:pt x="6942" y="5255"/>
                    </a:lnTo>
                    <a:lnTo>
                      <a:pt x="6931" y="5256"/>
                    </a:lnTo>
                    <a:lnTo>
                      <a:pt x="6922" y="5258"/>
                    </a:lnTo>
                    <a:lnTo>
                      <a:pt x="6912" y="5258"/>
                    </a:lnTo>
                    <a:lnTo>
                      <a:pt x="6904" y="5256"/>
                    </a:lnTo>
                    <a:lnTo>
                      <a:pt x="6897" y="5254"/>
                    </a:lnTo>
                    <a:lnTo>
                      <a:pt x="6890" y="5252"/>
                    </a:lnTo>
                    <a:lnTo>
                      <a:pt x="6883" y="5248"/>
                    </a:lnTo>
                    <a:lnTo>
                      <a:pt x="6877" y="5245"/>
                    </a:lnTo>
                    <a:lnTo>
                      <a:pt x="6871" y="5241"/>
                    </a:lnTo>
                    <a:lnTo>
                      <a:pt x="6865" y="5240"/>
                    </a:lnTo>
                    <a:lnTo>
                      <a:pt x="6858" y="5240"/>
                    </a:lnTo>
                    <a:lnTo>
                      <a:pt x="6849" y="5240"/>
                    </a:lnTo>
                    <a:lnTo>
                      <a:pt x="6833" y="5243"/>
                    </a:lnTo>
                    <a:lnTo>
                      <a:pt x="6814" y="5246"/>
                    </a:lnTo>
                    <a:lnTo>
                      <a:pt x="6796" y="5246"/>
                    </a:lnTo>
                    <a:lnTo>
                      <a:pt x="6782" y="5246"/>
                    </a:lnTo>
                    <a:lnTo>
                      <a:pt x="6768" y="5246"/>
                    </a:lnTo>
                    <a:lnTo>
                      <a:pt x="6755" y="5247"/>
                    </a:lnTo>
                    <a:lnTo>
                      <a:pt x="6749" y="5248"/>
                    </a:lnTo>
                    <a:lnTo>
                      <a:pt x="6743" y="5250"/>
                    </a:lnTo>
                    <a:lnTo>
                      <a:pt x="6739" y="5254"/>
                    </a:lnTo>
                    <a:lnTo>
                      <a:pt x="6734" y="5258"/>
                    </a:lnTo>
                    <a:lnTo>
                      <a:pt x="6729" y="5261"/>
                    </a:lnTo>
                    <a:lnTo>
                      <a:pt x="6726" y="5264"/>
                    </a:lnTo>
                    <a:lnTo>
                      <a:pt x="6722" y="5265"/>
                    </a:lnTo>
                    <a:lnTo>
                      <a:pt x="6719" y="5266"/>
                    </a:lnTo>
                    <a:lnTo>
                      <a:pt x="6716" y="5265"/>
                    </a:lnTo>
                    <a:lnTo>
                      <a:pt x="6714" y="5264"/>
                    </a:lnTo>
                    <a:lnTo>
                      <a:pt x="6711" y="5260"/>
                    </a:lnTo>
                    <a:lnTo>
                      <a:pt x="6710" y="5258"/>
                    </a:lnTo>
                    <a:lnTo>
                      <a:pt x="6709" y="5249"/>
                    </a:lnTo>
                    <a:lnTo>
                      <a:pt x="6708" y="5239"/>
                    </a:lnTo>
                    <a:lnTo>
                      <a:pt x="6708" y="5230"/>
                    </a:lnTo>
                    <a:lnTo>
                      <a:pt x="6707" y="5223"/>
                    </a:lnTo>
                    <a:lnTo>
                      <a:pt x="6703" y="5220"/>
                    </a:lnTo>
                    <a:lnTo>
                      <a:pt x="6696" y="5215"/>
                    </a:lnTo>
                    <a:lnTo>
                      <a:pt x="6692" y="5212"/>
                    </a:lnTo>
                    <a:lnTo>
                      <a:pt x="6690" y="5210"/>
                    </a:lnTo>
                    <a:lnTo>
                      <a:pt x="6688" y="5208"/>
                    </a:lnTo>
                    <a:lnTo>
                      <a:pt x="6686" y="5204"/>
                    </a:lnTo>
                    <a:lnTo>
                      <a:pt x="6686" y="5198"/>
                    </a:lnTo>
                    <a:lnTo>
                      <a:pt x="6688" y="5190"/>
                    </a:lnTo>
                    <a:lnTo>
                      <a:pt x="6690" y="5180"/>
                    </a:lnTo>
                    <a:lnTo>
                      <a:pt x="6689" y="5172"/>
                    </a:lnTo>
                    <a:lnTo>
                      <a:pt x="6688" y="5167"/>
                    </a:lnTo>
                    <a:lnTo>
                      <a:pt x="6686" y="5161"/>
                    </a:lnTo>
                    <a:lnTo>
                      <a:pt x="6684" y="5157"/>
                    </a:lnTo>
                    <a:lnTo>
                      <a:pt x="6679" y="5151"/>
                    </a:lnTo>
                    <a:lnTo>
                      <a:pt x="6669" y="5138"/>
                    </a:lnTo>
                    <a:lnTo>
                      <a:pt x="6657" y="5126"/>
                    </a:lnTo>
                    <a:lnTo>
                      <a:pt x="6645" y="5114"/>
                    </a:lnTo>
                    <a:lnTo>
                      <a:pt x="6635" y="5103"/>
                    </a:lnTo>
                    <a:lnTo>
                      <a:pt x="6631" y="5098"/>
                    </a:lnTo>
                    <a:lnTo>
                      <a:pt x="6627" y="5094"/>
                    </a:lnTo>
                    <a:lnTo>
                      <a:pt x="6625" y="5088"/>
                    </a:lnTo>
                    <a:lnTo>
                      <a:pt x="6622" y="5082"/>
                    </a:lnTo>
                    <a:lnTo>
                      <a:pt x="6621" y="5076"/>
                    </a:lnTo>
                    <a:lnTo>
                      <a:pt x="6621" y="5070"/>
                    </a:lnTo>
                    <a:lnTo>
                      <a:pt x="6621" y="5064"/>
                    </a:lnTo>
                    <a:lnTo>
                      <a:pt x="6623" y="5059"/>
                    </a:lnTo>
                    <a:lnTo>
                      <a:pt x="6626" y="5056"/>
                    </a:lnTo>
                    <a:lnTo>
                      <a:pt x="6629" y="5052"/>
                    </a:lnTo>
                    <a:lnTo>
                      <a:pt x="6632" y="5051"/>
                    </a:lnTo>
                    <a:lnTo>
                      <a:pt x="6635" y="5051"/>
                    </a:lnTo>
                    <a:lnTo>
                      <a:pt x="6644" y="5054"/>
                    </a:lnTo>
                    <a:lnTo>
                      <a:pt x="6651" y="5059"/>
                    </a:lnTo>
                    <a:lnTo>
                      <a:pt x="6659" y="5064"/>
                    </a:lnTo>
                    <a:lnTo>
                      <a:pt x="6667" y="5066"/>
                    </a:lnTo>
                    <a:lnTo>
                      <a:pt x="6671" y="5066"/>
                    </a:lnTo>
                    <a:lnTo>
                      <a:pt x="6673" y="5066"/>
                    </a:lnTo>
                    <a:lnTo>
                      <a:pt x="6677" y="5064"/>
                    </a:lnTo>
                    <a:lnTo>
                      <a:pt x="6679" y="5060"/>
                    </a:lnTo>
                    <a:lnTo>
                      <a:pt x="6683" y="5052"/>
                    </a:lnTo>
                    <a:lnTo>
                      <a:pt x="6684" y="5041"/>
                    </a:lnTo>
                    <a:lnTo>
                      <a:pt x="6685" y="5035"/>
                    </a:lnTo>
                    <a:lnTo>
                      <a:pt x="6684" y="5031"/>
                    </a:lnTo>
                    <a:lnTo>
                      <a:pt x="6684" y="5026"/>
                    </a:lnTo>
                    <a:lnTo>
                      <a:pt x="6682" y="5022"/>
                    </a:lnTo>
                    <a:lnTo>
                      <a:pt x="6678" y="5016"/>
                    </a:lnTo>
                    <a:lnTo>
                      <a:pt x="6676" y="5012"/>
                    </a:lnTo>
                    <a:lnTo>
                      <a:pt x="6673" y="5004"/>
                    </a:lnTo>
                    <a:lnTo>
                      <a:pt x="6673" y="4996"/>
                    </a:lnTo>
                    <a:lnTo>
                      <a:pt x="6675" y="4988"/>
                    </a:lnTo>
                    <a:lnTo>
                      <a:pt x="6675" y="4979"/>
                    </a:lnTo>
                    <a:lnTo>
                      <a:pt x="6673" y="4970"/>
                    </a:lnTo>
                    <a:lnTo>
                      <a:pt x="6672" y="4957"/>
                    </a:lnTo>
                    <a:lnTo>
                      <a:pt x="6671" y="4950"/>
                    </a:lnTo>
                    <a:lnTo>
                      <a:pt x="6669" y="4944"/>
                    </a:lnTo>
                    <a:lnTo>
                      <a:pt x="6665" y="4939"/>
                    </a:lnTo>
                    <a:lnTo>
                      <a:pt x="6660" y="4935"/>
                    </a:lnTo>
                    <a:lnTo>
                      <a:pt x="6656" y="4934"/>
                    </a:lnTo>
                    <a:lnTo>
                      <a:pt x="6651" y="4934"/>
                    </a:lnTo>
                    <a:lnTo>
                      <a:pt x="6646" y="4935"/>
                    </a:lnTo>
                    <a:lnTo>
                      <a:pt x="6640" y="4938"/>
                    </a:lnTo>
                    <a:lnTo>
                      <a:pt x="6635" y="4940"/>
                    </a:lnTo>
                    <a:lnTo>
                      <a:pt x="6631" y="4941"/>
                    </a:lnTo>
                    <a:lnTo>
                      <a:pt x="6626" y="4940"/>
                    </a:lnTo>
                    <a:lnTo>
                      <a:pt x="6621" y="4939"/>
                    </a:lnTo>
                    <a:lnTo>
                      <a:pt x="6617" y="4935"/>
                    </a:lnTo>
                    <a:lnTo>
                      <a:pt x="6614" y="4931"/>
                    </a:lnTo>
                    <a:lnTo>
                      <a:pt x="6610" y="4926"/>
                    </a:lnTo>
                    <a:lnTo>
                      <a:pt x="6608" y="4919"/>
                    </a:lnTo>
                    <a:lnTo>
                      <a:pt x="6606" y="4912"/>
                    </a:lnTo>
                    <a:lnTo>
                      <a:pt x="6603" y="4906"/>
                    </a:lnTo>
                    <a:lnTo>
                      <a:pt x="6600" y="4900"/>
                    </a:lnTo>
                    <a:lnTo>
                      <a:pt x="6595" y="4896"/>
                    </a:lnTo>
                    <a:lnTo>
                      <a:pt x="6587" y="4889"/>
                    </a:lnTo>
                    <a:lnTo>
                      <a:pt x="6578" y="4884"/>
                    </a:lnTo>
                    <a:lnTo>
                      <a:pt x="6571" y="4882"/>
                    </a:lnTo>
                    <a:lnTo>
                      <a:pt x="6565" y="4878"/>
                    </a:lnTo>
                    <a:lnTo>
                      <a:pt x="6563" y="4876"/>
                    </a:lnTo>
                    <a:lnTo>
                      <a:pt x="6562" y="4875"/>
                    </a:lnTo>
                    <a:lnTo>
                      <a:pt x="6563" y="4872"/>
                    </a:lnTo>
                    <a:lnTo>
                      <a:pt x="6564" y="4869"/>
                    </a:lnTo>
                    <a:lnTo>
                      <a:pt x="6569" y="4864"/>
                    </a:lnTo>
                    <a:lnTo>
                      <a:pt x="6573" y="4858"/>
                    </a:lnTo>
                    <a:lnTo>
                      <a:pt x="6575" y="4856"/>
                    </a:lnTo>
                    <a:lnTo>
                      <a:pt x="6577" y="4852"/>
                    </a:lnTo>
                    <a:lnTo>
                      <a:pt x="6578" y="4848"/>
                    </a:lnTo>
                    <a:lnTo>
                      <a:pt x="6579" y="4843"/>
                    </a:lnTo>
                    <a:lnTo>
                      <a:pt x="6579" y="4838"/>
                    </a:lnTo>
                    <a:lnTo>
                      <a:pt x="6579" y="4833"/>
                    </a:lnTo>
                    <a:lnTo>
                      <a:pt x="6578" y="4829"/>
                    </a:lnTo>
                    <a:lnTo>
                      <a:pt x="6576" y="4823"/>
                    </a:lnTo>
                    <a:lnTo>
                      <a:pt x="6572" y="4818"/>
                    </a:lnTo>
                    <a:lnTo>
                      <a:pt x="6569" y="4812"/>
                    </a:lnTo>
                    <a:lnTo>
                      <a:pt x="6565" y="4806"/>
                    </a:lnTo>
                    <a:lnTo>
                      <a:pt x="6559" y="4800"/>
                    </a:lnTo>
                    <a:lnTo>
                      <a:pt x="6547" y="4787"/>
                    </a:lnTo>
                    <a:lnTo>
                      <a:pt x="6537" y="4771"/>
                    </a:lnTo>
                    <a:lnTo>
                      <a:pt x="6525" y="4756"/>
                    </a:lnTo>
                    <a:lnTo>
                      <a:pt x="6516" y="4741"/>
                    </a:lnTo>
                    <a:lnTo>
                      <a:pt x="6512" y="4735"/>
                    </a:lnTo>
                    <a:lnTo>
                      <a:pt x="6507" y="4730"/>
                    </a:lnTo>
                    <a:lnTo>
                      <a:pt x="6502" y="4725"/>
                    </a:lnTo>
                    <a:lnTo>
                      <a:pt x="6496" y="4723"/>
                    </a:lnTo>
                    <a:lnTo>
                      <a:pt x="6489" y="4722"/>
                    </a:lnTo>
                    <a:lnTo>
                      <a:pt x="6481" y="4722"/>
                    </a:lnTo>
                    <a:lnTo>
                      <a:pt x="6471" y="4724"/>
                    </a:lnTo>
                    <a:lnTo>
                      <a:pt x="6461" y="4727"/>
                    </a:lnTo>
                    <a:lnTo>
                      <a:pt x="6449" y="4731"/>
                    </a:lnTo>
                    <a:lnTo>
                      <a:pt x="6440" y="4733"/>
                    </a:lnTo>
                    <a:lnTo>
                      <a:pt x="6432" y="4735"/>
                    </a:lnTo>
                    <a:lnTo>
                      <a:pt x="6425" y="4736"/>
                    </a:lnTo>
                    <a:lnTo>
                      <a:pt x="6412" y="4736"/>
                    </a:lnTo>
                    <a:lnTo>
                      <a:pt x="6399" y="4738"/>
                    </a:lnTo>
                    <a:lnTo>
                      <a:pt x="6393" y="4739"/>
                    </a:lnTo>
                    <a:lnTo>
                      <a:pt x="6389" y="4742"/>
                    </a:lnTo>
                    <a:lnTo>
                      <a:pt x="6387" y="4746"/>
                    </a:lnTo>
                    <a:lnTo>
                      <a:pt x="6386" y="4751"/>
                    </a:lnTo>
                    <a:lnTo>
                      <a:pt x="6384" y="4761"/>
                    </a:lnTo>
                    <a:lnTo>
                      <a:pt x="6382" y="4773"/>
                    </a:lnTo>
                    <a:lnTo>
                      <a:pt x="6381" y="4775"/>
                    </a:lnTo>
                    <a:lnTo>
                      <a:pt x="6379" y="4777"/>
                    </a:lnTo>
                    <a:lnTo>
                      <a:pt x="6375" y="4780"/>
                    </a:lnTo>
                    <a:lnTo>
                      <a:pt x="6371" y="4781"/>
                    </a:lnTo>
                    <a:lnTo>
                      <a:pt x="6362" y="4785"/>
                    </a:lnTo>
                    <a:lnTo>
                      <a:pt x="6351" y="4788"/>
                    </a:lnTo>
                    <a:lnTo>
                      <a:pt x="6339" y="4790"/>
                    </a:lnTo>
                    <a:lnTo>
                      <a:pt x="6327" y="4792"/>
                    </a:lnTo>
                    <a:lnTo>
                      <a:pt x="6314" y="4792"/>
                    </a:lnTo>
                    <a:lnTo>
                      <a:pt x="6304" y="4792"/>
                    </a:lnTo>
                    <a:lnTo>
                      <a:pt x="6285" y="4790"/>
                    </a:lnTo>
                    <a:lnTo>
                      <a:pt x="6269" y="4792"/>
                    </a:lnTo>
                    <a:lnTo>
                      <a:pt x="6262" y="4794"/>
                    </a:lnTo>
                    <a:lnTo>
                      <a:pt x="6256" y="4796"/>
                    </a:lnTo>
                    <a:lnTo>
                      <a:pt x="6250" y="4799"/>
                    </a:lnTo>
                    <a:lnTo>
                      <a:pt x="6243" y="4802"/>
                    </a:lnTo>
                    <a:lnTo>
                      <a:pt x="6231" y="4809"/>
                    </a:lnTo>
                    <a:lnTo>
                      <a:pt x="6220" y="4818"/>
                    </a:lnTo>
                    <a:lnTo>
                      <a:pt x="6216" y="4824"/>
                    </a:lnTo>
                    <a:lnTo>
                      <a:pt x="6213" y="4830"/>
                    </a:lnTo>
                    <a:lnTo>
                      <a:pt x="6211" y="4837"/>
                    </a:lnTo>
                    <a:lnTo>
                      <a:pt x="6210" y="4845"/>
                    </a:lnTo>
                    <a:lnTo>
                      <a:pt x="6212" y="4862"/>
                    </a:lnTo>
                    <a:lnTo>
                      <a:pt x="6214" y="4875"/>
                    </a:lnTo>
                    <a:lnTo>
                      <a:pt x="6218" y="4886"/>
                    </a:lnTo>
                    <a:lnTo>
                      <a:pt x="6222" y="4896"/>
                    </a:lnTo>
                    <a:lnTo>
                      <a:pt x="6223" y="4901"/>
                    </a:lnTo>
                    <a:lnTo>
                      <a:pt x="6222" y="4906"/>
                    </a:lnTo>
                    <a:lnTo>
                      <a:pt x="6220" y="4908"/>
                    </a:lnTo>
                    <a:lnTo>
                      <a:pt x="6218" y="4909"/>
                    </a:lnTo>
                    <a:lnTo>
                      <a:pt x="6216" y="4911"/>
                    </a:lnTo>
                    <a:lnTo>
                      <a:pt x="6212" y="4909"/>
                    </a:lnTo>
                    <a:lnTo>
                      <a:pt x="6209" y="4908"/>
                    </a:lnTo>
                    <a:lnTo>
                      <a:pt x="6204" y="4907"/>
                    </a:lnTo>
                    <a:lnTo>
                      <a:pt x="6199" y="4905"/>
                    </a:lnTo>
                    <a:lnTo>
                      <a:pt x="6195" y="4905"/>
                    </a:lnTo>
                    <a:lnTo>
                      <a:pt x="6193" y="4905"/>
                    </a:lnTo>
                    <a:lnTo>
                      <a:pt x="6191" y="4907"/>
                    </a:lnTo>
                    <a:lnTo>
                      <a:pt x="6190" y="4909"/>
                    </a:lnTo>
                    <a:lnTo>
                      <a:pt x="6190" y="4913"/>
                    </a:lnTo>
                    <a:lnTo>
                      <a:pt x="6191" y="4918"/>
                    </a:lnTo>
                    <a:lnTo>
                      <a:pt x="6192" y="4924"/>
                    </a:lnTo>
                    <a:lnTo>
                      <a:pt x="6197" y="4937"/>
                    </a:lnTo>
                    <a:lnTo>
                      <a:pt x="6203" y="4949"/>
                    </a:lnTo>
                    <a:lnTo>
                      <a:pt x="6210" y="4962"/>
                    </a:lnTo>
                    <a:lnTo>
                      <a:pt x="6216" y="4974"/>
                    </a:lnTo>
                    <a:lnTo>
                      <a:pt x="6218" y="4978"/>
                    </a:lnTo>
                    <a:lnTo>
                      <a:pt x="6218" y="4983"/>
                    </a:lnTo>
                    <a:lnTo>
                      <a:pt x="6217" y="4988"/>
                    </a:lnTo>
                    <a:lnTo>
                      <a:pt x="6214" y="4991"/>
                    </a:lnTo>
                    <a:lnTo>
                      <a:pt x="6206" y="4997"/>
                    </a:lnTo>
                    <a:lnTo>
                      <a:pt x="6197" y="5002"/>
                    </a:lnTo>
                    <a:lnTo>
                      <a:pt x="6187" y="5008"/>
                    </a:lnTo>
                    <a:lnTo>
                      <a:pt x="6178" y="5014"/>
                    </a:lnTo>
                    <a:lnTo>
                      <a:pt x="6167" y="5020"/>
                    </a:lnTo>
                    <a:lnTo>
                      <a:pt x="6155" y="5025"/>
                    </a:lnTo>
                    <a:lnTo>
                      <a:pt x="6142" y="5027"/>
                    </a:lnTo>
                    <a:lnTo>
                      <a:pt x="6129" y="5028"/>
                    </a:lnTo>
                    <a:lnTo>
                      <a:pt x="6123" y="5029"/>
                    </a:lnTo>
                    <a:lnTo>
                      <a:pt x="6117" y="5028"/>
                    </a:lnTo>
                    <a:lnTo>
                      <a:pt x="6111" y="5027"/>
                    </a:lnTo>
                    <a:lnTo>
                      <a:pt x="6106" y="5026"/>
                    </a:lnTo>
                    <a:lnTo>
                      <a:pt x="6100" y="5023"/>
                    </a:lnTo>
                    <a:lnTo>
                      <a:pt x="6097" y="5022"/>
                    </a:lnTo>
                    <a:lnTo>
                      <a:pt x="6093" y="5022"/>
                    </a:lnTo>
                    <a:lnTo>
                      <a:pt x="6090" y="5022"/>
                    </a:lnTo>
                    <a:lnTo>
                      <a:pt x="6086" y="5023"/>
                    </a:lnTo>
                    <a:lnTo>
                      <a:pt x="6084" y="5025"/>
                    </a:lnTo>
                    <a:lnTo>
                      <a:pt x="6081" y="5028"/>
                    </a:lnTo>
                    <a:lnTo>
                      <a:pt x="6078" y="5031"/>
                    </a:lnTo>
                    <a:lnTo>
                      <a:pt x="6075" y="5034"/>
                    </a:lnTo>
                    <a:lnTo>
                      <a:pt x="6073" y="5035"/>
                    </a:lnTo>
                    <a:lnTo>
                      <a:pt x="6071" y="5035"/>
                    </a:lnTo>
                    <a:lnTo>
                      <a:pt x="6069" y="5033"/>
                    </a:lnTo>
                    <a:lnTo>
                      <a:pt x="6066" y="5026"/>
                    </a:lnTo>
                    <a:lnTo>
                      <a:pt x="6065" y="5015"/>
                    </a:lnTo>
                    <a:lnTo>
                      <a:pt x="6064" y="5009"/>
                    </a:lnTo>
                    <a:lnTo>
                      <a:pt x="6061" y="5004"/>
                    </a:lnTo>
                    <a:lnTo>
                      <a:pt x="6058" y="5002"/>
                    </a:lnTo>
                    <a:lnTo>
                      <a:pt x="6054" y="5000"/>
                    </a:lnTo>
                    <a:lnTo>
                      <a:pt x="6049" y="5000"/>
                    </a:lnTo>
                    <a:lnTo>
                      <a:pt x="6043" y="5001"/>
                    </a:lnTo>
                    <a:lnTo>
                      <a:pt x="6037" y="5004"/>
                    </a:lnTo>
                    <a:lnTo>
                      <a:pt x="6033" y="5009"/>
                    </a:lnTo>
                    <a:lnTo>
                      <a:pt x="6027" y="5016"/>
                    </a:lnTo>
                    <a:lnTo>
                      <a:pt x="6022" y="5023"/>
                    </a:lnTo>
                    <a:lnTo>
                      <a:pt x="6018" y="5032"/>
                    </a:lnTo>
                    <a:lnTo>
                      <a:pt x="6015" y="5040"/>
                    </a:lnTo>
                    <a:lnTo>
                      <a:pt x="6011" y="5047"/>
                    </a:lnTo>
                    <a:lnTo>
                      <a:pt x="6008" y="5054"/>
                    </a:lnTo>
                    <a:lnTo>
                      <a:pt x="6004" y="5060"/>
                    </a:lnTo>
                    <a:lnTo>
                      <a:pt x="6001" y="5065"/>
                    </a:lnTo>
                    <a:lnTo>
                      <a:pt x="5993" y="5072"/>
                    </a:lnTo>
                    <a:lnTo>
                      <a:pt x="5985" y="5080"/>
                    </a:lnTo>
                    <a:lnTo>
                      <a:pt x="5978" y="5090"/>
                    </a:lnTo>
                    <a:lnTo>
                      <a:pt x="5971" y="5100"/>
                    </a:lnTo>
                    <a:lnTo>
                      <a:pt x="5966" y="5105"/>
                    </a:lnTo>
                    <a:lnTo>
                      <a:pt x="5961" y="5109"/>
                    </a:lnTo>
                    <a:lnTo>
                      <a:pt x="5955" y="5111"/>
                    </a:lnTo>
                    <a:lnTo>
                      <a:pt x="5951" y="5114"/>
                    </a:lnTo>
                    <a:lnTo>
                      <a:pt x="5945" y="5114"/>
                    </a:lnTo>
                    <a:lnTo>
                      <a:pt x="5940" y="5113"/>
                    </a:lnTo>
                    <a:lnTo>
                      <a:pt x="5936" y="5110"/>
                    </a:lnTo>
                    <a:lnTo>
                      <a:pt x="5933" y="5105"/>
                    </a:lnTo>
                    <a:lnTo>
                      <a:pt x="5929" y="5097"/>
                    </a:lnTo>
                    <a:lnTo>
                      <a:pt x="5926" y="5089"/>
                    </a:lnTo>
                    <a:lnTo>
                      <a:pt x="5922" y="5078"/>
                    </a:lnTo>
                    <a:lnTo>
                      <a:pt x="5917" y="5065"/>
                    </a:lnTo>
                    <a:lnTo>
                      <a:pt x="5913" y="5059"/>
                    </a:lnTo>
                    <a:lnTo>
                      <a:pt x="5909" y="5056"/>
                    </a:lnTo>
                    <a:lnTo>
                      <a:pt x="5904" y="5052"/>
                    </a:lnTo>
                    <a:lnTo>
                      <a:pt x="5899" y="5051"/>
                    </a:lnTo>
                    <a:lnTo>
                      <a:pt x="5894" y="5052"/>
                    </a:lnTo>
                    <a:lnTo>
                      <a:pt x="5889" y="5053"/>
                    </a:lnTo>
                    <a:lnTo>
                      <a:pt x="5883" y="5056"/>
                    </a:lnTo>
                    <a:lnTo>
                      <a:pt x="5876" y="5058"/>
                    </a:lnTo>
                    <a:lnTo>
                      <a:pt x="5863" y="5067"/>
                    </a:lnTo>
                    <a:lnTo>
                      <a:pt x="5848" y="5079"/>
                    </a:lnTo>
                    <a:lnTo>
                      <a:pt x="5833" y="5092"/>
                    </a:lnTo>
                    <a:lnTo>
                      <a:pt x="5817" y="5105"/>
                    </a:lnTo>
                    <a:lnTo>
                      <a:pt x="5800" y="5119"/>
                    </a:lnTo>
                    <a:lnTo>
                      <a:pt x="5781" y="5130"/>
                    </a:lnTo>
                    <a:lnTo>
                      <a:pt x="5770" y="5136"/>
                    </a:lnTo>
                    <a:lnTo>
                      <a:pt x="5762" y="5141"/>
                    </a:lnTo>
                    <a:lnTo>
                      <a:pt x="5753" y="5143"/>
                    </a:lnTo>
                    <a:lnTo>
                      <a:pt x="5746" y="5146"/>
                    </a:lnTo>
                    <a:lnTo>
                      <a:pt x="5741" y="5147"/>
                    </a:lnTo>
                    <a:lnTo>
                      <a:pt x="5738" y="5149"/>
                    </a:lnTo>
                    <a:lnTo>
                      <a:pt x="5735" y="5152"/>
                    </a:lnTo>
                    <a:lnTo>
                      <a:pt x="5735" y="5154"/>
                    </a:lnTo>
                    <a:lnTo>
                      <a:pt x="5735" y="5157"/>
                    </a:lnTo>
                    <a:lnTo>
                      <a:pt x="5735" y="5160"/>
                    </a:lnTo>
                    <a:lnTo>
                      <a:pt x="5738" y="5163"/>
                    </a:lnTo>
                    <a:lnTo>
                      <a:pt x="5740" y="5166"/>
                    </a:lnTo>
                    <a:lnTo>
                      <a:pt x="5741" y="5168"/>
                    </a:lnTo>
                    <a:lnTo>
                      <a:pt x="5743" y="5172"/>
                    </a:lnTo>
                    <a:lnTo>
                      <a:pt x="5743" y="5176"/>
                    </a:lnTo>
                    <a:lnTo>
                      <a:pt x="5743" y="5178"/>
                    </a:lnTo>
                    <a:lnTo>
                      <a:pt x="5740" y="5180"/>
                    </a:lnTo>
                    <a:lnTo>
                      <a:pt x="5738" y="5183"/>
                    </a:lnTo>
                    <a:lnTo>
                      <a:pt x="5734" y="5184"/>
                    </a:lnTo>
                    <a:lnTo>
                      <a:pt x="5731" y="5184"/>
                    </a:lnTo>
                    <a:lnTo>
                      <a:pt x="5726" y="5184"/>
                    </a:lnTo>
                    <a:lnTo>
                      <a:pt x="5722" y="5185"/>
                    </a:lnTo>
                    <a:lnTo>
                      <a:pt x="5720" y="5186"/>
                    </a:lnTo>
                    <a:lnTo>
                      <a:pt x="5718" y="5189"/>
                    </a:lnTo>
                    <a:lnTo>
                      <a:pt x="5715" y="5195"/>
                    </a:lnTo>
                    <a:lnTo>
                      <a:pt x="5713" y="5203"/>
                    </a:lnTo>
                    <a:lnTo>
                      <a:pt x="5712" y="5208"/>
                    </a:lnTo>
                    <a:lnTo>
                      <a:pt x="5709" y="5211"/>
                    </a:lnTo>
                    <a:lnTo>
                      <a:pt x="5707" y="5212"/>
                    </a:lnTo>
                    <a:lnTo>
                      <a:pt x="5705" y="5214"/>
                    </a:lnTo>
                    <a:lnTo>
                      <a:pt x="5701" y="5214"/>
                    </a:lnTo>
                    <a:lnTo>
                      <a:pt x="5697" y="5214"/>
                    </a:lnTo>
                    <a:lnTo>
                      <a:pt x="5694" y="5211"/>
                    </a:lnTo>
                    <a:lnTo>
                      <a:pt x="5688" y="5209"/>
                    </a:lnTo>
                    <a:lnTo>
                      <a:pt x="5682" y="5206"/>
                    </a:lnTo>
                    <a:lnTo>
                      <a:pt x="5672" y="5205"/>
                    </a:lnTo>
                    <a:lnTo>
                      <a:pt x="5662" y="5205"/>
                    </a:lnTo>
                    <a:lnTo>
                      <a:pt x="5651" y="5206"/>
                    </a:lnTo>
                    <a:lnTo>
                      <a:pt x="5630" y="5209"/>
                    </a:lnTo>
                    <a:lnTo>
                      <a:pt x="5613" y="5211"/>
                    </a:lnTo>
                    <a:lnTo>
                      <a:pt x="5603" y="5212"/>
                    </a:lnTo>
                    <a:lnTo>
                      <a:pt x="5598" y="5211"/>
                    </a:lnTo>
                    <a:lnTo>
                      <a:pt x="5595" y="5210"/>
                    </a:lnTo>
                    <a:lnTo>
                      <a:pt x="5594" y="5208"/>
                    </a:lnTo>
                    <a:lnTo>
                      <a:pt x="5593" y="5205"/>
                    </a:lnTo>
                    <a:lnTo>
                      <a:pt x="5593" y="5202"/>
                    </a:lnTo>
                    <a:lnTo>
                      <a:pt x="5593" y="5184"/>
                    </a:lnTo>
                    <a:lnTo>
                      <a:pt x="5593" y="5167"/>
                    </a:lnTo>
                    <a:lnTo>
                      <a:pt x="5593" y="5157"/>
                    </a:lnTo>
                    <a:lnTo>
                      <a:pt x="5593" y="5145"/>
                    </a:lnTo>
                    <a:lnTo>
                      <a:pt x="5593" y="5130"/>
                    </a:lnTo>
                    <a:lnTo>
                      <a:pt x="5594" y="5120"/>
                    </a:lnTo>
                    <a:lnTo>
                      <a:pt x="5595" y="5111"/>
                    </a:lnTo>
                    <a:lnTo>
                      <a:pt x="5596" y="5103"/>
                    </a:lnTo>
                    <a:lnTo>
                      <a:pt x="5598" y="5092"/>
                    </a:lnTo>
                    <a:lnTo>
                      <a:pt x="5596" y="5079"/>
                    </a:lnTo>
                    <a:lnTo>
                      <a:pt x="5593" y="5065"/>
                    </a:lnTo>
                    <a:lnTo>
                      <a:pt x="5589" y="5053"/>
                    </a:lnTo>
                    <a:lnTo>
                      <a:pt x="5583" y="5042"/>
                    </a:lnTo>
                    <a:lnTo>
                      <a:pt x="5578" y="5033"/>
                    </a:lnTo>
                    <a:lnTo>
                      <a:pt x="5575" y="5022"/>
                    </a:lnTo>
                    <a:lnTo>
                      <a:pt x="5574" y="5012"/>
                    </a:lnTo>
                    <a:lnTo>
                      <a:pt x="5574" y="5006"/>
                    </a:lnTo>
                    <a:lnTo>
                      <a:pt x="5574" y="5001"/>
                    </a:lnTo>
                    <a:lnTo>
                      <a:pt x="5575" y="4996"/>
                    </a:lnTo>
                    <a:lnTo>
                      <a:pt x="5576" y="4993"/>
                    </a:lnTo>
                    <a:lnTo>
                      <a:pt x="5580" y="4987"/>
                    </a:lnTo>
                    <a:lnTo>
                      <a:pt x="5582" y="4981"/>
                    </a:lnTo>
                    <a:lnTo>
                      <a:pt x="5583" y="4977"/>
                    </a:lnTo>
                    <a:lnTo>
                      <a:pt x="5583" y="4975"/>
                    </a:lnTo>
                    <a:lnTo>
                      <a:pt x="5581" y="4972"/>
                    </a:lnTo>
                    <a:lnTo>
                      <a:pt x="5578" y="4970"/>
                    </a:lnTo>
                    <a:lnTo>
                      <a:pt x="5576" y="4968"/>
                    </a:lnTo>
                    <a:lnTo>
                      <a:pt x="5574" y="4968"/>
                    </a:lnTo>
                    <a:lnTo>
                      <a:pt x="5570" y="4969"/>
                    </a:lnTo>
                    <a:lnTo>
                      <a:pt x="5568" y="4970"/>
                    </a:lnTo>
                    <a:lnTo>
                      <a:pt x="5562" y="4975"/>
                    </a:lnTo>
                    <a:lnTo>
                      <a:pt x="5555" y="4981"/>
                    </a:lnTo>
                    <a:lnTo>
                      <a:pt x="5550" y="4984"/>
                    </a:lnTo>
                    <a:lnTo>
                      <a:pt x="5546" y="4987"/>
                    </a:lnTo>
                    <a:lnTo>
                      <a:pt x="5542" y="4988"/>
                    </a:lnTo>
                    <a:lnTo>
                      <a:pt x="5537" y="4989"/>
                    </a:lnTo>
                    <a:lnTo>
                      <a:pt x="5526" y="4988"/>
                    </a:lnTo>
                    <a:lnTo>
                      <a:pt x="5514" y="4987"/>
                    </a:lnTo>
                    <a:lnTo>
                      <a:pt x="5502" y="4985"/>
                    </a:lnTo>
                    <a:lnTo>
                      <a:pt x="5491" y="4985"/>
                    </a:lnTo>
                    <a:lnTo>
                      <a:pt x="5485" y="4988"/>
                    </a:lnTo>
                    <a:lnTo>
                      <a:pt x="5479" y="4989"/>
                    </a:lnTo>
                    <a:lnTo>
                      <a:pt x="5474" y="4991"/>
                    </a:lnTo>
                    <a:lnTo>
                      <a:pt x="5470" y="4995"/>
                    </a:lnTo>
                    <a:lnTo>
                      <a:pt x="5467" y="5000"/>
                    </a:lnTo>
                    <a:lnTo>
                      <a:pt x="5464" y="5004"/>
                    </a:lnTo>
                    <a:lnTo>
                      <a:pt x="5463" y="5012"/>
                    </a:lnTo>
                    <a:lnTo>
                      <a:pt x="5463" y="5019"/>
                    </a:lnTo>
                    <a:lnTo>
                      <a:pt x="5463" y="5033"/>
                    </a:lnTo>
                    <a:lnTo>
                      <a:pt x="5463" y="5045"/>
                    </a:lnTo>
                    <a:lnTo>
                      <a:pt x="5463" y="5050"/>
                    </a:lnTo>
                    <a:lnTo>
                      <a:pt x="5461" y="5053"/>
                    </a:lnTo>
                    <a:lnTo>
                      <a:pt x="5458" y="5056"/>
                    </a:lnTo>
                    <a:lnTo>
                      <a:pt x="5456" y="5058"/>
                    </a:lnTo>
                    <a:lnTo>
                      <a:pt x="5447" y="5063"/>
                    </a:lnTo>
                    <a:lnTo>
                      <a:pt x="5435" y="5064"/>
                    </a:lnTo>
                    <a:lnTo>
                      <a:pt x="5429" y="5065"/>
                    </a:lnTo>
                    <a:lnTo>
                      <a:pt x="5422" y="5067"/>
                    </a:lnTo>
                    <a:lnTo>
                      <a:pt x="5416" y="5070"/>
                    </a:lnTo>
                    <a:lnTo>
                      <a:pt x="5410" y="5073"/>
                    </a:lnTo>
                    <a:lnTo>
                      <a:pt x="5405" y="5077"/>
                    </a:lnTo>
                    <a:lnTo>
                      <a:pt x="5399" y="5082"/>
                    </a:lnTo>
                    <a:lnTo>
                      <a:pt x="5395" y="5088"/>
                    </a:lnTo>
                    <a:lnTo>
                      <a:pt x="5391" y="5095"/>
                    </a:lnTo>
                    <a:lnTo>
                      <a:pt x="5385" y="5113"/>
                    </a:lnTo>
                    <a:lnTo>
                      <a:pt x="5381" y="5130"/>
                    </a:lnTo>
                    <a:lnTo>
                      <a:pt x="5379" y="5147"/>
                    </a:lnTo>
                    <a:lnTo>
                      <a:pt x="5378" y="5161"/>
                    </a:lnTo>
                    <a:lnTo>
                      <a:pt x="5379" y="5179"/>
                    </a:lnTo>
                    <a:lnTo>
                      <a:pt x="5382" y="5204"/>
                    </a:lnTo>
                    <a:lnTo>
                      <a:pt x="5386" y="5229"/>
                    </a:lnTo>
                    <a:lnTo>
                      <a:pt x="5388" y="5247"/>
                    </a:lnTo>
                    <a:lnTo>
                      <a:pt x="5388" y="5253"/>
                    </a:lnTo>
                    <a:lnTo>
                      <a:pt x="5388" y="5258"/>
                    </a:lnTo>
                    <a:lnTo>
                      <a:pt x="5387" y="5260"/>
                    </a:lnTo>
                    <a:lnTo>
                      <a:pt x="5385" y="5261"/>
                    </a:lnTo>
                    <a:lnTo>
                      <a:pt x="5375" y="5262"/>
                    </a:lnTo>
                    <a:lnTo>
                      <a:pt x="5359" y="5260"/>
                    </a:lnTo>
                    <a:lnTo>
                      <a:pt x="5341" y="5258"/>
                    </a:lnTo>
                    <a:lnTo>
                      <a:pt x="5326" y="5258"/>
                    </a:lnTo>
                    <a:lnTo>
                      <a:pt x="5321" y="5259"/>
                    </a:lnTo>
                    <a:lnTo>
                      <a:pt x="5316" y="5260"/>
                    </a:lnTo>
                    <a:lnTo>
                      <a:pt x="5310" y="5262"/>
                    </a:lnTo>
                    <a:lnTo>
                      <a:pt x="5304" y="5266"/>
                    </a:lnTo>
                    <a:lnTo>
                      <a:pt x="5298" y="5271"/>
                    </a:lnTo>
                    <a:lnTo>
                      <a:pt x="5293" y="5275"/>
                    </a:lnTo>
                    <a:lnTo>
                      <a:pt x="5290" y="5281"/>
                    </a:lnTo>
                    <a:lnTo>
                      <a:pt x="5286" y="5287"/>
                    </a:lnTo>
                    <a:lnTo>
                      <a:pt x="5284" y="5293"/>
                    </a:lnTo>
                    <a:lnTo>
                      <a:pt x="5284" y="5299"/>
                    </a:lnTo>
                    <a:lnTo>
                      <a:pt x="5284" y="5304"/>
                    </a:lnTo>
                    <a:lnTo>
                      <a:pt x="5285" y="5309"/>
                    </a:lnTo>
                    <a:lnTo>
                      <a:pt x="5290" y="5316"/>
                    </a:lnTo>
                    <a:lnTo>
                      <a:pt x="5296" y="5324"/>
                    </a:lnTo>
                    <a:lnTo>
                      <a:pt x="5297" y="5329"/>
                    </a:lnTo>
                    <a:lnTo>
                      <a:pt x="5298" y="5332"/>
                    </a:lnTo>
                    <a:lnTo>
                      <a:pt x="5298" y="5338"/>
                    </a:lnTo>
                    <a:lnTo>
                      <a:pt x="5297" y="5343"/>
                    </a:lnTo>
                    <a:lnTo>
                      <a:pt x="5294" y="5349"/>
                    </a:lnTo>
                    <a:lnTo>
                      <a:pt x="5294" y="5354"/>
                    </a:lnTo>
                    <a:lnTo>
                      <a:pt x="5296" y="5359"/>
                    </a:lnTo>
                    <a:lnTo>
                      <a:pt x="5298" y="5363"/>
                    </a:lnTo>
                    <a:lnTo>
                      <a:pt x="5305" y="5372"/>
                    </a:lnTo>
                    <a:lnTo>
                      <a:pt x="5313" y="5379"/>
                    </a:lnTo>
                    <a:lnTo>
                      <a:pt x="5318" y="5382"/>
                    </a:lnTo>
                    <a:lnTo>
                      <a:pt x="5321" y="5386"/>
                    </a:lnTo>
                    <a:lnTo>
                      <a:pt x="5322" y="5391"/>
                    </a:lnTo>
                    <a:lnTo>
                      <a:pt x="5322" y="5395"/>
                    </a:lnTo>
                    <a:lnTo>
                      <a:pt x="5321" y="5400"/>
                    </a:lnTo>
                    <a:lnTo>
                      <a:pt x="5318" y="5404"/>
                    </a:lnTo>
                    <a:lnTo>
                      <a:pt x="5315" y="5407"/>
                    </a:lnTo>
                    <a:lnTo>
                      <a:pt x="5311" y="5409"/>
                    </a:lnTo>
                    <a:lnTo>
                      <a:pt x="5303" y="5411"/>
                    </a:lnTo>
                    <a:lnTo>
                      <a:pt x="5294" y="5413"/>
                    </a:lnTo>
                    <a:lnTo>
                      <a:pt x="5291" y="5416"/>
                    </a:lnTo>
                    <a:lnTo>
                      <a:pt x="5287" y="5419"/>
                    </a:lnTo>
                    <a:lnTo>
                      <a:pt x="5284" y="5423"/>
                    </a:lnTo>
                    <a:lnTo>
                      <a:pt x="5279" y="5428"/>
                    </a:lnTo>
                    <a:lnTo>
                      <a:pt x="5277" y="5433"/>
                    </a:lnTo>
                    <a:lnTo>
                      <a:pt x="5274" y="5439"/>
                    </a:lnTo>
                    <a:lnTo>
                      <a:pt x="5274" y="5447"/>
                    </a:lnTo>
                    <a:lnTo>
                      <a:pt x="5275" y="5453"/>
                    </a:lnTo>
                    <a:lnTo>
                      <a:pt x="5278" y="5457"/>
                    </a:lnTo>
                    <a:lnTo>
                      <a:pt x="5280" y="5463"/>
                    </a:lnTo>
                    <a:lnTo>
                      <a:pt x="5284" y="5468"/>
                    </a:lnTo>
                    <a:lnTo>
                      <a:pt x="5288" y="5472"/>
                    </a:lnTo>
                    <a:lnTo>
                      <a:pt x="5298" y="5481"/>
                    </a:lnTo>
                    <a:lnTo>
                      <a:pt x="5307" y="5493"/>
                    </a:lnTo>
                    <a:lnTo>
                      <a:pt x="5317" y="5506"/>
                    </a:lnTo>
                    <a:lnTo>
                      <a:pt x="5328" y="5520"/>
                    </a:lnTo>
                    <a:lnTo>
                      <a:pt x="5338" y="5538"/>
                    </a:lnTo>
                    <a:lnTo>
                      <a:pt x="5350" y="5559"/>
                    </a:lnTo>
                    <a:lnTo>
                      <a:pt x="5356" y="5570"/>
                    </a:lnTo>
                    <a:lnTo>
                      <a:pt x="5361" y="5581"/>
                    </a:lnTo>
                    <a:lnTo>
                      <a:pt x="5365" y="5590"/>
                    </a:lnTo>
                    <a:lnTo>
                      <a:pt x="5367" y="5599"/>
                    </a:lnTo>
                    <a:lnTo>
                      <a:pt x="5363" y="5612"/>
                    </a:lnTo>
                    <a:lnTo>
                      <a:pt x="5356" y="5630"/>
                    </a:lnTo>
                    <a:lnTo>
                      <a:pt x="5351" y="5646"/>
                    </a:lnTo>
                    <a:lnTo>
                      <a:pt x="5345" y="5665"/>
                    </a:lnTo>
                    <a:lnTo>
                      <a:pt x="5341" y="5675"/>
                    </a:lnTo>
                    <a:lnTo>
                      <a:pt x="5336" y="5684"/>
                    </a:lnTo>
                    <a:lnTo>
                      <a:pt x="5330" y="5694"/>
                    </a:lnTo>
                    <a:lnTo>
                      <a:pt x="5323" y="5703"/>
                    </a:lnTo>
                    <a:lnTo>
                      <a:pt x="5316" y="5710"/>
                    </a:lnTo>
                    <a:lnTo>
                      <a:pt x="5307" y="5715"/>
                    </a:lnTo>
                    <a:lnTo>
                      <a:pt x="5299" y="5720"/>
                    </a:lnTo>
                    <a:lnTo>
                      <a:pt x="5291" y="5722"/>
                    </a:lnTo>
                    <a:lnTo>
                      <a:pt x="5277" y="5722"/>
                    </a:lnTo>
                    <a:lnTo>
                      <a:pt x="5263" y="5720"/>
                    </a:lnTo>
                    <a:lnTo>
                      <a:pt x="5258" y="5721"/>
                    </a:lnTo>
                    <a:lnTo>
                      <a:pt x="5253" y="5725"/>
                    </a:lnTo>
                    <a:lnTo>
                      <a:pt x="5248" y="5729"/>
                    </a:lnTo>
                    <a:lnTo>
                      <a:pt x="5244" y="5735"/>
                    </a:lnTo>
                    <a:lnTo>
                      <a:pt x="5237" y="5750"/>
                    </a:lnTo>
                    <a:lnTo>
                      <a:pt x="5228" y="5764"/>
                    </a:lnTo>
                    <a:lnTo>
                      <a:pt x="5222" y="5771"/>
                    </a:lnTo>
                    <a:lnTo>
                      <a:pt x="5215" y="5777"/>
                    </a:lnTo>
                    <a:lnTo>
                      <a:pt x="5206" y="5783"/>
                    </a:lnTo>
                    <a:lnTo>
                      <a:pt x="5198" y="5788"/>
                    </a:lnTo>
                    <a:lnTo>
                      <a:pt x="5190" y="5789"/>
                    </a:lnTo>
                    <a:lnTo>
                      <a:pt x="5181" y="5790"/>
                    </a:lnTo>
                    <a:lnTo>
                      <a:pt x="5173" y="5790"/>
                    </a:lnTo>
                    <a:lnTo>
                      <a:pt x="5165" y="5790"/>
                    </a:lnTo>
                    <a:lnTo>
                      <a:pt x="5146" y="5789"/>
                    </a:lnTo>
                    <a:lnTo>
                      <a:pt x="5127" y="5788"/>
                    </a:lnTo>
                    <a:lnTo>
                      <a:pt x="5099" y="5785"/>
                    </a:lnTo>
                    <a:lnTo>
                      <a:pt x="5078" y="5783"/>
                    </a:lnTo>
                    <a:lnTo>
                      <a:pt x="5067" y="5782"/>
                    </a:lnTo>
                    <a:lnTo>
                      <a:pt x="5055" y="5782"/>
                    </a:lnTo>
                    <a:lnTo>
                      <a:pt x="5041" y="5784"/>
                    </a:lnTo>
                    <a:lnTo>
                      <a:pt x="5023" y="5787"/>
                    </a:lnTo>
                    <a:lnTo>
                      <a:pt x="5015" y="5789"/>
                    </a:lnTo>
                    <a:lnTo>
                      <a:pt x="5007" y="5791"/>
                    </a:lnTo>
                    <a:lnTo>
                      <a:pt x="5000" y="5795"/>
                    </a:lnTo>
                    <a:lnTo>
                      <a:pt x="4994" y="5800"/>
                    </a:lnTo>
                    <a:lnTo>
                      <a:pt x="4989" y="5803"/>
                    </a:lnTo>
                    <a:lnTo>
                      <a:pt x="4985" y="5808"/>
                    </a:lnTo>
                    <a:lnTo>
                      <a:pt x="4982" y="5813"/>
                    </a:lnTo>
                    <a:lnTo>
                      <a:pt x="4978" y="5817"/>
                    </a:lnTo>
                    <a:lnTo>
                      <a:pt x="4970" y="5839"/>
                    </a:lnTo>
                    <a:lnTo>
                      <a:pt x="4964" y="5859"/>
                    </a:lnTo>
                    <a:lnTo>
                      <a:pt x="4962" y="5863"/>
                    </a:lnTo>
                    <a:lnTo>
                      <a:pt x="4958" y="5866"/>
                    </a:lnTo>
                    <a:lnTo>
                      <a:pt x="4956" y="5870"/>
                    </a:lnTo>
                    <a:lnTo>
                      <a:pt x="4951" y="5872"/>
                    </a:lnTo>
                    <a:lnTo>
                      <a:pt x="4943" y="5877"/>
                    </a:lnTo>
                    <a:lnTo>
                      <a:pt x="4933" y="5879"/>
                    </a:lnTo>
                    <a:lnTo>
                      <a:pt x="4923" y="5879"/>
                    </a:lnTo>
                    <a:lnTo>
                      <a:pt x="4913" y="5879"/>
                    </a:lnTo>
                    <a:lnTo>
                      <a:pt x="4904" y="5876"/>
                    </a:lnTo>
                    <a:lnTo>
                      <a:pt x="4897" y="5871"/>
                    </a:lnTo>
                    <a:lnTo>
                      <a:pt x="4881" y="5858"/>
                    </a:lnTo>
                    <a:lnTo>
                      <a:pt x="4860" y="5841"/>
                    </a:lnTo>
                    <a:lnTo>
                      <a:pt x="4849" y="5835"/>
                    </a:lnTo>
                    <a:lnTo>
                      <a:pt x="4837" y="5829"/>
                    </a:lnTo>
                    <a:lnTo>
                      <a:pt x="4831" y="5827"/>
                    </a:lnTo>
                    <a:lnTo>
                      <a:pt x="4825" y="5826"/>
                    </a:lnTo>
                    <a:lnTo>
                      <a:pt x="4819" y="5825"/>
                    </a:lnTo>
                    <a:lnTo>
                      <a:pt x="4813" y="5826"/>
                    </a:lnTo>
                    <a:lnTo>
                      <a:pt x="4807" y="5826"/>
                    </a:lnTo>
                    <a:lnTo>
                      <a:pt x="4802" y="5828"/>
                    </a:lnTo>
                    <a:lnTo>
                      <a:pt x="4797" y="5830"/>
                    </a:lnTo>
                    <a:lnTo>
                      <a:pt x="4793" y="5834"/>
                    </a:lnTo>
                    <a:lnTo>
                      <a:pt x="4787" y="5842"/>
                    </a:lnTo>
                    <a:lnTo>
                      <a:pt x="4781" y="5853"/>
                    </a:lnTo>
                    <a:lnTo>
                      <a:pt x="4773" y="5878"/>
                    </a:lnTo>
                    <a:lnTo>
                      <a:pt x="4764" y="5902"/>
                    </a:lnTo>
                    <a:lnTo>
                      <a:pt x="4750" y="5936"/>
                    </a:lnTo>
                    <a:lnTo>
                      <a:pt x="4730" y="5983"/>
                    </a:lnTo>
                    <a:lnTo>
                      <a:pt x="4711" y="6028"/>
                    </a:lnTo>
                    <a:lnTo>
                      <a:pt x="4699" y="6060"/>
                    </a:lnTo>
                    <a:lnTo>
                      <a:pt x="4695" y="6067"/>
                    </a:lnTo>
                    <a:lnTo>
                      <a:pt x="4692" y="6077"/>
                    </a:lnTo>
                    <a:lnTo>
                      <a:pt x="4688" y="6088"/>
                    </a:lnTo>
                    <a:lnTo>
                      <a:pt x="4687" y="6101"/>
                    </a:lnTo>
                    <a:lnTo>
                      <a:pt x="4686" y="6105"/>
                    </a:lnTo>
                    <a:lnTo>
                      <a:pt x="4686" y="6109"/>
                    </a:lnTo>
                    <a:lnTo>
                      <a:pt x="4683" y="6112"/>
                    </a:lnTo>
                    <a:lnTo>
                      <a:pt x="4682" y="6113"/>
                    </a:lnTo>
                    <a:lnTo>
                      <a:pt x="4679" y="6117"/>
                    </a:lnTo>
                    <a:lnTo>
                      <a:pt x="4675" y="6121"/>
                    </a:lnTo>
                    <a:lnTo>
                      <a:pt x="4670" y="6126"/>
                    </a:lnTo>
                    <a:lnTo>
                      <a:pt x="4667" y="6130"/>
                    </a:lnTo>
                    <a:lnTo>
                      <a:pt x="4662" y="6132"/>
                    </a:lnTo>
                    <a:lnTo>
                      <a:pt x="4658" y="6134"/>
                    </a:lnTo>
                    <a:lnTo>
                      <a:pt x="4651" y="6134"/>
                    </a:lnTo>
                    <a:lnTo>
                      <a:pt x="4644" y="6134"/>
                    </a:lnTo>
                    <a:lnTo>
                      <a:pt x="4632" y="6132"/>
                    </a:lnTo>
                    <a:lnTo>
                      <a:pt x="4620" y="6131"/>
                    </a:lnTo>
                    <a:lnTo>
                      <a:pt x="4607" y="6130"/>
                    </a:lnTo>
                    <a:lnTo>
                      <a:pt x="4594" y="6130"/>
                    </a:lnTo>
                    <a:lnTo>
                      <a:pt x="4581" y="6130"/>
                    </a:lnTo>
                    <a:lnTo>
                      <a:pt x="4570" y="6129"/>
                    </a:lnTo>
                    <a:lnTo>
                      <a:pt x="4555" y="6125"/>
                    </a:lnTo>
                    <a:lnTo>
                      <a:pt x="4544" y="6123"/>
                    </a:lnTo>
                    <a:lnTo>
                      <a:pt x="4540" y="6122"/>
                    </a:lnTo>
                    <a:lnTo>
                      <a:pt x="4536" y="6121"/>
                    </a:lnTo>
                    <a:lnTo>
                      <a:pt x="4534" y="6122"/>
                    </a:lnTo>
                    <a:lnTo>
                      <a:pt x="4530" y="6122"/>
                    </a:lnTo>
                    <a:lnTo>
                      <a:pt x="4519" y="6121"/>
                    </a:lnTo>
                    <a:lnTo>
                      <a:pt x="4506" y="6121"/>
                    </a:lnTo>
                    <a:lnTo>
                      <a:pt x="4505" y="6123"/>
                    </a:lnTo>
                    <a:lnTo>
                      <a:pt x="4504" y="6125"/>
                    </a:lnTo>
                    <a:lnTo>
                      <a:pt x="4504" y="6128"/>
                    </a:lnTo>
                    <a:lnTo>
                      <a:pt x="4504" y="6131"/>
                    </a:lnTo>
                    <a:lnTo>
                      <a:pt x="4505" y="6136"/>
                    </a:lnTo>
                    <a:lnTo>
                      <a:pt x="4506" y="6140"/>
                    </a:lnTo>
                    <a:lnTo>
                      <a:pt x="4507" y="6147"/>
                    </a:lnTo>
                    <a:lnTo>
                      <a:pt x="4510" y="6159"/>
                    </a:lnTo>
                    <a:lnTo>
                      <a:pt x="4510" y="6166"/>
                    </a:lnTo>
                    <a:lnTo>
                      <a:pt x="4509" y="6172"/>
                    </a:lnTo>
                    <a:lnTo>
                      <a:pt x="4507" y="6175"/>
                    </a:lnTo>
                    <a:lnTo>
                      <a:pt x="4505" y="6178"/>
                    </a:lnTo>
                    <a:lnTo>
                      <a:pt x="4503" y="6180"/>
                    </a:lnTo>
                    <a:lnTo>
                      <a:pt x="4500" y="6182"/>
                    </a:lnTo>
                    <a:lnTo>
                      <a:pt x="4494" y="6186"/>
                    </a:lnTo>
                    <a:lnTo>
                      <a:pt x="4490" y="6189"/>
                    </a:lnTo>
                    <a:lnTo>
                      <a:pt x="4487" y="6194"/>
                    </a:lnTo>
                    <a:lnTo>
                      <a:pt x="4485" y="6201"/>
                    </a:lnTo>
                    <a:lnTo>
                      <a:pt x="4482" y="6210"/>
                    </a:lnTo>
                    <a:lnTo>
                      <a:pt x="4480" y="6214"/>
                    </a:lnTo>
                    <a:lnTo>
                      <a:pt x="4478" y="6216"/>
                    </a:lnTo>
                    <a:lnTo>
                      <a:pt x="4474" y="6217"/>
                    </a:lnTo>
                    <a:lnTo>
                      <a:pt x="4469" y="6217"/>
                    </a:lnTo>
                    <a:lnTo>
                      <a:pt x="4463" y="6217"/>
                    </a:lnTo>
                    <a:lnTo>
                      <a:pt x="4449" y="6217"/>
                    </a:lnTo>
                    <a:lnTo>
                      <a:pt x="4434" y="6217"/>
                    </a:lnTo>
                    <a:lnTo>
                      <a:pt x="4419" y="6218"/>
                    </a:lnTo>
                    <a:lnTo>
                      <a:pt x="4406" y="6220"/>
                    </a:lnTo>
                    <a:lnTo>
                      <a:pt x="4399" y="6225"/>
                    </a:lnTo>
                    <a:lnTo>
                      <a:pt x="4393" y="6231"/>
                    </a:lnTo>
                    <a:lnTo>
                      <a:pt x="4391" y="6232"/>
                    </a:lnTo>
                    <a:lnTo>
                      <a:pt x="4389" y="6232"/>
                    </a:lnTo>
                    <a:lnTo>
                      <a:pt x="4386" y="6231"/>
                    </a:lnTo>
                    <a:lnTo>
                      <a:pt x="4383" y="6226"/>
                    </a:lnTo>
                    <a:lnTo>
                      <a:pt x="4381" y="6222"/>
                    </a:lnTo>
                    <a:lnTo>
                      <a:pt x="4381" y="6216"/>
                    </a:lnTo>
                    <a:lnTo>
                      <a:pt x="4384" y="6210"/>
                    </a:lnTo>
                    <a:lnTo>
                      <a:pt x="4387" y="6204"/>
                    </a:lnTo>
                    <a:lnTo>
                      <a:pt x="4394" y="6193"/>
                    </a:lnTo>
                    <a:lnTo>
                      <a:pt x="4402" y="6185"/>
                    </a:lnTo>
                    <a:lnTo>
                      <a:pt x="4406" y="6176"/>
                    </a:lnTo>
                    <a:lnTo>
                      <a:pt x="4410" y="6168"/>
                    </a:lnTo>
                    <a:lnTo>
                      <a:pt x="4411" y="6164"/>
                    </a:lnTo>
                    <a:lnTo>
                      <a:pt x="4411" y="6161"/>
                    </a:lnTo>
                    <a:lnTo>
                      <a:pt x="4410" y="6157"/>
                    </a:lnTo>
                    <a:lnTo>
                      <a:pt x="4409" y="6155"/>
                    </a:lnTo>
                    <a:lnTo>
                      <a:pt x="4405" y="6154"/>
                    </a:lnTo>
                    <a:lnTo>
                      <a:pt x="4402" y="6153"/>
                    </a:lnTo>
                    <a:lnTo>
                      <a:pt x="4397" y="6153"/>
                    </a:lnTo>
                    <a:lnTo>
                      <a:pt x="4391" y="6154"/>
                    </a:lnTo>
                    <a:lnTo>
                      <a:pt x="4378" y="6156"/>
                    </a:lnTo>
                    <a:lnTo>
                      <a:pt x="4364" y="6162"/>
                    </a:lnTo>
                    <a:lnTo>
                      <a:pt x="4347" y="6169"/>
                    </a:lnTo>
                    <a:lnTo>
                      <a:pt x="4330" y="6176"/>
                    </a:lnTo>
                    <a:lnTo>
                      <a:pt x="4322" y="6182"/>
                    </a:lnTo>
                    <a:lnTo>
                      <a:pt x="4315" y="6188"/>
                    </a:lnTo>
                    <a:lnTo>
                      <a:pt x="4307" y="6195"/>
                    </a:lnTo>
                    <a:lnTo>
                      <a:pt x="4301" y="6203"/>
                    </a:lnTo>
                    <a:lnTo>
                      <a:pt x="4290" y="6220"/>
                    </a:lnTo>
                    <a:lnTo>
                      <a:pt x="4280" y="6236"/>
                    </a:lnTo>
                    <a:lnTo>
                      <a:pt x="4273" y="6252"/>
                    </a:lnTo>
                    <a:lnTo>
                      <a:pt x="4266" y="6268"/>
                    </a:lnTo>
                    <a:lnTo>
                      <a:pt x="4264" y="6275"/>
                    </a:lnTo>
                    <a:lnTo>
                      <a:pt x="4260" y="6281"/>
                    </a:lnTo>
                    <a:lnTo>
                      <a:pt x="4255" y="6286"/>
                    </a:lnTo>
                    <a:lnTo>
                      <a:pt x="4252" y="6289"/>
                    </a:lnTo>
                    <a:lnTo>
                      <a:pt x="4248" y="6290"/>
                    </a:lnTo>
                    <a:lnTo>
                      <a:pt x="4244" y="6292"/>
                    </a:lnTo>
                    <a:lnTo>
                      <a:pt x="4240" y="6292"/>
                    </a:lnTo>
                    <a:lnTo>
                      <a:pt x="4236" y="6290"/>
                    </a:lnTo>
                    <a:lnTo>
                      <a:pt x="4233" y="6288"/>
                    </a:lnTo>
                    <a:lnTo>
                      <a:pt x="4229" y="6285"/>
                    </a:lnTo>
                    <a:lnTo>
                      <a:pt x="4226" y="6280"/>
                    </a:lnTo>
                    <a:lnTo>
                      <a:pt x="4222" y="6274"/>
                    </a:lnTo>
                    <a:lnTo>
                      <a:pt x="4215" y="6262"/>
                    </a:lnTo>
                    <a:lnTo>
                      <a:pt x="4209" y="6251"/>
                    </a:lnTo>
                    <a:lnTo>
                      <a:pt x="4207" y="6248"/>
                    </a:lnTo>
                    <a:lnTo>
                      <a:pt x="4202" y="6245"/>
                    </a:lnTo>
                    <a:lnTo>
                      <a:pt x="4196" y="6243"/>
                    </a:lnTo>
                    <a:lnTo>
                      <a:pt x="4191" y="6243"/>
                    </a:lnTo>
                    <a:lnTo>
                      <a:pt x="4185" y="6243"/>
                    </a:lnTo>
                    <a:lnTo>
                      <a:pt x="4181" y="6245"/>
                    </a:lnTo>
                    <a:lnTo>
                      <a:pt x="4176" y="6249"/>
                    </a:lnTo>
                    <a:lnTo>
                      <a:pt x="4172" y="6255"/>
                    </a:lnTo>
                    <a:lnTo>
                      <a:pt x="4170" y="6260"/>
                    </a:lnTo>
                    <a:lnTo>
                      <a:pt x="4166" y="6263"/>
                    </a:lnTo>
                    <a:lnTo>
                      <a:pt x="4164" y="6267"/>
                    </a:lnTo>
                    <a:lnTo>
                      <a:pt x="4162" y="6268"/>
                    </a:lnTo>
                    <a:lnTo>
                      <a:pt x="4158" y="6269"/>
                    </a:lnTo>
                    <a:lnTo>
                      <a:pt x="4156" y="6269"/>
                    </a:lnTo>
                    <a:lnTo>
                      <a:pt x="4152" y="6268"/>
                    </a:lnTo>
                    <a:lnTo>
                      <a:pt x="4148" y="6266"/>
                    </a:lnTo>
                    <a:lnTo>
                      <a:pt x="4140" y="6257"/>
                    </a:lnTo>
                    <a:lnTo>
                      <a:pt x="4132" y="6246"/>
                    </a:lnTo>
                    <a:lnTo>
                      <a:pt x="4122" y="6232"/>
                    </a:lnTo>
                    <a:lnTo>
                      <a:pt x="4114" y="6218"/>
                    </a:lnTo>
                    <a:lnTo>
                      <a:pt x="4108" y="6212"/>
                    </a:lnTo>
                    <a:lnTo>
                      <a:pt x="4103" y="6208"/>
                    </a:lnTo>
                    <a:lnTo>
                      <a:pt x="4097" y="6206"/>
                    </a:lnTo>
                    <a:lnTo>
                      <a:pt x="4089" y="6206"/>
                    </a:lnTo>
                    <a:lnTo>
                      <a:pt x="4077" y="6206"/>
                    </a:lnTo>
                    <a:lnTo>
                      <a:pt x="4070" y="6207"/>
                    </a:lnTo>
                    <a:lnTo>
                      <a:pt x="4069" y="6208"/>
                    </a:lnTo>
                    <a:lnTo>
                      <a:pt x="4068" y="6211"/>
                    </a:lnTo>
                    <a:lnTo>
                      <a:pt x="4069" y="6213"/>
                    </a:lnTo>
                    <a:lnTo>
                      <a:pt x="4071" y="6218"/>
                    </a:lnTo>
                    <a:lnTo>
                      <a:pt x="4076" y="6226"/>
                    </a:lnTo>
                    <a:lnTo>
                      <a:pt x="4081" y="6235"/>
                    </a:lnTo>
                    <a:lnTo>
                      <a:pt x="4085" y="6244"/>
                    </a:lnTo>
                    <a:lnTo>
                      <a:pt x="4091" y="6255"/>
                    </a:lnTo>
                    <a:lnTo>
                      <a:pt x="4097" y="6267"/>
                    </a:lnTo>
                    <a:lnTo>
                      <a:pt x="4101" y="6275"/>
                    </a:lnTo>
                    <a:lnTo>
                      <a:pt x="4101" y="6279"/>
                    </a:lnTo>
                    <a:lnTo>
                      <a:pt x="4099" y="6282"/>
                    </a:lnTo>
                    <a:lnTo>
                      <a:pt x="4095" y="6286"/>
                    </a:lnTo>
                    <a:lnTo>
                      <a:pt x="4090" y="6290"/>
                    </a:lnTo>
                    <a:lnTo>
                      <a:pt x="4081" y="6295"/>
                    </a:lnTo>
                    <a:lnTo>
                      <a:pt x="4072" y="6300"/>
                    </a:lnTo>
                    <a:lnTo>
                      <a:pt x="4064" y="6304"/>
                    </a:lnTo>
                    <a:lnTo>
                      <a:pt x="4058" y="6305"/>
                    </a:lnTo>
                    <a:lnTo>
                      <a:pt x="4052" y="6305"/>
                    </a:lnTo>
                    <a:lnTo>
                      <a:pt x="4045" y="6305"/>
                    </a:lnTo>
                    <a:lnTo>
                      <a:pt x="4038" y="6306"/>
                    </a:lnTo>
                    <a:lnTo>
                      <a:pt x="4027" y="6311"/>
                    </a:lnTo>
                    <a:lnTo>
                      <a:pt x="4021" y="6313"/>
                    </a:lnTo>
                    <a:lnTo>
                      <a:pt x="4015" y="6318"/>
                    </a:lnTo>
                    <a:lnTo>
                      <a:pt x="4009" y="6324"/>
                    </a:lnTo>
                    <a:lnTo>
                      <a:pt x="4003" y="6330"/>
                    </a:lnTo>
                    <a:lnTo>
                      <a:pt x="3994" y="6343"/>
                    </a:lnTo>
                    <a:lnTo>
                      <a:pt x="3986" y="6353"/>
                    </a:lnTo>
                    <a:lnTo>
                      <a:pt x="3981" y="6357"/>
                    </a:lnTo>
                    <a:lnTo>
                      <a:pt x="3977" y="6361"/>
                    </a:lnTo>
                    <a:lnTo>
                      <a:pt x="3971" y="6363"/>
                    </a:lnTo>
                    <a:lnTo>
                      <a:pt x="3967" y="6365"/>
                    </a:lnTo>
                    <a:lnTo>
                      <a:pt x="3956" y="6368"/>
                    </a:lnTo>
                    <a:lnTo>
                      <a:pt x="3945" y="6370"/>
                    </a:lnTo>
                    <a:lnTo>
                      <a:pt x="3940" y="6372"/>
                    </a:lnTo>
                    <a:lnTo>
                      <a:pt x="3938" y="6376"/>
                    </a:lnTo>
                    <a:lnTo>
                      <a:pt x="3936" y="6382"/>
                    </a:lnTo>
                    <a:lnTo>
                      <a:pt x="3934" y="6388"/>
                    </a:lnTo>
                    <a:lnTo>
                      <a:pt x="3934" y="6402"/>
                    </a:lnTo>
                    <a:lnTo>
                      <a:pt x="3934" y="6416"/>
                    </a:lnTo>
                    <a:lnTo>
                      <a:pt x="3934" y="6427"/>
                    </a:lnTo>
                    <a:lnTo>
                      <a:pt x="3934" y="6433"/>
                    </a:lnTo>
                    <a:lnTo>
                      <a:pt x="3931" y="6437"/>
                    </a:lnTo>
                    <a:lnTo>
                      <a:pt x="3925" y="6440"/>
                    </a:lnTo>
                    <a:lnTo>
                      <a:pt x="3918" y="6446"/>
                    </a:lnTo>
                    <a:lnTo>
                      <a:pt x="3912" y="6453"/>
                    </a:lnTo>
                    <a:lnTo>
                      <a:pt x="3907" y="6462"/>
                    </a:lnTo>
                    <a:lnTo>
                      <a:pt x="3904" y="6470"/>
                    </a:lnTo>
                    <a:lnTo>
                      <a:pt x="3902" y="6474"/>
                    </a:lnTo>
                    <a:lnTo>
                      <a:pt x="3900" y="6476"/>
                    </a:lnTo>
                    <a:lnTo>
                      <a:pt x="3898" y="6478"/>
                    </a:lnTo>
                    <a:lnTo>
                      <a:pt x="3895" y="6481"/>
                    </a:lnTo>
                    <a:lnTo>
                      <a:pt x="3886" y="6482"/>
                    </a:lnTo>
                    <a:lnTo>
                      <a:pt x="3873" y="6483"/>
                    </a:lnTo>
                    <a:lnTo>
                      <a:pt x="3867" y="6483"/>
                    </a:lnTo>
                    <a:lnTo>
                      <a:pt x="3861" y="6484"/>
                    </a:lnTo>
                    <a:lnTo>
                      <a:pt x="3857" y="6487"/>
                    </a:lnTo>
                    <a:lnTo>
                      <a:pt x="3855" y="6489"/>
                    </a:lnTo>
                    <a:lnTo>
                      <a:pt x="3851" y="6496"/>
                    </a:lnTo>
                    <a:lnTo>
                      <a:pt x="3848" y="6506"/>
                    </a:lnTo>
                    <a:lnTo>
                      <a:pt x="3846" y="6512"/>
                    </a:lnTo>
                    <a:lnTo>
                      <a:pt x="3844" y="6515"/>
                    </a:lnTo>
                    <a:lnTo>
                      <a:pt x="3842" y="6519"/>
                    </a:lnTo>
                    <a:lnTo>
                      <a:pt x="3839" y="6521"/>
                    </a:lnTo>
                    <a:lnTo>
                      <a:pt x="3833" y="6525"/>
                    </a:lnTo>
                    <a:lnTo>
                      <a:pt x="3826" y="6527"/>
                    </a:lnTo>
                    <a:lnTo>
                      <a:pt x="3823" y="6528"/>
                    </a:lnTo>
                    <a:lnTo>
                      <a:pt x="3820" y="6531"/>
                    </a:lnTo>
                    <a:lnTo>
                      <a:pt x="3819" y="6534"/>
                    </a:lnTo>
                    <a:lnTo>
                      <a:pt x="3819" y="6539"/>
                    </a:lnTo>
                    <a:lnTo>
                      <a:pt x="3820" y="6548"/>
                    </a:lnTo>
                    <a:lnTo>
                      <a:pt x="3820" y="6557"/>
                    </a:lnTo>
                    <a:lnTo>
                      <a:pt x="3820" y="6561"/>
                    </a:lnTo>
                    <a:lnTo>
                      <a:pt x="3818" y="6564"/>
                    </a:lnTo>
                    <a:lnTo>
                      <a:pt x="3814" y="6567"/>
                    </a:lnTo>
                    <a:lnTo>
                      <a:pt x="3811" y="6571"/>
                    </a:lnTo>
                    <a:lnTo>
                      <a:pt x="3799" y="6577"/>
                    </a:lnTo>
                    <a:lnTo>
                      <a:pt x="3783" y="6585"/>
                    </a:lnTo>
                    <a:lnTo>
                      <a:pt x="3769" y="6592"/>
                    </a:lnTo>
                    <a:lnTo>
                      <a:pt x="3760" y="6598"/>
                    </a:lnTo>
                    <a:lnTo>
                      <a:pt x="3756" y="6602"/>
                    </a:lnTo>
                    <a:lnTo>
                      <a:pt x="3754" y="6605"/>
                    </a:lnTo>
                    <a:lnTo>
                      <a:pt x="3751" y="6609"/>
                    </a:lnTo>
                    <a:lnTo>
                      <a:pt x="3749" y="6614"/>
                    </a:lnTo>
                    <a:lnTo>
                      <a:pt x="3742" y="6626"/>
                    </a:lnTo>
                    <a:lnTo>
                      <a:pt x="3734" y="6636"/>
                    </a:lnTo>
                    <a:lnTo>
                      <a:pt x="3725" y="6647"/>
                    </a:lnTo>
                    <a:lnTo>
                      <a:pt x="3719" y="6658"/>
                    </a:lnTo>
                    <a:lnTo>
                      <a:pt x="3717" y="6662"/>
                    </a:lnTo>
                    <a:lnTo>
                      <a:pt x="3715" y="6666"/>
                    </a:lnTo>
                    <a:lnTo>
                      <a:pt x="3712" y="6668"/>
                    </a:lnTo>
                    <a:lnTo>
                      <a:pt x="3710" y="6670"/>
                    </a:lnTo>
                    <a:lnTo>
                      <a:pt x="3704" y="6671"/>
                    </a:lnTo>
                    <a:lnTo>
                      <a:pt x="3696" y="6672"/>
                    </a:lnTo>
                    <a:lnTo>
                      <a:pt x="3692" y="6673"/>
                    </a:lnTo>
                    <a:lnTo>
                      <a:pt x="3690" y="6676"/>
                    </a:lnTo>
                    <a:lnTo>
                      <a:pt x="3688" y="6679"/>
                    </a:lnTo>
                    <a:lnTo>
                      <a:pt x="3687" y="6683"/>
                    </a:lnTo>
                    <a:lnTo>
                      <a:pt x="3687" y="6692"/>
                    </a:lnTo>
                    <a:lnTo>
                      <a:pt x="3687" y="6704"/>
                    </a:lnTo>
                    <a:lnTo>
                      <a:pt x="3687" y="6710"/>
                    </a:lnTo>
                    <a:lnTo>
                      <a:pt x="3686" y="6715"/>
                    </a:lnTo>
                    <a:lnTo>
                      <a:pt x="3685" y="6718"/>
                    </a:lnTo>
                    <a:lnTo>
                      <a:pt x="3684" y="6722"/>
                    </a:lnTo>
                    <a:lnTo>
                      <a:pt x="3679" y="6729"/>
                    </a:lnTo>
                    <a:lnTo>
                      <a:pt x="3675" y="6737"/>
                    </a:lnTo>
                    <a:lnTo>
                      <a:pt x="3674" y="6743"/>
                    </a:lnTo>
                    <a:lnTo>
                      <a:pt x="3675" y="6749"/>
                    </a:lnTo>
                    <a:lnTo>
                      <a:pt x="3679" y="6755"/>
                    </a:lnTo>
                    <a:lnTo>
                      <a:pt x="3684" y="6761"/>
                    </a:lnTo>
                    <a:lnTo>
                      <a:pt x="3688" y="6767"/>
                    </a:lnTo>
                    <a:lnTo>
                      <a:pt x="3694" y="6772"/>
                    </a:lnTo>
                    <a:lnTo>
                      <a:pt x="3700" y="6775"/>
                    </a:lnTo>
                    <a:lnTo>
                      <a:pt x="3706" y="6779"/>
                    </a:lnTo>
                    <a:lnTo>
                      <a:pt x="3715" y="6784"/>
                    </a:lnTo>
                    <a:lnTo>
                      <a:pt x="3720" y="6788"/>
                    </a:lnTo>
                    <a:lnTo>
                      <a:pt x="3723" y="6792"/>
                    </a:lnTo>
                    <a:lnTo>
                      <a:pt x="3724" y="6796"/>
                    </a:lnTo>
                    <a:lnTo>
                      <a:pt x="3724" y="6800"/>
                    </a:lnTo>
                    <a:lnTo>
                      <a:pt x="3724" y="6805"/>
                    </a:lnTo>
                    <a:lnTo>
                      <a:pt x="3720" y="6818"/>
                    </a:lnTo>
                    <a:lnTo>
                      <a:pt x="3717" y="6832"/>
                    </a:lnTo>
                    <a:lnTo>
                      <a:pt x="3712" y="6848"/>
                    </a:lnTo>
                    <a:lnTo>
                      <a:pt x="3705" y="6861"/>
                    </a:lnTo>
                    <a:lnTo>
                      <a:pt x="3699" y="6872"/>
                    </a:lnTo>
                    <a:lnTo>
                      <a:pt x="3694" y="6878"/>
                    </a:lnTo>
                    <a:lnTo>
                      <a:pt x="3692" y="6879"/>
                    </a:lnTo>
                    <a:lnTo>
                      <a:pt x="3688" y="6879"/>
                    </a:lnTo>
                    <a:lnTo>
                      <a:pt x="3686" y="6878"/>
                    </a:lnTo>
                    <a:lnTo>
                      <a:pt x="3684" y="6876"/>
                    </a:lnTo>
                    <a:lnTo>
                      <a:pt x="3671" y="6861"/>
                    </a:lnTo>
                    <a:lnTo>
                      <a:pt x="3656" y="6842"/>
                    </a:lnTo>
                    <a:lnTo>
                      <a:pt x="3654" y="6840"/>
                    </a:lnTo>
                    <a:lnTo>
                      <a:pt x="3650" y="6837"/>
                    </a:lnTo>
                    <a:lnTo>
                      <a:pt x="3647" y="6838"/>
                    </a:lnTo>
                    <a:lnTo>
                      <a:pt x="3643" y="6840"/>
                    </a:lnTo>
                    <a:lnTo>
                      <a:pt x="3640" y="6843"/>
                    </a:lnTo>
                    <a:lnTo>
                      <a:pt x="3637" y="6848"/>
                    </a:lnTo>
                    <a:lnTo>
                      <a:pt x="3634" y="6854"/>
                    </a:lnTo>
                    <a:lnTo>
                      <a:pt x="3633" y="6861"/>
                    </a:lnTo>
                    <a:lnTo>
                      <a:pt x="3630" y="6878"/>
                    </a:lnTo>
                    <a:lnTo>
                      <a:pt x="3630" y="6897"/>
                    </a:lnTo>
                    <a:lnTo>
                      <a:pt x="3631" y="6913"/>
                    </a:lnTo>
                    <a:lnTo>
                      <a:pt x="3631" y="6926"/>
                    </a:lnTo>
                    <a:lnTo>
                      <a:pt x="3633" y="6939"/>
                    </a:lnTo>
                    <a:lnTo>
                      <a:pt x="3634" y="6954"/>
                    </a:lnTo>
                    <a:lnTo>
                      <a:pt x="3634" y="6961"/>
                    </a:lnTo>
                    <a:lnTo>
                      <a:pt x="3633" y="6968"/>
                    </a:lnTo>
                    <a:lnTo>
                      <a:pt x="3630" y="6973"/>
                    </a:lnTo>
                    <a:lnTo>
                      <a:pt x="3627" y="6976"/>
                    </a:lnTo>
                    <a:lnTo>
                      <a:pt x="3621" y="6980"/>
                    </a:lnTo>
                    <a:lnTo>
                      <a:pt x="3616" y="6981"/>
                    </a:lnTo>
                    <a:lnTo>
                      <a:pt x="3609" y="6983"/>
                    </a:lnTo>
                    <a:lnTo>
                      <a:pt x="3602" y="6985"/>
                    </a:lnTo>
                    <a:lnTo>
                      <a:pt x="3586" y="6985"/>
                    </a:lnTo>
                    <a:lnTo>
                      <a:pt x="3566" y="6985"/>
                    </a:lnTo>
                    <a:lnTo>
                      <a:pt x="3547" y="6985"/>
                    </a:lnTo>
                    <a:lnTo>
                      <a:pt x="3531" y="6986"/>
                    </a:lnTo>
                    <a:lnTo>
                      <a:pt x="3517" y="6988"/>
                    </a:lnTo>
                    <a:lnTo>
                      <a:pt x="3502" y="6989"/>
                    </a:lnTo>
                    <a:lnTo>
                      <a:pt x="3485" y="6991"/>
                    </a:lnTo>
                    <a:lnTo>
                      <a:pt x="3470" y="6992"/>
                    </a:lnTo>
                    <a:lnTo>
                      <a:pt x="3455" y="6994"/>
                    </a:lnTo>
                    <a:lnTo>
                      <a:pt x="3445" y="6998"/>
                    </a:lnTo>
                    <a:lnTo>
                      <a:pt x="3433" y="7002"/>
                    </a:lnTo>
                    <a:lnTo>
                      <a:pt x="3420" y="7006"/>
                    </a:lnTo>
                    <a:lnTo>
                      <a:pt x="3413" y="7007"/>
                    </a:lnTo>
                    <a:lnTo>
                      <a:pt x="3405" y="7007"/>
                    </a:lnTo>
                    <a:lnTo>
                      <a:pt x="3400" y="7007"/>
                    </a:lnTo>
                    <a:lnTo>
                      <a:pt x="3392" y="7005"/>
                    </a:lnTo>
                    <a:lnTo>
                      <a:pt x="3388" y="7002"/>
                    </a:lnTo>
                    <a:lnTo>
                      <a:pt x="3383" y="7000"/>
                    </a:lnTo>
                    <a:lnTo>
                      <a:pt x="3379" y="6995"/>
                    </a:lnTo>
                    <a:lnTo>
                      <a:pt x="3376" y="6992"/>
                    </a:lnTo>
                    <a:lnTo>
                      <a:pt x="3372" y="6979"/>
                    </a:lnTo>
                    <a:lnTo>
                      <a:pt x="3369" y="6963"/>
                    </a:lnTo>
                    <a:lnTo>
                      <a:pt x="3365" y="6947"/>
                    </a:lnTo>
                    <a:lnTo>
                      <a:pt x="3360" y="6935"/>
                    </a:lnTo>
                    <a:lnTo>
                      <a:pt x="3358" y="6930"/>
                    </a:lnTo>
                    <a:lnTo>
                      <a:pt x="3353" y="6925"/>
                    </a:lnTo>
                    <a:lnTo>
                      <a:pt x="3348" y="6922"/>
                    </a:lnTo>
                    <a:lnTo>
                      <a:pt x="3341" y="6917"/>
                    </a:lnTo>
                    <a:lnTo>
                      <a:pt x="3333" y="6912"/>
                    </a:lnTo>
                    <a:lnTo>
                      <a:pt x="3322" y="6909"/>
                    </a:lnTo>
                    <a:lnTo>
                      <a:pt x="3312" y="6906"/>
                    </a:lnTo>
                    <a:lnTo>
                      <a:pt x="3301" y="6903"/>
                    </a:lnTo>
                    <a:lnTo>
                      <a:pt x="3281" y="6899"/>
                    </a:lnTo>
                    <a:lnTo>
                      <a:pt x="3266" y="6897"/>
                    </a:lnTo>
                    <a:lnTo>
                      <a:pt x="3257" y="6893"/>
                    </a:lnTo>
                    <a:lnTo>
                      <a:pt x="3247" y="6891"/>
                    </a:lnTo>
                    <a:lnTo>
                      <a:pt x="3238" y="6887"/>
                    </a:lnTo>
                    <a:lnTo>
                      <a:pt x="3228" y="6882"/>
                    </a:lnTo>
                    <a:lnTo>
                      <a:pt x="3218" y="6876"/>
                    </a:lnTo>
                    <a:lnTo>
                      <a:pt x="3208" y="6871"/>
                    </a:lnTo>
                    <a:lnTo>
                      <a:pt x="3200" y="6865"/>
                    </a:lnTo>
                    <a:lnTo>
                      <a:pt x="3193" y="6859"/>
                    </a:lnTo>
                    <a:lnTo>
                      <a:pt x="3187" y="6848"/>
                    </a:lnTo>
                    <a:lnTo>
                      <a:pt x="3182" y="6836"/>
                    </a:lnTo>
                    <a:lnTo>
                      <a:pt x="3177" y="6824"/>
                    </a:lnTo>
                    <a:lnTo>
                      <a:pt x="3171" y="6813"/>
                    </a:lnTo>
                    <a:lnTo>
                      <a:pt x="3162" y="6805"/>
                    </a:lnTo>
                    <a:lnTo>
                      <a:pt x="3148" y="6793"/>
                    </a:lnTo>
                    <a:lnTo>
                      <a:pt x="3139" y="6788"/>
                    </a:lnTo>
                    <a:lnTo>
                      <a:pt x="3130" y="6783"/>
                    </a:lnTo>
                    <a:lnTo>
                      <a:pt x="3119" y="6779"/>
                    </a:lnTo>
                    <a:lnTo>
                      <a:pt x="3108" y="6775"/>
                    </a:lnTo>
                    <a:lnTo>
                      <a:pt x="3107" y="6775"/>
                    </a:lnTo>
                    <a:lnTo>
                      <a:pt x="3105" y="6775"/>
                    </a:lnTo>
                    <a:lnTo>
                      <a:pt x="3096" y="6774"/>
                    </a:lnTo>
                    <a:lnTo>
                      <a:pt x="3088" y="6774"/>
                    </a:lnTo>
                    <a:lnTo>
                      <a:pt x="3080" y="6774"/>
                    </a:lnTo>
                    <a:lnTo>
                      <a:pt x="3071" y="6775"/>
                    </a:lnTo>
                    <a:lnTo>
                      <a:pt x="3064" y="6777"/>
                    </a:lnTo>
                    <a:lnTo>
                      <a:pt x="3057" y="6778"/>
                    </a:lnTo>
                    <a:lnTo>
                      <a:pt x="3048" y="6779"/>
                    </a:lnTo>
                    <a:lnTo>
                      <a:pt x="3038" y="6780"/>
                    </a:lnTo>
                    <a:lnTo>
                      <a:pt x="3033" y="6780"/>
                    </a:lnTo>
                    <a:lnTo>
                      <a:pt x="3029" y="6780"/>
                    </a:lnTo>
                    <a:lnTo>
                      <a:pt x="3026" y="6780"/>
                    </a:lnTo>
                    <a:lnTo>
                      <a:pt x="3024" y="6779"/>
                    </a:lnTo>
                    <a:lnTo>
                      <a:pt x="3018" y="6778"/>
                    </a:lnTo>
                    <a:lnTo>
                      <a:pt x="3012" y="6774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4" name="陕西">
                <a:extLst>
                  <a:ext uri="{FF2B5EF4-FFF2-40B4-BE49-F238E27FC236}">
                    <a16:creationId xmlns:a16="http://schemas.microsoft.com/office/drawing/2014/main" id="{3E11E0AB-571B-404C-B7E7-148D1AF0AB5C}"/>
                  </a:ext>
                </a:extLst>
              </p:cNvPr>
              <p:cNvSpPr/>
              <p:nvPr/>
            </p:nvSpPr>
            <p:spPr bwMode="auto">
              <a:xfrm>
                <a:off x="3736121" y="2310544"/>
                <a:ext cx="736700" cy="1276069"/>
              </a:xfrm>
              <a:custGeom>
                <a:avLst/>
                <a:gdLst>
                  <a:gd name="T0" fmla="*/ 546 w 2030"/>
                  <a:gd name="T1" fmla="*/ 3014 h 3463"/>
                  <a:gd name="T2" fmla="*/ 423 w 2030"/>
                  <a:gd name="T3" fmla="*/ 2992 h 3463"/>
                  <a:gd name="T4" fmla="*/ 284 w 2030"/>
                  <a:gd name="T5" fmla="*/ 3007 h 3463"/>
                  <a:gd name="T6" fmla="*/ 215 w 2030"/>
                  <a:gd name="T7" fmla="*/ 2929 h 3463"/>
                  <a:gd name="T8" fmla="*/ 70 w 2030"/>
                  <a:gd name="T9" fmla="*/ 2972 h 3463"/>
                  <a:gd name="T10" fmla="*/ 0 w 2030"/>
                  <a:gd name="T11" fmla="*/ 2900 h 3463"/>
                  <a:gd name="T12" fmla="*/ 145 w 2030"/>
                  <a:gd name="T13" fmla="*/ 2878 h 3463"/>
                  <a:gd name="T14" fmla="*/ 179 w 2030"/>
                  <a:gd name="T15" fmla="*/ 2805 h 3463"/>
                  <a:gd name="T16" fmla="*/ 91 w 2030"/>
                  <a:gd name="T17" fmla="*/ 2700 h 3463"/>
                  <a:gd name="T18" fmla="*/ 206 w 2030"/>
                  <a:gd name="T19" fmla="*/ 2597 h 3463"/>
                  <a:gd name="T20" fmla="*/ 348 w 2030"/>
                  <a:gd name="T21" fmla="*/ 2604 h 3463"/>
                  <a:gd name="T22" fmla="*/ 372 w 2030"/>
                  <a:gd name="T23" fmla="*/ 2550 h 3463"/>
                  <a:gd name="T24" fmla="*/ 377 w 2030"/>
                  <a:gd name="T25" fmla="*/ 2410 h 3463"/>
                  <a:gd name="T26" fmla="*/ 454 w 2030"/>
                  <a:gd name="T27" fmla="*/ 2271 h 3463"/>
                  <a:gd name="T28" fmla="*/ 361 w 2030"/>
                  <a:gd name="T29" fmla="*/ 2139 h 3463"/>
                  <a:gd name="T30" fmla="*/ 418 w 2030"/>
                  <a:gd name="T31" fmla="*/ 1958 h 3463"/>
                  <a:gd name="T32" fmla="*/ 657 w 2030"/>
                  <a:gd name="T33" fmla="*/ 2036 h 3463"/>
                  <a:gd name="T34" fmla="*/ 853 w 2030"/>
                  <a:gd name="T35" fmla="*/ 2004 h 3463"/>
                  <a:gd name="T36" fmla="*/ 820 w 2030"/>
                  <a:gd name="T37" fmla="*/ 1880 h 3463"/>
                  <a:gd name="T38" fmla="*/ 976 w 2030"/>
                  <a:gd name="T39" fmla="*/ 1868 h 3463"/>
                  <a:gd name="T40" fmla="*/ 1116 w 2030"/>
                  <a:gd name="T41" fmla="*/ 1747 h 3463"/>
                  <a:gd name="T42" fmla="*/ 1154 w 2030"/>
                  <a:gd name="T43" fmla="*/ 1479 h 3463"/>
                  <a:gd name="T44" fmla="*/ 1051 w 2030"/>
                  <a:gd name="T45" fmla="*/ 1337 h 3463"/>
                  <a:gd name="T46" fmla="*/ 928 w 2030"/>
                  <a:gd name="T47" fmla="*/ 1264 h 3463"/>
                  <a:gd name="T48" fmla="*/ 774 w 2030"/>
                  <a:gd name="T49" fmla="*/ 1188 h 3463"/>
                  <a:gd name="T50" fmla="*/ 688 w 2030"/>
                  <a:gd name="T51" fmla="*/ 1069 h 3463"/>
                  <a:gd name="T52" fmla="*/ 699 w 2030"/>
                  <a:gd name="T53" fmla="*/ 1004 h 3463"/>
                  <a:gd name="T54" fmla="*/ 716 w 2030"/>
                  <a:gd name="T55" fmla="*/ 842 h 3463"/>
                  <a:gd name="T56" fmla="*/ 855 w 2030"/>
                  <a:gd name="T57" fmla="*/ 746 h 3463"/>
                  <a:gd name="T58" fmla="*/ 1091 w 2030"/>
                  <a:gd name="T59" fmla="*/ 835 h 3463"/>
                  <a:gd name="T60" fmla="*/ 1245 w 2030"/>
                  <a:gd name="T61" fmla="*/ 708 h 3463"/>
                  <a:gd name="T62" fmla="*/ 1259 w 2030"/>
                  <a:gd name="T63" fmla="*/ 565 h 3463"/>
                  <a:gd name="T64" fmla="*/ 1388 w 2030"/>
                  <a:gd name="T65" fmla="*/ 414 h 3463"/>
                  <a:gd name="T66" fmla="*/ 1481 w 2030"/>
                  <a:gd name="T67" fmla="*/ 309 h 3463"/>
                  <a:gd name="T68" fmla="*/ 1626 w 2030"/>
                  <a:gd name="T69" fmla="*/ 152 h 3463"/>
                  <a:gd name="T70" fmla="*/ 1714 w 2030"/>
                  <a:gd name="T71" fmla="*/ 104 h 3463"/>
                  <a:gd name="T72" fmla="*/ 1829 w 2030"/>
                  <a:gd name="T73" fmla="*/ 133 h 3463"/>
                  <a:gd name="T74" fmla="*/ 1958 w 2030"/>
                  <a:gd name="T75" fmla="*/ 58 h 3463"/>
                  <a:gd name="T76" fmla="*/ 2003 w 2030"/>
                  <a:gd name="T77" fmla="*/ 139 h 3463"/>
                  <a:gd name="T78" fmla="*/ 1927 w 2030"/>
                  <a:gd name="T79" fmla="*/ 338 h 3463"/>
                  <a:gd name="T80" fmla="*/ 1818 w 2030"/>
                  <a:gd name="T81" fmla="*/ 561 h 3463"/>
                  <a:gd name="T82" fmla="*/ 1806 w 2030"/>
                  <a:gd name="T83" fmla="*/ 739 h 3463"/>
                  <a:gd name="T84" fmla="*/ 1870 w 2030"/>
                  <a:gd name="T85" fmla="*/ 904 h 3463"/>
                  <a:gd name="T86" fmla="*/ 1751 w 2030"/>
                  <a:gd name="T87" fmla="*/ 1118 h 3463"/>
                  <a:gd name="T88" fmla="*/ 1760 w 2030"/>
                  <a:gd name="T89" fmla="*/ 1268 h 3463"/>
                  <a:gd name="T90" fmla="*/ 1765 w 2030"/>
                  <a:gd name="T91" fmla="*/ 1534 h 3463"/>
                  <a:gd name="T92" fmla="*/ 1736 w 2030"/>
                  <a:gd name="T93" fmla="*/ 1900 h 3463"/>
                  <a:gd name="T94" fmla="*/ 1749 w 2030"/>
                  <a:gd name="T95" fmla="*/ 2190 h 3463"/>
                  <a:gd name="T96" fmla="*/ 1778 w 2030"/>
                  <a:gd name="T97" fmla="*/ 2351 h 3463"/>
                  <a:gd name="T98" fmla="*/ 1826 w 2030"/>
                  <a:gd name="T99" fmla="*/ 2492 h 3463"/>
                  <a:gd name="T100" fmla="*/ 1974 w 2030"/>
                  <a:gd name="T101" fmla="*/ 2680 h 3463"/>
                  <a:gd name="T102" fmla="*/ 1847 w 2030"/>
                  <a:gd name="T103" fmla="*/ 2834 h 3463"/>
                  <a:gd name="T104" fmla="*/ 1703 w 2030"/>
                  <a:gd name="T105" fmla="*/ 2818 h 3463"/>
                  <a:gd name="T106" fmla="*/ 1454 w 2030"/>
                  <a:gd name="T107" fmla="*/ 2790 h 3463"/>
                  <a:gd name="T108" fmla="*/ 1522 w 2030"/>
                  <a:gd name="T109" fmla="*/ 2884 h 3463"/>
                  <a:gd name="T110" fmla="*/ 1661 w 2030"/>
                  <a:gd name="T111" fmla="*/ 2985 h 3463"/>
                  <a:gd name="T112" fmla="*/ 1566 w 2030"/>
                  <a:gd name="T113" fmla="*/ 3074 h 3463"/>
                  <a:gd name="T114" fmla="*/ 1440 w 2030"/>
                  <a:gd name="T115" fmla="*/ 3155 h 3463"/>
                  <a:gd name="T116" fmla="*/ 1457 w 2030"/>
                  <a:gd name="T117" fmla="*/ 3423 h 3463"/>
                  <a:gd name="T118" fmla="*/ 1229 w 2030"/>
                  <a:gd name="T119" fmla="*/ 3336 h 3463"/>
                  <a:gd name="T120" fmla="*/ 994 w 2030"/>
                  <a:gd name="T121" fmla="*/ 3208 h 3463"/>
                  <a:gd name="T122" fmla="*/ 812 w 2030"/>
                  <a:gd name="T123" fmla="*/ 3209 h 3463"/>
                  <a:gd name="T124" fmla="*/ 681 w 2030"/>
                  <a:gd name="T125" fmla="*/ 3086 h 34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30" h="3463">
                    <a:moveTo>
                      <a:pt x="593" y="3133"/>
                    </a:moveTo>
                    <a:lnTo>
                      <a:pt x="591" y="3133"/>
                    </a:lnTo>
                    <a:lnTo>
                      <a:pt x="590" y="3133"/>
                    </a:lnTo>
                    <a:lnTo>
                      <a:pt x="588" y="3133"/>
                    </a:lnTo>
                    <a:lnTo>
                      <a:pt x="587" y="3132"/>
                    </a:lnTo>
                    <a:lnTo>
                      <a:pt x="585" y="3130"/>
                    </a:lnTo>
                    <a:lnTo>
                      <a:pt x="582" y="3129"/>
                    </a:lnTo>
                    <a:lnTo>
                      <a:pt x="581" y="3126"/>
                    </a:lnTo>
                    <a:lnTo>
                      <a:pt x="580" y="3121"/>
                    </a:lnTo>
                    <a:lnTo>
                      <a:pt x="579" y="3116"/>
                    </a:lnTo>
                    <a:lnTo>
                      <a:pt x="578" y="3111"/>
                    </a:lnTo>
                    <a:lnTo>
                      <a:pt x="575" y="3109"/>
                    </a:lnTo>
                    <a:lnTo>
                      <a:pt x="572" y="3107"/>
                    </a:lnTo>
                    <a:lnTo>
                      <a:pt x="567" y="3104"/>
                    </a:lnTo>
                    <a:lnTo>
                      <a:pt x="563" y="3103"/>
                    </a:lnTo>
                    <a:lnTo>
                      <a:pt x="556" y="3101"/>
                    </a:lnTo>
                    <a:lnTo>
                      <a:pt x="553" y="3097"/>
                    </a:lnTo>
                    <a:lnTo>
                      <a:pt x="549" y="3093"/>
                    </a:lnTo>
                    <a:lnTo>
                      <a:pt x="548" y="3090"/>
                    </a:lnTo>
                    <a:lnTo>
                      <a:pt x="548" y="3079"/>
                    </a:lnTo>
                    <a:lnTo>
                      <a:pt x="550" y="3067"/>
                    </a:lnTo>
                    <a:lnTo>
                      <a:pt x="552" y="3059"/>
                    </a:lnTo>
                    <a:lnTo>
                      <a:pt x="553" y="3050"/>
                    </a:lnTo>
                    <a:lnTo>
                      <a:pt x="553" y="3041"/>
                    </a:lnTo>
                    <a:lnTo>
                      <a:pt x="552" y="3032"/>
                    </a:lnTo>
                    <a:lnTo>
                      <a:pt x="550" y="3025"/>
                    </a:lnTo>
                    <a:lnTo>
                      <a:pt x="548" y="3017"/>
                    </a:lnTo>
                    <a:lnTo>
                      <a:pt x="546" y="3014"/>
                    </a:lnTo>
                    <a:lnTo>
                      <a:pt x="542" y="3011"/>
                    </a:lnTo>
                    <a:lnTo>
                      <a:pt x="538" y="3009"/>
                    </a:lnTo>
                    <a:lnTo>
                      <a:pt x="534" y="3008"/>
                    </a:lnTo>
                    <a:lnTo>
                      <a:pt x="523" y="3004"/>
                    </a:lnTo>
                    <a:lnTo>
                      <a:pt x="510" y="3002"/>
                    </a:lnTo>
                    <a:lnTo>
                      <a:pt x="506" y="3002"/>
                    </a:lnTo>
                    <a:lnTo>
                      <a:pt x="503" y="3002"/>
                    </a:lnTo>
                    <a:lnTo>
                      <a:pt x="497" y="3001"/>
                    </a:lnTo>
                    <a:lnTo>
                      <a:pt x="491" y="3001"/>
                    </a:lnTo>
                    <a:lnTo>
                      <a:pt x="486" y="3001"/>
                    </a:lnTo>
                    <a:lnTo>
                      <a:pt x="481" y="3000"/>
                    </a:lnTo>
                    <a:lnTo>
                      <a:pt x="479" y="3000"/>
                    </a:lnTo>
                    <a:lnTo>
                      <a:pt x="477" y="3000"/>
                    </a:lnTo>
                    <a:lnTo>
                      <a:pt x="474" y="3000"/>
                    </a:lnTo>
                    <a:lnTo>
                      <a:pt x="472" y="3000"/>
                    </a:lnTo>
                    <a:lnTo>
                      <a:pt x="467" y="3001"/>
                    </a:lnTo>
                    <a:lnTo>
                      <a:pt x="462" y="3001"/>
                    </a:lnTo>
                    <a:lnTo>
                      <a:pt x="456" y="3000"/>
                    </a:lnTo>
                    <a:lnTo>
                      <a:pt x="452" y="2998"/>
                    </a:lnTo>
                    <a:lnTo>
                      <a:pt x="449" y="2998"/>
                    </a:lnTo>
                    <a:lnTo>
                      <a:pt x="448" y="2997"/>
                    </a:lnTo>
                    <a:lnTo>
                      <a:pt x="445" y="2995"/>
                    </a:lnTo>
                    <a:lnTo>
                      <a:pt x="442" y="2992"/>
                    </a:lnTo>
                    <a:lnTo>
                      <a:pt x="439" y="2991"/>
                    </a:lnTo>
                    <a:lnTo>
                      <a:pt x="435" y="2990"/>
                    </a:lnTo>
                    <a:lnTo>
                      <a:pt x="431" y="2990"/>
                    </a:lnTo>
                    <a:lnTo>
                      <a:pt x="429" y="2990"/>
                    </a:lnTo>
                    <a:lnTo>
                      <a:pt x="423" y="2992"/>
                    </a:lnTo>
                    <a:lnTo>
                      <a:pt x="415" y="2997"/>
                    </a:lnTo>
                    <a:lnTo>
                      <a:pt x="405" y="3006"/>
                    </a:lnTo>
                    <a:lnTo>
                      <a:pt x="393" y="3011"/>
                    </a:lnTo>
                    <a:lnTo>
                      <a:pt x="380" y="3015"/>
                    </a:lnTo>
                    <a:lnTo>
                      <a:pt x="367" y="3015"/>
                    </a:lnTo>
                    <a:lnTo>
                      <a:pt x="364" y="3015"/>
                    </a:lnTo>
                    <a:lnTo>
                      <a:pt x="360" y="3015"/>
                    </a:lnTo>
                    <a:lnTo>
                      <a:pt x="355" y="3016"/>
                    </a:lnTo>
                    <a:lnTo>
                      <a:pt x="353" y="3016"/>
                    </a:lnTo>
                    <a:lnTo>
                      <a:pt x="349" y="3019"/>
                    </a:lnTo>
                    <a:lnTo>
                      <a:pt x="345" y="3022"/>
                    </a:lnTo>
                    <a:lnTo>
                      <a:pt x="342" y="3025"/>
                    </a:lnTo>
                    <a:lnTo>
                      <a:pt x="341" y="3026"/>
                    </a:lnTo>
                    <a:lnTo>
                      <a:pt x="340" y="3028"/>
                    </a:lnTo>
                    <a:lnTo>
                      <a:pt x="339" y="3029"/>
                    </a:lnTo>
                    <a:lnTo>
                      <a:pt x="335" y="3032"/>
                    </a:lnTo>
                    <a:lnTo>
                      <a:pt x="332" y="3032"/>
                    </a:lnTo>
                    <a:lnTo>
                      <a:pt x="330" y="3032"/>
                    </a:lnTo>
                    <a:lnTo>
                      <a:pt x="328" y="3032"/>
                    </a:lnTo>
                    <a:lnTo>
                      <a:pt x="326" y="3030"/>
                    </a:lnTo>
                    <a:lnTo>
                      <a:pt x="323" y="3028"/>
                    </a:lnTo>
                    <a:lnTo>
                      <a:pt x="319" y="3026"/>
                    </a:lnTo>
                    <a:lnTo>
                      <a:pt x="315" y="3022"/>
                    </a:lnTo>
                    <a:lnTo>
                      <a:pt x="305" y="3016"/>
                    </a:lnTo>
                    <a:lnTo>
                      <a:pt x="297" y="3013"/>
                    </a:lnTo>
                    <a:lnTo>
                      <a:pt x="294" y="3010"/>
                    </a:lnTo>
                    <a:lnTo>
                      <a:pt x="290" y="3009"/>
                    </a:lnTo>
                    <a:lnTo>
                      <a:pt x="284" y="3007"/>
                    </a:lnTo>
                    <a:lnTo>
                      <a:pt x="278" y="3006"/>
                    </a:lnTo>
                    <a:lnTo>
                      <a:pt x="270" y="3003"/>
                    </a:lnTo>
                    <a:lnTo>
                      <a:pt x="260" y="3001"/>
                    </a:lnTo>
                    <a:lnTo>
                      <a:pt x="253" y="2998"/>
                    </a:lnTo>
                    <a:lnTo>
                      <a:pt x="245" y="2996"/>
                    </a:lnTo>
                    <a:lnTo>
                      <a:pt x="242" y="2995"/>
                    </a:lnTo>
                    <a:lnTo>
                      <a:pt x="239" y="2994"/>
                    </a:lnTo>
                    <a:lnTo>
                      <a:pt x="236" y="2994"/>
                    </a:lnTo>
                    <a:lnTo>
                      <a:pt x="235" y="2992"/>
                    </a:lnTo>
                    <a:lnTo>
                      <a:pt x="231" y="2990"/>
                    </a:lnTo>
                    <a:lnTo>
                      <a:pt x="227" y="2987"/>
                    </a:lnTo>
                    <a:lnTo>
                      <a:pt x="222" y="2982"/>
                    </a:lnTo>
                    <a:lnTo>
                      <a:pt x="219" y="2976"/>
                    </a:lnTo>
                    <a:lnTo>
                      <a:pt x="215" y="2970"/>
                    </a:lnTo>
                    <a:lnTo>
                      <a:pt x="214" y="2964"/>
                    </a:lnTo>
                    <a:lnTo>
                      <a:pt x="213" y="2960"/>
                    </a:lnTo>
                    <a:lnTo>
                      <a:pt x="214" y="2957"/>
                    </a:lnTo>
                    <a:lnTo>
                      <a:pt x="214" y="2956"/>
                    </a:lnTo>
                    <a:lnTo>
                      <a:pt x="215" y="2956"/>
                    </a:lnTo>
                    <a:lnTo>
                      <a:pt x="215" y="2954"/>
                    </a:lnTo>
                    <a:lnTo>
                      <a:pt x="216" y="2952"/>
                    </a:lnTo>
                    <a:lnTo>
                      <a:pt x="219" y="2950"/>
                    </a:lnTo>
                    <a:lnTo>
                      <a:pt x="219" y="2947"/>
                    </a:lnTo>
                    <a:lnTo>
                      <a:pt x="220" y="2944"/>
                    </a:lnTo>
                    <a:lnTo>
                      <a:pt x="220" y="2939"/>
                    </a:lnTo>
                    <a:lnTo>
                      <a:pt x="219" y="2935"/>
                    </a:lnTo>
                    <a:lnTo>
                      <a:pt x="217" y="2932"/>
                    </a:lnTo>
                    <a:lnTo>
                      <a:pt x="215" y="2929"/>
                    </a:lnTo>
                    <a:lnTo>
                      <a:pt x="213" y="2927"/>
                    </a:lnTo>
                    <a:lnTo>
                      <a:pt x="210" y="2926"/>
                    </a:lnTo>
                    <a:lnTo>
                      <a:pt x="206" y="2926"/>
                    </a:lnTo>
                    <a:lnTo>
                      <a:pt x="198" y="2927"/>
                    </a:lnTo>
                    <a:lnTo>
                      <a:pt x="190" y="2931"/>
                    </a:lnTo>
                    <a:lnTo>
                      <a:pt x="179" y="2938"/>
                    </a:lnTo>
                    <a:lnTo>
                      <a:pt x="168" y="2941"/>
                    </a:lnTo>
                    <a:lnTo>
                      <a:pt x="160" y="2943"/>
                    </a:lnTo>
                    <a:lnTo>
                      <a:pt x="153" y="2944"/>
                    </a:lnTo>
                    <a:lnTo>
                      <a:pt x="145" y="2943"/>
                    </a:lnTo>
                    <a:lnTo>
                      <a:pt x="137" y="2941"/>
                    </a:lnTo>
                    <a:lnTo>
                      <a:pt x="130" y="2943"/>
                    </a:lnTo>
                    <a:lnTo>
                      <a:pt x="125" y="2944"/>
                    </a:lnTo>
                    <a:lnTo>
                      <a:pt x="121" y="2945"/>
                    </a:lnTo>
                    <a:lnTo>
                      <a:pt x="116" y="2952"/>
                    </a:lnTo>
                    <a:lnTo>
                      <a:pt x="113" y="2959"/>
                    </a:lnTo>
                    <a:lnTo>
                      <a:pt x="110" y="2968"/>
                    </a:lnTo>
                    <a:lnTo>
                      <a:pt x="108" y="2970"/>
                    </a:lnTo>
                    <a:lnTo>
                      <a:pt x="106" y="2972"/>
                    </a:lnTo>
                    <a:lnTo>
                      <a:pt x="100" y="2973"/>
                    </a:lnTo>
                    <a:lnTo>
                      <a:pt x="91" y="2972"/>
                    </a:lnTo>
                    <a:lnTo>
                      <a:pt x="88" y="2971"/>
                    </a:lnTo>
                    <a:lnTo>
                      <a:pt x="83" y="2970"/>
                    </a:lnTo>
                    <a:lnTo>
                      <a:pt x="80" y="2970"/>
                    </a:lnTo>
                    <a:lnTo>
                      <a:pt x="76" y="2970"/>
                    </a:lnTo>
                    <a:lnTo>
                      <a:pt x="75" y="2971"/>
                    </a:lnTo>
                    <a:lnTo>
                      <a:pt x="72" y="2971"/>
                    </a:lnTo>
                    <a:lnTo>
                      <a:pt x="70" y="2972"/>
                    </a:lnTo>
                    <a:lnTo>
                      <a:pt x="68" y="2973"/>
                    </a:lnTo>
                    <a:lnTo>
                      <a:pt x="64" y="2976"/>
                    </a:lnTo>
                    <a:lnTo>
                      <a:pt x="62" y="2978"/>
                    </a:lnTo>
                    <a:lnTo>
                      <a:pt x="58" y="2982"/>
                    </a:lnTo>
                    <a:lnTo>
                      <a:pt x="55" y="2984"/>
                    </a:lnTo>
                    <a:lnTo>
                      <a:pt x="52" y="2987"/>
                    </a:lnTo>
                    <a:lnTo>
                      <a:pt x="51" y="2989"/>
                    </a:lnTo>
                    <a:lnTo>
                      <a:pt x="49" y="2990"/>
                    </a:lnTo>
                    <a:lnTo>
                      <a:pt x="47" y="2991"/>
                    </a:lnTo>
                    <a:lnTo>
                      <a:pt x="45" y="2991"/>
                    </a:lnTo>
                    <a:lnTo>
                      <a:pt x="42" y="2992"/>
                    </a:lnTo>
                    <a:lnTo>
                      <a:pt x="37" y="2992"/>
                    </a:lnTo>
                    <a:lnTo>
                      <a:pt x="33" y="2991"/>
                    </a:lnTo>
                    <a:lnTo>
                      <a:pt x="27" y="2990"/>
                    </a:lnTo>
                    <a:lnTo>
                      <a:pt x="18" y="2983"/>
                    </a:lnTo>
                    <a:lnTo>
                      <a:pt x="17" y="2981"/>
                    </a:lnTo>
                    <a:lnTo>
                      <a:pt x="14" y="2978"/>
                    </a:lnTo>
                    <a:lnTo>
                      <a:pt x="13" y="2975"/>
                    </a:lnTo>
                    <a:lnTo>
                      <a:pt x="13" y="2971"/>
                    </a:lnTo>
                    <a:lnTo>
                      <a:pt x="12" y="2966"/>
                    </a:lnTo>
                    <a:lnTo>
                      <a:pt x="11" y="2963"/>
                    </a:lnTo>
                    <a:lnTo>
                      <a:pt x="9" y="2956"/>
                    </a:lnTo>
                    <a:lnTo>
                      <a:pt x="6" y="2943"/>
                    </a:lnTo>
                    <a:lnTo>
                      <a:pt x="3" y="2934"/>
                    </a:lnTo>
                    <a:lnTo>
                      <a:pt x="2" y="2926"/>
                    </a:lnTo>
                    <a:lnTo>
                      <a:pt x="0" y="2915"/>
                    </a:lnTo>
                    <a:lnTo>
                      <a:pt x="0" y="2905"/>
                    </a:lnTo>
                    <a:lnTo>
                      <a:pt x="0" y="2900"/>
                    </a:lnTo>
                    <a:lnTo>
                      <a:pt x="1" y="2895"/>
                    </a:lnTo>
                    <a:lnTo>
                      <a:pt x="2" y="2895"/>
                    </a:lnTo>
                    <a:lnTo>
                      <a:pt x="3" y="2895"/>
                    </a:lnTo>
                    <a:lnTo>
                      <a:pt x="6" y="2896"/>
                    </a:lnTo>
                    <a:lnTo>
                      <a:pt x="8" y="2897"/>
                    </a:lnTo>
                    <a:lnTo>
                      <a:pt x="9" y="2899"/>
                    </a:lnTo>
                    <a:lnTo>
                      <a:pt x="12" y="2900"/>
                    </a:lnTo>
                    <a:lnTo>
                      <a:pt x="14" y="2902"/>
                    </a:lnTo>
                    <a:lnTo>
                      <a:pt x="17" y="2903"/>
                    </a:lnTo>
                    <a:lnTo>
                      <a:pt x="18" y="2905"/>
                    </a:lnTo>
                    <a:lnTo>
                      <a:pt x="20" y="2906"/>
                    </a:lnTo>
                    <a:lnTo>
                      <a:pt x="24" y="2908"/>
                    </a:lnTo>
                    <a:lnTo>
                      <a:pt x="28" y="2909"/>
                    </a:lnTo>
                    <a:lnTo>
                      <a:pt x="37" y="2910"/>
                    </a:lnTo>
                    <a:lnTo>
                      <a:pt x="43" y="2910"/>
                    </a:lnTo>
                    <a:lnTo>
                      <a:pt x="52" y="2910"/>
                    </a:lnTo>
                    <a:lnTo>
                      <a:pt x="61" y="2909"/>
                    </a:lnTo>
                    <a:lnTo>
                      <a:pt x="70" y="2907"/>
                    </a:lnTo>
                    <a:lnTo>
                      <a:pt x="80" y="2903"/>
                    </a:lnTo>
                    <a:lnTo>
                      <a:pt x="93" y="2897"/>
                    </a:lnTo>
                    <a:lnTo>
                      <a:pt x="106" y="2891"/>
                    </a:lnTo>
                    <a:lnTo>
                      <a:pt x="113" y="2888"/>
                    </a:lnTo>
                    <a:lnTo>
                      <a:pt x="120" y="2884"/>
                    </a:lnTo>
                    <a:lnTo>
                      <a:pt x="124" y="2883"/>
                    </a:lnTo>
                    <a:lnTo>
                      <a:pt x="127" y="2883"/>
                    </a:lnTo>
                    <a:lnTo>
                      <a:pt x="133" y="2881"/>
                    </a:lnTo>
                    <a:lnTo>
                      <a:pt x="139" y="2880"/>
                    </a:lnTo>
                    <a:lnTo>
                      <a:pt x="145" y="2878"/>
                    </a:lnTo>
                    <a:lnTo>
                      <a:pt x="150" y="2877"/>
                    </a:lnTo>
                    <a:lnTo>
                      <a:pt x="152" y="2876"/>
                    </a:lnTo>
                    <a:lnTo>
                      <a:pt x="154" y="2875"/>
                    </a:lnTo>
                    <a:lnTo>
                      <a:pt x="156" y="2872"/>
                    </a:lnTo>
                    <a:lnTo>
                      <a:pt x="157" y="2871"/>
                    </a:lnTo>
                    <a:lnTo>
                      <a:pt x="159" y="2866"/>
                    </a:lnTo>
                    <a:lnTo>
                      <a:pt x="162" y="2857"/>
                    </a:lnTo>
                    <a:lnTo>
                      <a:pt x="162" y="2849"/>
                    </a:lnTo>
                    <a:lnTo>
                      <a:pt x="162" y="2839"/>
                    </a:lnTo>
                    <a:lnTo>
                      <a:pt x="162" y="2834"/>
                    </a:lnTo>
                    <a:lnTo>
                      <a:pt x="162" y="2830"/>
                    </a:lnTo>
                    <a:lnTo>
                      <a:pt x="159" y="2815"/>
                    </a:lnTo>
                    <a:lnTo>
                      <a:pt x="158" y="2802"/>
                    </a:lnTo>
                    <a:lnTo>
                      <a:pt x="158" y="2798"/>
                    </a:lnTo>
                    <a:lnTo>
                      <a:pt x="159" y="2794"/>
                    </a:lnTo>
                    <a:lnTo>
                      <a:pt x="159" y="2792"/>
                    </a:lnTo>
                    <a:lnTo>
                      <a:pt x="160" y="2790"/>
                    </a:lnTo>
                    <a:lnTo>
                      <a:pt x="162" y="2790"/>
                    </a:lnTo>
                    <a:lnTo>
                      <a:pt x="164" y="2790"/>
                    </a:lnTo>
                    <a:lnTo>
                      <a:pt x="166" y="2790"/>
                    </a:lnTo>
                    <a:lnTo>
                      <a:pt x="169" y="2792"/>
                    </a:lnTo>
                    <a:lnTo>
                      <a:pt x="170" y="2793"/>
                    </a:lnTo>
                    <a:lnTo>
                      <a:pt x="171" y="2794"/>
                    </a:lnTo>
                    <a:lnTo>
                      <a:pt x="172" y="2796"/>
                    </a:lnTo>
                    <a:lnTo>
                      <a:pt x="173" y="2798"/>
                    </a:lnTo>
                    <a:lnTo>
                      <a:pt x="176" y="2801"/>
                    </a:lnTo>
                    <a:lnTo>
                      <a:pt x="177" y="2803"/>
                    </a:lnTo>
                    <a:lnTo>
                      <a:pt x="179" y="2805"/>
                    </a:lnTo>
                    <a:lnTo>
                      <a:pt x="181" y="2805"/>
                    </a:lnTo>
                    <a:lnTo>
                      <a:pt x="182" y="2803"/>
                    </a:lnTo>
                    <a:lnTo>
                      <a:pt x="183" y="2803"/>
                    </a:lnTo>
                    <a:lnTo>
                      <a:pt x="184" y="2801"/>
                    </a:lnTo>
                    <a:lnTo>
                      <a:pt x="184" y="2799"/>
                    </a:lnTo>
                    <a:lnTo>
                      <a:pt x="185" y="2795"/>
                    </a:lnTo>
                    <a:lnTo>
                      <a:pt x="185" y="2793"/>
                    </a:lnTo>
                    <a:lnTo>
                      <a:pt x="185" y="2792"/>
                    </a:lnTo>
                    <a:lnTo>
                      <a:pt x="184" y="2789"/>
                    </a:lnTo>
                    <a:lnTo>
                      <a:pt x="184" y="2789"/>
                    </a:lnTo>
                    <a:lnTo>
                      <a:pt x="184" y="2788"/>
                    </a:lnTo>
                    <a:lnTo>
                      <a:pt x="183" y="2784"/>
                    </a:lnTo>
                    <a:lnTo>
                      <a:pt x="181" y="2777"/>
                    </a:lnTo>
                    <a:lnTo>
                      <a:pt x="176" y="2771"/>
                    </a:lnTo>
                    <a:lnTo>
                      <a:pt x="169" y="2765"/>
                    </a:lnTo>
                    <a:lnTo>
                      <a:pt x="162" y="2762"/>
                    </a:lnTo>
                    <a:lnTo>
                      <a:pt x="153" y="2759"/>
                    </a:lnTo>
                    <a:lnTo>
                      <a:pt x="139" y="2756"/>
                    </a:lnTo>
                    <a:lnTo>
                      <a:pt x="125" y="2751"/>
                    </a:lnTo>
                    <a:lnTo>
                      <a:pt x="118" y="2749"/>
                    </a:lnTo>
                    <a:lnTo>
                      <a:pt x="112" y="2744"/>
                    </a:lnTo>
                    <a:lnTo>
                      <a:pt x="106" y="2739"/>
                    </a:lnTo>
                    <a:lnTo>
                      <a:pt x="101" y="2735"/>
                    </a:lnTo>
                    <a:lnTo>
                      <a:pt x="97" y="2726"/>
                    </a:lnTo>
                    <a:lnTo>
                      <a:pt x="94" y="2718"/>
                    </a:lnTo>
                    <a:lnTo>
                      <a:pt x="93" y="2712"/>
                    </a:lnTo>
                    <a:lnTo>
                      <a:pt x="91" y="2704"/>
                    </a:lnTo>
                    <a:lnTo>
                      <a:pt x="91" y="2700"/>
                    </a:lnTo>
                    <a:lnTo>
                      <a:pt x="91" y="2698"/>
                    </a:lnTo>
                    <a:lnTo>
                      <a:pt x="93" y="2693"/>
                    </a:lnTo>
                    <a:lnTo>
                      <a:pt x="95" y="2689"/>
                    </a:lnTo>
                    <a:lnTo>
                      <a:pt x="100" y="2689"/>
                    </a:lnTo>
                    <a:lnTo>
                      <a:pt x="106" y="2692"/>
                    </a:lnTo>
                    <a:lnTo>
                      <a:pt x="110" y="2693"/>
                    </a:lnTo>
                    <a:lnTo>
                      <a:pt x="115" y="2693"/>
                    </a:lnTo>
                    <a:lnTo>
                      <a:pt x="120" y="2692"/>
                    </a:lnTo>
                    <a:lnTo>
                      <a:pt x="122" y="2691"/>
                    </a:lnTo>
                    <a:lnTo>
                      <a:pt x="125" y="2688"/>
                    </a:lnTo>
                    <a:lnTo>
                      <a:pt x="126" y="2687"/>
                    </a:lnTo>
                    <a:lnTo>
                      <a:pt x="128" y="2681"/>
                    </a:lnTo>
                    <a:lnTo>
                      <a:pt x="130" y="2674"/>
                    </a:lnTo>
                    <a:lnTo>
                      <a:pt x="131" y="2666"/>
                    </a:lnTo>
                    <a:lnTo>
                      <a:pt x="133" y="2657"/>
                    </a:lnTo>
                    <a:lnTo>
                      <a:pt x="135" y="2649"/>
                    </a:lnTo>
                    <a:lnTo>
                      <a:pt x="140" y="2642"/>
                    </a:lnTo>
                    <a:lnTo>
                      <a:pt x="145" y="2635"/>
                    </a:lnTo>
                    <a:lnTo>
                      <a:pt x="150" y="2629"/>
                    </a:lnTo>
                    <a:lnTo>
                      <a:pt x="157" y="2619"/>
                    </a:lnTo>
                    <a:lnTo>
                      <a:pt x="165" y="2610"/>
                    </a:lnTo>
                    <a:lnTo>
                      <a:pt x="170" y="2605"/>
                    </a:lnTo>
                    <a:lnTo>
                      <a:pt x="175" y="2601"/>
                    </a:lnTo>
                    <a:lnTo>
                      <a:pt x="179" y="2598"/>
                    </a:lnTo>
                    <a:lnTo>
                      <a:pt x="184" y="2595"/>
                    </a:lnTo>
                    <a:lnTo>
                      <a:pt x="189" y="2594"/>
                    </a:lnTo>
                    <a:lnTo>
                      <a:pt x="195" y="2594"/>
                    </a:lnTo>
                    <a:lnTo>
                      <a:pt x="206" y="2597"/>
                    </a:lnTo>
                    <a:lnTo>
                      <a:pt x="217" y="2601"/>
                    </a:lnTo>
                    <a:lnTo>
                      <a:pt x="229" y="2606"/>
                    </a:lnTo>
                    <a:lnTo>
                      <a:pt x="241" y="2612"/>
                    </a:lnTo>
                    <a:lnTo>
                      <a:pt x="250" y="2616"/>
                    </a:lnTo>
                    <a:lnTo>
                      <a:pt x="257" y="2617"/>
                    </a:lnTo>
                    <a:lnTo>
                      <a:pt x="264" y="2618"/>
                    </a:lnTo>
                    <a:lnTo>
                      <a:pt x="269" y="2618"/>
                    </a:lnTo>
                    <a:lnTo>
                      <a:pt x="284" y="2611"/>
                    </a:lnTo>
                    <a:lnTo>
                      <a:pt x="301" y="2603"/>
                    </a:lnTo>
                    <a:lnTo>
                      <a:pt x="305" y="2603"/>
                    </a:lnTo>
                    <a:lnTo>
                      <a:pt x="309" y="2603"/>
                    </a:lnTo>
                    <a:lnTo>
                      <a:pt x="310" y="2604"/>
                    </a:lnTo>
                    <a:lnTo>
                      <a:pt x="311" y="2604"/>
                    </a:lnTo>
                    <a:lnTo>
                      <a:pt x="314" y="2605"/>
                    </a:lnTo>
                    <a:lnTo>
                      <a:pt x="317" y="2607"/>
                    </a:lnTo>
                    <a:lnTo>
                      <a:pt x="320" y="2607"/>
                    </a:lnTo>
                    <a:lnTo>
                      <a:pt x="321" y="2607"/>
                    </a:lnTo>
                    <a:lnTo>
                      <a:pt x="322" y="2607"/>
                    </a:lnTo>
                    <a:lnTo>
                      <a:pt x="323" y="2607"/>
                    </a:lnTo>
                    <a:lnTo>
                      <a:pt x="324" y="2606"/>
                    </a:lnTo>
                    <a:lnTo>
                      <a:pt x="326" y="2606"/>
                    </a:lnTo>
                    <a:lnTo>
                      <a:pt x="329" y="2604"/>
                    </a:lnTo>
                    <a:lnTo>
                      <a:pt x="333" y="2601"/>
                    </a:lnTo>
                    <a:lnTo>
                      <a:pt x="338" y="2597"/>
                    </a:lnTo>
                    <a:lnTo>
                      <a:pt x="342" y="2595"/>
                    </a:lnTo>
                    <a:lnTo>
                      <a:pt x="345" y="2597"/>
                    </a:lnTo>
                    <a:lnTo>
                      <a:pt x="347" y="2600"/>
                    </a:lnTo>
                    <a:lnTo>
                      <a:pt x="348" y="2604"/>
                    </a:lnTo>
                    <a:lnTo>
                      <a:pt x="349" y="2606"/>
                    </a:lnTo>
                    <a:lnTo>
                      <a:pt x="351" y="2609"/>
                    </a:lnTo>
                    <a:lnTo>
                      <a:pt x="352" y="2610"/>
                    </a:lnTo>
                    <a:lnTo>
                      <a:pt x="353" y="2613"/>
                    </a:lnTo>
                    <a:lnTo>
                      <a:pt x="354" y="2616"/>
                    </a:lnTo>
                    <a:lnTo>
                      <a:pt x="357" y="2619"/>
                    </a:lnTo>
                    <a:lnTo>
                      <a:pt x="359" y="2623"/>
                    </a:lnTo>
                    <a:lnTo>
                      <a:pt x="365" y="2629"/>
                    </a:lnTo>
                    <a:lnTo>
                      <a:pt x="371" y="2634"/>
                    </a:lnTo>
                    <a:lnTo>
                      <a:pt x="378" y="2637"/>
                    </a:lnTo>
                    <a:lnTo>
                      <a:pt x="383" y="2638"/>
                    </a:lnTo>
                    <a:lnTo>
                      <a:pt x="387" y="2638"/>
                    </a:lnTo>
                    <a:lnTo>
                      <a:pt x="390" y="2637"/>
                    </a:lnTo>
                    <a:lnTo>
                      <a:pt x="395" y="2635"/>
                    </a:lnTo>
                    <a:lnTo>
                      <a:pt x="397" y="2631"/>
                    </a:lnTo>
                    <a:lnTo>
                      <a:pt x="399" y="2626"/>
                    </a:lnTo>
                    <a:lnTo>
                      <a:pt x="401" y="2620"/>
                    </a:lnTo>
                    <a:lnTo>
                      <a:pt x="403" y="2611"/>
                    </a:lnTo>
                    <a:lnTo>
                      <a:pt x="403" y="2601"/>
                    </a:lnTo>
                    <a:lnTo>
                      <a:pt x="403" y="2593"/>
                    </a:lnTo>
                    <a:lnTo>
                      <a:pt x="402" y="2587"/>
                    </a:lnTo>
                    <a:lnTo>
                      <a:pt x="401" y="2582"/>
                    </a:lnTo>
                    <a:lnTo>
                      <a:pt x="399" y="2579"/>
                    </a:lnTo>
                    <a:lnTo>
                      <a:pt x="398" y="2575"/>
                    </a:lnTo>
                    <a:lnTo>
                      <a:pt x="396" y="2572"/>
                    </a:lnTo>
                    <a:lnTo>
                      <a:pt x="386" y="2565"/>
                    </a:lnTo>
                    <a:lnTo>
                      <a:pt x="378" y="2557"/>
                    </a:lnTo>
                    <a:lnTo>
                      <a:pt x="372" y="2550"/>
                    </a:lnTo>
                    <a:lnTo>
                      <a:pt x="367" y="2543"/>
                    </a:lnTo>
                    <a:lnTo>
                      <a:pt x="366" y="2540"/>
                    </a:lnTo>
                    <a:lnTo>
                      <a:pt x="365" y="2536"/>
                    </a:lnTo>
                    <a:lnTo>
                      <a:pt x="364" y="2532"/>
                    </a:lnTo>
                    <a:lnTo>
                      <a:pt x="364" y="2529"/>
                    </a:lnTo>
                    <a:lnTo>
                      <a:pt x="365" y="2522"/>
                    </a:lnTo>
                    <a:lnTo>
                      <a:pt x="366" y="2516"/>
                    </a:lnTo>
                    <a:lnTo>
                      <a:pt x="370" y="2509"/>
                    </a:lnTo>
                    <a:lnTo>
                      <a:pt x="373" y="2503"/>
                    </a:lnTo>
                    <a:lnTo>
                      <a:pt x="377" y="2497"/>
                    </a:lnTo>
                    <a:lnTo>
                      <a:pt x="379" y="2491"/>
                    </a:lnTo>
                    <a:lnTo>
                      <a:pt x="379" y="2489"/>
                    </a:lnTo>
                    <a:lnTo>
                      <a:pt x="377" y="2487"/>
                    </a:lnTo>
                    <a:lnTo>
                      <a:pt x="373" y="2486"/>
                    </a:lnTo>
                    <a:lnTo>
                      <a:pt x="370" y="2486"/>
                    </a:lnTo>
                    <a:lnTo>
                      <a:pt x="365" y="2485"/>
                    </a:lnTo>
                    <a:lnTo>
                      <a:pt x="361" y="2485"/>
                    </a:lnTo>
                    <a:lnTo>
                      <a:pt x="357" y="2481"/>
                    </a:lnTo>
                    <a:lnTo>
                      <a:pt x="352" y="2477"/>
                    </a:lnTo>
                    <a:lnTo>
                      <a:pt x="352" y="2471"/>
                    </a:lnTo>
                    <a:lnTo>
                      <a:pt x="354" y="2462"/>
                    </a:lnTo>
                    <a:lnTo>
                      <a:pt x="362" y="2449"/>
                    </a:lnTo>
                    <a:lnTo>
                      <a:pt x="368" y="2440"/>
                    </a:lnTo>
                    <a:lnTo>
                      <a:pt x="371" y="2434"/>
                    </a:lnTo>
                    <a:lnTo>
                      <a:pt x="372" y="2428"/>
                    </a:lnTo>
                    <a:lnTo>
                      <a:pt x="372" y="2421"/>
                    </a:lnTo>
                    <a:lnTo>
                      <a:pt x="373" y="2415"/>
                    </a:lnTo>
                    <a:lnTo>
                      <a:pt x="377" y="2410"/>
                    </a:lnTo>
                    <a:lnTo>
                      <a:pt x="380" y="2405"/>
                    </a:lnTo>
                    <a:lnTo>
                      <a:pt x="389" y="2397"/>
                    </a:lnTo>
                    <a:lnTo>
                      <a:pt x="398" y="2385"/>
                    </a:lnTo>
                    <a:lnTo>
                      <a:pt x="403" y="2379"/>
                    </a:lnTo>
                    <a:lnTo>
                      <a:pt x="408" y="2371"/>
                    </a:lnTo>
                    <a:lnTo>
                      <a:pt x="411" y="2363"/>
                    </a:lnTo>
                    <a:lnTo>
                      <a:pt x="414" y="2353"/>
                    </a:lnTo>
                    <a:lnTo>
                      <a:pt x="415" y="2348"/>
                    </a:lnTo>
                    <a:lnTo>
                      <a:pt x="415" y="2342"/>
                    </a:lnTo>
                    <a:lnTo>
                      <a:pt x="415" y="2338"/>
                    </a:lnTo>
                    <a:lnTo>
                      <a:pt x="414" y="2333"/>
                    </a:lnTo>
                    <a:lnTo>
                      <a:pt x="409" y="2328"/>
                    </a:lnTo>
                    <a:lnTo>
                      <a:pt x="402" y="2322"/>
                    </a:lnTo>
                    <a:lnTo>
                      <a:pt x="395" y="2317"/>
                    </a:lnTo>
                    <a:lnTo>
                      <a:pt x="393" y="2315"/>
                    </a:lnTo>
                    <a:lnTo>
                      <a:pt x="397" y="2313"/>
                    </a:lnTo>
                    <a:lnTo>
                      <a:pt x="404" y="2311"/>
                    </a:lnTo>
                    <a:lnTo>
                      <a:pt x="412" y="2310"/>
                    </a:lnTo>
                    <a:lnTo>
                      <a:pt x="421" y="2310"/>
                    </a:lnTo>
                    <a:lnTo>
                      <a:pt x="430" y="2308"/>
                    </a:lnTo>
                    <a:lnTo>
                      <a:pt x="436" y="2305"/>
                    </a:lnTo>
                    <a:lnTo>
                      <a:pt x="441" y="2300"/>
                    </a:lnTo>
                    <a:lnTo>
                      <a:pt x="446" y="2292"/>
                    </a:lnTo>
                    <a:lnTo>
                      <a:pt x="448" y="2288"/>
                    </a:lnTo>
                    <a:lnTo>
                      <a:pt x="450" y="2284"/>
                    </a:lnTo>
                    <a:lnTo>
                      <a:pt x="453" y="2279"/>
                    </a:lnTo>
                    <a:lnTo>
                      <a:pt x="454" y="2273"/>
                    </a:lnTo>
                    <a:lnTo>
                      <a:pt x="454" y="2271"/>
                    </a:lnTo>
                    <a:lnTo>
                      <a:pt x="453" y="2269"/>
                    </a:lnTo>
                    <a:lnTo>
                      <a:pt x="450" y="2266"/>
                    </a:lnTo>
                    <a:lnTo>
                      <a:pt x="447" y="2264"/>
                    </a:lnTo>
                    <a:lnTo>
                      <a:pt x="439" y="2259"/>
                    </a:lnTo>
                    <a:lnTo>
                      <a:pt x="430" y="2253"/>
                    </a:lnTo>
                    <a:lnTo>
                      <a:pt x="423" y="2247"/>
                    </a:lnTo>
                    <a:lnTo>
                      <a:pt x="417" y="2241"/>
                    </a:lnTo>
                    <a:lnTo>
                      <a:pt x="406" y="2226"/>
                    </a:lnTo>
                    <a:lnTo>
                      <a:pt x="397" y="2213"/>
                    </a:lnTo>
                    <a:lnTo>
                      <a:pt x="393" y="2210"/>
                    </a:lnTo>
                    <a:lnTo>
                      <a:pt x="389" y="2208"/>
                    </a:lnTo>
                    <a:lnTo>
                      <a:pt x="382" y="2206"/>
                    </a:lnTo>
                    <a:lnTo>
                      <a:pt x="373" y="2203"/>
                    </a:lnTo>
                    <a:lnTo>
                      <a:pt x="361" y="2201"/>
                    </a:lnTo>
                    <a:lnTo>
                      <a:pt x="349" y="2198"/>
                    </a:lnTo>
                    <a:lnTo>
                      <a:pt x="343" y="2195"/>
                    </a:lnTo>
                    <a:lnTo>
                      <a:pt x="338" y="2191"/>
                    </a:lnTo>
                    <a:lnTo>
                      <a:pt x="335" y="2185"/>
                    </a:lnTo>
                    <a:lnTo>
                      <a:pt x="334" y="2179"/>
                    </a:lnTo>
                    <a:lnTo>
                      <a:pt x="334" y="2178"/>
                    </a:lnTo>
                    <a:lnTo>
                      <a:pt x="334" y="2176"/>
                    </a:lnTo>
                    <a:lnTo>
                      <a:pt x="336" y="2166"/>
                    </a:lnTo>
                    <a:lnTo>
                      <a:pt x="341" y="2158"/>
                    </a:lnTo>
                    <a:lnTo>
                      <a:pt x="343" y="2155"/>
                    </a:lnTo>
                    <a:lnTo>
                      <a:pt x="347" y="2152"/>
                    </a:lnTo>
                    <a:lnTo>
                      <a:pt x="352" y="2147"/>
                    </a:lnTo>
                    <a:lnTo>
                      <a:pt x="357" y="2144"/>
                    </a:lnTo>
                    <a:lnTo>
                      <a:pt x="361" y="2139"/>
                    </a:lnTo>
                    <a:lnTo>
                      <a:pt x="366" y="2135"/>
                    </a:lnTo>
                    <a:lnTo>
                      <a:pt x="377" y="2126"/>
                    </a:lnTo>
                    <a:lnTo>
                      <a:pt x="386" y="2116"/>
                    </a:lnTo>
                    <a:lnTo>
                      <a:pt x="393" y="2109"/>
                    </a:lnTo>
                    <a:lnTo>
                      <a:pt x="399" y="2103"/>
                    </a:lnTo>
                    <a:lnTo>
                      <a:pt x="403" y="2099"/>
                    </a:lnTo>
                    <a:lnTo>
                      <a:pt x="405" y="2093"/>
                    </a:lnTo>
                    <a:lnTo>
                      <a:pt x="406" y="2086"/>
                    </a:lnTo>
                    <a:lnTo>
                      <a:pt x="406" y="2075"/>
                    </a:lnTo>
                    <a:lnTo>
                      <a:pt x="405" y="2059"/>
                    </a:lnTo>
                    <a:lnTo>
                      <a:pt x="403" y="2042"/>
                    </a:lnTo>
                    <a:lnTo>
                      <a:pt x="402" y="2033"/>
                    </a:lnTo>
                    <a:lnTo>
                      <a:pt x="401" y="2024"/>
                    </a:lnTo>
                    <a:lnTo>
                      <a:pt x="401" y="2018"/>
                    </a:lnTo>
                    <a:lnTo>
                      <a:pt x="401" y="2013"/>
                    </a:lnTo>
                    <a:lnTo>
                      <a:pt x="401" y="2009"/>
                    </a:lnTo>
                    <a:lnTo>
                      <a:pt x="401" y="2007"/>
                    </a:lnTo>
                    <a:lnTo>
                      <a:pt x="401" y="2001"/>
                    </a:lnTo>
                    <a:lnTo>
                      <a:pt x="401" y="1994"/>
                    </a:lnTo>
                    <a:lnTo>
                      <a:pt x="401" y="1992"/>
                    </a:lnTo>
                    <a:lnTo>
                      <a:pt x="401" y="1990"/>
                    </a:lnTo>
                    <a:lnTo>
                      <a:pt x="402" y="1986"/>
                    </a:lnTo>
                    <a:lnTo>
                      <a:pt x="402" y="1981"/>
                    </a:lnTo>
                    <a:lnTo>
                      <a:pt x="403" y="1975"/>
                    </a:lnTo>
                    <a:lnTo>
                      <a:pt x="405" y="1970"/>
                    </a:lnTo>
                    <a:lnTo>
                      <a:pt x="408" y="1966"/>
                    </a:lnTo>
                    <a:lnTo>
                      <a:pt x="410" y="1962"/>
                    </a:lnTo>
                    <a:lnTo>
                      <a:pt x="418" y="1958"/>
                    </a:lnTo>
                    <a:lnTo>
                      <a:pt x="429" y="1955"/>
                    </a:lnTo>
                    <a:lnTo>
                      <a:pt x="440" y="1952"/>
                    </a:lnTo>
                    <a:lnTo>
                      <a:pt x="453" y="1950"/>
                    </a:lnTo>
                    <a:lnTo>
                      <a:pt x="462" y="1949"/>
                    </a:lnTo>
                    <a:lnTo>
                      <a:pt x="472" y="1949"/>
                    </a:lnTo>
                    <a:lnTo>
                      <a:pt x="481" y="1949"/>
                    </a:lnTo>
                    <a:lnTo>
                      <a:pt x="491" y="1949"/>
                    </a:lnTo>
                    <a:lnTo>
                      <a:pt x="502" y="1950"/>
                    </a:lnTo>
                    <a:lnTo>
                      <a:pt x="511" y="1951"/>
                    </a:lnTo>
                    <a:lnTo>
                      <a:pt x="521" y="1954"/>
                    </a:lnTo>
                    <a:lnTo>
                      <a:pt x="529" y="1956"/>
                    </a:lnTo>
                    <a:lnTo>
                      <a:pt x="541" y="1961"/>
                    </a:lnTo>
                    <a:lnTo>
                      <a:pt x="552" y="1966"/>
                    </a:lnTo>
                    <a:lnTo>
                      <a:pt x="561" y="1971"/>
                    </a:lnTo>
                    <a:lnTo>
                      <a:pt x="571" y="1979"/>
                    </a:lnTo>
                    <a:lnTo>
                      <a:pt x="582" y="1989"/>
                    </a:lnTo>
                    <a:lnTo>
                      <a:pt x="592" y="1999"/>
                    </a:lnTo>
                    <a:lnTo>
                      <a:pt x="604" y="2015"/>
                    </a:lnTo>
                    <a:lnTo>
                      <a:pt x="612" y="2027"/>
                    </a:lnTo>
                    <a:lnTo>
                      <a:pt x="618" y="2037"/>
                    </a:lnTo>
                    <a:lnTo>
                      <a:pt x="624" y="2045"/>
                    </a:lnTo>
                    <a:lnTo>
                      <a:pt x="628" y="2049"/>
                    </a:lnTo>
                    <a:lnTo>
                      <a:pt x="630" y="2050"/>
                    </a:lnTo>
                    <a:lnTo>
                      <a:pt x="634" y="2051"/>
                    </a:lnTo>
                    <a:lnTo>
                      <a:pt x="636" y="2050"/>
                    </a:lnTo>
                    <a:lnTo>
                      <a:pt x="643" y="2046"/>
                    </a:lnTo>
                    <a:lnTo>
                      <a:pt x="653" y="2039"/>
                    </a:lnTo>
                    <a:lnTo>
                      <a:pt x="657" y="2036"/>
                    </a:lnTo>
                    <a:lnTo>
                      <a:pt x="663" y="2032"/>
                    </a:lnTo>
                    <a:lnTo>
                      <a:pt x="670" y="2031"/>
                    </a:lnTo>
                    <a:lnTo>
                      <a:pt x="678" y="2030"/>
                    </a:lnTo>
                    <a:lnTo>
                      <a:pt x="685" y="2030"/>
                    </a:lnTo>
                    <a:lnTo>
                      <a:pt x="693" y="2031"/>
                    </a:lnTo>
                    <a:lnTo>
                      <a:pt x="700" y="2033"/>
                    </a:lnTo>
                    <a:lnTo>
                      <a:pt x="708" y="2036"/>
                    </a:lnTo>
                    <a:lnTo>
                      <a:pt x="716" y="2038"/>
                    </a:lnTo>
                    <a:lnTo>
                      <a:pt x="723" y="2039"/>
                    </a:lnTo>
                    <a:lnTo>
                      <a:pt x="729" y="2040"/>
                    </a:lnTo>
                    <a:lnTo>
                      <a:pt x="735" y="2039"/>
                    </a:lnTo>
                    <a:lnTo>
                      <a:pt x="744" y="2036"/>
                    </a:lnTo>
                    <a:lnTo>
                      <a:pt x="752" y="2031"/>
                    </a:lnTo>
                    <a:lnTo>
                      <a:pt x="757" y="2029"/>
                    </a:lnTo>
                    <a:lnTo>
                      <a:pt x="761" y="2026"/>
                    </a:lnTo>
                    <a:lnTo>
                      <a:pt x="765" y="2025"/>
                    </a:lnTo>
                    <a:lnTo>
                      <a:pt x="770" y="2025"/>
                    </a:lnTo>
                    <a:lnTo>
                      <a:pt x="780" y="2025"/>
                    </a:lnTo>
                    <a:lnTo>
                      <a:pt x="792" y="2026"/>
                    </a:lnTo>
                    <a:lnTo>
                      <a:pt x="806" y="2029"/>
                    </a:lnTo>
                    <a:lnTo>
                      <a:pt x="821" y="2029"/>
                    </a:lnTo>
                    <a:lnTo>
                      <a:pt x="830" y="2027"/>
                    </a:lnTo>
                    <a:lnTo>
                      <a:pt x="837" y="2026"/>
                    </a:lnTo>
                    <a:lnTo>
                      <a:pt x="843" y="2023"/>
                    </a:lnTo>
                    <a:lnTo>
                      <a:pt x="848" y="2019"/>
                    </a:lnTo>
                    <a:lnTo>
                      <a:pt x="851" y="2014"/>
                    </a:lnTo>
                    <a:lnTo>
                      <a:pt x="853" y="2009"/>
                    </a:lnTo>
                    <a:lnTo>
                      <a:pt x="853" y="2004"/>
                    </a:lnTo>
                    <a:lnTo>
                      <a:pt x="852" y="1999"/>
                    </a:lnTo>
                    <a:lnTo>
                      <a:pt x="851" y="1993"/>
                    </a:lnTo>
                    <a:lnTo>
                      <a:pt x="848" y="1988"/>
                    </a:lnTo>
                    <a:lnTo>
                      <a:pt x="844" y="1983"/>
                    </a:lnTo>
                    <a:lnTo>
                      <a:pt x="839" y="1980"/>
                    </a:lnTo>
                    <a:lnTo>
                      <a:pt x="831" y="1971"/>
                    </a:lnTo>
                    <a:lnTo>
                      <a:pt x="823" y="1962"/>
                    </a:lnTo>
                    <a:lnTo>
                      <a:pt x="819" y="1957"/>
                    </a:lnTo>
                    <a:lnTo>
                      <a:pt x="817" y="1951"/>
                    </a:lnTo>
                    <a:lnTo>
                      <a:pt x="815" y="1945"/>
                    </a:lnTo>
                    <a:lnTo>
                      <a:pt x="814" y="1938"/>
                    </a:lnTo>
                    <a:lnTo>
                      <a:pt x="814" y="1925"/>
                    </a:lnTo>
                    <a:lnTo>
                      <a:pt x="813" y="1918"/>
                    </a:lnTo>
                    <a:lnTo>
                      <a:pt x="812" y="1916"/>
                    </a:lnTo>
                    <a:lnTo>
                      <a:pt x="811" y="1914"/>
                    </a:lnTo>
                    <a:lnTo>
                      <a:pt x="807" y="1913"/>
                    </a:lnTo>
                    <a:lnTo>
                      <a:pt x="804" y="1912"/>
                    </a:lnTo>
                    <a:lnTo>
                      <a:pt x="800" y="1911"/>
                    </a:lnTo>
                    <a:lnTo>
                      <a:pt x="798" y="1908"/>
                    </a:lnTo>
                    <a:lnTo>
                      <a:pt x="796" y="1906"/>
                    </a:lnTo>
                    <a:lnTo>
                      <a:pt x="795" y="1904"/>
                    </a:lnTo>
                    <a:lnTo>
                      <a:pt x="796" y="1901"/>
                    </a:lnTo>
                    <a:lnTo>
                      <a:pt x="798" y="1899"/>
                    </a:lnTo>
                    <a:lnTo>
                      <a:pt x="801" y="1895"/>
                    </a:lnTo>
                    <a:lnTo>
                      <a:pt x="806" y="1893"/>
                    </a:lnTo>
                    <a:lnTo>
                      <a:pt x="811" y="1889"/>
                    </a:lnTo>
                    <a:lnTo>
                      <a:pt x="817" y="1885"/>
                    </a:lnTo>
                    <a:lnTo>
                      <a:pt x="820" y="1880"/>
                    </a:lnTo>
                    <a:lnTo>
                      <a:pt x="824" y="1874"/>
                    </a:lnTo>
                    <a:lnTo>
                      <a:pt x="830" y="1864"/>
                    </a:lnTo>
                    <a:lnTo>
                      <a:pt x="833" y="1861"/>
                    </a:lnTo>
                    <a:lnTo>
                      <a:pt x="838" y="1866"/>
                    </a:lnTo>
                    <a:lnTo>
                      <a:pt x="848" y="1874"/>
                    </a:lnTo>
                    <a:lnTo>
                      <a:pt x="855" y="1878"/>
                    </a:lnTo>
                    <a:lnTo>
                      <a:pt x="865" y="1882"/>
                    </a:lnTo>
                    <a:lnTo>
                      <a:pt x="876" y="1886"/>
                    </a:lnTo>
                    <a:lnTo>
                      <a:pt x="883" y="1887"/>
                    </a:lnTo>
                    <a:lnTo>
                      <a:pt x="887" y="1889"/>
                    </a:lnTo>
                    <a:lnTo>
                      <a:pt x="889" y="1892"/>
                    </a:lnTo>
                    <a:lnTo>
                      <a:pt x="890" y="1894"/>
                    </a:lnTo>
                    <a:lnTo>
                      <a:pt x="890" y="1898"/>
                    </a:lnTo>
                    <a:lnTo>
                      <a:pt x="891" y="1901"/>
                    </a:lnTo>
                    <a:lnTo>
                      <a:pt x="893" y="1905"/>
                    </a:lnTo>
                    <a:lnTo>
                      <a:pt x="894" y="1906"/>
                    </a:lnTo>
                    <a:lnTo>
                      <a:pt x="895" y="1906"/>
                    </a:lnTo>
                    <a:lnTo>
                      <a:pt x="897" y="1906"/>
                    </a:lnTo>
                    <a:lnTo>
                      <a:pt x="900" y="1904"/>
                    </a:lnTo>
                    <a:lnTo>
                      <a:pt x="908" y="1899"/>
                    </a:lnTo>
                    <a:lnTo>
                      <a:pt x="914" y="1894"/>
                    </a:lnTo>
                    <a:lnTo>
                      <a:pt x="915" y="1894"/>
                    </a:lnTo>
                    <a:lnTo>
                      <a:pt x="916" y="1893"/>
                    </a:lnTo>
                    <a:lnTo>
                      <a:pt x="930" y="1885"/>
                    </a:lnTo>
                    <a:lnTo>
                      <a:pt x="943" y="1878"/>
                    </a:lnTo>
                    <a:lnTo>
                      <a:pt x="957" y="1872"/>
                    </a:lnTo>
                    <a:lnTo>
                      <a:pt x="970" y="1868"/>
                    </a:lnTo>
                    <a:lnTo>
                      <a:pt x="976" y="1868"/>
                    </a:lnTo>
                    <a:lnTo>
                      <a:pt x="982" y="1868"/>
                    </a:lnTo>
                    <a:lnTo>
                      <a:pt x="987" y="1870"/>
                    </a:lnTo>
                    <a:lnTo>
                      <a:pt x="991" y="1874"/>
                    </a:lnTo>
                    <a:lnTo>
                      <a:pt x="996" y="1878"/>
                    </a:lnTo>
                    <a:lnTo>
                      <a:pt x="1002" y="1880"/>
                    </a:lnTo>
                    <a:lnTo>
                      <a:pt x="1009" y="1882"/>
                    </a:lnTo>
                    <a:lnTo>
                      <a:pt x="1017" y="1884"/>
                    </a:lnTo>
                    <a:lnTo>
                      <a:pt x="1026" y="1885"/>
                    </a:lnTo>
                    <a:lnTo>
                      <a:pt x="1035" y="1885"/>
                    </a:lnTo>
                    <a:lnTo>
                      <a:pt x="1046" y="1885"/>
                    </a:lnTo>
                    <a:lnTo>
                      <a:pt x="1056" y="1884"/>
                    </a:lnTo>
                    <a:lnTo>
                      <a:pt x="1067" y="1881"/>
                    </a:lnTo>
                    <a:lnTo>
                      <a:pt x="1078" y="1878"/>
                    </a:lnTo>
                    <a:lnTo>
                      <a:pt x="1089" y="1873"/>
                    </a:lnTo>
                    <a:lnTo>
                      <a:pt x="1100" y="1866"/>
                    </a:lnTo>
                    <a:lnTo>
                      <a:pt x="1109" y="1859"/>
                    </a:lnTo>
                    <a:lnTo>
                      <a:pt x="1116" y="1851"/>
                    </a:lnTo>
                    <a:lnTo>
                      <a:pt x="1122" y="1844"/>
                    </a:lnTo>
                    <a:lnTo>
                      <a:pt x="1126" y="1837"/>
                    </a:lnTo>
                    <a:lnTo>
                      <a:pt x="1127" y="1824"/>
                    </a:lnTo>
                    <a:lnTo>
                      <a:pt x="1127" y="1811"/>
                    </a:lnTo>
                    <a:lnTo>
                      <a:pt x="1127" y="1796"/>
                    </a:lnTo>
                    <a:lnTo>
                      <a:pt x="1126" y="1778"/>
                    </a:lnTo>
                    <a:lnTo>
                      <a:pt x="1124" y="1769"/>
                    </a:lnTo>
                    <a:lnTo>
                      <a:pt x="1123" y="1762"/>
                    </a:lnTo>
                    <a:lnTo>
                      <a:pt x="1122" y="1756"/>
                    </a:lnTo>
                    <a:lnTo>
                      <a:pt x="1121" y="1752"/>
                    </a:lnTo>
                    <a:lnTo>
                      <a:pt x="1116" y="1747"/>
                    </a:lnTo>
                    <a:lnTo>
                      <a:pt x="1113" y="1743"/>
                    </a:lnTo>
                    <a:lnTo>
                      <a:pt x="1110" y="1741"/>
                    </a:lnTo>
                    <a:lnTo>
                      <a:pt x="1109" y="1737"/>
                    </a:lnTo>
                    <a:lnTo>
                      <a:pt x="1107" y="1731"/>
                    </a:lnTo>
                    <a:lnTo>
                      <a:pt x="1105" y="1725"/>
                    </a:lnTo>
                    <a:lnTo>
                      <a:pt x="1102" y="1710"/>
                    </a:lnTo>
                    <a:lnTo>
                      <a:pt x="1100" y="1695"/>
                    </a:lnTo>
                    <a:lnTo>
                      <a:pt x="1098" y="1674"/>
                    </a:lnTo>
                    <a:lnTo>
                      <a:pt x="1097" y="1652"/>
                    </a:lnTo>
                    <a:lnTo>
                      <a:pt x="1097" y="1641"/>
                    </a:lnTo>
                    <a:lnTo>
                      <a:pt x="1097" y="1630"/>
                    </a:lnTo>
                    <a:lnTo>
                      <a:pt x="1100" y="1622"/>
                    </a:lnTo>
                    <a:lnTo>
                      <a:pt x="1102" y="1615"/>
                    </a:lnTo>
                    <a:lnTo>
                      <a:pt x="1115" y="1602"/>
                    </a:lnTo>
                    <a:lnTo>
                      <a:pt x="1133" y="1585"/>
                    </a:lnTo>
                    <a:lnTo>
                      <a:pt x="1142" y="1577"/>
                    </a:lnTo>
                    <a:lnTo>
                      <a:pt x="1151" y="1567"/>
                    </a:lnTo>
                    <a:lnTo>
                      <a:pt x="1154" y="1563"/>
                    </a:lnTo>
                    <a:lnTo>
                      <a:pt x="1157" y="1558"/>
                    </a:lnTo>
                    <a:lnTo>
                      <a:pt x="1159" y="1554"/>
                    </a:lnTo>
                    <a:lnTo>
                      <a:pt x="1160" y="1550"/>
                    </a:lnTo>
                    <a:lnTo>
                      <a:pt x="1161" y="1540"/>
                    </a:lnTo>
                    <a:lnTo>
                      <a:pt x="1161" y="1529"/>
                    </a:lnTo>
                    <a:lnTo>
                      <a:pt x="1161" y="1519"/>
                    </a:lnTo>
                    <a:lnTo>
                      <a:pt x="1161" y="1508"/>
                    </a:lnTo>
                    <a:lnTo>
                      <a:pt x="1159" y="1498"/>
                    </a:lnTo>
                    <a:lnTo>
                      <a:pt x="1158" y="1488"/>
                    </a:lnTo>
                    <a:lnTo>
                      <a:pt x="1154" y="1479"/>
                    </a:lnTo>
                    <a:lnTo>
                      <a:pt x="1151" y="1472"/>
                    </a:lnTo>
                    <a:lnTo>
                      <a:pt x="1148" y="1466"/>
                    </a:lnTo>
                    <a:lnTo>
                      <a:pt x="1147" y="1460"/>
                    </a:lnTo>
                    <a:lnTo>
                      <a:pt x="1146" y="1456"/>
                    </a:lnTo>
                    <a:lnTo>
                      <a:pt x="1147" y="1451"/>
                    </a:lnTo>
                    <a:lnTo>
                      <a:pt x="1151" y="1443"/>
                    </a:lnTo>
                    <a:lnTo>
                      <a:pt x="1157" y="1435"/>
                    </a:lnTo>
                    <a:lnTo>
                      <a:pt x="1159" y="1432"/>
                    </a:lnTo>
                    <a:lnTo>
                      <a:pt x="1163" y="1427"/>
                    </a:lnTo>
                    <a:lnTo>
                      <a:pt x="1164" y="1422"/>
                    </a:lnTo>
                    <a:lnTo>
                      <a:pt x="1165" y="1416"/>
                    </a:lnTo>
                    <a:lnTo>
                      <a:pt x="1165" y="1412"/>
                    </a:lnTo>
                    <a:lnTo>
                      <a:pt x="1164" y="1406"/>
                    </a:lnTo>
                    <a:lnTo>
                      <a:pt x="1161" y="1400"/>
                    </a:lnTo>
                    <a:lnTo>
                      <a:pt x="1157" y="1395"/>
                    </a:lnTo>
                    <a:lnTo>
                      <a:pt x="1144" y="1384"/>
                    </a:lnTo>
                    <a:lnTo>
                      <a:pt x="1127" y="1374"/>
                    </a:lnTo>
                    <a:lnTo>
                      <a:pt x="1119" y="1369"/>
                    </a:lnTo>
                    <a:lnTo>
                      <a:pt x="1111" y="1364"/>
                    </a:lnTo>
                    <a:lnTo>
                      <a:pt x="1105" y="1362"/>
                    </a:lnTo>
                    <a:lnTo>
                      <a:pt x="1100" y="1362"/>
                    </a:lnTo>
                    <a:lnTo>
                      <a:pt x="1084" y="1363"/>
                    </a:lnTo>
                    <a:lnTo>
                      <a:pt x="1070" y="1363"/>
                    </a:lnTo>
                    <a:lnTo>
                      <a:pt x="1066" y="1362"/>
                    </a:lnTo>
                    <a:lnTo>
                      <a:pt x="1064" y="1359"/>
                    </a:lnTo>
                    <a:lnTo>
                      <a:pt x="1059" y="1352"/>
                    </a:lnTo>
                    <a:lnTo>
                      <a:pt x="1054" y="1342"/>
                    </a:lnTo>
                    <a:lnTo>
                      <a:pt x="1051" y="1337"/>
                    </a:lnTo>
                    <a:lnTo>
                      <a:pt x="1046" y="1332"/>
                    </a:lnTo>
                    <a:lnTo>
                      <a:pt x="1041" y="1327"/>
                    </a:lnTo>
                    <a:lnTo>
                      <a:pt x="1034" y="1324"/>
                    </a:lnTo>
                    <a:lnTo>
                      <a:pt x="1021" y="1318"/>
                    </a:lnTo>
                    <a:lnTo>
                      <a:pt x="1012" y="1314"/>
                    </a:lnTo>
                    <a:lnTo>
                      <a:pt x="1006" y="1311"/>
                    </a:lnTo>
                    <a:lnTo>
                      <a:pt x="1001" y="1306"/>
                    </a:lnTo>
                    <a:lnTo>
                      <a:pt x="998" y="1303"/>
                    </a:lnTo>
                    <a:lnTo>
                      <a:pt x="997" y="1302"/>
                    </a:lnTo>
                    <a:lnTo>
                      <a:pt x="995" y="1302"/>
                    </a:lnTo>
                    <a:lnTo>
                      <a:pt x="993" y="1302"/>
                    </a:lnTo>
                    <a:lnTo>
                      <a:pt x="989" y="1305"/>
                    </a:lnTo>
                    <a:lnTo>
                      <a:pt x="985" y="1311"/>
                    </a:lnTo>
                    <a:lnTo>
                      <a:pt x="984" y="1313"/>
                    </a:lnTo>
                    <a:lnTo>
                      <a:pt x="982" y="1314"/>
                    </a:lnTo>
                    <a:lnTo>
                      <a:pt x="978" y="1315"/>
                    </a:lnTo>
                    <a:lnTo>
                      <a:pt x="975" y="1317"/>
                    </a:lnTo>
                    <a:lnTo>
                      <a:pt x="971" y="1317"/>
                    </a:lnTo>
                    <a:lnTo>
                      <a:pt x="966" y="1315"/>
                    </a:lnTo>
                    <a:lnTo>
                      <a:pt x="962" y="1313"/>
                    </a:lnTo>
                    <a:lnTo>
                      <a:pt x="957" y="1309"/>
                    </a:lnTo>
                    <a:lnTo>
                      <a:pt x="949" y="1302"/>
                    </a:lnTo>
                    <a:lnTo>
                      <a:pt x="941" y="1294"/>
                    </a:lnTo>
                    <a:lnTo>
                      <a:pt x="937" y="1286"/>
                    </a:lnTo>
                    <a:lnTo>
                      <a:pt x="934" y="1275"/>
                    </a:lnTo>
                    <a:lnTo>
                      <a:pt x="933" y="1270"/>
                    </a:lnTo>
                    <a:lnTo>
                      <a:pt x="931" y="1267"/>
                    </a:lnTo>
                    <a:lnTo>
                      <a:pt x="928" y="1264"/>
                    </a:lnTo>
                    <a:lnTo>
                      <a:pt x="927" y="1263"/>
                    </a:lnTo>
                    <a:lnTo>
                      <a:pt x="921" y="1263"/>
                    </a:lnTo>
                    <a:lnTo>
                      <a:pt x="914" y="1265"/>
                    </a:lnTo>
                    <a:lnTo>
                      <a:pt x="912" y="1267"/>
                    </a:lnTo>
                    <a:lnTo>
                      <a:pt x="909" y="1267"/>
                    </a:lnTo>
                    <a:lnTo>
                      <a:pt x="907" y="1265"/>
                    </a:lnTo>
                    <a:lnTo>
                      <a:pt x="906" y="1264"/>
                    </a:lnTo>
                    <a:lnTo>
                      <a:pt x="901" y="1261"/>
                    </a:lnTo>
                    <a:lnTo>
                      <a:pt x="899" y="1256"/>
                    </a:lnTo>
                    <a:lnTo>
                      <a:pt x="897" y="1249"/>
                    </a:lnTo>
                    <a:lnTo>
                      <a:pt x="896" y="1243"/>
                    </a:lnTo>
                    <a:lnTo>
                      <a:pt x="895" y="1237"/>
                    </a:lnTo>
                    <a:lnTo>
                      <a:pt x="890" y="1231"/>
                    </a:lnTo>
                    <a:lnTo>
                      <a:pt x="883" y="1224"/>
                    </a:lnTo>
                    <a:lnTo>
                      <a:pt x="874" y="1218"/>
                    </a:lnTo>
                    <a:lnTo>
                      <a:pt x="864" y="1213"/>
                    </a:lnTo>
                    <a:lnTo>
                      <a:pt x="857" y="1208"/>
                    </a:lnTo>
                    <a:lnTo>
                      <a:pt x="848" y="1202"/>
                    </a:lnTo>
                    <a:lnTo>
                      <a:pt x="837" y="1197"/>
                    </a:lnTo>
                    <a:lnTo>
                      <a:pt x="827" y="1191"/>
                    </a:lnTo>
                    <a:lnTo>
                      <a:pt x="820" y="1188"/>
                    </a:lnTo>
                    <a:lnTo>
                      <a:pt x="817" y="1187"/>
                    </a:lnTo>
                    <a:lnTo>
                      <a:pt x="811" y="1187"/>
                    </a:lnTo>
                    <a:lnTo>
                      <a:pt x="804" y="1187"/>
                    </a:lnTo>
                    <a:lnTo>
                      <a:pt x="793" y="1189"/>
                    </a:lnTo>
                    <a:lnTo>
                      <a:pt x="785" y="1189"/>
                    </a:lnTo>
                    <a:lnTo>
                      <a:pt x="779" y="1189"/>
                    </a:lnTo>
                    <a:lnTo>
                      <a:pt x="774" y="1188"/>
                    </a:lnTo>
                    <a:lnTo>
                      <a:pt x="770" y="1186"/>
                    </a:lnTo>
                    <a:lnTo>
                      <a:pt x="767" y="1179"/>
                    </a:lnTo>
                    <a:lnTo>
                      <a:pt x="764" y="1169"/>
                    </a:lnTo>
                    <a:lnTo>
                      <a:pt x="763" y="1166"/>
                    </a:lnTo>
                    <a:lnTo>
                      <a:pt x="761" y="1163"/>
                    </a:lnTo>
                    <a:lnTo>
                      <a:pt x="758" y="1161"/>
                    </a:lnTo>
                    <a:lnTo>
                      <a:pt x="755" y="1160"/>
                    </a:lnTo>
                    <a:lnTo>
                      <a:pt x="746" y="1157"/>
                    </a:lnTo>
                    <a:lnTo>
                      <a:pt x="737" y="1155"/>
                    </a:lnTo>
                    <a:lnTo>
                      <a:pt x="717" y="1155"/>
                    </a:lnTo>
                    <a:lnTo>
                      <a:pt x="700" y="1154"/>
                    </a:lnTo>
                    <a:lnTo>
                      <a:pt x="692" y="1154"/>
                    </a:lnTo>
                    <a:lnTo>
                      <a:pt x="687" y="1151"/>
                    </a:lnTo>
                    <a:lnTo>
                      <a:pt x="686" y="1150"/>
                    </a:lnTo>
                    <a:lnTo>
                      <a:pt x="685" y="1147"/>
                    </a:lnTo>
                    <a:lnTo>
                      <a:pt x="685" y="1143"/>
                    </a:lnTo>
                    <a:lnTo>
                      <a:pt x="685" y="1137"/>
                    </a:lnTo>
                    <a:lnTo>
                      <a:pt x="683" y="1128"/>
                    </a:lnTo>
                    <a:lnTo>
                      <a:pt x="683" y="1117"/>
                    </a:lnTo>
                    <a:lnTo>
                      <a:pt x="685" y="1110"/>
                    </a:lnTo>
                    <a:lnTo>
                      <a:pt x="686" y="1103"/>
                    </a:lnTo>
                    <a:lnTo>
                      <a:pt x="687" y="1098"/>
                    </a:lnTo>
                    <a:lnTo>
                      <a:pt x="689" y="1093"/>
                    </a:lnTo>
                    <a:lnTo>
                      <a:pt x="691" y="1088"/>
                    </a:lnTo>
                    <a:lnTo>
                      <a:pt x="692" y="1085"/>
                    </a:lnTo>
                    <a:lnTo>
                      <a:pt x="692" y="1081"/>
                    </a:lnTo>
                    <a:lnTo>
                      <a:pt x="692" y="1078"/>
                    </a:lnTo>
                    <a:lnTo>
                      <a:pt x="688" y="1069"/>
                    </a:lnTo>
                    <a:lnTo>
                      <a:pt x="683" y="1063"/>
                    </a:lnTo>
                    <a:lnTo>
                      <a:pt x="680" y="1061"/>
                    </a:lnTo>
                    <a:lnTo>
                      <a:pt x="679" y="1059"/>
                    </a:lnTo>
                    <a:lnTo>
                      <a:pt x="682" y="1060"/>
                    </a:lnTo>
                    <a:lnTo>
                      <a:pt x="688" y="1061"/>
                    </a:lnTo>
                    <a:lnTo>
                      <a:pt x="692" y="1061"/>
                    </a:lnTo>
                    <a:lnTo>
                      <a:pt x="697" y="1061"/>
                    </a:lnTo>
                    <a:lnTo>
                      <a:pt x="698" y="1061"/>
                    </a:lnTo>
                    <a:lnTo>
                      <a:pt x="699" y="1060"/>
                    </a:lnTo>
                    <a:lnTo>
                      <a:pt x="700" y="1059"/>
                    </a:lnTo>
                    <a:lnTo>
                      <a:pt x="700" y="1056"/>
                    </a:lnTo>
                    <a:lnTo>
                      <a:pt x="700" y="1054"/>
                    </a:lnTo>
                    <a:lnTo>
                      <a:pt x="702" y="1053"/>
                    </a:lnTo>
                    <a:lnTo>
                      <a:pt x="704" y="1051"/>
                    </a:lnTo>
                    <a:lnTo>
                      <a:pt x="706" y="1050"/>
                    </a:lnTo>
                    <a:lnTo>
                      <a:pt x="711" y="1049"/>
                    </a:lnTo>
                    <a:lnTo>
                      <a:pt x="713" y="1047"/>
                    </a:lnTo>
                    <a:lnTo>
                      <a:pt x="716" y="1041"/>
                    </a:lnTo>
                    <a:lnTo>
                      <a:pt x="716" y="1037"/>
                    </a:lnTo>
                    <a:lnTo>
                      <a:pt x="713" y="1032"/>
                    </a:lnTo>
                    <a:lnTo>
                      <a:pt x="710" y="1029"/>
                    </a:lnTo>
                    <a:lnTo>
                      <a:pt x="701" y="1023"/>
                    </a:lnTo>
                    <a:lnTo>
                      <a:pt x="695" y="1018"/>
                    </a:lnTo>
                    <a:lnTo>
                      <a:pt x="693" y="1016"/>
                    </a:lnTo>
                    <a:lnTo>
                      <a:pt x="692" y="1012"/>
                    </a:lnTo>
                    <a:lnTo>
                      <a:pt x="694" y="1009"/>
                    </a:lnTo>
                    <a:lnTo>
                      <a:pt x="697" y="1006"/>
                    </a:lnTo>
                    <a:lnTo>
                      <a:pt x="699" y="1004"/>
                    </a:lnTo>
                    <a:lnTo>
                      <a:pt x="701" y="1002"/>
                    </a:lnTo>
                    <a:lnTo>
                      <a:pt x="701" y="999"/>
                    </a:lnTo>
                    <a:lnTo>
                      <a:pt x="701" y="998"/>
                    </a:lnTo>
                    <a:lnTo>
                      <a:pt x="699" y="993"/>
                    </a:lnTo>
                    <a:lnTo>
                      <a:pt x="694" y="986"/>
                    </a:lnTo>
                    <a:lnTo>
                      <a:pt x="692" y="984"/>
                    </a:lnTo>
                    <a:lnTo>
                      <a:pt x="691" y="980"/>
                    </a:lnTo>
                    <a:lnTo>
                      <a:pt x="691" y="975"/>
                    </a:lnTo>
                    <a:lnTo>
                      <a:pt x="691" y="969"/>
                    </a:lnTo>
                    <a:lnTo>
                      <a:pt x="691" y="952"/>
                    </a:lnTo>
                    <a:lnTo>
                      <a:pt x="691" y="934"/>
                    </a:lnTo>
                    <a:lnTo>
                      <a:pt x="692" y="923"/>
                    </a:lnTo>
                    <a:lnTo>
                      <a:pt x="695" y="914"/>
                    </a:lnTo>
                    <a:lnTo>
                      <a:pt x="700" y="904"/>
                    </a:lnTo>
                    <a:lnTo>
                      <a:pt x="706" y="897"/>
                    </a:lnTo>
                    <a:lnTo>
                      <a:pt x="712" y="890"/>
                    </a:lnTo>
                    <a:lnTo>
                      <a:pt x="717" y="883"/>
                    </a:lnTo>
                    <a:lnTo>
                      <a:pt x="718" y="880"/>
                    </a:lnTo>
                    <a:lnTo>
                      <a:pt x="719" y="877"/>
                    </a:lnTo>
                    <a:lnTo>
                      <a:pt x="718" y="873"/>
                    </a:lnTo>
                    <a:lnTo>
                      <a:pt x="714" y="871"/>
                    </a:lnTo>
                    <a:lnTo>
                      <a:pt x="708" y="866"/>
                    </a:lnTo>
                    <a:lnTo>
                      <a:pt x="705" y="861"/>
                    </a:lnTo>
                    <a:lnTo>
                      <a:pt x="705" y="858"/>
                    </a:lnTo>
                    <a:lnTo>
                      <a:pt x="705" y="855"/>
                    </a:lnTo>
                    <a:lnTo>
                      <a:pt x="706" y="853"/>
                    </a:lnTo>
                    <a:lnTo>
                      <a:pt x="708" y="849"/>
                    </a:lnTo>
                    <a:lnTo>
                      <a:pt x="716" y="842"/>
                    </a:lnTo>
                    <a:lnTo>
                      <a:pt x="726" y="832"/>
                    </a:lnTo>
                    <a:lnTo>
                      <a:pt x="736" y="823"/>
                    </a:lnTo>
                    <a:lnTo>
                      <a:pt x="744" y="817"/>
                    </a:lnTo>
                    <a:lnTo>
                      <a:pt x="750" y="815"/>
                    </a:lnTo>
                    <a:lnTo>
                      <a:pt x="755" y="811"/>
                    </a:lnTo>
                    <a:lnTo>
                      <a:pt x="758" y="807"/>
                    </a:lnTo>
                    <a:lnTo>
                      <a:pt x="761" y="801"/>
                    </a:lnTo>
                    <a:lnTo>
                      <a:pt x="763" y="797"/>
                    </a:lnTo>
                    <a:lnTo>
                      <a:pt x="765" y="794"/>
                    </a:lnTo>
                    <a:lnTo>
                      <a:pt x="769" y="791"/>
                    </a:lnTo>
                    <a:lnTo>
                      <a:pt x="773" y="788"/>
                    </a:lnTo>
                    <a:lnTo>
                      <a:pt x="783" y="783"/>
                    </a:lnTo>
                    <a:lnTo>
                      <a:pt x="796" y="779"/>
                    </a:lnTo>
                    <a:lnTo>
                      <a:pt x="808" y="776"/>
                    </a:lnTo>
                    <a:lnTo>
                      <a:pt x="817" y="771"/>
                    </a:lnTo>
                    <a:lnTo>
                      <a:pt x="821" y="766"/>
                    </a:lnTo>
                    <a:lnTo>
                      <a:pt x="825" y="759"/>
                    </a:lnTo>
                    <a:lnTo>
                      <a:pt x="826" y="754"/>
                    </a:lnTo>
                    <a:lnTo>
                      <a:pt x="826" y="751"/>
                    </a:lnTo>
                    <a:lnTo>
                      <a:pt x="825" y="746"/>
                    </a:lnTo>
                    <a:lnTo>
                      <a:pt x="824" y="742"/>
                    </a:lnTo>
                    <a:lnTo>
                      <a:pt x="824" y="740"/>
                    </a:lnTo>
                    <a:lnTo>
                      <a:pt x="825" y="740"/>
                    </a:lnTo>
                    <a:lnTo>
                      <a:pt x="826" y="739"/>
                    </a:lnTo>
                    <a:lnTo>
                      <a:pt x="830" y="740"/>
                    </a:lnTo>
                    <a:lnTo>
                      <a:pt x="834" y="741"/>
                    </a:lnTo>
                    <a:lnTo>
                      <a:pt x="840" y="744"/>
                    </a:lnTo>
                    <a:lnTo>
                      <a:pt x="855" y="746"/>
                    </a:lnTo>
                    <a:lnTo>
                      <a:pt x="875" y="750"/>
                    </a:lnTo>
                    <a:lnTo>
                      <a:pt x="886" y="753"/>
                    </a:lnTo>
                    <a:lnTo>
                      <a:pt x="896" y="756"/>
                    </a:lnTo>
                    <a:lnTo>
                      <a:pt x="907" y="759"/>
                    </a:lnTo>
                    <a:lnTo>
                      <a:pt x="915" y="764"/>
                    </a:lnTo>
                    <a:lnTo>
                      <a:pt x="922" y="769"/>
                    </a:lnTo>
                    <a:lnTo>
                      <a:pt x="927" y="772"/>
                    </a:lnTo>
                    <a:lnTo>
                      <a:pt x="932" y="777"/>
                    </a:lnTo>
                    <a:lnTo>
                      <a:pt x="934" y="782"/>
                    </a:lnTo>
                    <a:lnTo>
                      <a:pt x="939" y="794"/>
                    </a:lnTo>
                    <a:lnTo>
                      <a:pt x="943" y="810"/>
                    </a:lnTo>
                    <a:lnTo>
                      <a:pt x="946" y="826"/>
                    </a:lnTo>
                    <a:lnTo>
                      <a:pt x="950" y="839"/>
                    </a:lnTo>
                    <a:lnTo>
                      <a:pt x="953" y="842"/>
                    </a:lnTo>
                    <a:lnTo>
                      <a:pt x="957" y="847"/>
                    </a:lnTo>
                    <a:lnTo>
                      <a:pt x="962" y="849"/>
                    </a:lnTo>
                    <a:lnTo>
                      <a:pt x="966" y="852"/>
                    </a:lnTo>
                    <a:lnTo>
                      <a:pt x="974" y="854"/>
                    </a:lnTo>
                    <a:lnTo>
                      <a:pt x="979" y="854"/>
                    </a:lnTo>
                    <a:lnTo>
                      <a:pt x="987" y="854"/>
                    </a:lnTo>
                    <a:lnTo>
                      <a:pt x="994" y="853"/>
                    </a:lnTo>
                    <a:lnTo>
                      <a:pt x="1007" y="849"/>
                    </a:lnTo>
                    <a:lnTo>
                      <a:pt x="1019" y="845"/>
                    </a:lnTo>
                    <a:lnTo>
                      <a:pt x="1029" y="841"/>
                    </a:lnTo>
                    <a:lnTo>
                      <a:pt x="1044" y="839"/>
                    </a:lnTo>
                    <a:lnTo>
                      <a:pt x="1059" y="838"/>
                    </a:lnTo>
                    <a:lnTo>
                      <a:pt x="1076" y="836"/>
                    </a:lnTo>
                    <a:lnTo>
                      <a:pt x="1091" y="835"/>
                    </a:lnTo>
                    <a:lnTo>
                      <a:pt x="1105" y="833"/>
                    </a:lnTo>
                    <a:lnTo>
                      <a:pt x="1121" y="832"/>
                    </a:lnTo>
                    <a:lnTo>
                      <a:pt x="1140" y="832"/>
                    </a:lnTo>
                    <a:lnTo>
                      <a:pt x="1160" y="832"/>
                    </a:lnTo>
                    <a:lnTo>
                      <a:pt x="1176" y="832"/>
                    </a:lnTo>
                    <a:lnTo>
                      <a:pt x="1183" y="830"/>
                    </a:lnTo>
                    <a:lnTo>
                      <a:pt x="1190" y="828"/>
                    </a:lnTo>
                    <a:lnTo>
                      <a:pt x="1195" y="827"/>
                    </a:lnTo>
                    <a:lnTo>
                      <a:pt x="1201" y="823"/>
                    </a:lnTo>
                    <a:lnTo>
                      <a:pt x="1204" y="820"/>
                    </a:lnTo>
                    <a:lnTo>
                      <a:pt x="1207" y="815"/>
                    </a:lnTo>
                    <a:lnTo>
                      <a:pt x="1208" y="808"/>
                    </a:lnTo>
                    <a:lnTo>
                      <a:pt x="1208" y="801"/>
                    </a:lnTo>
                    <a:lnTo>
                      <a:pt x="1207" y="786"/>
                    </a:lnTo>
                    <a:lnTo>
                      <a:pt x="1205" y="773"/>
                    </a:lnTo>
                    <a:lnTo>
                      <a:pt x="1205" y="760"/>
                    </a:lnTo>
                    <a:lnTo>
                      <a:pt x="1204" y="744"/>
                    </a:lnTo>
                    <a:lnTo>
                      <a:pt x="1204" y="725"/>
                    </a:lnTo>
                    <a:lnTo>
                      <a:pt x="1207" y="708"/>
                    </a:lnTo>
                    <a:lnTo>
                      <a:pt x="1208" y="701"/>
                    </a:lnTo>
                    <a:lnTo>
                      <a:pt x="1211" y="695"/>
                    </a:lnTo>
                    <a:lnTo>
                      <a:pt x="1214" y="690"/>
                    </a:lnTo>
                    <a:lnTo>
                      <a:pt x="1217" y="687"/>
                    </a:lnTo>
                    <a:lnTo>
                      <a:pt x="1221" y="685"/>
                    </a:lnTo>
                    <a:lnTo>
                      <a:pt x="1224" y="684"/>
                    </a:lnTo>
                    <a:lnTo>
                      <a:pt x="1228" y="687"/>
                    </a:lnTo>
                    <a:lnTo>
                      <a:pt x="1230" y="689"/>
                    </a:lnTo>
                    <a:lnTo>
                      <a:pt x="1245" y="708"/>
                    </a:lnTo>
                    <a:lnTo>
                      <a:pt x="1258" y="723"/>
                    </a:lnTo>
                    <a:lnTo>
                      <a:pt x="1260" y="725"/>
                    </a:lnTo>
                    <a:lnTo>
                      <a:pt x="1262" y="726"/>
                    </a:lnTo>
                    <a:lnTo>
                      <a:pt x="1266" y="726"/>
                    </a:lnTo>
                    <a:lnTo>
                      <a:pt x="1268" y="725"/>
                    </a:lnTo>
                    <a:lnTo>
                      <a:pt x="1273" y="719"/>
                    </a:lnTo>
                    <a:lnTo>
                      <a:pt x="1279" y="708"/>
                    </a:lnTo>
                    <a:lnTo>
                      <a:pt x="1286" y="695"/>
                    </a:lnTo>
                    <a:lnTo>
                      <a:pt x="1291" y="679"/>
                    </a:lnTo>
                    <a:lnTo>
                      <a:pt x="1294" y="665"/>
                    </a:lnTo>
                    <a:lnTo>
                      <a:pt x="1298" y="652"/>
                    </a:lnTo>
                    <a:lnTo>
                      <a:pt x="1298" y="647"/>
                    </a:lnTo>
                    <a:lnTo>
                      <a:pt x="1298" y="643"/>
                    </a:lnTo>
                    <a:lnTo>
                      <a:pt x="1297" y="639"/>
                    </a:lnTo>
                    <a:lnTo>
                      <a:pt x="1294" y="635"/>
                    </a:lnTo>
                    <a:lnTo>
                      <a:pt x="1289" y="631"/>
                    </a:lnTo>
                    <a:lnTo>
                      <a:pt x="1280" y="626"/>
                    </a:lnTo>
                    <a:lnTo>
                      <a:pt x="1274" y="622"/>
                    </a:lnTo>
                    <a:lnTo>
                      <a:pt x="1268" y="619"/>
                    </a:lnTo>
                    <a:lnTo>
                      <a:pt x="1262" y="614"/>
                    </a:lnTo>
                    <a:lnTo>
                      <a:pt x="1258" y="608"/>
                    </a:lnTo>
                    <a:lnTo>
                      <a:pt x="1253" y="602"/>
                    </a:lnTo>
                    <a:lnTo>
                      <a:pt x="1249" y="596"/>
                    </a:lnTo>
                    <a:lnTo>
                      <a:pt x="1248" y="590"/>
                    </a:lnTo>
                    <a:lnTo>
                      <a:pt x="1249" y="584"/>
                    </a:lnTo>
                    <a:lnTo>
                      <a:pt x="1253" y="576"/>
                    </a:lnTo>
                    <a:lnTo>
                      <a:pt x="1258" y="569"/>
                    </a:lnTo>
                    <a:lnTo>
                      <a:pt x="1259" y="565"/>
                    </a:lnTo>
                    <a:lnTo>
                      <a:pt x="1260" y="562"/>
                    </a:lnTo>
                    <a:lnTo>
                      <a:pt x="1261" y="557"/>
                    </a:lnTo>
                    <a:lnTo>
                      <a:pt x="1261" y="551"/>
                    </a:lnTo>
                    <a:lnTo>
                      <a:pt x="1261" y="539"/>
                    </a:lnTo>
                    <a:lnTo>
                      <a:pt x="1261" y="530"/>
                    </a:lnTo>
                    <a:lnTo>
                      <a:pt x="1262" y="526"/>
                    </a:lnTo>
                    <a:lnTo>
                      <a:pt x="1264" y="523"/>
                    </a:lnTo>
                    <a:lnTo>
                      <a:pt x="1266" y="520"/>
                    </a:lnTo>
                    <a:lnTo>
                      <a:pt x="1270" y="519"/>
                    </a:lnTo>
                    <a:lnTo>
                      <a:pt x="1278" y="518"/>
                    </a:lnTo>
                    <a:lnTo>
                      <a:pt x="1284" y="517"/>
                    </a:lnTo>
                    <a:lnTo>
                      <a:pt x="1286" y="515"/>
                    </a:lnTo>
                    <a:lnTo>
                      <a:pt x="1289" y="513"/>
                    </a:lnTo>
                    <a:lnTo>
                      <a:pt x="1291" y="509"/>
                    </a:lnTo>
                    <a:lnTo>
                      <a:pt x="1293" y="505"/>
                    </a:lnTo>
                    <a:lnTo>
                      <a:pt x="1299" y="494"/>
                    </a:lnTo>
                    <a:lnTo>
                      <a:pt x="1308" y="483"/>
                    </a:lnTo>
                    <a:lnTo>
                      <a:pt x="1316" y="473"/>
                    </a:lnTo>
                    <a:lnTo>
                      <a:pt x="1323" y="461"/>
                    </a:lnTo>
                    <a:lnTo>
                      <a:pt x="1325" y="456"/>
                    </a:lnTo>
                    <a:lnTo>
                      <a:pt x="1328" y="452"/>
                    </a:lnTo>
                    <a:lnTo>
                      <a:pt x="1330" y="449"/>
                    </a:lnTo>
                    <a:lnTo>
                      <a:pt x="1334" y="445"/>
                    </a:lnTo>
                    <a:lnTo>
                      <a:pt x="1343" y="439"/>
                    </a:lnTo>
                    <a:lnTo>
                      <a:pt x="1357" y="432"/>
                    </a:lnTo>
                    <a:lnTo>
                      <a:pt x="1373" y="424"/>
                    </a:lnTo>
                    <a:lnTo>
                      <a:pt x="1385" y="418"/>
                    </a:lnTo>
                    <a:lnTo>
                      <a:pt x="1388" y="414"/>
                    </a:lnTo>
                    <a:lnTo>
                      <a:pt x="1392" y="411"/>
                    </a:lnTo>
                    <a:lnTo>
                      <a:pt x="1394" y="408"/>
                    </a:lnTo>
                    <a:lnTo>
                      <a:pt x="1394" y="404"/>
                    </a:lnTo>
                    <a:lnTo>
                      <a:pt x="1394" y="395"/>
                    </a:lnTo>
                    <a:lnTo>
                      <a:pt x="1393" y="386"/>
                    </a:lnTo>
                    <a:lnTo>
                      <a:pt x="1393" y="381"/>
                    </a:lnTo>
                    <a:lnTo>
                      <a:pt x="1394" y="378"/>
                    </a:lnTo>
                    <a:lnTo>
                      <a:pt x="1397" y="375"/>
                    </a:lnTo>
                    <a:lnTo>
                      <a:pt x="1400" y="374"/>
                    </a:lnTo>
                    <a:lnTo>
                      <a:pt x="1407" y="372"/>
                    </a:lnTo>
                    <a:lnTo>
                      <a:pt x="1413" y="368"/>
                    </a:lnTo>
                    <a:lnTo>
                      <a:pt x="1416" y="366"/>
                    </a:lnTo>
                    <a:lnTo>
                      <a:pt x="1418" y="362"/>
                    </a:lnTo>
                    <a:lnTo>
                      <a:pt x="1420" y="359"/>
                    </a:lnTo>
                    <a:lnTo>
                      <a:pt x="1422" y="353"/>
                    </a:lnTo>
                    <a:lnTo>
                      <a:pt x="1425" y="343"/>
                    </a:lnTo>
                    <a:lnTo>
                      <a:pt x="1429" y="336"/>
                    </a:lnTo>
                    <a:lnTo>
                      <a:pt x="1431" y="334"/>
                    </a:lnTo>
                    <a:lnTo>
                      <a:pt x="1435" y="331"/>
                    </a:lnTo>
                    <a:lnTo>
                      <a:pt x="1441" y="330"/>
                    </a:lnTo>
                    <a:lnTo>
                      <a:pt x="1447" y="330"/>
                    </a:lnTo>
                    <a:lnTo>
                      <a:pt x="1460" y="329"/>
                    </a:lnTo>
                    <a:lnTo>
                      <a:pt x="1469" y="328"/>
                    </a:lnTo>
                    <a:lnTo>
                      <a:pt x="1472" y="325"/>
                    </a:lnTo>
                    <a:lnTo>
                      <a:pt x="1474" y="323"/>
                    </a:lnTo>
                    <a:lnTo>
                      <a:pt x="1476" y="321"/>
                    </a:lnTo>
                    <a:lnTo>
                      <a:pt x="1478" y="317"/>
                    </a:lnTo>
                    <a:lnTo>
                      <a:pt x="1481" y="309"/>
                    </a:lnTo>
                    <a:lnTo>
                      <a:pt x="1486" y="300"/>
                    </a:lnTo>
                    <a:lnTo>
                      <a:pt x="1492" y="293"/>
                    </a:lnTo>
                    <a:lnTo>
                      <a:pt x="1499" y="287"/>
                    </a:lnTo>
                    <a:lnTo>
                      <a:pt x="1505" y="284"/>
                    </a:lnTo>
                    <a:lnTo>
                      <a:pt x="1508" y="280"/>
                    </a:lnTo>
                    <a:lnTo>
                      <a:pt x="1508" y="274"/>
                    </a:lnTo>
                    <a:lnTo>
                      <a:pt x="1508" y="263"/>
                    </a:lnTo>
                    <a:lnTo>
                      <a:pt x="1508" y="249"/>
                    </a:lnTo>
                    <a:lnTo>
                      <a:pt x="1508" y="235"/>
                    </a:lnTo>
                    <a:lnTo>
                      <a:pt x="1510" y="229"/>
                    </a:lnTo>
                    <a:lnTo>
                      <a:pt x="1512" y="223"/>
                    </a:lnTo>
                    <a:lnTo>
                      <a:pt x="1514" y="219"/>
                    </a:lnTo>
                    <a:lnTo>
                      <a:pt x="1519" y="217"/>
                    </a:lnTo>
                    <a:lnTo>
                      <a:pt x="1530" y="215"/>
                    </a:lnTo>
                    <a:lnTo>
                      <a:pt x="1541" y="212"/>
                    </a:lnTo>
                    <a:lnTo>
                      <a:pt x="1545" y="210"/>
                    </a:lnTo>
                    <a:lnTo>
                      <a:pt x="1551" y="208"/>
                    </a:lnTo>
                    <a:lnTo>
                      <a:pt x="1555" y="204"/>
                    </a:lnTo>
                    <a:lnTo>
                      <a:pt x="1560" y="200"/>
                    </a:lnTo>
                    <a:lnTo>
                      <a:pt x="1568" y="190"/>
                    </a:lnTo>
                    <a:lnTo>
                      <a:pt x="1577" y="177"/>
                    </a:lnTo>
                    <a:lnTo>
                      <a:pt x="1583" y="171"/>
                    </a:lnTo>
                    <a:lnTo>
                      <a:pt x="1589" y="165"/>
                    </a:lnTo>
                    <a:lnTo>
                      <a:pt x="1595" y="160"/>
                    </a:lnTo>
                    <a:lnTo>
                      <a:pt x="1601" y="158"/>
                    </a:lnTo>
                    <a:lnTo>
                      <a:pt x="1612" y="153"/>
                    </a:lnTo>
                    <a:lnTo>
                      <a:pt x="1619" y="152"/>
                    </a:lnTo>
                    <a:lnTo>
                      <a:pt x="1626" y="152"/>
                    </a:lnTo>
                    <a:lnTo>
                      <a:pt x="1632" y="152"/>
                    </a:lnTo>
                    <a:lnTo>
                      <a:pt x="1638" y="151"/>
                    </a:lnTo>
                    <a:lnTo>
                      <a:pt x="1645" y="148"/>
                    </a:lnTo>
                    <a:lnTo>
                      <a:pt x="1652" y="143"/>
                    </a:lnTo>
                    <a:lnTo>
                      <a:pt x="1661" y="139"/>
                    </a:lnTo>
                    <a:lnTo>
                      <a:pt x="1668" y="135"/>
                    </a:lnTo>
                    <a:lnTo>
                      <a:pt x="1675" y="129"/>
                    </a:lnTo>
                    <a:lnTo>
                      <a:pt x="1676" y="127"/>
                    </a:lnTo>
                    <a:lnTo>
                      <a:pt x="1675" y="122"/>
                    </a:lnTo>
                    <a:lnTo>
                      <a:pt x="1673" y="117"/>
                    </a:lnTo>
                    <a:lnTo>
                      <a:pt x="1670" y="111"/>
                    </a:lnTo>
                    <a:lnTo>
                      <a:pt x="1663" y="98"/>
                    </a:lnTo>
                    <a:lnTo>
                      <a:pt x="1658" y="89"/>
                    </a:lnTo>
                    <a:lnTo>
                      <a:pt x="1652" y="78"/>
                    </a:lnTo>
                    <a:lnTo>
                      <a:pt x="1644" y="64"/>
                    </a:lnTo>
                    <a:lnTo>
                      <a:pt x="1640" y="57"/>
                    </a:lnTo>
                    <a:lnTo>
                      <a:pt x="1639" y="54"/>
                    </a:lnTo>
                    <a:lnTo>
                      <a:pt x="1643" y="53"/>
                    </a:lnTo>
                    <a:lnTo>
                      <a:pt x="1652" y="52"/>
                    </a:lnTo>
                    <a:lnTo>
                      <a:pt x="1662" y="53"/>
                    </a:lnTo>
                    <a:lnTo>
                      <a:pt x="1671" y="54"/>
                    </a:lnTo>
                    <a:lnTo>
                      <a:pt x="1676" y="57"/>
                    </a:lnTo>
                    <a:lnTo>
                      <a:pt x="1681" y="59"/>
                    </a:lnTo>
                    <a:lnTo>
                      <a:pt x="1684" y="61"/>
                    </a:lnTo>
                    <a:lnTo>
                      <a:pt x="1688" y="65"/>
                    </a:lnTo>
                    <a:lnTo>
                      <a:pt x="1696" y="79"/>
                    </a:lnTo>
                    <a:lnTo>
                      <a:pt x="1706" y="93"/>
                    </a:lnTo>
                    <a:lnTo>
                      <a:pt x="1714" y="104"/>
                    </a:lnTo>
                    <a:lnTo>
                      <a:pt x="1722" y="113"/>
                    </a:lnTo>
                    <a:lnTo>
                      <a:pt x="1726" y="115"/>
                    </a:lnTo>
                    <a:lnTo>
                      <a:pt x="1730" y="116"/>
                    </a:lnTo>
                    <a:lnTo>
                      <a:pt x="1732" y="116"/>
                    </a:lnTo>
                    <a:lnTo>
                      <a:pt x="1736" y="115"/>
                    </a:lnTo>
                    <a:lnTo>
                      <a:pt x="1738" y="114"/>
                    </a:lnTo>
                    <a:lnTo>
                      <a:pt x="1740" y="110"/>
                    </a:lnTo>
                    <a:lnTo>
                      <a:pt x="1744" y="107"/>
                    </a:lnTo>
                    <a:lnTo>
                      <a:pt x="1746" y="102"/>
                    </a:lnTo>
                    <a:lnTo>
                      <a:pt x="1750" y="96"/>
                    </a:lnTo>
                    <a:lnTo>
                      <a:pt x="1755" y="92"/>
                    </a:lnTo>
                    <a:lnTo>
                      <a:pt x="1759" y="90"/>
                    </a:lnTo>
                    <a:lnTo>
                      <a:pt x="1765" y="90"/>
                    </a:lnTo>
                    <a:lnTo>
                      <a:pt x="1770" y="90"/>
                    </a:lnTo>
                    <a:lnTo>
                      <a:pt x="1776" y="92"/>
                    </a:lnTo>
                    <a:lnTo>
                      <a:pt x="1781" y="95"/>
                    </a:lnTo>
                    <a:lnTo>
                      <a:pt x="1783" y="98"/>
                    </a:lnTo>
                    <a:lnTo>
                      <a:pt x="1789" y="109"/>
                    </a:lnTo>
                    <a:lnTo>
                      <a:pt x="1796" y="121"/>
                    </a:lnTo>
                    <a:lnTo>
                      <a:pt x="1800" y="127"/>
                    </a:lnTo>
                    <a:lnTo>
                      <a:pt x="1803" y="132"/>
                    </a:lnTo>
                    <a:lnTo>
                      <a:pt x="1807" y="135"/>
                    </a:lnTo>
                    <a:lnTo>
                      <a:pt x="1810" y="137"/>
                    </a:lnTo>
                    <a:lnTo>
                      <a:pt x="1814" y="139"/>
                    </a:lnTo>
                    <a:lnTo>
                      <a:pt x="1818" y="139"/>
                    </a:lnTo>
                    <a:lnTo>
                      <a:pt x="1822" y="137"/>
                    </a:lnTo>
                    <a:lnTo>
                      <a:pt x="1826" y="136"/>
                    </a:lnTo>
                    <a:lnTo>
                      <a:pt x="1829" y="133"/>
                    </a:lnTo>
                    <a:lnTo>
                      <a:pt x="1834" y="128"/>
                    </a:lnTo>
                    <a:lnTo>
                      <a:pt x="1838" y="122"/>
                    </a:lnTo>
                    <a:lnTo>
                      <a:pt x="1840" y="115"/>
                    </a:lnTo>
                    <a:lnTo>
                      <a:pt x="1847" y="99"/>
                    </a:lnTo>
                    <a:lnTo>
                      <a:pt x="1854" y="83"/>
                    </a:lnTo>
                    <a:lnTo>
                      <a:pt x="1864" y="67"/>
                    </a:lnTo>
                    <a:lnTo>
                      <a:pt x="1875" y="50"/>
                    </a:lnTo>
                    <a:lnTo>
                      <a:pt x="1881" y="42"/>
                    </a:lnTo>
                    <a:lnTo>
                      <a:pt x="1889" y="35"/>
                    </a:lnTo>
                    <a:lnTo>
                      <a:pt x="1896" y="29"/>
                    </a:lnTo>
                    <a:lnTo>
                      <a:pt x="1904" y="23"/>
                    </a:lnTo>
                    <a:lnTo>
                      <a:pt x="1921" y="16"/>
                    </a:lnTo>
                    <a:lnTo>
                      <a:pt x="1938" y="9"/>
                    </a:lnTo>
                    <a:lnTo>
                      <a:pt x="1952" y="3"/>
                    </a:lnTo>
                    <a:lnTo>
                      <a:pt x="1965" y="1"/>
                    </a:lnTo>
                    <a:lnTo>
                      <a:pt x="1971" y="0"/>
                    </a:lnTo>
                    <a:lnTo>
                      <a:pt x="1976" y="0"/>
                    </a:lnTo>
                    <a:lnTo>
                      <a:pt x="1979" y="1"/>
                    </a:lnTo>
                    <a:lnTo>
                      <a:pt x="1983" y="2"/>
                    </a:lnTo>
                    <a:lnTo>
                      <a:pt x="1984" y="4"/>
                    </a:lnTo>
                    <a:lnTo>
                      <a:pt x="1985" y="8"/>
                    </a:lnTo>
                    <a:lnTo>
                      <a:pt x="1985" y="11"/>
                    </a:lnTo>
                    <a:lnTo>
                      <a:pt x="1984" y="15"/>
                    </a:lnTo>
                    <a:lnTo>
                      <a:pt x="1980" y="23"/>
                    </a:lnTo>
                    <a:lnTo>
                      <a:pt x="1976" y="32"/>
                    </a:lnTo>
                    <a:lnTo>
                      <a:pt x="1968" y="40"/>
                    </a:lnTo>
                    <a:lnTo>
                      <a:pt x="1963" y="50"/>
                    </a:lnTo>
                    <a:lnTo>
                      <a:pt x="1958" y="58"/>
                    </a:lnTo>
                    <a:lnTo>
                      <a:pt x="1955" y="66"/>
                    </a:lnTo>
                    <a:lnTo>
                      <a:pt x="1955" y="71"/>
                    </a:lnTo>
                    <a:lnTo>
                      <a:pt x="1958" y="74"/>
                    </a:lnTo>
                    <a:lnTo>
                      <a:pt x="1960" y="78"/>
                    </a:lnTo>
                    <a:lnTo>
                      <a:pt x="1964" y="82"/>
                    </a:lnTo>
                    <a:lnTo>
                      <a:pt x="1965" y="84"/>
                    </a:lnTo>
                    <a:lnTo>
                      <a:pt x="1966" y="89"/>
                    </a:lnTo>
                    <a:lnTo>
                      <a:pt x="1968" y="90"/>
                    </a:lnTo>
                    <a:lnTo>
                      <a:pt x="1971" y="91"/>
                    </a:lnTo>
                    <a:lnTo>
                      <a:pt x="1976" y="91"/>
                    </a:lnTo>
                    <a:lnTo>
                      <a:pt x="1979" y="92"/>
                    </a:lnTo>
                    <a:lnTo>
                      <a:pt x="1990" y="91"/>
                    </a:lnTo>
                    <a:lnTo>
                      <a:pt x="1998" y="90"/>
                    </a:lnTo>
                    <a:lnTo>
                      <a:pt x="2007" y="90"/>
                    </a:lnTo>
                    <a:lnTo>
                      <a:pt x="2012" y="91"/>
                    </a:lnTo>
                    <a:lnTo>
                      <a:pt x="2017" y="93"/>
                    </a:lnTo>
                    <a:lnTo>
                      <a:pt x="2022" y="98"/>
                    </a:lnTo>
                    <a:lnTo>
                      <a:pt x="2027" y="105"/>
                    </a:lnTo>
                    <a:lnTo>
                      <a:pt x="2030" y="114"/>
                    </a:lnTo>
                    <a:lnTo>
                      <a:pt x="2030" y="117"/>
                    </a:lnTo>
                    <a:lnTo>
                      <a:pt x="2030" y="121"/>
                    </a:lnTo>
                    <a:lnTo>
                      <a:pt x="2029" y="123"/>
                    </a:lnTo>
                    <a:lnTo>
                      <a:pt x="2027" y="126"/>
                    </a:lnTo>
                    <a:lnTo>
                      <a:pt x="2021" y="129"/>
                    </a:lnTo>
                    <a:lnTo>
                      <a:pt x="2014" y="132"/>
                    </a:lnTo>
                    <a:lnTo>
                      <a:pt x="2010" y="133"/>
                    </a:lnTo>
                    <a:lnTo>
                      <a:pt x="2007" y="135"/>
                    </a:lnTo>
                    <a:lnTo>
                      <a:pt x="2003" y="139"/>
                    </a:lnTo>
                    <a:lnTo>
                      <a:pt x="2001" y="143"/>
                    </a:lnTo>
                    <a:lnTo>
                      <a:pt x="1996" y="155"/>
                    </a:lnTo>
                    <a:lnTo>
                      <a:pt x="1992" y="167"/>
                    </a:lnTo>
                    <a:lnTo>
                      <a:pt x="1991" y="179"/>
                    </a:lnTo>
                    <a:lnTo>
                      <a:pt x="1990" y="190"/>
                    </a:lnTo>
                    <a:lnTo>
                      <a:pt x="1989" y="200"/>
                    </a:lnTo>
                    <a:lnTo>
                      <a:pt x="1988" y="210"/>
                    </a:lnTo>
                    <a:lnTo>
                      <a:pt x="1984" y="219"/>
                    </a:lnTo>
                    <a:lnTo>
                      <a:pt x="1979" y="225"/>
                    </a:lnTo>
                    <a:lnTo>
                      <a:pt x="1972" y="233"/>
                    </a:lnTo>
                    <a:lnTo>
                      <a:pt x="1963" y="239"/>
                    </a:lnTo>
                    <a:lnTo>
                      <a:pt x="1952" y="244"/>
                    </a:lnTo>
                    <a:lnTo>
                      <a:pt x="1944" y="249"/>
                    </a:lnTo>
                    <a:lnTo>
                      <a:pt x="1941" y="250"/>
                    </a:lnTo>
                    <a:lnTo>
                      <a:pt x="1940" y="253"/>
                    </a:lnTo>
                    <a:lnTo>
                      <a:pt x="1939" y="255"/>
                    </a:lnTo>
                    <a:lnTo>
                      <a:pt x="1938" y="258"/>
                    </a:lnTo>
                    <a:lnTo>
                      <a:pt x="1939" y="263"/>
                    </a:lnTo>
                    <a:lnTo>
                      <a:pt x="1941" y="271"/>
                    </a:lnTo>
                    <a:lnTo>
                      <a:pt x="1944" y="279"/>
                    </a:lnTo>
                    <a:lnTo>
                      <a:pt x="1946" y="288"/>
                    </a:lnTo>
                    <a:lnTo>
                      <a:pt x="1947" y="294"/>
                    </a:lnTo>
                    <a:lnTo>
                      <a:pt x="1947" y="299"/>
                    </a:lnTo>
                    <a:lnTo>
                      <a:pt x="1946" y="304"/>
                    </a:lnTo>
                    <a:lnTo>
                      <a:pt x="1945" y="309"/>
                    </a:lnTo>
                    <a:lnTo>
                      <a:pt x="1940" y="318"/>
                    </a:lnTo>
                    <a:lnTo>
                      <a:pt x="1934" y="328"/>
                    </a:lnTo>
                    <a:lnTo>
                      <a:pt x="1927" y="338"/>
                    </a:lnTo>
                    <a:lnTo>
                      <a:pt x="1923" y="350"/>
                    </a:lnTo>
                    <a:lnTo>
                      <a:pt x="1920" y="363"/>
                    </a:lnTo>
                    <a:lnTo>
                      <a:pt x="1917" y="374"/>
                    </a:lnTo>
                    <a:lnTo>
                      <a:pt x="1914" y="385"/>
                    </a:lnTo>
                    <a:lnTo>
                      <a:pt x="1910" y="395"/>
                    </a:lnTo>
                    <a:lnTo>
                      <a:pt x="1905" y="408"/>
                    </a:lnTo>
                    <a:lnTo>
                      <a:pt x="1902" y="422"/>
                    </a:lnTo>
                    <a:lnTo>
                      <a:pt x="1901" y="436"/>
                    </a:lnTo>
                    <a:lnTo>
                      <a:pt x="1900" y="448"/>
                    </a:lnTo>
                    <a:lnTo>
                      <a:pt x="1900" y="458"/>
                    </a:lnTo>
                    <a:lnTo>
                      <a:pt x="1898" y="467"/>
                    </a:lnTo>
                    <a:lnTo>
                      <a:pt x="1895" y="476"/>
                    </a:lnTo>
                    <a:lnTo>
                      <a:pt x="1890" y="485"/>
                    </a:lnTo>
                    <a:lnTo>
                      <a:pt x="1884" y="493"/>
                    </a:lnTo>
                    <a:lnTo>
                      <a:pt x="1878" y="496"/>
                    </a:lnTo>
                    <a:lnTo>
                      <a:pt x="1873" y="499"/>
                    </a:lnTo>
                    <a:lnTo>
                      <a:pt x="1869" y="500"/>
                    </a:lnTo>
                    <a:lnTo>
                      <a:pt x="1864" y="501"/>
                    </a:lnTo>
                    <a:lnTo>
                      <a:pt x="1860" y="505"/>
                    </a:lnTo>
                    <a:lnTo>
                      <a:pt x="1858" y="508"/>
                    </a:lnTo>
                    <a:lnTo>
                      <a:pt x="1857" y="513"/>
                    </a:lnTo>
                    <a:lnTo>
                      <a:pt x="1854" y="520"/>
                    </a:lnTo>
                    <a:lnTo>
                      <a:pt x="1850" y="530"/>
                    </a:lnTo>
                    <a:lnTo>
                      <a:pt x="1842" y="539"/>
                    </a:lnTo>
                    <a:lnTo>
                      <a:pt x="1837" y="546"/>
                    </a:lnTo>
                    <a:lnTo>
                      <a:pt x="1831" y="552"/>
                    </a:lnTo>
                    <a:lnTo>
                      <a:pt x="1823" y="557"/>
                    </a:lnTo>
                    <a:lnTo>
                      <a:pt x="1818" y="561"/>
                    </a:lnTo>
                    <a:lnTo>
                      <a:pt x="1809" y="563"/>
                    </a:lnTo>
                    <a:lnTo>
                      <a:pt x="1802" y="564"/>
                    </a:lnTo>
                    <a:lnTo>
                      <a:pt x="1796" y="568"/>
                    </a:lnTo>
                    <a:lnTo>
                      <a:pt x="1794" y="570"/>
                    </a:lnTo>
                    <a:lnTo>
                      <a:pt x="1793" y="572"/>
                    </a:lnTo>
                    <a:lnTo>
                      <a:pt x="1791" y="576"/>
                    </a:lnTo>
                    <a:lnTo>
                      <a:pt x="1791" y="580"/>
                    </a:lnTo>
                    <a:lnTo>
                      <a:pt x="1790" y="587"/>
                    </a:lnTo>
                    <a:lnTo>
                      <a:pt x="1789" y="593"/>
                    </a:lnTo>
                    <a:lnTo>
                      <a:pt x="1787" y="599"/>
                    </a:lnTo>
                    <a:lnTo>
                      <a:pt x="1783" y="603"/>
                    </a:lnTo>
                    <a:lnTo>
                      <a:pt x="1779" y="609"/>
                    </a:lnTo>
                    <a:lnTo>
                      <a:pt x="1776" y="616"/>
                    </a:lnTo>
                    <a:lnTo>
                      <a:pt x="1775" y="624"/>
                    </a:lnTo>
                    <a:lnTo>
                      <a:pt x="1775" y="633"/>
                    </a:lnTo>
                    <a:lnTo>
                      <a:pt x="1776" y="645"/>
                    </a:lnTo>
                    <a:lnTo>
                      <a:pt x="1776" y="660"/>
                    </a:lnTo>
                    <a:lnTo>
                      <a:pt x="1775" y="675"/>
                    </a:lnTo>
                    <a:lnTo>
                      <a:pt x="1774" y="688"/>
                    </a:lnTo>
                    <a:lnTo>
                      <a:pt x="1774" y="697"/>
                    </a:lnTo>
                    <a:lnTo>
                      <a:pt x="1774" y="706"/>
                    </a:lnTo>
                    <a:lnTo>
                      <a:pt x="1775" y="709"/>
                    </a:lnTo>
                    <a:lnTo>
                      <a:pt x="1776" y="713"/>
                    </a:lnTo>
                    <a:lnTo>
                      <a:pt x="1778" y="715"/>
                    </a:lnTo>
                    <a:lnTo>
                      <a:pt x="1782" y="719"/>
                    </a:lnTo>
                    <a:lnTo>
                      <a:pt x="1789" y="725"/>
                    </a:lnTo>
                    <a:lnTo>
                      <a:pt x="1797" y="731"/>
                    </a:lnTo>
                    <a:lnTo>
                      <a:pt x="1806" y="739"/>
                    </a:lnTo>
                    <a:lnTo>
                      <a:pt x="1812" y="747"/>
                    </a:lnTo>
                    <a:lnTo>
                      <a:pt x="1820" y="765"/>
                    </a:lnTo>
                    <a:lnTo>
                      <a:pt x="1826" y="780"/>
                    </a:lnTo>
                    <a:lnTo>
                      <a:pt x="1829" y="786"/>
                    </a:lnTo>
                    <a:lnTo>
                      <a:pt x="1834" y="790"/>
                    </a:lnTo>
                    <a:lnTo>
                      <a:pt x="1839" y="791"/>
                    </a:lnTo>
                    <a:lnTo>
                      <a:pt x="1844" y="794"/>
                    </a:lnTo>
                    <a:lnTo>
                      <a:pt x="1847" y="796"/>
                    </a:lnTo>
                    <a:lnTo>
                      <a:pt x="1851" y="801"/>
                    </a:lnTo>
                    <a:lnTo>
                      <a:pt x="1851" y="804"/>
                    </a:lnTo>
                    <a:lnTo>
                      <a:pt x="1852" y="807"/>
                    </a:lnTo>
                    <a:lnTo>
                      <a:pt x="1851" y="810"/>
                    </a:lnTo>
                    <a:lnTo>
                      <a:pt x="1850" y="814"/>
                    </a:lnTo>
                    <a:lnTo>
                      <a:pt x="1847" y="820"/>
                    </a:lnTo>
                    <a:lnTo>
                      <a:pt x="1846" y="823"/>
                    </a:lnTo>
                    <a:lnTo>
                      <a:pt x="1848" y="828"/>
                    </a:lnTo>
                    <a:lnTo>
                      <a:pt x="1852" y="832"/>
                    </a:lnTo>
                    <a:lnTo>
                      <a:pt x="1857" y="835"/>
                    </a:lnTo>
                    <a:lnTo>
                      <a:pt x="1862" y="840"/>
                    </a:lnTo>
                    <a:lnTo>
                      <a:pt x="1864" y="843"/>
                    </a:lnTo>
                    <a:lnTo>
                      <a:pt x="1866" y="847"/>
                    </a:lnTo>
                    <a:lnTo>
                      <a:pt x="1869" y="851"/>
                    </a:lnTo>
                    <a:lnTo>
                      <a:pt x="1870" y="857"/>
                    </a:lnTo>
                    <a:lnTo>
                      <a:pt x="1871" y="867"/>
                    </a:lnTo>
                    <a:lnTo>
                      <a:pt x="1872" y="878"/>
                    </a:lnTo>
                    <a:lnTo>
                      <a:pt x="1872" y="889"/>
                    </a:lnTo>
                    <a:lnTo>
                      <a:pt x="1871" y="899"/>
                    </a:lnTo>
                    <a:lnTo>
                      <a:pt x="1870" y="904"/>
                    </a:lnTo>
                    <a:lnTo>
                      <a:pt x="1867" y="909"/>
                    </a:lnTo>
                    <a:lnTo>
                      <a:pt x="1865" y="914"/>
                    </a:lnTo>
                    <a:lnTo>
                      <a:pt x="1863" y="918"/>
                    </a:lnTo>
                    <a:lnTo>
                      <a:pt x="1856" y="927"/>
                    </a:lnTo>
                    <a:lnTo>
                      <a:pt x="1846" y="934"/>
                    </a:lnTo>
                    <a:lnTo>
                      <a:pt x="1837" y="940"/>
                    </a:lnTo>
                    <a:lnTo>
                      <a:pt x="1828" y="945"/>
                    </a:lnTo>
                    <a:lnTo>
                      <a:pt x="1826" y="947"/>
                    </a:lnTo>
                    <a:lnTo>
                      <a:pt x="1822" y="948"/>
                    </a:lnTo>
                    <a:lnTo>
                      <a:pt x="1821" y="950"/>
                    </a:lnTo>
                    <a:lnTo>
                      <a:pt x="1820" y="953"/>
                    </a:lnTo>
                    <a:lnTo>
                      <a:pt x="1820" y="959"/>
                    </a:lnTo>
                    <a:lnTo>
                      <a:pt x="1822" y="966"/>
                    </a:lnTo>
                    <a:lnTo>
                      <a:pt x="1826" y="972"/>
                    </a:lnTo>
                    <a:lnTo>
                      <a:pt x="1829" y="979"/>
                    </a:lnTo>
                    <a:lnTo>
                      <a:pt x="1834" y="984"/>
                    </a:lnTo>
                    <a:lnTo>
                      <a:pt x="1837" y="989"/>
                    </a:lnTo>
                    <a:lnTo>
                      <a:pt x="1838" y="994"/>
                    </a:lnTo>
                    <a:lnTo>
                      <a:pt x="1837" y="1003"/>
                    </a:lnTo>
                    <a:lnTo>
                      <a:pt x="1827" y="1019"/>
                    </a:lnTo>
                    <a:lnTo>
                      <a:pt x="1815" y="1036"/>
                    </a:lnTo>
                    <a:lnTo>
                      <a:pt x="1809" y="1047"/>
                    </a:lnTo>
                    <a:lnTo>
                      <a:pt x="1801" y="1060"/>
                    </a:lnTo>
                    <a:lnTo>
                      <a:pt x="1791" y="1074"/>
                    </a:lnTo>
                    <a:lnTo>
                      <a:pt x="1782" y="1087"/>
                    </a:lnTo>
                    <a:lnTo>
                      <a:pt x="1771" y="1098"/>
                    </a:lnTo>
                    <a:lnTo>
                      <a:pt x="1760" y="1109"/>
                    </a:lnTo>
                    <a:lnTo>
                      <a:pt x="1751" y="1118"/>
                    </a:lnTo>
                    <a:lnTo>
                      <a:pt x="1745" y="1124"/>
                    </a:lnTo>
                    <a:lnTo>
                      <a:pt x="1741" y="1130"/>
                    </a:lnTo>
                    <a:lnTo>
                      <a:pt x="1739" y="1136"/>
                    </a:lnTo>
                    <a:lnTo>
                      <a:pt x="1739" y="1142"/>
                    </a:lnTo>
                    <a:lnTo>
                      <a:pt x="1741" y="1148"/>
                    </a:lnTo>
                    <a:lnTo>
                      <a:pt x="1744" y="1155"/>
                    </a:lnTo>
                    <a:lnTo>
                      <a:pt x="1745" y="1162"/>
                    </a:lnTo>
                    <a:lnTo>
                      <a:pt x="1746" y="1169"/>
                    </a:lnTo>
                    <a:lnTo>
                      <a:pt x="1745" y="1179"/>
                    </a:lnTo>
                    <a:lnTo>
                      <a:pt x="1743" y="1186"/>
                    </a:lnTo>
                    <a:lnTo>
                      <a:pt x="1741" y="1192"/>
                    </a:lnTo>
                    <a:lnTo>
                      <a:pt x="1741" y="1197"/>
                    </a:lnTo>
                    <a:lnTo>
                      <a:pt x="1744" y="1201"/>
                    </a:lnTo>
                    <a:lnTo>
                      <a:pt x="1746" y="1207"/>
                    </a:lnTo>
                    <a:lnTo>
                      <a:pt x="1749" y="1214"/>
                    </a:lnTo>
                    <a:lnTo>
                      <a:pt x="1749" y="1221"/>
                    </a:lnTo>
                    <a:lnTo>
                      <a:pt x="1746" y="1229"/>
                    </a:lnTo>
                    <a:lnTo>
                      <a:pt x="1743" y="1236"/>
                    </a:lnTo>
                    <a:lnTo>
                      <a:pt x="1741" y="1243"/>
                    </a:lnTo>
                    <a:lnTo>
                      <a:pt x="1741" y="1245"/>
                    </a:lnTo>
                    <a:lnTo>
                      <a:pt x="1743" y="1248"/>
                    </a:lnTo>
                    <a:lnTo>
                      <a:pt x="1744" y="1250"/>
                    </a:lnTo>
                    <a:lnTo>
                      <a:pt x="1746" y="1251"/>
                    </a:lnTo>
                    <a:lnTo>
                      <a:pt x="1752" y="1255"/>
                    </a:lnTo>
                    <a:lnTo>
                      <a:pt x="1757" y="1258"/>
                    </a:lnTo>
                    <a:lnTo>
                      <a:pt x="1758" y="1262"/>
                    </a:lnTo>
                    <a:lnTo>
                      <a:pt x="1759" y="1264"/>
                    </a:lnTo>
                    <a:lnTo>
                      <a:pt x="1760" y="1268"/>
                    </a:lnTo>
                    <a:lnTo>
                      <a:pt x="1759" y="1273"/>
                    </a:lnTo>
                    <a:lnTo>
                      <a:pt x="1759" y="1282"/>
                    </a:lnTo>
                    <a:lnTo>
                      <a:pt x="1759" y="1290"/>
                    </a:lnTo>
                    <a:lnTo>
                      <a:pt x="1762" y="1299"/>
                    </a:lnTo>
                    <a:lnTo>
                      <a:pt x="1766" y="1308"/>
                    </a:lnTo>
                    <a:lnTo>
                      <a:pt x="1769" y="1313"/>
                    </a:lnTo>
                    <a:lnTo>
                      <a:pt x="1771" y="1318"/>
                    </a:lnTo>
                    <a:lnTo>
                      <a:pt x="1772" y="1324"/>
                    </a:lnTo>
                    <a:lnTo>
                      <a:pt x="1774" y="1328"/>
                    </a:lnTo>
                    <a:lnTo>
                      <a:pt x="1774" y="1340"/>
                    </a:lnTo>
                    <a:lnTo>
                      <a:pt x="1771" y="1350"/>
                    </a:lnTo>
                    <a:lnTo>
                      <a:pt x="1769" y="1359"/>
                    </a:lnTo>
                    <a:lnTo>
                      <a:pt x="1766" y="1368"/>
                    </a:lnTo>
                    <a:lnTo>
                      <a:pt x="1766" y="1377"/>
                    </a:lnTo>
                    <a:lnTo>
                      <a:pt x="1768" y="1387"/>
                    </a:lnTo>
                    <a:lnTo>
                      <a:pt x="1770" y="1399"/>
                    </a:lnTo>
                    <a:lnTo>
                      <a:pt x="1771" y="1412"/>
                    </a:lnTo>
                    <a:lnTo>
                      <a:pt x="1772" y="1418"/>
                    </a:lnTo>
                    <a:lnTo>
                      <a:pt x="1771" y="1425"/>
                    </a:lnTo>
                    <a:lnTo>
                      <a:pt x="1771" y="1432"/>
                    </a:lnTo>
                    <a:lnTo>
                      <a:pt x="1770" y="1438"/>
                    </a:lnTo>
                    <a:lnTo>
                      <a:pt x="1766" y="1451"/>
                    </a:lnTo>
                    <a:lnTo>
                      <a:pt x="1763" y="1465"/>
                    </a:lnTo>
                    <a:lnTo>
                      <a:pt x="1760" y="1481"/>
                    </a:lnTo>
                    <a:lnTo>
                      <a:pt x="1759" y="1495"/>
                    </a:lnTo>
                    <a:lnTo>
                      <a:pt x="1760" y="1509"/>
                    </a:lnTo>
                    <a:lnTo>
                      <a:pt x="1763" y="1521"/>
                    </a:lnTo>
                    <a:lnTo>
                      <a:pt x="1765" y="1534"/>
                    </a:lnTo>
                    <a:lnTo>
                      <a:pt x="1769" y="1546"/>
                    </a:lnTo>
                    <a:lnTo>
                      <a:pt x="1774" y="1559"/>
                    </a:lnTo>
                    <a:lnTo>
                      <a:pt x="1777" y="1569"/>
                    </a:lnTo>
                    <a:lnTo>
                      <a:pt x="1779" y="1578"/>
                    </a:lnTo>
                    <a:lnTo>
                      <a:pt x="1781" y="1589"/>
                    </a:lnTo>
                    <a:lnTo>
                      <a:pt x="1782" y="1601"/>
                    </a:lnTo>
                    <a:lnTo>
                      <a:pt x="1783" y="1610"/>
                    </a:lnTo>
                    <a:lnTo>
                      <a:pt x="1785" y="1620"/>
                    </a:lnTo>
                    <a:lnTo>
                      <a:pt x="1790" y="1626"/>
                    </a:lnTo>
                    <a:lnTo>
                      <a:pt x="1795" y="1629"/>
                    </a:lnTo>
                    <a:lnTo>
                      <a:pt x="1800" y="1633"/>
                    </a:lnTo>
                    <a:lnTo>
                      <a:pt x="1801" y="1636"/>
                    </a:lnTo>
                    <a:lnTo>
                      <a:pt x="1802" y="1640"/>
                    </a:lnTo>
                    <a:lnTo>
                      <a:pt x="1803" y="1645"/>
                    </a:lnTo>
                    <a:lnTo>
                      <a:pt x="1804" y="1652"/>
                    </a:lnTo>
                    <a:lnTo>
                      <a:pt x="1806" y="1670"/>
                    </a:lnTo>
                    <a:lnTo>
                      <a:pt x="1808" y="1692"/>
                    </a:lnTo>
                    <a:lnTo>
                      <a:pt x="1809" y="1714"/>
                    </a:lnTo>
                    <a:lnTo>
                      <a:pt x="1810" y="1728"/>
                    </a:lnTo>
                    <a:lnTo>
                      <a:pt x="1808" y="1746"/>
                    </a:lnTo>
                    <a:lnTo>
                      <a:pt x="1801" y="1772"/>
                    </a:lnTo>
                    <a:lnTo>
                      <a:pt x="1791" y="1800"/>
                    </a:lnTo>
                    <a:lnTo>
                      <a:pt x="1782" y="1823"/>
                    </a:lnTo>
                    <a:lnTo>
                      <a:pt x="1772" y="1842"/>
                    </a:lnTo>
                    <a:lnTo>
                      <a:pt x="1760" y="1860"/>
                    </a:lnTo>
                    <a:lnTo>
                      <a:pt x="1750" y="1875"/>
                    </a:lnTo>
                    <a:lnTo>
                      <a:pt x="1741" y="1887"/>
                    </a:lnTo>
                    <a:lnTo>
                      <a:pt x="1736" y="1900"/>
                    </a:lnTo>
                    <a:lnTo>
                      <a:pt x="1731" y="1917"/>
                    </a:lnTo>
                    <a:lnTo>
                      <a:pt x="1727" y="1932"/>
                    </a:lnTo>
                    <a:lnTo>
                      <a:pt x="1725" y="1945"/>
                    </a:lnTo>
                    <a:lnTo>
                      <a:pt x="1725" y="1957"/>
                    </a:lnTo>
                    <a:lnTo>
                      <a:pt x="1722" y="1970"/>
                    </a:lnTo>
                    <a:lnTo>
                      <a:pt x="1719" y="1983"/>
                    </a:lnTo>
                    <a:lnTo>
                      <a:pt x="1713" y="1996"/>
                    </a:lnTo>
                    <a:lnTo>
                      <a:pt x="1708" y="2009"/>
                    </a:lnTo>
                    <a:lnTo>
                      <a:pt x="1705" y="2024"/>
                    </a:lnTo>
                    <a:lnTo>
                      <a:pt x="1702" y="2040"/>
                    </a:lnTo>
                    <a:lnTo>
                      <a:pt x="1701" y="2057"/>
                    </a:lnTo>
                    <a:lnTo>
                      <a:pt x="1701" y="2075"/>
                    </a:lnTo>
                    <a:lnTo>
                      <a:pt x="1701" y="2094"/>
                    </a:lnTo>
                    <a:lnTo>
                      <a:pt x="1701" y="2112"/>
                    </a:lnTo>
                    <a:lnTo>
                      <a:pt x="1701" y="2125"/>
                    </a:lnTo>
                    <a:lnTo>
                      <a:pt x="1702" y="2139"/>
                    </a:lnTo>
                    <a:lnTo>
                      <a:pt x="1706" y="2156"/>
                    </a:lnTo>
                    <a:lnTo>
                      <a:pt x="1708" y="2163"/>
                    </a:lnTo>
                    <a:lnTo>
                      <a:pt x="1711" y="2171"/>
                    </a:lnTo>
                    <a:lnTo>
                      <a:pt x="1714" y="2177"/>
                    </a:lnTo>
                    <a:lnTo>
                      <a:pt x="1719" y="2183"/>
                    </a:lnTo>
                    <a:lnTo>
                      <a:pt x="1722" y="2187"/>
                    </a:lnTo>
                    <a:lnTo>
                      <a:pt x="1728" y="2188"/>
                    </a:lnTo>
                    <a:lnTo>
                      <a:pt x="1734" y="2190"/>
                    </a:lnTo>
                    <a:lnTo>
                      <a:pt x="1740" y="2190"/>
                    </a:lnTo>
                    <a:lnTo>
                      <a:pt x="1745" y="2190"/>
                    </a:lnTo>
                    <a:lnTo>
                      <a:pt x="1747" y="2190"/>
                    </a:lnTo>
                    <a:lnTo>
                      <a:pt x="1749" y="2190"/>
                    </a:lnTo>
                    <a:lnTo>
                      <a:pt x="1749" y="2193"/>
                    </a:lnTo>
                    <a:lnTo>
                      <a:pt x="1746" y="2196"/>
                    </a:lnTo>
                    <a:lnTo>
                      <a:pt x="1744" y="2202"/>
                    </a:lnTo>
                    <a:lnTo>
                      <a:pt x="1741" y="2209"/>
                    </a:lnTo>
                    <a:lnTo>
                      <a:pt x="1739" y="2218"/>
                    </a:lnTo>
                    <a:lnTo>
                      <a:pt x="1738" y="2227"/>
                    </a:lnTo>
                    <a:lnTo>
                      <a:pt x="1739" y="2237"/>
                    </a:lnTo>
                    <a:lnTo>
                      <a:pt x="1740" y="2246"/>
                    </a:lnTo>
                    <a:lnTo>
                      <a:pt x="1744" y="2253"/>
                    </a:lnTo>
                    <a:lnTo>
                      <a:pt x="1747" y="2259"/>
                    </a:lnTo>
                    <a:lnTo>
                      <a:pt x="1752" y="2264"/>
                    </a:lnTo>
                    <a:lnTo>
                      <a:pt x="1762" y="2272"/>
                    </a:lnTo>
                    <a:lnTo>
                      <a:pt x="1770" y="2279"/>
                    </a:lnTo>
                    <a:lnTo>
                      <a:pt x="1772" y="2283"/>
                    </a:lnTo>
                    <a:lnTo>
                      <a:pt x="1775" y="2288"/>
                    </a:lnTo>
                    <a:lnTo>
                      <a:pt x="1776" y="2291"/>
                    </a:lnTo>
                    <a:lnTo>
                      <a:pt x="1777" y="2295"/>
                    </a:lnTo>
                    <a:lnTo>
                      <a:pt x="1776" y="2298"/>
                    </a:lnTo>
                    <a:lnTo>
                      <a:pt x="1775" y="2302"/>
                    </a:lnTo>
                    <a:lnTo>
                      <a:pt x="1772" y="2305"/>
                    </a:lnTo>
                    <a:lnTo>
                      <a:pt x="1770" y="2309"/>
                    </a:lnTo>
                    <a:lnTo>
                      <a:pt x="1763" y="2317"/>
                    </a:lnTo>
                    <a:lnTo>
                      <a:pt x="1758" y="2327"/>
                    </a:lnTo>
                    <a:lnTo>
                      <a:pt x="1757" y="2332"/>
                    </a:lnTo>
                    <a:lnTo>
                      <a:pt x="1758" y="2335"/>
                    </a:lnTo>
                    <a:lnTo>
                      <a:pt x="1759" y="2340"/>
                    </a:lnTo>
                    <a:lnTo>
                      <a:pt x="1764" y="2343"/>
                    </a:lnTo>
                    <a:lnTo>
                      <a:pt x="1778" y="2351"/>
                    </a:lnTo>
                    <a:lnTo>
                      <a:pt x="1795" y="2359"/>
                    </a:lnTo>
                    <a:lnTo>
                      <a:pt x="1813" y="2366"/>
                    </a:lnTo>
                    <a:lnTo>
                      <a:pt x="1826" y="2373"/>
                    </a:lnTo>
                    <a:lnTo>
                      <a:pt x="1829" y="2377"/>
                    </a:lnTo>
                    <a:lnTo>
                      <a:pt x="1833" y="2379"/>
                    </a:lnTo>
                    <a:lnTo>
                      <a:pt x="1834" y="2383"/>
                    </a:lnTo>
                    <a:lnTo>
                      <a:pt x="1835" y="2385"/>
                    </a:lnTo>
                    <a:lnTo>
                      <a:pt x="1834" y="2391"/>
                    </a:lnTo>
                    <a:lnTo>
                      <a:pt x="1832" y="2396"/>
                    </a:lnTo>
                    <a:lnTo>
                      <a:pt x="1827" y="2402"/>
                    </a:lnTo>
                    <a:lnTo>
                      <a:pt x="1821" y="2409"/>
                    </a:lnTo>
                    <a:lnTo>
                      <a:pt x="1819" y="2412"/>
                    </a:lnTo>
                    <a:lnTo>
                      <a:pt x="1818" y="2417"/>
                    </a:lnTo>
                    <a:lnTo>
                      <a:pt x="1816" y="2423"/>
                    </a:lnTo>
                    <a:lnTo>
                      <a:pt x="1816" y="2429"/>
                    </a:lnTo>
                    <a:lnTo>
                      <a:pt x="1818" y="2435"/>
                    </a:lnTo>
                    <a:lnTo>
                      <a:pt x="1820" y="2441"/>
                    </a:lnTo>
                    <a:lnTo>
                      <a:pt x="1822" y="2446"/>
                    </a:lnTo>
                    <a:lnTo>
                      <a:pt x="1826" y="2450"/>
                    </a:lnTo>
                    <a:lnTo>
                      <a:pt x="1832" y="2458"/>
                    </a:lnTo>
                    <a:lnTo>
                      <a:pt x="1837" y="2464"/>
                    </a:lnTo>
                    <a:lnTo>
                      <a:pt x="1838" y="2466"/>
                    </a:lnTo>
                    <a:lnTo>
                      <a:pt x="1838" y="2469"/>
                    </a:lnTo>
                    <a:lnTo>
                      <a:pt x="1838" y="2472"/>
                    </a:lnTo>
                    <a:lnTo>
                      <a:pt x="1837" y="2475"/>
                    </a:lnTo>
                    <a:lnTo>
                      <a:pt x="1833" y="2481"/>
                    </a:lnTo>
                    <a:lnTo>
                      <a:pt x="1828" y="2489"/>
                    </a:lnTo>
                    <a:lnTo>
                      <a:pt x="1826" y="2492"/>
                    </a:lnTo>
                    <a:lnTo>
                      <a:pt x="1823" y="2496"/>
                    </a:lnTo>
                    <a:lnTo>
                      <a:pt x="1822" y="2500"/>
                    </a:lnTo>
                    <a:lnTo>
                      <a:pt x="1822" y="2504"/>
                    </a:lnTo>
                    <a:lnTo>
                      <a:pt x="1822" y="2508"/>
                    </a:lnTo>
                    <a:lnTo>
                      <a:pt x="1825" y="2511"/>
                    </a:lnTo>
                    <a:lnTo>
                      <a:pt x="1828" y="2513"/>
                    </a:lnTo>
                    <a:lnTo>
                      <a:pt x="1833" y="2516"/>
                    </a:lnTo>
                    <a:lnTo>
                      <a:pt x="1847" y="2518"/>
                    </a:lnTo>
                    <a:lnTo>
                      <a:pt x="1860" y="2523"/>
                    </a:lnTo>
                    <a:lnTo>
                      <a:pt x="1867" y="2525"/>
                    </a:lnTo>
                    <a:lnTo>
                      <a:pt x="1873" y="2529"/>
                    </a:lnTo>
                    <a:lnTo>
                      <a:pt x="1878" y="2534"/>
                    </a:lnTo>
                    <a:lnTo>
                      <a:pt x="1883" y="2541"/>
                    </a:lnTo>
                    <a:lnTo>
                      <a:pt x="1888" y="2555"/>
                    </a:lnTo>
                    <a:lnTo>
                      <a:pt x="1890" y="2568"/>
                    </a:lnTo>
                    <a:lnTo>
                      <a:pt x="1892" y="2575"/>
                    </a:lnTo>
                    <a:lnTo>
                      <a:pt x="1895" y="2582"/>
                    </a:lnTo>
                    <a:lnTo>
                      <a:pt x="1898" y="2588"/>
                    </a:lnTo>
                    <a:lnTo>
                      <a:pt x="1903" y="2594"/>
                    </a:lnTo>
                    <a:lnTo>
                      <a:pt x="1917" y="2607"/>
                    </a:lnTo>
                    <a:lnTo>
                      <a:pt x="1932" y="2618"/>
                    </a:lnTo>
                    <a:lnTo>
                      <a:pt x="1946" y="2630"/>
                    </a:lnTo>
                    <a:lnTo>
                      <a:pt x="1958" y="2642"/>
                    </a:lnTo>
                    <a:lnTo>
                      <a:pt x="1963" y="2648"/>
                    </a:lnTo>
                    <a:lnTo>
                      <a:pt x="1967" y="2654"/>
                    </a:lnTo>
                    <a:lnTo>
                      <a:pt x="1970" y="2660"/>
                    </a:lnTo>
                    <a:lnTo>
                      <a:pt x="1972" y="2667"/>
                    </a:lnTo>
                    <a:lnTo>
                      <a:pt x="1974" y="2680"/>
                    </a:lnTo>
                    <a:lnTo>
                      <a:pt x="1974" y="2694"/>
                    </a:lnTo>
                    <a:lnTo>
                      <a:pt x="1973" y="2711"/>
                    </a:lnTo>
                    <a:lnTo>
                      <a:pt x="1973" y="2727"/>
                    </a:lnTo>
                    <a:lnTo>
                      <a:pt x="1971" y="2742"/>
                    </a:lnTo>
                    <a:lnTo>
                      <a:pt x="1968" y="2754"/>
                    </a:lnTo>
                    <a:lnTo>
                      <a:pt x="1964" y="2763"/>
                    </a:lnTo>
                    <a:lnTo>
                      <a:pt x="1957" y="2775"/>
                    </a:lnTo>
                    <a:lnTo>
                      <a:pt x="1949" y="2787"/>
                    </a:lnTo>
                    <a:lnTo>
                      <a:pt x="1942" y="2795"/>
                    </a:lnTo>
                    <a:lnTo>
                      <a:pt x="1938" y="2801"/>
                    </a:lnTo>
                    <a:lnTo>
                      <a:pt x="1934" y="2802"/>
                    </a:lnTo>
                    <a:lnTo>
                      <a:pt x="1930" y="2802"/>
                    </a:lnTo>
                    <a:lnTo>
                      <a:pt x="1926" y="2800"/>
                    </a:lnTo>
                    <a:lnTo>
                      <a:pt x="1922" y="2799"/>
                    </a:lnTo>
                    <a:lnTo>
                      <a:pt x="1919" y="2800"/>
                    </a:lnTo>
                    <a:lnTo>
                      <a:pt x="1914" y="2801"/>
                    </a:lnTo>
                    <a:lnTo>
                      <a:pt x="1910" y="2802"/>
                    </a:lnTo>
                    <a:lnTo>
                      <a:pt x="1902" y="2808"/>
                    </a:lnTo>
                    <a:lnTo>
                      <a:pt x="1892" y="2815"/>
                    </a:lnTo>
                    <a:lnTo>
                      <a:pt x="1876" y="2826"/>
                    </a:lnTo>
                    <a:lnTo>
                      <a:pt x="1864" y="2833"/>
                    </a:lnTo>
                    <a:lnTo>
                      <a:pt x="1863" y="2836"/>
                    </a:lnTo>
                    <a:lnTo>
                      <a:pt x="1860" y="2837"/>
                    </a:lnTo>
                    <a:lnTo>
                      <a:pt x="1858" y="2837"/>
                    </a:lnTo>
                    <a:lnTo>
                      <a:pt x="1854" y="2838"/>
                    </a:lnTo>
                    <a:lnTo>
                      <a:pt x="1852" y="2837"/>
                    </a:lnTo>
                    <a:lnTo>
                      <a:pt x="1850" y="2836"/>
                    </a:lnTo>
                    <a:lnTo>
                      <a:pt x="1847" y="2834"/>
                    </a:lnTo>
                    <a:lnTo>
                      <a:pt x="1845" y="2831"/>
                    </a:lnTo>
                    <a:lnTo>
                      <a:pt x="1842" y="2827"/>
                    </a:lnTo>
                    <a:lnTo>
                      <a:pt x="1839" y="2825"/>
                    </a:lnTo>
                    <a:lnTo>
                      <a:pt x="1837" y="2825"/>
                    </a:lnTo>
                    <a:lnTo>
                      <a:pt x="1832" y="2826"/>
                    </a:lnTo>
                    <a:lnTo>
                      <a:pt x="1827" y="2826"/>
                    </a:lnTo>
                    <a:lnTo>
                      <a:pt x="1823" y="2824"/>
                    </a:lnTo>
                    <a:lnTo>
                      <a:pt x="1822" y="2819"/>
                    </a:lnTo>
                    <a:lnTo>
                      <a:pt x="1820" y="2809"/>
                    </a:lnTo>
                    <a:lnTo>
                      <a:pt x="1819" y="2799"/>
                    </a:lnTo>
                    <a:lnTo>
                      <a:pt x="1815" y="2792"/>
                    </a:lnTo>
                    <a:lnTo>
                      <a:pt x="1812" y="2788"/>
                    </a:lnTo>
                    <a:lnTo>
                      <a:pt x="1808" y="2784"/>
                    </a:lnTo>
                    <a:lnTo>
                      <a:pt x="1806" y="2784"/>
                    </a:lnTo>
                    <a:lnTo>
                      <a:pt x="1803" y="2784"/>
                    </a:lnTo>
                    <a:lnTo>
                      <a:pt x="1801" y="2784"/>
                    </a:lnTo>
                    <a:lnTo>
                      <a:pt x="1799" y="2786"/>
                    </a:lnTo>
                    <a:lnTo>
                      <a:pt x="1793" y="2790"/>
                    </a:lnTo>
                    <a:lnTo>
                      <a:pt x="1788" y="2796"/>
                    </a:lnTo>
                    <a:lnTo>
                      <a:pt x="1782" y="2801"/>
                    </a:lnTo>
                    <a:lnTo>
                      <a:pt x="1776" y="2805"/>
                    </a:lnTo>
                    <a:lnTo>
                      <a:pt x="1769" y="2807"/>
                    </a:lnTo>
                    <a:lnTo>
                      <a:pt x="1759" y="2809"/>
                    </a:lnTo>
                    <a:lnTo>
                      <a:pt x="1747" y="2809"/>
                    </a:lnTo>
                    <a:lnTo>
                      <a:pt x="1737" y="2811"/>
                    </a:lnTo>
                    <a:lnTo>
                      <a:pt x="1725" y="2813"/>
                    </a:lnTo>
                    <a:lnTo>
                      <a:pt x="1711" y="2817"/>
                    </a:lnTo>
                    <a:lnTo>
                      <a:pt x="1703" y="2818"/>
                    </a:lnTo>
                    <a:lnTo>
                      <a:pt x="1697" y="2819"/>
                    </a:lnTo>
                    <a:lnTo>
                      <a:pt x="1692" y="2818"/>
                    </a:lnTo>
                    <a:lnTo>
                      <a:pt x="1687" y="2817"/>
                    </a:lnTo>
                    <a:lnTo>
                      <a:pt x="1678" y="2813"/>
                    </a:lnTo>
                    <a:lnTo>
                      <a:pt x="1670" y="2808"/>
                    </a:lnTo>
                    <a:lnTo>
                      <a:pt x="1667" y="2805"/>
                    </a:lnTo>
                    <a:lnTo>
                      <a:pt x="1661" y="2802"/>
                    </a:lnTo>
                    <a:lnTo>
                      <a:pt x="1655" y="2801"/>
                    </a:lnTo>
                    <a:lnTo>
                      <a:pt x="1649" y="2800"/>
                    </a:lnTo>
                    <a:lnTo>
                      <a:pt x="1636" y="2799"/>
                    </a:lnTo>
                    <a:lnTo>
                      <a:pt x="1625" y="2800"/>
                    </a:lnTo>
                    <a:lnTo>
                      <a:pt x="1614" y="2801"/>
                    </a:lnTo>
                    <a:lnTo>
                      <a:pt x="1601" y="2801"/>
                    </a:lnTo>
                    <a:lnTo>
                      <a:pt x="1586" y="2800"/>
                    </a:lnTo>
                    <a:lnTo>
                      <a:pt x="1571" y="2796"/>
                    </a:lnTo>
                    <a:lnTo>
                      <a:pt x="1556" y="2793"/>
                    </a:lnTo>
                    <a:lnTo>
                      <a:pt x="1541" y="2790"/>
                    </a:lnTo>
                    <a:lnTo>
                      <a:pt x="1526" y="2790"/>
                    </a:lnTo>
                    <a:lnTo>
                      <a:pt x="1519" y="2790"/>
                    </a:lnTo>
                    <a:lnTo>
                      <a:pt x="1513" y="2788"/>
                    </a:lnTo>
                    <a:lnTo>
                      <a:pt x="1504" y="2786"/>
                    </a:lnTo>
                    <a:lnTo>
                      <a:pt x="1498" y="2784"/>
                    </a:lnTo>
                    <a:lnTo>
                      <a:pt x="1492" y="2783"/>
                    </a:lnTo>
                    <a:lnTo>
                      <a:pt x="1486" y="2784"/>
                    </a:lnTo>
                    <a:lnTo>
                      <a:pt x="1480" y="2786"/>
                    </a:lnTo>
                    <a:lnTo>
                      <a:pt x="1470" y="2788"/>
                    </a:lnTo>
                    <a:lnTo>
                      <a:pt x="1462" y="2790"/>
                    </a:lnTo>
                    <a:lnTo>
                      <a:pt x="1454" y="2790"/>
                    </a:lnTo>
                    <a:lnTo>
                      <a:pt x="1444" y="2790"/>
                    </a:lnTo>
                    <a:lnTo>
                      <a:pt x="1438" y="2790"/>
                    </a:lnTo>
                    <a:lnTo>
                      <a:pt x="1434" y="2792"/>
                    </a:lnTo>
                    <a:lnTo>
                      <a:pt x="1428" y="2794"/>
                    </a:lnTo>
                    <a:lnTo>
                      <a:pt x="1423" y="2798"/>
                    </a:lnTo>
                    <a:lnTo>
                      <a:pt x="1415" y="2803"/>
                    </a:lnTo>
                    <a:lnTo>
                      <a:pt x="1409" y="2811"/>
                    </a:lnTo>
                    <a:lnTo>
                      <a:pt x="1407" y="2814"/>
                    </a:lnTo>
                    <a:lnTo>
                      <a:pt x="1405" y="2817"/>
                    </a:lnTo>
                    <a:lnTo>
                      <a:pt x="1405" y="2820"/>
                    </a:lnTo>
                    <a:lnTo>
                      <a:pt x="1405" y="2824"/>
                    </a:lnTo>
                    <a:lnTo>
                      <a:pt x="1406" y="2827"/>
                    </a:lnTo>
                    <a:lnTo>
                      <a:pt x="1407" y="2831"/>
                    </a:lnTo>
                    <a:lnTo>
                      <a:pt x="1411" y="2833"/>
                    </a:lnTo>
                    <a:lnTo>
                      <a:pt x="1416" y="2834"/>
                    </a:lnTo>
                    <a:lnTo>
                      <a:pt x="1430" y="2838"/>
                    </a:lnTo>
                    <a:lnTo>
                      <a:pt x="1449" y="2840"/>
                    </a:lnTo>
                    <a:lnTo>
                      <a:pt x="1468" y="2843"/>
                    </a:lnTo>
                    <a:lnTo>
                      <a:pt x="1483" y="2845"/>
                    </a:lnTo>
                    <a:lnTo>
                      <a:pt x="1491" y="2846"/>
                    </a:lnTo>
                    <a:lnTo>
                      <a:pt x="1497" y="2849"/>
                    </a:lnTo>
                    <a:lnTo>
                      <a:pt x="1503" y="2852"/>
                    </a:lnTo>
                    <a:lnTo>
                      <a:pt x="1508" y="2856"/>
                    </a:lnTo>
                    <a:lnTo>
                      <a:pt x="1513" y="2861"/>
                    </a:lnTo>
                    <a:lnTo>
                      <a:pt x="1517" y="2864"/>
                    </a:lnTo>
                    <a:lnTo>
                      <a:pt x="1519" y="2869"/>
                    </a:lnTo>
                    <a:lnTo>
                      <a:pt x="1520" y="2874"/>
                    </a:lnTo>
                    <a:lnTo>
                      <a:pt x="1522" y="2884"/>
                    </a:lnTo>
                    <a:lnTo>
                      <a:pt x="1522" y="2901"/>
                    </a:lnTo>
                    <a:lnTo>
                      <a:pt x="1520" y="2919"/>
                    </a:lnTo>
                    <a:lnTo>
                      <a:pt x="1520" y="2935"/>
                    </a:lnTo>
                    <a:lnTo>
                      <a:pt x="1520" y="2943"/>
                    </a:lnTo>
                    <a:lnTo>
                      <a:pt x="1522" y="2947"/>
                    </a:lnTo>
                    <a:lnTo>
                      <a:pt x="1524" y="2950"/>
                    </a:lnTo>
                    <a:lnTo>
                      <a:pt x="1526" y="2951"/>
                    </a:lnTo>
                    <a:lnTo>
                      <a:pt x="1532" y="2952"/>
                    </a:lnTo>
                    <a:lnTo>
                      <a:pt x="1538" y="2950"/>
                    </a:lnTo>
                    <a:lnTo>
                      <a:pt x="1550" y="2946"/>
                    </a:lnTo>
                    <a:lnTo>
                      <a:pt x="1563" y="2943"/>
                    </a:lnTo>
                    <a:lnTo>
                      <a:pt x="1569" y="2943"/>
                    </a:lnTo>
                    <a:lnTo>
                      <a:pt x="1574" y="2944"/>
                    </a:lnTo>
                    <a:lnTo>
                      <a:pt x="1577" y="2946"/>
                    </a:lnTo>
                    <a:lnTo>
                      <a:pt x="1580" y="2948"/>
                    </a:lnTo>
                    <a:lnTo>
                      <a:pt x="1583" y="2951"/>
                    </a:lnTo>
                    <a:lnTo>
                      <a:pt x="1588" y="2954"/>
                    </a:lnTo>
                    <a:lnTo>
                      <a:pt x="1595" y="2956"/>
                    </a:lnTo>
                    <a:lnTo>
                      <a:pt x="1604" y="2957"/>
                    </a:lnTo>
                    <a:lnTo>
                      <a:pt x="1613" y="2956"/>
                    </a:lnTo>
                    <a:lnTo>
                      <a:pt x="1623" y="2956"/>
                    </a:lnTo>
                    <a:lnTo>
                      <a:pt x="1631" y="2958"/>
                    </a:lnTo>
                    <a:lnTo>
                      <a:pt x="1637" y="2960"/>
                    </a:lnTo>
                    <a:lnTo>
                      <a:pt x="1646" y="2969"/>
                    </a:lnTo>
                    <a:lnTo>
                      <a:pt x="1655" y="2975"/>
                    </a:lnTo>
                    <a:lnTo>
                      <a:pt x="1659" y="2978"/>
                    </a:lnTo>
                    <a:lnTo>
                      <a:pt x="1661" y="2981"/>
                    </a:lnTo>
                    <a:lnTo>
                      <a:pt x="1661" y="2985"/>
                    </a:lnTo>
                    <a:lnTo>
                      <a:pt x="1661" y="2991"/>
                    </a:lnTo>
                    <a:lnTo>
                      <a:pt x="1659" y="3001"/>
                    </a:lnTo>
                    <a:lnTo>
                      <a:pt x="1661" y="3011"/>
                    </a:lnTo>
                    <a:lnTo>
                      <a:pt x="1665" y="3030"/>
                    </a:lnTo>
                    <a:lnTo>
                      <a:pt x="1671" y="3046"/>
                    </a:lnTo>
                    <a:lnTo>
                      <a:pt x="1673" y="3055"/>
                    </a:lnTo>
                    <a:lnTo>
                      <a:pt x="1671" y="3063"/>
                    </a:lnTo>
                    <a:lnTo>
                      <a:pt x="1669" y="3065"/>
                    </a:lnTo>
                    <a:lnTo>
                      <a:pt x="1667" y="3067"/>
                    </a:lnTo>
                    <a:lnTo>
                      <a:pt x="1664" y="3067"/>
                    </a:lnTo>
                    <a:lnTo>
                      <a:pt x="1659" y="3067"/>
                    </a:lnTo>
                    <a:lnTo>
                      <a:pt x="1652" y="3067"/>
                    </a:lnTo>
                    <a:lnTo>
                      <a:pt x="1648" y="3069"/>
                    </a:lnTo>
                    <a:lnTo>
                      <a:pt x="1644" y="3072"/>
                    </a:lnTo>
                    <a:lnTo>
                      <a:pt x="1640" y="3077"/>
                    </a:lnTo>
                    <a:lnTo>
                      <a:pt x="1634" y="3083"/>
                    </a:lnTo>
                    <a:lnTo>
                      <a:pt x="1627" y="3089"/>
                    </a:lnTo>
                    <a:lnTo>
                      <a:pt x="1619" y="3096"/>
                    </a:lnTo>
                    <a:lnTo>
                      <a:pt x="1612" y="3101"/>
                    </a:lnTo>
                    <a:lnTo>
                      <a:pt x="1608" y="3102"/>
                    </a:lnTo>
                    <a:lnTo>
                      <a:pt x="1605" y="3101"/>
                    </a:lnTo>
                    <a:lnTo>
                      <a:pt x="1600" y="3098"/>
                    </a:lnTo>
                    <a:lnTo>
                      <a:pt x="1595" y="3096"/>
                    </a:lnTo>
                    <a:lnTo>
                      <a:pt x="1586" y="3088"/>
                    </a:lnTo>
                    <a:lnTo>
                      <a:pt x="1577" y="3079"/>
                    </a:lnTo>
                    <a:lnTo>
                      <a:pt x="1573" y="3077"/>
                    </a:lnTo>
                    <a:lnTo>
                      <a:pt x="1569" y="3074"/>
                    </a:lnTo>
                    <a:lnTo>
                      <a:pt x="1566" y="3074"/>
                    </a:lnTo>
                    <a:lnTo>
                      <a:pt x="1562" y="3074"/>
                    </a:lnTo>
                    <a:lnTo>
                      <a:pt x="1555" y="3077"/>
                    </a:lnTo>
                    <a:lnTo>
                      <a:pt x="1549" y="3082"/>
                    </a:lnTo>
                    <a:lnTo>
                      <a:pt x="1543" y="3086"/>
                    </a:lnTo>
                    <a:lnTo>
                      <a:pt x="1538" y="3089"/>
                    </a:lnTo>
                    <a:lnTo>
                      <a:pt x="1533" y="3088"/>
                    </a:lnTo>
                    <a:lnTo>
                      <a:pt x="1526" y="3085"/>
                    </a:lnTo>
                    <a:lnTo>
                      <a:pt x="1518" y="3083"/>
                    </a:lnTo>
                    <a:lnTo>
                      <a:pt x="1508" y="3083"/>
                    </a:lnTo>
                    <a:lnTo>
                      <a:pt x="1499" y="3083"/>
                    </a:lnTo>
                    <a:lnTo>
                      <a:pt x="1491" y="3082"/>
                    </a:lnTo>
                    <a:lnTo>
                      <a:pt x="1485" y="3080"/>
                    </a:lnTo>
                    <a:lnTo>
                      <a:pt x="1478" y="3080"/>
                    </a:lnTo>
                    <a:lnTo>
                      <a:pt x="1474" y="3080"/>
                    </a:lnTo>
                    <a:lnTo>
                      <a:pt x="1472" y="3082"/>
                    </a:lnTo>
                    <a:lnTo>
                      <a:pt x="1468" y="3084"/>
                    </a:lnTo>
                    <a:lnTo>
                      <a:pt x="1464" y="3086"/>
                    </a:lnTo>
                    <a:lnTo>
                      <a:pt x="1459" y="3095"/>
                    </a:lnTo>
                    <a:lnTo>
                      <a:pt x="1453" y="3105"/>
                    </a:lnTo>
                    <a:lnTo>
                      <a:pt x="1450" y="3111"/>
                    </a:lnTo>
                    <a:lnTo>
                      <a:pt x="1448" y="3118"/>
                    </a:lnTo>
                    <a:lnTo>
                      <a:pt x="1447" y="3124"/>
                    </a:lnTo>
                    <a:lnTo>
                      <a:pt x="1447" y="3132"/>
                    </a:lnTo>
                    <a:lnTo>
                      <a:pt x="1447" y="3137"/>
                    </a:lnTo>
                    <a:lnTo>
                      <a:pt x="1445" y="3143"/>
                    </a:lnTo>
                    <a:lnTo>
                      <a:pt x="1444" y="3147"/>
                    </a:lnTo>
                    <a:lnTo>
                      <a:pt x="1443" y="3151"/>
                    </a:lnTo>
                    <a:lnTo>
                      <a:pt x="1440" y="3155"/>
                    </a:lnTo>
                    <a:lnTo>
                      <a:pt x="1435" y="3159"/>
                    </a:lnTo>
                    <a:lnTo>
                      <a:pt x="1429" y="3165"/>
                    </a:lnTo>
                    <a:lnTo>
                      <a:pt x="1424" y="3173"/>
                    </a:lnTo>
                    <a:lnTo>
                      <a:pt x="1422" y="3179"/>
                    </a:lnTo>
                    <a:lnTo>
                      <a:pt x="1419" y="3186"/>
                    </a:lnTo>
                    <a:lnTo>
                      <a:pt x="1419" y="3192"/>
                    </a:lnTo>
                    <a:lnTo>
                      <a:pt x="1419" y="3200"/>
                    </a:lnTo>
                    <a:lnTo>
                      <a:pt x="1420" y="3208"/>
                    </a:lnTo>
                    <a:lnTo>
                      <a:pt x="1423" y="3214"/>
                    </a:lnTo>
                    <a:lnTo>
                      <a:pt x="1426" y="3218"/>
                    </a:lnTo>
                    <a:lnTo>
                      <a:pt x="1430" y="3223"/>
                    </a:lnTo>
                    <a:lnTo>
                      <a:pt x="1438" y="3229"/>
                    </a:lnTo>
                    <a:lnTo>
                      <a:pt x="1445" y="3235"/>
                    </a:lnTo>
                    <a:lnTo>
                      <a:pt x="1448" y="3238"/>
                    </a:lnTo>
                    <a:lnTo>
                      <a:pt x="1450" y="3243"/>
                    </a:lnTo>
                    <a:lnTo>
                      <a:pt x="1451" y="3249"/>
                    </a:lnTo>
                    <a:lnTo>
                      <a:pt x="1453" y="3256"/>
                    </a:lnTo>
                    <a:lnTo>
                      <a:pt x="1454" y="3273"/>
                    </a:lnTo>
                    <a:lnTo>
                      <a:pt x="1455" y="3291"/>
                    </a:lnTo>
                    <a:lnTo>
                      <a:pt x="1454" y="3313"/>
                    </a:lnTo>
                    <a:lnTo>
                      <a:pt x="1453" y="3343"/>
                    </a:lnTo>
                    <a:lnTo>
                      <a:pt x="1453" y="3359"/>
                    </a:lnTo>
                    <a:lnTo>
                      <a:pt x="1454" y="3374"/>
                    </a:lnTo>
                    <a:lnTo>
                      <a:pt x="1454" y="3387"/>
                    </a:lnTo>
                    <a:lnTo>
                      <a:pt x="1456" y="3398"/>
                    </a:lnTo>
                    <a:lnTo>
                      <a:pt x="1457" y="3407"/>
                    </a:lnTo>
                    <a:lnTo>
                      <a:pt x="1457" y="3416"/>
                    </a:lnTo>
                    <a:lnTo>
                      <a:pt x="1457" y="3423"/>
                    </a:lnTo>
                    <a:lnTo>
                      <a:pt x="1455" y="3430"/>
                    </a:lnTo>
                    <a:lnTo>
                      <a:pt x="1453" y="3436"/>
                    </a:lnTo>
                    <a:lnTo>
                      <a:pt x="1449" y="3442"/>
                    </a:lnTo>
                    <a:lnTo>
                      <a:pt x="1445" y="3447"/>
                    </a:lnTo>
                    <a:lnTo>
                      <a:pt x="1442" y="3450"/>
                    </a:lnTo>
                    <a:lnTo>
                      <a:pt x="1438" y="3452"/>
                    </a:lnTo>
                    <a:lnTo>
                      <a:pt x="1432" y="3455"/>
                    </a:lnTo>
                    <a:lnTo>
                      <a:pt x="1425" y="3457"/>
                    </a:lnTo>
                    <a:lnTo>
                      <a:pt x="1416" y="3460"/>
                    </a:lnTo>
                    <a:lnTo>
                      <a:pt x="1397" y="3462"/>
                    </a:lnTo>
                    <a:lnTo>
                      <a:pt x="1375" y="3463"/>
                    </a:lnTo>
                    <a:lnTo>
                      <a:pt x="1366" y="3462"/>
                    </a:lnTo>
                    <a:lnTo>
                      <a:pt x="1359" y="3461"/>
                    </a:lnTo>
                    <a:lnTo>
                      <a:pt x="1352" y="3460"/>
                    </a:lnTo>
                    <a:lnTo>
                      <a:pt x="1347" y="3457"/>
                    </a:lnTo>
                    <a:lnTo>
                      <a:pt x="1343" y="3455"/>
                    </a:lnTo>
                    <a:lnTo>
                      <a:pt x="1341" y="3450"/>
                    </a:lnTo>
                    <a:lnTo>
                      <a:pt x="1337" y="3445"/>
                    </a:lnTo>
                    <a:lnTo>
                      <a:pt x="1335" y="3441"/>
                    </a:lnTo>
                    <a:lnTo>
                      <a:pt x="1328" y="3427"/>
                    </a:lnTo>
                    <a:lnTo>
                      <a:pt x="1319" y="3416"/>
                    </a:lnTo>
                    <a:lnTo>
                      <a:pt x="1310" y="3404"/>
                    </a:lnTo>
                    <a:lnTo>
                      <a:pt x="1298" y="3391"/>
                    </a:lnTo>
                    <a:lnTo>
                      <a:pt x="1284" y="3376"/>
                    </a:lnTo>
                    <a:lnTo>
                      <a:pt x="1267" y="3361"/>
                    </a:lnTo>
                    <a:lnTo>
                      <a:pt x="1252" y="3348"/>
                    </a:lnTo>
                    <a:lnTo>
                      <a:pt x="1240" y="3341"/>
                    </a:lnTo>
                    <a:lnTo>
                      <a:pt x="1229" y="3336"/>
                    </a:lnTo>
                    <a:lnTo>
                      <a:pt x="1216" y="3331"/>
                    </a:lnTo>
                    <a:lnTo>
                      <a:pt x="1203" y="3326"/>
                    </a:lnTo>
                    <a:lnTo>
                      <a:pt x="1192" y="3322"/>
                    </a:lnTo>
                    <a:lnTo>
                      <a:pt x="1184" y="3316"/>
                    </a:lnTo>
                    <a:lnTo>
                      <a:pt x="1174" y="3307"/>
                    </a:lnTo>
                    <a:lnTo>
                      <a:pt x="1164" y="3299"/>
                    </a:lnTo>
                    <a:lnTo>
                      <a:pt x="1151" y="3290"/>
                    </a:lnTo>
                    <a:lnTo>
                      <a:pt x="1138" y="3282"/>
                    </a:lnTo>
                    <a:lnTo>
                      <a:pt x="1124" y="3274"/>
                    </a:lnTo>
                    <a:lnTo>
                      <a:pt x="1114" y="3268"/>
                    </a:lnTo>
                    <a:lnTo>
                      <a:pt x="1105" y="3263"/>
                    </a:lnTo>
                    <a:lnTo>
                      <a:pt x="1098" y="3259"/>
                    </a:lnTo>
                    <a:lnTo>
                      <a:pt x="1091" y="3254"/>
                    </a:lnTo>
                    <a:lnTo>
                      <a:pt x="1086" y="3248"/>
                    </a:lnTo>
                    <a:lnTo>
                      <a:pt x="1082" y="3243"/>
                    </a:lnTo>
                    <a:lnTo>
                      <a:pt x="1072" y="3233"/>
                    </a:lnTo>
                    <a:lnTo>
                      <a:pt x="1065" y="3224"/>
                    </a:lnTo>
                    <a:lnTo>
                      <a:pt x="1058" y="3218"/>
                    </a:lnTo>
                    <a:lnTo>
                      <a:pt x="1052" y="3214"/>
                    </a:lnTo>
                    <a:lnTo>
                      <a:pt x="1046" y="3210"/>
                    </a:lnTo>
                    <a:lnTo>
                      <a:pt x="1040" y="3210"/>
                    </a:lnTo>
                    <a:lnTo>
                      <a:pt x="1032" y="3211"/>
                    </a:lnTo>
                    <a:lnTo>
                      <a:pt x="1021" y="3214"/>
                    </a:lnTo>
                    <a:lnTo>
                      <a:pt x="1016" y="3215"/>
                    </a:lnTo>
                    <a:lnTo>
                      <a:pt x="1010" y="3215"/>
                    </a:lnTo>
                    <a:lnTo>
                      <a:pt x="1004" y="3214"/>
                    </a:lnTo>
                    <a:lnTo>
                      <a:pt x="998" y="3210"/>
                    </a:lnTo>
                    <a:lnTo>
                      <a:pt x="994" y="3208"/>
                    </a:lnTo>
                    <a:lnTo>
                      <a:pt x="989" y="3206"/>
                    </a:lnTo>
                    <a:lnTo>
                      <a:pt x="985" y="3205"/>
                    </a:lnTo>
                    <a:lnTo>
                      <a:pt x="982" y="3206"/>
                    </a:lnTo>
                    <a:lnTo>
                      <a:pt x="972" y="3211"/>
                    </a:lnTo>
                    <a:lnTo>
                      <a:pt x="959" y="3219"/>
                    </a:lnTo>
                    <a:lnTo>
                      <a:pt x="952" y="3223"/>
                    </a:lnTo>
                    <a:lnTo>
                      <a:pt x="945" y="3224"/>
                    </a:lnTo>
                    <a:lnTo>
                      <a:pt x="938" y="3224"/>
                    </a:lnTo>
                    <a:lnTo>
                      <a:pt x="931" y="3224"/>
                    </a:lnTo>
                    <a:lnTo>
                      <a:pt x="918" y="3223"/>
                    </a:lnTo>
                    <a:lnTo>
                      <a:pt x="903" y="3223"/>
                    </a:lnTo>
                    <a:lnTo>
                      <a:pt x="897" y="3225"/>
                    </a:lnTo>
                    <a:lnTo>
                      <a:pt x="893" y="3228"/>
                    </a:lnTo>
                    <a:lnTo>
                      <a:pt x="889" y="3231"/>
                    </a:lnTo>
                    <a:lnTo>
                      <a:pt x="887" y="3235"/>
                    </a:lnTo>
                    <a:lnTo>
                      <a:pt x="884" y="3244"/>
                    </a:lnTo>
                    <a:lnTo>
                      <a:pt x="881" y="3254"/>
                    </a:lnTo>
                    <a:lnTo>
                      <a:pt x="878" y="3258"/>
                    </a:lnTo>
                    <a:lnTo>
                      <a:pt x="876" y="3259"/>
                    </a:lnTo>
                    <a:lnTo>
                      <a:pt x="874" y="3259"/>
                    </a:lnTo>
                    <a:lnTo>
                      <a:pt x="870" y="3258"/>
                    </a:lnTo>
                    <a:lnTo>
                      <a:pt x="863" y="3252"/>
                    </a:lnTo>
                    <a:lnTo>
                      <a:pt x="856" y="3247"/>
                    </a:lnTo>
                    <a:lnTo>
                      <a:pt x="846" y="3241"/>
                    </a:lnTo>
                    <a:lnTo>
                      <a:pt x="836" y="3233"/>
                    </a:lnTo>
                    <a:lnTo>
                      <a:pt x="826" y="3224"/>
                    </a:lnTo>
                    <a:lnTo>
                      <a:pt x="818" y="3217"/>
                    </a:lnTo>
                    <a:lnTo>
                      <a:pt x="812" y="3209"/>
                    </a:lnTo>
                    <a:lnTo>
                      <a:pt x="805" y="3199"/>
                    </a:lnTo>
                    <a:lnTo>
                      <a:pt x="796" y="3190"/>
                    </a:lnTo>
                    <a:lnTo>
                      <a:pt x="788" y="3180"/>
                    </a:lnTo>
                    <a:lnTo>
                      <a:pt x="781" y="3172"/>
                    </a:lnTo>
                    <a:lnTo>
                      <a:pt x="774" y="3162"/>
                    </a:lnTo>
                    <a:lnTo>
                      <a:pt x="769" y="3154"/>
                    </a:lnTo>
                    <a:lnTo>
                      <a:pt x="765" y="3147"/>
                    </a:lnTo>
                    <a:lnTo>
                      <a:pt x="764" y="3143"/>
                    </a:lnTo>
                    <a:lnTo>
                      <a:pt x="761" y="3142"/>
                    </a:lnTo>
                    <a:lnTo>
                      <a:pt x="756" y="3140"/>
                    </a:lnTo>
                    <a:lnTo>
                      <a:pt x="750" y="3140"/>
                    </a:lnTo>
                    <a:lnTo>
                      <a:pt x="743" y="3140"/>
                    </a:lnTo>
                    <a:lnTo>
                      <a:pt x="736" y="3140"/>
                    </a:lnTo>
                    <a:lnTo>
                      <a:pt x="729" y="3142"/>
                    </a:lnTo>
                    <a:lnTo>
                      <a:pt x="722" y="3143"/>
                    </a:lnTo>
                    <a:lnTo>
                      <a:pt x="714" y="3146"/>
                    </a:lnTo>
                    <a:lnTo>
                      <a:pt x="706" y="3146"/>
                    </a:lnTo>
                    <a:lnTo>
                      <a:pt x="699" y="3146"/>
                    </a:lnTo>
                    <a:lnTo>
                      <a:pt x="693" y="3145"/>
                    </a:lnTo>
                    <a:lnTo>
                      <a:pt x="686" y="3142"/>
                    </a:lnTo>
                    <a:lnTo>
                      <a:pt x="680" y="3137"/>
                    </a:lnTo>
                    <a:lnTo>
                      <a:pt x="678" y="3135"/>
                    </a:lnTo>
                    <a:lnTo>
                      <a:pt x="676" y="3132"/>
                    </a:lnTo>
                    <a:lnTo>
                      <a:pt x="675" y="3128"/>
                    </a:lnTo>
                    <a:lnTo>
                      <a:pt x="676" y="3123"/>
                    </a:lnTo>
                    <a:lnTo>
                      <a:pt x="680" y="3104"/>
                    </a:lnTo>
                    <a:lnTo>
                      <a:pt x="682" y="3089"/>
                    </a:lnTo>
                    <a:lnTo>
                      <a:pt x="681" y="3086"/>
                    </a:lnTo>
                    <a:lnTo>
                      <a:pt x="679" y="3085"/>
                    </a:lnTo>
                    <a:lnTo>
                      <a:pt x="676" y="3084"/>
                    </a:lnTo>
                    <a:lnTo>
                      <a:pt x="672" y="3084"/>
                    </a:lnTo>
                    <a:lnTo>
                      <a:pt x="662" y="3085"/>
                    </a:lnTo>
                    <a:lnTo>
                      <a:pt x="654" y="3089"/>
                    </a:lnTo>
                    <a:lnTo>
                      <a:pt x="647" y="3095"/>
                    </a:lnTo>
                    <a:lnTo>
                      <a:pt x="639" y="3101"/>
                    </a:lnTo>
                    <a:lnTo>
                      <a:pt x="634" y="3109"/>
                    </a:lnTo>
                    <a:lnTo>
                      <a:pt x="629" y="3118"/>
                    </a:lnTo>
                    <a:lnTo>
                      <a:pt x="625" y="3123"/>
                    </a:lnTo>
                    <a:lnTo>
                      <a:pt x="622" y="3127"/>
                    </a:lnTo>
                    <a:lnTo>
                      <a:pt x="617" y="3130"/>
                    </a:lnTo>
                    <a:lnTo>
                      <a:pt x="612" y="3132"/>
                    </a:lnTo>
                    <a:lnTo>
                      <a:pt x="601" y="3133"/>
                    </a:lnTo>
                    <a:lnTo>
                      <a:pt x="593" y="3133"/>
                    </a:lnTo>
                    <a:close/>
                  </a:path>
                </a:pathLst>
              </a:custGeom>
              <a:solidFill>
                <a:srgbClr val="3B8ABF"/>
              </a:solidFill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5" name="重庆">
                <a:extLst>
                  <a:ext uri="{FF2B5EF4-FFF2-40B4-BE49-F238E27FC236}">
                    <a16:creationId xmlns:a16="http://schemas.microsoft.com/office/drawing/2014/main" id="{AB25F43D-B831-4670-B532-D98239644F6E}"/>
                  </a:ext>
                </a:extLst>
              </p:cNvPr>
              <p:cNvSpPr/>
              <p:nvPr/>
            </p:nvSpPr>
            <p:spPr bwMode="auto">
              <a:xfrm>
                <a:off x="3687131" y="3507681"/>
                <a:ext cx="644612" cy="631457"/>
              </a:xfrm>
              <a:custGeom>
                <a:avLst/>
                <a:gdLst>
                  <a:gd name="T0" fmla="*/ 595 w 1775"/>
                  <a:gd name="T1" fmla="*/ 1433 h 1753"/>
                  <a:gd name="T2" fmla="*/ 546 w 1775"/>
                  <a:gd name="T3" fmla="*/ 1466 h 1753"/>
                  <a:gd name="T4" fmla="*/ 501 w 1775"/>
                  <a:gd name="T5" fmla="*/ 1586 h 1753"/>
                  <a:gd name="T6" fmla="*/ 438 w 1775"/>
                  <a:gd name="T7" fmla="*/ 1581 h 1753"/>
                  <a:gd name="T8" fmla="*/ 420 w 1775"/>
                  <a:gd name="T9" fmla="*/ 1467 h 1753"/>
                  <a:gd name="T10" fmla="*/ 411 w 1775"/>
                  <a:gd name="T11" fmla="*/ 1505 h 1753"/>
                  <a:gd name="T12" fmla="*/ 366 w 1775"/>
                  <a:gd name="T13" fmla="*/ 1557 h 1753"/>
                  <a:gd name="T14" fmla="*/ 313 w 1775"/>
                  <a:gd name="T15" fmla="*/ 1467 h 1753"/>
                  <a:gd name="T16" fmla="*/ 202 w 1775"/>
                  <a:gd name="T17" fmla="*/ 1382 h 1753"/>
                  <a:gd name="T18" fmla="*/ 115 w 1775"/>
                  <a:gd name="T19" fmla="*/ 1292 h 1753"/>
                  <a:gd name="T20" fmla="*/ 74 w 1775"/>
                  <a:gd name="T21" fmla="*/ 1221 h 1753"/>
                  <a:gd name="T22" fmla="*/ 18 w 1775"/>
                  <a:gd name="T23" fmla="*/ 1127 h 1753"/>
                  <a:gd name="T24" fmla="*/ 92 w 1775"/>
                  <a:gd name="T25" fmla="*/ 988 h 1753"/>
                  <a:gd name="T26" fmla="*/ 146 w 1775"/>
                  <a:gd name="T27" fmla="*/ 910 h 1753"/>
                  <a:gd name="T28" fmla="*/ 109 w 1775"/>
                  <a:gd name="T29" fmla="*/ 843 h 1753"/>
                  <a:gd name="T30" fmla="*/ 153 w 1775"/>
                  <a:gd name="T31" fmla="*/ 754 h 1753"/>
                  <a:gd name="T32" fmla="*/ 269 w 1775"/>
                  <a:gd name="T33" fmla="*/ 767 h 1753"/>
                  <a:gd name="T34" fmla="*/ 383 w 1775"/>
                  <a:gd name="T35" fmla="*/ 825 h 1753"/>
                  <a:gd name="T36" fmla="*/ 495 w 1775"/>
                  <a:gd name="T37" fmla="*/ 888 h 1753"/>
                  <a:gd name="T38" fmla="*/ 652 w 1775"/>
                  <a:gd name="T39" fmla="*/ 868 h 1753"/>
                  <a:gd name="T40" fmla="*/ 726 w 1775"/>
                  <a:gd name="T41" fmla="*/ 770 h 1753"/>
                  <a:gd name="T42" fmla="*/ 772 w 1775"/>
                  <a:gd name="T43" fmla="*/ 624 h 1753"/>
                  <a:gd name="T44" fmla="*/ 793 w 1775"/>
                  <a:gd name="T45" fmla="*/ 560 h 1753"/>
                  <a:gd name="T46" fmla="*/ 866 w 1775"/>
                  <a:gd name="T47" fmla="*/ 561 h 1753"/>
                  <a:gd name="T48" fmla="*/ 933 w 1775"/>
                  <a:gd name="T49" fmla="*/ 550 h 1753"/>
                  <a:gd name="T50" fmla="*/ 986 w 1775"/>
                  <a:gd name="T51" fmla="*/ 458 h 1753"/>
                  <a:gd name="T52" fmla="*/ 1045 w 1775"/>
                  <a:gd name="T53" fmla="*/ 353 h 1753"/>
                  <a:gd name="T54" fmla="*/ 1166 w 1775"/>
                  <a:gd name="T55" fmla="*/ 229 h 1753"/>
                  <a:gd name="T56" fmla="*/ 1140 w 1775"/>
                  <a:gd name="T57" fmla="*/ 166 h 1753"/>
                  <a:gd name="T58" fmla="*/ 1103 w 1775"/>
                  <a:gd name="T59" fmla="*/ 52 h 1753"/>
                  <a:gd name="T60" fmla="*/ 1244 w 1775"/>
                  <a:gd name="T61" fmla="*/ 34 h 1753"/>
                  <a:gd name="T62" fmla="*/ 1449 w 1775"/>
                  <a:gd name="T63" fmla="*/ 207 h 1753"/>
                  <a:gd name="T64" fmla="*/ 1605 w 1775"/>
                  <a:gd name="T65" fmla="*/ 223 h 1753"/>
                  <a:gd name="T66" fmla="*/ 1717 w 1775"/>
                  <a:gd name="T67" fmla="*/ 330 h 1753"/>
                  <a:gd name="T68" fmla="*/ 1763 w 1775"/>
                  <a:gd name="T69" fmla="*/ 466 h 1753"/>
                  <a:gd name="T70" fmla="*/ 1714 w 1775"/>
                  <a:gd name="T71" fmla="*/ 597 h 1753"/>
                  <a:gd name="T72" fmla="*/ 1562 w 1775"/>
                  <a:gd name="T73" fmla="*/ 656 h 1753"/>
                  <a:gd name="T74" fmla="*/ 1469 w 1775"/>
                  <a:gd name="T75" fmla="*/ 732 h 1753"/>
                  <a:gd name="T76" fmla="*/ 1392 w 1775"/>
                  <a:gd name="T77" fmla="*/ 718 h 1753"/>
                  <a:gd name="T78" fmla="*/ 1289 w 1775"/>
                  <a:gd name="T79" fmla="*/ 727 h 1753"/>
                  <a:gd name="T80" fmla="*/ 1207 w 1775"/>
                  <a:gd name="T81" fmla="*/ 708 h 1753"/>
                  <a:gd name="T82" fmla="*/ 1120 w 1775"/>
                  <a:gd name="T83" fmla="*/ 794 h 1753"/>
                  <a:gd name="T84" fmla="*/ 1164 w 1775"/>
                  <a:gd name="T85" fmla="*/ 927 h 1753"/>
                  <a:gd name="T86" fmla="*/ 1109 w 1775"/>
                  <a:gd name="T87" fmla="*/ 1025 h 1753"/>
                  <a:gd name="T88" fmla="*/ 1182 w 1775"/>
                  <a:gd name="T89" fmla="*/ 1040 h 1753"/>
                  <a:gd name="T90" fmla="*/ 1271 w 1775"/>
                  <a:gd name="T91" fmla="*/ 1110 h 1753"/>
                  <a:gd name="T92" fmla="*/ 1309 w 1775"/>
                  <a:gd name="T93" fmla="*/ 1230 h 1753"/>
                  <a:gd name="T94" fmla="*/ 1372 w 1775"/>
                  <a:gd name="T95" fmla="*/ 1229 h 1753"/>
                  <a:gd name="T96" fmla="*/ 1453 w 1775"/>
                  <a:gd name="T97" fmla="*/ 1374 h 1753"/>
                  <a:gd name="T98" fmla="*/ 1449 w 1775"/>
                  <a:gd name="T99" fmla="*/ 1519 h 1753"/>
                  <a:gd name="T100" fmla="*/ 1421 w 1775"/>
                  <a:gd name="T101" fmla="*/ 1565 h 1753"/>
                  <a:gd name="T102" fmla="*/ 1385 w 1775"/>
                  <a:gd name="T103" fmla="*/ 1694 h 1753"/>
                  <a:gd name="T104" fmla="*/ 1302 w 1775"/>
                  <a:gd name="T105" fmla="*/ 1732 h 1753"/>
                  <a:gd name="T106" fmla="*/ 1250 w 1775"/>
                  <a:gd name="T107" fmla="*/ 1641 h 1753"/>
                  <a:gd name="T108" fmla="*/ 1195 w 1775"/>
                  <a:gd name="T109" fmla="*/ 1691 h 1753"/>
                  <a:gd name="T110" fmla="*/ 1189 w 1775"/>
                  <a:gd name="T111" fmla="*/ 1563 h 1753"/>
                  <a:gd name="T112" fmla="*/ 1102 w 1775"/>
                  <a:gd name="T113" fmla="*/ 1488 h 1753"/>
                  <a:gd name="T114" fmla="*/ 1022 w 1775"/>
                  <a:gd name="T115" fmla="*/ 1362 h 1753"/>
                  <a:gd name="T116" fmla="*/ 885 w 1775"/>
                  <a:gd name="T117" fmla="*/ 1315 h 1753"/>
                  <a:gd name="T118" fmla="*/ 792 w 1775"/>
                  <a:gd name="T119" fmla="*/ 1302 h 1753"/>
                  <a:gd name="T120" fmla="*/ 764 w 1775"/>
                  <a:gd name="T121" fmla="*/ 1418 h 17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775" h="1753">
                    <a:moveTo>
                      <a:pt x="692" y="1479"/>
                    </a:moveTo>
                    <a:lnTo>
                      <a:pt x="687" y="1479"/>
                    </a:lnTo>
                    <a:lnTo>
                      <a:pt x="682" y="1479"/>
                    </a:lnTo>
                    <a:lnTo>
                      <a:pt x="680" y="1477"/>
                    </a:lnTo>
                    <a:lnTo>
                      <a:pt x="679" y="1475"/>
                    </a:lnTo>
                    <a:lnTo>
                      <a:pt x="678" y="1474"/>
                    </a:lnTo>
                    <a:lnTo>
                      <a:pt x="677" y="1471"/>
                    </a:lnTo>
                    <a:lnTo>
                      <a:pt x="674" y="1467"/>
                    </a:lnTo>
                    <a:lnTo>
                      <a:pt x="672" y="1460"/>
                    </a:lnTo>
                    <a:lnTo>
                      <a:pt x="667" y="1454"/>
                    </a:lnTo>
                    <a:lnTo>
                      <a:pt x="660" y="1448"/>
                    </a:lnTo>
                    <a:lnTo>
                      <a:pt x="653" y="1443"/>
                    </a:lnTo>
                    <a:lnTo>
                      <a:pt x="643" y="1441"/>
                    </a:lnTo>
                    <a:lnTo>
                      <a:pt x="634" y="1438"/>
                    </a:lnTo>
                    <a:lnTo>
                      <a:pt x="624" y="1437"/>
                    </a:lnTo>
                    <a:lnTo>
                      <a:pt x="617" y="1436"/>
                    </a:lnTo>
                    <a:lnTo>
                      <a:pt x="610" y="1435"/>
                    </a:lnTo>
                    <a:lnTo>
                      <a:pt x="605" y="1433"/>
                    </a:lnTo>
                    <a:lnTo>
                      <a:pt x="599" y="1433"/>
                    </a:lnTo>
                    <a:lnTo>
                      <a:pt x="595" y="1433"/>
                    </a:lnTo>
                    <a:lnTo>
                      <a:pt x="590" y="1435"/>
                    </a:lnTo>
                    <a:lnTo>
                      <a:pt x="587" y="1437"/>
                    </a:lnTo>
                    <a:lnTo>
                      <a:pt x="584" y="1441"/>
                    </a:lnTo>
                    <a:lnTo>
                      <a:pt x="583" y="1445"/>
                    </a:lnTo>
                    <a:lnTo>
                      <a:pt x="581" y="1450"/>
                    </a:lnTo>
                    <a:lnTo>
                      <a:pt x="581" y="1460"/>
                    </a:lnTo>
                    <a:lnTo>
                      <a:pt x="583" y="1469"/>
                    </a:lnTo>
                    <a:lnTo>
                      <a:pt x="583" y="1475"/>
                    </a:lnTo>
                    <a:lnTo>
                      <a:pt x="580" y="1479"/>
                    </a:lnTo>
                    <a:lnTo>
                      <a:pt x="578" y="1479"/>
                    </a:lnTo>
                    <a:lnTo>
                      <a:pt x="577" y="1479"/>
                    </a:lnTo>
                    <a:lnTo>
                      <a:pt x="574" y="1477"/>
                    </a:lnTo>
                    <a:lnTo>
                      <a:pt x="571" y="1475"/>
                    </a:lnTo>
                    <a:lnTo>
                      <a:pt x="566" y="1470"/>
                    </a:lnTo>
                    <a:lnTo>
                      <a:pt x="561" y="1466"/>
                    </a:lnTo>
                    <a:lnTo>
                      <a:pt x="556" y="1463"/>
                    </a:lnTo>
                    <a:lnTo>
                      <a:pt x="552" y="1463"/>
                    </a:lnTo>
                    <a:lnTo>
                      <a:pt x="551" y="1464"/>
                    </a:lnTo>
                    <a:lnTo>
                      <a:pt x="548" y="1464"/>
                    </a:lnTo>
                    <a:lnTo>
                      <a:pt x="546" y="1466"/>
                    </a:lnTo>
                    <a:lnTo>
                      <a:pt x="542" y="1468"/>
                    </a:lnTo>
                    <a:lnTo>
                      <a:pt x="535" y="1475"/>
                    </a:lnTo>
                    <a:lnTo>
                      <a:pt x="528" y="1485"/>
                    </a:lnTo>
                    <a:lnTo>
                      <a:pt x="523" y="1492"/>
                    </a:lnTo>
                    <a:lnTo>
                      <a:pt x="515" y="1502"/>
                    </a:lnTo>
                    <a:lnTo>
                      <a:pt x="509" y="1512"/>
                    </a:lnTo>
                    <a:lnTo>
                      <a:pt x="504" y="1521"/>
                    </a:lnTo>
                    <a:lnTo>
                      <a:pt x="503" y="1527"/>
                    </a:lnTo>
                    <a:lnTo>
                      <a:pt x="502" y="1533"/>
                    </a:lnTo>
                    <a:lnTo>
                      <a:pt x="501" y="1536"/>
                    </a:lnTo>
                    <a:lnTo>
                      <a:pt x="501" y="1542"/>
                    </a:lnTo>
                    <a:lnTo>
                      <a:pt x="502" y="1546"/>
                    </a:lnTo>
                    <a:lnTo>
                      <a:pt x="503" y="1551"/>
                    </a:lnTo>
                    <a:lnTo>
                      <a:pt x="504" y="1557"/>
                    </a:lnTo>
                    <a:lnTo>
                      <a:pt x="507" y="1563"/>
                    </a:lnTo>
                    <a:lnTo>
                      <a:pt x="507" y="1567"/>
                    </a:lnTo>
                    <a:lnTo>
                      <a:pt x="507" y="1570"/>
                    </a:lnTo>
                    <a:lnTo>
                      <a:pt x="505" y="1577"/>
                    </a:lnTo>
                    <a:lnTo>
                      <a:pt x="502" y="1583"/>
                    </a:lnTo>
                    <a:lnTo>
                      <a:pt x="501" y="1586"/>
                    </a:lnTo>
                    <a:lnTo>
                      <a:pt x="499" y="1588"/>
                    </a:lnTo>
                    <a:lnTo>
                      <a:pt x="496" y="1592"/>
                    </a:lnTo>
                    <a:lnTo>
                      <a:pt x="493" y="1595"/>
                    </a:lnTo>
                    <a:lnTo>
                      <a:pt x="488" y="1601"/>
                    </a:lnTo>
                    <a:lnTo>
                      <a:pt x="482" y="1605"/>
                    </a:lnTo>
                    <a:lnTo>
                      <a:pt x="479" y="1603"/>
                    </a:lnTo>
                    <a:lnTo>
                      <a:pt x="477" y="1602"/>
                    </a:lnTo>
                    <a:lnTo>
                      <a:pt x="476" y="1601"/>
                    </a:lnTo>
                    <a:lnTo>
                      <a:pt x="474" y="1600"/>
                    </a:lnTo>
                    <a:lnTo>
                      <a:pt x="473" y="1599"/>
                    </a:lnTo>
                    <a:lnTo>
                      <a:pt x="472" y="1599"/>
                    </a:lnTo>
                    <a:lnTo>
                      <a:pt x="468" y="1596"/>
                    </a:lnTo>
                    <a:lnTo>
                      <a:pt x="459" y="1593"/>
                    </a:lnTo>
                    <a:lnTo>
                      <a:pt x="454" y="1592"/>
                    </a:lnTo>
                    <a:lnTo>
                      <a:pt x="448" y="1592"/>
                    </a:lnTo>
                    <a:lnTo>
                      <a:pt x="446" y="1592"/>
                    </a:lnTo>
                    <a:lnTo>
                      <a:pt x="444" y="1590"/>
                    </a:lnTo>
                    <a:lnTo>
                      <a:pt x="440" y="1589"/>
                    </a:lnTo>
                    <a:lnTo>
                      <a:pt x="438" y="1584"/>
                    </a:lnTo>
                    <a:lnTo>
                      <a:pt x="438" y="1581"/>
                    </a:lnTo>
                    <a:lnTo>
                      <a:pt x="438" y="1576"/>
                    </a:lnTo>
                    <a:lnTo>
                      <a:pt x="439" y="1571"/>
                    </a:lnTo>
                    <a:lnTo>
                      <a:pt x="441" y="1565"/>
                    </a:lnTo>
                    <a:lnTo>
                      <a:pt x="446" y="1555"/>
                    </a:lnTo>
                    <a:lnTo>
                      <a:pt x="451" y="1543"/>
                    </a:lnTo>
                    <a:lnTo>
                      <a:pt x="453" y="1536"/>
                    </a:lnTo>
                    <a:lnTo>
                      <a:pt x="457" y="1527"/>
                    </a:lnTo>
                    <a:lnTo>
                      <a:pt x="458" y="1521"/>
                    </a:lnTo>
                    <a:lnTo>
                      <a:pt x="457" y="1518"/>
                    </a:lnTo>
                    <a:lnTo>
                      <a:pt x="455" y="1512"/>
                    </a:lnTo>
                    <a:lnTo>
                      <a:pt x="453" y="1508"/>
                    </a:lnTo>
                    <a:lnTo>
                      <a:pt x="451" y="1506"/>
                    </a:lnTo>
                    <a:lnTo>
                      <a:pt x="448" y="1505"/>
                    </a:lnTo>
                    <a:lnTo>
                      <a:pt x="436" y="1500"/>
                    </a:lnTo>
                    <a:lnTo>
                      <a:pt x="423" y="1494"/>
                    </a:lnTo>
                    <a:lnTo>
                      <a:pt x="421" y="1487"/>
                    </a:lnTo>
                    <a:lnTo>
                      <a:pt x="421" y="1479"/>
                    </a:lnTo>
                    <a:lnTo>
                      <a:pt x="421" y="1475"/>
                    </a:lnTo>
                    <a:lnTo>
                      <a:pt x="420" y="1473"/>
                    </a:lnTo>
                    <a:lnTo>
                      <a:pt x="420" y="1467"/>
                    </a:lnTo>
                    <a:lnTo>
                      <a:pt x="417" y="1463"/>
                    </a:lnTo>
                    <a:lnTo>
                      <a:pt x="416" y="1458"/>
                    </a:lnTo>
                    <a:lnTo>
                      <a:pt x="414" y="1455"/>
                    </a:lnTo>
                    <a:lnTo>
                      <a:pt x="409" y="1449"/>
                    </a:lnTo>
                    <a:lnTo>
                      <a:pt x="403" y="1443"/>
                    </a:lnTo>
                    <a:lnTo>
                      <a:pt x="398" y="1438"/>
                    </a:lnTo>
                    <a:lnTo>
                      <a:pt x="392" y="1435"/>
                    </a:lnTo>
                    <a:lnTo>
                      <a:pt x="389" y="1433"/>
                    </a:lnTo>
                    <a:lnTo>
                      <a:pt x="385" y="1433"/>
                    </a:lnTo>
                    <a:lnTo>
                      <a:pt x="384" y="1435"/>
                    </a:lnTo>
                    <a:lnTo>
                      <a:pt x="382" y="1436"/>
                    </a:lnTo>
                    <a:lnTo>
                      <a:pt x="381" y="1439"/>
                    </a:lnTo>
                    <a:lnTo>
                      <a:pt x="381" y="1444"/>
                    </a:lnTo>
                    <a:lnTo>
                      <a:pt x="383" y="1451"/>
                    </a:lnTo>
                    <a:lnTo>
                      <a:pt x="386" y="1457"/>
                    </a:lnTo>
                    <a:lnTo>
                      <a:pt x="392" y="1468"/>
                    </a:lnTo>
                    <a:lnTo>
                      <a:pt x="400" y="1479"/>
                    </a:lnTo>
                    <a:lnTo>
                      <a:pt x="405" y="1489"/>
                    </a:lnTo>
                    <a:lnTo>
                      <a:pt x="410" y="1501"/>
                    </a:lnTo>
                    <a:lnTo>
                      <a:pt x="411" y="1505"/>
                    </a:lnTo>
                    <a:lnTo>
                      <a:pt x="411" y="1510"/>
                    </a:lnTo>
                    <a:lnTo>
                      <a:pt x="410" y="1514"/>
                    </a:lnTo>
                    <a:lnTo>
                      <a:pt x="410" y="1519"/>
                    </a:lnTo>
                    <a:lnTo>
                      <a:pt x="408" y="1524"/>
                    </a:lnTo>
                    <a:lnTo>
                      <a:pt x="405" y="1527"/>
                    </a:lnTo>
                    <a:lnTo>
                      <a:pt x="403" y="1531"/>
                    </a:lnTo>
                    <a:lnTo>
                      <a:pt x="402" y="1533"/>
                    </a:lnTo>
                    <a:lnTo>
                      <a:pt x="401" y="1539"/>
                    </a:lnTo>
                    <a:lnTo>
                      <a:pt x="400" y="1552"/>
                    </a:lnTo>
                    <a:lnTo>
                      <a:pt x="400" y="1559"/>
                    </a:lnTo>
                    <a:lnTo>
                      <a:pt x="398" y="1565"/>
                    </a:lnTo>
                    <a:lnTo>
                      <a:pt x="398" y="1570"/>
                    </a:lnTo>
                    <a:lnTo>
                      <a:pt x="396" y="1574"/>
                    </a:lnTo>
                    <a:lnTo>
                      <a:pt x="394" y="1574"/>
                    </a:lnTo>
                    <a:lnTo>
                      <a:pt x="391" y="1574"/>
                    </a:lnTo>
                    <a:lnTo>
                      <a:pt x="386" y="1570"/>
                    </a:lnTo>
                    <a:lnTo>
                      <a:pt x="381" y="1567"/>
                    </a:lnTo>
                    <a:lnTo>
                      <a:pt x="376" y="1563"/>
                    </a:lnTo>
                    <a:lnTo>
                      <a:pt x="372" y="1561"/>
                    </a:lnTo>
                    <a:lnTo>
                      <a:pt x="366" y="1557"/>
                    </a:lnTo>
                    <a:lnTo>
                      <a:pt x="364" y="1555"/>
                    </a:lnTo>
                    <a:lnTo>
                      <a:pt x="362" y="1555"/>
                    </a:lnTo>
                    <a:lnTo>
                      <a:pt x="359" y="1553"/>
                    </a:lnTo>
                    <a:lnTo>
                      <a:pt x="357" y="1553"/>
                    </a:lnTo>
                    <a:lnTo>
                      <a:pt x="354" y="1552"/>
                    </a:lnTo>
                    <a:lnTo>
                      <a:pt x="351" y="1550"/>
                    </a:lnTo>
                    <a:lnTo>
                      <a:pt x="348" y="1546"/>
                    </a:lnTo>
                    <a:lnTo>
                      <a:pt x="339" y="1534"/>
                    </a:lnTo>
                    <a:lnTo>
                      <a:pt x="327" y="1521"/>
                    </a:lnTo>
                    <a:lnTo>
                      <a:pt x="318" y="1510"/>
                    </a:lnTo>
                    <a:lnTo>
                      <a:pt x="312" y="1498"/>
                    </a:lnTo>
                    <a:lnTo>
                      <a:pt x="310" y="1493"/>
                    </a:lnTo>
                    <a:lnTo>
                      <a:pt x="310" y="1487"/>
                    </a:lnTo>
                    <a:lnTo>
                      <a:pt x="312" y="1483"/>
                    </a:lnTo>
                    <a:lnTo>
                      <a:pt x="313" y="1480"/>
                    </a:lnTo>
                    <a:lnTo>
                      <a:pt x="313" y="1479"/>
                    </a:lnTo>
                    <a:lnTo>
                      <a:pt x="313" y="1476"/>
                    </a:lnTo>
                    <a:lnTo>
                      <a:pt x="314" y="1473"/>
                    </a:lnTo>
                    <a:lnTo>
                      <a:pt x="314" y="1471"/>
                    </a:lnTo>
                    <a:lnTo>
                      <a:pt x="313" y="1467"/>
                    </a:lnTo>
                    <a:lnTo>
                      <a:pt x="313" y="1463"/>
                    </a:lnTo>
                    <a:lnTo>
                      <a:pt x="310" y="1455"/>
                    </a:lnTo>
                    <a:lnTo>
                      <a:pt x="304" y="1444"/>
                    </a:lnTo>
                    <a:lnTo>
                      <a:pt x="297" y="1433"/>
                    </a:lnTo>
                    <a:lnTo>
                      <a:pt x="288" y="1422"/>
                    </a:lnTo>
                    <a:lnTo>
                      <a:pt x="284" y="1418"/>
                    </a:lnTo>
                    <a:lnTo>
                      <a:pt x="279" y="1413"/>
                    </a:lnTo>
                    <a:lnTo>
                      <a:pt x="276" y="1410"/>
                    </a:lnTo>
                    <a:lnTo>
                      <a:pt x="270" y="1407"/>
                    </a:lnTo>
                    <a:lnTo>
                      <a:pt x="263" y="1405"/>
                    </a:lnTo>
                    <a:lnTo>
                      <a:pt x="255" y="1404"/>
                    </a:lnTo>
                    <a:lnTo>
                      <a:pt x="245" y="1404"/>
                    </a:lnTo>
                    <a:lnTo>
                      <a:pt x="236" y="1404"/>
                    </a:lnTo>
                    <a:lnTo>
                      <a:pt x="226" y="1404"/>
                    </a:lnTo>
                    <a:lnTo>
                      <a:pt x="216" y="1403"/>
                    </a:lnTo>
                    <a:lnTo>
                      <a:pt x="213" y="1400"/>
                    </a:lnTo>
                    <a:lnTo>
                      <a:pt x="211" y="1397"/>
                    </a:lnTo>
                    <a:lnTo>
                      <a:pt x="209" y="1393"/>
                    </a:lnTo>
                    <a:lnTo>
                      <a:pt x="207" y="1389"/>
                    </a:lnTo>
                    <a:lnTo>
                      <a:pt x="202" y="1382"/>
                    </a:lnTo>
                    <a:lnTo>
                      <a:pt x="197" y="1376"/>
                    </a:lnTo>
                    <a:lnTo>
                      <a:pt x="195" y="1374"/>
                    </a:lnTo>
                    <a:lnTo>
                      <a:pt x="192" y="1373"/>
                    </a:lnTo>
                    <a:lnTo>
                      <a:pt x="187" y="1373"/>
                    </a:lnTo>
                    <a:lnTo>
                      <a:pt x="182" y="1372"/>
                    </a:lnTo>
                    <a:lnTo>
                      <a:pt x="176" y="1370"/>
                    </a:lnTo>
                    <a:lnTo>
                      <a:pt x="171" y="1366"/>
                    </a:lnTo>
                    <a:lnTo>
                      <a:pt x="163" y="1356"/>
                    </a:lnTo>
                    <a:lnTo>
                      <a:pt x="152" y="1347"/>
                    </a:lnTo>
                    <a:lnTo>
                      <a:pt x="144" y="1344"/>
                    </a:lnTo>
                    <a:lnTo>
                      <a:pt x="136" y="1342"/>
                    </a:lnTo>
                    <a:lnTo>
                      <a:pt x="129" y="1342"/>
                    </a:lnTo>
                    <a:lnTo>
                      <a:pt x="123" y="1340"/>
                    </a:lnTo>
                    <a:lnTo>
                      <a:pt x="120" y="1338"/>
                    </a:lnTo>
                    <a:lnTo>
                      <a:pt x="118" y="1336"/>
                    </a:lnTo>
                    <a:lnTo>
                      <a:pt x="115" y="1330"/>
                    </a:lnTo>
                    <a:lnTo>
                      <a:pt x="114" y="1322"/>
                    </a:lnTo>
                    <a:lnTo>
                      <a:pt x="114" y="1310"/>
                    </a:lnTo>
                    <a:lnTo>
                      <a:pt x="114" y="1299"/>
                    </a:lnTo>
                    <a:lnTo>
                      <a:pt x="115" y="1292"/>
                    </a:lnTo>
                    <a:lnTo>
                      <a:pt x="117" y="1284"/>
                    </a:lnTo>
                    <a:lnTo>
                      <a:pt x="118" y="1275"/>
                    </a:lnTo>
                    <a:lnTo>
                      <a:pt x="118" y="1267"/>
                    </a:lnTo>
                    <a:lnTo>
                      <a:pt x="118" y="1261"/>
                    </a:lnTo>
                    <a:lnTo>
                      <a:pt x="117" y="1255"/>
                    </a:lnTo>
                    <a:lnTo>
                      <a:pt x="115" y="1248"/>
                    </a:lnTo>
                    <a:lnTo>
                      <a:pt x="114" y="1241"/>
                    </a:lnTo>
                    <a:lnTo>
                      <a:pt x="115" y="1235"/>
                    </a:lnTo>
                    <a:lnTo>
                      <a:pt x="117" y="1231"/>
                    </a:lnTo>
                    <a:lnTo>
                      <a:pt x="117" y="1227"/>
                    </a:lnTo>
                    <a:lnTo>
                      <a:pt x="118" y="1223"/>
                    </a:lnTo>
                    <a:lnTo>
                      <a:pt x="118" y="1218"/>
                    </a:lnTo>
                    <a:lnTo>
                      <a:pt x="117" y="1216"/>
                    </a:lnTo>
                    <a:lnTo>
                      <a:pt x="114" y="1215"/>
                    </a:lnTo>
                    <a:lnTo>
                      <a:pt x="111" y="1214"/>
                    </a:lnTo>
                    <a:lnTo>
                      <a:pt x="107" y="1214"/>
                    </a:lnTo>
                    <a:lnTo>
                      <a:pt x="104" y="1215"/>
                    </a:lnTo>
                    <a:lnTo>
                      <a:pt x="95" y="1216"/>
                    </a:lnTo>
                    <a:lnTo>
                      <a:pt x="86" y="1218"/>
                    </a:lnTo>
                    <a:lnTo>
                      <a:pt x="74" y="1221"/>
                    </a:lnTo>
                    <a:lnTo>
                      <a:pt x="61" y="1224"/>
                    </a:lnTo>
                    <a:lnTo>
                      <a:pt x="52" y="1227"/>
                    </a:lnTo>
                    <a:lnTo>
                      <a:pt x="45" y="1229"/>
                    </a:lnTo>
                    <a:lnTo>
                      <a:pt x="41" y="1229"/>
                    </a:lnTo>
                    <a:lnTo>
                      <a:pt x="37" y="1229"/>
                    </a:lnTo>
                    <a:lnTo>
                      <a:pt x="35" y="1228"/>
                    </a:lnTo>
                    <a:lnTo>
                      <a:pt x="33" y="1227"/>
                    </a:lnTo>
                    <a:lnTo>
                      <a:pt x="32" y="1225"/>
                    </a:lnTo>
                    <a:lnTo>
                      <a:pt x="32" y="1223"/>
                    </a:lnTo>
                    <a:lnTo>
                      <a:pt x="32" y="1215"/>
                    </a:lnTo>
                    <a:lnTo>
                      <a:pt x="33" y="1205"/>
                    </a:lnTo>
                    <a:lnTo>
                      <a:pt x="36" y="1195"/>
                    </a:lnTo>
                    <a:lnTo>
                      <a:pt x="37" y="1183"/>
                    </a:lnTo>
                    <a:lnTo>
                      <a:pt x="36" y="1173"/>
                    </a:lnTo>
                    <a:lnTo>
                      <a:pt x="36" y="1164"/>
                    </a:lnTo>
                    <a:lnTo>
                      <a:pt x="35" y="1154"/>
                    </a:lnTo>
                    <a:lnTo>
                      <a:pt x="33" y="1145"/>
                    </a:lnTo>
                    <a:lnTo>
                      <a:pt x="32" y="1139"/>
                    </a:lnTo>
                    <a:lnTo>
                      <a:pt x="26" y="1133"/>
                    </a:lnTo>
                    <a:lnTo>
                      <a:pt x="18" y="1127"/>
                    </a:lnTo>
                    <a:lnTo>
                      <a:pt x="10" y="1120"/>
                    </a:lnTo>
                    <a:lnTo>
                      <a:pt x="6" y="1115"/>
                    </a:lnTo>
                    <a:lnTo>
                      <a:pt x="3" y="1109"/>
                    </a:lnTo>
                    <a:lnTo>
                      <a:pt x="1" y="1103"/>
                    </a:lnTo>
                    <a:lnTo>
                      <a:pt x="0" y="1098"/>
                    </a:lnTo>
                    <a:lnTo>
                      <a:pt x="1" y="1091"/>
                    </a:lnTo>
                    <a:lnTo>
                      <a:pt x="4" y="1083"/>
                    </a:lnTo>
                    <a:lnTo>
                      <a:pt x="7" y="1076"/>
                    </a:lnTo>
                    <a:lnTo>
                      <a:pt x="13" y="1069"/>
                    </a:lnTo>
                    <a:lnTo>
                      <a:pt x="23" y="1059"/>
                    </a:lnTo>
                    <a:lnTo>
                      <a:pt x="32" y="1052"/>
                    </a:lnTo>
                    <a:lnTo>
                      <a:pt x="42" y="1045"/>
                    </a:lnTo>
                    <a:lnTo>
                      <a:pt x="49" y="1039"/>
                    </a:lnTo>
                    <a:lnTo>
                      <a:pt x="58" y="1027"/>
                    </a:lnTo>
                    <a:lnTo>
                      <a:pt x="67" y="1014"/>
                    </a:lnTo>
                    <a:lnTo>
                      <a:pt x="71" y="1007"/>
                    </a:lnTo>
                    <a:lnTo>
                      <a:pt x="76" y="1001"/>
                    </a:lnTo>
                    <a:lnTo>
                      <a:pt x="82" y="995"/>
                    </a:lnTo>
                    <a:lnTo>
                      <a:pt x="88" y="990"/>
                    </a:lnTo>
                    <a:lnTo>
                      <a:pt x="92" y="988"/>
                    </a:lnTo>
                    <a:lnTo>
                      <a:pt x="98" y="985"/>
                    </a:lnTo>
                    <a:lnTo>
                      <a:pt x="102" y="984"/>
                    </a:lnTo>
                    <a:lnTo>
                      <a:pt x="108" y="983"/>
                    </a:lnTo>
                    <a:lnTo>
                      <a:pt x="118" y="982"/>
                    </a:lnTo>
                    <a:lnTo>
                      <a:pt x="127" y="978"/>
                    </a:lnTo>
                    <a:lnTo>
                      <a:pt x="131" y="977"/>
                    </a:lnTo>
                    <a:lnTo>
                      <a:pt x="133" y="975"/>
                    </a:lnTo>
                    <a:lnTo>
                      <a:pt x="139" y="966"/>
                    </a:lnTo>
                    <a:lnTo>
                      <a:pt x="145" y="958"/>
                    </a:lnTo>
                    <a:lnTo>
                      <a:pt x="151" y="953"/>
                    </a:lnTo>
                    <a:lnTo>
                      <a:pt x="156" y="947"/>
                    </a:lnTo>
                    <a:lnTo>
                      <a:pt x="159" y="943"/>
                    </a:lnTo>
                    <a:lnTo>
                      <a:pt x="163" y="938"/>
                    </a:lnTo>
                    <a:lnTo>
                      <a:pt x="164" y="934"/>
                    </a:lnTo>
                    <a:lnTo>
                      <a:pt x="165" y="929"/>
                    </a:lnTo>
                    <a:lnTo>
                      <a:pt x="165" y="926"/>
                    </a:lnTo>
                    <a:lnTo>
                      <a:pt x="163" y="922"/>
                    </a:lnTo>
                    <a:lnTo>
                      <a:pt x="161" y="918"/>
                    </a:lnTo>
                    <a:lnTo>
                      <a:pt x="156" y="914"/>
                    </a:lnTo>
                    <a:lnTo>
                      <a:pt x="146" y="910"/>
                    </a:lnTo>
                    <a:lnTo>
                      <a:pt x="137" y="907"/>
                    </a:lnTo>
                    <a:lnTo>
                      <a:pt x="129" y="902"/>
                    </a:lnTo>
                    <a:lnTo>
                      <a:pt x="120" y="897"/>
                    </a:lnTo>
                    <a:lnTo>
                      <a:pt x="111" y="893"/>
                    </a:lnTo>
                    <a:lnTo>
                      <a:pt x="104" y="887"/>
                    </a:lnTo>
                    <a:lnTo>
                      <a:pt x="96" y="882"/>
                    </a:lnTo>
                    <a:lnTo>
                      <a:pt x="89" y="876"/>
                    </a:lnTo>
                    <a:lnTo>
                      <a:pt x="87" y="872"/>
                    </a:lnTo>
                    <a:lnTo>
                      <a:pt x="85" y="870"/>
                    </a:lnTo>
                    <a:lnTo>
                      <a:pt x="83" y="866"/>
                    </a:lnTo>
                    <a:lnTo>
                      <a:pt x="83" y="863"/>
                    </a:lnTo>
                    <a:lnTo>
                      <a:pt x="85" y="861"/>
                    </a:lnTo>
                    <a:lnTo>
                      <a:pt x="87" y="857"/>
                    </a:lnTo>
                    <a:lnTo>
                      <a:pt x="89" y="855"/>
                    </a:lnTo>
                    <a:lnTo>
                      <a:pt x="93" y="852"/>
                    </a:lnTo>
                    <a:lnTo>
                      <a:pt x="99" y="850"/>
                    </a:lnTo>
                    <a:lnTo>
                      <a:pt x="104" y="849"/>
                    </a:lnTo>
                    <a:lnTo>
                      <a:pt x="106" y="847"/>
                    </a:lnTo>
                    <a:lnTo>
                      <a:pt x="107" y="846"/>
                    </a:lnTo>
                    <a:lnTo>
                      <a:pt x="109" y="843"/>
                    </a:lnTo>
                    <a:lnTo>
                      <a:pt x="111" y="838"/>
                    </a:lnTo>
                    <a:lnTo>
                      <a:pt x="112" y="832"/>
                    </a:lnTo>
                    <a:lnTo>
                      <a:pt x="113" y="826"/>
                    </a:lnTo>
                    <a:lnTo>
                      <a:pt x="114" y="823"/>
                    </a:lnTo>
                    <a:lnTo>
                      <a:pt x="115" y="820"/>
                    </a:lnTo>
                    <a:lnTo>
                      <a:pt x="118" y="817"/>
                    </a:lnTo>
                    <a:lnTo>
                      <a:pt x="120" y="814"/>
                    </a:lnTo>
                    <a:lnTo>
                      <a:pt x="131" y="807"/>
                    </a:lnTo>
                    <a:lnTo>
                      <a:pt x="140" y="800"/>
                    </a:lnTo>
                    <a:lnTo>
                      <a:pt x="145" y="796"/>
                    </a:lnTo>
                    <a:lnTo>
                      <a:pt x="150" y="792"/>
                    </a:lnTo>
                    <a:lnTo>
                      <a:pt x="152" y="788"/>
                    </a:lnTo>
                    <a:lnTo>
                      <a:pt x="155" y="783"/>
                    </a:lnTo>
                    <a:lnTo>
                      <a:pt x="156" y="781"/>
                    </a:lnTo>
                    <a:lnTo>
                      <a:pt x="156" y="777"/>
                    </a:lnTo>
                    <a:lnTo>
                      <a:pt x="155" y="774"/>
                    </a:lnTo>
                    <a:lnTo>
                      <a:pt x="155" y="770"/>
                    </a:lnTo>
                    <a:lnTo>
                      <a:pt x="153" y="764"/>
                    </a:lnTo>
                    <a:lnTo>
                      <a:pt x="153" y="760"/>
                    </a:lnTo>
                    <a:lnTo>
                      <a:pt x="153" y="754"/>
                    </a:lnTo>
                    <a:lnTo>
                      <a:pt x="156" y="749"/>
                    </a:lnTo>
                    <a:lnTo>
                      <a:pt x="161" y="744"/>
                    </a:lnTo>
                    <a:lnTo>
                      <a:pt x="168" y="742"/>
                    </a:lnTo>
                    <a:lnTo>
                      <a:pt x="175" y="740"/>
                    </a:lnTo>
                    <a:lnTo>
                      <a:pt x="182" y="742"/>
                    </a:lnTo>
                    <a:lnTo>
                      <a:pt x="187" y="744"/>
                    </a:lnTo>
                    <a:lnTo>
                      <a:pt x="192" y="748"/>
                    </a:lnTo>
                    <a:lnTo>
                      <a:pt x="195" y="752"/>
                    </a:lnTo>
                    <a:lnTo>
                      <a:pt x="200" y="755"/>
                    </a:lnTo>
                    <a:lnTo>
                      <a:pt x="202" y="756"/>
                    </a:lnTo>
                    <a:lnTo>
                      <a:pt x="205" y="757"/>
                    </a:lnTo>
                    <a:lnTo>
                      <a:pt x="209" y="760"/>
                    </a:lnTo>
                    <a:lnTo>
                      <a:pt x="214" y="760"/>
                    </a:lnTo>
                    <a:lnTo>
                      <a:pt x="225" y="761"/>
                    </a:lnTo>
                    <a:lnTo>
                      <a:pt x="236" y="762"/>
                    </a:lnTo>
                    <a:lnTo>
                      <a:pt x="245" y="762"/>
                    </a:lnTo>
                    <a:lnTo>
                      <a:pt x="253" y="762"/>
                    </a:lnTo>
                    <a:lnTo>
                      <a:pt x="259" y="763"/>
                    </a:lnTo>
                    <a:lnTo>
                      <a:pt x="264" y="765"/>
                    </a:lnTo>
                    <a:lnTo>
                      <a:pt x="269" y="767"/>
                    </a:lnTo>
                    <a:lnTo>
                      <a:pt x="271" y="768"/>
                    </a:lnTo>
                    <a:lnTo>
                      <a:pt x="284" y="777"/>
                    </a:lnTo>
                    <a:lnTo>
                      <a:pt x="299" y="787"/>
                    </a:lnTo>
                    <a:lnTo>
                      <a:pt x="303" y="792"/>
                    </a:lnTo>
                    <a:lnTo>
                      <a:pt x="307" y="796"/>
                    </a:lnTo>
                    <a:lnTo>
                      <a:pt x="309" y="802"/>
                    </a:lnTo>
                    <a:lnTo>
                      <a:pt x="310" y="808"/>
                    </a:lnTo>
                    <a:lnTo>
                      <a:pt x="312" y="815"/>
                    </a:lnTo>
                    <a:lnTo>
                      <a:pt x="312" y="821"/>
                    </a:lnTo>
                    <a:lnTo>
                      <a:pt x="312" y="827"/>
                    </a:lnTo>
                    <a:lnTo>
                      <a:pt x="313" y="832"/>
                    </a:lnTo>
                    <a:lnTo>
                      <a:pt x="315" y="837"/>
                    </a:lnTo>
                    <a:lnTo>
                      <a:pt x="318" y="840"/>
                    </a:lnTo>
                    <a:lnTo>
                      <a:pt x="320" y="842"/>
                    </a:lnTo>
                    <a:lnTo>
                      <a:pt x="323" y="842"/>
                    </a:lnTo>
                    <a:lnTo>
                      <a:pt x="332" y="839"/>
                    </a:lnTo>
                    <a:lnTo>
                      <a:pt x="340" y="836"/>
                    </a:lnTo>
                    <a:lnTo>
                      <a:pt x="354" y="832"/>
                    </a:lnTo>
                    <a:lnTo>
                      <a:pt x="370" y="827"/>
                    </a:lnTo>
                    <a:lnTo>
                      <a:pt x="383" y="825"/>
                    </a:lnTo>
                    <a:lnTo>
                      <a:pt x="395" y="823"/>
                    </a:lnTo>
                    <a:lnTo>
                      <a:pt x="408" y="820"/>
                    </a:lnTo>
                    <a:lnTo>
                      <a:pt x="420" y="820"/>
                    </a:lnTo>
                    <a:lnTo>
                      <a:pt x="425" y="819"/>
                    </a:lnTo>
                    <a:lnTo>
                      <a:pt x="428" y="818"/>
                    </a:lnTo>
                    <a:lnTo>
                      <a:pt x="433" y="814"/>
                    </a:lnTo>
                    <a:lnTo>
                      <a:pt x="436" y="811"/>
                    </a:lnTo>
                    <a:lnTo>
                      <a:pt x="442" y="807"/>
                    </a:lnTo>
                    <a:lnTo>
                      <a:pt x="446" y="806"/>
                    </a:lnTo>
                    <a:lnTo>
                      <a:pt x="452" y="805"/>
                    </a:lnTo>
                    <a:lnTo>
                      <a:pt x="457" y="806"/>
                    </a:lnTo>
                    <a:lnTo>
                      <a:pt x="461" y="808"/>
                    </a:lnTo>
                    <a:lnTo>
                      <a:pt x="466" y="812"/>
                    </a:lnTo>
                    <a:lnTo>
                      <a:pt x="471" y="820"/>
                    </a:lnTo>
                    <a:lnTo>
                      <a:pt x="476" y="828"/>
                    </a:lnTo>
                    <a:lnTo>
                      <a:pt x="479" y="838"/>
                    </a:lnTo>
                    <a:lnTo>
                      <a:pt x="483" y="849"/>
                    </a:lnTo>
                    <a:lnTo>
                      <a:pt x="488" y="864"/>
                    </a:lnTo>
                    <a:lnTo>
                      <a:pt x="492" y="878"/>
                    </a:lnTo>
                    <a:lnTo>
                      <a:pt x="495" y="888"/>
                    </a:lnTo>
                    <a:lnTo>
                      <a:pt x="497" y="895"/>
                    </a:lnTo>
                    <a:lnTo>
                      <a:pt x="501" y="899"/>
                    </a:lnTo>
                    <a:lnTo>
                      <a:pt x="504" y="901"/>
                    </a:lnTo>
                    <a:lnTo>
                      <a:pt x="521" y="907"/>
                    </a:lnTo>
                    <a:lnTo>
                      <a:pt x="537" y="912"/>
                    </a:lnTo>
                    <a:lnTo>
                      <a:pt x="553" y="914"/>
                    </a:lnTo>
                    <a:lnTo>
                      <a:pt x="567" y="915"/>
                    </a:lnTo>
                    <a:lnTo>
                      <a:pt x="581" y="914"/>
                    </a:lnTo>
                    <a:lnTo>
                      <a:pt x="590" y="913"/>
                    </a:lnTo>
                    <a:lnTo>
                      <a:pt x="597" y="910"/>
                    </a:lnTo>
                    <a:lnTo>
                      <a:pt x="603" y="906"/>
                    </a:lnTo>
                    <a:lnTo>
                      <a:pt x="609" y="901"/>
                    </a:lnTo>
                    <a:lnTo>
                      <a:pt x="614" y="897"/>
                    </a:lnTo>
                    <a:lnTo>
                      <a:pt x="623" y="896"/>
                    </a:lnTo>
                    <a:lnTo>
                      <a:pt x="633" y="895"/>
                    </a:lnTo>
                    <a:lnTo>
                      <a:pt x="636" y="891"/>
                    </a:lnTo>
                    <a:lnTo>
                      <a:pt x="640" y="887"/>
                    </a:lnTo>
                    <a:lnTo>
                      <a:pt x="643" y="877"/>
                    </a:lnTo>
                    <a:lnTo>
                      <a:pt x="647" y="870"/>
                    </a:lnTo>
                    <a:lnTo>
                      <a:pt x="652" y="868"/>
                    </a:lnTo>
                    <a:lnTo>
                      <a:pt x="656" y="868"/>
                    </a:lnTo>
                    <a:lnTo>
                      <a:pt x="659" y="868"/>
                    </a:lnTo>
                    <a:lnTo>
                      <a:pt x="662" y="866"/>
                    </a:lnTo>
                    <a:lnTo>
                      <a:pt x="667" y="865"/>
                    </a:lnTo>
                    <a:lnTo>
                      <a:pt x="669" y="864"/>
                    </a:lnTo>
                    <a:lnTo>
                      <a:pt x="675" y="861"/>
                    </a:lnTo>
                    <a:lnTo>
                      <a:pt x="681" y="857"/>
                    </a:lnTo>
                    <a:lnTo>
                      <a:pt x="682" y="853"/>
                    </a:lnTo>
                    <a:lnTo>
                      <a:pt x="685" y="851"/>
                    </a:lnTo>
                    <a:lnTo>
                      <a:pt x="687" y="846"/>
                    </a:lnTo>
                    <a:lnTo>
                      <a:pt x="688" y="842"/>
                    </a:lnTo>
                    <a:lnTo>
                      <a:pt x="690" y="832"/>
                    </a:lnTo>
                    <a:lnTo>
                      <a:pt x="692" y="821"/>
                    </a:lnTo>
                    <a:lnTo>
                      <a:pt x="694" y="817"/>
                    </a:lnTo>
                    <a:lnTo>
                      <a:pt x="697" y="811"/>
                    </a:lnTo>
                    <a:lnTo>
                      <a:pt x="701" y="805"/>
                    </a:lnTo>
                    <a:lnTo>
                      <a:pt x="706" y="800"/>
                    </a:lnTo>
                    <a:lnTo>
                      <a:pt x="715" y="789"/>
                    </a:lnTo>
                    <a:lnTo>
                      <a:pt x="723" y="776"/>
                    </a:lnTo>
                    <a:lnTo>
                      <a:pt x="726" y="770"/>
                    </a:lnTo>
                    <a:lnTo>
                      <a:pt x="730" y="763"/>
                    </a:lnTo>
                    <a:lnTo>
                      <a:pt x="738" y="750"/>
                    </a:lnTo>
                    <a:lnTo>
                      <a:pt x="748" y="737"/>
                    </a:lnTo>
                    <a:lnTo>
                      <a:pt x="756" y="725"/>
                    </a:lnTo>
                    <a:lnTo>
                      <a:pt x="766" y="714"/>
                    </a:lnTo>
                    <a:lnTo>
                      <a:pt x="773" y="705"/>
                    </a:lnTo>
                    <a:lnTo>
                      <a:pt x="780" y="693"/>
                    </a:lnTo>
                    <a:lnTo>
                      <a:pt x="785" y="685"/>
                    </a:lnTo>
                    <a:lnTo>
                      <a:pt x="788" y="678"/>
                    </a:lnTo>
                    <a:lnTo>
                      <a:pt x="788" y="672"/>
                    </a:lnTo>
                    <a:lnTo>
                      <a:pt x="788" y="667"/>
                    </a:lnTo>
                    <a:lnTo>
                      <a:pt x="787" y="661"/>
                    </a:lnTo>
                    <a:lnTo>
                      <a:pt x="785" y="655"/>
                    </a:lnTo>
                    <a:lnTo>
                      <a:pt x="781" y="649"/>
                    </a:lnTo>
                    <a:lnTo>
                      <a:pt x="779" y="645"/>
                    </a:lnTo>
                    <a:lnTo>
                      <a:pt x="778" y="644"/>
                    </a:lnTo>
                    <a:lnTo>
                      <a:pt x="776" y="642"/>
                    </a:lnTo>
                    <a:lnTo>
                      <a:pt x="773" y="635"/>
                    </a:lnTo>
                    <a:lnTo>
                      <a:pt x="772" y="628"/>
                    </a:lnTo>
                    <a:lnTo>
                      <a:pt x="772" y="624"/>
                    </a:lnTo>
                    <a:lnTo>
                      <a:pt x="773" y="620"/>
                    </a:lnTo>
                    <a:lnTo>
                      <a:pt x="774" y="619"/>
                    </a:lnTo>
                    <a:lnTo>
                      <a:pt x="776" y="618"/>
                    </a:lnTo>
                    <a:lnTo>
                      <a:pt x="779" y="617"/>
                    </a:lnTo>
                    <a:lnTo>
                      <a:pt x="781" y="615"/>
                    </a:lnTo>
                    <a:lnTo>
                      <a:pt x="784" y="612"/>
                    </a:lnTo>
                    <a:lnTo>
                      <a:pt x="786" y="609"/>
                    </a:lnTo>
                    <a:lnTo>
                      <a:pt x="787" y="605"/>
                    </a:lnTo>
                    <a:lnTo>
                      <a:pt x="787" y="601"/>
                    </a:lnTo>
                    <a:lnTo>
                      <a:pt x="787" y="599"/>
                    </a:lnTo>
                    <a:lnTo>
                      <a:pt x="787" y="597"/>
                    </a:lnTo>
                    <a:lnTo>
                      <a:pt x="787" y="593"/>
                    </a:lnTo>
                    <a:lnTo>
                      <a:pt x="787" y="590"/>
                    </a:lnTo>
                    <a:lnTo>
                      <a:pt x="786" y="579"/>
                    </a:lnTo>
                    <a:lnTo>
                      <a:pt x="786" y="571"/>
                    </a:lnTo>
                    <a:lnTo>
                      <a:pt x="786" y="567"/>
                    </a:lnTo>
                    <a:lnTo>
                      <a:pt x="787" y="565"/>
                    </a:lnTo>
                    <a:lnTo>
                      <a:pt x="788" y="562"/>
                    </a:lnTo>
                    <a:lnTo>
                      <a:pt x="791" y="561"/>
                    </a:lnTo>
                    <a:lnTo>
                      <a:pt x="793" y="560"/>
                    </a:lnTo>
                    <a:lnTo>
                      <a:pt x="797" y="559"/>
                    </a:lnTo>
                    <a:lnTo>
                      <a:pt x="800" y="560"/>
                    </a:lnTo>
                    <a:lnTo>
                      <a:pt x="805" y="561"/>
                    </a:lnTo>
                    <a:lnTo>
                      <a:pt x="808" y="563"/>
                    </a:lnTo>
                    <a:lnTo>
                      <a:pt x="812" y="567"/>
                    </a:lnTo>
                    <a:lnTo>
                      <a:pt x="820" y="573"/>
                    </a:lnTo>
                    <a:lnTo>
                      <a:pt x="826" y="578"/>
                    </a:lnTo>
                    <a:lnTo>
                      <a:pt x="830" y="579"/>
                    </a:lnTo>
                    <a:lnTo>
                      <a:pt x="832" y="580"/>
                    </a:lnTo>
                    <a:lnTo>
                      <a:pt x="833" y="581"/>
                    </a:lnTo>
                    <a:lnTo>
                      <a:pt x="835" y="581"/>
                    </a:lnTo>
                    <a:lnTo>
                      <a:pt x="838" y="581"/>
                    </a:lnTo>
                    <a:lnTo>
                      <a:pt x="841" y="580"/>
                    </a:lnTo>
                    <a:lnTo>
                      <a:pt x="844" y="578"/>
                    </a:lnTo>
                    <a:lnTo>
                      <a:pt x="848" y="575"/>
                    </a:lnTo>
                    <a:lnTo>
                      <a:pt x="854" y="568"/>
                    </a:lnTo>
                    <a:lnTo>
                      <a:pt x="860" y="562"/>
                    </a:lnTo>
                    <a:lnTo>
                      <a:pt x="862" y="561"/>
                    </a:lnTo>
                    <a:lnTo>
                      <a:pt x="863" y="561"/>
                    </a:lnTo>
                    <a:lnTo>
                      <a:pt x="866" y="561"/>
                    </a:lnTo>
                    <a:lnTo>
                      <a:pt x="868" y="563"/>
                    </a:lnTo>
                    <a:lnTo>
                      <a:pt x="871" y="574"/>
                    </a:lnTo>
                    <a:lnTo>
                      <a:pt x="876" y="588"/>
                    </a:lnTo>
                    <a:lnTo>
                      <a:pt x="880" y="592"/>
                    </a:lnTo>
                    <a:lnTo>
                      <a:pt x="883" y="595"/>
                    </a:lnTo>
                    <a:lnTo>
                      <a:pt x="887" y="598"/>
                    </a:lnTo>
                    <a:lnTo>
                      <a:pt x="892" y="599"/>
                    </a:lnTo>
                    <a:lnTo>
                      <a:pt x="896" y="600"/>
                    </a:lnTo>
                    <a:lnTo>
                      <a:pt x="902" y="601"/>
                    </a:lnTo>
                    <a:lnTo>
                      <a:pt x="907" y="601"/>
                    </a:lnTo>
                    <a:lnTo>
                      <a:pt x="913" y="600"/>
                    </a:lnTo>
                    <a:lnTo>
                      <a:pt x="918" y="599"/>
                    </a:lnTo>
                    <a:lnTo>
                      <a:pt x="923" y="597"/>
                    </a:lnTo>
                    <a:lnTo>
                      <a:pt x="925" y="593"/>
                    </a:lnTo>
                    <a:lnTo>
                      <a:pt x="927" y="588"/>
                    </a:lnTo>
                    <a:lnTo>
                      <a:pt x="929" y="579"/>
                    </a:lnTo>
                    <a:lnTo>
                      <a:pt x="930" y="568"/>
                    </a:lnTo>
                    <a:lnTo>
                      <a:pt x="931" y="562"/>
                    </a:lnTo>
                    <a:lnTo>
                      <a:pt x="932" y="556"/>
                    </a:lnTo>
                    <a:lnTo>
                      <a:pt x="933" y="550"/>
                    </a:lnTo>
                    <a:lnTo>
                      <a:pt x="937" y="544"/>
                    </a:lnTo>
                    <a:lnTo>
                      <a:pt x="940" y="538"/>
                    </a:lnTo>
                    <a:lnTo>
                      <a:pt x="944" y="534"/>
                    </a:lnTo>
                    <a:lnTo>
                      <a:pt x="950" y="529"/>
                    </a:lnTo>
                    <a:lnTo>
                      <a:pt x="956" y="525"/>
                    </a:lnTo>
                    <a:lnTo>
                      <a:pt x="961" y="522"/>
                    </a:lnTo>
                    <a:lnTo>
                      <a:pt x="967" y="518"/>
                    </a:lnTo>
                    <a:lnTo>
                      <a:pt x="970" y="516"/>
                    </a:lnTo>
                    <a:lnTo>
                      <a:pt x="973" y="513"/>
                    </a:lnTo>
                    <a:lnTo>
                      <a:pt x="976" y="509"/>
                    </a:lnTo>
                    <a:lnTo>
                      <a:pt x="980" y="504"/>
                    </a:lnTo>
                    <a:lnTo>
                      <a:pt x="983" y="499"/>
                    </a:lnTo>
                    <a:lnTo>
                      <a:pt x="984" y="493"/>
                    </a:lnTo>
                    <a:lnTo>
                      <a:pt x="982" y="484"/>
                    </a:lnTo>
                    <a:lnTo>
                      <a:pt x="977" y="473"/>
                    </a:lnTo>
                    <a:lnTo>
                      <a:pt x="977" y="472"/>
                    </a:lnTo>
                    <a:lnTo>
                      <a:pt x="977" y="471"/>
                    </a:lnTo>
                    <a:lnTo>
                      <a:pt x="978" y="466"/>
                    </a:lnTo>
                    <a:lnTo>
                      <a:pt x="982" y="461"/>
                    </a:lnTo>
                    <a:lnTo>
                      <a:pt x="986" y="458"/>
                    </a:lnTo>
                    <a:lnTo>
                      <a:pt x="990" y="455"/>
                    </a:lnTo>
                    <a:lnTo>
                      <a:pt x="999" y="448"/>
                    </a:lnTo>
                    <a:lnTo>
                      <a:pt x="1005" y="442"/>
                    </a:lnTo>
                    <a:lnTo>
                      <a:pt x="1006" y="440"/>
                    </a:lnTo>
                    <a:lnTo>
                      <a:pt x="1007" y="437"/>
                    </a:lnTo>
                    <a:lnTo>
                      <a:pt x="1008" y="435"/>
                    </a:lnTo>
                    <a:lnTo>
                      <a:pt x="1008" y="433"/>
                    </a:lnTo>
                    <a:lnTo>
                      <a:pt x="1006" y="428"/>
                    </a:lnTo>
                    <a:lnTo>
                      <a:pt x="1002" y="422"/>
                    </a:lnTo>
                    <a:lnTo>
                      <a:pt x="1000" y="417"/>
                    </a:lnTo>
                    <a:lnTo>
                      <a:pt x="1000" y="412"/>
                    </a:lnTo>
                    <a:lnTo>
                      <a:pt x="1001" y="409"/>
                    </a:lnTo>
                    <a:lnTo>
                      <a:pt x="1003" y="405"/>
                    </a:lnTo>
                    <a:lnTo>
                      <a:pt x="1006" y="403"/>
                    </a:lnTo>
                    <a:lnTo>
                      <a:pt x="1008" y="401"/>
                    </a:lnTo>
                    <a:lnTo>
                      <a:pt x="1017" y="391"/>
                    </a:lnTo>
                    <a:lnTo>
                      <a:pt x="1025" y="383"/>
                    </a:lnTo>
                    <a:lnTo>
                      <a:pt x="1032" y="373"/>
                    </a:lnTo>
                    <a:lnTo>
                      <a:pt x="1039" y="364"/>
                    </a:lnTo>
                    <a:lnTo>
                      <a:pt x="1045" y="353"/>
                    </a:lnTo>
                    <a:lnTo>
                      <a:pt x="1049" y="345"/>
                    </a:lnTo>
                    <a:lnTo>
                      <a:pt x="1052" y="334"/>
                    </a:lnTo>
                    <a:lnTo>
                      <a:pt x="1058" y="321"/>
                    </a:lnTo>
                    <a:lnTo>
                      <a:pt x="1062" y="313"/>
                    </a:lnTo>
                    <a:lnTo>
                      <a:pt x="1066" y="307"/>
                    </a:lnTo>
                    <a:lnTo>
                      <a:pt x="1071" y="302"/>
                    </a:lnTo>
                    <a:lnTo>
                      <a:pt x="1077" y="297"/>
                    </a:lnTo>
                    <a:lnTo>
                      <a:pt x="1082" y="292"/>
                    </a:lnTo>
                    <a:lnTo>
                      <a:pt x="1087" y="288"/>
                    </a:lnTo>
                    <a:lnTo>
                      <a:pt x="1091" y="281"/>
                    </a:lnTo>
                    <a:lnTo>
                      <a:pt x="1095" y="273"/>
                    </a:lnTo>
                    <a:lnTo>
                      <a:pt x="1099" y="266"/>
                    </a:lnTo>
                    <a:lnTo>
                      <a:pt x="1102" y="260"/>
                    </a:lnTo>
                    <a:lnTo>
                      <a:pt x="1104" y="257"/>
                    </a:lnTo>
                    <a:lnTo>
                      <a:pt x="1108" y="253"/>
                    </a:lnTo>
                    <a:lnTo>
                      <a:pt x="1119" y="248"/>
                    </a:lnTo>
                    <a:lnTo>
                      <a:pt x="1134" y="244"/>
                    </a:lnTo>
                    <a:lnTo>
                      <a:pt x="1146" y="240"/>
                    </a:lnTo>
                    <a:lnTo>
                      <a:pt x="1162" y="233"/>
                    </a:lnTo>
                    <a:lnTo>
                      <a:pt x="1166" y="229"/>
                    </a:lnTo>
                    <a:lnTo>
                      <a:pt x="1169" y="226"/>
                    </a:lnTo>
                    <a:lnTo>
                      <a:pt x="1171" y="223"/>
                    </a:lnTo>
                    <a:lnTo>
                      <a:pt x="1172" y="220"/>
                    </a:lnTo>
                    <a:lnTo>
                      <a:pt x="1175" y="215"/>
                    </a:lnTo>
                    <a:lnTo>
                      <a:pt x="1177" y="209"/>
                    </a:lnTo>
                    <a:lnTo>
                      <a:pt x="1178" y="196"/>
                    </a:lnTo>
                    <a:lnTo>
                      <a:pt x="1179" y="184"/>
                    </a:lnTo>
                    <a:lnTo>
                      <a:pt x="1178" y="181"/>
                    </a:lnTo>
                    <a:lnTo>
                      <a:pt x="1176" y="178"/>
                    </a:lnTo>
                    <a:lnTo>
                      <a:pt x="1173" y="178"/>
                    </a:lnTo>
                    <a:lnTo>
                      <a:pt x="1170" y="178"/>
                    </a:lnTo>
                    <a:lnTo>
                      <a:pt x="1164" y="179"/>
                    </a:lnTo>
                    <a:lnTo>
                      <a:pt x="1157" y="181"/>
                    </a:lnTo>
                    <a:lnTo>
                      <a:pt x="1153" y="181"/>
                    </a:lnTo>
                    <a:lnTo>
                      <a:pt x="1150" y="181"/>
                    </a:lnTo>
                    <a:lnTo>
                      <a:pt x="1147" y="181"/>
                    </a:lnTo>
                    <a:lnTo>
                      <a:pt x="1146" y="178"/>
                    </a:lnTo>
                    <a:lnTo>
                      <a:pt x="1145" y="176"/>
                    </a:lnTo>
                    <a:lnTo>
                      <a:pt x="1144" y="174"/>
                    </a:lnTo>
                    <a:lnTo>
                      <a:pt x="1140" y="166"/>
                    </a:lnTo>
                    <a:lnTo>
                      <a:pt x="1135" y="160"/>
                    </a:lnTo>
                    <a:lnTo>
                      <a:pt x="1129" y="155"/>
                    </a:lnTo>
                    <a:lnTo>
                      <a:pt x="1122" y="149"/>
                    </a:lnTo>
                    <a:lnTo>
                      <a:pt x="1113" y="140"/>
                    </a:lnTo>
                    <a:lnTo>
                      <a:pt x="1103" y="133"/>
                    </a:lnTo>
                    <a:lnTo>
                      <a:pt x="1090" y="124"/>
                    </a:lnTo>
                    <a:lnTo>
                      <a:pt x="1081" y="114"/>
                    </a:lnTo>
                    <a:lnTo>
                      <a:pt x="1077" y="109"/>
                    </a:lnTo>
                    <a:lnTo>
                      <a:pt x="1075" y="105"/>
                    </a:lnTo>
                    <a:lnTo>
                      <a:pt x="1072" y="100"/>
                    </a:lnTo>
                    <a:lnTo>
                      <a:pt x="1071" y="94"/>
                    </a:lnTo>
                    <a:lnTo>
                      <a:pt x="1071" y="89"/>
                    </a:lnTo>
                    <a:lnTo>
                      <a:pt x="1072" y="83"/>
                    </a:lnTo>
                    <a:lnTo>
                      <a:pt x="1075" y="77"/>
                    </a:lnTo>
                    <a:lnTo>
                      <a:pt x="1078" y="71"/>
                    </a:lnTo>
                    <a:lnTo>
                      <a:pt x="1082" y="65"/>
                    </a:lnTo>
                    <a:lnTo>
                      <a:pt x="1085" y="61"/>
                    </a:lnTo>
                    <a:lnTo>
                      <a:pt x="1090" y="57"/>
                    </a:lnTo>
                    <a:lnTo>
                      <a:pt x="1095" y="53"/>
                    </a:lnTo>
                    <a:lnTo>
                      <a:pt x="1103" y="52"/>
                    </a:lnTo>
                    <a:lnTo>
                      <a:pt x="1114" y="52"/>
                    </a:lnTo>
                    <a:lnTo>
                      <a:pt x="1120" y="51"/>
                    </a:lnTo>
                    <a:lnTo>
                      <a:pt x="1125" y="50"/>
                    </a:lnTo>
                    <a:lnTo>
                      <a:pt x="1131" y="48"/>
                    </a:lnTo>
                    <a:lnTo>
                      <a:pt x="1135" y="44"/>
                    </a:lnTo>
                    <a:lnTo>
                      <a:pt x="1144" y="36"/>
                    </a:lnTo>
                    <a:lnTo>
                      <a:pt x="1151" y="26"/>
                    </a:lnTo>
                    <a:lnTo>
                      <a:pt x="1152" y="25"/>
                    </a:lnTo>
                    <a:lnTo>
                      <a:pt x="1152" y="23"/>
                    </a:lnTo>
                    <a:lnTo>
                      <a:pt x="1153" y="12"/>
                    </a:lnTo>
                    <a:lnTo>
                      <a:pt x="1154" y="2"/>
                    </a:lnTo>
                    <a:lnTo>
                      <a:pt x="1154" y="1"/>
                    </a:lnTo>
                    <a:lnTo>
                      <a:pt x="1157" y="0"/>
                    </a:lnTo>
                    <a:lnTo>
                      <a:pt x="1165" y="1"/>
                    </a:lnTo>
                    <a:lnTo>
                      <a:pt x="1179" y="4"/>
                    </a:lnTo>
                    <a:lnTo>
                      <a:pt x="1196" y="8"/>
                    </a:lnTo>
                    <a:lnTo>
                      <a:pt x="1211" y="15"/>
                    </a:lnTo>
                    <a:lnTo>
                      <a:pt x="1220" y="20"/>
                    </a:lnTo>
                    <a:lnTo>
                      <a:pt x="1230" y="26"/>
                    </a:lnTo>
                    <a:lnTo>
                      <a:pt x="1244" y="34"/>
                    </a:lnTo>
                    <a:lnTo>
                      <a:pt x="1257" y="42"/>
                    </a:lnTo>
                    <a:lnTo>
                      <a:pt x="1270" y="51"/>
                    </a:lnTo>
                    <a:lnTo>
                      <a:pt x="1280" y="59"/>
                    </a:lnTo>
                    <a:lnTo>
                      <a:pt x="1290" y="68"/>
                    </a:lnTo>
                    <a:lnTo>
                      <a:pt x="1298" y="74"/>
                    </a:lnTo>
                    <a:lnTo>
                      <a:pt x="1309" y="78"/>
                    </a:lnTo>
                    <a:lnTo>
                      <a:pt x="1322" y="83"/>
                    </a:lnTo>
                    <a:lnTo>
                      <a:pt x="1335" y="88"/>
                    </a:lnTo>
                    <a:lnTo>
                      <a:pt x="1346" y="93"/>
                    </a:lnTo>
                    <a:lnTo>
                      <a:pt x="1358" y="100"/>
                    </a:lnTo>
                    <a:lnTo>
                      <a:pt x="1373" y="113"/>
                    </a:lnTo>
                    <a:lnTo>
                      <a:pt x="1390" y="128"/>
                    </a:lnTo>
                    <a:lnTo>
                      <a:pt x="1404" y="143"/>
                    </a:lnTo>
                    <a:lnTo>
                      <a:pt x="1416" y="156"/>
                    </a:lnTo>
                    <a:lnTo>
                      <a:pt x="1425" y="168"/>
                    </a:lnTo>
                    <a:lnTo>
                      <a:pt x="1434" y="179"/>
                    </a:lnTo>
                    <a:lnTo>
                      <a:pt x="1441" y="193"/>
                    </a:lnTo>
                    <a:lnTo>
                      <a:pt x="1443" y="197"/>
                    </a:lnTo>
                    <a:lnTo>
                      <a:pt x="1447" y="202"/>
                    </a:lnTo>
                    <a:lnTo>
                      <a:pt x="1449" y="207"/>
                    </a:lnTo>
                    <a:lnTo>
                      <a:pt x="1453" y="209"/>
                    </a:lnTo>
                    <a:lnTo>
                      <a:pt x="1458" y="212"/>
                    </a:lnTo>
                    <a:lnTo>
                      <a:pt x="1465" y="213"/>
                    </a:lnTo>
                    <a:lnTo>
                      <a:pt x="1472" y="214"/>
                    </a:lnTo>
                    <a:lnTo>
                      <a:pt x="1481" y="215"/>
                    </a:lnTo>
                    <a:lnTo>
                      <a:pt x="1493" y="214"/>
                    </a:lnTo>
                    <a:lnTo>
                      <a:pt x="1506" y="214"/>
                    </a:lnTo>
                    <a:lnTo>
                      <a:pt x="1518" y="212"/>
                    </a:lnTo>
                    <a:lnTo>
                      <a:pt x="1529" y="209"/>
                    </a:lnTo>
                    <a:lnTo>
                      <a:pt x="1540" y="207"/>
                    </a:lnTo>
                    <a:lnTo>
                      <a:pt x="1548" y="204"/>
                    </a:lnTo>
                    <a:lnTo>
                      <a:pt x="1555" y="203"/>
                    </a:lnTo>
                    <a:lnTo>
                      <a:pt x="1566" y="204"/>
                    </a:lnTo>
                    <a:lnTo>
                      <a:pt x="1578" y="207"/>
                    </a:lnTo>
                    <a:lnTo>
                      <a:pt x="1588" y="210"/>
                    </a:lnTo>
                    <a:lnTo>
                      <a:pt x="1593" y="212"/>
                    </a:lnTo>
                    <a:lnTo>
                      <a:pt x="1598" y="214"/>
                    </a:lnTo>
                    <a:lnTo>
                      <a:pt x="1601" y="216"/>
                    </a:lnTo>
                    <a:lnTo>
                      <a:pt x="1604" y="219"/>
                    </a:lnTo>
                    <a:lnTo>
                      <a:pt x="1605" y="223"/>
                    </a:lnTo>
                    <a:lnTo>
                      <a:pt x="1607" y="232"/>
                    </a:lnTo>
                    <a:lnTo>
                      <a:pt x="1607" y="240"/>
                    </a:lnTo>
                    <a:lnTo>
                      <a:pt x="1609" y="251"/>
                    </a:lnTo>
                    <a:lnTo>
                      <a:pt x="1609" y="260"/>
                    </a:lnTo>
                    <a:lnTo>
                      <a:pt x="1610" y="270"/>
                    </a:lnTo>
                    <a:lnTo>
                      <a:pt x="1611" y="277"/>
                    </a:lnTo>
                    <a:lnTo>
                      <a:pt x="1613" y="282"/>
                    </a:lnTo>
                    <a:lnTo>
                      <a:pt x="1617" y="284"/>
                    </a:lnTo>
                    <a:lnTo>
                      <a:pt x="1620" y="285"/>
                    </a:lnTo>
                    <a:lnTo>
                      <a:pt x="1626" y="288"/>
                    </a:lnTo>
                    <a:lnTo>
                      <a:pt x="1632" y="289"/>
                    </a:lnTo>
                    <a:lnTo>
                      <a:pt x="1643" y="290"/>
                    </a:lnTo>
                    <a:lnTo>
                      <a:pt x="1651" y="290"/>
                    </a:lnTo>
                    <a:lnTo>
                      <a:pt x="1657" y="290"/>
                    </a:lnTo>
                    <a:lnTo>
                      <a:pt x="1664" y="291"/>
                    </a:lnTo>
                    <a:lnTo>
                      <a:pt x="1673" y="292"/>
                    </a:lnTo>
                    <a:lnTo>
                      <a:pt x="1680" y="296"/>
                    </a:lnTo>
                    <a:lnTo>
                      <a:pt x="1696" y="310"/>
                    </a:lnTo>
                    <a:lnTo>
                      <a:pt x="1714" y="328"/>
                    </a:lnTo>
                    <a:lnTo>
                      <a:pt x="1717" y="330"/>
                    </a:lnTo>
                    <a:lnTo>
                      <a:pt x="1720" y="333"/>
                    </a:lnTo>
                    <a:lnTo>
                      <a:pt x="1723" y="334"/>
                    </a:lnTo>
                    <a:lnTo>
                      <a:pt x="1726" y="334"/>
                    </a:lnTo>
                    <a:lnTo>
                      <a:pt x="1735" y="334"/>
                    </a:lnTo>
                    <a:lnTo>
                      <a:pt x="1744" y="333"/>
                    </a:lnTo>
                    <a:lnTo>
                      <a:pt x="1749" y="333"/>
                    </a:lnTo>
                    <a:lnTo>
                      <a:pt x="1754" y="335"/>
                    </a:lnTo>
                    <a:lnTo>
                      <a:pt x="1758" y="339"/>
                    </a:lnTo>
                    <a:lnTo>
                      <a:pt x="1762" y="344"/>
                    </a:lnTo>
                    <a:lnTo>
                      <a:pt x="1765" y="349"/>
                    </a:lnTo>
                    <a:lnTo>
                      <a:pt x="1768" y="357"/>
                    </a:lnTo>
                    <a:lnTo>
                      <a:pt x="1770" y="364"/>
                    </a:lnTo>
                    <a:lnTo>
                      <a:pt x="1773" y="372"/>
                    </a:lnTo>
                    <a:lnTo>
                      <a:pt x="1775" y="395"/>
                    </a:lnTo>
                    <a:lnTo>
                      <a:pt x="1775" y="420"/>
                    </a:lnTo>
                    <a:lnTo>
                      <a:pt x="1774" y="431"/>
                    </a:lnTo>
                    <a:lnTo>
                      <a:pt x="1773" y="442"/>
                    </a:lnTo>
                    <a:lnTo>
                      <a:pt x="1770" y="452"/>
                    </a:lnTo>
                    <a:lnTo>
                      <a:pt x="1767" y="460"/>
                    </a:lnTo>
                    <a:lnTo>
                      <a:pt x="1763" y="466"/>
                    </a:lnTo>
                    <a:lnTo>
                      <a:pt x="1761" y="472"/>
                    </a:lnTo>
                    <a:lnTo>
                      <a:pt x="1761" y="478"/>
                    </a:lnTo>
                    <a:lnTo>
                      <a:pt x="1761" y="484"/>
                    </a:lnTo>
                    <a:lnTo>
                      <a:pt x="1762" y="496"/>
                    </a:lnTo>
                    <a:lnTo>
                      <a:pt x="1765" y="505"/>
                    </a:lnTo>
                    <a:lnTo>
                      <a:pt x="1768" y="515"/>
                    </a:lnTo>
                    <a:lnTo>
                      <a:pt x="1769" y="527"/>
                    </a:lnTo>
                    <a:lnTo>
                      <a:pt x="1769" y="538"/>
                    </a:lnTo>
                    <a:lnTo>
                      <a:pt x="1765" y="550"/>
                    </a:lnTo>
                    <a:lnTo>
                      <a:pt x="1761" y="562"/>
                    </a:lnTo>
                    <a:lnTo>
                      <a:pt x="1754" y="574"/>
                    </a:lnTo>
                    <a:lnTo>
                      <a:pt x="1750" y="580"/>
                    </a:lnTo>
                    <a:lnTo>
                      <a:pt x="1745" y="585"/>
                    </a:lnTo>
                    <a:lnTo>
                      <a:pt x="1740" y="590"/>
                    </a:lnTo>
                    <a:lnTo>
                      <a:pt x="1735" y="593"/>
                    </a:lnTo>
                    <a:lnTo>
                      <a:pt x="1730" y="595"/>
                    </a:lnTo>
                    <a:lnTo>
                      <a:pt x="1726" y="598"/>
                    </a:lnTo>
                    <a:lnTo>
                      <a:pt x="1721" y="598"/>
                    </a:lnTo>
                    <a:lnTo>
                      <a:pt x="1718" y="598"/>
                    </a:lnTo>
                    <a:lnTo>
                      <a:pt x="1714" y="597"/>
                    </a:lnTo>
                    <a:lnTo>
                      <a:pt x="1711" y="594"/>
                    </a:lnTo>
                    <a:lnTo>
                      <a:pt x="1707" y="591"/>
                    </a:lnTo>
                    <a:lnTo>
                      <a:pt x="1702" y="586"/>
                    </a:lnTo>
                    <a:lnTo>
                      <a:pt x="1696" y="582"/>
                    </a:lnTo>
                    <a:lnTo>
                      <a:pt x="1689" y="579"/>
                    </a:lnTo>
                    <a:lnTo>
                      <a:pt x="1681" y="576"/>
                    </a:lnTo>
                    <a:lnTo>
                      <a:pt x="1673" y="576"/>
                    </a:lnTo>
                    <a:lnTo>
                      <a:pt x="1662" y="576"/>
                    </a:lnTo>
                    <a:lnTo>
                      <a:pt x="1652" y="578"/>
                    </a:lnTo>
                    <a:lnTo>
                      <a:pt x="1642" y="580"/>
                    </a:lnTo>
                    <a:lnTo>
                      <a:pt x="1631" y="585"/>
                    </a:lnTo>
                    <a:lnTo>
                      <a:pt x="1622" y="590"/>
                    </a:lnTo>
                    <a:lnTo>
                      <a:pt x="1613" y="595"/>
                    </a:lnTo>
                    <a:lnTo>
                      <a:pt x="1605" y="603"/>
                    </a:lnTo>
                    <a:lnTo>
                      <a:pt x="1598" y="610"/>
                    </a:lnTo>
                    <a:lnTo>
                      <a:pt x="1586" y="624"/>
                    </a:lnTo>
                    <a:lnTo>
                      <a:pt x="1579" y="636"/>
                    </a:lnTo>
                    <a:lnTo>
                      <a:pt x="1573" y="645"/>
                    </a:lnTo>
                    <a:lnTo>
                      <a:pt x="1566" y="654"/>
                    </a:lnTo>
                    <a:lnTo>
                      <a:pt x="1562" y="656"/>
                    </a:lnTo>
                    <a:lnTo>
                      <a:pt x="1559" y="660"/>
                    </a:lnTo>
                    <a:lnTo>
                      <a:pt x="1555" y="661"/>
                    </a:lnTo>
                    <a:lnTo>
                      <a:pt x="1551" y="662"/>
                    </a:lnTo>
                    <a:lnTo>
                      <a:pt x="1544" y="663"/>
                    </a:lnTo>
                    <a:lnTo>
                      <a:pt x="1537" y="667"/>
                    </a:lnTo>
                    <a:lnTo>
                      <a:pt x="1529" y="672"/>
                    </a:lnTo>
                    <a:lnTo>
                      <a:pt x="1519" y="679"/>
                    </a:lnTo>
                    <a:lnTo>
                      <a:pt x="1509" y="691"/>
                    </a:lnTo>
                    <a:lnTo>
                      <a:pt x="1499" y="702"/>
                    </a:lnTo>
                    <a:lnTo>
                      <a:pt x="1491" y="716"/>
                    </a:lnTo>
                    <a:lnTo>
                      <a:pt x="1487" y="727"/>
                    </a:lnTo>
                    <a:lnTo>
                      <a:pt x="1485" y="732"/>
                    </a:lnTo>
                    <a:lnTo>
                      <a:pt x="1484" y="736"/>
                    </a:lnTo>
                    <a:lnTo>
                      <a:pt x="1481" y="738"/>
                    </a:lnTo>
                    <a:lnTo>
                      <a:pt x="1479" y="740"/>
                    </a:lnTo>
                    <a:lnTo>
                      <a:pt x="1478" y="740"/>
                    </a:lnTo>
                    <a:lnTo>
                      <a:pt x="1475" y="740"/>
                    </a:lnTo>
                    <a:lnTo>
                      <a:pt x="1473" y="739"/>
                    </a:lnTo>
                    <a:lnTo>
                      <a:pt x="1472" y="737"/>
                    </a:lnTo>
                    <a:lnTo>
                      <a:pt x="1469" y="732"/>
                    </a:lnTo>
                    <a:lnTo>
                      <a:pt x="1467" y="724"/>
                    </a:lnTo>
                    <a:lnTo>
                      <a:pt x="1465" y="716"/>
                    </a:lnTo>
                    <a:lnTo>
                      <a:pt x="1465" y="706"/>
                    </a:lnTo>
                    <a:lnTo>
                      <a:pt x="1463" y="698"/>
                    </a:lnTo>
                    <a:lnTo>
                      <a:pt x="1461" y="692"/>
                    </a:lnTo>
                    <a:lnTo>
                      <a:pt x="1460" y="689"/>
                    </a:lnTo>
                    <a:lnTo>
                      <a:pt x="1458" y="688"/>
                    </a:lnTo>
                    <a:lnTo>
                      <a:pt x="1455" y="687"/>
                    </a:lnTo>
                    <a:lnTo>
                      <a:pt x="1453" y="687"/>
                    </a:lnTo>
                    <a:lnTo>
                      <a:pt x="1447" y="688"/>
                    </a:lnTo>
                    <a:lnTo>
                      <a:pt x="1441" y="691"/>
                    </a:lnTo>
                    <a:lnTo>
                      <a:pt x="1435" y="697"/>
                    </a:lnTo>
                    <a:lnTo>
                      <a:pt x="1428" y="704"/>
                    </a:lnTo>
                    <a:lnTo>
                      <a:pt x="1419" y="711"/>
                    </a:lnTo>
                    <a:lnTo>
                      <a:pt x="1412" y="717"/>
                    </a:lnTo>
                    <a:lnTo>
                      <a:pt x="1408" y="719"/>
                    </a:lnTo>
                    <a:lnTo>
                      <a:pt x="1404" y="720"/>
                    </a:lnTo>
                    <a:lnTo>
                      <a:pt x="1400" y="720"/>
                    </a:lnTo>
                    <a:lnTo>
                      <a:pt x="1396" y="719"/>
                    </a:lnTo>
                    <a:lnTo>
                      <a:pt x="1392" y="718"/>
                    </a:lnTo>
                    <a:lnTo>
                      <a:pt x="1389" y="716"/>
                    </a:lnTo>
                    <a:lnTo>
                      <a:pt x="1386" y="713"/>
                    </a:lnTo>
                    <a:lnTo>
                      <a:pt x="1384" y="710"/>
                    </a:lnTo>
                    <a:lnTo>
                      <a:pt x="1379" y="701"/>
                    </a:lnTo>
                    <a:lnTo>
                      <a:pt x="1373" y="688"/>
                    </a:lnTo>
                    <a:lnTo>
                      <a:pt x="1371" y="682"/>
                    </a:lnTo>
                    <a:lnTo>
                      <a:pt x="1366" y="678"/>
                    </a:lnTo>
                    <a:lnTo>
                      <a:pt x="1361" y="674"/>
                    </a:lnTo>
                    <a:lnTo>
                      <a:pt x="1356" y="672"/>
                    </a:lnTo>
                    <a:lnTo>
                      <a:pt x="1352" y="670"/>
                    </a:lnTo>
                    <a:lnTo>
                      <a:pt x="1347" y="670"/>
                    </a:lnTo>
                    <a:lnTo>
                      <a:pt x="1342" y="670"/>
                    </a:lnTo>
                    <a:lnTo>
                      <a:pt x="1337" y="672"/>
                    </a:lnTo>
                    <a:lnTo>
                      <a:pt x="1333" y="675"/>
                    </a:lnTo>
                    <a:lnTo>
                      <a:pt x="1328" y="679"/>
                    </a:lnTo>
                    <a:lnTo>
                      <a:pt x="1322" y="685"/>
                    </a:lnTo>
                    <a:lnTo>
                      <a:pt x="1317" y="691"/>
                    </a:lnTo>
                    <a:lnTo>
                      <a:pt x="1305" y="706"/>
                    </a:lnTo>
                    <a:lnTo>
                      <a:pt x="1295" y="720"/>
                    </a:lnTo>
                    <a:lnTo>
                      <a:pt x="1289" y="727"/>
                    </a:lnTo>
                    <a:lnTo>
                      <a:pt x="1283" y="732"/>
                    </a:lnTo>
                    <a:lnTo>
                      <a:pt x="1278" y="737"/>
                    </a:lnTo>
                    <a:lnTo>
                      <a:pt x="1273" y="739"/>
                    </a:lnTo>
                    <a:lnTo>
                      <a:pt x="1269" y="742"/>
                    </a:lnTo>
                    <a:lnTo>
                      <a:pt x="1264" y="742"/>
                    </a:lnTo>
                    <a:lnTo>
                      <a:pt x="1259" y="742"/>
                    </a:lnTo>
                    <a:lnTo>
                      <a:pt x="1255" y="742"/>
                    </a:lnTo>
                    <a:lnTo>
                      <a:pt x="1252" y="740"/>
                    </a:lnTo>
                    <a:lnTo>
                      <a:pt x="1247" y="738"/>
                    </a:lnTo>
                    <a:lnTo>
                      <a:pt x="1244" y="735"/>
                    </a:lnTo>
                    <a:lnTo>
                      <a:pt x="1240" y="731"/>
                    </a:lnTo>
                    <a:lnTo>
                      <a:pt x="1233" y="724"/>
                    </a:lnTo>
                    <a:lnTo>
                      <a:pt x="1228" y="716"/>
                    </a:lnTo>
                    <a:lnTo>
                      <a:pt x="1223" y="708"/>
                    </a:lnTo>
                    <a:lnTo>
                      <a:pt x="1219" y="702"/>
                    </a:lnTo>
                    <a:lnTo>
                      <a:pt x="1216" y="700"/>
                    </a:lnTo>
                    <a:lnTo>
                      <a:pt x="1214" y="699"/>
                    </a:lnTo>
                    <a:lnTo>
                      <a:pt x="1213" y="699"/>
                    </a:lnTo>
                    <a:lnTo>
                      <a:pt x="1210" y="701"/>
                    </a:lnTo>
                    <a:lnTo>
                      <a:pt x="1207" y="708"/>
                    </a:lnTo>
                    <a:lnTo>
                      <a:pt x="1204" y="718"/>
                    </a:lnTo>
                    <a:lnTo>
                      <a:pt x="1202" y="727"/>
                    </a:lnTo>
                    <a:lnTo>
                      <a:pt x="1197" y="738"/>
                    </a:lnTo>
                    <a:lnTo>
                      <a:pt x="1195" y="743"/>
                    </a:lnTo>
                    <a:lnTo>
                      <a:pt x="1192" y="745"/>
                    </a:lnTo>
                    <a:lnTo>
                      <a:pt x="1189" y="746"/>
                    </a:lnTo>
                    <a:lnTo>
                      <a:pt x="1184" y="748"/>
                    </a:lnTo>
                    <a:lnTo>
                      <a:pt x="1175" y="746"/>
                    </a:lnTo>
                    <a:lnTo>
                      <a:pt x="1162" y="743"/>
                    </a:lnTo>
                    <a:lnTo>
                      <a:pt x="1154" y="743"/>
                    </a:lnTo>
                    <a:lnTo>
                      <a:pt x="1148" y="744"/>
                    </a:lnTo>
                    <a:lnTo>
                      <a:pt x="1143" y="746"/>
                    </a:lnTo>
                    <a:lnTo>
                      <a:pt x="1138" y="751"/>
                    </a:lnTo>
                    <a:lnTo>
                      <a:pt x="1128" y="761"/>
                    </a:lnTo>
                    <a:lnTo>
                      <a:pt x="1122" y="771"/>
                    </a:lnTo>
                    <a:lnTo>
                      <a:pt x="1118" y="780"/>
                    </a:lnTo>
                    <a:lnTo>
                      <a:pt x="1116" y="786"/>
                    </a:lnTo>
                    <a:lnTo>
                      <a:pt x="1116" y="789"/>
                    </a:lnTo>
                    <a:lnTo>
                      <a:pt x="1118" y="792"/>
                    </a:lnTo>
                    <a:lnTo>
                      <a:pt x="1120" y="794"/>
                    </a:lnTo>
                    <a:lnTo>
                      <a:pt x="1123" y="798"/>
                    </a:lnTo>
                    <a:lnTo>
                      <a:pt x="1132" y="803"/>
                    </a:lnTo>
                    <a:lnTo>
                      <a:pt x="1143" y="811"/>
                    </a:lnTo>
                    <a:lnTo>
                      <a:pt x="1153" y="819"/>
                    </a:lnTo>
                    <a:lnTo>
                      <a:pt x="1163" y="828"/>
                    </a:lnTo>
                    <a:lnTo>
                      <a:pt x="1167" y="833"/>
                    </a:lnTo>
                    <a:lnTo>
                      <a:pt x="1170" y="839"/>
                    </a:lnTo>
                    <a:lnTo>
                      <a:pt x="1172" y="844"/>
                    </a:lnTo>
                    <a:lnTo>
                      <a:pt x="1175" y="849"/>
                    </a:lnTo>
                    <a:lnTo>
                      <a:pt x="1176" y="861"/>
                    </a:lnTo>
                    <a:lnTo>
                      <a:pt x="1177" y="878"/>
                    </a:lnTo>
                    <a:lnTo>
                      <a:pt x="1177" y="888"/>
                    </a:lnTo>
                    <a:lnTo>
                      <a:pt x="1176" y="894"/>
                    </a:lnTo>
                    <a:lnTo>
                      <a:pt x="1175" y="900"/>
                    </a:lnTo>
                    <a:lnTo>
                      <a:pt x="1173" y="903"/>
                    </a:lnTo>
                    <a:lnTo>
                      <a:pt x="1170" y="909"/>
                    </a:lnTo>
                    <a:lnTo>
                      <a:pt x="1165" y="918"/>
                    </a:lnTo>
                    <a:lnTo>
                      <a:pt x="1163" y="921"/>
                    </a:lnTo>
                    <a:lnTo>
                      <a:pt x="1163" y="925"/>
                    </a:lnTo>
                    <a:lnTo>
                      <a:pt x="1164" y="927"/>
                    </a:lnTo>
                    <a:lnTo>
                      <a:pt x="1165" y="929"/>
                    </a:lnTo>
                    <a:lnTo>
                      <a:pt x="1169" y="937"/>
                    </a:lnTo>
                    <a:lnTo>
                      <a:pt x="1172" y="947"/>
                    </a:lnTo>
                    <a:lnTo>
                      <a:pt x="1173" y="954"/>
                    </a:lnTo>
                    <a:lnTo>
                      <a:pt x="1173" y="962"/>
                    </a:lnTo>
                    <a:lnTo>
                      <a:pt x="1172" y="970"/>
                    </a:lnTo>
                    <a:lnTo>
                      <a:pt x="1171" y="977"/>
                    </a:lnTo>
                    <a:lnTo>
                      <a:pt x="1169" y="984"/>
                    </a:lnTo>
                    <a:lnTo>
                      <a:pt x="1166" y="991"/>
                    </a:lnTo>
                    <a:lnTo>
                      <a:pt x="1163" y="997"/>
                    </a:lnTo>
                    <a:lnTo>
                      <a:pt x="1158" y="1001"/>
                    </a:lnTo>
                    <a:lnTo>
                      <a:pt x="1153" y="1004"/>
                    </a:lnTo>
                    <a:lnTo>
                      <a:pt x="1147" y="1008"/>
                    </a:lnTo>
                    <a:lnTo>
                      <a:pt x="1140" y="1010"/>
                    </a:lnTo>
                    <a:lnTo>
                      <a:pt x="1134" y="1013"/>
                    </a:lnTo>
                    <a:lnTo>
                      <a:pt x="1122" y="1015"/>
                    </a:lnTo>
                    <a:lnTo>
                      <a:pt x="1113" y="1019"/>
                    </a:lnTo>
                    <a:lnTo>
                      <a:pt x="1112" y="1021"/>
                    </a:lnTo>
                    <a:lnTo>
                      <a:pt x="1109" y="1022"/>
                    </a:lnTo>
                    <a:lnTo>
                      <a:pt x="1109" y="1025"/>
                    </a:lnTo>
                    <a:lnTo>
                      <a:pt x="1109" y="1027"/>
                    </a:lnTo>
                    <a:lnTo>
                      <a:pt x="1110" y="1032"/>
                    </a:lnTo>
                    <a:lnTo>
                      <a:pt x="1115" y="1035"/>
                    </a:lnTo>
                    <a:lnTo>
                      <a:pt x="1120" y="1040"/>
                    </a:lnTo>
                    <a:lnTo>
                      <a:pt x="1126" y="1045"/>
                    </a:lnTo>
                    <a:lnTo>
                      <a:pt x="1129" y="1052"/>
                    </a:lnTo>
                    <a:lnTo>
                      <a:pt x="1134" y="1061"/>
                    </a:lnTo>
                    <a:lnTo>
                      <a:pt x="1138" y="1071"/>
                    </a:lnTo>
                    <a:lnTo>
                      <a:pt x="1141" y="1079"/>
                    </a:lnTo>
                    <a:lnTo>
                      <a:pt x="1144" y="1082"/>
                    </a:lnTo>
                    <a:lnTo>
                      <a:pt x="1146" y="1084"/>
                    </a:lnTo>
                    <a:lnTo>
                      <a:pt x="1148" y="1085"/>
                    </a:lnTo>
                    <a:lnTo>
                      <a:pt x="1151" y="1086"/>
                    </a:lnTo>
                    <a:lnTo>
                      <a:pt x="1154" y="1085"/>
                    </a:lnTo>
                    <a:lnTo>
                      <a:pt x="1159" y="1084"/>
                    </a:lnTo>
                    <a:lnTo>
                      <a:pt x="1163" y="1080"/>
                    </a:lnTo>
                    <a:lnTo>
                      <a:pt x="1167" y="1073"/>
                    </a:lnTo>
                    <a:lnTo>
                      <a:pt x="1171" y="1063"/>
                    </a:lnTo>
                    <a:lnTo>
                      <a:pt x="1176" y="1051"/>
                    </a:lnTo>
                    <a:lnTo>
                      <a:pt x="1182" y="1040"/>
                    </a:lnTo>
                    <a:lnTo>
                      <a:pt x="1187" y="1032"/>
                    </a:lnTo>
                    <a:lnTo>
                      <a:pt x="1194" y="1027"/>
                    </a:lnTo>
                    <a:lnTo>
                      <a:pt x="1202" y="1025"/>
                    </a:lnTo>
                    <a:lnTo>
                      <a:pt x="1206" y="1023"/>
                    </a:lnTo>
                    <a:lnTo>
                      <a:pt x="1208" y="1023"/>
                    </a:lnTo>
                    <a:lnTo>
                      <a:pt x="1211" y="1025"/>
                    </a:lnTo>
                    <a:lnTo>
                      <a:pt x="1213" y="1026"/>
                    </a:lnTo>
                    <a:lnTo>
                      <a:pt x="1215" y="1032"/>
                    </a:lnTo>
                    <a:lnTo>
                      <a:pt x="1215" y="1041"/>
                    </a:lnTo>
                    <a:lnTo>
                      <a:pt x="1215" y="1054"/>
                    </a:lnTo>
                    <a:lnTo>
                      <a:pt x="1215" y="1069"/>
                    </a:lnTo>
                    <a:lnTo>
                      <a:pt x="1216" y="1077"/>
                    </a:lnTo>
                    <a:lnTo>
                      <a:pt x="1219" y="1083"/>
                    </a:lnTo>
                    <a:lnTo>
                      <a:pt x="1222" y="1088"/>
                    </a:lnTo>
                    <a:lnTo>
                      <a:pt x="1227" y="1092"/>
                    </a:lnTo>
                    <a:lnTo>
                      <a:pt x="1236" y="1099"/>
                    </a:lnTo>
                    <a:lnTo>
                      <a:pt x="1247" y="1103"/>
                    </a:lnTo>
                    <a:lnTo>
                      <a:pt x="1257" y="1105"/>
                    </a:lnTo>
                    <a:lnTo>
                      <a:pt x="1266" y="1109"/>
                    </a:lnTo>
                    <a:lnTo>
                      <a:pt x="1271" y="1110"/>
                    </a:lnTo>
                    <a:lnTo>
                      <a:pt x="1274" y="1113"/>
                    </a:lnTo>
                    <a:lnTo>
                      <a:pt x="1278" y="1115"/>
                    </a:lnTo>
                    <a:lnTo>
                      <a:pt x="1282" y="1118"/>
                    </a:lnTo>
                    <a:lnTo>
                      <a:pt x="1288" y="1129"/>
                    </a:lnTo>
                    <a:lnTo>
                      <a:pt x="1295" y="1145"/>
                    </a:lnTo>
                    <a:lnTo>
                      <a:pt x="1297" y="1153"/>
                    </a:lnTo>
                    <a:lnTo>
                      <a:pt x="1298" y="1161"/>
                    </a:lnTo>
                    <a:lnTo>
                      <a:pt x="1298" y="1168"/>
                    </a:lnTo>
                    <a:lnTo>
                      <a:pt x="1297" y="1174"/>
                    </a:lnTo>
                    <a:lnTo>
                      <a:pt x="1295" y="1179"/>
                    </a:lnTo>
                    <a:lnTo>
                      <a:pt x="1293" y="1184"/>
                    </a:lnTo>
                    <a:lnTo>
                      <a:pt x="1293" y="1187"/>
                    </a:lnTo>
                    <a:lnTo>
                      <a:pt x="1295" y="1192"/>
                    </a:lnTo>
                    <a:lnTo>
                      <a:pt x="1298" y="1199"/>
                    </a:lnTo>
                    <a:lnTo>
                      <a:pt x="1304" y="1206"/>
                    </a:lnTo>
                    <a:lnTo>
                      <a:pt x="1307" y="1210"/>
                    </a:lnTo>
                    <a:lnTo>
                      <a:pt x="1308" y="1214"/>
                    </a:lnTo>
                    <a:lnTo>
                      <a:pt x="1309" y="1217"/>
                    </a:lnTo>
                    <a:lnTo>
                      <a:pt x="1310" y="1221"/>
                    </a:lnTo>
                    <a:lnTo>
                      <a:pt x="1309" y="1230"/>
                    </a:lnTo>
                    <a:lnTo>
                      <a:pt x="1308" y="1241"/>
                    </a:lnTo>
                    <a:lnTo>
                      <a:pt x="1307" y="1246"/>
                    </a:lnTo>
                    <a:lnTo>
                      <a:pt x="1308" y="1249"/>
                    </a:lnTo>
                    <a:lnTo>
                      <a:pt x="1310" y="1252"/>
                    </a:lnTo>
                    <a:lnTo>
                      <a:pt x="1313" y="1254"/>
                    </a:lnTo>
                    <a:lnTo>
                      <a:pt x="1315" y="1254"/>
                    </a:lnTo>
                    <a:lnTo>
                      <a:pt x="1318" y="1254"/>
                    </a:lnTo>
                    <a:lnTo>
                      <a:pt x="1322" y="1253"/>
                    </a:lnTo>
                    <a:lnTo>
                      <a:pt x="1326" y="1252"/>
                    </a:lnTo>
                    <a:lnTo>
                      <a:pt x="1333" y="1247"/>
                    </a:lnTo>
                    <a:lnTo>
                      <a:pt x="1340" y="1242"/>
                    </a:lnTo>
                    <a:lnTo>
                      <a:pt x="1347" y="1235"/>
                    </a:lnTo>
                    <a:lnTo>
                      <a:pt x="1352" y="1229"/>
                    </a:lnTo>
                    <a:lnTo>
                      <a:pt x="1356" y="1223"/>
                    </a:lnTo>
                    <a:lnTo>
                      <a:pt x="1360" y="1220"/>
                    </a:lnTo>
                    <a:lnTo>
                      <a:pt x="1361" y="1220"/>
                    </a:lnTo>
                    <a:lnTo>
                      <a:pt x="1364" y="1221"/>
                    </a:lnTo>
                    <a:lnTo>
                      <a:pt x="1366" y="1222"/>
                    </a:lnTo>
                    <a:lnTo>
                      <a:pt x="1368" y="1224"/>
                    </a:lnTo>
                    <a:lnTo>
                      <a:pt x="1372" y="1229"/>
                    </a:lnTo>
                    <a:lnTo>
                      <a:pt x="1374" y="1234"/>
                    </a:lnTo>
                    <a:lnTo>
                      <a:pt x="1376" y="1239"/>
                    </a:lnTo>
                    <a:lnTo>
                      <a:pt x="1378" y="1244"/>
                    </a:lnTo>
                    <a:lnTo>
                      <a:pt x="1380" y="1259"/>
                    </a:lnTo>
                    <a:lnTo>
                      <a:pt x="1381" y="1274"/>
                    </a:lnTo>
                    <a:lnTo>
                      <a:pt x="1383" y="1291"/>
                    </a:lnTo>
                    <a:lnTo>
                      <a:pt x="1385" y="1305"/>
                    </a:lnTo>
                    <a:lnTo>
                      <a:pt x="1386" y="1311"/>
                    </a:lnTo>
                    <a:lnTo>
                      <a:pt x="1390" y="1317"/>
                    </a:lnTo>
                    <a:lnTo>
                      <a:pt x="1393" y="1323"/>
                    </a:lnTo>
                    <a:lnTo>
                      <a:pt x="1398" y="1328"/>
                    </a:lnTo>
                    <a:lnTo>
                      <a:pt x="1409" y="1336"/>
                    </a:lnTo>
                    <a:lnTo>
                      <a:pt x="1418" y="1340"/>
                    </a:lnTo>
                    <a:lnTo>
                      <a:pt x="1424" y="1343"/>
                    </a:lnTo>
                    <a:lnTo>
                      <a:pt x="1428" y="1345"/>
                    </a:lnTo>
                    <a:lnTo>
                      <a:pt x="1431" y="1349"/>
                    </a:lnTo>
                    <a:lnTo>
                      <a:pt x="1434" y="1354"/>
                    </a:lnTo>
                    <a:lnTo>
                      <a:pt x="1442" y="1362"/>
                    </a:lnTo>
                    <a:lnTo>
                      <a:pt x="1450" y="1370"/>
                    </a:lnTo>
                    <a:lnTo>
                      <a:pt x="1453" y="1374"/>
                    </a:lnTo>
                    <a:lnTo>
                      <a:pt x="1454" y="1379"/>
                    </a:lnTo>
                    <a:lnTo>
                      <a:pt x="1454" y="1384"/>
                    </a:lnTo>
                    <a:lnTo>
                      <a:pt x="1453" y="1388"/>
                    </a:lnTo>
                    <a:lnTo>
                      <a:pt x="1447" y="1399"/>
                    </a:lnTo>
                    <a:lnTo>
                      <a:pt x="1441" y="1410"/>
                    </a:lnTo>
                    <a:lnTo>
                      <a:pt x="1435" y="1422"/>
                    </a:lnTo>
                    <a:lnTo>
                      <a:pt x="1431" y="1435"/>
                    </a:lnTo>
                    <a:lnTo>
                      <a:pt x="1429" y="1449"/>
                    </a:lnTo>
                    <a:lnTo>
                      <a:pt x="1428" y="1461"/>
                    </a:lnTo>
                    <a:lnTo>
                      <a:pt x="1429" y="1467"/>
                    </a:lnTo>
                    <a:lnTo>
                      <a:pt x="1430" y="1473"/>
                    </a:lnTo>
                    <a:lnTo>
                      <a:pt x="1431" y="1480"/>
                    </a:lnTo>
                    <a:lnTo>
                      <a:pt x="1434" y="1486"/>
                    </a:lnTo>
                    <a:lnTo>
                      <a:pt x="1440" y="1496"/>
                    </a:lnTo>
                    <a:lnTo>
                      <a:pt x="1446" y="1505"/>
                    </a:lnTo>
                    <a:lnTo>
                      <a:pt x="1448" y="1508"/>
                    </a:lnTo>
                    <a:lnTo>
                      <a:pt x="1449" y="1511"/>
                    </a:lnTo>
                    <a:lnTo>
                      <a:pt x="1450" y="1514"/>
                    </a:lnTo>
                    <a:lnTo>
                      <a:pt x="1450" y="1517"/>
                    </a:lnTo>
                    <a:lnTo>
                      <a:pt x="1449" y="1519"/>
                    </a:lnTo>
                    <a:lnTo>
                      <a:pt x="1448" y="1521"/>
                    </a:lnTo>
                    <a:lnTo>
                      <a:pt x="1446" y="1524"/>
                    </a:lnTo>
                    <a:lnTo>
                      <a:pt x="1442" y="1526"/>
                    </a:lnTo>
                    <a:lnTo>
                      <a:pt x="1440" y="1527"/>
                    </a:lnTo>
                    <a:lnTo>
                      <a:pt x="1439" y="1531"/>
                    </a:lnTo>
                    <a:lnTo>
                      <a:pt x="1437" y="1533"/>
                    </a:lnTo>
                    <a:lnTo>
                      <a:pt x="1436" y="1537"/>
                    </a:lnTo>
                    <a:lnTo>
                      <a:pt x="1435" y="1539"/>
                    </a:lnTo>
                    <a:lnTo>
                      <a:pt x="1434" y="1542"/>
                    </a:lnTo>
                    <a:lnTo>
                      <a:pt x="1431" y="1543"/>
                    </a:lnTo>
                    <a:lnTo>
                      <a:pt x="1428" y="1544"/>
                    </a:lnTo>
                    <a:lnTo>
                      <a:pt x="1419" y="1545"/>
                    </a:lnTo>
                    <a:lnTo>
                      <a:pt x="1415" y="1549"/>
                    </a:lnTo>
                    <a:lnTo>
                      <a:pt x="1412" y="1551"/>
                    </a:lnTo>
                    <a:lnTo>
                      <a:pt x="1411" y="1553"/>
                    </a:lnTo>
                    <a:lnTo>
                      <a:pt x="1411" y="1557"/>
                    </a:lnTo>
                    <a:lnTo>
                      <a:pt x="1411" y="1559"/>
                    </a:lnTo>
                    <a:lnTo>
                      <a:pt x="1414" y="1563"/>
                    </a:lnTo>
                    <a:lnTo>
                      <a:pt x="1417" y="1564"/>
                    </a:lnTo>
                    <a:lnTo>
                      <a:pt x="1421" y="1565"/>
                    </a:lnTo>
                    <a:lnTo>
                      <a:pt x="1424" y="1565"/>
                    </a:lnTo>
                    <a:lnTo>
                      <a:pt x="1428" y="1567"/>
                    </a:lnTo>
                    <a:lnTo>
                      <a:pt x="1430" y="1568"/>
                    </a:lnTo>
                    <a:lnTo>
                      <a:pt x="1433" y="1570"/>
                    </a:lnTo>
                    <a:lnTo>
                      <a:pt x="1434" y="1574"/>
                    </a:lnTo>
                    <a:lnTo>
                      <a:pt x="1435" y="1587"/>
                    </a:lnTo>
                    <a:lnTo>
                      <a:pt x="1436" y="1607"/>
                    </a:lnTo>
                    <a:lnTo>
                      <a:pt x="1436" y="1612"/>
                    </a:lnTo>
                    <a:lnTo>
                      <a:pt x="1436" y="1615"/>
                    </a:lnTo>
                    <a:lnTo>
                      <a:pt x="1435" y="1616"/>
                    </a:lnTo>
                    <a:lnTo>
                      <a:pt x="1434" y="1618"/>
                    </a:lnTo>
                    <a:lnTo>
                      <a:pt x="1421" y="1624"/>
                    </a:lnTo>
                    <a:lnTo>
                      <a:pt x="1408" y="1631"/>
                    </a:lnTo>
                    <a:lnTo>
                      <a:pt x="1405" y="1636"/>
                    </a:lnTo>
                    <a:lnTo>
                      <a:pt x="1403" y="1640"/>
                    </a:lnTo>
                    <a:lnTo>
                      <a:pt x="1400" y="1647"/>
                    </a:lnTo>
                    <a:lnTo>
                      <a:pt x="1399" y="1655"/>
                    </a:lnTo>
                    <a:lnTo>
                      <a:pt x="1396" y="1669"/>
                    </a:lnTo>
                    <a:lnTo>
                      <a:pt x="1391" y="1682"/>
                    </a:lnTo>
                    <a:lnTo>
                      <a:pt x="1385" y="1694"/>
                    </a:lnTo>
                    <a:lnTo>
                      <a:pt x="1380" y="1707"/>
                    </a:lnTo>
                    <a:lnTo>
                      <a:pt x="1379" y="1714"/>
                    </a:lnTo>
                    <a:lnTo>
                      <a:pt x="1378" y="1721"/>
                    </a:lnTo>
                    <a:lnTo>
                      <a:pt x="1378" y="1728"/>
                    </a:lnTo>
                    <a:lnTo>
                      <a:pt x="1378" y="1734"/>
                    </a:lnTo>
                    <a:lnTo>
                      <a:pt x="1378" y="1740"/>
                    </a:lnTo>
                    <a:lnTo>
                      <a:pt x="1377" y="1745"/>
                    </a:lnTo>
                    <a:lnTo>
                      <a:pt x="1373" y="1747"/>
                    </a:lnTo>
                    <a:lnTo>
                      <a:pt x="1370" y="1748"/>
                    </a:lnTo>
                    <a:lnTo>
                      <a:pt x="1359" y="1750"/>
                    </a:lnTo>
                    <a:lnTo>
                      <a:pt x="1349" y="1751"/>
                    </a:lnTo>
                    <a:lnTo>
                      <a:pt x="1339" y="1752"/>
                    </a:lnTo>
                    <a:lnTo>
                      <a:pt x="1328" y="1753"/>
                    </a:lnTo>
                    <a:lnTo>
                      <a:pt x="1323" y="1753"/>
                    </a:lnTo>
                    <a:lnTo>
                      <a:pt x="1318" y="1752"/>
                    </a:lnTo>
                    <a:lnTo>
                      <a:pt x="1315" y="1750"/>
                    </a:lnTo>
                    <a:lnTo>
                      <a:pt x="1313" y="1747"/>
                    </a:lnTo>
                    <a:lnTo>
                      <a:pt x="1309" y="1740"/>
                    </a:lnTo>
                    <a:lnTo>
                      <a:pt x="1305" y="1734"/>
                    </a:lnTo>
                    <a:lnTo>
                      <a:pt x="1302" y="1732"/>
                    </a:lnTo>
                    <a:lnTo>
                      <a:pt x="1298" y="1731"/>
                    </a:lnTo>
                    <a:lnTo>
                      <a:pt x="1292" y="1729"/>
                    </a:lnTo>
                    <a:lnTo>
                      <a:pt x="1286" y="1728"/>
                    </a:lnTo>
                    <a:lnTo>
                      <a:pt x="1279" y="1728"/>
                    </a:lnTo>
                    <a:lnTo>
                      <a:pt x="1273" y="1729"/>
                    </a:lnTo>
                    <a:lnTo>
                      <a:pt x="1269" y="1731"/>
                    </a:lnTo>
                    <a:lnTo>
                      <a:pt x="1263" y="1733"/>
                    </a:lnTo>
                    <a:lnTo>
                      <a:pt x="1254" y="1738"/>
                    </a:lnTo>
                    <a:lnTo>
                      <a:pt x="1247" y="1739"/>
                    </a:lnTo>
                    <a:lnTo>
                      <a:pt x="1245" y="1738"/>
                    </a:lnTo>
                    <a:lnTo>
                      <a:pt x="1244" y="1737"/>
                    </a:lnTo>
                    <a:lnTo>
                      <a:pt x="1242" y="1734"/>
                    </a:lnTo>
                    <a:lnTo>
                      <a:pt x="1241" y="1731"/>
                    </a:lnTo>
                    <a:lnTo>
                      <a:pt x="1241" y="1722"/>
                    </a:lnTo>
                    <a:lnTo>
                      <a:pt x="1242" y="1712"/>
                    </a:lnTo>
                    <a:lnTo>
                      <a:pt x="1245" y="1700"/>
                    </a:lnTo>
                    <a:lnTo>
                      <a:pt x="1248" y="1687"/>
                    </a:lnTo>
                    <a:lnTo>
                      <a:pt x="1250" y="1671"/>
                    </a:lnTo>
                    <a:lnTo>
                      <a:pt x="1251" y="1651"/>
                    </a:lnTo>
                    <a:lnTo>
                      <a:pt x="1250" y="1641"/>
                    </a:lnTo>
                    <a:lnTo>
                      <a:pt x="1247" y="1632"/>
                    </a:lnTo>
                    <a:lnTo>
                      <a:pt x="1244" y="1626"/>
                    </a:lnTo>
                    <a:lnTo>
                      <a:pt x="1240" y="1620"/>
                    </a:lnTo>
                    <a:lnTo>
                      <a:pt x="1235" y="1618"/>
                    </a:lnTo>
                    <a:lnTo>
                      <a:pt x="1230" y="1616"/>
                    </a:lnTo>
                    <a:lnTo>
                      <a:pt x="1226" y="1616"/>
                    </a:lnTo>
                    <a:lnTo>
                      <a:pt x="1221" y="1619"/>
                    </a:lnTo>
                    <a:lnTo>
                      <a:pt x="1217" y="1624"/>
                    </a:lnTo>
                    <a:lnTo>
                      <a:pt x="1216" y="1628"/>
                    </a:lnTo>
                    <a:lnTo>
                      <a:pt x="1215" y="1634"/>
                    </a:lnTo>
                    <a:lnTo>
                      <a:pt x="1216" y="1640"/>
                    </a:lnTo>
                    <a:lnTo>
                      <a:pt x="1219" y="1653"/>
                    </a:lnTo>
                    <a:lnTo>
                      <a:pt x="1222" y="1665"/>
                    </a:lnTo>
                    <a:lnTo>
                      <a:pt x="1222" y="1671"/>
                    </a:lnTo>
                    <a:lnTo>
                      <a:pt x="1220" y="1676"/>
                    </a:lnTo>
                    <a:lnTo>
                      <a:pt x="1216" y="1681"/>
                    </a:lnTo>
                    <a:lnTo>
                      <a:pt x="1211" y="1684"/>
                    </a:lnTo>
                    <a:lnTo>
                      <a:pt x="1206" y="1688"/>
                    </a:lnTo>
                    <a:lnTo>
                      <a:pt x="1201" y="1690"/>
                    </a:lnTo>
                    <a:lnTo>
                      <a:pt x="1195" y="1691"/>
                    </a:lnTo>
                    <a:lnTo>
                      <a:pt x="1190" y="1690"/>
                    </a:lnTo>
                    <a:lnTo>
                      <a:pt x="1185" y="1689"/>
                    </a:lnTo>
                    <a:lnTo>
                      <a:pt x="1182" y="1687"/>
                    </a:lnTo>
                    <a:lnTo>
                      <a:pt x="1179" y="1684"/>
                    </a:lnTo>
                    <a:lnTo>
                      <a:pt x="1178" y="1681"/>
                    </a:lnTo>
                    <a:lnTo>
                      <a:pt x="1177" y="1677"/>
                    </a:lnTo>
                    <a:lnTo>
                      <a:pt x="1177" y="1672"/>
                    </a:lnTo>
                    <a:lnTo>
                      <a:pt x="1178" y="1668"/>
                    </a:lnTo>
                    <a:lnTo>
                      <a:pt x="1179" y="1662"/>
                    </a:lnTo>
                    <a:lnTo>
                      <a:pt x="1183" y="1652"/>
                    </a:lnTo>
                    <a:lnTo>
                      <a:pt x="1184" y="1643"/>
                    </a:lnTo>
                    <a:lnTo>
                      <a:pt x="1183" y="1633"/>
                    </a:lnTo>
                    <a:lnTo>
                      <a:pt x="1178" y="1620"/>
                    </a:lnTo>
                    <a:lnTo>
                      <a:pt x="1177" y="1612"/>
                    </a:lnTo>
                    <a:lnTo>
                      <a:pt x="1176" y="1605"/>
                    </a:lnTo>
                    <a:lnTo>
                      <a:pt x="1176" y="1599"/>
                    </a:lnTo>
                    <a:lnTo>
                      <a:pt x="1177" y="1593"/>
                    </a:lnTo>
                    <a:lnTo>
                      <a:pt x="1181" y="1583"/>
                    </a:lnTo>
                    <a:lnTo>
                      <a:pt x="1185" y="1574"/>
                    </a:lnTo>
                    <a:lnTo>
                      <a:pt x="1189" y="1563"/>
                    </a:lnTo>
                    <a:lnTo>
                      <a:pt x="1190" y="1552"/>
                    </a:lnTo>
                    <a:lnTo>
                      <a:pt x="1189" y="1548"/>
                    </a:lnTo>
                    <a:lnTo>
                      <a:pt x="1188" y="1544"/>
                    </a:lnTo>
                    <a:lnTo>
                      <a:pt x="1184" y="1543"/>
                    </a:lnTo>
                    <a:lnTo>
                      <a:pt x="1178" y="1542"/>
                    </a:lnTo>
                    <a:lnTo>
                      <a:pt x="1166" y="1543"/>
                    </a:lnTo>
                    <a:lnTo>
                      <a:pt x="1154" y="1546"/>
                    </a:lnTo>
                    <a:lnTo>
                      <a:pt x="1146" y="1550"/>
                    </a:lnTo>
                    <a:lnTo>
                      <a:pt x="1141" y="1552"/>
                    </a:lnTo>
                    <a:lnTo>
                      <a:pt x="1137" y="1552"/>
                    </a:lnTo>
                    <a:lnTo>
                      <a:pt x="1129" y="1549"/>
                    </a:lnTo>
                    <a:lnTo>
                      <a:pt x="1120" y="1545"/>
                    </a:lnTo>
                    <a:lnTo>
                      <a:pt x="1114" y="1543"/>
                    </a:lnTo>
                    <a:lnTo>
                      <a:pt x="1112" y="1542"/>
                    </a:lnTo>
                    <a:lnTo>
                      <a:pt x="1110" y="1539"/>
                    </a:lnTo>
                    <a:lnTo>
                      <a:pt x="1109" y="1537"/>
                    </a:lnTo>
                    <a:lnTo>
                      <a:pt x="1108" y="1533"/>
                    </a:lnTo>
                    <a:lnTo>
                      <a:pt x="1103" y="1517"/>
                    </a:lnTo>
                    <a:lnTo>
                      <a:pt x="1101" y="1500"/>
                    </a:lnTo>
                    <a:lnTo>
                      <a:pt x="1102" y="1488"/>
                    </a:lnTo>
                    <a:lnTo>
                      <a:pt x="1102" y="1470"/>
                    </a:lnTo>
                    <a:lnTo>
                      <a:pt x="1100" y="1455"/>
                    </a:lnTo>
                    <a:lnTo>
                      <a:pt x="1096" y="1435"/>
                    </a:lnTo>
                    <a:lnTo>
                      <a:pt x="1091" y="1412"/>
                    </a:lnTo>
                    <a:lnTo>
                      <a:pt x="1085" y="1392"/>
                    </a:lnTo>
                    <a:lnTo>
                      <a:pt x="1081" y="1378"/>
                    </a:lnTo>
                    <a:lnTo>
                      <a:pt x="1078" y="1370"/>
                    </a:lnTo>
                    <a:lnTo>
                      <a:pt x="1076" y="1369"/>
                    </a:lnTo>
                    <a:lnTo>
                      <a:pt x="1075" y="1369"/>
                    </a:lnTo>
                    <a:lnTo>
                      <a:pt x="1071" y="1372"/>
                    </a:lnTo>
                    <a:lnTo>
                      <a:pt x="1068" y="1374"/>
                    </a:lnTo>
                    <a:lnTo>
                      <a:pt x="1063" y="1376"/>
                    </a:lnTo>
                    <a:lnTo>
                      <a:pt x="1059" y="1379"/>
                    </a:lnTo>
                    <a:lnTo>
                      <a:pt x="1055" y="1382"/>
                    </a:lnTo>
                    <a:lnTo>
                      <a:pt x="1051" y="1382"/>
                    </a:lnTo>
                    <a:lnTo>
                      <a:pt x="1049" y="1380"/>
                    </a:lnTo>
                    <a:lnTo>
                      <a:pt x="1045" y="1378"/>
                    </a:lnTo>
                    <a:lnTo>
                      <a:pt x="1039" y="1372"/>
                    </a:lnTo>
                    <a:lnTo>
                      <a:pt x="1032" y="1367"/>
                    </a:lnTo>
                    <a:lnTo>
                      <a:pt x="1022" y="1362"/>
                    </a:lnTo>
                    <a:lnTo>
                      <a:pt x="1011" y="1359"/>
                    </a:lnTo>
                    <a:lnTo>
                      <a:pt x="1002" y="1359"/>
                    </a:lnTo>
                    <a:lnTo>
                      <a:pt x="994" y="1360"/>
                    </a:lnTo>
                    <a:lnTo>
                      <a:pt x="984" y="1362"/>
                    </a:lnTo>
                    <a:lnTo>
                      <a:pt x="975" y="1366"/>
                    </a:lnTo>
                    <a:lnTo>
                      <a:pt x="957" y="1374"/>
                    </a:lnTo>
                    <a:lnTo>
                      <a:pt x="943" y="1384"/>
                    </a:lnTo>
                    <a:lnTo>
                      <a:pt x="936" y="1387"/>
                    </a:lnTo>
                    <a:lnTo>
                      <a:pt x="929" y="1389"/>
                    </a:lnTo>
                    <a:lnTo>
                      <a:pt x="921" y="1391"/>
                    </a:lnTo>
                    <a:lnTo>
                      <a:pt x="915" y="1389"/>
                    </a:lnTo>
                    <a:lnTo>
                      <a:pt x="908" y="1389"/>
                    </a:lnTo>
                    <a:lnTo>
                      <a:pt x="904" y="1387"/>
                    </a:lnTo>
                    <a:lnTo>
                      <a:pt x="899" y="1384"/>
                    </a:lnTo>
                    <a:lnTo>
                      <a:pt x="895" y="1380"/>
                    </a:lnTo>
                    <a:lnTo>
                      <a:pt x="892" y="1369"/>
                    </a:lnTo>
                    <a:lnTo>
                      <a:pt x="889" y="1354"/>
                    </a:lnTo>
                    <a:lnTo>
                      <a:pt x="887" y="1338"/>
                    </a:lnTo>
                    <a:lnTo>
                      <a:pt x="886" y="1322"/>
                    </a:lnTo>
                    <a:lnTo>
                      <a:pt x="885" y="1315"/>
                    </a:lnTo>
                    <a:lnTo>
                      <a:pt x="882" y="1311"/>
                    </a:lnTo>
                    <a:lnTo>
                      <a:pt x="880" y="1309"/>
                    </a:lnTo>
                    <a:lnTo>
                      <a:pt x="876" y="1307"/>
                    </a:lnTo>
                    <a:lnTo>
                      <a:pt x="873" y="1307"/>
                    </a:lnTo>
                    <a:lnTo>
                      <a:pt x="869" y="1309"/>
                    </a:lnTo>
                    <a:lnTo>
                      <a:pt x="866" y="1311"/>
                    </a:lnTo>
                    <a:lnTo>
                      <a:pt x="862" y="1313"/>
                    </a:lnTo>
                    <a:lnTo>
                      <a:pt x="856" y="1318"/>
                    </a:lnTo>
                    <a:lnTo>
                      <a:pt x="850" y="1321"/>
                    </a:lnTo>
                    <a:lnTo>
                      <a:pt x="842" y="1322"/>
                    </a:lnTo>
                    <a:lnTo>
                      <a:pt x="832" y="1322"/>
                    </a:lnTo>
                    <a:lnTo>
                      <a:pt x="823" y="1321"/>
                    </a:lnTo>
                    <a:lnTo>
                      <a:pt x="816" y="1318"/>
                    </a:lnTo>
                    <a:lnTo>
                      <a:pt x="811" y="1313"/>
                    </a:lnTo>
                    <a:lnTo>
                      <a:pt x="807" y="1307"/>
                    </a:lnTo>
                    <a:lnTo>
                      <a:pt x="805" y="1305"/>
                    </a:lnTo>
                    <a:lnTo>
                      <a:pt x="803" y="1303"/>
                    </a:lnTo>
                    <a:lnTo>
                      <a:pt x="800" y="1302"/>
                    </a:lnTo>
                    <a:lnTo>
                      <a:pt x="798" y="1300"/>
                    </a:lnTo>
                    <a:lnTo>
                      <a:pt x="792" y="1302"/>
                    </a:lnTo>
                    <a:lnTo>
                      <a:pt x="784" y="1306"/>
                    </a:lnTo>
                    <a:lnTo>
                      <a:pt x="773" y="1312"/>
                    </a:lnTo>
                    <a:lnTo>
                      <a:pt x="762" y="1318"/>
                    </a:lnTo>
                    <a:lnTo>
                      <a:pt x="753" y="1325"/>
                    </a:lnTo>
                    <a:lnTo>
                      <a:pt x="743" y="1331"/>
                    </a:lnTo>
                    <a:lnTo>
                      <a:pt x="736" y="1336"/>
                    </a:lnTo>
                    <a:lnTo>
                      <a:pt x="732" y="1342"/>
                    </a:lnTo>
                    <a:lnTo>
                      <a:pt x="731" y="1344"/>
                    </a:lnTo>
                    <a:lnTo>
                      <a:pt x="731" y="1347"/>
                    </a:lnTo>
                    <a:lnTo>
                      <a:pt x="732" y="1350"/>
                    </a:lnTo>
                    <a:lnTo>
                      <a:pt x="734" y="1354"/>
                    </a:lnTo>
                    <a:lnTo>
                      <a:pt x="736" y="1367"/>
                    </a:lnTo>
                    <a:lnTo>
                      <a:pt x="738" y="1384"/>
                    </a:lnTo>
                    <a:lnTo>
                      <a:pt x="740" y="1388"/>
                    </a:lnTo>
                    <a:lnTo>
                      <a:pt x="741" y="1392"/>
                    </a:lnTo>
                    <a:lnTo>
                      <a:pt x="743" y="1395"/>
                    </a:lnTo>
                    <a:lnTo>
                      <a:pt x="747" y="1399"/>
                    </a:lnTo>
                    <a:lnTo>
                      <a:pt x="753" y="1406"/>
                    </a:lnTo>
                    <a:lnTo>
                      <a:pt x="761" y="1413"/>
                    </a:lnTo>
                    <a:lnTo>
                      <a:pt x="764" y="1418"/>
                    </a:lnTo>
                    <a:lnTo>
                      <a:pt x="766" y="1422"/>
                    </a:lnTo>
                    <a:lnTo>
                      <a:pt x="767" y="1425"/>
                    </a:lnTo>
                    <a:lnTo>
                      <a:pt x="764" y="1429"/>
                    </a:lnTo>
                    <a:lnTo>
                      <a:pt x="762" y="1432"/>
                    </a:lnTo>
                    <a:lnTo>
                      <a:pt x="759" y="1436"/>
                    </a:lnTo>
                    <a:lnTo>
                      <a:pt x="754" y="1439"/>
                    </a:lnTo>
                    <a:lnTo>
                      <a:pt x="748" y="1442"/>
                    </a:lnTo>
                    <a:lnTo>
                      <a:pt x="735" y="1449"/>
                    </a:lnTo>
                    <a:lnTo>
                      <a:pt x="723" y="1456"/>
                    </a:lnTo>
                    <a:lnTo>
                      <a:pt x="711" y="1464"/>
                    </a:lnTo>
                    <a:lnTo>
                      <a:pt x="700" y="1473"/>
                    </a:lnTo>
                    <a:lnTo>
                      <a:pt x="696" y="1476"/>
                    </a:lnTo>
                    <a:lnTo>
                      <a:pt x="692" y="1479"/>
                    </a:lnTo>
                    <a:close/>
                  </a:path>
                </a:pathLst>
              </a:custGeom>
              <a:solidFill>
                <a:srgbClr val="75AED5"/>
              </a:solidFill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6" name="广西">
                <a:extLst>
                  <a:ext uri="{FF2B5EF4-FFF2-40B4-BE49-F238E27FC236}">
                    <a16:creationId xmlns:a16="http://schemas.microsoft.com/office/drawing/2014/main" id="{7C8A7AFB-8D95-4894-8F3E-E34D299B03B2}"/>
                  </a:ext>
                </a:extLst>
              </p:cNvPr>
              <p:cNvSpPr/>
              <p:nvPr/>
            </p:nvSpPr>
            <p:spPr bwMode="auto">
              <a:xfrm>
                <a:off x="3525635" y="4428556"/>
                <a:ext cx="1091895" cy="789321"/>
              </a:xfrm>
              <a:custGeom>
                <a:avLst/>
                <a:gdLst>
                  <a:gd name="T0" fmla="*/ 1018 w 2980"/>
                  <a:gd name="T1" fmla="*/ 1986 h 2145"/>
                  <a:gd name="T2" fmla="*/ 879 w 2980"/>
                  <a:gd name="T3" fmla="*/ 1879 h 2145"/>
                  <a:gd name="T4" fmla="*/ 786 w 2980"/>
                  <a:gd name="T5" fmla="*/ 1722 h 2145"/>
                  <a:gd name="T6" fmla="*/ 867 w 2980"/>
                  <a:gd name="T7" fmla="*/ 1563 h 2145"/>
                  <a:gd name="T8" fmla="*/ 768 w 2980"/>
                  <a:gd name="T9" fmla="*/ 1472 h 2145"/>
                  <a:gd name="T10" fmla="*/ 558 w 2980"/>
                  <a:gd name="T11" fmla="*/ 1450 h 2145"/>
                  <a:gd name="T12" fmla="*/ 427 w 2980"/>
                  <a:gd name="T13" fmla="*/ 1403 h 2145"/>
                  <a:gd name="T14" fmla="*/ 413 w 2980"/>
                  <a:gd name="T15" fmla="*/ 1291 h 2145"/>
                  <a:gd name="T16" fmla="*/ 499 w 2980"/>
                  <a:gd name="T17" fmla="*/ 1229 h 2145"/>
                  <a:gd name="T18" fmla="*/ 602 w 2980"/>
                  <a:gd name="T19" fmla="*/ 1225 h 2145"/>
                  <a:gd name="T20" fmla="*/ 617 w 2980"/>
                  <a:gd name="T21" fmla="*/ 976 h 2145"/>
                  <a:gd name="T22" fmla="*/ 500 w 2980"/>
                  <a:gd name="T23" fmla="*/ 983 h 2145"/>
                  <a:gd name="T24" fmla="*/ 408 w 2980"/>
                  <a:gd name="T25" fmla="*/ 940 h 2145"/>
                  <a:gd name="T26" fmla="*/ 340 w 2980"/>
                  <a:gd name="T27" fmla="*/ 955 h 2145"/>
                  <a:gd name="T28" fmla="*/ 269 w 2980"/>
                  <a:gd name="T29" fmla="*/ 871 h 2145"/>
                  <a:gd name="T30" fmla="*/ 112 w 2980"/>
                  <a:gd name="T31" fmla="*/ 783 h 2145"/>
                  <a:gd name="T32" fmla="*/ 19 w 2980"/>
                  <a:gd name="T33" fmla="*/ 776 h 2145"/>
                  <a:gd name="T34" fmla="*/ 86 w 2980"/>
                  <a:gd name="T35" fmla="*/ 708 h 2145"/>
                  <a:gd name="T36" fmla="*/ 220 w 2980"/>
                  <a:gd name="T37" fmla="*/ 624 h 2145"/>
                  <a:gd name="T38" fmla="*/ 353 w 2980"/>
                  <a:gd name="T39" fmla="*/ 589 h 2145"/>
                  <a:gd name="T40" fmla="*/ 491 w 2980"/>
                  <a:gd name="T41" fmla="*/ 669 h 2145"/>
                  <a:gd name="T42" fmla="*/ 641 w 2980"/>
                  <a:gd name="T43" fmla="*/ 694 h 2145"/>
                  <a:gd name="T44" fmla="*/ 757 w 2980"/>
                  <a:gd name="T45" fmla="*/ 584 h 2145"/>
                  <a:gd name="T46" fmla="*/ 980 w 2980"/>
                  <a:gd name="T47" fmla="*/ 480 h 2145"/>
                  <a:gd name="T48" fmla="*/ 1012 w 2980"/>
                  <a:gd name="T49" fmla="*/ 374 h 2145"/>
                  <a:gd name="T50" fmla="*/ 1129 w 2980"/>
                  <a:gd name="T51" fmla="*/ 416 h 2145"/>
                  <a:gd name="T52" fmla="*/ 1255 w 2980"/>
                  <a:gd name="T53" fmla="*/ 458 h 2145"/>
                  <a:gd name="T54" fmla="*/ 1328 w 2980"/>
                  <a:gd name="T55" fmla="*/ 538 h 2145"/>
                  <a:gd name="T56" fmla="*/ 1471 w 2980"/>
                  <a:gd name="T57" fmla="*/ 401 h 2145"/>
                  <a:gd name="T58" fmla="*/ 1613 w 2980"/>
                  <a:gd name="T59" fmla="*/ 444 h 2145"/>
                  <a:gd name="T60" fmla="*/ 1670 w 2980"/>
                  <a:gd name="T61" fmla="*/ 331 h 2145"/>
                  <a:gd name="T62" fmla="*/ 1796 w 2980"/>
                  <a:gd name="T63" fmla="*/ 346 h 2145"/>
                  <a:gd name="T64" fmla="*/ 1784 w 2980"/>
                  <a:gd name="T65" fmla="*/ 261 h 2145"/>
                  <a:gd name="T66" fmla="*/ 1935 w 2980"/>
                  <a:gd name="T67" fmla="*/ 224 h 2145"/>
                  <a:gd name="T68" fmla="*/ 2060 w 2980"/>
                  <a:gd name="T69" fmla="*/ 189 h 2145"/>
                  <a:gd name="T70" fmla="*/ 2121 w 2980"/>
                  <a:gd name="T71" fmla="*/ 149 h 2145"/>
                  <a:gd name="T72" fmla="*/ 2240 w 2980"/>
                  <a:gd name="T73" fmla="*/ 155 h 2145"/>
                  <a:gd name="T74" fmla="*/ 2370 w 2980"/>
                  <a:gd name="T75" fmla="*/ 78 h 2145"/>
                  <a:gd name="T76" fmla="*/ 2533 w 2980"/>
                  <a:gd name="T77" fmla="*/ 1 h 2145"/>
                  <a:gd name="T78" fmla="*/ 2634 w 2980"/>
                  <a:gd name="T79" fmla="*/ 171 h 2145"/>
                  <a:gd name="T80" fmla="*/ 2735 w 2980"/>
                  <a:gd name="T81" fmla="*/ 231 h 2145"/>
                  <a:gd name="T82" fmla="*/ 2668 w 2980"/>
                  <a:gd name="T83" fmla="*/ 413 h 2145"/>
                  <a:gd name="T84" fmla="*/ 2569 w 2980"/>
                  <a:gd name="T85" fmla="*/ 637 h 2145"/>
                  <a:gd name="T86" fmla="*/ 2713 w 2980"/>
                  <a:gd name="T87" fmla="*/ 544 h 2145"/>
                  <a:gd name="T88" fmla="*/ 2739 w 2980"/>
                  <a:gd name="T89" fmla="*/ 734 h 2145"/>
                  <a:gd name="T90" fmla="*/ 2961 w 2980"/>
                  <a:gd name="T91" fmla="*/ 705 h 2145"/>
                  <a:gd name="T92" fmla="*/ 2959 w 2980"/>
                  <a:gd name="T93" fmla="*/ 903 h 2145"/>
                  <a:gd name="T94" fmla="*/ 2897 w 2980"/>
                  <a:gd name="T95" fmla="*/ 1092 h 2145"/>
                  <a:gd name="T96" fmla="*/ 2752 w 2980"/>
                  <a:gd name="T97" fmla="*/ 1239 h 2145"/>
                  <a:gd name="T98" fmla="*/ 2676 w 2980"/>
                  <a:gd name="T99" fmla="*/ 1546 h 2145"/>
                  <a:gd name="T100" fmla="*/ 2500 w 2980"/>
                  <a:gd name="T101" fmla="*/ 1644 h 2145"/>
                  <a:gd name="T102" fmla="*/ 2481 w 2980"/>
                  <a:gd name="T103" fmla="*/ 1772 h 2145"/>
                  <a:gd name="T104" fmla="*/ 2335 w 2980"/>
                  <a:gd name="T105" fmla="*/ 1809 h 2145"/>
                  <a:gd name="T106" fmla="*/ 2278 w 2980"/>
                  <a:gd name="T107" fmla="*/ 1928 h 2145"/>
                  <a:gd name="T108" fmla="*/ 2137 w 2980"/>
                  <a:gd name="T109" fmla="*/ 2010 h 2145"/>
                  <a:gd name="T110" fmla="*/ 2004 w 2980"/>
                  <a:gd name="T111" fmla="*/ 2068 h 2145"/>
                  <a:gd name="T112" fmla="*/ 1953 w 2980"/>
                  <a:gd name="T113" fmla="*/ 2042 h 2145"/>
                  <a:gd name="T114" fmla="*/ 1857 w 2980"/>
                  <a:gd name="T115" fmla="*/ 2112 h 2145"/>
                  <a:gd name="T116" fmla="*/ 1733 w 2980"/>
                  <a:gd name="T117" fmla="*/ 2048 h 2145"/>
                  <a:gd name="T118" fmla="*/ 1608 w 2980"/>
                  <a:gd name="T119" fmla="*/ 2002 h 2145"/>
                  <a:gd name="T120" fmla="*/ 1566 w 2980"/>
                  <a:gd name="T121" fmla="*/ 2055 h 2145"/>
                  <a:gd name="T122" fmla="*/ 1211 w 2980"/>
                  <a:gd name="T123" fmla="*/ 2041 h 2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980" h="2145">
                    <a:moveTo>
                      <a:pt x="1151" y="2037"/>
                    </a:moveTo>
                    <a:lnTo>
                      <a:pt x="1141" y="2031"/>
                    </a:lnTo>
                    <a:lnTo>
                      <a:pt x="1132" y="2025"/>
                    </a:lnTo>
                    <a:lnTo>
                      <a:pt x="1128" y="2024"/>
                    </a:lnTo>
                    <a:lnTo>
                      <a:pt x="1123" y="2024"/>
                    </a:lnTo>
                    <a:lnTo>
                      <a:pt x="1120" y="2026"/>
                    </a:lnTo>
                    <a:lnTo>
                      <a:pt x="1115" y="2029"/>
                    </a:lnTo>
                    <a:lnTo>
                      <a:pt x="1112" y="2033"/>
                    </a:lnTo>
                    <a:lnTo>
                      <a:pt x="1107" y="2036"/>
                    </a:lnTo>
                    <a:lnTo>
                      <a:pt x="1103" y="2038"/>
                    </a:lnTo>
                    <a:lnTo>
                      <a:pt x="1100" y="2038"/>
                    </a:lnTo>
                    <a:lnTo>
                      <a:pt x="1097" y="2037"/>
                    </a:lnTo>
                    <a:lnTo>
                      <a:pt x="1095" y="2035"/>
                    </a:lnTo>
                    <a:lnTo>
                      <a:pt x="1091" y="2030"/>
                    </a:lnTo>
                    <a:lnTo>
                      <a:pt x="1089" y="2025"/>
                    </a:lnTo>
                    <a:lnTo>
                      <a:pt x="1085" y="2018"/>
                    </a:lnTo>
                    <a:lnTo>
                      <a:pt x="1082" y="2008"/>
                    </a:lnTo>
                    <a:lnTo>
                      <a:pt x="1078" y="1998"/>
                    </a:lnTo>
                    <a:lnTo>
                      <a:pt x="1072" y="1989"/>
                    </a:lnTo>
                    <a:lnTo>
                      <a:pt x="1068" y="1986"/>
                    </a:lnTo>
                    <a:lnTo>
                      <a:pt x="1063" y="1983"/>
                    </a:lnTo>
                    <a:lnTo>
                      <a:pt x="1060" y="1983"/>
                    </a:lnTo>
                    <a:lnTo>
                      <a:pt x="1057" y="1985"/>
                    </a:lnTo>
                    <a:lnTo>
                      <a:pt x="1053" y="1986"/>
                    </a:lnTo>
                    <a:lnTo>
                      <a:pt x="1050" y="1989"/>
                    </a:lnTo>
                    <a:lnTo>
                      <a:pt x="1046" y="1992"/>
                    </a:lnTo>
                    <a:lnTo>
                      <a:pt x="1043" y="1994"/>
                    </a:lnTo>
                    <a:lnTo>
                      <a:pt x="1038" y="1997"/>
                    </a:lnTo>
                    <a:lnTo>
                      <a:pt x="1034" y="1995"/>
                    </a:lnTo>
                    <a:lnTo>
                      <a:pt x="1029" y="1993"/>
                    </a:lnTo>
                    <a:lnTo>
                      <a:pt x="1024" y="1991"/>
                    </a:lnTo>
                    <a:lnTo>
                      <a:pt x="1018" y="1986"/>
                    </a:lnTo>
                    <a:lnTo>
                      <a:pt x="1013" y="1981"/>
                    </a:lnTo>
                    <a:lnTo>
                      <a:pt x="1003" y="1973"/>
                    </a:lnTo>
                    <a:lnTo>
                      <a:pt x="995" y="1964"/>
                    </a:lnTo>
                    <a:lnTo>
                      <a:pt x="987" y="1957"/>
                    </a:lnTo>
                    <a:lnTo>
                      <a:pt x="980" y="1953"/>
                    </a:lnTo>
                    <a:lnTo>
                      <a:pt x="963" y="1948"/>
                    </a:lnTo>
                    <a:lnTo>
                      <a:pt x="950" y="1943"/>
                    </a:lnTo>
                    <a:lnTo>
                      <a:pt x="949" y="1941"/>
                    </a:lnTo>
                    <a:lnTo>
                      <a:pt x="949" y="1938"/>
                    </a:lnTo>
                    <a:lnTo>
                      <a:pt x="950" y="1935"/>
                    </a:lnTo>
                    <a:lnTo>
                      <a:pt x="952" y="1931"/>
                    </a:lnTo>
                    <a:lnTo>
                      <a:pt x="957" y="1923"/>
                    </a:lnTo>
                    <a:lnTo>
                      <a:pt x="963" y="1916"/>
                    </a:lnTo>
                    <a:lnTo>
                      <a:pt x="964" y="1911"/>
                    </a:lnTo>
                    <a:lnTo>
                      <a:pt x="964" y="1907"/>
                    </a:lnTo>
                    <a:lnTo>
                      <a:pt x="962" y="1905"/>
                    </a:lnTo>
                    <a:lnTo>
                      <a:pt x="959" y="1903"/>
                    </a:lnTo>
                    <a:lnTo>
                      <a:pt x="955" y="1900"/>
                    </a:lnTo>
                    <a:lnTo>
                      <a:pt x="950" y="1899"/>
                    </a:lnTo>
                    <a:lnTo>
                      <a:pt x="945" y="1900"/>
                    </a:lnTo>
                    <a:lnTo>
                      <a:pt x="940" y="1900"/>
                    </a:lnTo>
                    <a:lnTo>
                      <a:pt x="934" y="1903"/>
                    </a:lnTo>
                    <a:lnTo>
                      <a:pt x="925" y="1904"/>
                    </a:lnTo>
                    <a:lnTo>
                      <a:pt x="921" y="1903"/>
                    </a:lnTo>
                    <a:lnTo>
                      <a:pt x="918" y="1901"/>
                    </a:lnTo>
                    <a:lnTo>
                      <a:pt x="915" y="1899"/>
                    </a:lnTo>
                    <a:lnTo>
                      <a:pt x="912" y="1897"/>
                    </a:lnTo>
                    <a:lnTo>
                      <a:pt x="906" y="1890"/>
                    </a:lnTo>
                    <a:lnTo>
                      <a:pt x="900" y="1884"/>
                    </a:lnTo>
                    <a:lnTo>
                      <a:pt x="893" y="1881"/>
                    </a:lnTo>
                    <a:lnTo>
                      <a:pt x="886" y="1879"/>
                    </a:lnTo>
                    <a:lnTo>
                      <a:pt x="879" y="1879"/>
                    </a:lnTo>
                    <a:lnTo>
                      <a:pt x="873" y="1878"/>
                    </a:lnTo>
                    <a:lnTo>
                      <a:pt x="863" y="1876"/>
                    </a:lnTo>
                    <a:lnTo>
                      <a:pt x="852" y="1879"/>
                    </a:lnTo>
                    <a:lnTo>
                      <a:pt x="846" y="1881"/>
                    </a:lnTo>
                    <a:lnTo>
                      <a:pt x="839" y="1885"/>
                    </a:lnTo>
                    <a:lnTo>
                      <a:pt x="837" y="1886"/>
                    </a:lnTo>
                    <a:lnTo>
                      <a:pt x="833" y="1886"/>
                    </a:lnTo>
                    <a:lnTo>
                      <a:pt x="831" y="1885"/>
                    </a:lnTo>
                    <a:lnTo>
                      <a:pt x="829" y="1882"/>
                    </a:lnTo>
                    <a:lnTo>
                      <a:pt x="826" y="1876"/>
                    </a:lnTo>
                    <a:lnTo>
                      <a:pt x="825" y="1871"/>
                    </a:lnTo>
                    <a:lnTo>
                      <a:pt x="825" y="1863"/>
                    </a:lnTo>
                    <a:lnTo>
                      <a:pt x="824" y="1853"/>
                    </a:lnTo>
                    <a:lnTo>
                      <a:pt x="826" y="1846"/>
                    </a:lnTo>
                    <a:lnTo>
                      <a:pt x="829" y="1837"/>
                    </a:lnTo>
                    <a:lnTo>
                      <a:pt x="829" y="1828"/>
                    </a:lnTo>
                    <a:lnTo>
                      <a:pt x="827" y="1817"/>
                    </a:lnTo>
                    <a:lnTo>
                      <a:pt x="826" y="1808"/>
                    </a:lnTo>
                    <a:lnTo>
                      <a:pt x="825" y="1797"/>
                    </a:lnTo>
                    <a:lnTo>
                      <a:pt x="825" y="1783"/>
                    </a:lnTo>
                    <a:lnTo>
                      <a:pt x="824" y="1771"/>
                    </a:lnTo>
                    <a:lnTo>
                      <a:pt x="823" y="1760"/>
                    </a:lnTo>
                    <a:lnTo>
                      <a:pt x="821" y="1750"/>
                    </a:lnTo>
                    <a:lnTo>
                      <a:pt x="820" y="1743"/>
                    </a:lnTo>
                    <a:lnTo>
                      <a:pt x="818" y="1737"/>
                    </a:lnTo>
                    <a:lnTo>
                      <a:pt x="814" y="1734"/>
                    </a:lnTo>
                    <a:lnTo>
                      <a:pt x="810" y="1731"/>
                    </a:lnTo>
                    <a:lnTo>
                      <a:pt x="804" y="1730"/>
                    </a:lnTo>
                    <a:lnTo>
                      <a:pt x="798" y="1729"/>
                    </a:lnTo>
                    <a:lnTo>
                      <a:pt x="793" y="1728"/>
                    </a:lnTo>
                    <a:lnTo>
                      <a:pt x="788" y="1724"/>
                    </a:lnTo>
                    <a:lnTo>
                      <a:pt x="786" y="1722"/>
                    </a:lnTo>
                    <a:lnTo>
                      <a:pt x="786" y="1718"/>
                    </a:lnTo>
                    <a:lnTo>
                      <a:pt x="786" y="1715"/>
                    </a:lnTo>
                    <a:lnTo>
                      <a:pt x="786" y="1710"/>
                    </a:lnTo>
                    <a:lnTo>
                      <a:pt x="785" y="1705"/>
                    </a:lnTo>
                    <a:lnTo>
                      <a:pt x="783" y="1701"/>
                    </a:lnTo>
                    <a:lnTo>
                      <a:pt x="780" y="1697"/>
                    </a:lnTo>
                    <a:lnTo>
                      <a:pt x="776" y="1693"/>
                    </a:lnTo>
                    <a:lnTo>
                      <a:pt x="774" y="1689"/>
                    </a:lnTo>
                    <a:lnTo>
                      <a:pt x="773" y="1684"/>
                    </a:lnTo>
                    <a:lnTo>
                      <a:pt x="774" y="1678"/>
                    </a:lnTo>
                    <a:lnTo>
                      <a:pt x="775" y="1673"/>
                    </a:lnTo>
                    <a:lnTo>
                      <a:pt x="777" y="1667"/>
                    </a:lnTo>
                    <a:lnTo>
                      <a:pt x="780" y="1663"/>
                    </a:lnTo>
                    <a:lnTo>
                      <a:pt x="786" y="1654"/>
                    </a:lnTo>
                    <a:lnTo>
                      <a:pt x="791" y="1647"/>
                    </a:lnTo>
                    <a:lnTo>
                      <a:pt x="792" y="1641"/>
                    </a:lnTo>
                    <a:lnTo>
                      <a:pt x="794" y="1634"/>
                    </a:lnTo>
                    <a:lnTo>
                      <a:pt x="795" y="1632"/>
                    </a:lnTo>
                    <a:lnTo>
                      <a:pt x="796" y="1628"/>
                    </a:lnTo>
                    <a:lnTo>
                      <a:pt x="798" y="1626"/>
                    </a:lnTo>
                    <a:lnTo>
                      <a:pt x="800" y="1625"/>
                    </a:lnTo>
                    <a:lnTo>
                      <a:pt x="808" y="1625"/>
                    </a:lnTo>
                    <a:lnTo>
                      <a:pt x="817" y="1627"/>
                    </a:lnTo>
                    <a:lnTo>
                      <a:pt x="820" y="1628"/>
                    </a:lnTo>
                    <a:lnTo>
                      <a:pt x="824" y="1628"/>
                    </a:lnTo>
                    <a:lnTo>
                      <a:pt x="827" y="1628"/>
                    </a:lnTo>
                    <a:lnTo>
                      <a:pt x="831" y="1626"/>
                    </a:lnTo>
                    <a:lnTo>
                      <a:pt x="839" y="1615"/>
                    </a:lnTo>
                    <a:lnTo>
                      <a:pt x="845" y="1602"/>
                    </a:lnTo>
                    <a:lnTo>
                      <a:pt x="852" y="1589"/>
                    </a:lnTo>
                    <a:lnTo>
                      <a:pt x="858" y="1577"/>
                    </a:lnTo>
                    <a:lnTo>
                      <a:pt x="867" y="1563"/>
                    </a:lnTo>
                    <a:lnTo>
                      <a:pt x="873" y="1550"/>
                    </a:lnTo>
                    <a:lnTo>
                      <a:pt x="880" y="1540"/>
                    </a:lnTo>
                    <a:lnTo>
                      <a:pt x="883" y="1532"/>
                    </a:lnTo>
                    <a:lnTo>
                      <a:pt x="883" y="1529"/>
                    </a:lnTo>
                    <a:lnTo>
                      <a:pt x="881" y="1527"/>
                    </a:lnTo>
                    <a:lnTo>
                      <a:pt x="876" y="1525"/>
                    </a:lnTo>
                    <a:lnTo>
                      <a:pt x="870" y="1523"/>
                    </a:lnTo>
                    <a:lnTo>
                      <a:pt x="864" y="1521"/>
                    </a:lnTo>
                    <a:lnTo>
                      <a:pt x="858" y="1519"/>
                    </a:lnTo>
                    <a:lnTo>
                      <a:pt x="856" y="1519"/>
                    </a:lnTo>
                    <a:lnTo>
                      <a:pt x="854" y="1518"/>
                    </a:lnTo>
                    <a:lnTo>
                      <a:pt x="852" y="1516"/>
                    </a:lnTo>
                    <a:lnTo>
                      <a:pt x="851" y="1514"/>
                    </a:lnTo>
                    <a:lnTo>
                      <a:pt x="850" y="1512"/>
                    </a:lnTo>
                    <a:lnTo>
                      <a:pt x="850" y="1508"/>
                    </a:lnTo>
                    <a:lnTo>
                      <a:pt x="849" y="1506"/>
                    </a:lnTo>
                    <a:lnTo>
                      <a:pt x="849" y="1504"/>
                    </a:lnTo>
                    <a:lnTo>
                      <a:pt x="848" y="1502"/>
                    </a:lnTo>
                    <a:lnTo>
                      <a:pt x="846" y="1502"/>
                    </a:lnTo>
                    <a:lnTo>
                      <a:pt x="837" y="1500"/>
                    </a:lnTo>
                    <a:lnTo>
                      <a:pt x="827" y="1500"/>
                    </a:lnTo>
                    <a:lnTo>
                      <a:pt x="819" y="1500"/>
                    </a:lnTo>
                    <a:lnTo>
                      <a:pt x="812" y="1497"/>
                    </a:lnTo>
                    <a:lnTo>
                      <a:pt x="808" y="1493"/>
                    </a:lnTo>
                    <a:lnTo>
                      <a:pt x="804" y="1485"/>
                    </a:lnTo>
                    <a:lnTo>
                      <a:pt x="799" y="1482"/>
                    </a:lnTo>
                    <a:lnTo>
                      <a:pt x="795" y="1478"/>
                    </a:lnTo>
                    <a:lnTo>
                      <a:pt x="789" y="1475"/>
                    </a:lnTo>
                    <a:lnTo>
                      <a:pt x="783" y="1472"/>
                    </a:lnTo>
                    <a:lnTo>
                      <a:pt x="779" y="1471"/>
                    </a:lnTo>
                    <a:lnTo>
                      <a:pt x="774" y="1471"/>
                    </a:lnTo>
                    <a:lnTo>
                      <a:pt x="768" y="1472"/>
                    </a:lnTo>
                    <a:lnTo>
                      <a:pt x="762" y="1475"/>
                    </a:lnTo>
                    <a:lnTo>
                      <a:pt x="754" y="1481"/>
                    </a:lnTo>
                    <a:lnTo>
                      <a:pt x="744" y="1487"/>
                    </a:lnTo>
                    <a:lnTo>
                      <a:pt x="736" y="1491"/>
                    </a:lnTo>
                    <a:lnTo>
                      <a:pt x="728" y="1496"/>
                    </a:lnTo>
                    <a:lnTo>
                      <a:pt x="720" y="1499"/>
                    </a:lnTo>
                    <a:lnTo>
                      <a:pt x="713" y="1500"/>
                    </a:lnTo>
                    <a:lnTo>
                      <a:pt x="706" y="1501"/>
                    </a:lnTo>
                    <a:lnTo>
                      <a:pt x="699" y="1501"/>
                    </a:lnTo>
                    <a:lnTo>
                      <a:pt x="692" y="1501"/>
                    </a:lnTo>
                    <a:lnTo>
                      <a:pt x="685" y="1501"/>
                    </a:lnTo>
                    <a:lnTo>
                      <a:pt x="678" y="1499"/>
                    </a:lnTo>
                    <a:lnTo>
                      <a:pt x="670" y="1496"/>
                    </a:lnTo>
                    <a:lnTo>
                      <a:pt x="668" y="1494"/>
                    </a:lnTo>
                    <a:lnTo>
                      <a:pt x="665" y="1490"/>
                    </a:lnTo>
                    <a:lnTo>
                      <a:pt x="662" y="1488"/>
                    </a:lnTo>
                    <a:lnTo>
                      <a:pt x="660" y="1483"/>
                    </a:lnTo>
                    <a:lnTo>
                      <a:pt x="656" y="1472"/>
                    </a:lnTo>
                    <a:lnTo>
                      <a:pt x="651" y="1464"/>
                    </a:lnTo>
                    <a:lnTo>
                      <a:pt x="644" y="1459"/>
                    </a:lnTo>
                    <a:lnTo>
                      <a:pt x="637" y="1456"/>
                    </a:lnTo>
                    <a:lnTo>
                      <a:pt x="631" y="1452"/>
                    </a:lnTo>
                    <a:lnTo>
                      <a:pt x="625" y="1450"/>
                    </a:lnTo>
                    <a:lnTo>
                      <a:pt x="616" y="1446"/>
                    </a:lnTo>
                    <a:lnTo>
                      <a:pt x="604" y="1445"/>
                    </a:lnTo>
                    <a:lnTo>
                      <a:pt x="590" y="1445"/>
                    </a:lnTo>
                    <a:lnTo>
                      <a:pt x="574" y="1443"/>
                    </a:lnTo>
                    <a:lnTo>
                      <a:pt x="569" y="1443"/>
                    </a:lnTo>
                    <a:lnTo>
                      <a:pt x="565" y="1443"/>
                    </a:lnTo>
                    <a:lnTo>
                      <a:pt x="561" y="1444"/>
                    </a:lnTo>
                    <a:lnTo>
                      <a:pt x="559" y="1445"/>
                    </a:lnTo>
                    <a:lnTo>
                      <a:pt x="558" y="1450"/>
                    </a:lnTo>
                    <a:lnTo>
                      <a:pt x="558" y="1455"/>
                    </a:lnTo>
                    <a:lnTo>
                      <a:pt x="556" y="1459"/>
                    </a:lnTo>
                    <a:lnTo>
                      <a:pt x="554" y="1463"/>
                    </a:lnTo>
                    <a:lnTo>
                      <a:pt x="552" y="1464"/>
                    </a:lnTo>
                    <a:lnTo>
                      <a:pt x="549" y="1465"/>
                    </a:lnTo>
                    <a:lnTo>
                      <a:pt x="543" y="1466"/>
                    </a:lnTo>
                    <a:lnTo>
                      <a:pt x="539" y="1465"/>
                    </a:lnTo>
                    <a:lnTo>
                      <a:pt x="531" y="1465"/>
                    </a:lnTo>
                    <a:lnTo>
                      <a:pt x="525" y="1465"/>
                    </a:lnTo>
                    <a:lnTo>
                      <a:pt x="518" y="1468"/>
                    </a:lnTo>
                    <a:lnTo>
                      <a:pt x="512" y="1469"/>
                    </a:lnTo>
                    <a:lnTo>
                      <a:pt x="509" y="1468"/>
                    </a:lnTo>
                    <a:lnTo>
                      <a:pt x="505" y="1464"/>
                    </a:lnTo>
                    <a:lnTo>
                      <a:pt x="498" y="1453"/>
                    </a:lnTo>
                    <a:lnTo>
                      <a:pt x="491" y="1444"/>
                    </a:lnTo>
                    <a:lnTo>
                      <a:pt x="484" y="1439"/>
                    </a:lnTo>
                    <a:lnTo>
                      <a:pt x="476" y="1434"/>
                    </a:lnTo>
                    <a:lnTo>
                      <a:pt x="473" y="1433"/>
                    </a:lnTo>
                    <a:lnTo>
                      <a:pt x="470" y="1432"/>
                    </a:lnTo>
                    <a:lnTo>
                      <a:pt x="467" y="1431"/>
                    </a:lnTo>
                    <a:lnTo>
                      <a:pt x="465" y="1430"/>
                    </a:lnTo>
                    <a:lnTo>
                      <a:pt x="462" y="1428"/>
                    </a:lnTo>
                    <a:lnTo>
                      <a:pt x="461" y="1426"/>
                    </a:lnTo>
                    <a:lnTo>
                      <a:pt x="461" y="1424"/>
                    </a:lnTo>
                    <a:lnTo>
                      <a:pt x="459" y="1421"/>
                    </a:lnTo>
                    <a:lnTo>
                      <a:pt x="457" y="1419"/>
                    </a:lnTo>
                    <a:lnTo>
                      <a:pt x="453" y="1417"/>
                    </a:lnTo>
                    <a:lnTo>
                      <a:pt x="446" y="1412"/>
                    </a:lnTo>
                    <a:lnTo>
                      <a:pt x="441" y="1408"/>
                    </a:lnTo>
                    <a:lnTo>
                      <a:pt x="437" y="1407"/>
                    </a:lnTo>
                    <a:lnTo>
                      <a:pt x="433" y="1405"/>
                    </a:lnTo>
                    <a:lnTo>
                      <a:pt x="427" y="1403"/>
                    </a:lnTo>
                    <a:lnTo>
                      <a:pt x="420" y="1402"/>
                    </a:lnTo>
                    <a:lnTo>
                      <a:pt x="410" y="1400"/>
                    </a:lnTo>
                    <a:lnTo>
                      <a:pt x="403" y="1400"/>
                    </a:lnTo>
                    <a:lnTo>
                      <a:pt x="399" y="1401"/>
                    </a:lnTo>
                    <a:lnTo>
                      <a:pt x="396" y="1402"/>
                    </a:lnTo>
                    <a:lnTo>
                      <a:pt x="390" y="1405"/>
                    </a:lnTo>
                    <a:lnTo>
                      <a:pt x="386" y="1406"/>
                    </a:lnTo>
                    <a:lnTo>
                      <a:pt x="385" y="1405"/>
                    </a:lnTo>
                    <a:lnTo>
                      <a:pt x="384" y="1401"/>
                    </a:lnTo>
                    <a:lnTo>
                      <a:pt x="385" y="1397"/>
                    </a:lnTo>
                    <a:lnTo>
                      <a:pt x="385" y="1394"/>
                    </a:lnTo>
                    <a:lnTo>
                      <a:pt x="385" y="1389"/>
                    </a:lnTo>
                    <a:lnTo>
                      <a:pt x="385" y="1383"/>
                    </a:lnTo>
                    <a:lnTo>
                      <a:pt x="385" y="1378"/>
                    </a:lnTo>
                    <a:lnTo>
                      <a:pt x="384" y="1374"/>
                    </a:lnTo>
                    <a:lnTo>
                      <a:pt x="382" y="1365"/>
                    </a:lnTo>
                    <a:lnTo>
                      <a:pt x="378" y="1357"/>
                    </a:lnTo>
                    <a:lnTo>
                      <a:pt x="374" y="1351"/>
                    </a:lnTo>
                    <a:lnTo>
                      <a:pt x="372" y="1345"/>
                    </a:lnTo>
                    <a:lnTo>
                      <a:pt x="373" y="1342"/>
                    </a:lnTo>
                    <a:lnTo>
                      <a:pt x="377" y="1338"/>
                    </a:lnTo>
                    <a:lnTo>
                      <a:pt x="379" y="1333"/>
                    </a:lnTo>
                    <a:lnTo>
                      <a:pt x="382" y="1330"/>
                    </a:lnTo>
                    <a:lnTo>
                      <a:pt x="385" y="1325"/>
                    </a:lnTo>
                    <a:lnTo>
                      <a:pt x="389" y="1320"/>
                    </a:lnTo>
                    <a:lnTo>
                      <a:pt x="394" y="1314"/>
                    </a:lnTo>
                    <a:lnTo>
                      <a:pt x="398" y="1308"/>
                    </a:lnTo>
                    <a:lnTo>
                      <a:pt x="402" y="1304"/>
                    </a:lnTo>
                    <a:lnTo>
                      <a:pt x="407" y="1299"/>
                    </a:lnTo>
                    <a:lnTo>
                      <a:pt x="409" y="1295"/>
                    </a:lnTo>
                    <a:lnTo>
                      <a:pt x="410" y="1293"/>
                    </a:lnTo>
                    <a:lnTo>
                      <a:pt x="413" y="1291"/>
                    </a:lnTo>
                    <a:lnTo>
                      <a:pt x="415" y="1289"/>
                    </a:lnTo>
                    <a:lnTo>
                      <a:pt x="423" y="1286"/>
                    </a:lnTo>
                    <a:lnTo>
                      <a:pt x="430" y="1285"/>
                    </a:lnTo>
                    <a:lnTo>
                      <a:pt x="435" y="1283"/>
                    </a:lnTo>
                    <a:lnTo>
                      <a:pt x="439" y="1283"/>
                    </a:lnTo>
                    <a:lnTo>
                      <a:pt x="441" y="1283"/>
                    </a:lnTo>
                    <a:lnTo>
                      <a:pt x="443" y="1283"/>
                    </a:lnTo>
                    <a:lnTo>
                      <a:pt x="445" y="1282"/>
                    </a:lnTo>
                    <a:lnTo>
                      <a:pt x="446" y="1281"/>
                    </a:lnTo>
                    <a:lnTo>
                      <a:pt x="447" y="1280"/>
                    </a:lnTo>
                    <a:lnTo>
                      <a:pt x="447" y="1277"/>
                    </a:lnTo>
                    <a:lnTo>
                      <a:pt x="447" y="1275"/>
                    </a:lnTo>
                    <a:lnTo>
                      <a:pt x="446" y="1274"/>
                    </a:lnTo>
                    <a:lnTo>
                      <a:pt x="445" y="1273"/>
                    </a:lnTo>
                    <a:lnTo>
                      <a:pt x="445" y="1271"/>
                    </a:lnTo>
                    <a:lnTo>
                      <a:pt x="442" y="1266"/>
                    </a:lnTo>
                    <a:lnTo>
                      <a:pt x="440" y="1260"/>
                    </a:lnTo>
                    <a:lnTo>
                      <a:pt x="440" y="1257"/>
                    </a:lnTo>
                    <a:lnTo>
                      <a:pt x="441" y="1254"/>
                    </a:lnTo>
                    <a:lnTo>
                      <a:pt x="445" y="1250"/>
                    </a:lnTo>
                    <a:lnTo>
                      <a:pt x="451" y="1248"/>
                    </a:lnTo>
                    <a:lnTo>
                      <a:pt x="455" y="1247"/>
                    </a:lnTo>
                    <a:lnTo>
                      <a:pt x="460" y="1247"/>
                    </a:lnTo>
                    <a:lnTo>
                      <a:pt x="470" y="1244"/>
                    </a:lnTo>
                    <a:lnTo>
                      <a:pt x="476" y="1243"/>
                    </a:lnTo>
                    <a:lnTo>
                      <a:pt x="479" y="1242"/>
                    </a:lnTo>
                    <a:lnTo>
                      <a:pt x="483" y="1241"/>
                    </a:lnTo>
                    <a:lnTo>
                      <a:pt x="486" y="1238"/>
                    </a:lnTo>
                    <a:lnTo>
                      <a:pt x="491" y="1236"/>
                    </a:lnTo>
                    <a:lnTo>
                      <a:pt x="493" y="1233"/>
                    </a:lnTo>
                    <a:lnTo>
                      <a:pt x="497" y="1232"/>
                    </a:lnTo>
                    <a:lnTo>
                      <a:pt x="499" y="1229"/>
                    </a:lnTo>
                    <a:lnTo>
                      <a:pt x="500" y="1225"/>
                    </a:lnTo>
                    <a:lnTo>
                      <a:pt x="502" y="1224"/>
                    </a:lnTo>
                    <a:lnTo>
                      <a:pt x="503" y="1223"/>
                    </a:lnTo>
                    <a:lnTo>
                      <a:pt x="504" y="1219"/>
                    </a:lnTo>
                    <a:lnTo>
                      <a:pt x="505" y="1217"/>
                    </a:lnTo>
                    <a:lnTo>
                      <a:pt x="506" y="1213"/>
                    </a:lnTo>
                    <a:lnTo>
                      <a:pt x="509" y="1211"/>
                    </a:lnTo>
                    <a:lnTo>
                      <a:pt x="512" y="1207"/>
                    </a:lnTo>
                    <a:lnTo>
                      <a:pt x="516" y="1206"/>
                    </a:lnTo>
                    <a:lnTo>
                      <a:pt x="517" y="1206"/>
                    </a:lnTo>
                    <a:lnTo>
                      <a:pt x="518" y="1206"/>
                    </a:lnTo>
                    <a:lnTo>
                      <a:pt x="521" y="1206"/>
                    </a:lnTo>
                    <a:lnTo>
                      <a:pt x="524" y="1206"/>
                    </a:lnTo>
                    <a:lnTo>
                      <a:pt x="533" y="1208"/>
                    </a:lnTo>
                    <a:lnTo>
                      <a:pt x="541" y="1211"/>
                    </a:lnTo>
                    <a:lnTo>
                      <a:pt x="552" y="1213"/>
                    </a:lnTo>
                    <a:lnTo>
                      <a:pt x="561" y="1218"/>
                    </a:lnTo>
                    <a:lnTo>
                      <a:pt x="566" y="1220"/>
                    </a:lnTo>
                    <a:lnTo>
                      <a:pt x="568" y="1223"/>
                    </a:lnTo>
                    <a:lnTo>
                      <a:pt x="571" y="1228"/>
                    </a:lnTo>
                    <a:lnTo>
                      <a:pt x="572" y="1232"/>
                    </a:lnTo>
                    <a:lnTo>
                      <a:pt x="573" y="1235"/>
                    </a:lnTo>
                    <a:lnTo>
                      <a:pt x="574" y="1236"/>
                    </a:lnTo>
                    <a:lnTo>
                      <a:pt x="575" y="1237"/>
                    </a:lnTo>
                    <a:lnTo>
                      <a:pt x="577" y="1237"/>
                    </a:lnTo>
                    <a:lnTo>
                      <a:pt x="581" y="1236"/>
                    </a:lnTo>
                    <a:lnTo>
                      <a:pt x="585" y="1235"/>
                    </a:lnTo>
                    <a:lnTo>
                      <a:pt x="587" y="1233"/>
                    </a:lnTo>
                    <a:lnTo>
                      <a:pt x="590" y="1231"/>
                    </a:lnTo>
                    <a:lnTo>
                      <a:pt x="592" y="1230"/>
                    </a:lnTo>
                    <a:lnTo>
                      <a:pt x="594" y="1229"/>
                    </a:lnTo>
                    <a:lnTo>
                      <a:pt x="602" y="1225"/>
                    </a:lnTo>
                    <a:lnTo>
                      <a:pt x="606" y="1223"/>
                    </a:lnTo>
                    <a:lnTo>
                      <a:pt x="611" y="1220"/>
                    </a:lnTo>
                    <a:lnTo>
                      <a:pt x="616" y="1218"/>
                    </a:lnTo>
                    <a:lnTo>
                      <a:pt x="618" y="1216"/>
                    </a:lnTo>
                    <a:lnTo>
                      <a:pt x="621" y="1213"/>
                    </a:lnTo>
                    <a:lnTo>
                      <a:pt x="622" y="1211"/>
                    </a:lnTo>
                    <a:lnTo>
                      <a:pt x="623" y="1208"/>
                    </a:lnTo>
                    <a:lnTo>
                      <a:pt x="625" y="1204"/>
                    </a:lnTo>
                    <a:lnTo>
                      <a:pt x="626" y="1199"/>
                    </a:lnTo>
                    <a:lnTo>
                      <a:pt x="629" y="1188"/>
                    </a:lnTo>
                    <a:lnTo>
                      <a:pt x="631" y="1179"/>
                    </a:lnTo>
                    <a:lnTo>
                      <a:pt x="634" y="1166"/>
                    </a:lnTo>
                    <a:lnTo>
                      <a:pt x="635" y="1153"/>
                    </a:lnTo>
                    <a:lnTo>
                      <a:pt x="637" y="1141"/>
                    </a:lnTo>
                    <a:lnTo>
                      <a:pt x="638" y="1128"/>
                    </a:lnTo>
                    <a:lnTo>
                      <a:pt x="640" y="1118"/>
                    </a:lnTo>
                    <a:lnTo>
                      <a:pt x="640" y="1110"/>
                    </a:lnTo>
                    <a:lnTo>
                      <a:pt x="642" y="1098"/>
                    </a:lnTo>
                    <a:lnTo>
                      <a:pt x="647" y="1087"/>
                    </a:lnTo>
                    <a:lnTo>
                      <a:pt x="654" y="1078"/>
                    </a:lnTo>
                    <a:lnTo>
                      <a:pt x="659" y="1068"/>
                    </a:lnTo>
                    <a:lnTo>
                      <a:pt x="659" y="1065"/>
                    </a:lnTo>
                    <a:lnTo>
                      <a:pt x="660" y="1060"/>
                    </a:lnTo>
                    <a:lnTo>
                      <a:pt x="659" y="1055"/>
                    </a:lnTo>
                    <a:lnTo>
                      <a:pt x="657" y="1049"/>
                    </a:lnTo>
                    <a:lnTo>
                      <a:pt x="655" y="1042"/>
                    </a:lnTo>
                    <a:lnTo>
                      <a:pt x="651" y="1034"/>
                    </a:lnTo>
                    <a:lnTo>
                      <a:pt x="646" y="1023"/>
                    </a:lnTo>
                    <a:lnTo>
                      <a:pt x="638" y="1012"/>
                    </a:lnTo>
                    <a:lnTo>
                      <a:pt x="631" y="1002"/>
                    </a:lnTo>
                    <a:lnTo>
                      <a:pt x="625" y="991"/>
                    </a:lnTo>
                    <a:lnTo>
                      <a:pt x="617" y="976"/>
                    </a:lnTo>
                    <a:lnTo>
                      <a:pt x="609" y="962"/>
                    </a:lnTo>
                    <a:lnTo>
                      <a:pt x="605" y="957"/>
                    </a:lnTo>
                    <a:lnTo>
                      <a:pt x="600" y="953"/>
                    </a:lnTo>
                    <a:lnTo>
                      <a:pt x="594" y="952"/>
                    </a:lnTo>
                    <a:lnTo>
                      <a:pt x="584" y="951"/>
                    </a:lnTo>
                    <a:lnTo>
                      <a:pt x="574" y="952"/>
                    </a:lnTo>
                    <a:lnTo>
                      <a:pt x="561" y="953"/>
                    </a:lnTo>
                    <a:lnTo>
                      <a:pt x="558" y="954"/>
                    </a:lnTo>
                    <a:lnTo>
                      <a:pt x="552" y="957"/>
                    </a:lnTo>
                    <a:lnTo>
                      <a:pt x="549" y="958"/>
                    </a:lnTo>
                    <a:lnTo>
                      <a:pt x="547" y="961"/>
                    </a:lnTo>
                    <a:lnTo>
                      <a:pt x="544" y="966"/>
                    </a:lnTo>
                    <a:lnTo>
                      <a:pt x="543" y="971"/>
                    </a:lnTo>
                    <a:lnTo>
                      <a:pt x="543" y="973"/>
                    </a:lnTo>
                    <a:lnTo>
                      <a:pt x="543" y="974"/>
                    </a:lnTo>
                    <a:lnTo>
                      <a:pt x="543" y="977"/>
                    </a:lnTo>
                    <a:lnTo>
                      <a:pt x="543" y="978"/>
                    </a:lnTo>
                    <a:lnTo>
                      <a:pt x="543" y="981"/>
                    </a:lnTo>
                    <a:lnTo>
                      <a:pt x="541" y="984"/>
                    </a:lnTo>
                    <a:lnTo>
                      <a:pt x="539" y="986"/>
                    </a:lnTo>
                    <a:lnTo>
                      <a:pt x="536" y="987"/>
                    </a:lnTo>
                    <a:lnTo>
                      <a:pt x="533" y="990"/>
                    </a:lnTo>
                    <a:lnTo>
                      <a:pt x="528" y="992"/>
                    </a:lnTo>
                    <a:lnTo>
                      <a:pt x="523" y="993"/>
                    </a:lnTo>
                    <a:lnTo>
                      <a:pt x="518" y="993"/>
                    </a:lnTo>
                    <a:lnTo>
                      <a:pt x="516" y="993"/>
                    </a:lnTo>
                    <a:lnTo>
                      <a:pt x="512" y="993"/>
                    </a:lnTo>
                    <a:lnTo>
                      <a:pt x="511" y="993"/>
                    </a:lnTo>
                    <a:lnTo>
                      <a:pt x="509" y="992"/>
                    </a:lnTo>
                    <a:lnTo>
                      <a:pt x="506" y="991"/>
                    </a:lnTo>
                    <a:lnTo>
                      <a:pt x="504" y="989"/>
                    </a:lnTo>
                    <a:lnTo>
                      <a:pt x="500" y="983"/>
                    </a:lnTo>
                    <a:lnTo>
                      <a:pt x="498" y="977"/>
                    </a:lnTo>
                    <a:lnTo>
                      <a:pt x="497" y="973"/>
                    </a:lnTo>
                    <a:lnTo>
                      <a:pt x="495" y="971"/>
                    </a:lnTo>
                    <a:lnTo>
                      <a:pt x="493" y="970"/>
                    </a:lnTo>
                    <a:lnTo>
                      <a:pt x="492" y="968"/>
                    </a:lnTo>
                    <a:lnTo>
                      <a:pt x="491" y="968"/>
                    </a:lnTo>
                    <a:lnTo>
                      <a:pt x="490" y="968"/>
                    </a:lnTo>
                    <a:lnTo>
                      <a:pt x="486" y="967"/>
                    </a:lnTo>
                    <a:lnTo>
                      <a:pt x="483" y="967"/>
                    </a:lnTo>
                    <a:lnTo>
                      <a:pt x="478" y="968"/>
                    </a:lnTo>
                    <a:lnTo>
                      <a:pt x="472" y="971"/>
                    </a:lnTo>
                    <a:lnTo>
                      <a:pt x="467" y="972"/>
                    </a:lnTo>
                    <a:lnTo>
                      <a:pt x="462" y="972"/>
                    </a:lnTo>
                    <a:lnTo>
                      <a:pt x="457" y="972"/>
                    </a:lnTo>
                    <a:lnTo>
                      <a:pt x="452" y="971"/>
                    </a:lnTo>
                    <a:lnTo>
                      <a:pt x="448" y="968"/>
                    </a:lnTo>
                    <a:lnTo>
                      <a:pt x="446" y="965"/>
                    </a:lnTo>
                    <a:lnTo>
                      <a:pt x="445" y="961"/>
                    </a:lnTo>
                    <a:lnTo>
                      <a:pt x="442" y="957"/>
                    </a:lnTo>
                    <a:lnTo>
                      <a:pt x="441" y="954"/>
                    </a:lnTo>
                    <a:lnTo>
                      <a:pt x="440" y="952"/>
                    </a:lnTo>
                    <a:lnTo>
                      <a:pt x="437" y="949"/>
                    </a:lnTo>
                    <a:lnTo>
                      <a:pt x="434" y="947"/>
                    </a:lnTo>
                    <a:lnTo>
                      <a:pt x="432" y="946"/>
                    </a:lnTo>
                    <a:lnTo>
                      <a:pt x="430" y="946"/>
                    </a:lnTo>
                    <a:lnTo>
                      <a:pt x="427" y="946"/>
                    </a:lnTo>
                    <a:lnTo>
                      <a:pt x="423" y="945"/>
                    </a:lnTo>
                    <a:lnTo>
                      <a:pt x="420" y="942"/>
                    </a:lnTo>
                    <a:lnTo>
                      <a:pt x="416" y="941"/>
                    </a:lnTo>
                    <a:lnTo>
                      <a:pt x="413" y="940"/>
                    </a:lnTo>
                    <a:lnTo>
                      <a:pt x="409" y="940"/>
                    </a:lnTo>
                    <a:lnTo>
                      <a:pt x="408" y="940"/>
                    </a:lnTo>
                    <a:lnTo>
                      <a:pt x="405" y="941"/>
                    </a:lnTo>
                    <a:lnTo>
                      <a:pt x="403" y="943"/>
                    </a:lnTo>
                    <a:lnTo>
                      <a:pt x="402" y="946"/>
                    </a:lnTo>
                    <a:lnTo>
                      <a:pt x="401" y="949"/>
                    </a:lnTo>
                    <a:lnTo>
                      <a:pt x="401" y="952"/>
                    </a:lnTo>
                    <a:lnTo>
                      <a:pt x="401" y="955"/>
                    </a:lnTo>
                    <a:lnTo>
                      <a:pt x="399" y="960"/>
                    </a:lnTo>
                    <a:lnTo>
                      <a:pt x="399" y="965"/>
                    </a:lnTo>
                    <a:lnTo>
                      <a:pt x="401" y="970"/>
                    </a:lnTo>
                    <a:lnTo>
                      <a:pt x="401" y="974"/>
                    </a:lnTo>
                    <a:lnTo>
                      <a:pt x="401" y="979"/>
                    </a:lnTo>
                    <a:lnTo>
                      <a:pt x="401" y="980"/>
                    </a:lnTo>
                    <a:lnTo>
                      <a:pt x="401" y="981"/>
                    </a:lnTo>
                    <a:lnTo>
                      <a:pt x="401" y="981"/>
                    </a:lnTo>
                    <a:lnTo>
                      <a:pt x="401" y="983"/>
                    </a:lnTo>
                    <a:lnTo>
                      <a:pt x="399" y="984"/>
                    </a:lnTo>
                    <a:lnTo>
                      <a:pt x="398" y="985"/>
                    </a:lnTo>
                    <a:lnTo>
                      <a:pt x="397" y="986"/>
                    </a:lnTo>
                    <a:lnTo>
                      <a:pt x="395" y="987"/>
                    </a:lnTo>
                    <a:lnTo>
                      <a:pt x="391" y="987"/>
                    </a:lnTo>
                    <a:lnTo>
                      <a:pt x="388" y="989"/>
                    </a:lnTo>
                    <a:lnTo>
                      <a:pt x="380" y="989"/>
                    </a:lnTo>
                    <a:lnTo>
                      <a:pt x="374" y="989"/>
                    </a:lnTo>
                    <a:lnTo>
                      <a:pt x="371" y="989"/>
                    </a:lnTo>
                    <a:lnTo>
                      <a:pt x="366" y="987"/>
                    </a:lnTo>
                    <a:lnTo>
                      <a:pt x="363" y="986"/>
                    </a:lnTo>
                    <a:lnTo>
                      <a:pt x="359" y="983"/>
                    </a:lnTo>
                    <a:lnTo>
                      <a:pt x="355" y="980"/>
                    </a:lnTo>
                    <a:lnTo>
                      <a:pt x="353" y="976"/>
                    </a:lnTo>
                    <a:lnTo>
                      <a:pt x="347" y="967"/>
                    </a:lnTo>
                    <a:lnTo>
                      <a:pt x="342" y="959"/>
                    </a:lnTo>
                    <a:lnTo>
                      <a:pt x="340" y="955"/>
                    </a:lnTo>
                    <a:lnTo>
                      <a:pt x="338" y="952"/>
                    </a:lnTo>
                    <a:lnTo>
                      <a:pt x="333" y="949"/>
                    </a:lnTo>
                    <a:lnTo>
                      <a:pt x="329" y="948"/>
                    </a:lnTo>
                    <a:lnTo>
                      <a:pt x="326" y="948"/>
                    </a:lnTo>
                    <a:lnTo>
                      <a:pt x="321" y="951"/>
                    </a:lnTo>
                    <a:lnTo>
                      <a:pt x="319" y="953"/>
                    </a:lnTo>
                    <a:lnTo>
                      <a:pt x="315" y="957"/>
                    </a:lnTo>
                    <a:lnTo>
                      <a:pt x="313" y="958"/>
                    </a:lnTo>
                    <a:lnTo>
                      <a:pt x="309" y="959"/>
                    </a:lnTo>
                    <a:lnTo>
                      <a:pt x="304" y="960"/>
                    </a:lnTo>
                    <a:lnTo>
                      <a:pt x="300" y="959"/>
                    </a:lnTo>
                    <a:lnTo>
                      <a:pt x="295" y="957"/>
                    </a:lnTo>
                    <a:lnTo>
                      <a:pt x="291" y="955"/>
                    </a:lnTo>
                    <a:lnTo>
                      <a:pt x="277" y="948"/>
                    </a:lnTo>
                    <a:lnTo>
                      <a:pt x="266" y="941"/>
                    </a:lnTo>
                    <a:lnTo>
                      <a:pt x="263" y="937"/>
                    </a:lnTo>
                    <a:lnTo>
                      <a:pt x="260" y="934"/>
                    </a:lnTo>
                    <a:lnTo>
                      <a:pt x="259" y="932"/>
                    </a:lnTo>
                    <a:lnTo>
                      <a:pt x="260" y="929"/>
                    </a:lnTo>
                    <a:lnTo>
                      <a:pt x="263" y="926"/>
                    </a:lnTo>
                    <a:lnTo>
                      <a:pt x="267" y="921"/>
                    </a:lnTo>
                    <a:lnTo>
                      <a:pt x="279" y="915"/>
                    </a:lnTo>
                    <a:lnTo>
                      <a:pt x="288" y="910"/>
                    </a:lnTo>
                    <a:lnTo>
                      <a:pt x="289" y="908"/>
                    </a:lnTo>
                    <a:lnTo>
                      <a:pt x="290" y="903"/>
                    </a:lnTo>
                    <a:lnTo>
                      <a:pt x="289" y="899"/>
                    </a:lnTo>
                    <a:lnTo>
                      <a:pt x="287" y="896"/>
                    </a:lnTo>
                    <a:lnTo>
                      <a:pt x="283" y="892"/>
                    </a:lnTo>
                    <a:lnTo>
                      <a:pt x="278" y="888"/>
                    </a:lnTo>
                    <a:lnTo>
                      <a:pt x="275" y="883"/>
                    </a:lnTo>
                    <a:lnTo>
                      <a:pt x="271" y="878"/>
                    </a:lnTo>
                    <a:lnTo>
                      <a:pt x="269" y="871"/>
                    </a:lnTo>
                    <a:lnTo>
                      <a:pt x="267" y="864"/>
                    </a:lnTo>
                    <a:lnTo>
                      <a:pt x="267" y="852"/>
                    </a:lnTo>
                    <a:lnTo>
                      <a:pt x="267" y="842"/>
                    </a:lnTo>
                    <a:lnTo>
                      <a:pt x="264" y="835"/>
                    </a:lnTo>
                    <a:lnTo>
                      <a:pt x="260" y="829"/>
                    </a:lnTo>
                    <a:lnTo>
                      <a:pt x="257" y="826"/>
                    </a:lnTo>
                    <a:lnTo>
                      <a:pt x="253" y="822"/>
                    </a:lnTo>
                    <a:lnTo>
                      <a:pt x="245" y="815"/>
                    </a:lnTo>
                    <a:lnTo>
                      <a:pt x="234" y="808"/>
                    </a:lnTo>
                    <a:lnTo>
                      <a:pt x="229" y="804"/>
                    </a:lnTo>
                    <a:lnTo>
                      <a:pt x="226" y="802"/>
                    </a:lnTo>
                    <a:lnTo>
                      <a:pt x="219" y="800"/>
                    </a:lnTo>
                    <a:lnTo>
                      <a:pt x="212" y="798"/>
                    </a:lnTo>
                    <a:lnTo>
                      <a:pt x="209" y="798"/>
                    </a:lnTo>
                    <a:lnTo>
                      <a:pt x="206" y="800"/>
                    </a:lnTo>
                    <a:lnTo>
                      <a:pt x="203" y="801"/>
                    </a:lnTo>
                    <a:lnTo>
                      <a:pt x="201" y="802"/>
                    </a:lnTo>
                    <a:lnTo>
                      <a:pt x="197" y="804"/>
                    </a:lnTo>
                    <a:lnTo>
                      <a:pt x="195" y="807"/>
                    </a:lnTo>
                    <a:lnTo>
                      <a:pt x="190" y="808"/>
                    </a:lnTo>
                    <a:lnTo>
                      <a:pt x="187" y="809"/>
                    </a:lnTo>
                    <a:lnTo>
                      <a:pt x="180" y="809"/>
                    </a:lnTo>
                    <a:lnTo>
                      <a:pt x="171" y="807"/>
                    </a:lnTo>
                    <a:lnTo>
                      <a:pt x="159" y="802"/>
                    </a:lnTo>
                    <a:lnTo>
                      <a:pt x="150" y="798"/>
                    </a:lnTo>
                    <a:lnTo>
                      <a:pt x="146" y="796"/>
                    </a:lnTo>
                    <a:lnTo>
                      <a:pt x="143" y="795"/>
                    </a:lnTo>
                    <a:lnTo>
                      <a:pt x="137" y="792"/>
                    </a:lnTo>
                    <a:lnTo>
                      <a:pt x="131" y="789"/>
                    </a:lnTo>
                    <a:lnTo>
                      <a:pt x="122" y="787"/>
                    </a:lnTo>
                    <a:lnTo>
                      <a:pt x="115" y="784"/>
                    </a:lnTo>
                    <a:lnTo>
                      <a:pt x="112" y="783"/>
                    </a:lnTo>
                    <a:lnTo>
                      <a:pt x="109" y="782"/>
                    </a:lnTo>
                    <a:lnTo>
                      <a:pt x="107" y="782"/>
                    </a:lnTo>
                    <a:lnTo>
                      <a:pt x="105" y="782"/>
                    </a:lnTo>
                    <a:lnTo>
                      <a:pt x="102" y="782"/>
                    </a:lnTo>
                    <a:lnTo>
                      <a:pt x="98" y="783"/>
                    </a:lnTo>
                    <a:lnTo>
                      <a:pt x="92" y="785"/>
                    </a:lnTo>
                    <a:lnTo>
                      <a:pt x="86" y="790"/>
                    </a:lnTo>
                    <a:lnTo>
                      <a:pt x="83" y="794"/>
                    </a:lnTo>
                    <a:lnTo>
                      <a:pt x="82" y="796"/>
                    </a:lnTo>
                    <a:lnTo>
                      <a:pt x="80" y="800"/>
                    </a:lnTo>
                    <a:lnTo>
                      <a:pt x="78" y="804"/>
                    </a:lnTo>
                    <a:lnTo>
                      <a:pt x="78" y="808"/>
                    </a:lnTo>
                    <a:lnTo>
                      <a:pt x="78" y="812"/>
                    </a:lnTo>
                    <a:lnTo>
                      <a:pt x="80" y="816"/>
                    </a:lnTo>
                    <a:lnTo>
                      <a:pt x="81" y="820"/>
                    </a:lnTo>
                    <a:lnTo>
                      <a:pt x="82" y="825"/>
                    </a:lnTo>
                    <a:lnTo>
                      <a:pt x="82" y="829"/>
                    </a:lnTo>
                    <a:lnTo>
                      <a:pt x="82" y="833"/>
                    </a:lnTo>
                    <a:lnTo>
                      <a:pt x="81" y="834"/>
                    </a:lnTo>
                    <a:lnTo>
                      <a:pt x="80" y="835"/>
                    </a:lnTo>
                    <a:lnTo>
                      <a:pt x="78" y="835"/>
                    </a:lnTo>
                    <a:lnTo>
                      <a:pt x="70" y="835"/>
                    </a:lnTo>
                    <a:lnTo>
                      <a:pt x="62" y="833"/>
                    </a:lnTo>
                    <a:lnTo>
                      <a:pt x="56" y="829"/>
                    </a:lnTo>
                    <a:lnTo>
                      <a:pt x="51" y="825"/>
                    </a:lnTo>
                    <a:lnTo>
                      <a:pt x="49" y="822"/>
                    </a:lnTo>
                    <a:lnTo>
                      <a:pt x="48" y="820"/>
                    </a:lnTo>
                    <a:lnTo>
                      <a:pt x="43" y="813"/>
                    </a:lnTo>
                    <a:lnTo>
                      <a:pt x="38" y="804"/>
                    </a:lnTo>
                    <a:lnTo>
                      <a:pt x="27" y="788"/>
                    </a:lnTo>
                    <a:lnTo>
                      <a:pt x="21" y="778"/>
                    </a:lnTo>
                    <a:lnTo>
                      <a:pt x="19" y="776"/>
                    </a:lnTo>
                    <a:lnTo>
                      <a:pt x="18" y="771"/>
                    </a:lnTo>
                    <a:lnTo>
                      <a:pt x="18" y="766"/>
                    </a:lnTo>
                    <a:lnTo>
                      <a:pt x="18" y="762"/>
                    </a:lnTo>
                    <a:lnTo>
                      <a:pt x="18" y="757"/>
                    </a:lnTo>
                    <a:lnTo>
                      <a:pt x="18" y="754"/>
                    </a:lnTo>
                    <a:lnTo>
                      <a:pt x="18" y="752"/>
                    </a:lnTo>
                    <a:lnTo>
                      <a:pt x="17" y="751"/>
                    </a:lnTo>
                    <a:lnTo>
                      <a:pt x="13" y="740"/>
                    </a:lnTo>
                    <a:lnTo>
                      <a:pt x="7" y="726"/>
                    </a:lnTo>
                    <a:lnTo>
                      <a:pt x="4" y="712"/>
                    </a:lnTo>
                    <a:lnTo>
                      <a:pt x="0" y="697"/>
                    </a:lnTo>
                    <a:lnTo>
                      <a:pt x="0" y="688"/>
                    </a:lnTo>
                    <a:lnTo>
                      <a:pt x="0" y="680"/>
                    </a:lnTo>
                    <a:lnTo>
                      <a:pt x="1" y="675"/>
                    </a:lnTo>
                    <a:lnTo>
                      <a:pt x="2" y="672"/>
                    </a:lnTo>
                    <a:lnTo>
                      <a:pt x="5" y="670"/>
                    </a:lnTo>
                    <a:lnTo>
                      <a:pt x="7" y="669"/>
                    </a:lnTo>
                    <a:lnTo>
                      <a:pt x="11" y="668"/>
                    </a:lnTo>
                    <a:lnTo>
                      <a:pt x="15" y="667"/>
                    </a:lnTo>
                    <a:lnTo>
                      <a:pt x="20" y="665"/>
                    </a:lnTo>
                    <a:lnTo>
                      <a:pt x="25" y="664"/>
                    </a:lnTo>
                    <a:lnTo>
                      <a:pt x="31" y="664"/>
                    </a:lnTo>
                    <a:lnTo>
                      <a:pt x="37" y="665"/>
                    </a:lnTo>
                    <a:lnTo>
                      <a:pt x="42" y="668"/>
                    </a:lnTo>
                    <a:lnTo>
                      <a:pt x="46" y="672"/>
                    </a:lnTo>
                    <a:lnTo>
                      <a:pt x="54" y="680"/>
                    </a:lnTo>
                    <a:lnTo>
                      <a:pt x="61" y="686"/>
                    </a:lnTo>
                    <a:lnTo>
                      <a:pt x="68" y="690"/>
                    </a:lnTo>
                    <a:lnTo>
                      <a:pt x="76" y="695"/>
                    </a:lnTo>
                    <a:lnTo>
                      <a:pt x="80" y="700"/>
                    </a:lnTo>
                    <a:lnTo>
                      <a:pt x="83" y="705"/>
                    </a:lnTo>
                    <a:lnTo>
                      <a:pt x="86" y="708"/>
                    </a:lnTo>
                    <a:lnTo>
                      <a:pt x="89" y="712"/>
                    </a:lnTo>
                    <a:lnTo>
                      <a:pt x="92" y="715"/>
                    </a:lnTo>
                    <a:lnTo>
                      <a:pt x="96" y="716"/>
                    </a:lnTo>
                    <a:lnTo>
                      <a:pt x="99" y="718"/>
                    </a:lnTo>
                    <a:lnTo>
                      <a:pt x="100" y="716"/>
                    </a:lnTo>
                    <a:lnTo>
                      <a:pt x="103" y="715"/>
                    </a:lnTo>
                    <a:lnTo>
                      <a:pt x="105" y="714"/>
                    </a:lnTo>
                    <a:lnTo>
                      <a:pt x="107" y="712"/>
                    </a:lnTo>
                    <a:lnTo>
                      <a:pt x="108" y="708"/>
                    </a:lnTo>
                    <a:lnTo>
                      <a:pt x="112" y="703"/>
                    </a:lnTo>
                    <a:lnTo>
                      <a:pt x="117" y="699"/>
                    </a:lnTo>
                    <a:lnTo>
                      <a:pt x="121" y="696"/>
                    </a:lnTo>
                    <a:lnTo>
                      <a:pt x="127" y="695"/>
                    </a:lnTo>
                    <a:lnTo>
                      <a:pt x="133" y="693"/>
                    </a:lnTo>
                    <a:lnTo>
                      <a:pt x="137" y="691"/>
                    </a:lnTo>
                    <a:lnTo>
                      <a:pt x="139" y="689"/>
                    </a:lnTo>
                    <a:lnTo>
                      <a:pt x="141" y="688"/>
                    </a:lnTo>
                    <a:lnTo>
                      <a:pt x="144" y="684"/>
                    </a:lnTo>
                    <a:lnTo>
                      <a:pt x="147" y="681"/>
                    </a:lnTo>
                    <a:lnTo>
                      <a:pt x="152" y="675"/>
                    </a:lnTo>
                    <a:lnTo>
                      <a:pt x="158" y="668"/>
                    </a:lnTo>
                    <a:lnTo>
                      <a:pt x="164" y="661"/>
                    </a:lnTo>
                    <a:lnTo>
                      <a:pt x="171" y="656"/>
                    </a:lnTo>
                    <a:lnTo>
                      <a:pt x="178" y="653"/>
                    </a:lnTo>
                    <a:lnTo>
                      <a:pt x="185" y="652"/>
                    </a:lnTo>
                    <a:lnTo>
                      <a:pt x="195" y="651"/>
                    </a:lnTo>
                    <a:lnTo>
                      <a:pt x="200" y="649"/>
                    </a:lnTo>
                    <a:lnTo>
                      <a:pt x="206" y="646"/>
                    </a:lnTo>
                    <a:lnTo>
                      <a:pt x="210" y="642"/>
                    </a:lnTo>
                    <a:lnTo>
                      <a:pt x="214" y="637"/>
                    </a:lnTo>
                    <a:lnTo>
                      <a:pt x="216" y="632"/>
                    </a:lnTo>
                    <a:lnTo>
                      <a:pt x="220" y="624"/>
                    </a:lnTo>
                    <a:lnTo>
                      <a:pt x="224" y="614"/>
                    </a:lnTo>
                    <a:lnTo>
                      <a:pt x="228" y="605"/>
                    </a:lnTo>
                    <a:lnTo>
                      <a:pt x="233" y="596"/>
                    </a:lnTo>
                    <a:lnTo>
                      <a:pt x="235" y="593"/>
                    </a:lnTo>
                    <a:lnTo>
                      <a:pt x="239" y="592"/>
                    </a:lnTo>
                    <a:lnTo>
                      <a:pt x="243" y="589"/>
                    </a:lnTo>
                    <a:lnTo>
                      <a:pt x="247" y="587"/>
                    </a:lnTo>
                    <a:lnTo>
                      <a:pt x="251" y="584"/>
                    </a:lnTo>
                    <a:lnTo>
                      <a:pt x="256" y="582"/>
                    </a:lnTo>
                    <a:lnTo>
                      <a:pt x="260" y="577"/>
                    </a:lnTo>
                    <a:lnTo>
                      <a:pt x="265" y="574"/>
                    </a:lnTo>
                    <a:lnTo>
                      <a:pt x="269" y="569"/>
                    </a:lnTo>
                    <a:lnTo>
                      <a:pt x="272" y="563"/>
                    </a:lnTo>
                    <a:lnTo>
                      <a:pt x="276" y="561"/>
                    </a:lnTo>
                    <a:lnTo>
                      <a:pt x="279" y="558"/>
                    </a:lnTo>
                    <a:lnTo>
                      <a:pt x="283" y="557"/>
                    </a:lnTo>
                    <a:lnTo>
                      <a:pt x="287" y="556"/>
                    </a:lnTo>
                    <a:lnTo>
                      <a:pt x="289" y="557"/>
                    </a:lnTo>
                    <a:lnTo>
                      <a:pt x="292" y="560"/>
                    </a:lnTo>
                    <a:lnTo>
                      <a:pt x="295" y="562"/>
                    </a:lnTo>
                    <a:lnTo>
                      <a:pt x="296" y="563"/>
                    </a:lnTo>
                    <a:lnTo>
                      <a:pt x="300" y="569"/>
                    </a:lnTo>
                    <a:lnTo>
                      <a:pt x="302" y="575"/>
                    </a:lnTo>
                    <a:lnTo>
                      <a:pt x="304" y="577"/>
                    </a:lnTo>
                    <a:lnTo>
                      <a:pt x="306" y="580"/>
                    </a:lnTo>
                    <a:lnTo>
                      <a:pt x="308" y="584"/>
                    </a:lnTo>
                    <a:lnTo>
                      <a:pt x="311" y="587"/>
                    </a:lnTo>
                    <a:lnTo>
                      <a:pt x="315" y="588"/>
                    </a:lnTo>
                    <a:lnTo>
                      <a:pt x="317" y="589"/>
                    </a:lnTo>
                    <a:lnTo>
                      <a:pt x="329" y="589"/>
                    </a:lnTo>
                    <a:lnTo>
                      <a:pt x="345" y="589"/>
                    </a:lnTo>
                    <a:lnTo>
                      <a:pt x="353" y="589"/>
                    </a:lnTo>
                    <a:lnTo>
                      <a:pt x="361" y="589"/>
                    </a:lnTo>
                    <a:lnTo>
                      <a:pt x="367" y="590"/>
                    </a:lnTo>
                    <a:lnTo>
                      <a:pt x="373" y="592"/>
                    </a:lnTo>
                    <a:lnTo>
                      <a:pt x="376" y="593"/>
                    </a:lnTo>
                    <a:lnTo>
                      <a:pt x="377" y="594"/>
                    </a:lnTo>
                    <a:lnTo>
                      <a:pt x="379" y="598"/>
                    </a:lnTo>
                    <a:lnTo>
                      <a:pt x="380" y="601"/>
                    </a:lnTo>
                    <a:lnTo>
                      <a:pt x="383" y="606"/>
                    </a:lnTo>
                    <a:lnTo>
                      <a:pt x="385" y="612"/>
                    </a:lnTo>
                    <a:lnTo>
                      <a:pt x="388" y="618"/>
                    </a:lnTo>
                    <a:lnTo>
                      <a:pt x="390" y="624"/>
                    </a:lnTo>
                    <a:lnTo>
                      <a:pt x="392" y="630"/>
                    </a:lnTo>
                    <a:lnTo>
                      <a:pt x="395" y="636"/>
                    </a:lnTo>
                    <a:lnTo>
                      <a:pt x="398" y="639"/>
                    </a:lnTo>
                    <a:lnTo>
                      <a:pt x="402" y="643"/>
                    </a:lnTo>
                    <a:lnTo>
                      <a:pt x="405" y="646"/>
                    </a:lnTo>
                    <a:lnTo>
                      <a:pt x="411" y="647"/>
                    </a:lnTo>
                    <a:lnTo>
                      <a:pt x="414" y="647"/>
                    </a:lnTo>
                    <a:lnTo>
                      <a:pt x="415" y="647"/>
                    </a:lnTo>
                    <a:lnTo>
                      <a:pt x="418" y="649"/>
                    </a:lnTo>
                    <a:lnTo>
                      <a:pt x="422" y="649"/>
                    </a:lnTo>
                    <a:lnTo>
                      <a:pt x="429" y="650"/>
                    </a:lnTo>
                    <a:lnTo>
                      <a:pt x="435" y="652"/>
                    </a:lnTo>
                    <a:lnTo>
                      <a:pt x="440" y="653"/>
                    </a:lnTo>
                    <a:lnTo>
                      <a:pt x="445" y="657"/>
                    </a:lnTo>
                    <a:lnTo>
                      <a:pt x="449" y="659"/>
                    </a:lnTo>
                    <a:lnTo>
                      <a:pt x="453" y="661"/>
                    </a:lnTo>
                    <a:lnTo>
                      <a:pt x="461" y="664"/>
                    </a:lnTo>
                    <a:lnTo>
                      <a:pt x="470" y="667"/>
                    </a:lnTo>
                    <a:lnTo>
                      <a:pt x="477" y="668"/>
                    </a:lnTo>
                    <a:lnTo>
                      <a:pt x="485" y="669"/>
                    </a:lnTo>
                    <a:lnTo>
                      <a:pt x="491" y="669"/>
                    </a:lnTo>
                    <a:lnTo>
                      <a:pt x="497" y="670"/>
                    </a:lnTo>
                    <a:lnTo>
                      <a:pt x="499" y="672"/>
                    </a:lnTo>
                    <a:lnTo>
                      <a:pt x="502" y="676"/>
                    </a:lnTo>
                    <a:lnTo>
                      <a:pt x="503" y="680"/>
                    </a:lnTo>
                    <a:lnTo>
                      <a:pt x="504" y="683"/>
                    </a:lnTo>
                    <a:lnTo>
                      <a:pt x="506" y="688"/>
                    </a:lnTo>
                    <a:lnTo>
                      <a:pt x="508" y="691"/>
                    </a:lnTo>
                    <a:lnTo>
                      <a:pt x="511" y="694"/>
                    </a:lnTo>
                    <a:lnTo>
                      <a:pt x="515" y="697"/>
                    </a:lnTo>
                    <a:lnTo>
                      <a:pt x="521" y="700"/>
                    </a:lnTo>
                    <a:lnTo>
                      <a:pt x="528" y="700"/>
                    </a:lnTo>
                    <a:lnTo>
                      <a:pt x="534" y="700"/>
                    </a:lnTo>
                    <a:lnTo>
                      <a:pt x="541" y="697"/>
                    </a:lnTo>
                    <a:lnTo>
                      <a:pt x="546" y="696"/>
                    </a:lnTo>
                    <a:lnTo>
                      <a:pt x="552" y="695"/>
                    </a:lnTo>
                    <a:lnTo>
                      <a:pt x="561" y="695"/>
                    </a:lnTo>
                    <a:lnTo>
                      <a:pt x="569" y="697"/>
                    </a:lnTo>
                    <a:lnTo>
                      <a:pt x="575" y="700"/>
                    </a:lnTo>
                    <a:lnTo>
                      <a:pt x="580" y="705"/>
                    </a:lnTo>
                    <a:lnTo>
                      <a:pt x="585" y="710"/>
                    </a:lnTo>
                    <a:lnTo>
                      <a:pt x="590" y="716"/>
                    </a:lnTo>
                    <a:lnTo>
                      <a:pt x="594" y="721"/>
                    </a:lnTo>
                    <a:lnTo>
                      <a:pt x="599" y="722"/>
                    </a:lnTo>
                    <a:lnTo>
                      <a:pt x="603" y="724"/>
                    </a:lnTo>
                    <a:lnTo>
                      <a:pt x="605" y="724"/>
                    </a:lnTo>
                    <a:lnTo>
                      <a:pt x="607" y="722"/>
                    </a:lnTo>
                    <a:lnTo>
                      <a:pt x="611" y="720"/>
                    </a:lnTo>
                    <a:lnTo>
                      <a:pt x="616" y="716"/>
                    </a:lnTo>
                    <a:lnTo>
                      <a:pt x="621" y="712"/>
                    </a:lnTo>
                    <a:lnTo>
                      <a:pt x="628" y="703"/>
                    </a:lnTo>
                    <a:lnTo>
                      <a:pt x="635" y="697"/>
                    </a:lnTo>
                    <a:lnTo>
                      <a:pt x="641" y="694"/>
                    </a:lnTo>
                    <a:lnTo>
                      <a:pt x="646" y="690"/>
                    </a:lnTo>
                    <a:lnTo>
                      <a:pt x="654" y="687"/>
                    </a:lnTo>
                    <a:lnTo>
                      <a:pt x="661" y="682"/>
                    </a:lnTo>
                    <a:lnTo>
                      <a:pt x="666" y="678"/>
                    </a:lnTo>
                    <a:lnTo>
                      <a:pt x="669" y="675"/>
                    </a:lnTo>
                    <a:lnTo>
                      <a:pt x="673" y="671"/>
                    </a:lnTo>
                    <a:lnTo>
                      <a:pt x="675" y="669"/>
                    </a:lnTo>
                    <a:lnTo>
                      <a:pt x="678" y="663"/>
                    </a:lnTo>
                    <a:lnTo>
                      <a:pt x="680" y="657"/>
                    </a:lnTo>
                    <a:lnTo>
                      <a:pt x="682" y="652"/>
                    </a:lnTo>
                    <a:lnTo>
                      <a:pt x="682" y="646"/>
                    </a:lnTo>
                    <a:lnTo>
                      <a:pt x="684" y="640"/>
                    </a:lnTo>
                    <a:lnTo>
                      <a:pt x="682" y="636"/>
                    </a:lnTo>
                    <a:lnTo>
                      <a:pt x="681" y="630"/>
                    </a:lnTo>
                    <a:lnTo>
                      <a:pt x="679" y="625"/>
                    </a:lnTo>
                    <a:lnTo>
                      <a:pt x="675" y="618"/>
                    </a:lnTo>
                    <a:lnTo>
                      <a:pt x="673" y="612"/>
                    </a:lnTo>
                    <a:lnTo>
                      <a:pt x="670" y="607"/>
                    </a:lnTo>
                    <a:lnTo>
                      <a:pt x="669" y="601"/>
                    </a:lnTo>
                    <a:lnTo>
                      <a:pt x="669" y="599"/>
                    </a:lnTo>
                    <a:lnTo>
                      <a:pt x="670" y="595"/>
                    </a:lnTo>
                    <a:lnTo>
                      <a:pt x="672" y="593"/>
                    </a:lnTo>
                    <a:lnTo>
                      <a:pt x="673" y="590"/>
                    </a:lnTo>
                    <a:lnTo>
                      <a:pt x="675" y="589"/>
                    </a:lnTo>
                    <a:lnTo>
                      <a:pt x="678" y="588"/>
                    </a:lnTo>
                    <a:lnTo>
                      <a:pt x="684" y="588"/>
                    </a:lnTo>
                    <a:lnTo>
                      <a:pt x="690" y="588"/>
                    </a:lnTo>
                    <a:lnTo>
                      <a:pt x="701" y="590"/>
                    </a:lnTo>
                    <a:lnTo>
                      <a:pt x="713" y="593"/>
                    </a:lnTo>
                    <a:lnTo>
                      <a:pt x="728" y="592"/>
                    </a:lnTo>
                    <a:lnTo>
                      <a:pt x="742" y="589"/>
                    </a:lnTo>
                    <a:lnTo>
                      <a:pt x="757" y="584"/>
                    </a:lnTo>
                    <a:lnTo>
                      <a:pt x="770" y="577"/>
                    </a:lnTo>
                    <a:lnTo>
                      <a:pt x="781" y="571"/>
                    </a:lnTo>
                    <a:lnTo>
                      <a:pt x="793" y="564"/>
                    </a:lnTo>
                    <a:lnTo>
                      <a:pt x="805" y="557"/>
                    </a:lnTo>
                    <a:lnTo>
                      <a:pt x="817" y="549"/>
                    </a:lnTo>
                    <a:lnTo>
                      <a:pt x="831" y="535"/>
                    </a:lnTo>
                    <a:lnTo>
                      <a:pt x="845" y="521"/>
                    </a:lnTo>
                    <a:lnTo>
                      <a:pt x="852" y="516"/>
                    </a:lnTo>
                    <a:lnTo>
                      <a:pt x="859" y="512"/>
                    </a:lnTo>
                    <a:lnTo>
                      <a:pt x="865" y="508"/>
                    </a:lnTo>
                    <a:lnTo>
                      <a:pt x="873" y="506"/>
                    </a:lnTo>
                    <a:lnTo>
                      <a:pt x="881" y="505"/>
                    </a:lnTo>
                    <a:lnTo>
                      <a:pt x="890" y="505"/>
                    </a:lnTo>
                    <a:lnTo>
                      <a:pt x="902" y="506"/>
                    </a:lnTo>
                    <a:lnTo>
                      <a:pt x="914" y="510"/>
                    </a:lnTo>
                    <a:lnTo>
                      <a:pt x="921" y="512"/>
                    </a:lnTo>
                    <a:lnTo>
                      <a:pt x="928" y="513"/>
                    </a:lnTo>
                    <a:lnTo>
                      <a:pt x="936" y="513"/>
                    </a:lnTo>
                    <a:lnTo>
                      <a:pt x="942" y="512"/>
                    </a:lnTo>
                    <a:lnTo>
                      <a:pt x="945" y="511"/>
                    </a:lnTo>
                    <a:lnTo>
                      <a:pt x="950" y="508"/>
                    </a:lnTo>
                    <a:lnTo>
                      <a:pt x="953" y="505"/>
                    </a:lnTo>
                    <a:lnTo>
                      <a:pt x="956" y="500"/>
                    </a:lnTo>
                    <a:lnTo>
                      <a:pt x="961" y="491"/>
                    </a:lnTo>
                    <a:lnTo>
                      <a:pt x="963" y="480"/>
                    </a:lnTo>
                    <a:lnTo>
                      <a:pt x="964" y="476"/>
                    </a:lnTo>
                    <a:lnTo>
                      <a:pt x="966" y="475"/>
                    </a:lnTo>
                    <a:lnTo>
                      <a:pt x="968" y="474"/>
                    </a:lnTo>
                    <a:lnTo>
                      <a:pt x="971" y="473"/>
                    </a:lnTo>
                    <a:lnTo>
                      <a:pt x="975" y="474"/>
                    </a:lnTo>
                    <a:lnTo>
                      <a:pt x="977" y="476"/>
                    </a:lnTo>
                    <a:lnTo>
                      <a:pt x="980" y="480"/>
                    </a:lnTo>
                    <a:lnTo>
                      <a:pt x="982" y="483"/>
                    </a:lnTo>
                    <a:lnTo>
                      <a:pt x="983" y="491"/>
                    </a:lnTo>
                    <a:lnTo>
                      <a:pt x="984" y="498"/>
                    </a:lnTo>
                    <a:lnTo>
                      <a:pt x="984" y="501"/>
                    </a:lnTo>
                    <a:lnTo>
                      <a:pt x="986" y="502"/>
                    </a:lnTo>
                    <a:lnTo>
                      <a:pt x="987" y="502"/>
                    </a:lnTo>
                    <a:lnTo>
                      <a:pt x="987" y="502"/>
                    </a:lnTo>
                    <a:lnTo>
                      <a:pt x="987" y="502"/>
                    </a:lnTo>
                    <a:lnTo>
                      <a:pt x="987" y="502"/>
                    </a:lnTo>
                    <a:lnTo>
                      <a:pt x="988" y="501"/>
                    </a:lnTo>
                    <a:lnTo>
                      <a:pt x="988" y="499"/>
                    </a:lnTo>
                    <a:lnTo>
                      <a:pt x="989" y="498"/>
                    </a:lnTo>
                    <a:lnTo>
                      <a:pt x="989" y="497"/>
                    </a:lnTo>
                    <a:lnTo>
                      <a:pt x="991" y="491"/>
                    </a:lnTo>
                    <a:lnTo>
                      <a:pt x="993" y="485"/>
                    </a:lnTo>
                    <a:lnTo>
                      <a:pt x="997" y="473"/>
                    </a:lnTo>
                    <a:lnTo>
                      <a:pt x="1001" y="463"/>
                    </a:lnTo>
                    <a:lnTo>
                      <a:pt x="1002" y="458"/>
                    </a:lnTo>
                    <a:lnTo>
                      <a:pt x="1002" y="453"/>
                    </a:lnTo>
                    <a:lnTo>
                      <a:pt x="1001" y="447"/>
                    </a:lnTo>
                    <a:lnTo>
                      <a:pt x="1000" y="441"/>
                    </a:lnTo>
                    <a:lnTo>
                      <a:pt x="999" y="436"/>
                    </a:lnTo>
                    <a:lnTo>
                      <a:pt x="996" y="431"/>
                    </a:lnTo>
                    <a:lnTo>
                      <a:pt x="994" y="424"/>
                    </a:lnTo>
                    <a:lnTo>
                      <a:pt x="990" y="417"/>
                    </a:lnTo>
                    <a:lnTo>
                      <a:pt x="989" y="410"/>
                    </a:lnTo>
                    <a:lnTo>
                      <a:pt x="990" y="401"/>
                    </a:lnTo>
                    <a:lnTo>
                      <a:pt x="993" y="394"/>
                    </a:lnTo>
                    <a:lnTo>
                      <a:pt x="997" y="386"/>
                    </a:lnTo>
                    <a:lnTo>
                      <a:pt x="1005" y="380"/>
                    </a:lnTo>
                    <a:lnTo>
                      <a:pt x="1009" y="375"/>
                    </a:lnTo>
                    <a:lnTo>
                      <a:pt x="1012" y="374"/>
                    </a:lnTo>
                    <a:lnTo>
                      <a:pt x="1013" y="372"/>
                    </a:lnTo>
                    <a:lnTo>
                      <a:pt x="1016" y="369"/>
                    </a:lnTo>
                    <a:lnTo>
                      <a:pt x="1019" y="366"/>
                    </a:lnTo>
                    <a:lnTo>
                      <a:pt x="1021" y="362"/>
                    </a:lnTo>
                    <a:lnTo>
                      <a:pt x="1022" y="360"/>
                    </a:lnTo>
                    <a:lnTo>
                      <a:pt x="1025" y="355"/>
                    </a:lnTo>
                    <a:lnTo>
                      <a:pt x="1028" y="352"/>
                    </a:lnTo>
                    <a:lnTo>
                      <a:pt x="1037" y="348"/>
                    </a:lnTo>
                    <a:lnTo>
                      <a:pt x="1047" y="347"/>
                    </a:lnTo>
                    <a:lnTo>
                      <a:pt x="1054" y="346"/>
                    </a:lnTo>
                    <a:lnTo>
                      <a:pt x="1063" y="341"/>
                    </a:lnTo>
                    <a:lnTo>
                      <a:pt x="1069" y="337"/>
                    </a:lnTo>
                    <a:lnTo>
                      <a:pt x="1073" y="334"/>
                    </a:lnTo>
                    <a:lnTo>
                      <a:pt x="1079" y="330"/>
                    </a:lnTo>
                    <a:lnTo>
                      <a:pt x="1084" y="330"/>
                    </a:lnTo>
                    <a:lnTo>
                      <a:pt x="1088" y="333"/>
                    </a:lnTo>
                    <a:lnTo>
                      <a:pt x="1090" y="337"/>
                    </a:lnTo>
                    <a:lnTo>
                      <a:pt x="1092" y="342"/>
                    </a:lnTo>
                    <a:lnTo>
                      <a:pt x="1094" y="348"/>
                    </a:lnTo>
                    <a:lnTo>
                      <a:pt x="1098" y="355"/>
                    </a:lnTo>
                    <a:lnTo>
                      <a:pt x="1102" y="357"/>
                    </a:lnTo>
                    <a:lnTo>
                      <a:pt x="1107" y="362"/>
                    </a:lnTo>
                    <a:lnTo>
                      <a:pt x="1110" y="365"/>
                    </a:lnTo>
                    <a:lnTo>
                      <a:pt x="1113" y="366"/>
                    </a:lnTo>
                    <a:lnTo>
                      <a:pt x="1116" y="368"/>
                    </a:lnTo>
                    <a:lnTo>
                      <a:pt x="1119" y="371"/>
                    </a:lnTo>
                    <a:lnTo>
                      <a:pt x="1120" y="375"/>
                    </a:lnTo>
                    <a:lnTo>
                      <a:pt x="1122" y="387"/>
                    </a:lnTo>
                    <a:lnTo>
                      <a:pt x="1125" y="401"/>
                    </a:lnTo>
                    <a:lnTo>
                      <a:pt x="1126" y="407"/>
                    </a:lnTo>
                    <a:lnTo>
                      <a:pt x="1128" y="412"/>
                    </a:lnTo>
                    <a:lnTo>
                      <a:pt x="1129" y="416"/>
                    </a:lnTo>
                    <a:lnTo>
                      <a:pt x="1132" y="418"/>
                    </a:lnTo>
                    <a:lnTo>
                      <a:pt x="1135" y="420"/>
                    </a:lnTo>
                    <a:lnTo>
                      <a:pt x="1138" y="422"/>
                    </a:lnTo>
                    <a:lnTo>
                      <a:pt x="1144" y="423"/>
                    </a:lnTo>
                    <a:lnTo>
                      <a:pt x="1148" y="423"/>
                    </a:lnTo>
                    <a:lnTo>
                      <a:pt x="1157" y="425"/>
                    </a:lnTo>
                    <a:lnTo>
                      <a:pt x="1161" y="429"/>
                    </a:lnTo>
                    <a:lnTo>
                      <a:pt x="1163" y="431"/>
                    </a:lnTo>
                    <a:lnTo>
                      <a:pt x="1164" y="434"/>
                    </a:lnTo>
                    <a:lnTo>
                      <a:pt x="1165" y="438"/>
                    </a:lnTo>
                    <a:lnTo>
                      <a:pt x="1165" y="443"/>
                    </a:lnTo>
                    <a:lnTo>
                      <a:pt x="1165" y="450"/>
                    </a:lnTo>
                    <a:lnTo>
                      <a:pt x="1165" y="457"/>
                    </a:lnTo>
                    <a:lnTo>
                      <a:pt x="1166" y="463"/>
                    </a:lnTo>
                    <a:lnTo>
                      <a:pt x="1169" y="470"/>
                    </a:lnTo>
                    <a:lnTo>
                      <a:pt x="1171" y="476"/>
                    </a:lnTo>
                    <a:lnTo>
                      <a:pt x="1173" y="482"/>
                    </a:lnTo>
                    <a:lnTo>
                      <a:pt x="1177" y="487"/>
                    </a:lnTo>
                    <a:lnTo>
                      <a:pt x="1182" y="492"/>
                    </a:lnTo>
                    <a:lnTo>
                      <a:pt x="1188" y="494"/>
                    </a:lnTo>
                    <a:lnTo>
                      <a:pt x="1194" y="497"/>
                    </a:lnTo>
                    <a:lnTo>
                      <a:pt x="1199" y="497"/>
                    </a:lnTo>
                    <a:lnTo>
                      <a:pt x="1207" y="495"/>
                    </a:lnTo>
                    <a:lnTo>
                      <a:pt x="1213" y="493"/>
                    </a:lnTo>
                    <a:lnTo>
                      <a:pt x="1220" y="489"/>
                    </a:lnTo>
                    <a:lnTo>
                      <a:pt x="1227" y="483"/>
                    </a:lnTo>
                    <a:lnTo>
                      <a:pt x="1233" y="476"/>
                    </a:lnTo>
                    <a:lnTo>
                      <a:pt x="1239" y="470"/>
                    </a:lnTo>
                    <a:lnTo>
                      <a:pt x="1243" y="464"/>
                    </a:lnTo>
                    <a:lnTo>
                      <a:pt x="1248" y="461"/>
                    </a:lnTo>
                    <a:lnTo>
                      <a:pt x="1253" y="458"/>
                    </a:lnTo>
                    <a:lnTo>
                      <a:pt x="1255" y="458"/>
                    </a:lnTo>
                    <a:lnTo>
                      <a:pt x="1259" y="460"/>
                    </a:lnTo>
                    <a:lnTo>
                      <a:pt x="1260" y="463"/>
                    </a:lnTo>
                    <a:lnTo>
                      <a:pt x="1260" y="469"/>
                    </a:lnTo>
                    <a:lnTo>
                      <a:pt x="1260" y="482"/>
                    </a:lnTo>
                    <a:lnTo>
                      <a:pt x="1260" y="493"/>
                    </a:lnTo>
                    <a:lnTo>
                      <a:pt x="1261" y="498"/>
                    </a:lnTo>
                    <a:lnTo>
                      <a:pt x="1262" y="502"/>
                    </a:lnTo>
                    <a:lnTo>
                      <a:pt x="1265" y="505"/>
                    </a:lnTo>
                    <a:lnTo>
                      <a:pt x="1268" y="508"/>
                    </a:lnTo>
                    <a:lnTo>
                      <a:pt x="1270" y="510"/>
                    </a:lnTo>
                    <a:lnTo>
                      <a:pt x="1272" y="510"/>
                    </a:lnTo>
                    <a:lnTo>
                      <a:pt x="1274" y="508"/>
                    </a:lnTo>
                    <a:lnTo>
                      <a:pt x="1276" y="507"/>
                    </a:lnTo>
                    <a:lnTo>
                      <a:pt x="1280" y="504"/>
                    </a:lnTo>
                    <a:lnTo>
                      <a:pt x="1284" y="500"/>
                    </a:lnTo>
                    <a:lnTo>
                      <a:pt x="1289" y="498"/>
                    </a:lnTo>
                    <a:lnTo>
                      <a:pt x="1292" y="495"/>
                    </a:lnTo>
                    <a:lnTo>
                      <a:pt x="1293" y="495"/>
                    </a:lnTo>
                    <a:lnTo>
                      <a:pt x="1295" y="497"/>
                    </a:lnTo>
                    <a:lnTo>
                      <a:pt x="1296" y="499"/>
                    </a:lnTo>
                    <a:lnTo>
                      <a:pt x="1297" y="501"/>
                    </a:lnTo>
                    <a:lnTo>
                      <a:pt x="1299" y="516"/>
                    </a:lnTo>
                    <a:lnTo>
                      <a:pt x="1299" y="530"/>
                    </a:lnTo>
                    <a:lnTo>
                      <a:pt x="1301" y="535"/>
                    </a:lnTo>
                    <a:lnTo>
                      <a:pt x="1302" y="539"/>
                    </a:lnTo>
                    <a:lnTo>
                      <a:pt x="1304" y="541"/>
                    </a:lnTo>
                    <a:lnTo>
                      <a:pt x="1305" y="542"/>
                    </a:lnTo>
                    <a:lnTo>
                      <a:pt x="1308" y="543"/>
                    </a:lnTo>
                    <a:lnTo>
                      <a:pt x="1310" y="543"/>
                    </a:lnTo>
                    <a:lnTo>
                      <a:pt x="1316" y="542"/>
                    </a:lnTo>
                    <a:lnTo>
                      <a:pt x="1322" y="541"/>
                    </a:lnTo>
                    <a:lnTo>
                      <a:pt x="1328" y="538"/>
                    </a:lnTo>
                    <a:lnTo>
                      <a:pt x="1335" y="535"/>
                    </a:lnTo>
                    <a:lnTo>
                      <a:pt x="1342" y="531"/>
                    </a:lnTo>
                    <a:lnTo>
                      <a:pt x="1352" y="527"/>
                    </a:lnTo>
                    <a:lnTo>
                      <a:pt x="1364" y="524"/>
                    </a:lnTo>
                    <a:lnTo>
                      <a:pt x="1377" y="519"/>
                    </a:lnTo>
                    <a:lnTo>
                      <a:pt x="1403" y="514"/>
                    </a:lnTo>
                    <a:lnTo>
                      <a:pt x="1421" y="510"/>
                    </a:lnTo>
                    <a:lnTo>
                      <a:pt x="1428" y="507"/>
                    </a:lnTo>
                    <a:lnTo>
                      <a:pt x="1434" y="504"/>
                    </a:lnTo>
                    <a:lnTo>
                      <a:pt x="1438" y="499"/>
                    </a:lnTo>
                    <a:lnTo>
                      <a:pt x="1443" y="493"/>
                    </a:lnTo>
                    <a:lnTo>
                      <a:pt x="1447" y="486"/>
                    </a:lnTo>
                    <a:lnTo>
                      <a:pt x="1448" y="479"/>
                    </a:lnTo>
                    <a:lnTo>
                      <a:pt x="1448" y="472"/>
                    </a:lnTo>
                    <a:lnTo>
                      <a:pt x="1447" y="463"/>
                    </a:lnTo>
                    <a:lnTo>
                      <a:pt x="1446" y="456"/>
                    </a:lnTo>
                    <a:lnTo>
                      <a:pt x="1446" y="449"/>
                    </a:lnTo>
                    <a:lnTo>
                      <a:pt x="1446" y="443"/>
                    </a:lnTo>
                    <a:lnTo>
                      <a:pt x="1447" y="437"/>
                    </a:lnTo>
                    <a:lnTo>
                      <a:pt x="1453" y="430"/>
                    </a:lnTo>
                    <a:lnTo>
                      <a:pt x="1457" y="428"/>
                    </a:lnTo>
                    <a:lnTo>
                      <a:pt x="1459" y="425"/>
                    </a:lnTo>
                    <a:lnTo>
                      <a:pt x="1459" y="424"/>
                    </a:lnTo>
                    <a:lnTo>
                      <a:pt x="1459" y="420"/>
                    </a:lnTo>
                    <a:lnTo>
                      <a:pt x="1457" y="416"/>
                    </a:lnTo>
                    <a:lnTo>
                      <a:pt x="1456" y="410"/>
                    </a:lnTo>
                    <a:lnTo>
                      <a:pt x="1456" y="406"/>
                    </a:lnTo>
                    <a:lnTo>
                      <a:pt x="1457" y="404"/>
                    </a:lnTo>
                    <a:lnTo>
                      <a:pt x="1460" y="401"/>
                    </a:lnTo>
                    <a:lnTo>
                      <a:pt x="1462" y="400"/>
                    </a:lnTo>
                    <a:lnTo>
                      <a:pt x="1466" y="400"/>
                    </a:lnTo>
                    <a:lnTo>
                      <a:pt x="1471" y="401"/>
                    </a:lnTo>
                    <a:lnTo>
                      <a:pt x="1475" y="404"/>
                    </a:lnTo>
                    <a:lnTo>
                      <a:pt x="1480" y="405"/>
                    </a:lnTo>
                    <a:lnTo>
                      <a:pt x="1485" y="406"/>
                    </a:lnTo>
                    <a:lnTo>
                      <a:pt x="1490" y="406"/>
                    </a:lnTo>
                    <a:lnTo>
                      <a:pt x="1494" y="405"/>
                    </a:lnTo>
                    <a:lnTo>
                      <a:pt x="1498" y="403"/>
                    </a:lnTo>
                    <a:lnTo>
                      <a:pt x="1501" y="399"/>
                    </a:lnTo>
                    <a:lnTo>
                      <a:pt x="1505" y="394"/>
                    </a:lnTo>
                    <a:lnTo>
                      <a:pt x="1507" y="388"/>
                    </a:lnTo>
                    <a:lnTo>
                      <a:pt x="1510" y="376"/>
                    </a:lnTo>
                    <a:lnTo>
                      <a:pt x="1514" y="368"/>
                    </a:lnTo>
                    <a:lnTo>
                      <a:pt x="1517" y="367"/>
                    </a:lnTo>
                    <a:lnTo>
                      <a:pt x="1520" y="367"/>
                    </a:lnTo>
                    <a:lnTo>
                      <a:pt x="1525" y="368"/>
                    </a:lnTo>
                    <a:lnTo>
                      <a:pt x="1531" y="373"/>
                    </a:lnTo>
                    <a:lnTo>
                      <a:pt x="1536" y="379"/>
                    </a:lnTo>
                    <a:lnTo>
                      <a:pt x="1539" y="385"/>
                    </a:lnTo>
                    <a:lnTo>
                      <a:pt x="1543" y="391"/>
                    </a:lnTo>
                    <a:lnTo>
                      <a:pt x="1545" y="396"/>
                    </a:lnTo>
                    <a:lnTo>
                      <a:pt x="1548" y="400"/>
                    </a:lnTo>
                    <a:lnTo>
                      <a:pt x="1553" y="404"/>
                    </a:lnTo>
                    <a:lnTo>
                      <a:pt x="1558" y="407"/>
                    </a:lnTo>
                    <a:lnTo>
                      <a:pt x="1566" y="410"/>
                    </a:lnTo>
                    <a:lnTo>
                      <a:pt x="1579" y="411"/>
                    </a:lnTo>
                    <a:lnTo>
                      <a:pt x="1589" y="412"/>
                    </a:lnTo>
                    <a:lnTo>
                      <a:pt x="1594" y="412"/>
                    </a:lnTo>
                    <a:lnTo>
                      <a:pt x="1598" y="413"/>
                    </a:lnTo>
                    <a:lnTo>
                      <a:pt x="1601" y="415"/>
                    </a:lnTo>
                    <a:lnTo>
                      <a:pt x="1605" y="417"/>
                    </a:lnTo>
                    <a:lnTo>
                      <a:pt x="1608" y="422"/>
                    </a:lnTo>
                    <a:lnTo>
                      <a:pt x="1611" y="429"/>
                    </a:lnTo>
                    <a:lnTo>
                      <a:pt x="1613" y="444"/>
                    </a:lnTo>
                    <a:lnTo>
                      <a:pt x="1616" y="454"/>
                    </a:lnTo>
                    <a:lnTo>
                      <a:pt x="1618" y="457"/>
                    </a:lnTo>
                    <a:lnTo>
                      <a:pt x="1619" y="460"/>
                    </a:lnTo>
                    <a:lnTo>
                      <a:pt x="1623" y="461"/>
                    </a:lnTo>
                    <a:lnTo>
                      <a:pt x="1626" y="461"/>
                    </a:lnTo>
                    <a:lnTo>
                      <a:pt x="1630" y="460"/>
                    </a:lnTo>
                    <a:lnTo>
                      <a:pt x="1633" y="458"/>
                    </a:lnTo>
                    <a:lnTo>
                      <a:pt x="1637" y="454"/>
                    </a:lnTo>
                    <a:lnTo>
                      <a:pt x="1639" y="449"/>
                    </a:lnTo>
                    <a:lnTo>
                      <a:pt x="1641" y="443"/>
                    </a:lnTo>
                    <a:lnTo>
                      <a:pt x="1641" y="437"/>
                    </a:lnTo>
                    <a:lnTo>
                      <a:pt x="1642" y="429"/>
                    </a:lnTo>
                    <a:lnTo>
                      <a:pt x="1641" y="420"/>
                    </a:lnTo>
                    <a:lnTo>
                      <a:pt x="1639" y="404"/>
                    </a:lnTo>
                    <a:lnTo>
                      <a:pt x="1639" y="391"/>
                    </a:lnTo>
                    <a:lnTo>
                      <a:pt x="1639" y="385"/>
                    </a:lnTo>
                    <a:lnTo>
                      <a:pt x="1641" y="381"/>
                    </a:lnTo>
                    <a:lnTo>
                      <a:pt x="1642" y="379"/>
                    </a:lnTo>
                    <a:lnTo>
                      <a:pt x="1644" y="378"/>
                    </a:lnTo>
                    <a:lnTo>
                      <a:pt x="1649" y="378"/>
                    </a:lnTo>
                    <a:lnTo>
                      <a:pt x="1652" y="376"/>
                    </a:lnTo>
                    <a:lnTo>
                      <a:pt x="1654" y="375"/>
                    </a:lnTo>
                    <a:lnTo>
                      <a:pt x="1655" y="373"/>
                    </a:lnTo>
                    <a:lnTo>
                      <a:pt x="1655" y="369"/>
                    </a:lnTo>
                    <a:lnTo>
                      <a:pt x="1654" y="366"/>
                    </a:lnTo>
                    <a:lnTo>
                      <a:pt x="1652" y="361"/>
                    </a:lnTo>
                    <a:lnTo>
                      <a:pt x="1654" y="355"/>
                    </a:lnTo>
                    <a:lnTo>
                      <a:pt x="1655" y="349"/>
                    </a:lnTo>
                    <a:lnTo>
                      <a:pt x="1658" y="344"/>
                    </a:lnTo>
                    <a:lnTo>
                      <a:pt x="1661" y="340"/>
                    </a:lnTo>
                    <a:lnTo>
                      <a:pt x="1665" y="335"/>
                    </a:lnTo>
                    <a:lnTo>
                      <a:pt x="1670" y="331"/>
                    </a:lnTo>
                    <a:lnTo>
                      <a:pt x="1675" y="330"/>
                    </a:lnTo>
                    <a:lnTo>
                      <a:pt x="1679" y="329"/>
                    </a:lnTo>
                    <a:lnTo>
                      <a:pt x="1683" y="328"/>
                    </a:lnTo>
                    <a:lnTo>
                      <a:pt x="1687" y="329"/>
                    </a:lnTo>
                    <a:lnTo>
                      <a:pt x="1689" y="330"/>
                    </a:lnTo>
                    <a:lnTo>
                      <a:pt x="1692" y="333"/>
                    </a:lnTo>
                    <a:lnTo>
                      <a:pt x="1694" y="336"/>
                    </a:lnTo>
                    <a:lnTo>
                      <a:pt x="1696" y="341"/>
                    </a:lnTo>
                    <a:lnTo>
                      <a:pt x="1696" y="347"/>
                    </a:lnTo>
                    <a:lnTo>
                      <a:pt x="1699" y="353"/>
                    </a:lnTo>
                    <a:lnTo>
                      <a:pt x="1700" y="357"/>
                    </a:lnTo>
                    <a:lnTo>
                      <a:pt x="1704" y="361"/>
                    </a:lnTo>
                    <a:lnTo>
                      <a:pt x="1707" y="363"/>
                    </a:lnTo>
                    <a:lnTo>
                      <a:pt x="1711" y="366"/>
                    </a:lnTo>
                    <a:lnTo>
                      <a:pt x="1715" y="366"/>
                    </a:lnTo>
                    <a:lnTo>
                      <a:pt x="1721" y="367"/>
                    </a:lnTo>
                    <a:lnTo>
                      <a:pt x="1727" y="367"/>
                    </a:lnTo>
                    <a:lnTo>
                      <a:pt x="1740" y="367"/>
                    </a:lnTo>
                    <a:lnTo>
                      <a:pt x="1755" y="369"/>
                    </a:lnTo>
                    <a:lnTo>
                      <a:pt x="1769" y="372"/>
                    </a:lnTo>
                    <a:lnTo>
                      <a:pt x="1781" y="375"/>
                    </a:lnTo>
                    <a:lnTo>
                      <a:pt x="1786" y="378"/>
                    </a:lnTo>
                    <a:lnTo>
                      <a:pt x="1791" y="379"/>
                    </a:lnTo>
                    <a:lnTo>
                      <a:pt x="1797" y="379"/>
                    </a:lnTo>
                    <a:lnTo>
                      <a:pt x="1803" y="379"/>
                    </a:lnTo>
                    <a:lnTo>
                      <a:pt x="1807" y="378"/>
                    </a:lnTo>
                    <a:lnTo>
                      <a:pt x="1810" y="375"/>
                    </a:lnTo>
                    <a:lnTo>
                      <a:pt x="1812" y="372"/>
                    </a:lnTo>
                    <a:lnTo>
                      <a:pt x="1810" y="367"/>
                    </a:lnTo>
                    <a:lnTo>
                      <a:pt x="1803" y="357"/>
                    </a:lnTo>
                    <a:lnTo>
                      <a:pt x="1799" y="350"/>
                    </a:lnTo>
                    <a:lnTo>
                      <a:pt x="1796" y="346"/>
                    </a:lnTo>
                    <a:lnTo>
                      <a:pt x="1796" y="340"/>
                    </a:lnTo>
                    <a:lnTo>
                      <a:pt x="1797" y="334"/>
                    </a:lnTo>
                    <a:lnTo>
                      <a:pt x="1802" y="325"/>
                    </a:lnTo>
                    <a:lnTo>
                      <a:pt x="1803" y="322"/>
                    </a:lnTo>
                    <a:lnTo>
                      <a:pt x="1805" y="318"/>
                    </a:lnTo>
                    <a:lnTo>
                      <a:pt x="1807" y="312"/>
                    </a:lnTo>
                    <a:lnTo>
                      <a:pt x="1808" y="308"/>
                    </a:lnTo>
                    <a:lnTo>
                      <a:pt x="1810" y="299"/>
                    </a:lnTo>
                    <a:lnTo>
                      <a:pt x="1812" y="293"/>
                    </a:lnTo>
                    <a:lnTo>
                      <a:pt x="1810" y="291"/>
                    </a:lnTo>
                    <a:lnTo>
                      <a:pt x="1809" y="289"/>
                    </a:lnTo>
                    <a:lnTo>
                      <a:pt x="1808" y="289"/>
                    </a:lnTo>
                    <a:lnTo>
                      <a:pt x="1806" y="287"/>
                    </a:lnTo>
                    <a:lnTo>
                      <a:pt x="1802" y="289"/>
                    </a:lnTo>
                    <a:lnTo>
                      <a:pt x="1797" y="291"/>
                    </a:lnTo>
                    <a:lnTo>
                      <a:pt x="1793" y="294"/>
                    </a:lnTo>
                    <a:lnTo>
                      <a:pt x="1787" y="298"/>
                    </a:lnTo>
                    <a:lnTo>
                      <a:pt x="1776" y="306"/>
                    </a:lnTo>
                    <a:lnTo>
                      <a:pt x="1765" y="312"/>
                    </a:lnTo>
                    <a:lnTo>
                      <a:pt x="1759" y="313"/>
                    </a:lnTo>
                    <a:lnTo>
                      <a:pt x="1755" y="313"/>
                    </a:lnTo>
                    <a:lnTo>
                      <a:pt x="1750" y="312"/>
                    </a:lnTo>
                    <a:lnTo>
                      <a:pt x="1746" y="311"/>
                    </a:lnTo>
                    <a:lnTo>
                      <a:pt x="1744" y="308"/>
                    </a:lnTo>
                    <a:lnTo>
                      <a:pt x="1742" y="304"/>
                    </a:lnTo>
                    <a:lnTo>
                      <a:pt x="1742" y="300"/>
                    </a:lnTo>
                    <a:lnTo>
                      <a:pt x="1743" y="296"/>
                    </a:lnTo>
                    <a:lnTo>
                      <a:pt x="1747" y="291"/>
                    </a:lnTo>
                    <a:lnTo>
                      <a:pt x="1752" y="285"/>
                    </a:lnTo>
                    <a:lnTo>
                      <a:pt x="1759" y="279"/>
                    </a:lnTo>
                    <a:lnTo>
                      <a:pt x="1768" y="273"/>
                    </a:lnTo>
                    <a:lnTo>
                      <a:pt x="1784" y="261"/>
                    </a:lnTo>
                    <a:lnTo>
                      <a:pt x="1797" y="254"/>
                    </a:lnTo>
                    <a:lnTo>
                      <a:pt x="1803" y="252"/>
                    </a:lnTo>
                    <a:lnTo>
                      <a:pt x="1809" y="250"/>
                    </a:lnTo>
                    <a:lnTo>
                      <a:pt x="1815" y="250"/>
                    </a:lnTo>
                    <a:lnTo>
                      <a:pt x="1821" y="250"/>
                    </a:lnTo>
                    <a:lnTo>
                      <a:pt x="1827" y="253"/>
                    </a:lnTo>
                    <a:lnTo>
                      <a:pt x="1833" y="255"/>
                    </a:lnTo>
                    <a:lnTo>
                      <a:pt x="1840" y="259"/>
                    </a:lnTo>
                    <a:lnTo>
                      <a:pt x="1845" y="262"/>
                    </a:lnTo>
                    <a:lnTo>
                      <a:pt x="1856" y="272"/>
                    </a:lnTo>
                    <a:lnTo>
                      <a:pt x="1864" y="279"/>
                    </a:lnTo>
                    <a:lnTo>
                      <a:pt x="1870" y="281"/>
                    </a:lnTo>
                    <a:lnTo>
                      <a:pt x="1876" y="284"/>
                    </a:lnTo>
                    <a:lnTo>
                      <a:pt x="1884" y="285"/>
                    </a:lnTo>
                    <a:lnTo>
                      <a:pt x="1894" y="286"/>
                    </a:lnTo>
                    <a:lnTo>
                      <a:pt x="1903" y="285"/>
                    </a:lnTo>
                    <a:lnTo>
                      <a:pt x="1909" y="284"/>
                    </a:lnTo>
                    <a:lnTo>
                      <a:pt x="1914" y="281"/>
                    </a:lnTo>
                    <a:lnTo>
                      <a:pt x="1916" y="278"/>
                    </a:lnTo>
                    <a:lnTo>
                      <a:pt x="1916" y="274"/>
                    </a:lnTo>
                    <a:lnTo>
                      <a:pt x="1916" y="271"/>
                    </a:lnTo>
                    <a:lnTo>
                      <a:pt x="1914" y="267"/>
                    </a:lnTo>
                    <a:lnTo>
                      <a:pt x="1913" y="264"/>
                    </a:lnTo>
                    <a:lnTo>
                      <a:pt x="1912" y="259"/>
                    </a:lnTo>
                    <a:lnTo>
                      <a:pt x="1912" y="255"/>
                    </a:lnTo>
                    <a:lnTo>
                      <a:pt x="1912" y="250"/>
                    </a:lnTo>
                    <a:lnTo>
                      <a:pt x="1913" y="247"/>
                    </a:lnTo>
                    <a:lnTo>
                      <a:pt x="1915" y="243"/>
                    </a:lnTo>
                    <a:lnTo>
                      <a:pt x="1919" y="239"/>
                    </a:lnTo>
                    <a:lnTo>
                      <a:pt x="1922" y="235"/>
                    </a:lnTo>
                    <a:lnTo>
                      <a:pt x="1927" y="231"/>
                    </a:lnTo>
                    <a:lnTo>
                      <a:pt x="1935" y="224"/>
                    </a:lnTo>
                    <a:lnTo>
                      <a:pt x="1942" y="216"/>
                    </a:lnTo>
                    <a:lnTo>
                      <a:pt x="1945" y="212"/>
                    </a:lnTo>
                    <a:lnTo>
                      <a:pt x="1947" y="208"/>
                    </a:lnTo>
                    <a:lnTo>
                      <a:pt x="1948" y="203"/>
                    </a:lnTo>
                    <a:lnTo>
                      <a:pt x="1950" y="197"/>
                    </a:lnTo>
                    <a:lnTo>
                      <a:pt x="1951" y="189"/>
                    </a:lnTo>
                    <a:lnTo>
                      <a:pt x="1952" y="182"/>
                    </a:lnTo>
                    <a:lnTo>
                      <a:pt x="1956" y="176"/>
                    </a:lnTo>
                    <a:lnTo>
                      <a:pt x="1961" y="170"/>
                    </a:lnTo>
                    <a:lnTo>
                      <a:pt x="1966" y="166"/>
                    </a:lnTo>
                    <a:lnTo>
                      <a:pt x="1969" y="165"/>
                    </a:lnTo>
                    <a:lnTo>
                      <a:pt x="1972" y="164"/>
                    </a:lnTo>
                    <a:lnTo>
                      <a:pt x="1975" y="165"/>
                    </a:lnTo>
                    <a:lnTo>
                      <a:pt x="1979" y="167"/>
                    </a:lnTo>
                    <a:lnTo>
                      <a:pt x="1984" y="171"/>
                    </a:lnTo>
                    <a:lnTo>
                      <a:pt x="1989" y="172"/>
                    </a:lnTo>
                    <a:lnTo>
                      <a:pt x="1995" y="172"/>
                    </a:lnTo>
                    <a:lnTo>
                      <a:pt x="2000" y="172"/>
                    </a:lnTo>
                    <a:lnTo>
                      <a:pt x="2004" y="170"/>
                    </a:lnTo>
                    <a:lnTo>
                      <a:pt x="2014" y="165"/>
                    </a:lnTo>
                    <a:lnTo>
                      <a:pt x="2022" y="161"/>
                    </a:lnTo>
                    <a:lnTo>
                      <a:pt x="2026" y="160"/>
                    </a:lnTo>
                    <a:lnTo>
                      <a:pt x="2030" y="160"/>
                    </a:lnTo>
                    <a:lnTo>
                      <a:pt x="2035" y="160"/>
                    </a:lnTo>
                    <a:lnTo>
                      <a:pt x="2040" y="161"/>
                    </a:lnTo>
                    <a:lnTo>
                      <a:pt x="2051" y="165"/>
                    </a:lnTo>
                    <a:lnTo>
                      <a:pt x="2058" y="170"/>
                    </a:lnTo>
                    <a:lnTo>
                      <a:pt x="2060" y="173"/>
                    </a:lnTo>
                    <a:lnTo>
                      <a:pt x="2061" y="177"/>
                    </a:lnTo>
                    <a:lnTo>
                      <a:pt x="2063" y="180"/>
                    </a:lnTo>
                    <a:lnTo>
                      <a:pt x="2061" y="185"/>
                    </a:lnTo>
                    <a:lnTo>
                      <a:pt x="2060" y="189"/>
                    </a:lnTo>
                    <a:lnTo>
                      <a:pt x="2058" y="193"/>
                    </a:lnTo>
                    <a:lnTo>
                      <a:pt x="2054" y="196"/>
                    </a:lnTo>
                    <a:lnTo>
                      <a:pt x="2051" y="199"/>
                    </a:lnTo>
                    <a:lnTo>
                      <a:pt x="2047" y="203"/>
                    </a:lnTo>
                    <a:lnTo>
                      <a:pt x="2045" y="205"/>
                    </a:lnTo>
                    <a:lnTo>
                      <a:pt x="2042" y="210"/>
                    </a:lnTo>
                    <a:lnTo>
                      <a:pt x="2042" y="215"/>
                    </a:lnTo>
                    <a:lnTo>
                      <a:pt x="2043" y="218"/>
                    </a:lnTo>
                    <a:lnTo>
                      <a:pt x="2047" y="222"/>
                    </a:lnTo>
                    <a:lnTo>
                      <a:pt x="2052" y="226"/>
                    </a:lnTo>
                    <a:lnTo>
                      <a:pt x="2058" y="227"/>
                    </a:lnTo>
                    <a:lnTo>
                      <a:pt x="2064" y="228"/>
                    </a:lnTo>
                    <a:lnTo>
                      <a:pt x="2072" y="229"/>
                    </a:lnTo>
                    <a:lnTo>
                      <a:pt x="2079" y="229"/>
                    </a:lnTo>
                    <a:lnTo>
                      <a:pt x="2085" y="228"/>
                    </a:lnTo>
                    <a:lnTo>
                      <a:pt x="2091" y="227"/>
                    </a:lnTo>
                    <a:lnTo>
                      <a:pt x="2095" y="224"/>
                    </a:lnTo>
                    <a:lnTo>
                      <a:pt x="2097" y="221"/>
                    </a:lnTo>
                    <a:lnTo>
                      <a:pt x="2098" y="217"/>
                    </a:lnTo>
                    <a:lnTo>
                      <a:pt x="2097" y="209"/>
                    </a:lnTo>
                    <a:lnTo>
                      <a:pt x="2093" y="198"/>
                    </a:lnTo>
                    <a:lnTo>
                      <a:pt x="2092" y="193"/>
                    </a:lnTo>
                    <a:lnTo>
                      <a:pt x="2091" y="187"/>
                    </a:lnTo>
                    <a:lnTo>
                      <a:pt x="2090" y="182"/>
                    </a:lnTo>
                    <a:lnTo>
                      <a:pt x="2091" y="177"/>
                    </a:lnTo>
                    <a:lnTo>
                      <a:pt x="2092" y="172"/>
                    </a:lnTo>
                    <a:lnTo>
                      <a:pt x="2095" y="167"/>
                    </a:lnTo>
                    <a:lnTo>
                      <a:pt x="2098" y="164"/>
                    </a:lnTo>
                    <a:lnTo>
                      <a:pt x="2103" y="160"/>
                    </a:lnTo>
                    <a:lnTo>
                      <a:pt x="2111" y="157"/>
                    </a:lnTo>
                    <a:lnTo>
                      <a:pt x="2117" y="153"/>
                    </a:lnTo>
                    <a:lnTo>
                      <a:pt x="2121" y="149"/>
                    </a:lnTo>
                    <a:lnTo>
                      <a:pt x="2123" y="145"/>
                    </a:lnTo>
                    <a:lnTo>
                      <a:pt x="2126" y="138"/>
                    </a:lnTo>
                    <a:lnTo>
                      <a:pt x="2129" y="129"/>
                    </a:lnTo>
                    <a:lnTo>
                      <a:pt x="2135" y="113"/>
                    </a:lnTo>
                    <a:lnTo>
                      <a:pt x="2141" y="102"/>
                    </a:lnTo>
                    <a:lnTo>
                      <a:pt x="2145" y="97"/>
                    </a:lnTo>
                    <a:lnTo>
                      <a:pt x="2148" y="95"/>
                    </a:lnTo>
                    <a:lnTo>
                      <a:pt x="2153" y="94"/>
                    </a:lnTo>
                    <a:lnTo>
                      <a:pt x="2158" y="92"/>
                    </a:lnTo>
                    <a:lnTo>
                      <a:pt x="2172" y="91"/>
                    </a:lnTo>
                    <a:lnTo>
                      <a:pt x="2187" y="92"/>
                    </a:lnTo>
                    <a:lnTo>
                      <a:pt x="2193" y="94"/>
                    </a:lnTo>
                    <a:lnTo>
                      <a:pt x="2199" y="97"/>
                    </a:lnTo>
                    <a:lnTo>
                      <a:pt x="2202" y="98"/>
                    </a:lnTo>
                    <a:lnTo>
                      <a:pt x="2204" y="101"/>
                    </a:lnTo>
                    <a:lnTo>
                      <a:pt x="2205" y="103"/>
                    </a:lnTo>
                    <a:lnTo>
                      <a:pt x="2205" y="105"/>
                    </a:lnTo>
                    <a:lnTo>
                      <a:pt x="2205" y="119"/>
                    </a:lnTo>
                    <a:lnTo>
                      <a:pt x="2204" y="133"/>
                    </a:lnTo>
                    <a:lnTo>
                      <a:pt x="2203" y="140"/>
                    </a:lnTo>
                    <a:lnTo>
                      <a:pt x="2203" y="148"/>
                    </a:lnTo>
                    <a:lnTo>
                      <a:pt x="2203" y="154"/>
                    </a:lnTo>
                    <a:lnTo>
                      <a:pt x="2205" y="160"/>
                    </a:lnTo>
                    <a:lnTo>
                      <a:pt x="2209" y="165"/>
                    </a:lnTo>
                    <a:lnTo>
                      <a:pt x="2211" y="168"/>
                    </a:lnTo>
                    <a:lnTo>
                      <a:pt x="2215" y="171"/>
                    </a:lnTo>
                    <a:lnTo>
                      <a:pt x="2218" y="172"/>
                    </a:lnTo>
                    <a:lnTo>
                      <a:pt x="2222" y="172"/>
                    </a:lnTo>
                    <a:lnTo>
                      <a:pt x="2225" y="170"/>
                    </a:lnTo>
                    <a:lnTo>
                      <a:pt x="2229" y="167"/>
                    </a:lnTo>
                    <a:lnTo>
                      <a:pt x="2233" y="164"/>
                    </a:lnTo>
                    <a:lnTo>
                      <a:pt x="2240" y="155"/>
                    </a:lnTo>
                    <a:lnTo>
                      <a:pt x="2247" y="148"/>
                    </a:lnTo>
                    <a:lnTo>
                      <a:pt x="2253" y="145"/>
                    </a:lnTo>
                    <a:lnTo>
                      <a:pt x="2257" y="144"/>
                    </a:lnTo>
                    <a:lnTo>
                      <a:pt x="2261" y="144"/>
                    </a:lnTo>
                    <a:lnTo>
                      <a:pt x="2262" y="145"/>
                    </a:lnTo>
                    <a:lnTo>
                      <a:pt x="2265" y="148"/>
                    </a:lnTo>
                    <a:lnTo>
                      <a:pt x="2266" y="151"/>
                    </a:lnTo>
                    <a:lnTo>
                      <a:pt x="2268" y="160"/>
                    </a:lnTo>
                    <a:lnTo>
                      <a:pt x="2268" y="170"/>
                    </a:lnTo>
                    <a:lnTo>
                      <a:pt x="2269" y="178"/>
                    </a:lnTo>
                    <a:lnTo>
                      <a:pt x="2272" y="183"/>
                    </a:lnTo>
                    <a:lnTo>
                      <a:pt x="2274" y="184"/>
                    </a:lnTo>
                    <a:lnTo>
                      <a:pt x="2276" y="184"/>
                    </a:lnTo>
                    <a:lnTo>
                      <a:pt x="2280" y="183"/>
                    </a:lnTo>
                    <a:lnTo>
                      <a:pt x="2286" y="180"/>
                    </a:lnTo>
                    <a:lnTo>
                      <a:pt x="2292" y="176"/>
                    </a:lnTo>
                    <a:lnTo>
                      <a:pt x="2297" y="171"/>
                    </a:lnTo>
                    <a:lnTo>
                      <a:pt x="2303" y="164"/>
                    </a:lnTo>
                    <a:lnTo>
                      <a:pt x="2307" y="158"/>
                    </a:lnTo>
                    <a:lnTo>
                      <a:pt x="2316" y="142"/>
                    </a:lnTo>
                    <a:lnTo>
                      <a:pt x="2323" y="129"/>
                    </a:lnTo>
                    <a:lnTo>
                      <a:pt x="2329" y="119"/>
                    </a:lnTo>
                    <a:lnTo>
                      <a:pt x="2335" y="109"/>
                    </a:lnTo>
                    <a:lnTo>
                      <a:pt x="2338" y="105"/>
                    </a:lnTo>
                    <a:lnTo>
                      <a:pt x="2342" y="102"/>
                    </a:lnTo>
                    <a:lnTo>
                      <a:pt x="2347" y="98"/>
                    </a:lnTo>
                    <a:lnTo>
                      <a:pt x="2353" y="96"/>
                    </a:lnTo>
                    <a:lnTo>
                      <a:pt x="2357" y="94"/>
                    </a:lnTo>
                    <a:lnTo>
                      <a:pt x="2362" y="90"/>
                    </a:lnTo>
                    <a:lnTo>
                      <a:pt x="2364" y="88"/>
                    </a:lnTo>
                    <a:lnTo>
                      <a:pt x="2368" y="85"/>
                    </a:lnTo>
                    <a:lnTo>
                      <a:pt x="2370" y="78"/>
                    </a:lnTo>
                    <a:lnTo>
                      <a:pt x="2373" y="70"/>
                    </a:lnTo>
                    <a:lnTo>
                      <a:pt x="2374" y="58"/>
                    </a:lnTo>
                    <a:lnTo>
                      <a:pt x="2378" y="46"/>
                    </a:lnTo>
                    <a:lnTo>
                      <a:pt x="2381" y="40"/>
                    </a:lnTo>
                    <a:lnTo>
                      <a:pt x="2385" y="35"/>
                    </a:lnTo>
                    <a:lnTo>
                      <a:pt x="2388" y="32"/>
                    </a:lnTo>
                    <a:lnTo>
                      <a:pt x="2394" y="29"/>
                    </a:lnTo>
                    <a:lnTo>
                      <a:pt x="2407" y="29"/>
                    </a:lnTo>
                    <a:lnTo>
                      <a:pt x="2424" y="29"/>
                    </a:lnTo>
                    <a:lnTo>
                      <a:pt x="2432" y="31"/>
                    </a:lnTo>
                    <a:lnTo>
                      <a:pt x="2439" y="33"/>
                    </a:lnTo>
                    <a:lnTo>
                      <a:pt x="2445" y="35"/>
                    </a:lnTo>
                    <a:lnTo>
                      <a:pt x="2450" y="40"/>
                    </a:lnTo>
                    <a:lnTo>
                      <a:pt x="2457" y="48"/>
                    </a:lnTo>
                    <a:lnTo>
                      <a:pt x="2464" y="54"/>
                    </a:lnTo>
                    <a:lnTo>
                      <a:pt x="2469" y="57"/>
                    </a:lnTo>
                    <a:lnTo>
                      <a:pt x="2475" y="58"/>
                    </a:lnTo>
                    <a:lnTo>
                      <a:pt x="2482" y="58"/>
                    </a:lnTo>
                    <a:lnTo>
                      <a:pt x="2490" y="57"/>
                    </a:lnTo>
                    <a:lnTo>
                      <a:pt x="2500" y="56"/>
                    </a:lnTo>
                    <a:lnTo>
                      <a:pt x="2507" y="53"/>
                    </a:lnTo>
                    <a:lnTo>
                      <a:pt x="2513" y="50"/>
                    </a:lnTo>
                    <a:lnTo>
                      <a:pt x="2518" y="46"/>
                    </a:lnTo>
                    <a:lnTo>
                      <a:pt x="2520" y="41"/>
                    </a:lnTo>
                    <a:lnTo>
                      <a:pt x="2523" y="37"/>
                    </a:lnTo>
                    <a:lnTo>
                      <a:pt x="2524" y="32"/>
                    </a:lnTo>
                    <a:lnTo>
                      <a:pt x="2525" y="26"/>
                    </a:lnTo>
                    <a:lnTo>
                      <a:pt x="2525" y="20"/>
                    </a:lnTo>
                    <a:lnTo>
                      <a:pt x="2526" y="14"/>
                    </a:lnTo>
                    <a:lnTo>
                      <a:pt x="2528" y="8"/>
                    </a:lnTo>
                    <a:lnTo>
                      <a:pt x="2531" y="3"/>
                    </a:lnTo>
                    <a:lnTo>
                      <a:pt x="2533" y="1"/>
                    </a:lnTo>
                    <a:lnTo>
                      <a:pt x="2537" y="0"/>
                    </a:lnTo>
                    <a:lnTo>
                      <a:pt x="2540" y="1"/>
                    </a:lnTo>
                    <a:lnTo>
                      <a:pt x="2545" y="6"/>
                    </a:lnTo>
                    <a:lnTo>
                      <a:pt x="2553" y="18"/>
                    </a:lnTo>
                    <a:lnTo>
                      <a:pt x="2561" y="27"/>
                    </a:lnTo>
                    <a:lnTo>
                      <a:pt x="2565" y="32"/>
                    </a:lnTo>
                    <a:lnTo>
                      <a:pt x="2570" y="34"/>
                    </a:lnTo>
                    <a:lnTo>
                      <a:pt x="2576" y="37"/>
                    </a:lnTo>
                    <a:lnTo>
                      <a:pt x="2583" y="37"/>
                    </a:lnTo>
                    <a:lnTo>
                      <a:pt x="2597" y="35"/>
                    </a:lnTo>
                    <a:lnTo>
                      <a:pt x="2611" y="34"/>
                    </a:lnTo>
                    <a:lnTo>
                      <a:pt x="2616" y="34"/>
                    </a:lnTo>
                    <a:lnTo>
                      <a:pt x="2622" y="34"/>
                    </a:lnTo>
                    <a:lnTo>
                      <a:pt x="2630" y="37"/>
                    </a:lnTo>
                    <a:lnTo>
                      <a:pt x="2637" y="40"/>
                    </a:lnTo>
                    <a:lnTo>
                      <a:pt x="2650" y="48"/>
                    </a:lnTo>
                    <a:lnTo>
                      <a:pt x="2660" y="56"/>
                    </a:lnTo>
                    <a:lnTo>
                      <a:pt x="2664" y="60"/>
                    </a:lnTo>
                    <a:lnTo>
                      <a:pt x="2666" y="64"/>
                    </a:lnTo>
                    <a:lnTo>
                      <a:pt x="2668" y="67"/>
                    </a:lnTo>
                    <a:lnTo>
                      <a:pt x="2668" y="71"/>
                    </a:lnTo>
                    <a:lnTo>
                      <a:pt x="2665" y="81"/>
                    </a:lnTo>
                    <a:lnTo>
                      <a:pt x="2663" y="90"/>
                    </a:lnTo>
                    <a:lnTo>
                      <a:pt x="2662" y="100"/>
                    </a:lnTo>
                    <a:lnTo>
                      <a:pt x="2660" y="110"/>
                    </a:lnTo>
                    <a:lnTo>
                      <a:pt x="2658" y="122"/>
                    </a:lnTo>
                    <a:lnTo>
                      <a:pt x="2655" y="133"/>
                    </a:lnTo>
                    <a:lnTo>
                      <a:pt x="2650" y="145"/>
                    </a:lnTo>
                    <a:lnTo>
                      <a:pt x="2643" y="155"/>
                    </a:lnTo>
                    <a:lnTo>
                      <a:pt x="2639" y="161"/>
                    </a:lnTo>
                    <a:lnTo>
                      <a:pt x="2637" y="166"/>
                    </a:lnTo>
                    <a:lnTo>
                      <a:pt x="2634" y="171"/>
                    </a:lnTo>
                    <a:lnTo>
                      <a:pt x="2633" y="176"/>
                    </a:lnTo>
                    <a:lnTo>
                      <a:pt x="2633" y="179"/>
                    </a:lnTo>
                    <a:lnTo>
                      <a:pt x="2634" y="183"/>
                    </a:lnTo>
                    <a:lnTo>
                      <a:pt x="2637" y="185"/>
                    </a:lnTo>
                    <a:lnTo>
                      <a:pt x="2639" y="187"/>
                    </a:lnTo>
                    <a:lnTo>
                      <a:pt x="2643" y="190"/>
                    </a:lnTo>
                    <a:lnTo>
                      <a:pt x="2644" y="192"/>
                    </a:lnTo>
                    <a:lnTo>
                      <a:pt x="2645" y="195"/>
                    </a:lnTo>
                    <a:lnTo>
                      <a:pt x="2645" y="197"/>
                    </a:lnTo>
                    <a:lnTo>
                      <a:pt x="2645" y="204"/>
                    </a:lnTo>
                    <a:lnTo>
                      <a:pt x="2645" y="212"/>
                    </a:lnTo>
                    <a:lnTo>
                      <a:pt x="2647" y="222"/>
                    </a:lnTo>
                    <a:lnTo>
                      <a:pt x="2651" y="230"/>
                    </a:lnTo>
                    <a:lnTo>
                      <a:pt x="2653" y="233"/>
                    </a:lnTo>
                    <a:lnTo>
                      <a:pt x="2657" y="233"/>
                    </a:lnTo>
                    <a:lnTo>
                      <a:pt x="2662" y="231"/>
                    </a:lnTo>
                    <a:lnTo>
                      <a:pt x="2668" y="228"/>
                    </a:lnTo>
                    <a:lnTo>
                      <a:pt x="2677" y="217"/>
                    </a:lnTo>
                    <a:lnTo>
                      <a:pt x="2685" y="210"/>
                    </a:lnTo>
                    <a:lnTo>
                      <a:pt x="2690" y="209"/>
                    </a:lnTo>
                    <a:lnTo>
                      <a:pt x="2694" y="208"/>
                    </a:lnTo>
                    <a:lnTo>
                      <a:pt x="2700" y="207"/>
                    </a:lnTo>
                    <a:lnTo>
                      <a:pt x="2707" y="208"/>
                    </a:lnTo>
                    <a:lnTo>
                      <a:pt x="2720" y="211"/>
                    </a:lnTo>
                    <a:lnTo>
                      <a:pt x="2732" y="212"/>
                    </a:lnTo>
                    <a:lnTo>
                      <a:pt x="2740" y="214"/>
                    </a:lnTo>
                    <a:lnTo>
                      <a:pt x="2745" y="217"/>
                    </a:lnTo>
                    <a:lnTo>
                      <a:pt x="2746" y="218"/>
                    </a:lnTo>
                    <a:lnTo>
                      <a:pt x="2746" y="221"/>
                    </a:lnTo>
                    <a:lnTo>
                      <a:pt x="2745" y="223"/>
                    </a:lnTo>
                    <a:lnTo>
                      <a:pt x="2742" y="226"/>
                    </a:lnTo>
                    <a:lnTo>
                      <a:pt x="2735" y="231"/>
                    </a:lnTo>
                    <a:lnTo>
                      <a:pt x="2729" y="237"/>
                    </a:lnTo>
                    <a:lnTo>
                      <a:pt x="2731" y="247"/>
                    </a:lnTo>
                    <a:lnTo>
                      <a:pt x="2732" y="258"/>
                    </a:lnTo>
                    <a:lnTo>
                      <a:pt x="2729" y="261"/>
                    </a:lnTo>
                    <a:lnTo>
                      <a:pt x="2726" y="265"/>
                    </a:lnTo>
                    <a:lnTo>
                      <a:pt x="2722" y="267"/>
                    </a:lnTo>
                    <a:lnTo>
                      <a:pt x="2718" y="270"/>
                    </a:lnTo>
                    <a:lnTo>
                      <a:pt x="2713" y="272"/>
                    </a:lnTo>
                    <a:lnTo>
                      <a:pt x="2707" y="273"/>
                    </a:lnTo>
                    <a:lnTo>
                      <a:pt x="2701" y="273"/>
                    </a:lnTo>
                    <a:lnTo>
                      <a:pt x="2696" y="273"/>
                    </a:lnTo>
                    <a:lnTo>
                      <a:pt x="2688" y="273"/>
                    </a:lnTo>
                    <a:lnTo>
                      <a:pt x="2683" y="274"/>
                    </a:lnTo>
                    <a:lnTo>
                      <a:pt x="2678" y="275"/>
                    </a:lnTo>
                    <a:lnTo>
                      <a:pt x="2676" y="279"/>
                    </a:lnTo>
                    <a:lnTo>
                      <a:pt x="2675" y="283"/>
                    </a:lnTo>
                    <a:lnTo>
                      <a:pt x="2675" y="286"/>
                    </a:lnTo>
                    <a:lnTo>
                      <a:pt x="2675" y="292"/>
                    </a:lnTo>
                    <a:lnTo>
                      <a:pt x="2675" y="298"/>
                    </a:lnTo>
                    <a:lnTo>
                      <a:pt x="2677" y="312"/>
                    </a:lnTo>
                    <a:lnTo>
                      <a:pt x="2681" y="325"/>
                    </a:lnTo>
                    <a:lnTo>
                      <a:pt x="2685" y="337"/>
                    </a:lnTo>
                    <a:lnTo>
                      <a:pt x="2689" y="350"/>
                    </a:lnTo>
                    <a:lnTo>
                      <a:pt x="2690" y="357"/>
                    </a:lnTo>
                    <a:lnTo>
                      <a:pt x="2690" y="363"/>
                    </a:lnTo>
                    <a:lnTo>
                      <a:pt x="2690" y="371"/>
                    </a:lnTo>
                    <a:lnTo>
                      <a:pt x="2689" y="378"/>
                    </a:lnTo>
                    <a:lnTo>
                      <a:pt x="2688" y="385"/>
                    </a:lnTo>
                    <a:lnTo>
                      <a:pt x="2684" y="392"/>
                    </a:lnTo>
                    <a:lnTo>
                      <a:pt x="2682" y="398"/>
                    </a:lnTo>
                    <a:lnTo>
                      <a:pt x="2677" y="403"/>
                    </a:lnTo>
                    <a:lnTo>
                      <a:pt x="2668" y="413"/>
                    </a:lnTo>
                    <a:lnTo>
                      <a:pt x="2657" y="424"/>
                    </a:lnTo>
                    <a:lnTo>
                      <a:pt x="2646" y="436"/>
                    </a:lnTo>
                    <a:lnTo>
                      <a:pt x="2634" y="448"/>
                    </a:lnTo>
                    <a:lnTo>
                      <a:pt x="2622" y="458"/>
                    </a:lnTo>
                    <a:lnTo>
                      <a:pt x="2614" y="468"/>
                    </a:lnTo>
                    <a:lnTo>
                      <a:pt x="2611" y="473"/>
                    </a:lnTo>
                    <a:lnTo>
                      <a:pt x="2609" y="478"/>
                    </a:lnTo>
                    <a:lnTo>
                      <a:pt x="2607" y="482"/>
                    </a:lnTo>
                    <a:lnTo>
                      <a:pt x="2607" y="489"/>
                    </a:lnTo>
                    <a:lnTo>
                      <a:pt x="2606" y="501"/>
                    </a:lnTo>
                    <a:lnTo>
                      <a:pt x="2605" y="508"/>
                    </a:lnTo>
                    <a:lnTo>
                      <a:pt x="2603" y="512"/>
                    </a:lnTo>
                    <a:lnTo>
                      <a:pt x="2601" y="514"/>
                    </a:lnTo>
                    <a:lnTo>
                      <a:pt x="2599" y="517"/>
                    </a:lnTo>
                    <a:lnTo>
                      <a:pt x="2593" y="520"/>
                    </a:lnTo>
                    <a:lnTo>
                      <a:pt x="2582" y="525"/>
                    </a:lnTo>
                    <a:lnTo>
                      <a:pt x="2570" y="531"/>
                    </a:lnTo>
                    <a:lnTo>
                      <a:pt x="2565" y="535"/>
                    </a:lnTo>
                    <a:lnTo>
                      <a:pt x="2561" y="538"/>
                    </a:lnTo>
                    <a:lnTo>
                      <a:pt x="2557" y="543"/>
                    </a:lnTo>
                    <a:lnTo>
                      <a:pt x="2553" y="549"/>
                    </a:lnTo>
                    <a:lnTo>
                      <a:pt x="2551" y="555"/>
                    </a:lnTo>
                    <a:lnTo>
                      <a:pt x="2550" y="562"/>
                    </a:lnTo>
                    <a:lnTo>
                      <a:pt x="2549" y="569"/>
                    </a:lnTo>
                    <a:lnTo>
                      <a:pt x="2549" y="576"/>
                    </a:lnTo>
                    <a:lnTo>
                      <a:pt x="2550" y="592"/>
                    </a:lnTo>
                    <a:lnTo>
                      <a:pt x="2552" y="606"/>
                    </a:lnTo>
                    <a:lnTo>
                      <a:pt x="2555" y="619"/>
                    </a:lnTo>
                    <a:lnTo>
                      <a:pt x="2558" y="628"/>
                    </a:lnTo>
                    <a:lnTo>
                      <a:pt x="2561" y="632"/>
                    </a:lnTo>
                    <a:lnTo>
                      <a:pt x="2564" y="634"/>
                    </a:lnTo>
                    <a:lnTo>
                      <a:pt x="2569" y="637"/>
                    </a:lnTo>
                    <a:lnTo>
                      <a:pt x="2576" y="637"/>
                    </a:lnTo>
                    <a:lnTo>
                      <a:pt x="2582" y="637"/>
                    </a:lnTo>
                    <a:lnTo>
                      <a:pt x="2589" y="637"/>
                    </a:lnTo>
                    <a:lnTo>
                      <a:pt x="2594" y="636"/>
                    </a:lnTo>
                    <a:lnTo>
                      <a:pt x="2599" y="634"/>
                    </a:lnTo>
                    <a:lnTo>
                      <a:pt x="2602" y="632"/>
                    </a:lnTo>
                    <a:lnTo>
                      <a:pt x="2605" y="630"/>
                    </a:lnTo>
                    <a:lnTo>
                      <a:pt x="2607" y="625"/>
                    </a:lnTo>
                    <a:lnTo>
                      <a:pt x="2608" y="619"/>
                    </a:lnTo>
                    <a:lnTo>
                      <a:pt x="2609" y="608"/>
                    </a:lnTo>
                    <a:lnTo>
                      <a:pt x="2612" y="598"/>
                    </a:lnTo>
                    <a:lnTo>
                      <a:pt x="2614" y="593"/>
                    </a:lnTo>
                    <a:lnTo>
                      <a:pt x="2615" y="588"/>
                    </a:lnTo>
                    <a:lnTo>
                      <a:pt x="2619" y="583"/>
                    </a:lnTo>
                    <a:lnTo>
                      <a:pt x="2622" y="580"/>
                    </a:lnTo>
                    <a:lnTo>
                      <a:pt x="2639" y="564"/>
                    </a:lnTo>
                    <a:lnTo>
                      <a:pt x="2655" y="550"/>
                    </a:lnTo>
                    <a:lnTo>
                      <a:pt x="2660" y="544"/>
                    </a:lnTo>
                    <a:lnTo>
                      <a:pt x="2668" y="542"/>
                    </a:lnTo>
                    <a:lnTo>
                      <a:pt x="2670" y="542"/>
                    </a:lnTo>
                    <a:lnTo>
                      <a:pt x="2674" y="542"/>
                    </a:lnTo>
                    <a:lnTo>
                      <a:pt x="2676" y="543"/>
                    </a:lnTo>
                    <a:lnTo>
                      <a:pt x="2679" y="545"/>
                    </a:lnTo>
                    <a:lnTo>
                      <a:pt x="2685" y="550"/>
                    </a:lnTo>
                    <a:lnTo>
                      <a:pt x="2690" y="554"/>
                    </a:lnTo>
                    <a:lnTo>
                      <a:pt x="2693" y="554"/>
                    </a:lnTo>
                    <a:lnTo>
                      <a:pt x="2696" y="554"/>
                    </a:lnTo>
                    <a:lnTo>
                      <a:pt x="2698" y="552"/>
                    </a:lnTo>
                    <a:lnTo>
                      <a:pt x="2702" y="550"/>
                    </a:lnTo>
                    <a:lnTo>
                      <a:pt x="2706" y="548"/>
                    </a:lnTo>
                    <a:lnTo>
                      <a:pt x="2709" y="545"/>
                    </a:lnTo>
                    <a:lnTo>
                      <a:pt x="2713" y="544"/>
                    </a:lnTo>
                    <a:lnTo>
                      <a:pt x="2716" y="544"/>
                    </a:lnTo>
                    <a:lnTo>
                      <a:pt x="2720" y="544"/>
                    </a:lnTo>
                    <a:lnTo>
                      <a:pt x="2723" y="546"/>
                    </a:lnTo>
                    <a:lnTo>
                      <a:pt x="2727" y="549"/>
                    </a:lnTo>
                    <a:lnTo>
                      <a:pt x="2729" y="554"/>
                    </a:lnTo>
                    <a:lnTo>
                      <a:pt x="2729" y="562"/>
                    </a:lnTo>
                    <a:lnTo>
                      <a:pt x="2726" y="575"/>
                    </a:lnTo>
                    <a:lnTo>
                      <a:pt x="2723" y="582"/>
                    </a:lnTo>
                    <a:lnTo>
                      <a:pt x="2723" y="588"/>
                    </a:lnTo>
                    <a:lnTo>
                      <a:pt x="2723" y="592"/>
                    </a:lnTo>
                    <a:lnTo>
                      <a:pt x="2725" y="593"/>
                    </a:lnTo>
                    <a:lnTo>
                      <a:pt x="2726" y="595"/>
                    </a:lnTo>
                    <a:lnTo>
                      <a:pt x="2727" y="595"/>
                    </a:lnTo>
                    <a:lnTo>
                      <a:pt x="2735" y="599"/>
                    </a:lnTo>
                    <a:lnTo>
                      <a:pt x="2741" y="602"/>
                    </a:lnTo>
                    <a:lnTo>
                      <a:pt x="2744" y="605"/>
                    </a:lnTo>
                    <a:lnTo>
                      <a:pt x="2745" y="608"/>
                    </a:lnTo>
                    <a:lnTo>
                      <a:pt x="2745" y="612"/>
                    </a:lnTo>
                    <a:lnTo>
                      <a:pt x="2745" y="617"/>
                    </a:lnTo>
                    <a:lnTo>
                      <a:pt x="2741" y="625"/>
                    </a:lnTo>
                    <a:lnTo>
                      <a:pt x="2738" y="633"/>
                    </a:lnTo>
                    <a:lnTo>
                      <a:pt x="2735" y="638"/>
                    </a:lnTo>
                    <a:lnTo>
                      <a:pt x="2734" y="642"/>
                    </a:lnTo>
                    <a:lnTo>
                      <a:pt x="2733" y="646"/>
                    </a:lnTo>
                    <a:lnTo>
                      <a:pt x="2734" y="651"/>
                    </a:lnTo>
                    <a:lnTo>
                      <a:pt x="2742" y="671"/>
                    </a:lnTo>
                    <a:lnTo>
                      <a:pt x="2750" y="686"/>
                    </a:lnTo>
                    <a:lnTo>
                      <a:pt x="2745" y="702"/>
                    </a:lnTo>
                    <a:lnTo>
                      <a:pt x="2739" y="718"/>
                    </a:lnTo>
                    <a:lnTo>
                      <a:pt x="2738" y="726"/>
                    </a:lnTo>
                    <a:lnTo>
                      <a:pt x="2738" y="732"/>
                    </a:lnTo>
                    <a:lnTo>
                      <a:pt x="2739" y="734"/>
                    </a:lnTo>
                    <a:lnTo>
                      <a:pt x="2741" y="735"/>
                    </a:lnTo>
                    <a:lnTo>
                      <a:pt x="2745" y="738"/>
                    </a:lnTo>
                    <a:lnTo>
                      <a:pt x="2750" y="738"/>
                    </a:lnTo>
                    <a:lnTo>
                      <a:pt x="2760" y="739"/>
                    </a:lnTo>
                    <a:lnTo>
                      <a:pt x="2767" y="741"/>
                    </a:lnTo>
                    <a:lnTo>
                      <a:pt x="2772" y="744"/>
                    </a:lnTo>
                    <a:lnTo>
                      <a:pt x="2777" y="746"/>
                    </a:lnTo>
                    <a:lnTo>
                      <a:pt x="2779" y="749"/>
                    </a:lnTo>
                    <a:lnTo>
                      <a:pt x="2783" y="749"/>
                    </a:lnTo>
                    <a:lnTo>
                      <a:pt x="2785" y="749"/>
                    </a:lnTo>
                    <a:lnTo>
                      <a:pt x="2789" y="747"/>
                    </a:lnTo>
                    <a:lnTo>
                      <a:pt x="2792" y="745"/>
                    </a:lnTo>
                    <a:lnTo>
                      <a:pt x="2796" y="741"/>
                    </a:lnTo>
                    <a:lnTo>
                      <a:pt x="2800" y="738"/>
                    </a:lnTo>
                    <a:lnTo>
                      <a:pt x="2803" y="732"/>
                    </a:lnTo>
                    <a:lnTo>
                      <a:pt x="2807" y="726"/>
                    </a:lnTo>
                    <a:lnTo>
                      <a:pt x="2811" y="719"/>
                    </a:lnTo>
                    <a:lnTo>
                      <a:pt x="2817" y="713"/>
                    </a:lnTo>
                    <a:lnTo>
                      <a:pt x="2824" y="707"/>
                    </a:lnTo>
                    <a:lnTo>
                      <a:pt x="2833" y="702"/>
                    </a:lnTo>
                    <a:lnTo>
                      <a:pt x="2841" y="697"/>
                    </a:lnTo>
                    <a:lnTo>
                      <a:pt x="2851" y="695"/>
                    </a:lnTo>
                    <a:lnTo>
                      <a:pt x="2859" y="694"/>
                    </a:lnTo>
                    <a:lnTo>
                      <a:pt x="2880" y="694"/>
                    </a:lnTo>
                    <a:lnTo>
                      <a:pt x="2903" y="694"/>
                    </a:lnTo>
                    <a:lnTo>
                      <a:pt x="2924" y="695"/>
                    </a:lnTo>
                    <a:lnTo>
                      <a:pt x="2941" y="696"/>
                    </a:lnTo>
                    <a:lnTo>
                      <a:pt x="2953" y="697"/>
                    </a:lnTo>
                    <a:lnTo>
                      <a:pt x="2959" y="700"/>
                    </a:lnTo>
                    <a:lnTo>
                      <a:pt x="2961" y="701"/>
                    </a:lnTo>
                    <a:lnTo>
                      <a:pt x="2961" y="703"/>
                    </a:lnTo>
                    <a:lnTo>
                      <a:pt x="2961" y="705"/>
                    </a:lnTo>
                    <a:lnTo>
                      <a:pt x="2961" y="707"/>
                    </a:lnTo>
                    <a:lnTo>
                      <a:pt x="2955" y="712"/>
                    </a:lnTo>
                    <a:lnTo>
                      <a:pt x="2947" y="715"/>
                    </a:lnTo>
                    <a:lnTo>
                      <a:pt x="2942" y="719"/>
                    </a:lnTo>
                    <a:lnTo>
                      <a:pt x="2937" y="724"/>
                    </a:lnTo>
                    <a:lnTo>
                      <a:pt x="2934" y="729"/>
                    </a:lnTo>
                    <a:lnTo>
                      <a:pt x="2931" y="737"/>
                    </a:lnTo>
                    <a:lnTo>
                      <a:pt x="2929" y="752"/>
                    </a:lnTo>
                    <a:lnTo>
                      <a:pt x="2927" y="765"/>
                    </a:lnTo>
                    <a:lnTo>
                      <a:pt x="2927" y="770"/>
                    </a:lnTo>
                    <a:lnTo>
                      <a:pt x="2928" y="773"/>
                    </a:lnTo>
                    <a:lnTo>
                      <a:pt x="2929" y="777"/>
                    </a:lnTo>
                    <a:lnTo>
                      <a:pt x="2933" y="781"/>
                    </a:lnTo>
                    <a:lnTo>
                      <a:pt x="2941" y="784"/>
                    </a:lnTo>
                    <a:lnTo>
                      <a:pt x="2951" y="788"/>
                    </a:lnTo>
                    <a:lnTo>
                      <a:pt x="2955" y="791"/>
                    </a:lnTo>
                    <a:lnTo>
                      <a:pt x="2959" y="795"/>
                    </a:lnTo>
                    <a:lnTo>
                      <a:pt x="2961" y="800"/>
                    </a:lnTo>
                    <a:lnTo>
                      <a:pt x="2964" y="807"/>
                    </a:lnTo>
                    <a:lnTo>
                      <a:pt x="2965" y="820"/>
                    </a:lnTo>
                    <a:lnTo>
                      <a:pt x="2967" y="832"/>
                    </a:lnTo>
                    <a:lnTo>
                      <a:pt x="2971" y="841"/>
                    </a:lnTo>
                    <a:lnTo>
                      <a:pt x="2974" y="852"/>
                    </a:lnTo>
                    <a:lnTo>
                      <a:pt x="2978" y="863"/>
                    </a:lnTo>
                    <a:lnTo>
                      <a:pt x="2980" y="871"/>
                    </a:lnTo>
                    <a:lnTo>
                      <a:pt x="2979" y="875"/>
                    </a:lnTo>
                    <a:lnTo>
                      <a:pt x="2979" y="879"/>
                    </a:lnTo>
                    <a:lnTo>
                      <a:pt x="2977" y="883"/>
                    </a:lnTo>
                    <a:lnTo>
                      <a:pt x="2974" y="889"/>
                    </a:lnTo>
                    <a:lnTo>
                      <a:pt x="2970" y="894"/>
                    </a:lnTo>
                    <a:lnTo>
                      <a:pt x="2965" y="898"/>
                    </a:lnTo>
                    <a:lnTo>
                      <a:pt x="2959" y="903"/>
                    </a:lnTo>
                    <a:lnTo>
                      <a:pt x="2952" y="908"/>
                    </a:lnTo>
                    <a:lnTo>
                      <a:pt x="2937" y="916"/>
                    </a:lnTo>
                    <a:lnTo>
                      <a:pt x="2923" y="924"/>
                    </a:lnTo>
                    <a:lnTo>
                      <a:pt x="2917" y="929"/>
                    </a:lnTo>
                    <a:lnTo>
                      <a:pt x="2914" y="933"/>
                    </a:lnTo>
                    <a:lnTo>
                      <a:pt x="2910" y="937"/>
                    </a:lnTo>
                    <a:lnTo>
                      <a:pt x="2908" y="941"/>
                    </a:lnTo>
                    <a:lnTo>
                      <a:pt x="2907" y="946"/>
                    </a:lnTo>
                    <a:lnTo>
                      <a:pt x="2907" y="951"/>
                    </a:lnTo>
                    <a:lnTo>
                      <a:pt x="2907" y="955"/>
                    </a:lnTo>
                    <a:lnTo>
                      <a:pt x="2908" y="961"/>
                    </a:lnTo>
                    <a:lnTo>
                      <a:pt x="2914" y="974"/>
                    </a:lnTo>
                    <a:lnTo>
                      <a:pt x="2921" y="989"/>
                    </a:lnTo>
                    <a:lnTo>
                      <a:pt x="2929" y="1003"/>
                    </a:lnTo>
                    <a:lnTo>
                      <a:pt x="2935" y="1012"/>
                    </a:lnTo>
                    <a:lnTo>
                      <a:pt x="2937" y="1017"/>
                    </a:lnTo>
                    <a:lnTo>
                      <a:pt x="2939" y="1021"/>
                    </a:lnTo>
                    <a:lnTo>
                      <a:pt x="2939" y="1025"/>
                    </a:lnTo>
                    <a:lnTo>
                      <a:pt x="2939" y="1029"/>
                    </a:lnTo>
                    <a:lnTo>
                      <a:pt x="2937" y="1034"/>
                    </a:lnTo>
                    <a:lnTo>
                      <a:pt x="2936" y="1037"/>
                    </a:lnTo>
                    <a:lnTo>
                      <a:pt x="2933" y="1041"/>
                    </a:lnTo>
                    <a:lnTo>
                      <a:pt x="2929" y="1043"/>
                    </a:lnTo>
                    <a:lnTo>
                      <a:pt x="2920" y="1048"/>
                    </a:lnTo>
                    <a:lnTo>
                      <a:pt x="2912" y="1053"/>
                    </a:lnTo>
                    <a:lnTo>
                      <a:pt x="2909" y="1055"/>
                    </a:lnTo>
                    <a:lnTo>
                      <a:pt x="2905" y="1059"/>
                    </a:lnTo>
                    <a:lnTo>
                      <a:pt x="2903" y="1063"/>
                    </a:lnTo>
                    <a:lnTo>
                      <a:pt x="2901" y="1071"/>
                    </a:lnTo>
                    <a:lnTo>
                      <a:pt x="2898" y="1083"/>
                    </a:lnTo>
                    <a:lnTo>
                      <a:pt x="2897" y="1090"/>
                    </a:lnTo>
                    <a:lnTo>
                      <a:pt x="2897" y="1092"/>
                    </a:lnTo>
                    <a:lnTo>
                      <a:pt x="2895" y="1094"/>
                    </a:lnTo>
                    <a:lnTo>
                      <a:pt x="2891" y="1097"/>
                    </a:lnTo>
                    <a:lnTo>
                      <a:pt x="2886" y="1098"/>
                    </a:lnTo>
                    <a:lnTo>
                      <a:pt x="2874" y="1100"/>
                    </a:lnTo>
                    <a:lnTo>
                      <a:pt x="2864" y="1100"/>
                    </a:lnTo>
                    <a:lnTo>
                      <a:pt x="2852" y="1100"/>
                    </a:lnTo>
                    <a:lnTo>
                      <a:pt x="2840" y="1100"/>
                    </a:lnTo>
                    <a:lnTo>
                      <a:pt x="2834" y="1102"/>
                    </a:lnTo>
                    <a:lnTo>
                      <a:pt x="2829" y="1104"/>
                    </a:lnTo>
                    <a:lnTo>
                      <a:pt x="2826" y="1106"/>
                    </a:lnTo>
                    <a:lnTo>
                      <a:pt x="2823" y="1109"/>
                    </a:lnTo>
                    <a:lnTo>
                      <a:pt x="2821" y="1113"/>
                    </a:lnTo>
                    <a:lnTo>
                      <a:pt x="2820" y="1117"/>
                    </a:lnTo>
                    <a:lnTo>
                      <a:pt x="2820" y="1122"/>
                    </a:lnTo>
                    <a:lnTo>
                      <a:pt x="2821" y="1126"/>
                    </a:lnTo>
                    <a:lnTo>
                      <a:pt x="2822" y="1138"/>
                    </a:lnTo>
                    <a:lnTo>
                      <a:pt x="2824" y="1151"/>
                    </a:lnTo>
                    <a:lnTo>
                      <a:pt x="2824" y="1159"/>
                    </a:lnTo>
                    <a:lnTo>
                      <a:pt x="2823" y="1165"/>
                    </a:lnTo>
                    <a:lnTo>
                      <a:pt x="2821" y="1169"/>
                    </a:lnTo>
                    <a:lnTo>
                      <a:pt x="2817" y="1174"/>
                    </a:lnTo>
                    <a:lnTo>
                      <a:pt x="2805" y="1179"/>
                    </a:lnTo>
                    <a:lnTo>
                      <a:pt x="2789" y="1185"/>
                    </a:lnTo>
                    <a:lnTo>
                      <a:pt x="2782" y="1188"/>
                    </a:lnTo>
                    <a:lnTo>
                      <a:pt x="2775" y="1192"/>
                    </a:lnTo>
                    <a:lnTo>
                      <a:pt x="2770" y="1197"/>
                    </a:lnTo>
                    <a:lnTo>
                      <a:pt x="2766" y="1201"/>
                    </a:lnTo>
                    <a:lnTo>
                      <a:pt x="2763" y="1213"/>
                    </a:lnTo>
                    <a:lnTo>
                      <a:pt x="2759" y="1224"/>
                    </a:lnTo>
                    <a:lnTo>
                      <a:pt x="2758" y="1230"/>
                    </a:lnTo>
                    <a:lnTo>
                      <a:pt x="2756" y="1235"/>
                    </a:lnTo>
                    <a:lnTo>
                      <a:pt x="2752" y="1239"/>
                    </a:lnTo>
                    <a:lnTo>
                      <a:pt x="2748" y="1244"/>
                    </a:lnTo>
                    <a:lnTo>
                      <a:pt x="2739" y="1252"/>
                    </a:lnTo>
                    <a:lnTo>
                      <a:pt x="2731" y="1258"/>
                    </a:lnTo>
                    <a:lnTo>
                      <a:pt x="2728" y="1261"/>
                    </a:lnTo>
                    <a:lnTo>
                      <a:pt x="2725" y="1266"/>
                    </a:lnTo>
                    <a:lnTo>
                      <a:pt x="2722" y="1270"/>
                    </a:lnTo>
                    <a:lnTo>
                      <a:pt x="2721" y="1276"/>
                    </a:lnTo>
                    <a:lnTo>
                      <a:pt x="2720" y="1293"/>
                    </a:lnTo>
                    <a:lnTo>
                      <a:pt x="2720" y="1315"/>
                    </a:lnTo>
                    <a:lnTo>
                      <a:pt x="2720" y="1338"/>
                    </a:lnTo>
                    <a:lnTo>
                      <a:pt x="2720" y="1356"/>
                    </a:lnTo>
                    <a:lnTo>
                      <a:pt x="2720" y="1370"/>
                    </a:lnTo>
                    <a:lnTo>
                      <a:pt x="2720" y="1382"/>
                    </a:lnTo>
                    <a:lnTo>
                      <a:pt x="2720" y="1393"/>
                    </a:lnTo>
                    <a:lnTo>
                      <a:pt x="2720" y="1403"/>
                    </a:lnTo>
                    <a:lnTo>
                      <a:pt x="2721" y="1413"/>
                    </a:lnTo>
                    <a:lnTo>
                      <a:pt x="2723" y="1419"/>
                    </a:lnTo>
                    <a:lnTo>
                      <a:pt x="2728" y="1422"/>
                    </a:lnTo>
                    <a:lnTo>
                      <a:pt x="2734" y="1427"/>
                    </a:lnTo>
                    <a:lnTo>
                      <a:pt x="2737" y="1430"/>
                    </a:lnTo>
                    <a:lnTo>
                      <a:pt x="2739" y="1433"/>
                    </a:lnTo>
                    <a:lnTo>
                      <a:pt x="2741" y="1437"/>
                    </a:lnTo>
                    <a:lnTo>
                      <a:pt x="2742" y="1441"/>
                    </a:lnTo>
                    <a:lnTo>
                      <a:pt x="2744" y="1446"/>
                    </a:lnTo>
                    <a:lnTo>
                      <a:pt x="2744" y="1451"/>
                    </a:lnTo>
                    <a:lnTo>
                      <a:pt x="2741" y="1456"/>
                    </a:lnTo>
                    <a:lnTo>
                      <a:pt x="2739" y="1460"/>
                    </a:lnTo>
                    <a:lnTo>
                      <a:pt x="2731" y="1474"/>
                    </a:lnTo>
                    <a:lnTo>
                      <a:pt x="2719" y="1491"/>
                    </a:lnTo>
                    <a:lnTo>
                      <a:pt x="2704" y="1512"/>
                    </a:lnTo>
                    <a:lnTo>
                      <a:pt x="2689" y="1531"/>
                    </a:lnTo>
                    <a:lnTo>
                      <a:pt x="2676" y="1546"/>
                    </a:lnTo>
                    <a:lnTo>
                      <a:pt x="2666" y="1557"/>
                    </a:lnTo>
                    <a:lnTo>
                      <a:pt x="2658" y="1565"/>
                    </a:lnTo>
                    <a:lnTo>
                      <a:pt x="2650" y="1570"/>
                    </a:lnTo>
                    <a:lnTo>
                      <a:pt x="2640" y="1572"/>
                    </a:lnTo>
                    <a:lnTo>
                      <a:pt x="2630" y="1573"/>
                    </a:lnTo>
                    <a:lnTo>
                      <a:pt x="2619" y="1575"/>
                    </a:lnTo>
                    <a:lnTo>
                      <a:pt x="2611" y="1575"/>
                    </a:lnTo>
                    <a:lnTo>
                      <a:pt x="2603" y="1576"/>
                    </a:lnTo>
                    <a:lnTo>
                      <a:pt x="2600" y="1578"/>
                    </a:lnTo>
                    <a:lnTo>
                      <a:pt x="2600" y="1579"/>
                    </a:lnTo>
                    <a:lnTo>
                      <a:pt x="2600" y="1582"/>
                    </a:lnTo>
                    <a:lnTo>
                      <a:pt x="2601" y="1585"/>
                    </a:lnTo>
                    <a:lnTo>
                      <a:pt x="2603" y="1589"/>
                    </a:lnTo>
                    <a:lnTo>
                      <a:pt x="2608" y="1596"/>
                    </a:lnTo>
                    <a:lnTo>
                      <a:pt x="2612" y="1603"/>
                    </a:lnTo>
                    <a:lnTo>
                      <a:pt x="2612" y="1605"/>
                    </a:lnTo>
                    <a:lnTo>
                      <a:pt x="2611" y="1608"/>
                    </a:lnTo>
                    <a:lnTo>
                      <a:pt x="2609" y="1610"/>
                    </a:lnTo>
                    <a:lnTo>
                      <a:pt x="2607" y="1611"/>
                    </a:lnTo>
                    <a:lnTo>
                      <a:pt x="2597" y="1613"/>
                    </a:lnTo>
                    <a:lnTo>
                      <a:pt x="2584" y="1614"/>
                    </a:lnTo>
                    <a:lnTo>
                      <a:pt x="2577" y="1614"/>
                    </a:lnTo>
                    <a:lnTo>
                      <a:pt x="2570" y="1615"/>
                    </a:lnTo>
                    <a:lnTo>
                      <a:pt x="2563" y="1617"/>
                    </a:lnTo>
                    <a:lnTo>
                      <a:pt x="2557" y="1621"/>
                    </a:lnTo>
                    <a:lnTo>
                      <a:pt x="2546" y="1628"/>
                    </a:lnTo>
                    <a:lnTo>
                      <a:pt x="2538" y="1634"/>
                    </a:lnTo>
                    <a:lnTo>
                      <a:pt x="2534" y="1638"/>
                    </a:lnTo>
                    <a:lnTo>
                      <a:pt x="2530" y="1640"/>
                    </a:lnTo>
                    <a:lnTo>
                      <a:pt x="2524" y="1641"/>
                    </a:lnTo>
                    <a:lnTo>
                      <a:pt x="2515" y="1642"/>
                    </a:lnTo>
                    <a:lnTo>
                      <a:pt x="2500" y="1644"/>
                    </a:lnTo>
                    <a:lnTo>
                      <a:pt x="2488" y="1644"/>
                    </a:lnTo>
                    <a:lnTo>
                      <a:pt x="2485" y="1644"/>
                    </a:lnTo>
                    <a:lnTo>
                      <a:pt x="2481" y="1645"/>
                    </a:lnTo>
                    <a:lnTo>
                      <a:pt x="2479" y="1647"/>
                    </a:lnTo>
                    <a:lnTo>
                      <a:pt x="2479" y="1651"/>
                    </a:lnTo>
                    <a:lnTo>
                      <a:pt x="2479" y="1660"/>
                    </a:lnTo>
                    <a:lnTo>
                      <a:pt x="2480" y="1670"/>
                    </a:lnTo>
                    <a:lnTo>
                      <a:pt x="2479" y="1678"/>
                    </a:lnTo>
                    <a:lnTo>
                      <a:pt x="2477" y="1685"/>
                    </a:lnTo>
                    <a:lnTo>
                      <a:pt x="2475" y="1686"/>
                    </a:lnTo>
                    <a:lnTo>
                      <a:pt x="2474" y="1687"/>
                    </a:lnTo>
                    <a:lnTo>
                      <a:pt x="2473" y="1687"/>
                    </a:lnTo>
                    <a:lnTo>
                      <a:pt x="2470" y="1687"/>
                    </a:lnTo>
                    <a:lnTo>
                      <a:pt x="2467" y="1686"/>
                    </a:lnTo>
                    <a:lnTo>
                      <a:pt x="2461" y="1685"/>
                    </a:lnTo>
                    <a:lnTo>
                      <a:pt x="2457" y="1685"/>
                    </a:lnTo>
                    <a:lnTo>
                      <a:pt x="2455" y="1686"/>
                    </a:lnTo>
                    <a:lnTo>
                      <a:pt x="2454" y="1689"/>
                    </a:lnTo>
                    <a:lnTo>
                      <a:pt x="2452" y="1691"/>
                    </a:lnTo>
                    <a:lnTo>
                      <a:pt x="2451" y="1697"/>
                    </a:lnTo>
                    <a:lnTo>
                      <a:pt x="2454" y="1704"/>
                    </a:lnTo>
                    <a:lnTo>
                      <a:pt x="2456" y="1714"/>
                    </a:lnTo>
                    <a:lnTo>
                      <a:pt x="2461" y="1728"/>
                    </a:lnTo>
                    <a:lnTo>
                      <a:pt x="2463" y="1735"/>
                    </a:lnTo>
                    <a:lnTo>
                      <a:pt x="2465" y="1742"/>
                    </a:lnTo>
                    <a:lnTo>
                      <a:pt x="2469" y="1748"/>
                    </a:lnTo>
                    <a:lnTo>
                      <a:pt x="2471" y="1753"/>
                    </a:lnTo>
                    <a:lnTo>
                      <a:pt x="2479" y="1759"/>
                    </a:lnTo>
                    <a:lnTo>
                      <a:pt x="2482" y="1765"/>
                    </a:lnTo>
                    <a:lnTo>
                      <a:pt x="2482" y="1767"/>
                    </a:lnTo>
                    <a:lnTo>
                      <a:pt x="2482" y="1770"/>
                    </a:lnTo>
                    <a:lnTo>
                      <a:pt x="2481" y="1772"/>
                    </a:lnTo>
                    <a:lnTo>
                      <a:pt x="2477" y="1774"/>
                    </a:lnTo>
                    <a:lnTo>
                      <a:pt x="2468" y="1777"/>
                    </a:lnTo>
                    <a:lnTo>
                      <a:pt x="2458" y="1777"/>
                    </a:lnTo>
                    <a:lnTo>
                      <a:pt x="2455" y="1778"/>
                    </a:lnTo>
                    <a:lnTo>
                      <a:pt x="2450" y="1778"/>
                    </a:lnTo>
                    <a:lnTo>
                      <a:pt x="2446" y="1780"/>
                    </a:lnTo>
                    <a:lnTo>
                      <a:pt x="2443" y="1783"/>
                    </a:lnTo>
                    <a:lnTo>
                      <a:pt x="2431" y="1799"/>
                    </a:lnTo>
                    <a:lnTo>
                      <a:pt x="2423" y="1812"/>
                    </a:lnTo>
                    <a:lnTo>
                      <a:pt x="2420" y="1815"/>
                    </a:lnTo>
                    <a:lnTo>
                      <a:pt x="2418" y="1816"/>
                    </a:lnTo>
                    <a:lnTo>
                      <a:pt x="2417" y="1817"/>
                    </a:lnTo>
                    <a:lnTo>
                      <a:pt x="2414" y="1817"/>
                    </a:lnTo>
                    <a:lnTo>
                      <a:pt x="2410" y="1816"/>
                    </a:lnTo>
                    <a:lnTo>
                      <a:pt x="2405" y="1813"/>
                    </a:lnTo>
                    <a:lnTo>
                      <a:pt x="2400" y="1810"/>
                    </a:lnTo>
                    <a:lnTo>
                      <a:pt x="2395" y="1809"/>
                    </a:lnTo>
                    <a:lnTo>
                      <a:pt x="2393" y="1809"/>
                    </a:lnTo>
                    <a:lnTo>
                      <a:pt x="2392" y="1810"/>
                    </a:lnTo>
                    <a:lnTo>
                      <a:pt x="2389" y="1811"/>
                    </a:lnTo>
                    <a:lnTo>
                      <a:pt x="2387" y="1815"/>
                    </a:lnTo>
                    <a:lnTo>
                      <a:pt x="2383" y="1822"/>
                    </a:lnTo>
                    <a:lnTo>
                      <a:pt x="2380" y="1827"/>
                    </a:lnTo>
                    <a:lnTo>
                      <a:pt x="2379" y="1828"/>
                    </a:lnTo>
                    <a:lnTo>
                      <a:pt x="2376" y="1828"/>
                    </a:lnTo>
                    <a:lnTo>
                      <a:pt x="2373" y="1827"/>
                    </a:lnTo>
                    <a:lnTo>
                      <a:pt x="2369" y="1824"/>
                    </a:lnTo>
                    <a:lnTo>
                      <a:pt x="2361" y="1818"/>
                    </a:lnTo>
                    <a:lnTo>
                      <a:pt x="2351" y="1813"/>
                    </a:lnTo>
                    <a:lnTo>
                      <a:pt x="2347" y="1811"/>
                    </a:lnTo>
                    <a:lnTo>
                      <a:pt x="2341" y="1810"/>
                    </a:lnTo>
                    <a:lnTo>
                      <a:pt x="2335" y="1809"/>
                    </a:lnTo>
                    <a:lnTo>
                      <a:pt x="2329" y="1809"/>
                    </a:lnTo>
                    <a:lnTo>
                      <a:pt x="2323" y="1810"/>
                    </a:lnTo>
                    <a:lnTo>
                      <a:pt x="2317" y="1811"/>
                    </a:lnTo>
                    <a:lnTo>
                      <a:pt x="2313" y="1813"/>
                    </a:lnTo>
                    <a:lnTo>
                      <a:pt x="2310" y="1816"/>
                    </a:lnTo>
                    <a:lnTo>
                      <a:pt x="2307" y="1818"/>
                    </a:lnTo>
                    <a:lnTo>
                      <a:pt x="2306" y="1822"/>
                    </a:lnTo>
                    <a:lnTo>
                      <a:pt x="2306" y="1827"/>
                    </a:lnTo>
                    <a:lnTo>
                      <a:pt x="2306" y="1831"/>
                    </a:lnTo>
                    <a:lnTo>
                      <a:pt x="2306" y="1842"/>
                    </a:lnTo>
                    <a:lnTo>
                      <a:pt x="2307" y="1854"/>
                    </a:lnTo>
                    <a:lnTo>
                      <a:pt x="2307" y="1865"/>
                    </a:lnTo>
                    <a:lnTo>
                      <a:pt x="2307" y="1874"/>
                    </a:lnTo>
                    <a:lnTo>
                      <a:pt x="2307" y="1884"/>
                    </a:lnTo>
                    <a:lnTo>
                      <a:pt x="2309" y="1892"/>
                    </a:lnTo>
                    <a:lnTo>
                      <a:pt x="2311" y="1899"/>
                    </a:lnTo>
                    <a:lnTo>
                      <a:pt x="2316" y="1906"/>
                    </a:lnTo>
                    <a:lnTo>
                      <a:pt x="2320" y="1912"/>
                    </a:lnTo>
                    <a:lnTo>
                      <a:pt x="2323" y="1918"/>
                    </a:lnTo>
                    <a:lnTo>
                      <a:pt x="2323" y="1925"/>
                    </a:lnTo>
                    <a:lnTo>
                      <a:pt x="2323" y="1931"/>
                    </a:lnTo>
                    <a:lnTo>
                      <a:pt x="2322" y="1935"/>
                    </a:lnTo>
                    <a:lnTo>
                      <a:pt x="2319" y="1936"/>
                    </a:lnTo>
                    <a:lnTo>
                      <a:pt x="2317" y="1936"/>
                    </a:lnTo>
                    <a:lnTo>
                      <a:pt x="2313" y="1936"/>
                    </a:lnTo>
                    <a:lnTo>
                      <a:pt x="2305" y="1932"/>
                    </a:lnTo>
                    <a:lnTo>
                      <a:pt x="2299" y="1929"/>
                    </a:lnTo>
                    <a:lnTo>
                      <a:pt x="2293" y="1925"/>
                    </a:lnTo>
                    <a:lnTo>
                      <a:pt x="2287" y="1924"/>
                    </a:lnTo>
                    <a:lnTo>
                      <a:pt x="2284" y="1925"/>
                    </a:lnTo>
                    <a:lnTo>
                      <a:pt x="2280" y="1926"/>
                    </a:lnTo>
                    <a:lnTo>
                      <a:pt x="2278" y="1928"/>
                    </a:lnTo>
                    <a:lnTo>
                      <a:pt x="2275" y="1931"/>
                    </a:lnTo>
                    <a:lnTo>
                      <a:pt x="2272" y="1934"/>
                    </a:lnTo>
                    <a:lnTo>
                      <a:pt x="2269" y="1936"/>
                    </a:lnTo>
                    <a:lnTo>
                      <a:pt x="2266" y="1937"/>
                    </a:lnTo>
                    <a:lnTo>
                      <a:pt x="2261" y="1938"/>
                    </a:lnTo>
                    <a:lnTo>
                      <a:pt x="2254" y="1938"/>
                    </a:lnTo>
                    <a:lnTo>
                      <a:pt x="2247" y="1936"/>
                    </a:lnTo>
                    <a:lnTo>
                      <a:pt x="2240" y="1934"/>
                    </a:lnTo>
                    <a:lnTo>
                      <a:pt x="2233" y="1931"/>
                    </a:lnTo>
                    <a:lnTo>
                      <a:pt x="2229" y="1930"/>
                    </a:lnTo>
                    <a:lnTo>
                      <a:pt x="2225" y="1931"/>
                    </a:lnTo>
                    <a:lnTo>
                      <a:pt x="2222" y="1932"/>
                    </a:lnTo>
                    <a:lnTo>
                      <a:pt x="2218" y="1936"/>
                    </a:lnTo>
                    <a:lnTo>
                      <a:pt x="2212" y="1943"/>
                    </a:lnTo>
                    <a:lnTo>
                      <a:pt x="2208" y="1948"/>
                    </a:lnTo>
                    <a:lnTo>
                      <a:pt x="2205" y="1950"/>
                    </a:lnTo>
                    <a:lnTo>
                      <a:pt x="2202" y="1951"/>
                    </a:lnTo>
                    <a:lnTo>
                      <a:pt x="2198" y="1951"/>
                    </a:lnTo>
                    <a:lnTo>
                      <a:pt x="2193" y="1951"/>
                    </a:lnTo>
                    <a:lnTo>
                      <a:pt x="2181" y="1949"/>
                    </a:lnTo>
                    <a:lnTo>
                      <a:pt x="2172" y="1947"/>
                    </a:lnTo>
                    <a:lnTo>
                      <a:pt x="2167" y="1947"/>
                    </a:lnTo>
                    <a:lnTo>
                      <a:pt x="2162" y="1948"/>
                    </a:lnTo>
                    <a:lnTo>
                      <a:pt x="2159" y="1949"/>
                    </a:lnTo>
                    <a:lnTo>
                      <a:pt x="2155" y="1953"/>
                    </a:lnTo>
                    <a:lnTo>
                      <a:pt x="2152" y="1958"/>
                    </a:lnTo>
                    <a:lnTo>
                      <a:pt x="2149" y="1963"/>
                    </a:lnTo>
                    <a:lnTo>
                      <a:pt x="2147" y="1969"/>
                    </a:lnTo>
                    <a:lnTo>
                      <a:pt x="2146" y="1976"/>
                    </a:lnTo>
                    <a:lnTo>
                      <a:pt x="2142" y="1988"/>
                    </a:lnTo>
                    <a:lnTo>
                      <a:pt x="2140" y="2000"/>
                    </a:lnTo>
                    <a:lnTo>
                      <a:pt x="2137" y="2010"/>
                    </a:lnTo>
                    <a:lnTo>
                      <a:pt x="2133" y="2019"/>
                    </a:lnTo>
                    <a:lnTo>
                      <a:pt x="2128" y="2027"/>
                    </a:lnTo>
                    <a:lnTo>
                      <a:pt x="2122" y="2035"/>
                    </a:lnTo>
                    <a:lnTo>
                      <a:pt x="2114" y="2039"/>
                    </a:lnTo>
                    <a:lnTo>
                      <a:pt x="2104" y="2043"/>
                    </a:lnTo>
                    <a:lnTo>
                      <a:pt x="2093" y="2044"/>
                    </a:lnTo>
                    <a:lnTo>
                      <a:pt x="2084" y="2048"/>
                    </a:lnTo>
                    <a:lnTo>
                      <a:pt x="2079" y="2050"/>
                    </a:lnTo>
                    <a:lnTo>
                      <a:pt x="2074" y="2052"/>
                    </a:lnTo>
                    <a:lnTo>
                      <a:pt x="2070" y="2057"/>
                    </a:lnTo>
                    <a:lnTo>
                      <a:pt x="2065" y="2062"/>
                    </a:lnTo>
                    <a:lnTo>
                      <a:pt x="2061" y="2070"/>
                    </a:lnTo>
                    <a:lnTo>
                      <a:pt x="2060" y="2079"/>
                    </a:lnTo>
                    <a:lnTo>
                      <a:pt x="2060" y="2087"/>
                    </a:lnTo>
                    <a:lnTo>
                      <a:pt x="2061" y="2094"/>
                    </a:lnTo>
                    <a:lnTo>
                      <a:pt x="2064" y="2099"/>
                    </a:lnTo>
                    <a:lnTo>
                      <a:pt x="2065" y="2104"/>
                    </a:lnTo>
                    <a:lnTo>
                      <a:pt x="2065" y="2109"/>
                    </a:lnTo>
                    <a:lnTo>
                      <a:pt x="2064" y="2115"/>
                    </a:lnTo>
                    <a:lnTo>
                      <a:pt x="2064" y="2117"/>
                    </a:lnTo>
                    <a:lnTo>
                      <a:pt x="2063" y="2118"/>
                    </a:lnTo>
                    <a:lnTo>
                      <a:pt x="2061" y="2118"/>
                    </a:lnTo>
                    <a:lnTo>
                      <a:pt x="2060" y="2118"/>
                    </a:lnTo>
                    <a:lnTo>
                      <a:pt x="2057" y="2117"/>
                    </a:lnTo>
                    <a:lnTo>
                      <a:pt x="2053" y="2113"/>
                    </a:lnTo>
                    <a:lnTo>
                      <a:pt x="2045" y="2106"/>
                    </a:lnTo>
                    <a:lnTo>
                      <a:pt x="2040" y="2101"/>
                    </a:lnTo>
                    <a:lnTo>
                      <a:pt x="2029" y="2092"/>
                    </a:lnTo>
                    <a:lnTo>
                      <a:pt x="2016" y="2082"/>
                    </a:lnTo>
                    <a:lnTo>
                      <a:pt x="2011" y="2077"/>
                    </a:lnTo>
                    <a:lnTo>
                      <a:pt x="2007" y="2073"/>
                    </a:lnTo>
                    <a:lnTo>
                      <a:pt x="2004" y="2068"/>
                    </a:lnTo>
                    <a:lnTo>
                      <a:pt x="2002" y="2063"/>
                    </a:lnTo>
                    <a:lnTo>
                      <a:pt x="1998" y="2051"/>
                    </a:lnTo>
                    <a:lnTo>
                      <a:pt x="1995" y="2038"/>
                    </a:lnTo>
                    <a:lnTo>
                      <a:pt x="1994" y="2033"/>
                    </a:lnTo>
                    <a:lnTo>
                      <a:pt x="1994" y="2029"/>
                    </a:lnTo>
                    <a:lnTo>
                      <a:pt x="1995" y="2024"/>
                    </a:lnTo>
                    <a:lnTo>
                      <a:pt x="1997" y="2019"/>
                    </a:lnTo>
                    <a:lnTo>
                      <a:pt x="2003" y="2011"/>
                    </a:lnTo>
                    <a:lnTo>
                      <a:pt x="2008" y="2005"/>
                    </a:lnTo>
                    <a:lnTo>
                      <a:pt x="2010" y="2001"/>
                    </a:lnTo>
                    <a:lnTo>
                      <a:pt x="2013" y="1998"/>
                    </a:lnTo>
                    <a:lnTo>
                      <a:pt x="2011" y="1994"/>
                    </a:lnTo>
                    <a:lnTo>
                      <a:pt x="2008" y="1991"/>
                    </a:lnTo>
                    <a:lnTo>
                      <a:pt x="2005" y="1988"/>
                    </a:lnTo>
                    <a:lnTo>
                      <a:pt x="2003" y="1989"/>
                    </a:lnTo>
                    <a:lnTo>
                      <a:pt x="2000" y="1991"/>
                    </a:lnTo>
                    <a:lnTo>
                      <a:pt x="1997" y="1993"/>
                    </a:lnTo>
                    <a:lnTo>
                      <a:pt x="1991" y="2001"/>
                    </a:lnTo>
                    <a:lnTo>
                      <a:pt x="1984" y="2012"/>
                    </a:lnTo>
                    <a:lnTo>
                      <a:pt x="1978" y="2021"/>
                    </a:lnTo>
                    <a:lnTo>
                      <a:pt x="1972" y="2026"/>
                    </a:lnTo>
                    <a:lnTo>
                      <a:pt x="1966" y="2029"/>
                    </a:lnTo>
                    <a:lnTo>
                      <a:pt x="1959" y="2029"/>
                    </a:lnTo>
                    <a:lnTo>
                      <a:pt x="1952" y="2027"/>
                    </a:lnTo>
                    <a:lnTo>
                      <a:pt x="1946" y="2027"/>
                    </a:lnTo>
                    <a:lnTo>
                      <a:pt x="1941" y="2029"/>
                    </a:lnTo>
                    <a:lnTo>
                      <a:pt x="1939" y="2031"/>
                    </a:lnTo>
                    <a:lnTo>
                      <a:pt x="1939" y="2032"/>
                    </a:lnTo>
                    <a:lnTo>
                      <a:pt x="1940" y="2035"/>
                    </a:lnTo>
                    <a:lnTo>
                      <a:pt x="1942" y="2036"/>
                    </a:lnTo>
                    <a:lnTo>
                      <a:pt x="1945" y="2038"/>
                    </a:lnTo>
                    <a:lnTo>
                      <a:pt x="1953" y="2042"/>
                    </a:lnTo>
                    <a:lnTo>
                      <a:pt x="1961" y="2043"/>
                    </a:lnTo>
                    <a:lnTo>
                      <a:pt x="1969" y="2045"/>
                    </a:lnTo>
                    <a:lnTo>
                      <a:pt x="1976" y="2050"/>
                    </a:lnTo>
                    <a:lnTo>
                      <a:pt x="1978" y="2052"/>
                    </a:lnTo>
                    <a:lnTo>
                      <a:pt x="1980" y="2055"/>
                    </a:lnTo>
                    <a:lnTo>
                      <a:pt x="1982" y="2058"/>
                    </a:lnTo>
                    <a:lnTo>
                      <a:pt x="1983" y="2062"/>
                    </a:lnTo>
                    <a:lnTo>
                      <a:pt x="1984" y="2073"/>
                    </a:lnTo>
                    <a:lnTo>
                      <a:pt x="1984" y="2083"/>
                    </a:lnTo>
                    <a:lnTo>
                      <a:pt x="1983" y="2089"/>
                    </a:lnTo>
                    <a:lnTo>
                      <a:pt x="1982" y="2094"/>
                    </a:lnTo>
                    <a:lnTo>
                      <a:pt x="1980" y="2099"/>
                    </a:lnTo>
                    <a:lnTo>
                      <a:pt x="1978" y="2102"/>
                    </a:lnTo>
                    <a:lnTo>
                      <a:pt x="1965" y="2109"/>
                    </a:lnTo>
                    <a:lnTo>
                      <a:pt x="1946" y="2118"/>
                    </a:lnTo>
                    <a:lnTo>
                      <a:pt x="1927" y="2125"/>
                    </a:lnTo>
                    <a:lnTo>
                      <a:pt x="1917" y="2127"/>
                    </a:lnTo>
                    <a:lnTo>
                      <a:pt x="1908" y="2127"/>
                    </a:lnTo>
                    <a:lnTo>
                      <a:pt x="1900" y="2127"/>
                    </a:lnTo>
                    <a:lnTo>
                      <a:pt x="1893" y="2128"/>
                    </a:lnTo>
                    <a:lnTo>
                      <a:pt x="1885" y="2131"/>
                    </a:lnTo>
                    <a:lnTo>
                      <a:pt x="1878" y="2132"/>
                    </a:lnTo>
                    <a:lnTo>
                      <a:pt x="1871" y="2132"/>
                    </a:lnTo>
                    <a:lnTo>
                      <a:pt x="1868" y="2132"/>
                    </a:lnTo>
                    <a:lnTo>
                      <a:pt x="1865" y="2130"/>
                    </a:lnTo>
                    <a:lnTo>
                      <a:pt x="1863" y="2128"/>
                    </a:lnTo>
                    <a:lnTo>
                      <a:pt x="1863" y="2125"/>
                    </a:lnTo>
                    <a:lnTo>
                      <a:pt x="1862" y="2120"/>
                    </a:lnTo>
                    <a:lnTo>
                      <a:pt x="1860" y="2115"/>
                    </a:lnTo>
                    <a:lnTo>
                      <a:pt x="1859" y="2113"/>
                    </a:lnTo>
                    <a:lnTo>
                      <a:pt x="1858" y="2113"/>
                    </a:lnTo>
                    <a:lnTo>
                      <a:pt x="1857" y="2112"/>
                    </a:lnTo>
                    <a:lnTo>
                      <a:pt x="1854" y="2112"/>
                    </a:lnTo>
                    <a:lnTo>
                      <a:pt x="1847" y="2123"/>
                    </a:lnTo>
                    <a:lnTo>
                      <a:pt x="1837" y="2140"/>
                    </a:lnTo>
                    <a:lnTo>
                      <a:pt x="1832" y="2143"/>
                    </a:lnTo>
                    <a:lnTo>
                      <a:pt x="1828" y="2145"/>
                    </a:lnTo>
                    <a:lnTo>
                      <a:pt x="1824" y="2145"/>
                    </a:lnTo>
                    <a:lnTo>
                      <a:pt x="1819" y="2144"/>
                    </a:lnTo>
                    <a:lnTo>
                      <a:pt x="1810" y="2140"/>
                    </a:lnTo>
                    <a:lnTo>
                      <a:pt x="1801" y="2137"/>
                    </a:lnTo>
                    <a:lnTo>
                      <a:pt x="1794" y="2133"/>
                    </a:lnTo>
                    <a:lnTo>
                      <a:pt x="1789" y="2128"/>
                    </a:lnTo>
                    <a:lnTo>
                      <a:pt x="1788" y="2126"/>
                    </a:lnTo>
                    <a:lnTo>
                      <a:pt x="1787" y="2123"/>
                    </a:lnTo>
                    <a:lnTo>
                      <a:pt x="1787" y="2120"/>
                    </a:lnTo>
                    <a:lnTo>
                      <a:pt x="1787" y="2117"/>
                    </a:lnTo>
                    <a:lnTo>
                      <a:pt x="1797" y="2111"/>
                    </a:lnTo>
                    <a:lnTo>
                      <a:pt x="1816" y="2098"/>
                    </a:lnTo>
                    <a:lnTo>
                      <a:pt x="1820" y="2094"/>
                    </a:lnTo>
                    <a:lnTo>
                      <a:pt x="1822" y="2090"/>
                    </a:lnTo>
                    <a:lnTo>
                      <a:pt x="1824" y="2087"/>
                    </a:lnTo>
                    <a:lnTo>
                      <a:pt x="1822" y="2083"/>
                    </a:lnTo>
                    <a:lnTo>
                      <a:pt x="1820" y="2081"/>
                    </a:lnTo>
                    <a:lnTo>
                      <a:pt x="1814" y="2079"/>
                    </a:lnTo>
                    <a:lnTo>
                      <a:pt x="1806" y="2075"/>
                    </a:lnTo>
                    <a:lnTo>
                      <a:pt x="1794" y="2074"/>
                    </a:lnTo>
                    <a:lnTo>
                      <a:pt x="1782" y="2071"/>
                    </a:lnTo>
                    <a:lnTo>
                      <a:pt x="1771" y="2068"/>
                    </a:lnTo>
                    <a:lnTo>
                      <a:pt x="1762" y="2065"/>
                    </a:lnTo>
                    <a:lnTo>
                      <a:pt x="1753" y="2061"/>
                    </a:lnTo>
                    <a:lnTo>
                      <a:pt x="1745" y="2057"/>
                    </a:lnTo>
                    <a:lnTo>
                      <a:pt x="1739" y="2052"/>
                    </a:lnTo>
                    <a:lnTo>
                      <a:pt x="1733" y="2048"/>
                    </a:lnTo>
                    <a:lnTo>
                      <a:pt x="1727" y="2043"/>
                    </a:lnTo>
                    <a:lnTo>
                      <a:pt x="1724" y="2037"/>
                    </a:lnTo>
                    <a:lnTo>
                      <a:pt x="1721" y="2032"/>
                    </a:lnTo>
                    <a:lnTo>
                      <a:pt x="1719" y="2025"/>
                    </a:lnTo>
                    <a:lnTo>
                      <a:pt x="1718" y="2018"/>
                    </a:lnTo>
                    <a:lnTo>
                      <a:pt x="1718" y="2011"/>
                    </a:lnTo>
                    <a:lnTo>
                      <a:pt x="1719" y="2004"/>
                    </a:lnTo>
                    <a:lnTo>
                      <a:pt x="1720" y="1998"/>
                    </a:lnTo>
                    <a:lnTo>
                      <a:pt x="1719" y="1991"/>
                    </a:lnTo>
                    <a:lnTo>
                      <a:pt x="1718" y="1985"/>
                    </a:lnTo>
                    <a:lnTo>
                      <a:pt x="1714" y="1980"/>
                    </a:lnTo>
                    <a:lnTo>
                      <a:pt x="1709" y="1975"/>
                    </a:lnTo>
                    <a:lnTo>
                      <a:pt x="1704" y="1970"/>
                    </a:lnTo>
                    <a:lnTo>
                      <a:pt x="1701" y="1969"/>
                    </a:lnTo>
                    <a:lnTo>
                      <a:pt x="1698" y="1969"/>
                    </a:lnTo>
                    <a:lnTo>
                      <a:pt x="1695" y="1969"/>
                    </a:lnTo>
                    <a:lnTo>
                      <a:pt x="1694" y="1969"/>
                    </a:lnTo>
                    <a:lnTo>
                      <a:pt x="1687" y="1978"/>
                    </a:lnTo>
                    <a:lnTo>
                      <a:pt x="1682" y="1986"/>
                    </a:lnTo>
                    <a:lnTo>
                      <a:pt x="1679" y="1995"/>
                    </a:lnTo>
                    <a:lnTo>
                      <a:pt x="1677" y="2005"/>
                    </a:lnTo>
                    <a:lnTo>
                      <a:pt x="1676" y="2014"/>
                    </a:lnTo>
                    <a:lnTo>
                      <a:pt x="1674" y="2020"/>
                    </a:lnTo>
                    <a:lnTo>
                      <a:pt x="1673" y="2024"/>
                    </a:lnTo>
                    <a:lnTo>
                      <a:pt x="1670" y="2025"/>
                    </a:lnTo>
                    <a:lnTo>
                      <a:pt x="1668" y="2026"/>
                    </a:lnTo>
                    <a:lnTo>
                      <a:pt x="1665" y="2026"/>
                    </a:lnTo>
                    <a:lnTo>
                      <a:pt x="1649" y="2025"/>
                    </a:lnTo>
                    <a:lnTo>
                      <a:pt x="1635" y="2020"/>
                    </a:lnTo>
                    <a:lnTo>
                      <a:pt x="1623" y="2016"/>
                    </a:lnTo>
                    <a:lnTo>
                      <a:pt x="1614" y="2010"/>
                    </a:lnTo>
                    <a:lnTo>
                      <a:pt x="1608" y="2002"/>
                    </a:lnTo>
                    <a:lnTo>
                      <a:pt x="1605" y="1995"/>
                    </a:lnTo>
                    <a:lnTo>
                      <a:pt x="1602" y="1987"/>
                    </a:lnTo>
                    <a:lnTo>
                      <a:pt x="1601" y="1980"/>
                    </a:lnTo>
                    <a:lnTo>
                      <a:pt x="1604" y="1966"/>
                    </a:lnTo>
                    <a:lnTo>
                      <a:pt x="1607" y="1953"/>
                    </a:lnTo>
                    <a:lnTo>
                      <a:pt x="1608" y="1947"/>
                    </a:lnTo>
                    <a:lnTo>
                      <a:pt x="1608" y="1942"/>
                    </a:lnTo>
                    <a:lnTo>
                      <a:pt x="1607" y="1937"/>
                    </a:lnTo>
                    <a:lnTo>
                      <a:pt x="1605" y="1934"/>
                    </a:lnTo>
                    <a:lnTo>
                      <a:pt x="1600" y="1930"/>
                    </a:lnTo>
                    <a:lnTo>
                      <a:pt x="1593" y="1928"/>
                    </a:lnTo>
                    <a:lnTo>
                      <a:pt x="1587" y="1928"/>
                    </a:lnTo>
                    <a:lnTo>
                      <a:pt x="1580" y="1929"/>
                    </a:lnTo>
                    <a:lnTo>
                      <a:pt x="1576" y="1930"/>
                    </a:lnTo>
                    <a:lnTo>
                      <a:pt x="1574" y="1932"/>
                    </a:lnTo>
                    <a:lnTo>
                      <a:pt x="1570" y="1935"/>
                    </a:lnTo>
                    <a:lnTo>
                      <a:pt x="1568" y="1938"/>
                    </a:lnTo>
                    <a:lnTo>
                      <a:pt x="1566" y="1943"/>
                    </a:lnTo>
                    <a:lnTo>
                      <a:pt x="1564" y="1948"/>
                    </a:lnTo>
                    <a:lnTo>
                      <a:pt x="1563" y="1953"/>
                    </a:lnTo>
                    <a:lnTo>
                      <a:pt x="1563" y="1960"/>
                    </a:lnTo>
                    <a:lnTo>
                      <a:pt x="1563" y="1972"/>
                    </a:lnTo>
                    <a:lnTo>
                      <a:pt x="1567" y="1985"/>
                    </a:lnTo>
                    <a:lnTo>
                      <a:pt x="1570" y="1995"/>
                    </a:lnTo>
                    <a:lnTo>
                      <a:pt x="1574" y="2006"/>
                    </a:lnTo>
                    <a:lnTo>
                      <a:pt x="1577" y="2017"/>
                    </a:lnTo>
                    <a:lnTo>
                      <a:pt x="1579" y="2026"/>
                    </a:lnTo>
                    <a:lnTo>
                      <a:pt x="1579" y="2031"/>
                    </a:lnTo>
                    <a:lnTo>
                      <a:pt x="1579" y="2036"/>
                    </a:lnTo>
                    <a:lnTo>
                      <a:pt x="1577" y="2042"/>
                    </a:lnTo>
                    <a:lnTo>
                      <a:pt x="1575" y="2046"/>
                    </a:lnTo>
                    <a:lnTo>
                      <a:pt x="1566" y="2055"/>
                    </a:lnTo>
                    <a:lnTo>
                      <a:pt x="1551" y="2069"/>
                    </a:lnTo>
                    <a:lnTo>
                      <a:pt x="1547" y="2070"/>
                    </a:lnTo>
                    <a:lnTo>
                      <a:pt x="1539" y="2071"/>
                    </a:lnTo>
                    <a:lnTo>
                      <a:pt x="1529" y="2074"/>
                    </a:lnTo>
                    <a:lnTo>
                      <a:pt x="1514" y="2076"/>
                    </a:lnTo>
                    <a:lnTo>
                      <a:pt x="1494" y="2081"/>
                    </a:lnTo>
                    <a:lnTo>
                      <a:pt x="1474" y="2086"/>
                    </a:lnTo>
                    <a:lnTo>
                      <a:pt x="1456" y="2089"/>
                    </a:lnTo>
                    <a:lnTo>
                      <a:pt x="1446" y="2090"/>
                    </a:lnTo>
                    <a:lnTo>
                      <a:pt x="1427" y="2088"/>
                    </a:lnTo>
                    <a:lnTo>
                      <a:pt x="1409" y="2083"/>
                    </a:lnTo>
                    <a:lnTo>
                      <a:pt x="1394" y="2080"/>
                    </a:lnTo>
                    <a:lnTo>
                      <a:pt x="1386" y="2076"/>
                    </a:lnTo>
                    <a:lnTo>
                      <a:pt x="1377" y="2074"/>
                    </a:lnTo>
                    <a:lnTo>
                      <a:pt x="1367" y="2074"/>
                    </a:lnTo>
                    <a:lnTo>
                      <a:pt x="1354" y="2070"/>
                    </a:lnTo>
                    <a:lnTo>
                      <a:pt x="1343" y="2065"/>
                    </a:lnTo>
                    <a:lnTo>
                      <a:pt x="1336" y="2062"/>
                    </a:lnTo>
                    <a:lnTo>
                      <a:pt x="1330" y="2058"/>
                    </a:lnTo>
                    <a:lnTo>
                      <a:pt x="1325" y="2055"/>
                    </a:lnTo>
                    <a:lnTo>
                      <a:pt x="1322" y="2050"/>
                    </a:lnTo>
                    <a:lnTo>
                      <a:pt x="1315" y="2041"/>
                    </a:lnTo>
                    <a:lnTo>
                      <a:pt x="1306" y="2033"/>
                    </a:lnTo>
                    <a:lnTo>
                      <a:pt x="1296" y="2026"/>
                    </a:lnTo>
                    <a:lnTo>
                      <a:pt x="1283" y="2020"/>
                    </a:lnTo>
                    <a:lnTo>
                      <a:pt x="1277" y="2019"/>
                    </a:lnTo>
                    <a:lnTo>
                      <a:pt x="1270" y="2019"/>
                    </a:lnTo>
                    <a:lnTo>
                      <a:pt x="1261" y="2020"/>
                    </a:lnTo>
                    <a:lnTo>
                      <a:pt x="1253" y="2023"/>
                    </a:lnTo>
                    <a:lnTo>
                      <a:pt x="1236" y="2030"/>
                    </a:lnTo>
                    <a:lnTo>
                      <a:pt x="1220" y="2038"/>
                    </a:lnTo>
                    <a:lnTo>
                      <a:pt x="1211" y="2041"/>
                    </a:lnTo>
                    <a:lnTo>
                      <a:pt x="1203" y="2044"/>
                    </a:lnTo>
                    <a:lnTo>
                      <a:pt x="1195" y="2045"/>
                    </a:lnTo>
                    <a:lnTo>
                      <a:pt x="1185" y="2046"/>
                    </a:lnTo>
                    <a:lnTo>
                      <a:pt x="1176" y="2046"/>
                    </a:lnTo>
                    <a:lnTo>
                      <a:pt x="1166" y="2044"/>
                    </a:lnTo>
                    <a:lnTo>
                      <a:pt x="1158" y="2041"/>
                    </a:lnTo>
                    <a:lnTo>
                      <a:pt x="1151" y="2037"/>
                    </a:lnTo>
                    <a:close/>
                  </a:path>
                </a:pathLst>
              </a:custGeom>
              <a:solidFill>
                <a:srgbClr val="8FAADC"/>
              </a:solidFill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7" name="云南">
                <a:extLst>
                  <a:ext uri="{FF2B5EF4-FFF2-40B4-BE49-F238E27FC236}">
                    <a16:creationId xmlns:a16="http://schemas.microsoft.com/office/drawing/2014/main" id="{C3D79F74-BF50-4EF6-92A8-CD241E5D6E8A}"/>
                  </a:ext>
                </a:extLst>
              </p:cNvPr>
              <p:cNvSpPr/>
              <p:nvPr/>
            </p:nvSpPr>
            <p:spPr bwMode="auto">
              <a:xfrm>
                <a:off x="2522199" y="3889187"/>
                <a:ext cx="1249759" cy="1315535"/>
              </a:xfrm>
              <a:custGeom>
                <a:avLst/>
                <a:gdLst>
                  <a:gd name="T0" fmla="*/ 748 w 3417"/>
                  <a:gd name="T1" fmla="*/ 167 h 3582"/>
                  <a:gd name="T2" fmla="*/ 679 w 3417"/>
                  <a:gd name="T3" fmla="*/ 344 h 3582"/>
                  <a:gd name="T4" fmla="*/ 525 w 3417"/>
                  <a:gd name="T5" fmla="*/ 338 h 3582"/>
                  <a:gd name="T6" fmla="*/ 466 w 3417"/>
                  <a:gd name="T7" fmla="*/ 635 h 3582"/>
                  <a:gd name="T8" fmla="*/ 621 w 3417"/>
                  <a:gd name="T9" fmla="*/ 787 h 3582"/>
                  <a:gd name="T10" fmla="*/ 557 w 3417"/>
                  <a:gd name="T11" fmla="*/ 1327 h 3582"/>
                  <a:gd name="T12" fmla="*/ 437 w 3417"/>
                  <a:gd name="T13" fmla="*/ 1491 h 3582"/>
                  <a:gd name="T14" fmla="*/ 244 w 3417"/>
                  <a:gd name="T15" fmla="*/ 1657 h 3582"/>
                  <a:gd name="T16" fmla="*/ 117 w 3417"/>
                  <a:gd name="T17" fmla="*/ 1845 h 3582"/>
                  <a:gd name="T18" fmla="*/ 75 w 3417"/>
                  <a:gd name="T19" fmla="*/ 2079 h 3582"/>
                  <a:gd name="T20" fmla="*/ 265 w 3417"/>
                  <a:gd name="T21" fmla="*/ 2183 h 3582"/>
                  <a:gd name="T22" fmla="*/ 469 w 3417"/>
                  <a:gd name="T23" fmla="*/ 2250 h 3582"/>
                  <a:gd name="T24" fmla="*/ 503 w 3417"/>
                  <a:gd name="T25" fmla="*/ 2540 h 3582"/>
                  <a:gd name="T26" fmla="*/ 678 w 3417"/>
                  <a:gd name="T27" fmla="*/ 2653 h 3582"/>
                  <a:gd name="T28" fmla="*/ 635 w 3417"/>
                  <a:gd name="T29" fmla="*/ 2829 h 3582"/>
                  <a:gd name="T30" fmla="*/ 705 w 3417"/>
                  <a:gd name="T31" fmla="*/ 3092 h 3582"/>
                  <a:gd name="T32" fmla="*/ 848 w 3417"/>
                  <a:gd name="T33" fmla="*/ 3240 h 3582"/>
                  <a:gd name="T34" fmla="*/ 957 w 3417"/>
                  <a:gd name="T35" fmla="*/ 3387 h 3582"/>
                  <a:gd name="T36" fmla="*/ 1268 w 3417"/>
                  <a:gd name="T37" fmla="*/ 3316 h 3582"/>
                  <a:gd name="T38" fmla="*/ 1355 w 3417"/>
                  <a:gd name="T39" fmla="*/ 3508 h 3582"/>
                  <a:gd name="T40" fmla="*/ 1590 w 3417"/>
                  <a:gd name="T41" fmla="*/ 3549 h 3582"/>
                  <a:gd name="T42" fmla="*/ 1580 w 3417"/>
                  <a:gd name="T43" fmla="*/ 3290 h 3582"/>
                  <a:gd name="T44" fmla="*/ 1613 w 3417"/>
                  <a:gd name="T45" fmla="*/ 3009 h 3582"/>
                  <a:gd name="T46" fmla="*/ 1836 w 3417"/>
                  <a:gd name="T47" fmla="*/ 2998 h 3582"/>
                  <a:gd name="T48" fmla="*/ 2064 w 3417"/>
                  <a:gd name="T49" fmla="*/ 3036 h 3582"/>
                  <a:gd name="T50" fmla="*/ 2289 w 3417"/>
                  <a:gd name="T51" fmla="*/ 2985 h 3582"/>
                  <a:gd name="T52" fmla="*/ 2513 w 3417"/>
                  <a:gd name="T53" fmla="*/ 3069 h 3582"/>
                  <a:gd name="T54" fmla="*/ 2668 w 3417"/>
                  <a:gd name="T55" fmla="*/ 2985 h 3582"/>
                  <a:gd name="T56" fmla="*/ 2896 w 3417"/>
                  <a:gd name="T57" fmla="*/ 2809 h 3582"/>
                  <a:gd name="T58" fmla="*/ 3109 w 3417"/>
                  <a:gd name="T59" fmla="*/ 2790 h 3582"/>
                  <a:gd name="T60" fmla="*/ 3287 w 3417"/>
                  <a:gd name="T61" fmla="*/ 2667 h 3582"/>
                  <a:gd name="T62" fmla="*/ 3360 w 3417"/>
                  <a:gd name="T63" fmla="*/ 2413 h 3582"/>
                  <a:gd name="T64" fmla="*/ 3170 w 3417"/>
                  <a:gd name="T65" fmla="*/ 2399 h 3582"/>
                  <a:gd name="T66" fmla="*/ 3041 w 3417"/>
                  <a:gd name="T67" fmla="*/ 2373 h 3582"/>
                  <a:gd name="T68" fmla="*/ 2824 w 3417"/>
                  <a:gd name="T69" fmla="*/ 2294 h 3582"/>
                  <a:gd name="T70" fmla="*/ 2841 w 3417"/>
                  <a:gd name="T71" fmla="*/ 1988 h 3582"/>
                  <a:gd name="T72" fmla="*/ 2819 w 3417"/>
                  <a:gd name="T73" fmla="*/ 1847 h 3582"/>
                  <a:gd name="T74" fmla="*/ 2739 w 3417"/>
                  <a:gd name="T75" fmla="*/ 1674 h 3582"/>
                  <a:gd name="T76" fmla="*/ 2840 w 3417"/>
                  <a:gd name="T77" fmla="*/ 1326 h 3582"/>
                  <a:gd name="T78" fmla="*/ 2523 w 3417"/>
                  <a:gd name="T79" fmla="*/ 1296 h 3582"/>
                  <a:gd name="T80" fmla="*/ 2496 w 3417"/>
                  <a:gd name="T81" fmla="*/ 1087 h 3582"/>
                  <a:gd name="T82" fmla="*/ 2713 w 3417"/>
                  <a:gd name="T83" fmla="*/ 1013 h 3582"/>
                  <a:gd name="T84" fmla="*/ 2965 w 3417"/>
                  <a:gd name="T85" fmla="*/ 1022 h 3582"/>
                  <a:gd name="T86" fmla="*/ 3136 w 3417"/>
                  <a:gd name="T87" fmla="*/ 817 h 3582"/>
                  <a:gd name="T88" fmla="*/ 3072 w 3417"/>
                  <a:gd name="T89" fmla="*/ 675 h 3582"/>
                  <a:gd name="T90" fmla="*/ 2787 w 3417"/>
                  <a:gd name="T91" fmla="*/ 671 h 3582"/>
                  <a:gd name="T92" fmla="*/ 2759 w 3417"/>
                  <a:gd name="T93" fmla="*/ 542 h 3582"/>
                  <a:gd name="T94" fmla="*/ 2639 w 3417"/>
                  <a:gd name="T95" fmla="*/ 419 h 3582"/>
                  <a:gd name="T96" fmla="*/ 2511 w 3417"/>
                  <a:gd name="T97" fmla="*/ 566 h 3582"/>
                  <a:gd name="T98" fmla="*/ 2306 w 3417"/>
                  <a:gd name="T99" fmla="*/ 913 h 3582"/>
                  <a:gd name="T100" fmla="*/ 2213 w 3417"/>
                  <a:gd name="T101" fmla="*/ 1152 h 3582"/>
                  <a:gd name="T102" fmla="*/ 2184 w 3417"/>
                  <a:gd name="T103" fmla="*/ 1383 h 3582"/>
                  <a:gd name="T104" fmla="*/ 1934 w 3417"/>
                  <a:gd name="T105" fmla="*/ 1416 h 3582"/>
                  <a:gd name="T106" fmla="*/ 1685 w 3417"/>
                  <a:gd name="T107" fmla="*/ 1404 h 3582"/>
                  <a:gd name="T108" fmla="*/ 1619 w 3417"/>
                  <a:gd name="T109" fmla="*/ 1254 h 3582"/>
                  <a:gd name="T110" fmla="*/ 1619 w 3417"/>
                  <a:gd name="T111" fmla="*/ 1116 h 3582"/>
                  <a:gd name="T112" fmla="*/ 1502 w 3417"/>
                  <a:gd name="T113" fmla="*/ 912 h 3582"/>
                  <a:gd name="T114" fmla="*/ 1353 w 3417"/>
                  <a:gd name="T115" fmla="*/ 650 h 3582"/>
                  <a:gd name="T116" fmla="*/ 1215 w 3417"/>
                  <a:gd name="T117" fmla="*/ 634 h 3582"/>
                  <a:gd name="T118" fmla="*/ 1205 w 3417"/>
                  <a:gd name="T119" fmla="*/ 427 h 3582"/>
                  <a:gd name="T120" fmla="*/ 1075 w 3417"/>
                  <a:gd name="T121" fmla="*/ 193 h 3582"/>
                  <a:gd name="T122" fmla="*/ 929 w 3417"/>
                  <a:gd name="T123" fmla="*/ 344 h 3582"/>
                  <a:gd name="T124" fmla="*/ 844 w 3417"/>
                  <a:gd name="T125" fmla="*/ 233 h 35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417" h="3582">
                    <a:moveTo>
                      <a:pt x="856" y="1"/>
                    </a:moveTo>
                    <a:lnTo>
                      <a:pt x="851" y="1"/>
                    </a:lnTo>
                    <a:lnTo>
                      <a:pt x="844" y="1"/>
                    </a:lnTo>
                    <a:lnTo>
                      <a:pt x="828" y="0"/>
                    </a:lnTo>
                    <a:lnTo>
                      <a:pt x="815" y="0"/>
                    </a:lnTo>
                    <a:lnTo>
                      <a:pt x="810" y="3"/>
                    </a:lnTo>
                    <a:lnTo>
                      <a:pt x="807" y="6"/>
                    </a:lnTo>
                    <a:lnTo>
                      <a:pt x="806" y="11"/>
                    </a:lnTo>
                    <a:lnTo>
                      <a:pt x="805" y="17"/>
                    </a:lnTo>
                    <a:lnTo>
                      <a:pt x="806" y="23"/>
                    </a:lnTo>
                    <a:lnTo>
                      <a:pt x="807" y="29"/>
                    </a:lnTo>
                    <a:lnTo>
                      <a:pt x="811" y="34"/>
                    </a:lnTo>
                    <a:lnTo>
                      <a:pt x="813" y="38"/>
                    </a:lnTo>
                    <a:lnTo>
                      <a:pt x="817" y="42"/>
                    </a:lnTo>
                    <a:lnTo>
                      <a:pt x="819" y="47"/>
                    </a:lnTo>
                    <a:lnTo>
                      <a:pt x="821" y="50"/>
                    </a:lnTo>
                    <a:lnTo>
                      <a:pt x="821" y="54"/>
                    </a:lnTo>
                    <a:lnTo>
                      <a:pt x="821" y="59"/>
                    </a:lnTo>
                    <a:lnTo>
                      <a:pt x="819" y="62"/>
                    </a:lnTo>
                    <a:lnTo>
                      <a:pt x="817" y="66"/>
                    </a:lnTo>
                    <a:lnTo>
                      <a:pt x="813" y="69"/>
                    </a:lnTo>
                    <a:lnTo>
                      <a:pt x="804" y="76"/>
                    </a:lnTo>
                    <a:lnTo>
                      <a:pt x="794" y="86"/>
                    </a:lnTo>
                    <a:lnTo>
                      <a:pt x="791" y="91"/>
                    </a:lnTo>
                    <a:lnTo>
                      <a:pt x="786" y="95"/>
                    </a:lnTo>
                    <a:lnTo>
                      <a:pt x="783" y="101"/>
                    </a:lnTo>
                    <a:lnTo>
                      <a:pt x="780" y="108"/>
                    </a:lnTo>
                    <a:lnTo>
                      <a:pt x="779" y="114"/>
                    </a:lnTo>
                    <a:lnTo>
                      <a:pt x="778" y="119"/>
                    </a:lnTo>
                    <a:lnTo>
                      <a:pt x="779" y="125"/>
                    </a:lnTo>
                    <a:lnTo>
                      <a:pt x="780" y="129"/>
                    </a:lnTo>
                    <a:lnTo>
                      <a:pt x="784" y="137"/>
                    </a:lnTo>
                    <a:lnTo>
                      <a:pt x="787" y="144"/>
                    </a:lnTo>
                    <a:lnTo>
                      <a:pt x="788" y="147"/>
                    </a:lnTo>
                    <a:lnTo>
                      <a:pt x="788" y="150"/>
                    </a:lnTo>
                    <a:lnTo>
                      <a:pt x="788" y="152"/>
                    </a:lnTo>
                    <a:lnTo>
                      <a:pt x="786" y="155"/>
                    </a:lnTo>
                    <a:lnTo>
                      <a:pt x="781" y="158"/>
                    </a:lnTo>
                    <a:lnTo>
                      <a:pt x="772" y="164"/>
                    </a:lnTo>
                    <a:lnTo>
                      <a:pt x="767" y="167"/>
                    </a:lnTo>
                    <a:lnTo>
                      <a:pt x="762" y="169"/>
                    </a:lnTo>
                    <a:lnTo>
                      <a:pt x="758" y="170"/>
                    </a:lnTo>
                    <a:lnTo>
                      <a:pt x="754" y="169"/>
                    </a:lnTo>
                    <a:lnTo>
                      <a:pt x="750" y="169"/>
                    </a:lnTo>
                    <a:lnTo>
                      <a:pt x="748" y="167"/>
                    </a:lnTo>
                    <a:lnTo>
                      <a:pt x="746" y="164"/>
                    </a:lnTo>
                    <a:lnTo>
                      <a:pt x="743" y="160"/>
                    </a:lnTo>
                    <a:lnTo>
                      <a:pt x="742" y="148"/>
                    </a:lnTo>
                    <a:lnTo>
                      <a:pt x="741" y="130"/>
                    </a:lnTo>
                    <a:lnTo>
                      <a:pt x="740" y="112"/>
                    </a:lnTo>
                    <a:lnTo>
                      <a:pt x="740" y="97"/>
                    </a:lnTo>
                    <a:lnTo>
                      <a:pt x="739" y="91"/>
                    </a:lnTo>
                    <a:lnTo>
                      <a:pt x="737" y="87"/>
                    </a:lnTo>
                    <a:lnTo>
                      <a:pt x="735" y="84"/>
                    </a:lnTo>
                    <a:lnTo>
                      <a:pt x="733" y="81"/>
                    </a:lnTo>
                    <a:lnTo>
                      <a:pt x="729" y="80"/>
                    </a:lnTo>
                    <a:lnTo>
                      <a:pt x="725" y="80"/>
                    </a:lnTo>
                    <a:lnTo>
                      <a:pt x="721" y="80"/>
                    </a:lnTo>
                    <a:lnTo>
                      <a:pt x="716" y="81"/>
                    </a:lnTo>
                    <a:lnTo>
                      <a:pt x="703" y="84"/>
                    </a:lnTo>
                    <a:lnTo>
                      <a:pt x="690" y="86"/>
                    </a:lnTo>
                    <a:lnTo>
                      <a:pt x="684" y="87"/>
                    </a:lnTo>
                    <a:lnTo>
                      <a:pt x="680" y="89"/>
                    </a:lnTo>
                    <a:lnTo>
                      <a:pt x="678" y="91"/>
                    </a:lnTo>
                    <a:lnTo>
                      <a:pt x="677" y="93"/>
                    </a:lnTo>
                    <a:lnTo>
                      <a:pt x="678" y="100"/>
                    </a:lnTo>
                    <a:lnTo>
                      <a:pt x="680" y="111"/>
                    </a:lnTo>
                    <a:lnTo>
                      <a:pt x="681" y="123"/>
                    </a:lnTo>
                    <a:lnTo>
                      <a:pt x="681" y="139"/>
                    </a:lnTo>
                    <a:lnTo>
                      <a:pt x="680" y="158"/>
                    </a:lnTo>
                    <a:lnTo>
                      <a:pt x="678" y="175"/>
                    </a:lnTo>
                    <a:lnTo>
                      <a:pt x="679" y="195"/>
                    </a:lnTo>
                    <a:lnTo>
                      <a:pt x="678" y="202"/>
                    </a:lnTo>
                    <a:lnTo>
                      <a:pt x="668" y="205"/>
                    </a:lnTo>
                    <a:lnTo>
                      <a:pt x="658" y="209"/>
                    </a:lnTo>
                    <a:lnTo>
                      <a:pt x="655" y="212"/>
                    </a:lnTo>
                    <a:lnTo>
                      <a:pt x="653" y="215"/>
                    </a:lnTo>
                    <a:lnTo>
                      <a:pt x="651" y="220"/>
                    </a:lnTo>
                    <a:lnTo>
                      <a:pt x="649" y="227"/>
                    </a:lnTo>
                    <a:lnTo>
                      <a:pt x="648" y="243"/>
                    </a:lnTo>
                    <a:lnTo>
                      <a:pt x="648" y="262"/>
                    </a:lnTo>
                    <a:lnTo>
                      <a:pt x="648" y="272"/>
                    </a:lnTo>
                    <a:lnTo>
                      <a:pt x="651" y="283"/>
                    </a:lnTo>
                    <a:lnTo>
                      <a:pt x="653" y="293"/>
                    </a:lnTo>
                    <a:lnTo>
                      <a:pt x="655" y="301"/>
                    </a:lnTo>
                    <a:lnTo>
                      <a:pt x="664" y="315"/>
                    </a:lnTo>
                    <a:lnTo>
                      <a:pt x="671" y="326"/>
                    </a:lnTo>
                    <a:lnTo>
                      <a:pt x="674" y="331"/>
                    </a:lnTo>
                    <a:lnTo>
                      <a:pt x="677" y="337"/>
                    </a:lnTo>
                    <a:lnTo>
                      <a:pt x="679" y="344"/>
                    </a:lnTo>
                    <a:lnTo>
                      <a:pt x="681" y="350"/>
                    </a:lnTo>
                    <a:lnTo>
                      <a:pt x="681" y="357"/>
                    </a:lnTo>
                    <a:lnTo>
                      <a:pt x="681" y="363"/>
                    </a:lnTo>
                    <a:lnTo>
                      <a:pt x="679" y="368"/>
                    </a:lnTo>
                    <a:lnTo>
                      <a:pt x="676" y="372"/>
                    </a:lnTo>
                    <a:lnTo>
                      <a:pt x="673" y="376"/>
                    </a:lnTo>
                    <a:lnTo>
                      <a:pt x="671" y="381"/>
                    </a:lnTo>
                    <a:lnTo>
                      <a:pt x="670" y="384"/>
                    </a:lnTo>
                    <a:lnTo>
                      <a:pt x="668" y="390"/>
                    </a:lnTo>
                    <a:lnTo>
                      <a:pt x="667" y="395"/>
                    </a:lnTo>
                    <a:lnTo>
                      <a:pt x="666" y="401"/>
                    </a:lnTo>
                    <a:lnTo>
                      <a:pt x="665" y="407"/>
                    </a:lnTo>
                    <a:lnTo>
                      <a:pt x="661" y="413"/>
                    </a:lnTo>
                    <a:lnTo>
                      <a:pt x="658" y="419"/>
                    </a:lnTo>
                    <a:lnTo>
                      <a:pt x="652" y="423"/>
                    </a:lnTo>
                    <a:lnTo>
                      <a:pt x="647" y="427"/>
                    </a:lnTo>
                    <a:lnTo>
                      <a:pt x="641" y="429"/>
                    </a:lnTo>
                    <a:lnTo>
                      <a:pt x="635" y="429"/>
                    </a:lnTo>
                    <a:lnTo>
                      <a:pt x="629" y="429"/>
                    </a:lnTo>
                    <a:lnTo>
                      <a:pt x="624" y="428"/>
                    </a:lnTo>
                    <a:lnTo>
                      <a:pt x="620" y="426"/>
                    </a:lnTo>
                    <a:lnTo>
                      <a:pt x="616" y="423"/>
                    </a:lnTo>
                    <a:lnTo>
                      <a:pt x="611" y="423"/>
                    </a:lnTo>
                    <a:lnTo>
                      <a:pt x="607" y="423"/>
                    </a:lnTo>
                    <a:lnTo>
                      <a:pt x="602" y="426"/>
                    </a:lnTo>
                    <a:lnTo>
                      <a:pt x="592" y="432"/>
                    </a:lnTo>
                    <a:lnTo>
                      <a:pt x="584" y="439"/>
                    </a:lnTo>
                    <a:lnTo>
                      <a:pt x="580" y="442"/>
                    </a:lnTo>
                    <a:lnTo>
                      <a:pt x="576" y="445"/>
                    </a:lnTo>
                    <a:lnTo>
                      <a:pt x="571" y="447"/>
                    </a:lnTo>
                    <a:lnTo>
                      <a:pt x="567" y="448"/>
                    </a:lnTo>
                    <a:lnTo>
                      <a:pt x="563" y="450"/>
                    </a:lnTo>
                    <a:lnTo>
                      <a:pt x="558" y="448"/>
                    </a:lnTo>
                    <a:lnTo>
                      <a:pt x="554" y="447"/>
                    </a:lnTo>
                    <a:lnTo>
                      <a:pt x="552" y="446"/>
                    </a:lnTo>
                    <a:lnTo>
                      <a:pt x="547" y="439"/>
                    </a:lnTo>
                    <a:lnTo>
                      <a:pt x="545" y="431"/>
                    </a:lnTo>
                    <a:lnTo>
                      <a:pt x="544" y="421"/>
                    </a:lnTo>
                    <a:lnTo>
                      <a:pt x="542" y="409"/>
                    </a:lnTo>
                    <a:lnTo>
                      <a:pt x="544" y="397"/>
                    </a:lnTo>
                    <a:lnTo>
                      <a:pt x="544" y="389"/>
                    </a:lnTo>
                    <a:lnTo>
                      <a:pt x="542" y="381"/>
                    </a:lnTo>
                    <a:lnTo>
                      <a:pt x="540" y="374"/>
                    </a:lnTo>
                    <a:lnTo>
                      <a:pt x="532" y="357"/>
                    </a:lnTo>
                    <a:lnTo>
                      <a:pt x="525" y="338"/>
                    </a:lnTo>
                    <a:lnTo>
                      <a:pt x="523" y="332"/>
                    </a:lnTo>
                    <a:lnTo>
                      <a:pt x="521" y="328"/>
                    </a:lnTo>
                    <a:lnTo>
                      <a:pt x="517" y="325"/>
                    </a:lnTo>
                    <a:lnTo>
                      <a:pt x="515" y="322"/>
                    </a:lnTo>
                    <a:lnTo>
                      <a:pt x="511" y="321"/>
                    </a:lnTo>
                    <a:lnTo>
                      <a:pt x="508" y="322"/>
                    </a:lnTo>
                    <a:lnTo>
                      <a:pt x="504" y="324"/>
                    </a:lnTo>
                    <a:lnTo>
                      <a:pt x="500" y="327"/>
                    </a:lnTo>
                    <a:lnTo>
                      <a:pt x="496" y="332"/>
                    </a:lnTo>
                    <a:lnTo>
                      <a:pt x="494" y="338"/>
                    </a:lnTo>
                    <a:lnTo>
                      <a:pt x="492" y="344"/>
                    </a:lnTo>
                    <a:lnTo>
                      <a:pt x="492" y="351"/>
                    </a:lnTo>
                    <a:lnTo>
                      <a:pt x="495" y="365"/>
                    </a:lnTo>
                    <a:lnTo>
                      <a:pt x="498" y="378"/>
                    </a:lnTo>
                    <a:lnTo>
                      <a:pt x="501" y="383"/>
                    </a:lnTo>
                    <a:lnTo>
                      <a:pt x="500" y="388"/>
                    </a:lnTo>
                    <a:lnTo>
                      <a:pt x="497" y="391"/>
                    </a:lnTo>
                    <a:lnTo>
                      <a:pt x="495" y="394"/>
                    </a:lnTo>
                    <a:lnTo>
                      <a:pt x="485" y="398"/>
                    </a:lnTo>
                    <a:lnTo>
                      <a:pt x="475" y="402"/>
                    </a:lnTo>
                    <a:lnTo>
                      <a:pt x="462" y="406"/>
                    </a:lnTo>
                    <a:lnTo>
                      <a:pt x="453" y="408"/>
                    </a:lnTo>
                    <a:lnTo>
                      <a:pt x="450" y="409"/>
                    </a:lnTo>
                    <a:lnTo>
                      <a:pt x="447" y="410"/>
                    </a:lnTo>
                    <a:lnTo>
                      <a:pt x="446" y="412"/>
                    </a:lnTo>
                    <a:lnTo>
                      <a:pt x="446" y="414"/>
                    </a:lnTo>
                    <a:lnTo>
                      <a:pt x="446" y="420"/>
                    </a:lnTo>
                    <a:lnTo>
                      <a:pt x="447" y="427"/>
                    </a:lnTo>
                    <a:lnTo>
                      <a:pt x="447" y="435"/>
                    </a:lnTo>
                    <a:lnTo>
                      <a:pt x="445" y="445"/>
                    </a:lnTo>
                    <a:lnTo>
                      <a:pt x="441" y="460"/>
                    </a:lnTo>
                    <a:lnTo>
                      <a:pt x="437" y="477"/>
                    </a:lnTo>
                    <a:lnTo>
                      <a:pt x="435" y="484"/>
                    </a:lnTo>
                    <a:lnTo>
                      <a:pt x="435" y="491"/>
                    </a:lnTo>
                    <a:lnTo>
                      <a:pt x="437" y="497"/>
                    </a:lnTo>
                    <a:lnTo>
                      <a:pt x="439" y="503"/>
                    </a:lnTo>
                    <a:lnTo>
                      <a:pt x="441" y="508"/>
                    </a:lnTo>
                    <a:lnTo>
                      <a:pt x="444" y="513"/>
                    </a:lnTo>
                    <a:lnTo>
                      <a:pt x="446" y="519"/>
                    </a:lnTo>
                    <a:lnTo>
                      <a:pt x="447" y="524"/>
                    </a:lnTo>
                    <a:lnTo>
                      <a:pt x="450" y="539"/>
                    </a:lnTo>
                    <a:lnTo>
                      <a:pt x="451" y="554"/>
                    </a:lnTo>
                    <a:lnTo>
                      <a:pt x="454" y="576"/>
                    </a:lnTo>
                    <a:lnTo>
                      <a:pt x="459" y="604"/>
                    </a:lnTo>
                    <a:lnTo>
                      <a:pt x="466" y="635"/>
                    </a:lnTo>
                    <a:lnTo>
                      <a:pt x="472" y="662"/>
                    </a:lnTo>
                    <a:lnTo>
                      <a:pt x="478" y="684"/>
                    </a:lnTo>
                    <a:lnTo>
                      <a:pt x="483" y="699"/>
                    </a:lnTo>
                    <a:lnTo>
                      <a:pt x="487" y="705"/>
                    </a:lnTo>
                    <a:lnTo>
                      <a:pt x="490" y="709"/>
                    </a:lnTo>
                    <a:lnTo>
                      <a:pt x="496" y="710"/>
                    </a:lnTo>
                    <a:lnTo>
                      <a:pt x="502" y="711"/>
                    </a:lnTo>
                    <a:lnTo>
                      <a:pt x="509" y="710"/>
                    </a:lnTo>
                    <a:lnTo>
                      <a:pt x="515" y="708"/>
                    </a:lnTo>
                    <a:lnTo>
                      <a:pt x="520" y="704"/>
                    </a:lnTo>
                    <a:lnTo>
                      <a:pt x="523" y="699"/>
                    </a:lnTo>
                    <a:lnTo>
                      <a:pt x="527" y="693"/>
                    </a:lnTo>
                    <a:lnTo>
                      <a:pt x="529" y="686"/>
                    </a:lnTo>
                    <a:lnTo>
                      <a:pt x="532" y="679"/>
                    </a:lnTo>
                    <a:lnTo>
                      <a:pt x="532" y="671"/>
                    </a:lnTo>
                    <a:lnTo>
                      <a:pt x="533" y="666"/>
                    </a:lnTo>
                    <a:lnTo>
                      <a:pt x="534" y="662"/>
                    </a:lnTo>
                    <a:lnTo>
                      <a:pt x="538" y="659"/>
                    </a:lnTo>
                    <a:lnTo>
                      <a:pt x="540" y="658"/>
                    </a:lnTo>
                    <a:lnTo>
                      <a:pt x="545" y="658"/>
                    </a:lnTo>
                    <a:lnTo>
                      <a:pt x="548" y="659"/>
                    </a:lnTo>
                    <a:lnTo>
                      <a:pt x="553" y="662"/>
                    </a:lnTo>
                    <a:lnTo>
                      <a:pt x="558" y="667"/>
                    </a:lnTo>
                    <a:lnTo>
                      <a:pt x="567" y="667"/>
                    </a:lnTo>
                    <a:lnTo>
                      <a:pt x="580" y="669"/>
                    </a:lnTo>
                    <a:lnTo>
                      <a:pt x="585" y="677"/>
                    </a:lnTo>
                    <a:lnTo>
                      <a:pt x="590" y="685"/>
                    </a:lnTo>
                    <a:lnTo>
                      <a:pt x="592" y="688"/>
                    </a:lnTo>
                    <a:lnTo>
                      <a:pt x="595" y="691"/>
                    </a:lnTo>
                    <a:lnTo>
                      <a:pt x="598" y="693"/>
                    </a:lnTo>
                    <a:lnTo>
                      <a:pt x="602" y="692"/>
                    </a:lnTo>
                    <a:lnTo>
                      <a:pt x="610" y="688"/>
                    </a:lnTo>
                    <a:lnTo>
                      <a:pt x="617" y="686"/>
                    </a:lnTo>
                    <a:lnTo>
                      <a:pt x="621" y="686"/>
                    </a:lnTo>
                    <a:lnTo>
                      <a:pt x="622" y="687"/>
                    </a:lnTo>
                    <a:lnTo>
                      <a:pt x="623" y="690"/>
                    </a:lnTo>
                    <a:lnTo>
                      <a:pt x="623" y="693"/>
                    </a:lnTo>
                    <a:lnTo>
                      <a:pt x="621" y="702"/>
                    </a:lnTo>
                    <a:lnTo>
                      <a:pt x="616" y="711"/>
                    </a:lnTo>
                    <a:lnTo>
                      <a:pt x="613" y="722"/>
                    </a:lnTo>
                    <a:lnTo>
                      <a:pt x="611" y="734"/>
                    </a:lnTo>
                    <a:lnTo>
                      <a:pt x="611" y="747"/>
                    </a:lnTo>
                    <a:lnTo>
                      <a:pt x="615" y="760"/>
                    </a:lnTo>
                    <a:lnTo>
                      <a:pt x="618" y="773"/>
                    </a:lnTo>
                    <a:lnTo>
                      <a:pt x="621" y="787"/>
                    </a:lnTo>
                    <a:lnTo>
                      <a:pt x="622" y="799"/>
                    </a:lnTo>
                    <a:lnTo>
                      <a:pt x="623" y="809"/>
                    </a:lnTo>
                    <a:lnTo>
                      <a:pt x="623" y="818"/>
                    </a:lnTo>
                    <a:lnTo>
                      <a:pt x="622" y="825"/>
                    </a:lnTo>
                    <a:lnTo>
                      <a:pt x="617" y="839"/>
                    </a:lnTo>
                    <a:lnTo>
                      <a:pt x="609" y="855"/>
                    </a:lnTo>
                    <a:lnTo>
                      <a:pt x="605" y="863"/>
                    </a:lnTo>
                    <a:lnTo>
                      <a:pt x="603" y="872"/>
                    </a:lnTo>
                    <a:lnTo>
                      <a:pt x="602" y="880"/>
                    </a:lnTo>
                    <a:lnTo>
                      <a:pt x="602" y="889"/>
                    </a:lnTo>
                    <a:lnTo>
                      <a:pt x="603" y="898"/>
                    </a:lnTo>
                    <a:lnTo>
                      <a:pt x="607" y="906"/>
                    </a:lnTo>
                    <a:lnTo>
                      <a:pt x="611" y="913"/>
                    </a:lnTo>
                    <a:lnTo>
                      <a:pt x="617" y="921"/>
                    </a:lnTo>
                    <a:lnTo>
                      <a:pt x="621" y="925"/>
                    </a:lnTo>
                    <a:lnTo>
                      <a:pt x="622" y="929"/>
                    </a:lnTo>
                    <a:lnTo>
                      <a:pt x="624" y="932"/>
                    </a:lnTo>
                    <a:lnTo>
                      <a:pt x="624" y="935"/>
                    </a:lnTo>
                    <a:lnTo>
                      <a:pt x="624" y="940"/>
                    </a:lnTo>
                    <a:lnTo>
                      <a:pt x="622" y="946"/>
                    </a:lnTo>
                    <a:lnTo>
                      <a:pt x="614" y="958"/>
                    </a:lnTo>
                    <a:lnTo>
                      <a:pt x="608" y="971"/>
                    </a:lnTo>
                    <a:lnTo>
                      <a:pt x="605" y="982"/>
                    </a:lnTo>
                    <a:lnTo>
                      <a:pt x="605" y="998"/>
                    </a:lnTo>
                    <a:lnTo>
                      <a:pt x="605" y="1015"/>
                    </a:lnTo>
                    <a:lnTo>
                      <a:pt x="605" y="1034"/>
                    </a:lnTo>
                    <a:lnTo>
                      <a:pt x="605" y="1075"/>
                    </a:lnTo>
                    <a:lnTo>
                      <a:pt x="603" y="1108"/>
                    </a:lnTo>
                    <a:lnTo>
                      <a:pt x="599" y="1135"/>
                    </a:lnTo>
                    <a:lnTo>
                      <a:pt x="596" y="1164"/>
                    </a:lnTo>
                    <a:lnTo>
                      <a:pt x="594" y="1178"/>
                    </a:lnTo>
                    <a:lnTo>
                      <a:pt x="590" y="1192"/>
                    </a:lnTo>
                    <a:lnTo>
                      <a:pt x="585" y="1207"/>
                    </a:lnTo>
                    <a:lnTo>
                      <a:pt x="579" y="1221"/>
                    </a:lnTo>
                    <a:lnTo>
                      <a:pt x="572" y="1234"/>
                    </a:lnTo>
                    <a:lnTo>
                      <a:pt x="564" y="1246"/>
                    </a:lnTo>
                    <a:lnTo>
                      <a:pt x="557" y="1255"/>
                    </a:lnTo>
                    <a:lnTo>
                      <a:pt x="553" y="1265"/>
                    </a:lnTo>
                    <a:lnTo>
                      <a:pt x="560" y="1279"/>
                    </a:lnTo>
                    <a:lnTo>
                      <a:pt x="569" y="1297"/>
                    </a:lnTo>
                    <a:lnTo>
                      <a:pt x="569" y="1308"/>
                    </a:lnTo>
                    <a:lnTo>
                      <a:pt x="567" y="1315"/>
                    </a:lnTo>
                    <a:lnTo>
                      <a:pt x="564" y="1321"/>
                    </a:lnTo>
                    <a:lnTo>
                      <a:pt x="560" y="1326"/>
                    </a:lnTo>
                    <a:lnTo>
                      <a:pt x="557" y="1327"/>
                    </a:lnTo>
                    <a:lnTo>
                      <a:pt x="553" y="1328"/>
                    </a:lnTo>
                    <a:lnTo>
                      <a:pt x="550" y="1327"/>
                    </a:lnTo>
                    <a:lnTo>
                      <a:pt x="547" y="1324"/>
                    </a:lnTo>
                    <a:lnTo>
                      <a:pt x="542" y="1317"/>
                    </a:lnTo>
                    <a:lnTo>
                      <a:pt x="534" y="1309"/>
                    </a:lnTo>
                    <a:lnTo>
                      <a:pt x="529" y="1305"/>
                    </a:lnTo>
                    <a:lnTo>
                      <a:pt x="525" y="1303"/>
                    </a:lnTo>
                    <a:lnTo>
                      <a:pt x="519" y="1302"/>
                    </a:lnTo>
                    <a:lnTo>
                      <a:pt x="513" y="1302"/>
                    </a:lnTo>
                    <a:lnTo>
                      <a:pt x="510" y="1303"/>
                    </a:lnTo>
                    <a:lnTo>
                      <a:pt x="509" y="1305"/>
                    </a:lnTo>
                    <a:lnTo>
                      <a:pt x="507" y="1308"/>
                    </a:lnTo>
                    <a:lnTo>
                      <a:pt x="506" y="1310"/>
                    </a:lnTo>
                    <a:lnTo>
                      <a:pt x="506" y="1316"/>
                    </a:lnTo>
                    <a:lnTo>
                      <a:pt x="506" y="1323"/>
                    </a:lnTo>
                    <a:lnTo>
                      <a:pt x="509" y="1341"/>
                    </a:lnTo>
                    <a:lnTo>
                      <a:pt x="513" y="1362"/>
                    </a:lnTo>
                    <a:lnTo>
                      <a:pt x="516" y="1373"/>
                    </a:lnTo>
                    <a:lnTo>
                      <a:pt x="521" y="1384"/>
                    </a:lnTo>
                    <a:lnTo>
                      <a:pt x="526" y="1393"/>
                    </a:lnTo>
                    <a:lnTo>
                      <a:pt x="533" y="1403"/>
                    </a:lnTo>
                    <a:lnTo>
                      <a:pt x="538" y="1412"/>
                    </a:lnTo>
                    <a:lnTo>
                      <a:pt x="542" y="1421"/>
                    </a:lnTo>
                    <a:lnTo>
                      <a:pt x="544" y="1425"/>
                    </a:lnTo>
                    <a:lnTo>
                      <a:pt x="544" y="1429"/>
                    </a:lnTo>
                    <a:lnTo>
                      <a:pt x="544" y="1434"/>
                    </a:lnTo>
                    <a:lnTo>
                      <a:pt x="544" y="1437"/>
                    </a:lnTo>
                    <a:lnTo>
                      <a:pt x="541" y="1443"/>
                    </a:lnTo>
                    <a:lnTo>
                      <a:pt x="538" y="1449"/>
                    </a:lnTo>
                    <a:lnTo>
                      <a:pt x="534" y="1453"/>
                    </a:lnTo>
                    <a:lnTo>
                      <a:pt x="529" y="1455"/>
                    </a:lnTo>
                    <a:lnTo>
                      <a:pt x="525" y="1455"/>
                    </a:lnTo>
                    <a:lnTo>
                      <a:pt x="517" y="1454"/>
                    </a:lnTo>
                    <a:lnTo>
                      <a:pt x="509" y="1450"/>
                    </a:lnTo>
                    <a:lnTo>
                      <a:pt x="498" y="1446"/>
                    </a:lnTo>
                    <a:lnTo>
                      <a:pt x="492" y="1443"/>
                    </a:lnTo>
                    <a:lnTo>
                      <a:pt x="487" y="1442"/>
                    </a:lnTo>
                    <a:lnTo>
                      <a:pt x="483" y="1442"/>
                    </a:lnTo>
                    <a:lnTo>
                      <a:pt x="478" y="1442"/>
                    </a:lnTo>
                    <a:lnTo>
                      <a:pt x="475" y="1443"/>
                    </a:lnTo>
                    <a:lnTo>
                      <a:pt x="471" y="1446"/>
                    </a:lnTo>
                    <a:lnTo>
                      <a:pt x="467" y="1448"/>
                    </a:lnTo>
                    <a:lnTo>
                      <a:pt x="464" y="1452"/>
                    </a:lnTo>
                    <a:lnTo>
                      <a:pt x="451" y="1468"/>
                    </a:lnTo>
                    <a:lnTo>
                      <a:pt x="437" y="1491"/>
                    </a:lnTo>
                    <a:lnTo>
                      <a:pt x="422" y="1513"/>
                    </a:lnTo>
                    <a:lnTo>
                      <a:pt x="409" y="1535"/>
                    </a:lnTo>
                    <a:lnTo>
                      <a:pt x="404" y="1544"/>
                    </a:lnTo>
                    <a:lnTo>
                      <a:pt x="400" y="1550"/>
                    </a:lnTo>
                    <a:lnTo>
                      <a:pt x="397" y="1553"/>
                    </a:lnTo>
                    <a:lnTo>
                      <a:pt x="395" y="1555"/>
                    </a:lnTo>
                    <a:lnTo>
                      <a:pt x="393" y="1555"/>
                    </a:lnTo>
                    <a:lnTo>
                      <a:pt x="391" y="1555"/>
                    </a:lnTo>
                    <a:lnTo>
                      <a:pt x="384" y="1553"/>
                    </a:lnTo>
                    <a:lnTo>
                      <a:pt x="374" y="1547"/>
                    </a:lnTo>
                    <a:lnTo>
                      <a:pt x="368" y="1542"/>
                    </a:lnTo>
                    <a:lnTo>
                      <a:pt x="362" y="1537"/>
                    </a:lnTo>
                    <a:lnTo>
                      <a:pt x="356" y="1532"/>
                    </a:lnTo>
                    <a:lnTo>
                      <a:pt x="351" y="1526"/>
                    </a:lnTo>
                    <a:lnTo>
                      <a:pt x="345" y="1510"/>
                    </a:lnTo>
                    <a:lnTo>
                      <a:pt x="339" y="1498"/>
                    </a:lnTo>
                    <a:lnTo>
                      <a:pt x="336" y="1497"/>
                    </a:lnTo>
                    <a:lnTo>
                      <a:pt x="332" y="1497"/>
                    </a:lnTo>
                    <a:lnTo>
                      <a:pt x="330" y="1498"/>
                    </a:lnTo>
                    <a:lnTo>
                      <a:pt x="327" y="1499"/>
                    </a:lnTo>
                    <a:lnTo>
                      <a:pt x="325" y="1506"/>
                    </a:lnTo>
                    <a:lnTo>
                      <a:pt x="322" y="1516"/>
                    </a:lnTo>
                    <a:lnTo>
                      <a:pt x="319" y="1526"/>
                    </a:lnTo>
                    <a:lnTo>
                      <a:pt x="317" y="1537"/>
                    </a:lnTo>
                    <a:lnTo>
                      <a:pt x="315" y="1542"/>
                    </a:lnTo>
                    <a:lnTo>
                      <a:pt x="313" y="1547"/>
                    </a:lnTo>
                    <a:lnTo>
                      <a:pt x="311" y="1550"/>
                    </a:lnTo>
                    <a:lnTo>
                      <a:pt x="307" y="1554"/>
                    </a:lnTo>
                    <a:lnTo>
                      <a:pt x="303" y="1559"/>
                    </a:lnTo>
                    <a:lnTo>
                      <a:pt x="301" y="1563"/>
                    </a:lnTo>
                    <a:lnTo>
                      <a:pt x="301" y="1568"/>
                    </a:lnTo>
                    <a:lnTo>
                      <a:pt x="303" y="1573"/>
                    </a:lnTo>
                    <a:lnTo>
                      <a:pt x="305" y="1576"/>
                    </a:lnTo>
                    <a:lnTo>
                      <a:pt x="307" y="1581"/>
                    </a:lnTo>
                    <a:lnTo>
                      <a:pt x="308" y="1585"/>
                    </a:lnTo>
                    <a:lnTo>
                      <a:pt x="308" y="1588"/>
                    </a:lnTo>
                    <a:lnTo>
                      <a:pt x="305" y="1597"/>
                    </a:lnTo>
                    <a:lnTo>
                      <a:pt x="300" y="1603"/>
                    </a:lnTo>
                    <a:lnTo>
                      <a:pt x="294" y="1607"/>
                    </a:lnTo>
                    <a:lnTo>
                      <a:pt x="287" y="1614"/>
                    </a:lnTo>
                    <a:lnTo>
                      <a:pt x="278" y="1627"/>
                    </a:lnTo>
                    <a:lnTo>
                      <a:pt x="269" y="1639"/>
                    </a:lnTo>
                    <a:lnTo>
                      <a:pt x="262" y="1644"/>
                    </a:lnTo>
                    <a:lnTo>
                      <a:pt x="252" y="1650"/>
                    </a:lnTo>
                    <a:lnTo>
                      <a:pt x="244" y="1657"/>
                    </a:lnTo>
                    <a:lnTo>
                      <a:pt x="238" y="1664"/>
                    </a:lnTo>
                    <a:lnTo>
                      <a:pt x="235" y="1670"/>
                    </a:lnTo>
                    <a:lnTo>
                      <a:pt x="231" y="1675"/>
                    </a:lnTo>
                    <a:lnTo>
                      <a:pt x="226" y="1679"/>
                    </a:lnTo>
                    <a:lnTo>
                      <a:pt x="223" y="1681"/>
                    </a:lnTo>
                    <a:lnTo>
                      <a:pt x="218" y="1681"/>
                    </a:lnTo>
                    <a:lnTo>
                      <a:pt x="213" y="1680"/>
                    </a:lnTo>
                    <a:lnTo>
                      <a:pt x="207" y="1675"/>
                    </a:lnTo>
                    <a:lnTo>
                      <a:pt x="200" y="1670"/>
                    </a:lnTo>
                    <a:lnTo>
                      <a:pt x="195" y="1667"/>
                    </a:lnTo>
                    <a:lnTo>
                      <a:pt x="192" y="1666"/>
                    </a:lnTo>
                    <a:lnTo>
                      <a:pt x="188" y="1666"/>
                    </a:lnTo>
                    <a:lnTo>
                      <a:pt x="186" y="1666"/>
                    </a:lnTo>
                    <a:lnTo>
                      <a:pt x="180" y="1669"/>
                    </a:lnTo>
                    <a:lnTo>
                      <a:pt x="174" y="1676"/>
                    </a:lnTo>
                    <a:lnTo>
                      <a:pt x="163" y="1693"/>
                    </a:lnTo>
                    <a:lnTo>
                      <a:pt x="150" y="1711"/>
                    </a:lnTo>
                    <a:lnTo>
                      <a:pt x="144" y="1717"/>
                    </a:lnTo>
                    <a:lnTo>
                      <a:pt x="137" y="1723"/>
                    </a:lnTo>
                    <a:lnTo>
                      <a:pt x="131" y="1727"/>
                    </a:lnTo>
                    <a:lnTo>
                      <a:pt x="128" y="1729"/>
                    </a:lnTo>
                    <a:lnTo>
                      <a:pt x="125" y="1729"/>
                    </a:lnTo>
                    <a:lnTo>
                      <a:pt x="125" y="1730"/>
                    </a:lnTo>
                    <a:lnTo>
                      <a:pt x="125" y="1731"/>
                    </a:lnTo>
                    <a:lnTo>
                      <a:pt x="125" y="1733"/>
                    </a:lnTo>
                    <a:lnTo>
                      <a:pt x="128" y="1738"/>
                    </a:lnTo>
                    <a:lnTo>
                      <a:pt x="129" y="1745"/>
                    </a:lnTo>
                    <a:lnTo>
                      <a:pt x="129" y="1753"/>
                    </a:lnTo>
                    <a:lnTo>
                      <a:pt x="126" y="1762"/>
                    </a:lnTo>
                    <a:lnTo>
                      <a:pt x="123" y="1770"/>
                    </a:lnTo>
                    <a:lnTo>
                      <a:pt x="120" y="1777"/>
                    </a:lnTo>
                    <a:lnTo>
                      <a:pt x="118" y="1786"/>
                    </a:lnTo>
                    <a:lnTo>
                      <a:pt x="117" y="1794"/>
                    </a:lnTo>
                    <a:lnTo>
                      <a:pt x="118" y="1800"/>
                    </a:lnTo>
                    <a:lnTo>
                      <a:pt x="119" y="1806"/>
                    </a:lnTo>
                    <a:lnTo>
                      <a:pt x="125" y="1815"/>
                    </a:lnTo>
                    <a:lnTo>
                      <a:pt x="130" y="1822"/>
                    </a:lnTo>
                    <a:lnTo>
                      <a:pt x="132" y="1826"/>
                    </a:lnTo>
                    <a:lnTo>
                      <a:pt x="133" y="1830"/>
                    </a:lnTo>
                    <a:lnTo>
                      <a:pt x="133" y="1833"/>
                    </a:lnTo>
                    <a:lnTo>
                      <a:pt x="133" y="1837"/>
                    </a:lnTo>
                    <a:lnTo>
                      <a:pt x="131" y="1841"/>
                    </a:lnTo>
                    <a:lnTo>
                      <a:pt x="126" y="1844"/>
                    </a:lnTo>
                    <a:lnTo>
                      <a:pt x="123" y="1845"/>
                    </a:lnTo>
                    <a:lnTo>
                      <a:pt x="117" y="1845"/>
                    </a:lnTo>
                    <a:lnTo>
                      <a:pt x="105" y="1844"/>
                    </a:lnTo>
                    <a:lnTo>
                      <a:pt x="93" y="1845"/>
                    </a:lnTo>
                    <a:lnTo>
                      <a:pt x="85" y="1850"/>
                    </a:lnTo>
                    <a:lnTo>
                      <a:pt x="75" y="1858"/>
                    </a:lnTo>
                    <a:lnTo>
                      <a:pt x="66" y="1864"/>
                    </a:lnTo>
                    <a:lnTo>
                      <a:pt x="56" y="1870"/>
                    </a:lnTo>
                    <a:lnTo>
                      <a:pt x="51" y="1874"/>
                    </a:lnTo>
                    <a:lnTo>
                      <a:pt x="48" y="1878"/>
                    </a:lnTo>
                    <a:lnTo>
                      <a:pt x="45" y="1883"/>
                    </a:lnTo>
                    <a:lnTo>
                      <a:pt x="44" y="1888"/>
                    </a:lnTo>
                    <a:lnTo>
                      <a:pt x="42" y="1901"/>
                    </a:lnTo>
                    <a:lnTo>
                      <a:pt x="40" y="1916"/>
                    </a:lnTo>
                    <a:lnTo>
                      <a:pt x="36" y="1933"/>
                    </a:lnTo>
                    <a:lnTo>
                      <a:pt x="32" y="1950"/>
                    </a:lnTo>
                    <a:lnTo>
                      <a:pt x="26" y="1967"/>
                    </a:lnTo>
                    <a:lnTo>
                      <a:pt x="22" y="1984"/>
                    </a:lnTo>
                    <a:lnTo>
                      <a:pt x="19" y="1994"/>
                    </a:lnTo>
                    <a:lnTo>
                      <a:pt x="18" y="2001"/>
                    </a:lnTo>
                    <a:lnTo>
                      <a:pt x="19" y="2005"/>
                    </a:lnTo>
                    <a:lnTo>
                      <a:pt x="22" y="2008"/>
                    </a:lnTo>
                    <a:lnTo>
                      <a:pt x="25" y="2010"/>
                    </a:lnTo>
                    <a:lnTo>
                      <a:pt x="30" y="2010"/>
                    </a:lnTo>
                    <a:lnTo>
                      <a:pt x="38" y="2010"/>
                    </a:lnTo>
                    <a:lnTo>
                      <a:pt x="48" y="2009"/>
                    </a:lnTo>
                    <a:lnTo>
                      <a:pt x="53" y="2010"/>
                    </a:lnTo>
                    <a:lnTo>
                      <a:pt x="57" y="2011"/>
                    </a:lnTo>
                    <a:lnTo>
                      <a:pt x="62" y="2013"/>
                    </a:lnTo>
                    <a:lnTo>
                      <a:pt x="66" y="2015"/>
                    </a:lnTo>
                    <a:lnTo>
                      <a:pt x="72" y="2022"/>
                    </a:lnTo>
                    <a:lnTo>
                      <a:pt x="76" y="2029"/>
                    </a:lnTo>
                    <a:lnTo>
                      <a:pt x="79" y="2038"/>
                    </a:lnTo>
                    <a:lnTo>
                      <a:pt x="79" y="2045"/>
                    </a:lnTo>
                    <a:lnTo>
                      <a:pt x="78" y="2048"/>
                    </a:lnTo>
                    <a:lnTo>
                      <a:pt x="76" y="2051"/>
                    </a:lnTo>
                    <a:lnTo>
                      <a:pt x="74" y="2053"/>
                    </a:lnTo>
                    <a:lnTo>
                      <a:pt x="70" y="2055"/>
                    </a:lnTo>
                    <a:lnTo>
                      <a:pt x="65" y="2058"/>
                    </a:lnTo>
                    <a:lnTo>
                      <a:pt x="61" y="2061"/>
                    </a:lnTo>
                    <a:lnTo>
                      <a:pt x="59" y="2065"/>
                    </a:lnTo>
                    <a:lnTo>
                      <a:pt x="59" y="2068"/>
                    </a:lnTo>
                    <a:lnTo>
                      <a:pt x="60" y="2072"/>
                    </a:lnTo>
                    <a:lnTo>
                      <a:pt x="62" y="2074"/>
                    </a:lnTo>
                    <a:lnTo>
                      <a:pt x="66" y="2077"/>
                    </a:lnTo>
                    <a:lnTo>
                      <a:pt x="70" y="2078"/>
                    </a:lnTo>
                    <a:lnTo>
                      <a:pt x="75" y="2079"/>
                    </a:lnTo>
                    <a:lnTo>
                      <a:pt x="79" y="2080"/>
                    </a:lnTo>
                    <a:lnTo>
                      <a:pt x="82" y="2083"/>
                    </a:lnTo>
                    <a:lnTo>
                      <a:pt x="86" y="2087"/>
                    </a:lnTo>
                    <a:lnTo>
                      <a:pt x="88" y="2092"/>
                    </a:lnTo>
                    <a:lnTo>
                      <a:pt x="89" y="2098"/>
                    </a:lnTo>
                    <a:lnTo>
                      <a:pt x="89" y="2106"/>
                    </a:lnTo>
                    <a:lnTo>
                      <a:pt x="88" y="2116"/>
                    </a:lnTo>
                    <a:lnTo>
                      <a:pt x="86" y="2126"/>
                    </a:lnTo>
                    <a:lnTo>
                      <a:pt x="82" y="2134"/>
                    </a:lnTo>
                    <a:lnTo>
                      <a:pt x="78" y="2142"/>
                    </a:lnTo>
                    <a:lnTo>
                      <a:pt x="73" y="2148"/>
                    </a:lnTo>
                    <a:lnTo>
                      <a:pt x="59" y="2161"/>
                    </a:lnTo>
                    <a:lnTo>
                      <a:pt x="40" y="2177"/>
                    </a:lnTo>
                    <a:lnTo>
                      <a:pt x="31" y="2186"/>
                    </a:lnTo>
                    <a:lnTo>
                      <a:pt x="23" y="2194"/>
                    </a:lnTo>
                    <a:lnTo>
                      <a:pt x="12" y="2204"/>
                    </a:lnTo>
                    <a:lnTo>
                      <a:pt x="4" y="2212"/>
                    </a:lnTo>
                    <a:lnTo>
                      <a:pt x="0" y="2219"/>
                    </a:lnTo>
                    <a:lnTo>
                      <a:pt x="0" y="2225"/>
                    </a:lnTo>
                    <a:lnTo>
                      <a:pt x="3" y="2230"/>
                    </a:lnTo>
                    <a:lnTo>
                      <a:pt x="7" y="2236"/>
                    </a:lnTo>
                    <a:lnTo>
                      <a:pt x="13" y="2241"/>
                    </a:lnTo>
                    <a:lnTo>
                      <a:pt x="19" y="2247"/>
                    </a:lnTo>
                    <a:lnTo>
                      <a:pt x="22" y="2250"/>
                    </a:lnTo>
                    <a:lnTo>
                      <a:pt x="24" y="2251"/>
                    </a:lnTo>
                    <a:lnTo>
                      <a:pt x="32" y="2249"/>
                    </a:lnTo>
                    <a:lnTo>
                      <a:pt x="42" y="2246"/>
                    </a:lnTo>
                    <a:lnTo>
                      <a:pt x="56" y="2241"/>
                    </a:lnTo>
                    <a:lnTo>
                      <a:pt x="74" y="2231"/>
                    </a:lnTo>
                    <a:lnTo>
                      <a:pt x="85" y="2224"/>
                    </a:lnTo>
                    <a:lnTo>
                      <a:pt x="95" y="2217"/>
                    </a:lnTo>
                    <a:lnTo>
                      <a:pt x="104" y="2211"/>
                    </a:lnTo>
                    <a:lnTo>
                      <a:pt x="113" y="2206"/>
                    </a:lnTo>
                    <a:lnTo>
                      <a:pt x="128" y="2208"/>
                    </a:lnTo>
                    <a:lnTo>
                      <a:pt x="139" y="2206"/>
                    </a:lnTo>
                    <a:lnTo>
                      <a:pt x="147" y="2202"/>
                    </a:lnTo>
                    <a:lnTo>
                      <a:pt x="160" y="2193"/>
                    </a:lnTo>
                    <a:lnTo>
                      <a:pt x="171" y="2185"/>
                    </a:lnTo>
                    <a:lnTo>
                      <a:pt x="180" y="2179"/>
                    </a:lnTo>
                    <a:lnTo>
                      <a:pt x="185" y="2180"/>
                    </a:lnTo>
                    <a:lnTo>
                      <a:pt x="193" y="2183"/>
                    </a:lnTo>
                    <a:lnTo>
                      <a:pt x="205" y="2184"/>
                    </a:lnTo>
                    <a:lnTo>
                      <a:pt x="220" y="2184"/>
                    </a:lnTo>
                    <a:lnTo>
                      <a:pt x="243" y="2183"/>
                    </a:lnTo>
                    <a:lnTo>
                      <a:pt x="265" y="2183"/>
                    </a:lnTo>
                    <a:lnTo>
                      <a:pt x="276" y="2183"/>
                    </a:lnTo>
                    <a:lnTo>
                      <a:pt x="284" y="2184"/>
                    </a:lnTo>
                    <a:lnTo>
                      <a:pt x="292" y="2186"/>
                    </a:lnTo>
                    <a:lnTo>
                      <a:pt x="296" y="2187"/>
                    </a:lnTo>
                    <a:lnTo>
                      <a:pt x="307" y="2192"/>
                    </a:lnTo>
                    <a:lnTo>
                      <a:pt x="317" y="2193"/>
                    </a:lnTo>
                    <a:lnTo>
                      <a:pt x="325" y="2194"/>
                    </a:lnTo>
                    <a:lnTo>
                      <a:pt x="333" y="2193"/>
                    </a:lnTo>
                    <a:lnTo>
                      <a:pt x="351" y="2190"/>
                    </a:lnTo>
                    <a:lnTo>
                      <a:pt x="369" y="2187"/>
                    </a:lnTo>
                    <a:lnTo>
                      <a:pt x="376" y="2187"/>
                    </a:lnTo>
                    <a:lnTo>
                      <a:pt x="382" y="2188"/>
                    </a:lnTo>
                    <a:lnTo>
                      <a:pt x="388" y="2191"/>
                    </a:lnTo>
                    <a:lnTo>
                      <a:pt x="393" y="2193"/>
                    </a:lnTo>
                    <a:lnTo>
                      <a:pt x="399" y="2197"/>
                    </a:lnTo>
                    <a:lnTo>
                      <a:pt x="404" y="2202"/>
                    </a:lnTo>
                    <a:lnTo>
                      <a:pt x="412" y="2206"/>
                    </a:lnTo>
                    <a:lnTo>
                      <a:pt x="419" y="2208"/>
                    </a:lnTo>
                    <a:lnTo>
                      <a:pt x="426" y="2208"/>
                    </a:lnTo>
                    <a:lnTo>
                      <a:pt x="434" y="2206"/>
                    </a:lnTo>
                    <a:lnTo>
                      <a:pt x="443" y="2205"/>
                    </a:lnTo>
                    <a:lnTo>
                      <a:pt x="448" y="2203"/>
                    </a:lnTo>
                    <a:lnTo>
                      <a:pt x="454" y="2199"/>
                    </a:lnTo>
                    <a:lnTo>
                      <a:pt x="460" y="2198"/>
                    </a:lnTo>
                    <a:lnTo>
                      <a:pt x="466" y="2197"/>
                    </a:lnTo>
                    <a:lnTo>
                      <a:pt x="473" y="2198"/>
                    </a:lnTo>
                    <a:lnTo>
                      <a:pt x="481" y="2199"/>
                    </a:lnTo>
                    <a:lnTo>
                      <a:pt x="489" y="2199"/>
                    </a:lnTo>
                    <a:lnTo>
                      <a:pt x="497" y="2198"/>
                    </a:lnTo>
                    <a:lnTo>
                      <a:pt x="503" y="2197"/>
                    </a:lnTo>
                    <a:lnTo>
                      <a:pt x="511" y="2193"/>
                    </a:lnTo>
                    <a:lnTo>
                      <a:pt x="519" y="2192"/>
                    </a:lnTo>
                    <a:lnTo>
                      <a:pt x="520" y="2193"/>
                    </a:lnTo>
                    <a:lnTo>
                      <a:pt x="522" y="2196"/>
                    </a:lnTo>
                    <a:lnTo>
                      <a:pt x="523" y="2198"/>
                    </a:lnTo>
                    <a:lnTo>
                      <a:pt x="526" y="2203"/>
                    </a:lnTo>
                    <a:lnTo>
                      <a:pt x="527" y="2208"/>
                    </a:lnTo>
                    <a:lnTo>
                      <a:pt x="527" y="2213"/>
                    </a:lnTo>
                    <a:lnTo>
                      <a:pt x="526" y="2218"/>
                    </a:lnTo>
                    <a:lnTo>
                      <a:pt x="522" y="2224"/>
                    </a:lnTo>
                    <a:lnTo>
                      <a:pt x="516" y="2229"/>
                    </a:lnTo>
                    <a:lnTo>
                      <a:pt x="509" y="2234"/>
                    </a:lnTo>
                    <a:lnTo>
                      <a:pt x="500" y="2238"/>
                    </a:lnTo>
                    <a:lnTo>
                      <a:pt x="490" y="2243"/>
                    </a:lnTo>
                    <a:lnTo>
                      <a:pt x="469" y="2250"/>
                    </a:lnTo>
                    <a:lnTo>
                      <a:pt x="451" y="2256"/>
                    </a:lnTo>
                    <a:lnTo>
                      <a:pt x="446" y="2257"/>
                    </a:lnTo>
                    <a:lnTo>
                      <a:pt x="444" y="2260"/>
                    </a:lnTo>
                    <a:lnTo>
                      <a:pt x="440" y="2263"/>
                    </a:lnTo>
                    <a:lnTo>
                      <a:pt x="439" y="2267"/>
                    </a:lnTo>
                    <a:lnTo>
                      <a:pt x="435" y="2276"/>
                    </a:lnTo>
                    <a:lnTo>
                      <a:pt x="434" y="2288"/>
                    </a:lnTo>
                    <a:lnTo>
                      <a:pt x="434" y="2312"/>
                    </a:lnTo>
                    <a:lnTo>
                      <a:pt x="432" y="2330"/>
                    </a:lnTo>
                    <a:lnTo>
                      <a:pt x="431" y="2332"/>
                    </a:lnTo>
                    <a:lnTo>
                      <a:pt x="432" y="2335"/>
                    </a:lnTo>
                    <a:lnTo>
                      <a:pt x="433" y="2337"/>
                    </a:lnTo>
                    <a:lnTo>
                      <a:pt x="435" y="2338"/>
                    </a:lnTo>
                    <a:lnTo>
                      <a:pt x="441" y="2339"/>
                    </a:lnTo>
                    <a:lnTo>
                      <a:pt x="448" y="2341"/>
                    </a:lnTo>
                    <a:lnTo>
                      <a:pt x="457" y="2342"/>
                    </a:lnTo>
                    <a:lnTo>
                      <a:pt x="465" y="2343"/>
                    </a:lnTo>
                    <a:lnTo>
                      <a:pt x="469" y="2343"/>
                    </a:lnTo>
                    <a:lnTo>
                      <a:pt x="472" y="2345"/>
                    </a:lnTo>
                    <a:lnTo>
                      <a:pt x="475" y="2347"/>
                    </a:lnTo>
                    <a:lnTo>
                      <a:pt x="477" y="2349"/>
                    </a:lnTo>
                    <a:lnTo>
                      <a:pt x="479" y="2356"/>
                    </a:lnTo>
                    <a:lnTo>
                      <a:pt x="482" y="2366"/>
                    </a:lnTo>
                    <a:lnTo>
                      <a:pt x="482" y="2377"/>
                    </a:lnTo>
                    <a:lnTo>
                      <a:pt x="483" y="2391"/>
                    </a:lnTo>
                    <a:lnTo>
                      <a:pt x="487" y="2405"/>
                    </a:lnTo>
                    <a:lnTo>
                      <a:pt x="491" y="2418"/>
                    </a:lnTo>
                    <a:lnTo>
                      <a:pt x="492" y="2424"/>
                    </a:lnTo>
                    <a:lnTo>
                      <a:pt x="492" y="2429"/>
                    </a:lnTo>
                    <a:lnTo>
                      <a:pt x="491" y="2433"/>
                    </a:lnTo>
                    <a:lnTo>
                      <a:pt x="488" y="2438"/>
                    </a:lnTo>
                    <a:lnTo>
                      <a:pt x="481" y="2444"/>
                    </a:lnTo>
                    <a:lnTo>
                      <a:pt x="475" y="2451"/>
                    </a:lnTo>
                    <a:lnTo>
                      <a:pt x="472" y="2455"/>
                    </a:lnTo>
                    <a:lnTo>
                      <a:pt x="471" y="2458"/>
                    </a:lnTo>
                    <a:lnTo>
                      <a:pt x="471" y="2462"/>
                    </a:lnTo>
                    <a:lnTo>
                      <a:pt x="472" y="2465"/>
                    </a:lnTo>
                    <a:lnTo>
                      <a:pt x="482" y="2470"/>
                    </a:lnTo>
                    <a:lnTo>
                      <a:pt x="491" y="2473"/>
                    </a:lnTo>
                    <a:lnTo>
                      <a:pt x="495" y="2476"/>
                    </a:lnTo>
                    <a:lnTo>
                      <a:pt x="497" y="2483"/>
                    </a:lnTo>
                    <a:lnTo>
                      <a:pt x="498" y="2492"/>
                    </a:lnTo>
                    <a:lnTo>
                      <a:pt x="501" y="2501"/>
                    </a:lnTo>
                    <a:lnTo>
                      <a:pt x="502" y="2521"/>
                    </a:lnTo>
                    <a:lnTo>
                      <a:pt x="503" y="2540"/>
                    </a:lnTo>
                    <a:lnTo>
                      <a:pt x="510" y="2545"/>
                    </a:lnTo>
                    <a:lnTo>
                      <a:pt x="520" y="2550"/>
                    </a:lnTo>
                    <a:lnTo>
                      <a:pt x="521" y="2553"/>
                    </a:lnTo>
                    <a:lnTo>
                      <a:pt x="520" y="2557"/>
                    </a:lnTo>
                    <a:lnTo>
                      <a:pt x="517" y="2559"/>
                    </a:lnTo>
                    <a:lnTo>
                      <a:pt x="514" y="2563"/>
                    </a:lnTo>
                    <a:lnTo>
                      <a:pt x="507" y="2569"/>
                    </a:lnTo>
                    <a:lnTo>
                      <a:pt x="498" y="2577"/>
                    </a:lnTo>
                    <a:lnTo>
                      <a:pt x="494" y="2583"/>
                    </a:lnTo>
                    <a:lnTo>
                      <a:pt x="492" y="2589"/>
                    </a:lnTo>
                    <a:lnTo>
                      <a:pt x="492" y="2595"/>
                    </a:lnTo>
                    <a:lnTo>
                      <a:pt x="494" y="2600"/>
                    </a:lnTo>
                    <a:lnTo>
                      <a:pt x="496" y="2605"/>
                    </a:lnTo>
                    <a:lnTo>
                      <a:pt x="501" y="2608"/>
                    </a:lnTo>
                    <a:lnTo>
                      <a:pt x="507" y="2610"/>
                    </a:lnTo>
                    <a:lnTo>
                      <a:pt x="513" y="2610"/>
                    </a:lnTo>
                    <a:lnTo>
                      <a:pt x="527" y="2610"/>
                    </a:lnTo>
                    <a:lnTo>
                      <a:pt x="538" y="2613"/>
                    </a:lnTo>
                    <a:lnTo>
                      <a:pt x="542" y="2614"/>
                    </a:lnTo>
                    <a:lnTo>
                      <a:pt x="546" y="2618"/>
                    </a:lnTo>
                    <a:lnTo>
                      <a:pt x="548" y="2621"/>
                    </a:lnTo>
                    <a:lnTo>
                      <a:pt x="550" y="2627"/>
                    </a:lnTo>
                    <a:lnTo>
                      <a:pt x="551" y="2633"/>
                    </a:lnTo>
                    <a:lnTo>
                      <a:pt x="552" y="2638"/>
                    </a:lnTo>
                    <a:lnTo>
                      <a:pt x="555" y="2641"/>
                    </a:lnTo>
                    <a:lnTo>
                      <a:pt x="559" y="2644"/>
                    </a:lnTo>
                    <a:lnTo>
                      <a:pt x="564" y="2645"/>
                    </a:lnTo>
                    <a:lnTo>
                      <a:pt x="570" y="2646"/>
                    </a:lnTo>
                    <a:lnTo>
                      <a:pt x="577" y="2646"/>
                    </a:lnTo>
                    <a:lnTo>
                      <a:pt x="584" y="2646"/>
                    </a:lnTo>
                    <a:lnTo>
                      <a:pt x="591" y="2645"/>
                    </a:lnTo>
                    <a:lnTo>
                      <a:pt x="597" y="2646"/>
                    </a:lnTo>
                    <a:lnTo>
                      <a:pt x="602" y="2646"/>
                    </a:lnTo>
                    <a:lnTo>
                      <a:pt x="605" y="2647"/>
                    </a:lnTo>
                    <a:lnTo>
                      <a:pt x="614" y="2651"/>
                    </a:lnTo>
                    <a:lnTo>
                      <a:pt x="624" y="2654"/>
                    </a:lnTo>
                    <a:lnTo>
                      <a:pt x="629" y="2656"/>
                    </a:lnTo>
                    <a:lnTo>
                      <a:pt x="635" y="2657"/>
                    </a:lnTo>
                    <a:lnTo>
                      <a:pt x="641" y="2658"/>
                    </a:lnTo>
                    <a:lnTo>
                      <a:pt x="646" y="2657"/>
                    </a:lnTo>
                    <a:lnTo>
                      <a:pt x="657" y="2652"/>
                    </a:lnTo>
                    <a:lnTo>
                      <a:pt x="666" y="2650"/>
                    </a:lnTo>
                    <a:lnTo>
                      <a:pt x="670" y="2650"/>
                    </a:lnTo>
                    <a:lnTo>
                      <a:pt x="674" y="2651"/>
                    </a:lnTo>
                    <a:lnTo>
                      <a:pt x="678" y="2653"/>
                    </a:lnTo>
                    <a:lnTo>
                      <a:pt x="683" y="2656"/>
                    </a:lnTo>
                    <a:lnTo>
                      <a:pt x="690" y="2659"/>
                    </a:lnTo>
                    <a:lnTo>
                      <a:pt x="700" y="2662"/>
                    </a:lnTo>
                    <a:lnTo>
                      <a:pt x="712" y="2664"/>
                    </a:lnTo>
                    <a:lnTo>
                      <a:pt x="723" y="2667"/>
                    </a:lnTo>
                    <a:lnTo>
                      <a:pt x="727" y="2670"/>
                    </a:lnTo>
                    <a:lnTo>
                      <a:pt x="729" y="2673"/>
                    </a:lnTo>
                    <a:lnTo>
                      <a:pt x="730" y="2676"/>
                    </a:lnTo>
                    <a:lnTo>
                      <a:pt x="731" y="2679"/>
                    </a:lnTo>
                    <a:lnTo>
                      <a:pt x="733" y="2688"/>
                    </a:lnTo>
                    <a:lnTo>
                      <a:pt x="734" y="2696"/>
                    </a:lnTo>
                    <a:lnTo>
                      <a:pt x="733" y="2714"/>
                    </a:lnTo>
                    <a:lnTo>
                      <a:pt x="733" y="2728"/>
                    </a:lnTo>
                    <a:lnTo>
                      <a:pt x="735" y="2741"/>
                    </a:lnTo>
                    <a:lnTo>
                      <a:pt x="735" y="2751"/>
                    </a:lnTo>
                    <a:lnTo>
                      <a:pt x="734" y="2753"/>
                    </a:lnTo>
                    <a:lnTo>
                      <a:pt x="734" y="2755"/>
                    </a:lnTo>
                    <a:lnTo>
                      <a:pt x="731" y="2757"/>
                    </a:lnTo>
                    <a:lnTo>
                      <a:pt x="730" y="2757"/>
                    </a:lnTo>
                    <a:lnTo>
                      <a:pt x="728" y="2757"/>
                    </a:lnTo>
                    <a:lnTo>
                      <a:pt x="725" y="2755"/>
                    </a:lnTo>
                    <a:lnTo>
                      <a:pt x="723" y="2754"/>
                    </a:lnTo>
                    <a:lnTo>
                      <a:pt x="721" y="2752"/>
                    </a:lnTo>
                    <a:lnTo>
                      <a:pt x="715" y="2744"/>
                    </a:lnTo>
                    <a:lnTo>
                      <a:pt x="709" y="2739"/>
                    </a:lnTo>
                    <a:lnTo>
                      <a:pt x="705" y="2738"/>
                    </a:lnTo>
                    <a:lnTo>
                      <a:pt x="703" y="2739"/>
                    </a:lnTo>
                    <a:lnTo>
                      <a:pt x="700" y="2740"/>
                    </a:lnTo>
                    <a:lnTo>
                      <a:pt x="699" y="2744"/>
                    </a:lnTo>
                    <a:lnTo>
                      <a:pt x="697" y="2751"/>
                    </a:lnTo>
                    <a:lnTo>
                      <a:pt x="695" y="2761"/>
                    </a:lnTo>
                    <a:lnTo>
                      <a:pt x="692" y="2766"/>
                    </a:lnTo>
                    <a:lnTo>
                      <a:pt x="690" y="2771"/>
                    </a:lnTo>
                    <a:lnTo>
                      <a:pt x="686" y="2776"/>
                    </a:lnTo>
                    <a:lnTo>
                      <a:pt x="681" y="2779"/>
                    </a:lnTo>
                    <a:lnTo>
                      <a:pt x="666" y="2788"/>
                    </a:lnTo>
                    <a:lnTo>
                      <a:pt x="648" y="2797"/>
                    </a:lnTo>
                    <a:lnTo>
                      <a:pt x="646" y="2799"/>
                    </a:lnTo>
                    <a:lnTo>
                      <a:pt x="642" y="2803"/>
                    </a:lnTo>
                    <a:lnTo>
                      <a:pt x="641" y="2805"/>
                    </a:lnTo>
                    <a:lnTo>
                      <a:pt x="640" y="2809"/>
                    </a:lnTo>
                    <a:lnTo>
                      <a:pt x="637" y="2814"/>
                    </a:lnTo>
                    <a:lnTo>
                      <a:pt x="635" y="2818"/>
                    </a:lnTo>
                    <a:lnTo>
                      <a:pt x="635" y="2824"/>
                    </a:lnTo>
                    <a:lnTo>
                      <a:pt x="635" y="2829"/>
                    </a:lnTo>
                    <a:lnTo>
                      <a:pt x="639" y="2840"/>
                    </a:lnTo>
                    <a:lnTo>
                      <a:pt x="643" y="2849"/>
                    </a:lnTo>
                    <a:lnTo>
                      <a:pt x="648" y="2860"/>
                    </a:lnTo>
                    <a:lnTo>
                      <a:pt x="652" y="2871"/>
                    </a:lnTo>
                    <a:lnTo>
                      <a:pt x="652" y="2880"/>
                    </a:lnTo>
                    <a:lnTo>
                      <a:pt x="652" y="2890"/>
                    </a:lnTo>
                    <a:lnTo>
                      <a:pt x="652" y="2899"/>
                    </a:lnTo>
                    <a:lnTo>
                      <a:pt x="649" y="2908"/>
                    </a:lnTo>
                    <a:lnTo>
                      <a:pt x="649" y="2912"/>
                    </a:lnTo>
                    <a:lnTo>
                      <a:pt x="647" y="2917"/>
                    </a:lnTo>
                    <a:lnTo>
                      <a:pt x="646" y="2919"/>
                    </a:lnTo>
                    <a:lnTo>
                      <a:pt x="643" y="2923"/>
                    </a:lnTo>
                    <a:lnTo>
                      <a:pt x="637" y="2928"/>
                    </a:lnTo>
                    <a:lnTo>
                      <a:pt x="629" y="2931"/>
                    </a:lnTo>
                    <a:lnTo>
                      <a:pt x="622" y="2935"/>
                    </a:lnTo>
                    <a:lnTo>
                      <a:pt x="616" y="2940"/>
                    </a:lnTo>
                    <a:lnTo>
                      <a:pt x="611" y="2944"/>
                    </a:lnTo>
                    <a:lnTo>
                      <a:pt x="607" y="2950"/>
                    </a:lnTo>
                    <a:lnTo>
                      <a:pt x="602" y="2965"/>
                    </a:lnTo>
                    <a:lnTo>
                      <a:pt x="598" y="2978"/>
                    </a:lnTo>
                    <a:lnTo>
                      <a:pt x="597" y="2985"/>
                    </a:lnTo>
                    <a:lnTo>
                      <a:pt x="594" y="2993"/>
                    </a:lnTo>
                    <a:lnTo>
                      <a:pt x="589" y="3001"/>
                    </a:lnTo>
                    <a:lnTo>
                      <a:pt x="584" y="3010"/>
                    </a:lnTo>
                    <a:lnTo>
                      <a:pt x="574" y="3021"/>
                    </a:lnTo>
                    <a:lnTo>
                      <a:pt x="563" y="3030"/>
                    </a:lnTo>
                    <a:lnTo>
                      <a:pt x="555" y="3040"/>
                    </a:lnTo>
                    <a:lnTo>
                      <a:pt x="548" y="3050"/>
                    </a:lnTo>
                    <a:lnTo>
                      <a:pt x="545" y="3055"/>
                    </a:lnTo>
                    <a:lnTo>
                      <a:pt x="544" y="3060"/>
                    </a:lnTo>
                    <a:lnTo>
                      <a:pt x="542" y="3062"/>
                    </a:lnTo>
                    <a:lnTo>
                      <a:pt x="544" y="3064"/>
                    </a:lnTo>
                    <a:lnTo>
                      <a:pt x="554" y="3070"/>
                    </a:lnTo>
                    <a:lnTo>
                      <a:pt x="567" y="3076"/>
                    </a:lnTo>
                    <a:lnTo>
                      <a:pt x="582" y="3082"/>
                    </a:lnTo>
                    <a:lnTo>
                      <a:pt x="601" y="3087"/>
                    </a:lnTo>
                    <a:lnTo>
                      <a:pt x="611" y="3088"/>
                    </a:lnTo>
                    <a:lnTo>
                      <a:pt x="622" y="3089"/>
                    </a:lnTo>
                    <a:lnTo>
                      <a:pt x="635" y="3089"/>
                    </a:lnTo>
                    <a:lnTo>
                      <a:pt x="648" y="3088"/>
                    </a:lnTo>
                    <a:lnTo>
                      <a:pt x="660" y="3087"/>
                    </a:lnTo>
                    <a:lnTo>
                      <a:pt x="671" y="3086"/>
                    </a:lnTo>
                    <a:lnTo>
                      <a:pt x="681" y="3087"/>
                    </a:lnTo>
                    <a:lnTo>
                      <a:pt x="691" y="3088"/>
                    </a:lnTo>
                    <a:lnTo>
                      <a:pt x="705" y="3092"/>
                    </a:lnTo>
                    <a:lnTo>
                      <a:pt x="717" y="3097"/>
                    </a:lnTo>
                    <a:lnTo>
                      <a:pt x="728" y="3101"/>
                    </a:lnTo>
                    <a:lnTo>
                      <a:pt x="735" y="3105"/>
                    </a:lnTo>
                    <a:lnTo>
                      <a:pt x="746" y="3112"/>
                    </a:lnTo>
                    <a:lnTo>
                      <a:pt x="755" y="3118"/>
                    </a:lnTo>
                    <a:lnTo>
                      <a:pt x="760" y="3119"/>
                    </a:lnTo>
                    <a:lnTo>
                      <a:pt x="763" y="3122"/>
                    </a:lnTo>
                    <a:lnTo>
                      <a:pt x="768" y="3122"/>
                    </a:lnTo>
                    <a:lnTo>
                      <a:pt x="772" y="3122"/>
                    </a:lnTo>
                    <a:lnTo>
                      <a:pt x="780" y="3119"/>
                    </a:lnTo>
                    <a:lnTo>
                      <a:pt x="786" y="3119"/>
                    </a:lnTo>
                    <a:lnTo>
                      <a:pt x="790" y="3119"/>
                    </a:lnTo>
                    <a:lnTo>
                      <a:pt x="793" y="3120"/>
                    </a:lnTo>
                    <a:lnTo>
                      <a:pt x="798" y="3123"/>
                    </a:lnTo>
                    <a:lnTo>
                      <a:pt x="802" y="3126"/>
                    </a:lnTo>
                    <a:lnTo>
                      <a:pt x="806" y="3130"/>
                    </a:lnTo>
                    <a:lnTo>
                      <a:pt x="811" y="3133"/>
                    </a:lnTo>
                    <a:lnTo>
                      <a:pt x="817" y="3136"/>
                    </a:lnTo>
                    <a:lnTo>
                      <a:pt x="823" y="3137"/>
                    </a:lnTo>
                    <a:lnTo>
                      <a:pt x="826" y="3137"/>
                    </a:lnTo>
                    <a:lnTo>
                      <a:pt x="829" y="3136"/>
                    </a:lnTo>
                    <a:lnTo>
                      <a:pt x="830" y="3135"/>
                    </a:lnTo>
                    <a:lnTo>
                      <a:pt x="832" y="3133"/>
                    </a:lnTo>
                    <a:lnTo>
                      <a:pt x="834" y="3132"/>
                    </a:lnTo>
                    <a:lnTo>
                      <a:pt x="837" y="3131"/>
                    </a:lnTo>
                    <a:lnTo>
                      <a:pt x="842" y="3130"/>
                    </a:lnTo>
                    <a:lnTo>
                      <a:pt x="849" y="3130"/>
                    </a:lnTo>
                    <a:lnTo>
                      <a:pt x="851" y="3130"/>
                    </a:lnTo>
                    <a:lnTo>
                      <a:pt x="855" y="3131"/>
                    </a:lnTo>
                    <a:lnTo>
                      <a:pt x="857" y="3133"/>
                    </a:lnTo>
                    <a:lnTo>
                      <a:pt x="860" y="3136"/>
                    </a:lnTo>
                    <a:lnTo>
                      <a:pt x="865" y="3143"/>
                    </a:lnTo>
                    <a:lnTo>
                      <a:pt x="869" y="3151"/>
                    </a:lnTo>
                    <a:lnTo>
                      <a:pt x="875" y="3163"/>
                    </a:lnTo>
                    <a:lnTo>
                      <a:pt x="879" y="3173"/>
                    </a:lnTo>
                    <a:lnTo>
                      <a:pt x="878" y="3176"/>
                    </a:lnTo>
                    <a:lnTo>
                      <a:pt x="876" y="3181"/>
                    </a:lnTo>
                    <a:lnTo>
                      <a:pt x="873" y="3187"/>
                    </a:lnTo>
                    <a:lnTo>
                      <a:pt x="869" y="3193"/>
                    </a:lnTo>
                    <a:lnTo>
                      <a:pt x="861" y="3204"/>
                    </a:lnTo>
                    <a:lnTo>
                      <a:pt x="854" y="3214"/>
                    </a:lnTo>
                    <a:lnTo>
                      <a:pt x="851" y="3220"/>
                    </a:lnTo>
                    <a:lnTo>
                      <a:pt x="849" y="3226"/>
                    </a:lnTo>
                    <a:lnTo>
                      <a:pt x="848" y="3233"/>
                    </a:lnTo>
                    <a:lnTo>
                      <a:pt x="848" y="3240"/>
                    </a:lnTo>
                    <a:lnTo>
                      <a:pt x="848" y="3250"/>
                    </a:lnTo>
                    <a:lnTo>
                      <a:pt x="851" y="3262"/>
                    </a:lnTo>
                    <a:lnTo>
                      <a:pt x="856" y="3271"/>
                    </a:lnTo>
                    <a:lnTo>
                      <a:pt x="860" y="3280"/>
                    </a:lnTo>
                    <a:lnTo>
                      <a:pt x="863" y="3292"/>
                    </a:lnTo>
                    <a:lnTo>
                      <a:pt x="867" y="3301"/>
                    </a:lnTo>
                    <a:lnTo>
                      <a:pt x="869" y="3305"/>
                    </a:lnTo>
                    <a:lnTo>
                      <a:pt x="872" y="3307"/>
                    </a:lnTo>
                    <a:lnTo>
                      <a:pt x="875" y="3308"/>
                    </a:lnTo>
                    <a:lnTo>
                      <a:pt x="879" y="3308"/>
                    </a:lnTo>
                    <a:lnTo>
                      <a:pt x="886" y="3307"/>
                    </a:lnTo>
                    <a:lnTo>
                      <a:pt x="892" y="3305"/>
                    </a:lnTo>
                    <a:lnTo>
                      <a:pt x="897" y="3301"/>
                    </a:lnTo>
                    <a:lnTo>
                      <a:pt x="903" y="3294"/>
                    </a:lnTo>
                    <a:lnTo>
                      <a:pt x="905" y="3293"/>
                    </a:lnTo>
                    <a:lnTo>
                      <a:pt x="909" y="3293"/>
                    </a:lnTo>
                    <a:lnTo>
                      <a:pt x="913" y="3294"/>
                    </a:lnTo>
                    <a:lnTo>
                      <a:pt x="918" y="3296"/>
                    </a:lnTo>
                    <a:lnTo>
                      <a:pt x="922" y="3300"/>
                    </a:lnTo>
                    <a:lnTo>
                      <a:pt x="925" y="3302"/>
                    </a:lnTo>
                    <a:lnTo>
                      <a:pt x="928" y="3306"/>
                    </a:lnTo>
                    <a:lnTo>
                      <a:pt x="928" y="3309"/>
                    </a:lnTo>
                    <a:lnTo>
                      <a:pt x="926" y="3314"/>
                    </a:lnTo>
                    <a:lnTo>
                      <a:pt x="923" y="3319"/>
                    </a:lnTo>
                    <a:lnTo>
                      <a:pt x="918" y="3324"/>
                    </a:lnTo>
                    <a:lnTo>
                      <a:pt x="913" y="3330"/>
                    </a:lnTo>
                    <a:lnTo>
                      <a:pt x="909" y="3335"/>
                    </a:lnTo>
                    <a:lnTo>
                      <a:pt x="906" y="3343"/>
                    </a:lnTo>
                    <a:lnTo>
                      <a:pt x="905" y="3346"/>
                    </a:lnTo>
                    <a:lnTo>
                      <a:pt x="904" y="3350"/>
                    </a:lnTo>
                    <a:lnTo>
                      <a:pt x="904" y="3353"/>
                    </a:lnTo>
                    <a:lnTo>
                      <a:pt x="904" y="3358"/>
                    </a:lnTo>
                    <a:lnTo>
                      <a:pt x="906" y="3368"/>
                    </a:lnTo>
                    <a:lnTo>
                      <a:pt x="909" y="3375"/>
                    </a:lnTo>
                    <a:lnTo>
                      <a:pt x="911" y="3377"/>
                    </a:lnTo>
                    <a:lnTo>
                      <a:pt x="914" y="3378"/>
                    </a:lnTo>
                    <a:lnTo>
                      <a:pt x="918" y="3378"/>
                    </a:lnTo>
                    <a:lnTo>
                      <a:pt x="924" y="3377"/>
                    </a:lnTo>
                    <a:lnTo>
                      <a:pt x="930" y="3376"/>
                    </a:lnTo>
                    <a:lnTo>
                      <a:pt x="937" y="3375"/>
                    </a:lnTo>
                    <a:lnTo>
                      <a:pt x="943" y="3376"/>
                    </a:lnTo>
                    <a:lnTo>
                      <a:pt x="948" y="3378"/>
                    </a:lnTo>
                    <a:lnTo>
                      <a:pt x="951" y="3383"/>
                    </a:lnTo>
                    <a:lnTo>
                      <a:pt x="955" y="3385"/>
                    </a:lnTo>
                    <a:lnTo>
                      <a:pt x="957" y="3387"/>
                    </a:lnTo>
                    <a:lnTo>
                      <a:pt x="960" y="3388"/>
                    </a:lnTo>
                    <a:lnTo>
                      <a:pt x="963" y="3387"/>
                    </a:lnTo>
                    <a:lnTo>
                      <a:pt x="966" y="3385"/>
                    </a:lnTo>
                    <a:lnTo>
                      <a:pt x="968" y="3383"/>
                    </a:lnTo>
                    <a:lnTo>
                      <a:pt x="970" y="3381"/>
                    </a:lnTo>
                    <a:lnTo>
                      <a:pt x="975" y="3375"/>
                    </a:lnTo>
                    <a:lnTo>
                      <a:pt x="981" y="3370"/>
                    </a:lnTo>
                    <a:lnTo>
                      <a:pt x="985" y="3368"/>
                    </a:lnTo>
                    <a:lnTo>
                      <a:pt x="989" y="3365"/>
                    </a:lnTo>
                    <a:lnTo>
                      <a:pt x="994" y="3364"/>
                    </a:lnTo>
                    <a:lnTo>
                      <a:pt x="1001" y="3363"/>
                    </a:lnTo>
                    <a:lnTo>
                      <a:pt x="1008" y="3362"/>
                    </a:lnTo>
                    <a:lnTo>
                      <a:pt x="1016" y="3362"/>
                    </a:lnTo>
                    <a:lnTo>
                      <a:pt x="1021" y="3363"/>
                    </a:lnTo>
                    <a:lnTo>
                      <a:pt x="1026" y="3364"/>
                    </a:lnTo>
                    <a:lnTo>
                      <a:pt x="1031" y="3368"/>
                    </a:lnTo>
                    <a:lnTo>
                      <a:pt x="1035" y="3371"/>
                    </a:lnTo>
                    <a:lnTo>
                      <a:pt x="1037" y="3377"/>
                    </a:lnTo>
                    <a:lnTo>
                      <a:pt x="1039" y="3384"/>
                    </a:lnTo>
                    <a:lnTo>
                      <a:pt x="1042" y="3388"/>
                    </a:lnTo>
                    <a:lnTo>
                      <a:pt x="1044" y="3393"/>
                    </a:lnTo>
                    <a:lnTo>
                      <a:pt x="1049" y="3396"/>
                    </a:lnTo>
                    <a:lnTo>
                      <a:pt x="1054" y="3400"/>
                    </a:lnTo>
                    <a:lnTo>
                      <a:pt x="1065" y="3406"/>
                    </a:lnTo>
                    <a:lnTo>
                      <a:pt x="1076" y="3408"/>
                    </a:lnTo>
                    <a:lnTo>
                      <a:pt x="1087" y="3410"/>
                    </a:lnTo>
                    <a:lnTo>
                      <a:pt x="1095" y="3409"/>
                    </a:lnTo>
                    <a:lnTo>
                      <a:pt x="1103" y="3408"/>
                    </a:lnTo>
                    <a:lnTo>
                      <a:pt x="1112" y="3406"/>
                    </a:lnTo>
                    <a:lnTo>
                      <a:pt x="1122" y="3401"/>
                    </a:lnTo>
                    <a:lnTo>
                      <a:pt x="1133" y="3395"/>
                    </a:lnTo>
                    <a:lnTo>
                      <a:pt x="1144" y="3389"/>
                    </a:lnTo>
                    <a:lnTo>
                      <a:pt x="1153" y="3381"/>
                    </a:lnTo>
                    <a:lnTo>
                      <a:pt x="1164" y="3372"/>
                    </a:lnTo>
                    <a:lnTo>
                      <a:pt x="1174" y="3364"/>
                    </a:lnTo>
                    <a:lnTo>
                      <a:pt x="1184" y="3355"/>
                    </a:lnTo>
                    <a:lnTo>
                      <a:pt x="1194" y="3344"/>
                    </a:lnTo>
                    <a:lnTo>
                      <a:pt x="1202" y="3335"/>
                    </a:lnTo>
                    <a:lnTo>
                      <a:pt x="1208" y="3328"/>
                    </a:lnTo>
                    <a:lnTo>
                      <a:pt x="1213" y="3324"/>
                    </a:lnTo>
                    <a:lnTo>
                      <a:pt x="1218" y="3322"/>
                    </a:lnTo>
                    <a:lnTo>
                      <a:pt x="1229" y="3324"/>
                    </a:lnTo>
                    <a:lnTo>
                      <a:pt x="1250" y="3322"/>
                    </a:lnTo>
                    <a:lnTo>
                      <a:pt x="1258" y="3321"/>
                    </a:lnTo>
                    <a:lnTo>
                      <a:pt x="1268" y="3316"/>
                    </a:lnTo>
                    <a:lnTo>
                      <a:pt x="1277" y="3313"/>
                    </a:lnTo>
                    <a:lnTo>
                      <a:pt x="1287" y="3308"/>
                    </a:lnTo>
                    <a:lnTo>
                      <a:pt x="1306" y="3305"/>
                    </a:lnTo>
                    <a:lnTo>
                      <a:pt x="1320" y="3302"/>
                    </a:lnTo>
                    <a:lnTo>
                      <a:pt x="1322" y="3302"/>
                    </a:lnTo>
                    <a:lnTo>
                      <a:pt x="1323" y="3303"/>
                    </a:lnTo>
                    <a:lnTo>
                      <a:pt x="1325" y="3306"/>
                    </a:lnTo>
                    <a:lnTo>
                      <a:pt x="1323" y="3309"/>
                    </a:lnTo>
                    <a:lnTo>
                      <a:pt x="1322" y="3315"/>
                    </a:lnTo>
                    <a:lnTo>
                      <a:pt x="1321" y="3320"/>
                    </a:lnTo>
                    <a:lnTo>
                      <a:pt x="1321" y="3324"/>
                    </a:lnTo>
                    <a:lnTo>
                      <a:pt x="1322" y="3327"/>
                    </a:lnTo>
                    <a:lnTo>
                      <a:pt x="1325" y="3332"/>
                    </a:lnTo>
                    <a:lnTo>
                      <a:pt x="1327" y="3335"/>
                    </a:lnTo>
                    <a:lnTo>
                      <a:pt x="1331" y="3340"/>
                    </a:lnTo>
                    <a:lnTo>
                      <a:pt x="1334" y="3346"/>
                    </a:lnTo>
                    <a:lnTo>
                      <a:pt x="1336" y="3351"/>
                    </a:lnTo>
                    <a:lnTo>
                      <a:pt x="1338" y="3358"/>
                    </a:lnTo>
                    <a:lnTo>
                      <a:pt x="1335" y="3370"/>
                    </a:lnTo>
                    <a:lnTo>
                      <a:pt x="1335" y="3382"/>
                    </a:lnTo>
                    <a:lnTo>
                      <a:pt x="1339" y="3384"/>
                    </a:lnTo>
                    <a:lnTo>
                      <a:pt x="1346" y="3385"/>
                    </a:lnTo>
                    <a:lnTo>
                      <a:pt x="1350" y="3387"/>
                    </a:lnTo>
                    <a:lnTo>
                      <a:pt x="1353" y="3388"/>
                    </a:lnTo>
                    <a:lnTo>
                      <a:pt x="1355" y="3389"/>
                    </a:lnTo>
                    <a:lnTo>
                      <a:pt x="1357" y="3393"/>
                    </a:lnTo>
                    <a:lnTo>
                      <a:pt x="1352" y="3401"/>
                    </a:lnTo>
                    <a:lnTo>
                      <a:pt x="1345" y="3414"/>
                    </a:lnTo>
                    <a:lnTo>
                      <a:pt x="1344" y="3429"/>
                    </a:lnTo>
                    <a:lnTo>
                      <a:pt x="1344" y="3441"/>
                    </a:lnTo>
                    <a:lnTo>
                      <a:pt x="1334" y="3447"/>
                    </a:lnTo>
                    <a:lnTo>
                      <a:pt x="1325" y="3453"/>
                    </a:lnTo>
                    <a:lnTo>
                      <a:pt x="1325" y="3458"/>
                    </a:lnTo>
                    <a:lnTo>
                      <a:pt x="1326" y="3463"/>
                    </a:lnTo>
                    <a:lnTo>
                      <a:pt x="1328" y="3469"/>
                    </a:lnTo>
                    <a:lnTo>
                      <a:pt x="1331" y="3473"/>
                    </a:lnTo>
                    <a:lnTo>
                      <a:pt x="1338" y="3482"/>
                    </a:lnTo>
                    <a:lnTo>
                      <a:pt x="1345" y="3488"/>
                    </a:lnTo>
                    <a:lnTo>
                      <a:pt x="1351" y="3491"/>
                    </a:lnTo>
                    <a:lnTo>
                      <a:pt x="1357" y="3494"/>
                    </a:lnTo>
                    <a:lnTo>
                      <a:pt x="1358" y="3495"/>
                    </a:lnTo>
                    <a:lnTo>
                      <a:pt x="1359" y="3497"/>
                    </a:lnTo>
                    <a:lnTo>
                      <a:pt x="1359" y="3500"/>
                    </a:lnTo>
                    <a:lnTo>
                      <a:pt x="1358" y="3502"/>
                    </a:lnTo>
                    <a:lnTo>
                      <a:pt x="1355" y="3508"/>
                    </a:lnTo>
                    <a:lnTo>
                      <a:pt x="1351" y="3514"/>
                    </a:lnTo>
                    <a:lnTo>
                      <a:pt x="1350" y="3516"/>
                    </a:lnTo>
                    <a:lnTo>
                      <a:pt x="1348" y="3520"/>
                    </a:lnTo>
                    <a:lnTo>
                      <a:pt x="1347" y="3523"/>
                    </a:lnTo>
                    <a:lnTo>
                      <a:pt x="1348" y="3527"/>
                    </a:lnTo>
                    <a:lnTo>
                      <a:pt x="1352" y="3534"/>
                    </a:lnTo>
                    <a:lnTo>
                      <a:pt x="1357" y="3541"/>
                    </a:lnTo>
                    <a:lnTo>
                      <a:pt x="1361" y="3543"/>
                    </a:lnTo>
                    <a:lnTo>
                      <a:pt x="1365" y="3546"/>
                    </a:lnTo>
                    <a:lnTo>
                      <a:pt x="1370" y="3548"/>
                    </a:lnTo>
                    <a:lnTo>
                      <a:pt x="1375" y="3548"/>
                    </a:lnTo>
                    <a:lnTo>
                      <a:pt x="1384" y="3547"/>
                    </a:lnTo>
                    <a:lnTo>
                      <a:pt x="1396" y="3546"/>
                    </a:lnTo>
                    <a:lnTo>
                      <a:pt x="1407" y="3543"/>
                    </a:lnTo>
                    <a:lnTo>
                      <a:pt x="1417" y="3540"/>
                    </a:lnTo>
                    <a:lnTo>
                      <a:pt x="1428" y="3536"/>
                    </a:lnTo>
                    <a:lnTo>
                      <a:pt x="1440" y="3534"/>
                    </a:lnTo>
                    <a:lnTo>
                      <a:pt x="1451" y="3533"/>
                    </a:lnTo>
                    <a:lnTo>
                      <a:pt x="1461" y="3533"/>
                    </a:lnTo>
                    <a:lnTo>
                      <a:pt x="1478" y="3534"/>
                    </a:lnTo>
                    <a:lnTo>
                      <a:pt x="1491" y="3538"/>
                    </a:lnTo>
                    <a:lnTo>
                      <a:pt x="1493" y="3541"/>
                    </a:lnTo>
                    <a:lnTo>
                      <a:pt x="1495" y="3548"/>
                    </a:lnTo>
                    <a:lnTo>
                      <a:pt x="1496" y="3552"/>
                    </a:lnTo>
                    <a:lnTo>
                      <a:pt x="1497" y="3554"/>
                    </a:lnTo>
                    <a:lnTo>
                      <a:pt x="1498" y="3557"/>
                    </a:lnTo>
                    <a:lnTo>
                      <a:pt x="1502" y="3558"/>
                    </a:lnTo>
                    <a:lnTo>
                      <a:pt x="1514" y="3557"/>
                    </a:lnTo>
                    <a:lnTo>
                      <a:pt x="1525" y="3558"/>
                    </a:lnTo>
                    <a:lnTo>
                      <a:pt x="1529" y="3567"/>
                    </a:lnTo>
                    <a:lnTo>
                      <a:pt x="1530" y="3577"/>
                    </a:lnTo>
                    <a:lnTo>
                      <a:pt x="1535" y="3579"/>
                    </a:lnTo>
                    <a:lnTo>
                      <a:pt x="1541" y="3580"/>
                    </a:lnTo>
                    <a:lnTo>
                      <a:pt x="1546" y="3582"/>
                    </a:lnTo>
                    <a:lnTo>
                      <a:pt x="1552" y="3582"/>
                    </a:lnTo>
                    <a:lnTo>
                      <a:pt x="1556" y="3580"/>
                    </a:lnTo>
                    <a:lnTo>
                      <a:pt x="1561" y="3579"/>
                    </a:lnTo>
                    <a:lnTo>
                      <a:pt x="1565" y="3576"/>
                    </a:lnTo>
                    <a:lnTo>
                      <a:pt x="1567" y="3572"/>
                    </a:lnTo>
                    <a:lnTo>
                      <a:pt x="1568" y="3565"/>
                    </a:lnTo>
                    <a:lnTo>
                      <a:pt x="1571" y="3559"/>
                    </a:lnTo>
                    <a:lnTo>
                      <a:pt x="1578" y="3558"/>
                    </a:lnTo>
                    <a:lnTo>
                      <a:pt x="1585" y="3555"/>
                    </a:lnTo>
                    <a:lnTo>
                      <a:pt x="1587" y="3553"/>
                    </a:lnTo>
                    <a:lnTo>
                      <a:pt x="1590" y="3549"/>
                    </a:lnTo>
                    <a:lnTo>
                      <a:pt x="1591" y="3545"/>
                    </a:lnTo>
                    <a:lnTo>
                      <a:pt x="1592" y="3539"/>
                    </a:lnTo>
                    <a:lnTo>
                      <a:pt x="1591" y="3532"/>
                    </a:lnTo>
                    <a:lnTo>
                      <a:pt x="1588" y="3527"/>
                    </a:lnTo>
                    <a:lnTo>
                      <a:pt x="1585" y="3523"/>
                    </a:lnTo>
                    <a:lnTo>
                      <a:pt x="1579" y="3520"/>
                    </a:lnTo>
                    <a:lnTo>
                      <a:pt x="1568" y="3517"/>
                    </a:lnTo>
                    <a:lnTo>
                      <a:pt x="1559" y="3515"/>
                    </a:lnTo>
                    <a:lnTo>
                      <a:pt x="1555" y="3511"/>
                    </a:lnTo>
                    <a:lnTo>
                      <a:pt x="1554" y="3507"/>
                    </a:lnTo>
                    <a:lnTo>
                      <a:pt x="1553" y="3501"/>
                    </a:lnTo>
                    <a:lnTo>
                      <a:pt x="1553" y="3492"/>
                    </a:lnTo>
                    <a:lnTo>
                      <a:pt x="1554" y="3477"/>
                    </a:lnTo>
                    <a:lnTo>
                      <a:pt x="1556" y="3461"/>
                    </a:lnTo>
                    <a:lnTo>
                      <a:pt x="1558" y="3453"/>
                    </a:lnTo>
                    <a:lnTo>
                      <a:pt x="1560" y="3441"/>
                    </a:lnTo>
                    <a:lnTo>
                      <a:pt x="1566" y="3432"/>
                    </a:lnTo>
                    <a:lnTo>
                      <a:pt x="1569" y="3422"/>
                    </a:lnTo>
                    <a:lnTo>
                      <a:pt x="1568" y="3415"/>
                    </a:lnTo>
                    <a:lnTo>
                      <a:pt x="1566" y="3410"/>
                    </a:lnTo>
                    <a:lnTo>
                      <a:pt x="1565" y="3407"/>
                    </a:lnTo>
                    <a:lnTo>
                      <a:pt x="1565" y="3404"/>
                    </a:lnTo>
                    <a:lnTo>
                      <a:pt x="1565" y="3402"/>
                    </a:lnTo>
                    <a:lnTo>
                      <a:pt x="1566" y="3398"/>
                    </a:lnTo>
                    <a:lnTo>
                      <a:pt x="1567" y="3396"/>
                    </a:lnTo>
                    <a:lnTo>
                      <a:pt x="1569" y="3395"/>
                    </a:lnTo>
                    <a:lnTo>
                      <a:pt x="1573" y="3395"/>
                    </a:lnTo>
                    <a:lnTo>
                      <a:pt x="1575" y="3394"/>
                    </a:lnTo>
                    <a:lnTo>
                      <a:pt x="1581" y="3394"/>
                    </a:lnTo>
                    <a:lnTo>
                      <a:pt x="1585" y="3394"/>
                    </a:lnTo>
                    <a:lnTo>
                      <a:pt x="1592" y="3393"/>
                    </a:lnTo>
                    <a:lnTo>
                      <a:pt x="1596" y="3391"/>
                    </a:lnTo>
                    <a:lnTo>
                      <a:pt x="1598" y="3389"/>
                    </a:lnTo>
                    <a:lnTo>
                      <a:pt x="1599" y="3385"/>
                    </a:lnTo>
                    <a:lnTo>
                      <a:pt x="1596" y="3377"/>
                    </a:lnTo>
                    <a:lnTo>
                      <a:pt x="1588" y="3366"/>
                    </a:lnTo>
                    <a:lnTo>
                      <a:pt x="1583" y="3356"/>
                    </a:lnTo>
                    <a:lnTo>
                      <a:pt x="1577" y="3345"/>
                    </a:lnTo>
                    <a:lnTo>
                      <a:pt x="1575" y="3340"/>
                    </a:lnTo>
                    <a:lnTo>
                      <a:pt x="1573" y="3334"/>
                    </a:lnTo>
                    <a:lnTo>
                      <a:pt x="1573" y="3328"/>
                    </a:lnTo>
                    <a:lnTo>
                      <a:pt x="1572" y="3322"/>
                    </a:lnTo>
                    <a:lnTo>
                      <a:pt x="1577" y="3311"/>
                    </a:lnTo>
                    <a:lnTo>
                      <a:pt x="1580" y="3296"/>
                    </a:lnTo>
                    <a:lnTo>
                      <a:pt x="1580" y="3290"/>
                    </a:lnTo>
                    <a:lnTo>
                      <a:pt x="1578" y="3286"/>
                    </a:lnTo>
                    <a:lnTo>
                      <a:pt x="1575" y="3281"/>
                    </a:lnTo>
                    <a:lnTo>
                      <a:pt x="1572" y="3275"/>
                    </a:lnTo>
                    <a:lnTo>
                      <a:pt x="1567" y="3268"/>
                    </a:lnTo>
                    <a:lnTo>
                      <a:pt x="1562" y="3259"/>
                    </a:lnTo>
                    <a:lnTo>
                      <a:pt x="1558" y="3253"/>
                    </a:lnTo>
                    <a:lnTo>
                      <a:pt x="1552" y="3248"/>
                    </a:lnTo>
                    <a:lnTo>
                      <a:pt x="1543" y="3239"/>
                    </a:lnTo>
                    <a:lnTo>
                      <a:pt x="1535" y="3229"/>
                    </a:lnTo>
                    <a:lnTo>
                      <a:pt x="1534" y="3225"/>
                    </a:lnTo>
                    <a:lnTo>
                      <a:pt x="1533" y="3220"/>
                    </a:lnTo>
                    <a:lnTo>
                      <a:pt x="1533" y="3215"/>
                    </a:lnTo>
                    <a:lnTo>
                      <a:pt x="1533" y="3209"/>
                    </a:lnTo>
                    <a:lnTo>
                      <a:pt x="1533" y="3199"/>
                    </a:lnTo>
                    <a:lnTo>
                      <a:pt x="1530" y="3189"/>
                    </a:lnTo>
                    <a:lnTo>
                      <a:pt x="1524" y="3177"/>
                    </a:lnTo>
                    <a:lnTo>
                      <a:pt x="1521" y="3164"/>
                    </a:lnTo>
                    <a:lnTo>
                      <a:pt x="1524" y="3151"/>
                    </a:lnTo>
                    <a:lnTo>
                      <a:pt x="1525" y="3142"/>
                    </a:lnTo>
                    <a:lnTo>
                      <a:pt x="1525" y="3135"/>
                    </a:lnTo>
                    <a:lnTo>
                      <a:pt x="1522" y="3127"/>
                    </a:lnTo>
                    <a:lnTo>
                      <a:pt x="1516" y="3116"/>
                    </a:lnTo>
                    <a:lnTo>
                      <a:pt x="1512" y="3105"/>
                    </a:lnTo>
                    <a:lnTo>
                      <a:pt x="1514" y="3100"/>
                    </a:lnTo>
                    <a:lnTo>
                      <a:pt x="1515" y="3097"/>
                    </a:lnTo>
                    <a:lnTo>
                      <a:pt x="1520" y="3094"/>
                    </a:lnTo>
                    <a:lnTo>
                      <a:pt x="1525" y="3092"/>
                    </a:lnTo>
                    <a:lnTo>
                      <a:pt x="1533" y="3091"/>
                    </a:lnTo>
                    <a:lnTo>
                      <a:pt x="1539" y="3089"/>
                    </a:lnTo>
                    <a:lnTo>
                      <a:pt x="1542" y="3087"/>
                    </a:lnTo>
                    <a:lnTo>
                      <a:pt x="1546" y="3084"/>
                    </a:lnTo>
                    <a:lnTo>
                      <a:pt x="1552" y="3070"/>
                    </a:lnTo>
                    <a:lnTo>
                      <a:pt x="1555" y="3061"/>
                    </a:lnTo>
                    <a:lnTo>
                      <a:pt x="1556" y="3045"/>
                    </a:lnTo>
                    <a:lnTo>
                      <a:pt x="1560" y="3028"/>
                    </a:lnTo>
                    <a:lnTo>
                      <a:pt x="1564" y="3021"/>
                    </a:lnTo>
                    <a:lnTo>
                      <a:pt x="1567" y="3015"/>
                    </a:lnTo>
                    <a:lnTo>
                      <a:pt x="1573" y="3010"/>
                    </a:lnTo>
                    <a:lnTo>
                      <a:pt x="1579" y="3005"/>
                    </a:lnTo>
                    <a:lnTo>
                      <a:pt x="1587" y="3003"/>
                    </a:lnTo>
                    <a:lnTo>
                      <a:pt x="1593" y="3000"/>
                    </a:lnTo>
                    <a:lnTo>
                      <a:pt x="1599" y="3000"/>
                    </a:lnTo>
                    <a:lnTo>
                      <a:pt x="1605" y="3001"/>
                    </a:lnTo>
                    <a:lnTo>
                      <a:pt x="1610" y="3005"/>
                    </a:lnTo>
                    <a:lnTo>
                      <a:pt x="1613" y="3009"/>
                    </a:lnTo>
                    <a:lnTo>
                      <a:pt x="1617" y="3013"/>
                    </a:lnTo>
                    <a:lnTo>
                      <a:pt x="1621" y="3021"/>
                    </a:lnTo>
                    <a:lnTo>
                      <a:pt x="1623" y="3028"/>
                    </a:lnTo>
                    <a:lnTo>
                      <a:pt x="1625" y="3035"/>
                    </a:lnTo>
                    <a:lnTo>
                      <a:pt x="1627" y="3038"/>
                    </a:lnTo>
                    <a:lnTo>
                      <a:pt x="1629" y="3042"/>
                    </a:lnTo>
                    <a:lnTo>
                      <a:pt x="1631" y="3044"/>
                    </a:lnTo>
                    <a:lnTo>
                      <a:pt x="1635" y="3047"/>
                    </a:lnTo>
                    <a:lnTo>
                      <a:pt x="1642" y="3049"/>
                    </a:lnTo>
                    <a:lnTo>
                      <a:pt x="1649" y="3049"/>
                    </a:lnTo>
                    <a:lnTo>
                      <a:pt x="1651" y="3049"/>
                    </a:lnTo>
                    <a:lnTo>
                      <a:pt x="1654" y="3048"/>
                    </a:lnTo>
                    <a:lnTo>
                      <a:pt x="1656" y="3047"/>
                    </a:lnTo>
                    <a:lnTo>
                      <a:pt x="1657" y="3045"/>
                    </a:lnTo>
                    <a:lnTo>
                      <a:pt x="1660" y="3040"/>
                    </a:lnTo>
                    <a:lnTo>
                      <a:pt x="1662" y="3036"/>
                    </a:lnTo>
                    <a:lnTo>
                      <a:pt x="1665" y="3034"/>
                    </a:lnTo>
                    <a:lnTo>
                      <a:pt x="1668" y="3031"/>
                    </a:lnTo>
                    <a:lnTo>
                      <a:pt x="1672" y="3030"/>
                    </a:lnTo>
                    <a:lnTo>
                      <a:pt x="1674" y="3031"/>
                    </a:lnTo>
                    <a:lnTo>
                      <a:pt x="1678" y="3032"/>
                    </a:lnTo>
                    <a:lnTo>
                      <a:pt x="1684" y="3035"/>
                    </a:lnTo>
                    <a:lnTo>
                      <a:pt x="1694" y="3035"/>
                    </a:lnTo>
                    <a:lnTo>
                      <a:pt x="1704" y="3032"/>
                    </a:lnTo>
                    <a:lnTo>
                      <a:pt x="1717" y="3031"/>
                    </a:lnTo>
                    <a:lnTo>
                      <a:pt x="1728" y="3032"/>
                    </a:lnTo>
                    <a:lnTo>
                      <a:pt x="1735" y="3035"/>
                    </a:lnTo>
                    <a:lnTo>
                      <a:pt x="1743" y="3040"/>
                    </a:lnTo>
                    <a:lnTo>
                      <a:pt x="1750" y="3050"/>
                    </a:lnTo>
                    <a:lnTo>
                      <a:pt x="1757" y="3056"/>
                    </a:lnTo>
                    <a:lnTo>
                      <a:pt x="1761" y="3050"/>
                    </a:lnTo>
                    <a:lnTo>
                      <a:pt x="1764" y="3044"/>
                    </a:lnTo>
                    <a:lnTo>
                      <a:pt x="1775" y="3045"/>
                    </a:lnTo>
                    <a:lnTo>
                      <a:pt x="1786" y="3048"/>
                    </a:lnTo>
                    <a:lnTo>
                      <a:pt x="1792" y="3048"/>
                    </a:lnTo>
                    <a:lnTo>
                      <a:pt x="1797" y="3048"/>
                    </a:lnTo>
                    <a:lnTo>
                      <a:pt x="1800" y="3047"/>
                    </a:lnTo>
                    <a:lnTo>
                      <a:pt x="1802" y="3044"/>
                    </a:lnTo>
                    <a:lnTo>
                      <a:pt x="1807" y="3032"/>
                    </a:lnTo>
                    <a:lnTo>
                      <a:pt x="1812" y="3021"/>
                    </a:lnTo>
                    <a:lnTo>
                      <a:pt x="1817" y="3015"/>
                    </a:lnTo>
                    <a:lnTo>
                      <a:pt x="1821" y="3009"/>
                    </a:lnTo>
                    <a:lnTo>
                      <a:pt x="1827" y="3004"/>
                    </a:lnTo>
                    <a:lnTo>
                      <a:pt x="1831" y="3000"/>
                    </a:lnTo>
                    <a:lnTo>
                      <a:pt x="1836" y="2998"/>
                    </a:lnTo>
                    <a:lnTo>
                      <a:pt x="1842" y="2994"/>
                    </a:lnTo>
                    <a:lnTo>
                      <a:pt x="1848" y="2991"/>
                    </a:lnTo>
                    <a:lnTo>
                      <a:pt x="1851" y="2986"/>
                    </a:lnTo>
                    <a:lnTo>
                      <a:pt x="1855" y="2981"/>
                    </a:lnTo>
                    <a:lnTo>
                      <a:pt x="1858" y="2973"/>
                    </a:lnTo>
                    <a:lnTo>
                      <a:pt x="1861" y="2959"/>
                    </a:lnTo>
                    <a:lnTo>
                      <a:pt x="1863" y="2947"/>
                    </a:lnTo>
                    <a:lnTo>
                      <a:pt x="1864" y="2943"/>
                    </a:lnTo>
                    <a:lnTo>
                      <a:pt x="1867" y="2942"/>
                    </a:lnTo>
                    <a:lnTo>
                      <a:pt x="1869" y="2942"/>
                    </a:lnTo>
                    <a:lnTo>
                      <a:pt x="1871" y="2942"/>
                    </a:lnTo>
                    <a:lnTo>
                      <a:pt x="1875" y="2942"/>
                    </a:lnTo>
                    <a:lnTo>
                      <a:pt x="1880" y="2942"/>
                    </a:lnTo>
                    <a:lnTo>
                      <a:pt x="1884" y="2938"/>
                    </a:lnTo>
                    <a:lnTo>
                      <a:pt x="1889" y="2933"/>
                    </a:lnTo>
                    <a:lnTo>
                      <a:pt x="1894" y="2922"/>
                    </a:lnTo>
                    <a:lnTo>
                      <a:pt x="1898" y="2912"/>
                    </a:lnTo>
                    <a:lnTo>
                      <a:pt x="1901" y="2911"/>
                    </a:lnTo>
                    <a:lnTo>
                      <a:pt x="1904" y="2910"/>
                    </a:lnTo>
                    <a:lnTo>
                      <a:pt x="1906" y="2910"/>
                    </a:lnTo>
                    <a:lnTo>
                      <a:pt x="1909" y="2910"/>
                    </a:lnTo>
                    <a:lnTo>
                      <a:pt x="1912" y="2911"/>
                    </a:lnTo>
                    <a:lnTo>
                      <a:pt x="1915" y="2914"/>
                    </a:lnTo>
                    <a:lnTo>
                      <a:pt x="1919" y="2917"/>
                    </a:lnTo>
                    <a:lnTo>
                      <a:pt x="1921" y="2922"/>
                    </a:lnTo>
                    <a:lnTo>
                      <a:pt x="1926" y="2929"/>
                    </a:lnTo>
                    <a:lnTo>
                      <a:pt x="1931" y="2934"/>
                    </a:lnTo>
                    <a:lnTo>
                      <a:pt x="1937" y="2936"/>
                    </a:lnTo>
                    <a:lnTo>
                      <a:pt x="1947" y="2938"/>
                    </a:lnTo>
                    <a:lnTo>
                      <a:pt x="1959" y="2942"/>
                    </a:lnTo>
                    <a:lnTo>
                      <a:pt x="1967" y="2946"/>
                    </a:lnTo>
                    <a:lnTo>
                      <a:pt x="1983" y="2949"/>
                    </a:lnTo>
                    <a:lnTo>
                      <a:pt x="1995" y="2954"/>
                    </a:lnTo>
                    <a:lnTo>
                      <a:pt x="2008" y="2966"/>
                    </a:lnTo>
                    <a:lnTo>
                      <a:pt x="2025" y="2981"/>
                    </a:lnTo>
                    <a:lnTo>
                      <a:pt x="2035" y="2988"/>
                    </a:lnTo>
                    <a:lnTo>
                      <a:pt x="2047" y="2994"/>
                    </a:lnTo>
                    <a:lnTo>
                      <a:pt x="2053" y="2998"/>
                    </a:lnTo>
                    <a:lnTo>
                      <a:pt x="2056" y="3004"/>
                    </a:lnTo>
                    <a:lnTo>
                      <a:pt x="2058" y="3010"/>
                    </a:lnTo>
                    <a:lnTo>
                      <a:pt x="2059" y="3021"/>
                    </a:lnTo>
                    <a:lnTo>
                      <a:pt x="2059" y="3024"/>
                    </a:lnTo>
                    <a:lnTo>
                      <a:pt x="2060" y="3029"/>
                    </a:lnTo>
                    <a:lnTo>
                      <a:pt x="2062" y="3032"/>
                    </a:lnTo>
                    <a:lnTo>
                      <a:pt x="2064" y="3036"/>
                    </a:lnTo>
                    <a:lnTo>
                      <a:pt x="2070" y="3042"/>
                    </a:lnTo>
                    <a:lnTo>
                      <a:pt x="2079" y="3048"/>
                    </a:lnTo>
                    <a:lnTo>
                      <a:pt x="2091" y="3055"/>
                    </a:lnTo>
                    <a:lnTo>
                      <a:pt x="2097" y="3062"/>
                    </a:lnTo>
                    <a:lnTo>
                      <a:pt x="2102" y="3064"/>
                    </a:lnTo>
                    <a:lnTo>
                      <a:pt x="2107" y="3067"/>
                    </a:lnTo>
                    <a:lnTo>
                      <a:pt x="2112" y="3068"/>
                    </a:lnTo>
                    <a:lnTo>
                      <a:pt x="2116" y="3069"/>
                    </a:lnTo>
                    <a:lnTo>
                      <a:pt x="2121" y="3068"/>
                    </a:lnTo>
                    <a:lnTo>
                      <a:pt x="2125" y="3067"/>
                    </a:lnTo>
                    <a:lnTo>
                      <a:pt x="2128" y="3064"/>
                    </a:lnTo>
                    <a:lnTo>
                      <a:pt x="2129" y="3062"/>
                    </a:lnTo>
                    <a:lnTo>
                      <a:pt x="2132" y="3057"/>
                    </a:lnTo>
                    <a:lnTo>
                      <a:pt x="2135" y="3053"/>
                    </a:lnTo>
                    <a:lnTo>
                      <a:pt x="2139" y="3049"/>
                    </a:lnTo>
                    <a:lnTo>
                      <a:pt x="2142" y="3045"/>
                    </a:lnTo>
                    <a:lnTo>
                      <a:pt x="2152" y="3042"/>
                    </a:lnTo>
                    <a:lnTo>
                      <a:pt x="2161" y="3037"/>
                    </a:lnTo>
                    <a:lnTo>
                      <a:pt x="2166" y="3034"/>
                    </a:lnTo>
                    <a:lnTo>
                      <a:pt x="2169" y="3030"/>
                    </a:lnTo>
                    <a:lnTo>
                      <a:pt x="2171" y="3025"/>
                    </a:lnTo>
                    <a:lnTo>
                      <a:pt x="2171" y="3022"/>
                    </a:lnTo>
                    <a:lnTo>
                      <a:pt x="2172" y="3013"/>
                    </a:lnTo>
                    <a:lnTo>
                      <a:pt x="2173" y="3006"/>
                    </a:lnTo>
                    <a:lnTo>
                      <a:pt x="2176" y="3001"/>
                    </a:lnTo>
                    <a:lnTo>
                      <a:pt x="2179" y="2998"/>
                    </a:lnTo>
                    <a:lnTo>
                      <a:pt x="2184" y="2994"/>
                    </a:lnTo>
                    <a:lnTo>
                      <a:pt x="2190" y="2990"/>
                    </a:lnTo>
                    <a:lnTo>
                      <a:pt x="2203" y="2980"/>
                    </a:lnTo>
                    <a:lnTo>
                      <a:pt x="2215" y="2969"/>
                    </a:lnTo>
                    <a:lnTo>
                      <a:pt x="2224" y="2958"/>
                    </a:lnTo>
                    <a:lnTo>
                      <a:pt x="2232" y="2946"/>
                    </a:lnTo>
                    <a:lnTo>
                      <a:pt x="2239" y="2935"/>
                    </a:lnTo>
                    <a:lnTo>
                      <a:pt x="2245" y="2929"/>
                    </a:lnTo>
                    <a:lnTo>
                      <a:pt x="2247" y="2928"/>
                    </a:lnTo>
                    <a:lnTo>
                      <a:pt x="2249" y="2927"/>
                    </a:lnTo>
                    <a:lnTo>
                      <a:pt x="2253" y="2927"/>
                    </a:lnTo>
                    <a:lnTo>
                      <a:pt x="2255" y="2927"/>
                    </a:lnTo>
                    <a:lnTo>
                      <a:pt x="2260" y="2929"/>
                    </a:lnTo>
                    <a:lnTo>
                      <a:pt x="2265" y="2933"/>
                    </a:lnTo>
                    <a:lnTo>
                      <a:pt x="2271" y="2940"/>
                    </a:lnTo>
                    <a:lnTo>
                      <a:pt x="2276" y="2947"/>
                    </a:lnTo>
                    <a:lnTo>
                      <a:pt x="2279" y="2956"/>
                    </a:lnTo>
                    <a:lnTo>
                      <a:pt x="2283" y="2966"/>
                    </a:lnTo>
                    <a:lnTo>
                      <a:pt x="2289" y="2985"/>
                    </a:lnTo>
                    <a:lnTo>
                      <a:pt x="2296" y="3004"/>
                    </a:lnTo>
                    <a:lnTo>
                      <a:pt x="2299" y="3011"/>
                    </a:lnTo>
                    <a:lnTo>
                      <a:pt x="2304" y="3017"/>
                    </a:lnTo>
                    <a:lnTo>
                      <a:pt x="2305" y="3018"/>
                    </a:lnTo>
                    <a:lnTo>
                      <a:pt x="2308" y="3021"/>
                    </a:lnTo>
                    <a:lnTo>
                      <a:pt x="2310" y="3021"/>
                    </a:lnTo>
                    <a:lnTo>
                      <a:pt x="2312" y="3021"/>
                    </a:lnTo>
                    <a:lnTo>
                      <a:pt x="2316" y="3019"/>
                    </a:lnTo>
                    <a:lnTo>
                      <a:pt x="2320" y="3017"/>
                    </a:lnTo>
                    <a:lnTo>
                      <a:pt x="2322" y="3015"/>
                    </a:lnTo>
                    <a:lnTo>
                      <a:pt x="2326" y="3011"/>
                    </a:lnTo>
                    <a:lnTo>
                      <a:pt x="2331" y="3003"/>
                    </a:lnTo>
                    <a:lnTo>
                      <a:pt x="2337" y="2992"/>
                    </a:lnTo>
                    <a:lnTo>
                      <a:pt x="2339" y="2985"/>
                    </a:lnTo>
                    <a:lnTo>
                      <a:pt x="2339" y="2977"/>
                    </a:lnTo>
                    <a:lnTo>
                      <a:pt x="2341" y="2971"/>
                    </a:lnTo>
                    <a:lnTo>
                      <a:pt x="2343" y="2965"/>
                    </a:lnTo>
                    <a:lnTo>
                      <a:pt x="2346" y="2959"/>
                    </a:lnTo>
                    <a:lnTo>
                      <a:pt x="2349" y="2953"/>
                    </a:lnTo>
                    <a:lnTo>
                      <a:pt x="2356" y="2943"/>
                    </a:lnTo>
                    <a:lnTo>
                      <a:pt x="2364" y="2936"/>
                    </a:lnTo>
                    <a:lnTo>
                      <a:pt x="2367" y="2935"/>
                    </a:lnTo>
                    <a:lnTo>
                      <a:pt x="2369" y="2935"/>
                    </a:lnTo>
                    <a:lnTo>
                      <a:pt x="2373" y="2936"/>
                    </a:lnTo>
                    <a:lnTo>
                      <a:pt x="2375" y="2937"/>
                    </a:lnTo>
                    <a:lnTo>
                      <a:pt x="2380" y="2944"/>
                    </a:lnTo>
                    <a:lnTo>
                      <a:pt x="2384" y="2950"/>
                    </a:lnTo>
                    <a:lnTo>
                      <a:pt x="2390" y="2958"/>
                    </a:lnTo>
                    <a:lnTo>
                      <a:pt x="2397" y="2966"/>
                    </a:lnTo>
                    <a:lnTo>
                      <a:pt x="2406" y="2975"/>
                    </a:lnTo>
                    <a:lnTo>
                      <a:pt x="2417" y="2982"/>
                    </a:lnTo>
                    <a:lnTo>
                      <a:pt x="2428" y="2992"/>
                    </a:lnTo>
                    <a:lnTo>
                      <a:pt x="2440" y="3003"/>
                    </a:lnTo>
                    <a:lnTo>
                      <a:pt x="2450" y="3013"/>
                    </a:lnTo>
                    <a:lnTo>
                      <a:pt x="2457" y="3022"/>
                    </a:lnTo>
                    <a:lnTo>
                      <a:pt x="2466" y="3030"/>
                    </a:lnTo>
                    <a:lnTo>
                      <a:pt x="2475" y="3042"/>
                    </a:lnTo>
                    <a:lnTo>
                      <a:pt x="2486" y="3054"/>
                    </a:lnTo>
                    <a:lnTo>
                      <a:pt x="2496" y="3066"/>
                    </a:lnTo>
                    <a:lnTo>
                      <a:pt x="2501" y="3074"/>
                    </a:lnTo>
                    <a:lnTo>
                      <a:pt x="2505" y="3079"/>
                    </a:lnTo>
                    <a:lnTo>
                      <a:pt x="2507" y="3080"/>
                    </a:lnTo>
                    <a:lnTo>
                      <a:pt x="2509" y="3079"/>
                    </a:lnTo>
                    <a:lnTo>
                      <a:pt x="2511" y="3075"/>
                    </a:lnTo>
                    <a:lnTo>
                      <a:pt x="2513" y="3069"/>
                    </a:lnTo>
                    <a:lnTo>
                      <a:pt x="2516" y="3060"/>
                    </a:lnTo>
                    <a:lnTo>
                      <a:pt x="2517" y="3054"/>
                    </a:lnTo>
                    <a:lnTo>
                      <a:pt x="2518" y="3049"/>
                    </a:lnTo>
                    <a:lnTo>
                      <a:pt x="2518" y="3042"/>
                    </a:lnTo>
                    <a:lnTo>
                      <a:pt x="2519" y="3035"/>
                    </a:lnTo>
                    <a:lnTo>
                      <a:pt x="2519" y="3029"/>
                    </a:lnTo>
                    <a:lnTo>
                      <a:pt x="2518" y="3012"/>
                    </a:lnTo>
                    <a:lnTo>
                      <a:pt x="2518" y="2998"/>
                    </a:lnTo>
                    <a:lnTo>
                      <a:pt x="2520" y="2988"/>
                    </a:lnTo>
                    <a:lnTo>
                      <a:pt x="2523" y="2980"/>
                    </a:lnTo>
                    <a:lnTo>
                      <a:pt x="2526" y="2972"/>
                    </a:lnTo>
                    <a:lnTo>
                      <a:pt x="2531" y="2963"/>
                    </a:lnTo>
                    <a:lnTo>
                      <a:pt x="2537" y="2956"/>
                    </a:lnTo>
                    <a:lnTo>
                      <a:pt x="2544" y="2950"/>
                    </a:lnTo>
                    <a:lnTo>
                      <a:pt x="2553" y="2944"/>
                    </a:lnTo>
                    <a:lnTo>
                      <a:pt x="2563" y="2940"/>
                    </a:lnTo>
                    <a:lnTo>
                      <a:pt x="2570" y="2936"/>
                    </a:lnTo>
                    <a:lnTo>
                      <a:pt x="2581" y="2934"/>
                    </a:lnTo>
                    <a:lnTo>
                      <a:pt x="2591" y="2930"/>
                    </a:lnTo>
                    <a:lnTo>
                      <a:pt x="2601" y="2928"/>
                    </a:lnTo>
                    <a:lnTo>
                      <a:pt x="2612" y="2927"/>
                    </a:lnTo>
                    <a:lnTo>
                      <a:pt x="2618" y="2925"/>
                    </a:lnTo>
                    <a:lnTo>
                      <a:pt x="2620" y="2927"/>
                    </a:lnTo>
                    <a:lnTo>
                      <a:pt x="2622" y="2927"/>
                    </a:lnTo>
                    <a:lnTo>
                      <a:pt x="2622" y="2928"/>
                    </a:lnTo>
                    <a:lnTo>
                      <a:pt x="2620" y="2930"/>
                    </a:lnTo>
                    <a:lnTo>
                      <a:pt x="2619" y="2933"/>
                    </a:lnTo>
                    <a:lnTo>
                      <a:pt x="2617" y="2940"/>
                    </a:lnTo>
                    <a:lnTo>
                      <a:pt x="2617" y="2950"/>
                    </a:lnTo>
                    <a:lnTo>
                      <a:pt x="2617" y="2963"/>
                    </a:lnTo>
                    <a:lnTo>
                      <a:pt x="2617" y="2974"/>
                    </a:lnTo>
                    <a:lnTo>
                      <a:pt x="2617" y="2980"/>
                    </a:lnTo>
                    <a:lnTo>
                      <a:pt x="2617" y="2982"/>
                    </a:lnTo>
                    <a:lnTo>
                      <a:pt x="2618" y="2984"/>
                    </a:lnTo>
                    <a:lnTo>
                      <a:pt x="2619" y="2984"/>
                    </a:lnTo>
                    <a:lnTo>
                      <a:pt x="2622" y="2984"/>
                    </a:lnTo>
                    <a:lnTo>
                      <a:pt x="2626" y="2985"/>
                    </a:lnTo>
                    <a:lnTo>
                      <a:pt x="2632" y="2986"/>
                    </a:lnTo>
                    <a:lnTo>
                      <a:pt x="2641" y="2990"/>
                    </a:lnTo>
                    <a:lnTo>
                      <a:pt x="2645" y="2993"/>
                    </a:lnTo>
                    <a:lnTo>
                      <a:pt x="2648" y="2994"/>
                    </a:lnTo>
                    <a:lnTo>
                      <a:pt x="2649" y="2994"/>
                    </a:lnTo>
                    <a:lnTo>
                      <a:pt x="2651" y="2994"/>
                    </a:lnTo>
                    <a:lnTo>
                      <a:pt x="2654" y="2993"/>
                    </a:lnTo>
                    <a:lnTo>
                      <a:pt x="2668" y="2985"/>
                    </a:lnTo>
                    <a:lnTo>
                      <a:pt x="2685" y="2972"/>
                    </a:lnTo>
                    <a:lnTo>
                      <a:pt x="2701" y="2961"/>
                    </a:lnTo>
                    <a:lnTo>
                      <a:pt x="2718" y="2953"/>
                    </a:lnTo>
                    <a:lnTo>
                      <a:pt x="2724" y="2947"/>
                    </a:lnTo>
                    <a:lnTo>
                      <a:pt x="2728" y="2941"/>
                    </a:lnTo>
                    <a:lnTo>
                      <a:pt x="2731" y="2937"/>
                    </a:lnTo>
                    <a:lnTo>
                      <a:pt x="2734" y="2935"/>
                    </a:lnTo>
                    <a:lnTo>
                      <a:pt x="2738" y="2933"/>
                    </a:lnTo>
                    <a:lnTo>
                      <a:pt x="2744" y="2931"/>
                    </a:lnTo>
                    <a:lnTo>
                      <a:pt x="2750" y="2935"/>
                    </a:lnTo>
                    <a:lnTo>
                      <a:pt x="2767" y="2941"/>
                    </a:lnTo>
                    <a:lnTo>
                      <a:pt x="2781" y="2942"/>
                    </a:lnTo>
                    <a:lnTo>
                      <a:pt x="2790" y="2941"/>
                    </a:lnTo>
                    <a:lnTo>
                      <a:pt x="2797" y="2937"/>
                    </a:lnTo>
                    <a:lnTo>
                      <a:pt x="2805" y="2934"/>
                    </a:lnTo>
                    <a:lnTo>
                      <a:pt x="2818" y="2922"/>
                    </a:lnTo>
                    <a:lnTo>
                      <a:pt x="2833" y="2910"/>
                    </a:lnTo>
                    <a:lnTo>
                      <a:pt x="2838" y="2906"/>
                    </a:lnTo>
                    <a:lnTo>
                      <a:pt x="2843" y="2905"/>
                    </a:lnTo>
                    <a:lnTo>
                      <a:pt x="2847" y="2904"/>
                    </a:lnTo>
                    <a:lnTo>
                      <a:pt x="2851" y="2904"/>
                    </a:lnTo>
                    <a:lnTo>
                      <a:pt x="2853" y="2904"/>
                    </a:lnTo>
                    <a:lnTo>
                      <a:pt x="2856" y="2904"/>
                    </a:lnTo>
                    <a:lnTo>
                      <a:pt x="2857" y="2902"/>
                    </a:lnTo>
                    <a:lnTo>
                      <a:pt x="2858" y="2898"/>
                    </a:lnTo>
                    <a:lnTo>
                      <a:pt x="2858" y="2892"/>
                    </a:lnTo>
                    <a:lnTo>
                      <a:pt x="2858" y="2886"/>
                    </a:lnTo>
                    <a:lnTo>
                      <a:pt x="2857" y="2881"/>
                    </a:lnTo>
                    <a:lnTo>
                      <a:pt x="2856" y="2877"/>
                    </a:lnTo>
                    <a:lnTo>
                      <a:pt x="2852" y="2868"/>
                    </a:lnTo>
                    <a:lnTo>
                      <a:pt x="2847" y="2860"/>
                    </a:lnTo>
                    <a:lnTo>
                      <a:pt x="2845" y="2854"/>
                    </a:lnTo>
                    <a:lnTo>
                      <a:pt x="2843" y="2848"/>
                    </a:lnTo>
                    <a:lnTo>
                      <a:pt x="2843" y="2843"/>
                    </a:lnTo>
                    <a:lnTo>
                      <a:pt x="2843" y="2839"/>
                    </a:lnTo>
                    <a:lnTo>
                      <a:pt x="2843" y="2835"/>
                    </a:lnTo>
                    <a:lnTo>
                      <a:pt x="2844" y="2833"/>
                    </a:lnTo>
                    <a:lnTo>
                      <a:pt x="2845" y="2829"/>
                    </a:lnTo>
                    <a:lnTo>
                      <a:pt x="2847" y="2827"/>
                    </a:lnTo>
                    <a:lnTo>
                      <a:pt x="2855" y="2822"/>
                    </a:lnTo>
                    <a:lnTo>
                      <a:pt x="2865" y="2817"/>
                    </a:lnTo>
                    <a:lnTo>
                      <a:pt x="2874" y="2813"/>
                    </a:lnTo>
                    <a:lnTo>
                      <a:pt x="2881" y="2807"/>
                    </a:lnTo>
                    <a:lnTo>
                      <a:pt x="2889" y="2808"/>
                    </a:lnTo>
                    <a:lnTo>
                      <a:pt x="2896" y="2809"/>
                    </a:lnTo>
                    <a:lnTo>
                      <a:pt x="2903" y="2805"/>
                    </a:lnTo>
                    <a:lnTo>
                      <a:pt x="2912" y="2801"/>
                    </a:lnTo>
                    <a:lnTo>
                      <a:pt x="2920" y="2795"/>
                    </a:lnTo>
                    <a:lnTo>
                      <a:pt x="2926" y="2790"/>
                    </a:lnTo>
                    <a:lnTo>
                      <a:pt x="2931" y="2785"/>
                    </a:lnTo>
                    <a:lnTo>
                      <a:pt x="2938" y="2779"/>
                    </a:lnTo>
                    <a:lnTo>
                      <a:pt x="2945" y="2774"/>
                    </a:lnTo>
                    <a:lnTo>
                      <a:pt x="2953" y="2771"/>
                    </a:lnTo>
                    <a:lnTo>
                      <a:pt x="2972" y="2770"/>
                    </a:lnTo>
                    <a:lnTo>
                      <a:pt x="2983" y="2769"/>
                    </a:lnTo>
                    <a:lnTo>
                      <a:pt x="2988" y="2766"/>
                    </a:lnTo>
                    <a:lnTo>
                      <a:pt x="2994" y="2764"/>
                    </a:lnTo>
                    <a:lnTo>
                      <a:pt x="2997" y="2764"/>
                    </a:lnTo>
                    <a:lnTo>
                      <a:pt x="3002" y="2764"/>
                    </a:lnTo>
                    <a:lnTo>
                      <a:pt x="3007" y="2766"/>
                    </a:lnTo>
                    <a:lnTo>
                      <a:pt x="3011" y="2767"/>
                    </a:lnTo>
                    <a:lnTo>
                      <a:pt x="3014" y="2767"/>
                    </a:lnTo>
                    <a:lnTo>
                      <a:pt x="3015" y="2766"/>
                    </a:lnTo>
                    <a:lnTo>
                      <a:pt x="3017" y="2765"/>
                    </a:lnTo>
                    <a:lnTo>
                      <a:pt x="3019" y="2761"/>
                    </a:lnTo>
                    <a:lnTo>
                      <a:pt x="3021" y="2757"/>
                    </a:lnTo>
                    <a:lnTo>
                      <a:pt x="3024" y="2751"/>
                    </a:lnTo>
                    <a:lnTo>
                      <a:pt x="3029" y="2746"/>
                    </a:lnTo>
                    <a:lnTo>
                      <a:pt x="3034" y="2741"/>
                    </a:lnTo>
                    <a:lnTo>
                      <a:pt x="3042" y="2734"/>
                    </a:lnTo>
                    <a:lnTo>
                      <a:pt x="3051" y="2728"/>
                    </a:lnTo>
                    <a:lnTo>
                      <a:pt x="3052" y="2727"/>
                    </a:lnTo>
                    <a:lnTo>
                      <a:pt x="3054" y="2728"/>
                    </a:lnTo>
                    <a:lnTo>
                      <a:pt x="3055" y="2729"/>
                    </a:lnTo>
                    <a:lnTo>
                      <a:pt x="3058" y="2730"/>
                    </a:lnTo>
                    <a:lnTo>
                      <a:pt x="3061" y="2736"/>
                    </a:lnTo>
                    <a:lnTo>
                      <a:pt x="3066" y="2744"/>
                    </a:lnTo>
                    <a:lnTo>
                      <a:pt x="3074" y="2755"/>
                    </a:lnTo>
                    <a:lnTo>
                      <a:pt x="3084" y="2765"/>
                    </a:lnTo>
                    <a:lnTo>
                      <a:pt x="3086" y="2767"/>
                    </a:lnTo>
                    <a:lnTo>
                      <a:pt x="3088" y="2767"/>
                    </a:lnTo>
                    <a:lnTo>
                      <a:pt x="3089" y="2766"/>
                    </a:lnTo>
                    <a:lnTo>
                      <a:pt x="3090" y="2765"/>
                    </a:lnTo>
                    <a:lnTo>
                      <a:pt x="3091" y="2764"/>
                    </a:lnTo>
                    <a:lnTo>
                      <a:pt x="3093" y="2763"/>
                    </a:lnTo>
                    <a:lnTo>
                      <a:pt x="3095" y="2761"/>
                    </a:lnTo>
                    <a:lnTo>
                      <a:pt x="3098" y="2763"/>
                    </a:lnTo>
                    <a:lnTo>
                      <a:pt x="3101" y="2771"/>
                    </a:lnTo>
                    <a:lnTo>
                      <a:pt x="3103" y="2783"/>
                    </a:lnTo>
                    <a:lnTo>
                      <a:pt x="3109" y="2790"/>
                    </a:lnTo>
                    <a:lnTo>
                      <a:pt x="3115" y="2795"/>
                    </a:lnTo>
                    <a:lnTo>
                      <a:pt x="3121" y="2799"/>
                    </a:lnTo>
                    <a:lnTo>
                      <a:pt x="3126" y="2801"/>
                    </a:lnTo>
                    <a:lnTo>
                      <a:pt x="3128" y="2802"/>
                    </a:lnTo>
                    <a:lnTo>
                      <a:pt x="3130" y="2801"/>
                    </a:lnTo>
                    <a:lnTo>
                      <a:pt x="3131" y="2799"/>
                    </a:lnTo>
                    <a:lnTo>
                      <a:pt x="3134" y="2797"/>
                    </a:lnTo>
                    <a:lnTo>
                      <a:pt x="3137" y="2790"/>
                    </a:lnTo>
                    <a:lnTo>
                      <a:pt x="3142" y="2784"/>
                    </a:lnTo>
                    <a:lnTo>
                      <a:pt x="3155" y="2767"/>
                    </a:lnTo>
                    <a:lnTo>
                      <a:pt x="3165" y="2755"/>
                    </a:lnTo>
                    <a:lnTo>
                      <a:pt x="3168" y="2752"/>
                    </a:lnTo>
                    <a:lnTo>
                      <a:pt x="3172" y="2748"/>
                    </a:lnTo>
                    <a:lnTo>
                      <a:pt x="3175" y="2747"/>
                    </a:lnTo>
                    <a:lnTo>
                      <a:pt x="3179" y="2745"/>
                    </a:lnTo>
                    <a:lnTo>
                      <a:pt x="3187" y="2744"/>
                    </a:lnTo>
                    <a:lnTo>
                      <a:pt x="3194" y="2742"/>
                    </a:lnTo>
                    <a:lnTo>
                      <a:pt x="3198" y="2742"/>
                    </a:lnTo>
                    <a:lnTo>
                      <a:pt x="3200" y="2742"/>
                    </a:lnTo>
                    <a:lnTo>
                      <a:pt x="3203" y="2741"/>
                    </a:lnTo>
                    <a:lnTo>
                      <a:pt x="3204" y="2739"/>
                    </a:lnTo>
                    <a:lnTo>
                      <a:pt x="3204" y="2735"/>
                    </a:lnTo>
                    <a:lnTo>
                      <a:pt x="3200" y="2727"/>
                    </a:lnTo>
                    <a:lnTo>
                      <a:pt x="3198" y="2723"/>
                    </a:lnTo>
                    <a:lnTo>
                      <a:pt x="3197" y="2720"/>
                    </a:lnTo>
                    <a:lnTo>
                      <a:pt x="3197" y="2716"/>
                    </a:lnTo>
                    <a:lnTo>
                      <a:pt x="3198" y="2714"/>
                    </a:lnTo>
                    <a:lnTo>
                      <a:pt x="3199" y="2710"/>
                    </a:lnTo>
                    <a:lnTo>
                      <a:pt x="3203" y="2709"/>
                    </a:lnTo>
                    <a:lnTo>
                      <a:pt x="3206" y="2707"/>
                    </a:lnTo>
                    <a:lnTo>
                      <a:pt x="3212" y="2706"/>
                    </a:lnTo>
                    <a:lnTo>
                      <a:pt x="3225" y="2703"/>
                    </a:lnTo>
                    <a:lnTo>
                      <a:pt x="3238" y="2700"/>
                    </a:lnTo>
                    <a:lnTo>
                      <a:pt x="3246" y="2697"/>
                    </a:lnTo>
                    <a:lnTo>
                      <a:pt x="3250" y="2692"/>
                    </a:lnTo>
                    <a:lnTo>
                      <a:pt x="3255" y="2689"/>
                    </a:lnTo>
                    <a:lnTo>
                      <a:pt x="3259" y="2683"/>
                    </a:lnTo>
                    <a:lnTo>
                      <a:pt x="3261" y="2677"/>
                    </a:lnTo>
                    <a:lnTo>
                      <a:pt x="3263" y="2673"/>
                    </a:lnTo>
                    <a:lnTo>
                      <a:pt x="3266" y="2670"/>
                    </a:lnTo>
                    <a:lnTo>
                      <a:pt x="3269" y="2667"/>
                    </a:lnTo>
                    <a:lnTo>
                      <a:pt x="3273" y="2665"/>
                    </a:lnTo>
                    <a:lnTo>
                      <a:pt x="3277" y="2665"/>
                    </a:lnTo>
                    <a:lnTo>
                      <a:pt x="3281" y="2665"/>
                    </a:lnTo>
                    <a:lnTo>
                      <a:pt x="3287" y="2667"/>
                    </a:lnTo>
                    <a:lnTo>
                      <a:pt x="3300" y="2671"/>
                    </a:lnTo>
                    <a:lnTo>
                      <a:pt x="3312" y="2675"/>
                    </a:lnTo>
                    <a:lnTo>
                      <a:pt x="3318" y="2676"/>
                    </a:lnTo>
                    <a:lnTo>
                      <a:pt x="3322" y="2678"/>
                    </a:lnTo>
                    <a:lnTo>
                      <a:pt x="3325" y="2682"/>
                    </a:lnTo>
                    <a:lnTo>
                      <a:pt x="3326" y="2684"/>
                    </a:lnTo>
                    <a:lnTo>
                      <a:pt x="3329" y="2691"/>
                    </a:lnTo>
                    <a:lnTo>
                      <a:pt x="3332" y="2695"/>
                    </a:lnTo>
                    <a:lnTo>
                      <a:pt x="3335" y="2696"/>
                    </a:lnTo>
                    <a:lnTo>
                      <a:pt x="3337" y="2696"/>
                    </a:lnTo>
                    <a:lnTo>
                      <a:pt x="3341" y="2695"/>
                    </a:lnTo>
                    <a:lnTo>
                      <a:pt x="3345" y="2691"/>
                    </a:lnTo>
                    <a:lnTo>
                      <a:pt x="3357" y="2685"/>
                    </a:lnTo>
                    <a:lnTo>
                      <a:pt x="3367" y="2679"/>
                    </a:lnTo>
                    <a:lnTo>
                      <a:pt x="3372" y="2677"/>
                    </a:lnTo>
                    <a:lnTo>
                      <a:pt x="3376" y="2673"/>
                    </a:lnTo>
                    <a:lnTo>
                      <a:pt x="3380" y="2670"/>
                    </a:lnTo>
                    <a:lnTo>
                      <a:pt x="3382" y="2664"/>
                    </a:lnTo>
                    <a:lnTo>
                      <a:pt x="3386" y="2650"/>
                    </a:lnTo>
                    <a:lnTo>
                      <a:pt x="3389" y="2632"/>
                    </a:lnTo>
                    <a:lnTo>
                      <a:pt x="3392" y="2613"/>
                    </a:lnTo>
                    <a:lnTo>
                      <a:pt x="3394" y="2595"/>
                    </a:lnTo>
                    <a:lnTo>
                      <a:pt x="3397" y="2580"/>
                    </a:lnTo>
                    <a:lnTo>
                      <a:pt x="3398" y="2565"/>
                    </a:lnTo>
                    <a:lnTo>
                      <a:pt x="3399" y="2559"/>
                    </a:lnTo>
                    <a:lnTo>
                      <a:pt x="3400" y="2553"/>
                    </a:lnTo>
                    <a:lnTo>
                      <a:pt x="3403" y="2549"/>
                    </a:lnTo>
                    <a:lnTo>
                      <a:pt x="3405" y="2544"/>
                    </a:lnTo>
                    <a:lnTo>
                      <a:pt x="3411" y="2537"/>
                    </a:lnTo>
                    <a:lnTo>
                      <a:pt x="3416" y="2528"/>
                    </a:lnTo>
                    <a:lnTo>
                      <a:pt x="3416" y="2525"/>
                    </a:lnTo>
                    <a:lnTo>
                      <a:pt x="3417" y="2520"/>
                    </a:lnTo>
                    <a:lnTo>
                      <a:pt x="3416" y="2514"/>
                    </a:lnTo>
                    <a:lnTo>
                      <a:pt x="3414" y="2508"/>
                    </a:lnTo>
                    <a:lnTo>
                      <a:pt x="3412" y="2501"/>
                    </a:lnTo>
                    <a:lnTo>
                      <a:pt x="3411" y="2494"/>
                    </a:lnTo>
                    <a:lnTo>
                      <a:pt x="3407" y="2488"/>
                    </a:lnTo>
                    <a:lnTo>
                      <a:pt x="3404" y="2483"/>
                    </a:lnTo>
                    <a:lnTo>
                      <a:pt x="3395" y="2471"/>
                    </a:lnTo>
                    <a:lnTo>
                      <a:pt x="3387" y="2458"/>
                    </a:lnTo>
                    <a:lnTo>
                      <a:pt x="3382" y="2450"/>
                    </a:lnTo>
                    <a:lnTo>
                      <a:pt x="3374" y="2436"/>
                    </a:lnTo>
                    <a:lnTo>
                      <a:pt x="3369" y="2427"/>
                    </a:lnTo>
                    <a:lnTo>
                      <a:pt x="3362" y="2417"/>
                    </a:lnTo>
                    <a:lnTo>
                      <a:pt x="3360" y="2413"/>
                    </a:lnTo>
                    <a:lnTo>
                      <a:pt x="3356" y="2411"/>
                    </a:lnTo>
                    <a:lnTo>
                      <a:pt x="3351" y="2410"/>
                    </a:lnTo>
                    <a:lnTo>
                      <a:pt x="3347" y="2410"/>
                    </a:lnTo>
                    <a:lnTo>
                      <a:pt x="3336" y="2410"/>
                    </a:lnTo>
                    <a:lnTo>
                      <a:pt x="3323" y="2412"/>
                    </a:lnTo>
                    <a:lnTo>
                      <a:pt x="3317" y="2412"/>
                    </a:lnTo>
                    <a:lnTo>
                      <a:pt x="3312" y="2414"/>
                    </a:lnTo>
                    <a:lnTo>
                      <a:pt x="3309" y="2416"/>
                    </a:lnTo>
                    <a:lnTo>
                      <a:pt x="3305" y="2419"/>
                    </a:lnTo>
                    <a:lnTo>
                      <a:pt x="3303" y="2421"/>
                    </a:lnTo>
                    <a:lnTo>
                      <a:pt x="3301" y="2425"/>
                    </a:lnTo>
                    <a:lnTo>
                      <a:pt x="3300" y="2430"/>
                    </a:lnTo>
                    <a:lnTo>
                      <a:pt x="3300" y="2436"/>
                    </a:lnTo>
                    <a:lnTo>
                      <a:pt x="3300" y="2438"/>
                    </a:lnTo>
                    <a:lnTo>
                      <a:pt x="3299" y="2440"/>
                    </a:lnTo>
                    <a:lnTo>
                      <a:pt x="3298" y="2443"/>
                    </a:lnTo>
                    <a:lnTo>
                      <a:pt x="3296" y="2445"/>
                    </a:lnTo>
                    <a:lnTo>
                      <a:pt x="3290" y="2449"/>
                    </a:lnTo>
                    <a:lnTo>
                      <a:pt x="3282" y="2451"/>
                    </a:lnTo>
                    <a:lnTo>
                      <a:pt x="3275" y="2452"/>
                    </a:lnTo>
                    <a:lnTo>
                      <a:pt x="3268" y="2452"/>
                    </a:lnTo>
                    <a:lnTo>
                      <a:pt x="3265" y="2451"/>
                    </a:lnTo>
                    <a:lnTo>
                      <a:pt x="3262" y="2450"/>
                    </a:lnTo>
                    <a:lnTo>
                      <a:pt x="3261" y="2448"/>
                    </a:lnTo>
                    <a:lnTo>
                      <a:pt x="3260" y="2445"/>
                    </a:lnTo>
                    <a:lnTo>
                      <a:pt x="3255" y="2436"/>
                    </a:lnTo>
                    <a:lnTo>
                      <a:pt x="3252" y="2430"/>
                    </a:lnTo>
                    <a:lnTo>
                      <a:pt x="3248" y="2427"/>
                    </a:lnTo>
                    <a:lnTo>
                      <a:pt x="3244" y="2426"/>
                    </a:lnTo>
                    <a:lnTo>
                      <a:pt x="3240" y="2426"/>
                    </a:lnTo>
                    <a:lnTo>
                      <a:pt x="3235" y="2429"/>
                    </a:lnTo>
                    <a:lnTo>
                      <a:pt x="3224" y="2431"/>
                    </a:lnTo>
                    <a:lnTo>
                      <a:pt x="3215" y="2431"/>
                    </a:lnTo>
                    <a:lnTo>
                      <a:pt x="3210" y="2430"/>
                    </a:lnTo>
                    <a:lnTo>
                      <a:pt x="3206" y="2429"/>
                    </a:lnTo>
                    <a:lnTo>
                      <a:pt x="3204" y="2425"/>
                    </a:lnTo>
                    <a:lnTo>
                      <a:pt x="3202" y="2420"/>
                    </a:lnTo>
                    <a:lnTo>
                      <a:pt x="3199" y="2414"/>
                    </a:lnTo>
                    <a:lnTo>
                      <a:pt x="3197" y="2411"/>
                    </a:lnTo>
                    <a:lnTo>
                      <a:pt x="3194" y="2408"/>
                    </a:lnTo>
                    <a:lnTo>
                      <a:pt x="3193" y="2407"/>
                    </a:lnTo>
                    <a:lnTo>
                      <a:pt x="3187" y="2405"/>
                    </a:lnTo>
                    <a:lnTo>
                      <a:pt x="3181" y="2404"/>
                    </a:lnTo>
                    <a:lnTo>
                      <a:pt x="3175" y="2401"/>
                    </a:lnTo>
                    <a:lnTo>
                      <a:pt x="3170" y="2399"/>
                    </a:lnTo>
                    <a:lnTo>
                      <a:pt x="3167" y="2399"/>
                    </a:lnTo>
                    <a:lnTo>
                      <a:pt x="3165" y="2399"/>
                    </a:lnTo>
                    <a:lnTo>
                      <a:pt x="3162" y="2400"/>
                    </a:lnTo>
                    <a:lnTo>
                      <a:pt x="3160" y="2402"/>
                    </a:lnTo>
                    <a:lnTo>
                      <a:pt x="3158" y="2408"/>
                    </a:lnTo>
                    <a:lnTo>
                      <a:pt x="3156" y="2416"/>
                    </a:lnTo>
                    <a:lnTo>
                      <a:pt x="3156" y="2423"/>
                    </a:lnTo>
                    <a:lnTo>
                      <a:pt x="3158" y="2427"/>
                    </a:lnTo>
                    <a:lnTo>
                      <a:pt x="3158" y="2437"/>
                    </a:lnTo>
                    <a:lnTo>
                      <a:pt x="3158" y="2443"/>
                    </a:lnTo>
                    <a:lnTo>
                      <a:pt x="3156" y="2444"/>
                    </a:lnTo>
                    <a:lnTo>
                      <a:pt x="3154" y="2445"/>
                    </a:lnTo>
                    <a:lnTo>
                      <a:pt x="3151" y="2446"/>
                    </a:lnTo>
                    <a:lnTo>
                      <a:pt x="3146" y="2448"/>
                    </a:lnTo>
                    <a:lnTo>
                      <a:pt x="3137" y="2448"/>
                    </a:lnTo>
                    <a:lnTo>
                      <a:pt x="3128" y="2448"/>
                    </a:lnTo>
                    <a:lnTo>
                      <a:pt x="3123" y="2446"/>
                    </a:lnTo>
                    <a:lnTo>
                      <a:pt x="3120" y="2445"/>
                    </a:lnTo>
                    <a:lnTo>
                      <a:pt x="3115" y="2442"/>
                    </a:lnTo>
                    <a:lnTo>
                      <a:pt x="3112" y="2438"/>
                    </a:lnTo>
                    <a:lnTo>
                      <a:pt x="3104" y="2426"/>
                    </a:lnTo>
                    <a:lnTo>
                      <a:pt x="3099" y="2417"/>
                    </a:lnTo>
                    <a:lnTo>
                      <a:pt x="3096" y="2413"/>
                    </a:lnTo>
                    <a:lnTo>
                      <a:pt x="3093" y="2411"/>
                    </a:lnTo>
                    <a:lnTo>
                      <a:pt x="3090" y="2408"/>
                    </a:lnTo>
                    <a:lnTo>
                      <a:pt x="3086" y="2407"/>
                    </a:lnTo>
                    <a:lnTo>
                      <a:pt x="3082" y="2408"/>
                    </a:lnTo>
                    <a:lnTo>
                      <a:pt x="3079" y="2410"/>
                    </a:lnTo>
                    <a:lnTo>
                      <a:pt x="3076" y="2412"/>
                    </a:lnTo>
                    <a:lnTo>
                      <a:pt x="3073" y="2414"/>
                    </a:lnTo>
                    <a:lnTo>
                      <a:pt x="3070" y="2417"/>
                    </a:lnTo>
                    <a:lnTo>
                      <a:pt x="3065" y="2419"/>
                    </a:lnTo>
                    <a:lnTo>
                      <a:pt x="3060" y="2418"/>
                    </a:lnTo>
                    <a:lnTo>
                      <a:pt x="3053" y="2417"/>
                    </a:lnTo>
                    <a:lnTo>
                      <a:pt x="3038" y="2410"/>
                    </a:lnTo>
                    <a:lnTo>
                      <a:pt x="3024" y="2401"/>
                    </a:lnTo>
                    <a:lnTo>
                      <a:pt x="3020" y="2398"/>
                    </a:lnTo>
                    <a:lnTo>
                      <a:pt x="3017" y="2393"/>
                    </a:lnTo>
                    <a:lnTo>
                      <a:pt x="3016" y="2392"/>
                    </a:lnTo>
                    <a:lnTo>
                      <a:pt x="3016" y="2389"/>
                    </a:lnTo>
                    <a:lnTo>
                      <a:pt x="3017" y="2387"/>
                    </a:lnTo>
                    <a:lnTo>
                      <a:pt x="3019" y="2386"/>
                    </a:lnTo>
                    <a:lnTo>
                      <a:pt x="3027" y="2379"/>
                    </a:lnTo>
                    <a:lnTo>
                      <a:pt x="3036" y="2375"/>
                    </a:lnTo>
                    <a:lnTo>
                      <a:pt x="3041" y="2373"/>
                    </a:lnTo>
                    <a:lnTo>
                      <a:pt x="3045" y="2369"/>
                    </a:lnTo>
                    <a:lnTo>
                      <a:pt x="3046" y="2367"/>
                    </a:lnTo>
                    <a:lnTo>
                      <a:pt x="3047" y="2362"/>
                    </a:lnTo>
                    <a:lnTo>
                      <a:pt x="3039" y="2350"/>
                    </a:lnTo>
                    <a:lnTo>
                      <a:pt x="3027" y="2335"/>
                    </a:lnTo>
                    <a:lnTo>
                      <a:pt x="3024" y="2323"/>
                    </a:lnTo>
                    <a:lnTo>
                      <a:pt x="3024" y="2311"/>
                    </a:lnTo>
                    <a:lnTo>
                      <a:pt x="3024" y="2306"/>
                    </a:lnTo>
                    <a:lnTo>
                      <a:pt x="3024" y="2301"/>
                    </a:lnTo>
                    <a:lnTo>
                      <a:pt x="3022" y="2297"/>
                    </a:lnTo>
                    <a:lnTo>
                      <a:pt x="3020" y="2292"/>
                    </a:lnTo>
                    <a:lnTo>
                      <a:pt x="3009" y="2281"/>
                    </a:lnTo>
                    <a:lnTo>
                      <a:pt x="2997" y="2272"/>
                    </a:lnTo>
                    <a:lnTo>
                      <a:pt x="2985" y="2263"/>
                    </a:lnTo>
                    <a:lnTo>
                      <a:pt x="2976" y="2259"/>
                    </a:lnTo>
                    <a:lnTo>
                      <a:pt x="2969" y="2257"/>
                    </a:lnTo>
                    <a:lnTo>
                      <a:pt x="2964" y="2257"/>
                    </a:lnTo>
                    <a:lnTo>
                      <a:pt x="2958" y="2261"/>
                    </a:lnTo>
                    <a:lnTo>
                      <a:pt x="2953" y="2265"/>
                    </a:lnTo>
                    <a:lnTo>
                      <a:pt x="2951" y="2266"/>
                    </a:lnTo>
                    <a:lnTo>
                      <a:pt x="2947" y="2267"/>
                    </a:lnTo>
                    <a:lnTo>
                      <a:pt x="2944" y="2268"/>
                    </a:lnTo>
                    <a:lnTo>
                      <a:pt x="2939" y="2268"/>
                    </a:lnTo>
                    <a:lnTo>
                      <a:pt x="2928" y="2266"/>
                    </a:lnTo>
                    <a:lnTo>
                      <a:pt x="2915" y="2261"/>
                    </a:lnTo>
                    <a:lnTo>
                      <a:pt x="2902" y="2255"/>
                    </a:lnTo>
                    <a:lnTo>
                      <a:pt x="2888" y="2249"/>
                    </a:lnTo>
                    <a:lnTo>
                      <a:pt x="2874" y="2243"/>
                    </a:lnTo>
                    <a:lnTo>
                      <a:pt x="2863" y="2241"/>
                    </a:lnTo>
                    <a:lnTo>
                      <a:pt x="2857" y="2241"/>
                    </a:lnTo>
                    <a:lnTo>
                      <a:pt x="2852" y="2243"/>
                    </a:lnTo>
                    <a:lnTo>
                      <a:pt x="2847" y="2246"/>
                    </a:lnTo>
                    <a:lnTo>
                      <a:pt x="2843" y="2250"/>
                    </a:lnTo>
                    <a:lnTo>
                      <a:pt x="2839" y="2255"/>
                    </a:lnTo>
                    <a:lnTo>
                      <a:pt x="2837" y="2260"/>
                    </a:lnTo>
                    <a:lnTo>
                      <a:pt x="2835" y="2266"/>
                    </a:lnTo>
                    <a:lnTo>
                      <a:pt x="2835" y="2271"/>
                    </a:lnTo>
                    <a:lnTo>
                      <a:pt x="2838" y="2281"/>
                    </a:lnTo>
                    <a:lnTo>
                      <a:pt x="2839" y="2288"/>
                    </a:lnTo>
                    <a:lnTo>
                      <a:pt x="2839" y="2291"/>
                    </a:lnTo>
                    <a:lnTo>
                      <a:pt x="2838" y="2293"/>
                    </a:lnTo>
                    <a:lnTo>
                      <a:pt x="2835" y="2294"/>
                    </a:lnTo>
                    <a:lnTo>
                      <a:pt x="2832" y="2294"/>
                    </a:lnTo>
                    <a:lnTo>
                      <a:pt x="2828" y="2294"/>
                    </a:lnTo>
                    <a:lnTo>
                      <a:pt x="2824" y="2294"/>
                    </a:lnTo>
                    <a:lnTo>
                      <a:pt x="2819" y="2292"/>
                    </a:lnTo>
                    <a:lnTo>
                      <a:pt x="2814" y="2288"/>
                    </a:lnTo>
                    <a:lnTo>
                      <a:pt x="2808" y="2282"/>
                    </a:lnTo>
                    <a:lnTo>
                      <a:pt x="2801" y="2274"/>
                    </a:lnTo>
                    <a:lnTo>
                      <a:pt x="2794" y="2263"/>
                    </a:lnTo>
                    <a:lnTo>
                      <a:pt x="2788" y="2253"/>
                    </a:lnTo>
                    <a:lnTo>
                      <a:pt x="2782" y="2243"/>
                    </a:lnTo>
                    <a:lnTo>
                      <a:pt x="2777" y="2236"/>
                    </a:lnTo>
                    <a:lnTo>
                      <a:pt x="2775" y="2222"/>
                    </a:lnTo>
                    <a:lnTo>
                      <a:pt x="2771" y="2203"/>
                    </a:lnTo>
                    <a:lnTo>
                      <a:pt x="2767" y="2192"/>
                    </a:lnTo>
                    <a:lnTo>
                      <a:pt x="2763" y="2181"/>
                    </a:lnTo>
                    <a:lnTo>
                      <a:pt x="2759" y="2171"/>
                    </a:lnTo>
                    <a:lnTo>
                      <a:pt x="2758" y="2159"/>
                    </a:lnTo>
                    <a:lnTo>
                      <a:pt x="2757" y="2147"/>
                    </a:lnTo>
                    <a:lnTo>
                      <a:pt x="2757" y="2137"/>
                    </a:lnTo>
                    <a:lnTo>
                      <a:pt x="2758" y="2134"/>
                    </a:lnTo>
                    <a:lnTo>
                      <a:pt x="2761" y="2130"/>
                    </a:lnTo>
                    <a:lnTo>
                      <a:pt x="2763" y="2129"/>
                    </a:lnTo>
                    <a:lnTo>
                      <a:pt x="2767" y="2127"/>
                    </a:lnTo>
                    <a:lnTo>
                      <a:pt x="2771" y="2127"/>
                    </a:lnTo>
                    <a:lnTo>
                      <a:pt x="2774" y="2126"/>
                    </a:lnTo>
                    <a:lnTo>
                      <a:pt x="2776" y="2124"/>
                    </a:lnTo>
                    <a:lnTo>
                      <a:pt x="2777" y="2122"/>
                    </a:lnTo>
                    <a:lnTo>
                      <a:pt x="2777" y="2115"/>
                    </a:lnTo>
                    <a:lnTo>
                      <a:pt x="2777" y="2104"/>
                    </a:lnTo>
                    <a:lnTo>
                      <a:pt x="2778" y="2099"/>
                    </a:lnTo>
                    <a:lnTo>
                      <a:pt x="2778" y="2095"/>
                    </a:lnTo>
                    <a:lnTo>
                      <a:pt x="2780" y="2089"/>
                    </a:lnTo>
                    <a:lnTo>
                      <a:pt x="2782" y="2083"/>
                    </a:lnTo>
                    <a:lnTo>
                      <a:pt x="2786" y="2072"/>
                    </a:lnTo>
                    <a:lnTo>
                      <a:pt x="2790" y="2063"/>
                    </a:lnTo>
                    <a:lnTo>
                      <a:pt x="2794" y="2057"/>
                    </a:lnTo>
                    <a:lnTo>
                      <a:pt x="2797" y="2052"/>
                    </a:lnTo>
                    <a:lnTo>
                      <a:pt x="2801" y="2047"/>
                    </a:lnTo>
                    <a:lnTo>
                      <a:pt x="2808" y="2038"/>
                    </a:lnTo>
                    <a:lnTo>
                      <a:pt x="2821" y="2023"/>
                    </a:lnTo>
                    <a:lnTo>
                      <a:pt x="2833" y="2009"/>
                    </a:lnTo>
                    <a:lnTo>
                      <a:pt x="2837" y="2003"/>
                    </a:lnTo>
                    <a:lnTo>
                      <a:pt x="2840" y="1998"/>
                    </a:lnTo>
                    <a:lnTo>
                      <a:pt x="2840" y="1995"/>
                    </a:lnTo>
                    <a:lnTo>
                      <a:pt x="2841" y="1992"/>
                    </a:lnTo>
                    <a:lnTo>
                      <a:pt x="2841" y="1990"/>
                    </a:lnTo>
                    <a:lnTo>
                      <a:pt x="2841" y="1989"/>
                    </a:lnTo>
                    <a:lnTo>
                      <a:pt x="2841" y="1988"/>
                    </a:lnTo>
                    <a:lnTo>
                      <a:pt x="2839" y="1986"/>
                    </a:lnTo>
                    <a:lnTo>
                      <a:pt x="2837" y="1986"/>
                    </a:lnTo>
                    <a:lnTo>
                      <a:pt x="2833" y="1983"/>
                    </a:lnTo>
                    <a:lnTo>
                      <a:pt x="2828" y="1980"/>
                    </a:lnTo>
                    <a:lnTo>
                      <a:pt x="2821" y="1978"/>
                    </a:lnTo>
                    <a:lnTo>
                      <a:pt x="2818" y="1975"/>
                    </a:lnTo>
                    <a:lnTo>
                      <a:pt x="2815" y="1972"/>
                    </a:lnTo>
                    <a:lnTo>
                      <a:pt x="2815" y="1969"/>
                    </a:lnTo>
                    <a:lnTo>
                      <a:pt x="2816" y="1963"/>
                    </a:lnTo>
                    <a:lnTo>
                      <a:pt x="2820" y="1958"/>
                    </a:lnTo>
                    <a:lnTo>
                      <a:pt x="2837" y="1956"/>
                    </a:lnTo>
                    <a:lnTo>
                      <a:pt x="2855" y="1952"/>
                    </a:lnTo>
                    <a:lnTo>
                      <a:pt x="2859" y="1934"/>
                    </a:lnTo>
                    <a:lnTo>
                      <a:pt x="2864" y="1923"/>
                    </a:lnTo>
                    <a:lnTo>
                      <a:pt x="2868" y="1922"/>
                    </a:lnTo>
                    <a:lnTo>
                      <a:pt x="2875" y="1925"/>
                    </a:lnTo>
                    <a:lnTo>
                      <a:pt x="2881" y="1927"/>
                    </a:lnTo>
                    <a:lnTo>
                      <a:pt x="2887" y="1931"/>
                    </a:lnTo>
                    <a:lnTo>
                      <a:pt x="2889" y="1932"/>
                    </a:lnTo>
                    <a:lnTo>
                      <a:pt x="2891" y="1932"/>
                    </a:lnTo>
                    <a:lnTo>
                      <a:pt x="2893" y="1931"/>
                    </a:lnTo>
                    <a:lnTo>
                      <a:pt x="2894" y="1929"/>
                    </a:lnTo>
                    <a:lnTo>
                      <a:pt x="2896" y="1923"/>
                    </a:lnTo>
                    <a:lnTo>
                      <a:pt x="2896" y="1916"/>
                    </a:lnTo>
                    <a:lnTo>
                      <a:pt x="2897" y="1908"/>
                    </a:lnTo>
                    <a:lnTo>
                      <a:pt x="2898" y="1901"/>
                    </a:lnTo>
                    <a:lnTo>
                      <a:pt x="2898" y="1897"/>
                    </a:lnTo>
                    <a:lnTo>
                      <a:pt x="2898" y="1894"/>
                    </a:lnTo>
                    <a:lnTo>
                      <a:pt x="2897" y="1890"/>
                    </a:lnTo>
                    <a:lnTo>
                      <a:pt x="2896" y="1888"/>
                    </a:lnTo>
                    <a:lnTo>
                      <a:pt x="2893" y="1885"/>
                    </a:lnTo>
                    <a:lnTo>
                      <a:pt x="2887" y="1884"/>
                    </a:lnTo>
                    <a:lnTo>
                      <a:pt x="2881" y="1883"/>
                    </a:lnTo>
                    <a:lnTo>
                      <a:pt x="2874" y="1882"/>
                    </a:lnTo>
                    <a:lnTo>
                      <a:pt x="2859" y="1883"/>
                    </a:lnTo>
                    <a:lnTo>
                      <a:pt x="2845" y="1884"/>
                    </a:lnTo>
                    <a:lnTo>
                      <a:pt x="2839" y="1885"/>
                    </a:lnTo>
                    <a:lnTo>
                      <a:pt x="2835" y="1885"/>
                    </a:lnTo>
                    <a:lnTo>
                      <a:pt x="2832" y="1885"/>
                    </a:lnTo>
                    <a:lnTo>
                      <a:pt x="2831" y="1884"/>
                    </a:lnTo>
                    <a:lnTo>
                      <a:pt x="2828" y="1878"/>
                    </a:lnTo>
                    <a:lnTo>
                      <a:pt x="2827" y="1869"/>
                    </a:lnTo>
                    <a:lnTo>
                      <a:pt x="2826" y="1859"/>
                    </a:lnTo>
                    <a:lnTo>
                      <a:pt x="2824" y="1853"/>
                    </a:lnTo>
                    <a:lnTo>
                      <a:pt x="2819" y="1847"/>
                    </a:lnTo>
                    <a:lnTo>
                      <a:pt x="2813" y="1843"/>
                    </a:lnTo>
                    <a:lnTo>
                      <a:pt x="2809" y="1839"/>
                    </a:lnTo>
                    <a:lnTo>
                      <a:pt x="2806" y="1833"/>
                    </a:lnTo>
                    <a:lnTo>
                      <a:pt x="2803" y="1827"/>
                    </a:lnTo>
                    <a:lnTo>
                      <a:pt x="2802" y="1820"/>
                    </a:lnTo>
                    <a:lnTo>
                      <a:pt x="2801" y="1812"/>
                    </a:lnTo>
                    <a:lnTo>
                      <a:pt x="2801" y="1802"/>
                    </a:lnTo>
                    <a:lnTo>
                      <a:pt x="2802" y="1794"/>
                    </a:lnTo>
                    <a:lnTo>
                      <a:pt x="2803" y="1786"/>
                    </a:lnTo>
                    <a:lnTo>
                      <a:pt x="2805" y="1782"/>
                    </a:lnTo>
                    <a:lnTo>
                      <a:pt x="2803" y="1778"/>
                    </a:lnTo>
                    <a:lnTo>
                      <a:pt x="2801" y="1775"/>
                    </a:lnTo>
                    <a:lnTo>
                      <a:pt x="2797" y="1772"/>
                    </a:lnTo>
                    <a:lnTo>
                      <a:pt x="2794" y="1770"/>
                    </a:lnTo>
                    <a:lnTo>
                      <a:pt x="2792" y="1769"/>
                    </a:lnTo>
                    <a:lnTo>
                      <a:pt x="2789" y="1769"/>
                    </a:lnTo>
                    <a:lnTo>
                      <a:pt x="2788" y="1769"/>
                    </a:lnTo>
                    <a:lnTo>
                      <a:pt x="2781" y="1777"/>
                    </a:lnTo>
                    <a:lnTo>
                      <a:pt x="2772" y="1783"/>
                    </a:lnTo>
                    <a:lnTo>
                      <a:pt x="2765" y="1788"/>
                    </a:lnTo>
                    <a:lnTo>
                      <a:pt x="2759" y="1790"/>
                    </a:lnTo>
                    <a:lnTo>
                      <a:pt x="2756" y="1792"/>
                    </a:lnTo>
                    <a:lnTo>
                      <a:pt x="2753" y="1792"/>
                    </a:lnTo>
                    <a:lnTo>
                      <a:pt x="2751" y="1789"/>
                    </a:lnTo>
                    <a:lnTo>
                      <a:pt x="2751" y="1787"/>
                    </a:lnTo>
                    <a:lnTo>
                      <a:pt x="2751" y="1778"/>
                    </a:lnTo>
                    <a:lnTo>
                      <a:pt x="2752" y="1767"/>
                    </a:lnTo>
                    <a:lnTo>
                      <a:pt x="2751" y="1763"/>
                    </a:lnTo>
                    <a:lnTo>
                      <a:pt x="2751" y="1761"/>
                    </a:lnTo>
                    <a:lnTo>
                      <a:pt x="2749" y="1757"/>
                    </a:lnTo>
                    <a:lnTo>
                      <a:pt x="2748" y="1755"/>
                    </a:lnTo>
                    <a:lnTo>
                      <a:pt x="2742" y="1750"/>
                    </a:lnTo>
                    <a:lnTo>
                      <a:pt x="2736" y="1745"/>
                    </a:lnTo>
                    <a:lnTo>
                      <a:pt x="2723" y="1738"/>
                    </a:lnTo>
                    <a:lnTo>
                      <a:pt x="2715" y="1731"/>
                    </a:lnTo>
                    <a:lnTo>
                      <a:pt x="2713" y="1727"/>
                    </a:lnTo>
                    <a:lnTo>
                      <a:pt x="2712" y="1723"/>
                    </a:lnTo>
                    <a:lnTo>
                      <a:pt x="2712" y="1718"/>
                    </a:lnTo>
                    <a:lnTo>
                      <a:pt x="2712" y="1712"/>
                    </a:lnTo>
                    <a:lnTo>
                      <a:pt x="2713" y="1707"/>
                    </a:lnTo>
                    <a:lnTo>
                      <a:pt x="2714" y="1702"/>
                    </a:lnTo>
                    <a:lnTo>
                      <a:pt x="2717" y="1698"/>
                    </a:lnTo>
                    <a:lnTo>
                      <a:pt x="2719" y="1694"/>
                    </a:lnTo>
                    <a:lnTo>
                      <a:pt x="2727" y="1686"/>
                    </a:lnTo>
                    <a:lnTo>
                      <a:pt x="2739" y="1674"/>
                    </a:lnTo>
                    <a:lnTo>
                      <a:pt x="2744" y="1667"/>
                    </a:lnTo>
                    <a:lnTo>
                      <a:pt x="2749" y="1660"/>
                    </a:lnTo>
                    <a:lnTo>
                      <a:pt x="2752" y="1654"/>
                    </a:lnTo>
                    <a:lnTo>
                      <a:pt x="2755" y="1648"/>
                    </a:lnTo>
                    <a:lnTo>
                      <a:pt x="2755" y="1637"/>
                    </a:lnTo>
                    <a:lnTo>
                      <a:pt x="2756" y="1624"/>
                    </a:lnTo>
                    <a:lnTo>
                      <a:pt x="2758" y="1612"/>
                    </a:lnTo>
                    <a:lnTo>
                      <a:pt x="2762" y="1603"/>
                    </a:lnTo>
                    <a:lnTo>
                      <a:pt x="2767" y="1592"/>
                    </a:lnTo>
                    <a:lnTo>
                      <a:pt x="2771" y="1581"/>
                    </a:lnTo>
                    <a:lnTo>
                      <a:pt x="2775" y="1568"/>
                    </a:lnTo>
                    <a:lnTo>
                      <a:pt x="2777" y="1556"/>
                    </a:lnTo>
                    <a:lnTo>
                      <a:pt x="2777" y="1550"/>
                    </a:lnTo>
                    <a:lnTo>
                      <a:pt x="2780" y="1547"/>
                    </a:lnTo>
                    <a:lnTo>
                      <a:pt x="2781" y="1544"/>
                    </a:lnTo>
                    <a:lnTo>
                      <a:pt x="2784" y="1543"/>
                    </a:lnTo>
                    <a:lnTo>
                      <a:pt x="2790" y="1541"/>
                    </a:lnTo>
                    <a:lnTo>
                      <a:pt x="2795" y="1538"/>
                    </a:lnTo>
                    <a:lnTo>
                      <a:pt x="2797" y="1536"/>
                    </a:lnTo>
                    <a:lnTo>
                      <a:pt x="2800" y="1532"/>
                    </a:lnTo>
                    <a:lnTo>
                      <a:pt x="2801" y="1528"/>
                    </a:lnTo>
                    <a:lnTo>
                      <a:pt x="2803" y="1522"/>
                    </a:lnTo>
                    <a:lnTo>
                      <a:pt x="2806" y="1511"/>
                    </a:lnTo>
                    <a:lnTo>
                      <a:pt x="2808" y="1500"/>
                    </a:lnTo>
                    <a:lnTo>
                      <a:pt x="2811" y="1486"/>
                    </a:lnTo>
                    <a:lnTo>
                      <a:pt x="2814" y="1469"/>
                    </a:lnTo>
                    <a:lnTo>
                      <a:pt x="2816" y="1462"/>
                    </a:lnTo>
                    <a:lnTo>
                      <a:pt x="2821" y="1456"/>
                    </a:lnTo>
                    <a:lnTo>
                      <a:pt x="2827" y="1452"/>
                    </a:lnTo>
                    <a:lnTo>
                      <a:pt x="2833" y="1446"/>
                    </a:lnTo>
                    <a:lnTo>
                      <a:pt x="2840" y="1438"/>
                    </a:lnTo>
                    <a:lnTo>
                      <a:pt x="2850" y="1433"/>
                    </a:lnTo>
                    <a:lnTo>
                      <a:pt x="2857" y="1427"/>
                    </a:lnTo>
                    <a:lnTo>
                      <a:pt x="2864" y="1423"/>
                    </a:lnTo>
                    <a:lnTo>
                      <a:pt x="2872" y="1419"/>
                    </a:lnTo>
                    <a:lnTo>
                      <a:pt x="2876" y="1416"/>
                    </a:lnTo>
                    <a:lnTo>
                      <a:pt x="2876" y="1411"/>
                    </a:lnTo>
                    <a:lnTo>
                      <a:pt x="2876" y="1404"/>
                    </a:lnTo>
                    <a:lnTo>
                      <a:pt x="2874" y="1393"/>
                    </a:lnTo>
                    <a:lnTo>
                      <a:pt x="2871" y="1384"/>
                    </a:lnTo>
                    <a:lnTo>
                      <a:pt x="2866" y="1373"/>
                    </a:lnTo>
                    <a:lnTo>
                      <a:pt x="2860" y="1361"/>
                    </a:lnTo>
                    <a:lnTo>
                      <a:pt x="2855" y="1348"/>
                    </a:lnTo>
                    <a:lnTo>
                      <a:pt x="2847" y="1336"/>
                    </a:lnTo>
                    <a:lnTo>
                      <a:pt x="2840" y="1326"/>
                    </a:lnTo>
                    <a:lnTo>
                      <a:pt x="2832" y="1317"/>
                    </a:lnTo>
                    <a:lnTo>
                      <a:pt x="2822" y="1310"/>
                    </a:lnTo>
                    <a:lnTo>
                      <a:pt x="2813" y="1303"/>
                    </a:lnTo>
                    <a:lnTo>
                      <a:pt x="2805" y="1296"/>
                    </a:lnTo>
                    <a:lnTo>
                      <a:pt x="2800" y="1290"/>
                    </a:lnTo>
                    <a:lnTo>
                      <a:pt x="2796" y="1282"/>
                    </a:lnTo>
                    <a:lnTo>
                      <a:pt x="2792" y="1273"/>
                    </a:lnTo>
                    <a:lnTo>
                      <a:pt x="2789" y="1267"/>
                    </a:lnTo>
                    <a:lnTo>
                      <a:pt x="2786" y="1264"/>
                    </a:lnTo>
                    <a:lnTo>
                      <a:pt x="2781" y="1261"/>
                    </a:lnTo>
                    <a:lnTo>
                      <a:pt x="2777" y="1259"/>
                    </a:lnTo>
                    <a:lnTo>
                      <a:pt x="2774" y="1258"/>
                    </a:lnTo>
                    <a:lnTo>
                      <a:pt x="2770" y="1258"/>
                    </a:lnTo>
                    <a:lnTo>
                      <a:pt x="2768" y="1258"/>
                    </a:lnTo>
                    <a:lnTo>
                      <a:pt x="2765" y="1259"/>
                    </a:lnTo>
                    <a:lnTo>
                      <a:pt x="2751" y="1274"/>
                    </a:lnTo>
                    <a:lnTo>
                      <a:pt x="2736" y="1290"/>
                    </a:lnTo>
                    <a:lnTo>
                      <a:pt x="2732" y="1292"/>
                    </a:lnTo>
                    <a:lnTo>
                      <a:pt x="2727" y="1293"/>
                    </a:lnTo>
                    <a:lnTo>
                      <a:pt x="2723" y="1295"/>
                    </a:lnTo>
                    <a:lnTo>
                      <a:pt x="2717" y="1295"/>
                    </a:lnTo>
                    <a:lnTo>
                      <a:pt x="2707" y="1293"/>
                    </a:lnTo>
                    <a:lnTo>
                      <a:pt x="2698" y="1291"/>
                    </a:lnTo>
                    <a:lnTo>
                      <a:pt x="2689" y="1288"/>
                    </a:lnTo>
                    <a:lnTo>
                      <a:pt x="2681" y="1286"/>
                    </a:lnTo>
                    <a:lnTo>
                      <a:pt x="2673" y="1288"/>
                    </a:lnTo>
                    <a:lnTo>
                      <a:pt x="2664" y="1290"/>
                    </a:lnTo>
                    <a:lnTo>
                      <a:pt x="2660" y="1292"/>
                    </a:lnTo>
                    <a:lnTo>
                      <a:pt x="2656" y="1297"/>
                    </a:lnTo>
                    <a:lnTo>
                      <a:pt x="2652" y="1302"/>
                    </a:lnTo>
                    <a:lnTo>
                      <a:pt x="2649" y="1307"/>
                    </a:lnTo>
                    <a:lnTo>
                      <a:pt x="2645" y="1314"/>
                    </a:lnTo>
                    <a:lnTo>
                      <a:pt x="2643" y="1317"/>
                    </a:lnTo>
                    <a:lnTo>
                      <a:pt x="2639" y="1321"/>
                    </a:lnTo>
                    <a:lnTo>
                      <a:pt x="2637" y="1323"/>
                    </a:lnTo>
                    <a:lnTo>
                      <a:pt x="2629" y="1326"/>
                    </a:lnTo>
                    <a:lnTo>
                      <a:pt x="2616" y="1327"/>
                    </a:lnTo>
                    <a:lnTo>
                      <a:pt x="2601" y="1328"/>
                    </a:lnTo>
                    <a:lnTo>
                      <a:pt x="2587" y="1328"/>
                    </a:lnTo>
                    <a:lnTo>
                      <a:pt x="2574" y="1326"/>
                    </a:lnTo>
                    <a:lnTo>
                      <a:pt x="2564" y="1323"/>
                    </a:lnTo>
                    <a:lnTo>
                      <a:pt x="2556" y="1318"/>
                    </a:lnTo>
                    <a:lnTo>
                      <a:pt x="2545" y="1311"/>
                    </a:lnTo>
                    <a:lnTo>
                      <a:pt x="2534" y="1304"/>
                    </a:lnTo>
                    <a:lnTo>
                      <a:pt x="2523" y="1296"/>
                    </a:lnTo>
                    <a:lnTo>
                      <a:pt x="2522" y="1292"/>
                    </a:lnTo>
                    <a:lnTo>
                      <a:pt x="2522" y="1289"/>
                    </a:lnTo>
                    <a:lnTo>
                      <a:pt x="2522" y="1285"/>
                    </a:lnTo>
                    <a:lnTo>
                      <a:pt x="2523" y="1283"/>
                    </a:lnTo>
                    <a:lnTo>
                      <a:pt x="2526" y="1272"/>
                    </a:lnTo>
                    <a:lnTo>
                      <a:pt x="2528" y="1259"/>
                    </a:lnTo>
                    <a:lnTo>
                      <a:pt x="2528" y="1253"/>
                    </a:lnTo>
                    <a:lnTo>
                      <a:pt x="2526" y="1246"/>
                    </a:lnTo>
                    <a:lnTo>
                      <a:pt x="2524" y="1239"/>
                    </a:lnTo>
                    <a:lnTo>
                      <a:pt x="2522" y="1232"/>
                    </a:lnTo>
                    <a:lnTo>
                      <a:pt x="2517" y="1217"/>
                    </a:lnTo>
                    <a:lnTo>
                      <a:pt x="2513" y="1207"/>
                    </a:lnTo>
                    <a:lnTo>
                      <a:pt x="2512" y="1201"/>
                    </a:lnTo>
                    <a:lnTo>
                      <a:pt x="2512" y="1196"/>
                    </a:lnTo>
                    <a:lnTo>
                      <a:pt x="2513" y="1190"/>
                    </a:lnTo>
                    <a:lnTo>
                      <a:pt x="2515" y="1185"/>
                    </a:lnTo>
                    <a:lnTo>
                      <a:pt x="2518" y="1177"/>
                    </a:lnTo>
                    <a:lnTo>
                      <a:pt x="2524" y="1170"/>
                    </a:lnTo>
                    <a:lnTo>
                      <a:pt x="2529" y="1165"/>
                    </a:lnTo>
                    <a:lnTo>
                      <a:pt x="2534" y="1160"/>
                    </a:lnTo>
                    <a:lnTo>
                      <a:pt x="2535" y="1157"/>
                    </a:lnTo>
                    <a:lnTo>
                      <a:pt x="2536" y="1153"/>
                    </a:lnTo>
                    <a:lnTo>
                      <a:pt x="2536" y="1148"/>
                    </a:lnTo>
                    <a:lnTo>
                      <a:pt x="2535" y="1143"/>
                    </a:lnTo>
                    <a:lnTo>
                      <a:pt x="2532" y="1131"/>
                    </a:lnTo>
                    <a:lnTo>
                      <a:pt x="2529" y="1119"/>
                    </a:lnTo>
                    <a:lnTo>
                      <a:pt x="2524" y="1109"/>
                    </a:lnTo>
                    <a:lnTo>
                      <a:pt x="2518" y="1102"/>
                    </a:lnTo>
                    <a:lnTo>
                      <a:pt x="2513" y="1097"/>
                    </a:lnTo>
                    <a:lnTo>
                      <a:pt x="2509" y="1094"/>
                    </a:lnTo>
                    <a:lnTo>
                      <a:pt x="2505" y="1093"/>
                    </a:lnTo>
                    <a:lnTo>
                      <a:pt x="2500" y="1094"/>
                    </a:lnTo>
                    <a:lnTo>
                      <a:pt x="2496" y="1095"/>
                    </a:lnTo>
                    <a:lnTo>
                      <a:pt x="2491" y="1100"/>
                    </a:lnTo>
                    <a:lnTo>
                      <a:pt x="2487" y="1105"/>
                    </a:lnTo>
                    <a:lnTo>
                      <a:pt x="2485" y="1106"/>
                    </a:lnTo>
                    <a:lnTo>
                      <a:pt x="2482" y="1105"/>
                    </a:lnTo>
                    <a:lnTo>
                      <a:pt x="2480" y="1100"/>
                    </a:lnTo>
                    <a:lnTo>
                      <a:pt x="2479" y="1097"/>
                    </a:lnTo>
                    <a:lnTo>
                      <a:pt x="2479" y="1094"/>
                    </a:lnTo>
                    <a:lnTo>
                      <a:pt x="2480" y="1091"/>
                    </a:lnTo>
                    <a:lnTo>
                      <a:pt x="2481" y="1091"/>
                    </a:lnTo>
                    <a:lnTo>
                      <a:pt x="2488" y="1090"/>
                    </a:lnTo>
                    <a:lnTo>
                      <a:pt x="2494" y="1088"/>
                    </a:lnTo>
                    <a:lnTo>
                      <a:pt x="2496" y="1087"/>
                    </a:lnTo>
                    <a:lnTo>
                      <a:pt x="2497" y="1084"/>
                    </a:lnTo>
                    <a:lnTo>
                      <a:pt x="2496" y="1081"/>
                    </a:lnTo>
                    <a:lnTo>
                      <a:pt x="2492" y="1076"/>
                    </a:lnTo>
                    <a:lnTo>
                      <a:pt x="2490" y="1074"/>
                    </a:lnTo>
                    <a:lnTo>
                      <a:pt x="2488" y="1071"/>
                    </a:lnTo>
                    <a:lnTo>
                      <a:pt x="2488" y="1070"/>
                    </a:lnTo>
                    <a:lnTo>
                      <a:pt x="2488" y="1068"/>
                    </a:lnTo>
                    <a:lnTo>
                      <a:pt x="2491" y="1064"/>
                    </a:lnTo>
                    <a:lnTo>
                      <a:pt x="2496" y="1062"/>
                    </a:lnTo>
                    <a:lnTo>
                      <a:pt x="2507" y="1055"/>
                    </a:lnTo>
                    <a:lnTo>
                      <a:pt x="2519" y="1046"/>
                    </a:lnTo>
                    <a:lnTo>
                      <a:pt x="2532" y="1032"/>
                    </a:lnTo>
                    <a:lnTo>
                      <a:pt x="2547" y="1018"/>
                    </a:lnTo>
                    <a:lnTo>
                      <a:pt x="2562" y="1001"/>
                    </a:lnTo>
                    <a:lnTo>
                      <a:pt x="2575" y="987"/>
                    </a:lnTo>
                    <a:lnTo>
                      <a:pt x="2586" y="974"/>
                    </a:lnTo>
                    <a:lnTo>
                      <a:pt x="2593" y="962"/>
                    </a:lnTo>
                    <a:lnTo>
                      <a:pt x="2598" y="951"/>
                    </a:lnTo>
                    <a:lnTo>
                      <a:pt x="2600" y="940"/>
                    </a:lnTo>
                    <a:lnTo>
                      <a:pt x="2601" y="936"/>
                    </a:lnTo>
                    <a:lnTo>
                      <a:pt x="2604" y="931"/>
                    </a:lnTo>
                    <a:lnTo>
                      <a:pt x="2606" y="929"/>
                    </a:lnTo>
                    <a:lnTo>
                      <a:pt x="2608" y="926"/>
                    </a:lnTo>
                    <a:lnTo>
                      <a:pt x="2611" y="926"/>
                    </a:lnTo>
                    <a:lnTo>
                      <a:pt x="2613" y="926"/>
                    </a:lnTo>
                    <a:lnTo>
                      <a:pt x="2617" y="926"/>
                    </a:lnTo>
                    <a:lnTo>
                      <a:pt x="2620" y="927"/>
                    </a:lnTo>
                    <a:lnTo>
                      <a:pt x="2629" y="932"/>
                    </a:lnTo>
                    <a:lnTo>
                      <a:pt x="2638" y="937"/>
                    </a:lnTo>
                    <a:lnTo>
                      <a:pt x="2643" y="939"/>
                    </a:lnTo>
                    <a:lnTo>
                      <a:pt x="2646" y="943"/>
                    </a:lnTo>
                    <a:lnTo>
                      <a:pt x="2650" y="945"/>
                    </a:lnTo>
                    <a:lnTo>
                      <a:pt x="2651" y="948"/>
                    </a:lnTo>
                    <a:lnTo>
                      <a:pt x="2652" y="955"/>
                    </a:lnTo>
                    <a:lnTo>
                      <a:pt x="2656" y="961"/>
                    </a:lnTo>
                    <a:lnTo>
                      <a:pt x="2660" y="967"/>
                    </a:lnTo>
                    <a:lnTo>
                      <a:pt x="2663" y="970"/>
                    </a:lnTo>
                    <a:lnTo>
                      <a:pt x="2675" y="979"/>
                    </a:lnTo>
                    <a:lnTo>
                      <a:pt x="2686" y="989"/>
                    </a:lnTo>
                    <a:lnTo>
                      <a:pt x="2692" y="999"/>
                    </a:lnTo>
                    <a:lnTo>
                      <a:pt x="2698" y="1008"/>
                    </a:lnTo>
                    <a:lnTo>
                      <a:pt x="2701" y="1012"/>
                    </a:lnTo>
                    <a:lnTo>
                      <a:pt x="2706" y="1014"/>
                    </a:lnTo>
                    <a:lnTo>
                      <a:pt x="2709" y="1014"/>
                    </a:lnTo>
                    <a:lnTo>
                      <a:pt x="2713" y="1013"/>
                    </a:lnTo>
                    <a:lnTo>
                      <a:pt x="2719" y="1007"/>
                    </a:lnTo>
                    <a:lnTo>
                      <a:pt x="2725" y="1001"/>
                    </a:lnTo>
                    <a:lnTo>
                      <a:pt x="2737" y="987"/>
                    </a:lnTo>
                    <a:lnTo>
                      <a:pt x="2749" y="973"/>
                    </a:lnTo>
                    <a:lnTo>
                      <a:pt x="2758" y="959"/>
                    </a:lnTo>
                    <a:lnTo>
                      <a:pt x="2767" y="949"/>
                    </a:lnTo>
                    <a:lnTo>
                      <a:pt x="2770" y="944"/>
                    </a:lnTo>
                    <a:lnTo>
                      <a:pt x="2775" y="940"/>
                    </a:lnTo>
                    <a:lnTo>
                      <a:pt x="2778" y="938"/>
                    </a:lnTo>
                    <a:lnTo>
                      <a:pt x="2783" y="936"/>
                    </a:lnTo>
                    <a:lnTo>
                      <a:pt x="2787" y="935"/>
                    </a:lnTo>
                    <a:lnTo>
                      <a:pt x="2792" y="935"/>
                    </a:lnTo>
                    <a:lnTo>
                      <a:pt x="2796" y="937"/>
                    </a:lnTo>
                    <a:lnTo>
                      <a:pt x="2801" y="939"/>
                    </a:lnTo>
                    <a:lnTo>
                      <a:pt x="2812" y="946"/>
                    </a:lnTo>
                    <a:lnTo>
                      <a:pt x="2822" y="957"/>
                    </a:lnTo>
                    <a:lnTo>
                      <a:pt x="2827" y="964"/>
                    </a:lnTo>
                    <a:lnTo>
                      <a:pt x="2831" y="970"/>
                    </a:lnTo>
                    <a:lnTo>
                      <a:pt x="2834" y="977"/>
                    </a:lnTo>
                    <a:lnTo>
                      <a:pt x="2835" y="984"/>
                    </a:lnTo>
                    <a:lnTo>
                      <a:pt x="2838" y="996"/>
                    </a:lnTo>
                    <a:lnTo>
                      <a:pt x="2840" y="1003"/>
                    </a:lnTo>
                    <a:lnTo>
                      <a:pt x="2843" y="1006"/>
                    </a:lnTo>
                    <a:lnTo>
                      <a:pt x="2845" y="1007"/>
                    </a:lnTo>
                    <a:lnTo>
                      <a:pt x="2847" y="1008"/>
                    </a:lnTo>
                    <a:lnTo>
                      <a:pt x="2851" y="1008"/>
                    </a:lnTo>
                    <a:lnTo>
                      <a:pt x="2860" y="1009"/>
                    </a:lnTo>
                    <a:lnTo>
                      <a:pt x="2876" y="1009"/>
                    </a:lnTo>
                    <a:lnTo>
                      <a:pt x="2895" y="1008"/>
                    </a:lnTo>
                    <a:lnTo>
                      <a:pt x="2914" y="1007"/>
                    </a:lnTo>
                    <a:lnTo>
                      <a:pt x="2928" y="1006"/>
                    </a:lnTo>
                    <a:lnTo>
                      <a:pt x="2934" y="1005"/>
                    </a:lnTo>
                    <a:lnTo>
                      <a:pt x="2939" y="1002"/>
                    </a:lnTo>
                    <a:lnTo>
                      <a:pt x="2947" y="1001"/>
                    </a:lnTo>
                    <a:lnTo>
                      <a:pt x="2950" y="1001"/>
                    </a:lnTo>
                    <a:lnTo>
                      <a:pt x="2952" y="1001"/>
                    </a:lnTo>
                    <a:lnTo>
                      <a:pt x="2953" y="1002"/>
                    </a:lnTo>
                    <a:lnTo>
                      <a:pt x="2956" y="1003"/>
                    </a:lnTo>
                    <a:lnTo>
                      <a:pt x="2957" y="1007"/>
                    </a:lnTo>
                    <a:lnTo>
                      <a:pt x="2958" y="1012"/>
                    </a:lnTo>
                    <a:lnTo>
                      <a:pt x="2959" y="1017"/>
                    </a:lnTo>
                    <a:lnTo>
                      <a:pt x="2960" y="1020"/>
                    </a:lnTo>
                    <a:lnTo>
                      <a:pt x="2961" y="1021"/>
                    </a:lnTo>
                    <a:lnTo>
                      <a:pt x="2963" y="1022"/>
                    </a:lnTo>
                    <a:lnTo>
                      <a:pt x="2965" y="1022"/>
                    </a:lnTo>
                    <a:lnTo>
                      <a:pt x="2967" y="1022"/>
                    </a:lnTo>
                    <a:lnTo>
                      <a:pt x="2975" y="1021"/>
                    </a:lnTo>
                    <a:lnTo>
                      <a:pt x="2981" y="1018"/>
                    </a:lnTo>
                    <a:lnTo>
                      <a:pt x="2988" y="1012"/>
                    </a:lnTo>
                    <a:lnTo>
                      <a:pt x="2997" y="1002"/>
                    </a:lnTo>
                    <a:lnTo>
                      <a:pt x="3009" y="993"/>
                    </a:lnTo>
                    <a:lnTo>
                      <a:pt x="3021" y="984"/>
                    </a:lnTo>
                    <a:lnTo>
                      <a:pt x="3034" y="976"/>
                    </a:lnTo>
                    <a:lnTo>
                      <a:pt x="3046" y="971"/>
                    </a:lnTo>
                    <a:lnTo>
                      <a:pt x="3052" y="970"/>
                    </a:lnTo>
                    <a:lnTo>
                      <a:pt x="3058" y="971"/>
                    </a:lnTo>
                    <a:lnTo>
                      <a:pt x="3064" y="973"/>
                    </a:lnTo>
                    <a:lnTo>
                      <a:pt x="3068" y="975"/>
                    </a:lnTo>
                    <a:lnTo>
                      <a:pt x="3079" y="982"/>
                    </a:lnTo>
                    <a:lnTo>
                      <a:pt x="3088" y="989"/>
                    </a:lnTo>
                    <a:lnTo>
                      <a:pt x="3091" y="992"/>
                    </a:lnTo>
                    <a:lnTo>
                      <a:pt x="3093" y="993"/>
                    </a:lnTo>
                    <a:lnTo>
                      <a:pt x="3096" y="994"/>
                    </a:lnTo>
                    <a:lnTo>
                      <a:pt x="3098" y="993"/>
                    </a:lnTo>
                    <a:lnTo>
                      <a:pt x="3101" y="987"/>
                    </a:lnTo>
                    <a:lnTo>
                      <a:pt x="3104" y="974"/>
                    </a:lnTo>
                    <a:lnTo>
                      <a:pt x="3108" y="959"/>
                    </a:lnTo>
                    <a:lnTo>
                      <a:pt x="3111" y="945"/>
                    </a:lnTo>
                    <a:lnTo>
                      <a:pt x="3114" y="931"/>
                    </a:lnTo>
                    <a:lnTo>
                      <a:pt x="3116" y="916"/>
                    </a:lnTo>
                    <a:lnTo>
                      <a:pt x="3117" y="908"/>
                    </a:lnTo>
                    <a:lnTo>
                      <a:pt x="3120" y="902"/>
                    </a:lnTo>
                    <a:lnTo>
                      <a:pt x="3123" y="898"/>
                    </a:lnTo>
                    <a:lnTo>
                      <a:pt x="3128" y="893"/>
                    </a:lnTo>
                    <a:lnTo>
                      <a:pt x="3136" y="885"/>
                    </a:lnTo>
                    <a:lnTo>
                      <a:pt x="3142" y="876"/>
                    </a:lnTo>
                    <a:lnTo>
                      <a:pt x="3145" y="872"/>
                    </a:lnTo>
                    <a:lnTo>
                      <a:pt x="3145" y="867"/>
                    </a:lnTo>
                    <a:lnTo>
                      <a:pt x="3146" y="862"/>
                    </a:lnTo>
                    <a:lnTo>
                      <a:pt x="3145" y="858"/>
                    </a:lnTo>
                    <a:lnTo>
                      <a:pt x="3143" y="854"/>
                    </a:lnTo>
                    <a:lnTo>
                      <a:pt x="3142" y="850"/>
                    </a:lnTo>
                    <a:lnTo>
                      <a:pt x="3140" y="847"/>
                    </a:lnTo>
                    <a:lnTo>
                      <a:pt x="3137" y="844"/>
                    </a:lnTo>
                    <a:lnTo>
                      <a:pt x="3135" y="841"/>
                    </a:lnTo>
                    <a:lnTo>
                      <a:pt x="3134" y="836"/>
                    </a:lnTo>
                    <a:lnTo>
                      <a:pt x="3133" y="831"/>
                    </a:lnTo>
                    <a:lnTo>
                      <a:pt x="3133" y="826"/>
                    </a:lnTo>
                    <a:lnTo>
                      <a:pt x="3134" y="822"/>
                    </a:lnTo>
                    <a:lnTo>
                      <a:pt x="3136" y="817"/>
                    </a:lnTo>
                    <a:lnTo>
                      <a:pt x="3139" y="813"/>
                    </a:lnTo>
                    <a:lnTo>
                      <a:pt x="3141" y="810"/>
                    </a:lnTo>
                    <a:lnTo>
                      <a:pt x="3143" y="807"/>
                    </a:lnTo>
                    <a:lnTo>
                      <a:pt x="3145" y="805"/>
                    </a:lnTo>
                    <a:lnTo>
                      <a:pt x="3146" y="803"/>
                    </a:lnTo>
                    <a:lnTo>
                      <a:pt x="3146" y="801"/>
                    </a:lnTo>
                    <a:lnTo>
                      <a:pt x="3145" y="800"/>
                    </a:lnTo>
                    <a:lnTo>
                      <a:pt x="3142" y="799"/>
                    </a:lnTo>
                    <a:lnTo>
                      <a:pt x="3139" y="798"/>
                    </a:lnTo>
                    <a:lnTo>
                      <a:pt x="3135" y="798"/>
                    </a:lnTo>
                    <a:lnTo>
                      <a:pt x="3131" y="798"/>
                    </a:lnTo>
                    <a:lnTo>
                      <a:pt x="3128" y="798"/>
                    </a:lnTo>
                    <a:lnTo>
                      <a:pt x="3124" y="797"/>
                    </a:lnTo>
                    <a:lnTo>
                      <a:pt x="3122" y="794"/>
                    </a:lnTo>
                    <a:lnTo>
                      <a:pt x="3121" y="792"/>
                    </a:lnTo>
                    <a:lnTo>
                      <a:pt x="3120" y="788"/>
                    </a:lnTo>
                    <a:lnTo>
                      <a:pt x="3120" y="785"/>
                    </a:lnTo>
                    <a:lnTo>
                      <a:pt x="3120" y="780"/>
                    </a:lnTo>
                    <a:lnTo>
                      <a:pt x="3122" y="771"/>
                    </a:lnTo>
                    <a:lnTo>
                      <a:pt x="3126" y="762"/>
                    </a:lnTo>
                    <a:lnTo>
                      <a:pt x="3130" y="754"/>
                    </a:lnTo>
                    <a:lnTo>
                      <a:pt x="3134" y="742"/>
                    </a:lnTo>
                    <a:lnTo>
                      <a:pt x="3134" y="736"/>
                    </a:lnTo>
                    <a:lnTo>
                      <a:pt x="3134" y="730"/>
                    </a:lnTo>
                    <a:lnTo>
                      <a:pt x="3133" y="727"/>
                    </a:lnTo>
                    <a:lnTo>
                      <a:pt x="3131" y="723"/>
                    </a:lnTo>
                    <a:lnTo>
                      <a:pt x="3129" y="721"/>
                    </a:lnTo>
                    <a:lnTo>
                      <a:pt x="3127" y="719"/>
                    </a:lnTo>
                    <a:lnTo>
                      <a:pt x="3123" y="718"/>
                    </a:lnTo>
                    <a:lnTo>
                      <a:pt x="3118" y="718"/>
                    </a:lnTo>
                    <a:lnTo>
                      <a:pt x="3110" y="718"/>
                    </a:lnTo>
                    <a:lnTo>
                      <a:pt x="3104" y="718"/>
                    </a:lnTo>
                    <a:lnTo>
                      <a:pt x="3101" y="718"/>
                    </a:lnTo>
                    <a:lnTo>
                      <a:pt x="3099" y="717"/>
                    </a:lnTo>
                    <a:lnTo>
                      <a:pt x="3097" y="716"/>
                    </a:lnTo>
                    <a:lnTo>
                      <a:pt x="3096" y="713"/>
                    </a:lnTo>
                    <a:lnTo>
                      <a:pt x="3095" y="706"/>
                    </a:lnTo>
                    <a:lnTo>
                      <a:pt x="3095" y="699"/>
                    </a:lnTo>
                    <a:lnTo>
                      <a:pt x="3093" y="694"/>
                    </a:lnTo>
                    <a:lnTo>
                      <a:pt x="3092" y="691"/>
                    </a:lnTo>
                    <a:lnTo>
                      <a:pt x="3090" y="687"/>
                    </a:lnTo>
                    <a:lnTo>
                      <a:pt x="3088" y="685"/>
                    </a:lnTo>
                    <a:lnTo>
                      <a:pt x="3084" y="681"/>
                    </a:lnTo>
                    <a:lnTo>
                      <a:pt x="3079" y="678"/>
                    </a:lnTo>
                    <a:lnTo>
                      <a:pt x="3072" y="675"/>
                    </a:lnTo>
                    <a:lnTo>
                      <a:pt x="3065" y="674"/>
                    </a:lnTo>
                    <a:lnTo>
                      <a:pt x="3057" y="674"/>
                    </a:lnTo>
                    <a:lnTo>
                      <a:pt x="3048" y="675"/>
                    </a:lnTo>
                    <a:lnTo>
                      <a:pt x="3039" y="679"/>
                    </a:lnTo>
                    <a:lnTo>
                      <a:pt x="3028" y="685"/>
                    </a:lnTo>
                    <a:lnTo>
                      <a:pt x="3019" y="693"/>
                    </a:lnTo>
                    <a:lnTo>
                      <a:pt x="3010" y="702"/>
                    </a:lnTo>
                    <a:lnTo>
                      <a:pt x="3003" y="711"/>
                    </a:lnTo>
                    <a:lnTo>
                      <a:pt x="2997" y="721"/>
                    </a:lnTo>
                    <a:lnTo>
                      <a:pt x="2989" y="738"/>
                    </a:lnTo>
                    <a:lnTo>
                      <a:pt x="2984" y="753"/>
                    </a:lnTo>
                    <a:lnTo>
                      <a:pt x="2983" y="755"/>
                    </a:lnTo>
                    <a:lnTo>
                      <a:pt x="2981" y="756"/>
                    </a:lnTo>
                    <a:lnTo>
                      <a:pt x="2978" y="759"/>
                    </a:lnTo>
                    <a:lnTo>
                      <a:pt x="2976" y="759"/>
                    </a:lnTo>
                    <a:lnTo>
                      <a:pt x="2967" y="760"/>
                    </a:lnTo>
                    <a:lnTo>
                      <a:pt x="2959" y="760"/>
                    </a:lnTo>
                    <a:lnTo>
                      <a:pt x="2941" y="757"/>
                    </a:lnTo>
                    <a:lnTo>
                      <a:pt x="2926" y="755"/>
                    </a:lnTo>
                    <a:lnTo>
                      <a:pt x="2919" y="755"/>
                    </a:lnTo>
                    <a:lnTo>
                      <a:pt x="2913" y="757"/>
                    </a:lnTo>
                    <a:lnTo>
                      <a:pt x="2907" y="760"/>
                    </a:lnTo>
                    <a:lnTo>
                      <a:pt x="2900" y="765"/>
                    </a:lnTo>
                    <a:lnTo>
                      <a:pt x="2894" y="768"/>
                    </a:lnTo>
                    <a:lnTo>
                      <a:pt x="2888" y="771"/>
                    </a:lnTo>
                    <a:lnTo>
                      <a:pt x="2882" y="772"/>
                    </a:lnTo>
                    <a:lnTo>
                      <a:pt x="2875" y="772"/>
                    </a:lnTo>
                    <a:lnTo>
                      <a:pt x="2869" y="771"/>
                    </a:lnTo>
                    <a:lnTo>
                      <a:pt x="2863" y="767"/>
                    </a:lnTo>
                    <a:lnTo>
                      <a:pt x="2858" y="765"/>
                    </a:lnTo>
                    <a:lnTo>
                      <a:pt x="2852" y="760"/>
                    </a:lnTo>
                    <a:lnTo>
                      <a:pt x="2840" y="749"/>
                    </a:lnTo>
                    <a:lnTo>
                      <a:pt x="2826" y="736"/>
                    </a:lnTo>
                    <a:lnTo>
                      <a:pt x="2808" y="722"/>
                    </a:lnTo>
                    <a:lnTo>
                      <a:pt x="2789" y="709"/>
                    </a:lnTo>
                    <a:lnTo>
                      <a:pt x="2781" y="703"/>
                    </a:lnTo>
                    <a:lnTo>
                      <a:pt x="2775" y="697"/>
                    </a:lnTo>
                    <a:lnTo>
                      <a:pt x="2769" y="692"/>
                    </a:lnTo>
                    <a:lnTo>
                      <a:pt x="2767" y="688"/>
                    </a:lnTo>
                    <a:lnTo>
                      <a:pt x="2765" y="684"/>
                    </a:lnTo>
                    <a:lnTo>
                      <a:pt x="2765" y="681"/>
                    </a:lnTo>
                    <a:lnTo>
                      <a:pt x="2767" y="679"/>
                    </a:lnTo>
                    <a:lnTo>
                      <a:pt x="2769" y="677"/>
                    </a:lnTo>
                    <a:lnTo>
                      <a:pt x="2776" y="674"/>
                    </a:lnTo>
                    <a:lnTo>
                      <a:pt x="2787" y="671"/>
                    </a:lnTo>
                    <a:lnTo>
                      <a:pt x="2792" y="669"/>
                    </a:lnTo>
                    <a:lnTo>
                      <a:pt x="2796" y="667"/>
                    </a:lnTo>
                    <a:lnTo>
                      <a:pt x="2801" y="665"/>
                    </a:lnTo>
                    <a:lnTo>
                      <a:pt x="2805" y="662"/>
                    </a:lnTo>
                    <a:lnTo>
                      <a:pt x="2811" y="656"/>
                    </a:lnTo>
                    <a:lnTo>
                      <a:pt x="2815" y="649"/>
                    </a:lnTo>
                    <a:lnTo>
                      <a:pt x="2819" y="642"/>
                    </a:lnTo>
                    <a:lnTo>
                      <a:pt x="2821" y="636"/>
                    </a:lnTo>
                    <a:lnTo>
                      <a:pt x="2821" y="633"/>
                    </a:lnTo>
                    <a:lnTo>
                      <a:pt x="2820" y="630"/>
                    </a:lnTo>
                    <a:lnTo>
                      <a:pt x="2818" y="628"/>
                    </a:lnTo>
                    <a:lnTo>
                      <a:pt x="2815" y="624"/>
                    </a:lnTo>
                    <a:lnTo>
                      <a:pt x="2812" y="622"/>
                    </a:lnTo>
                    <a:lnTo>
                      <a:pt x="2809" y="620"/>
                    </a:lnTo>
                    <a:lnTo>
                      <a:pt x="2809" y="617"/>
                    </a:lnTo>
                    <a:lnTo>
                      <a:pt x="2809" y="615"/>
                    </a:lnTo>
                    <a:lnTo>
                      <a:pt x="2814" y="610"/>
                    </a:lnTo>
                    <a:lnTo>
                      <a:pt x="2821" y="604"/>
                    </a:lnTo>
                    <a:lnTo>
                      <a:pt x="2825" y="602"/>
                    </a:lnTo>
                    <a:lnTo>
                      <a:pt x="2827" y="598"/>
                    </a:lnTo>
                    <a:lnTo>
                      <a:pt x="2828" y="596"/>
                    </a:lnTo>
                    <a:lnTo>
                      <a:pt x="2828" y="592"/>
                    </a:lnTo>
                    <a:lnTo>
                      <a:pt x="2825" y="587"/>
                    </a:lnTo>
                    <a:lnTo>
                      <a:pt x="2820" y="582"/>
                    </a:lnTo>
                    <a:lnTo>
                      <a:pt x="2814" y="577"/>
                    </a:lnTo>
                    <a:lnTo>
                      <a:pt x="2811" y="572"/>
                    </a:lnTo>
                    <a:lnTo>
                      <a:pt x="2807" y="567"/>
                    </a:lnTo>
                    <a:lnTo>
                      <a:pt x="2806" y="559"/>
                    </a:lnTo>
                    <a:lnTo>
                      <a:pt x="2805" y="555"/>
                    </a:lnTo>
                    <a:lnTo>
                      <a:pt x="2803" y="553"/>
                    </a:lnTo>
                    <a:lnTo>
                      <a:pt x="2801" y="552"/>
                    </a:lnTo>
                    <a:lnTo>
                      <a:pt x="2799" y="551"/>
                    </a:lnTo>
                    <a:lnTo>
                      <a:pt x="2795" y="551"/>
                    </a:lnTo>
                    <a:lnTo>
                      <a:pt x="2790" y="552"/>
                    </a:lnTo>
                    <a:lnTo>
                      <a:pt x="2787" y="554"/>
                    </a:lnTo>
                    <a:lnTo>
                      <a:pt x="2783" y="557"/>
                    </a:lnTo>
                    <a:lnTo>
                      <a:pt x="2778" y="559"/>
                    </a:lnTo>
                    <a:lnTo>
                      <a:pt x="2774" y="561"/>
                    </a:lnTo>
                    <a:lnTo>
                      <a:pt x="2769" y="561"/>
                    </a:lnTo>
                    <a:lnTo>
                      <a:pt x="2765" y="560"/>
                    </a:lnTo>
                    <a:lnTo>
                      <a:pt x="2762" y="559"/>
                    </a:lnTo>
                    <a:lnTo>
                      <a:pt x="2759" y="557"/>
                    </a:lnTo>
                    <a:lnTo>
                      <a:pt x="2758" y="554"/>
                    </a:lnTo>
                    <a:lnTo>
                      <a:pt x="2758" y="551"/>
                    </a:lnTo>
                    <a:lnTo>
                      <a:pt x="2759" y="542"/>
                    </a:lnTo>
                    <a:lnTo>
                      <a:pt x="2762" y="532"/>
                    </a:lnTo>
                    <a:lnTo>
                      <a:pt x="2763" y="520"/>
                    </a:lnTo>
                    <a:lnTo>
                      <a:pt x="2764" y="504"/>
                    </a:lnTo>
                    <a:lnTo>
                      <a:pt x="2764" y="497"/>
                    </a:lnTo>
                    <a:lnTo>
                      <a:pt x="2765" y="489"/>
                    </a:lnTo>
                    <a:lnTo>
                      <a:pt x="2768" y="482"/>
                    </a:lnTo>
                    <a:lnTo>
                      <a:pt x="2771" y="473"/>
                    </a:lnTo>
                    <a:lnTo>
                      <a:pt x="2775" y="467"/>
                    </a:lnTo>
                    <a:lnTo>
                      <a:pt x="2780" y="461"/>
                    </a:lnTo>
                    <a:lnTo>
                      <a:pt x="2786" y="456"/>
                    </a:lnTo>
                    <a:lnTo>
                      <a:pt x="2792" y="452"/>
                    </a:lnTo>
                    <a:lnTo>
                      <a:pt x="2802" y="446"/>
                    </a:lnTo>
                    <a:lnTo>
                      <a:pt x="2813" y="440"/>
                    </a:lnTo>
                    <a:lnTo>
                      <a:pt x="2822" y="434"/>
                    </a:lnTo>
                    <a:lnTo>
                      <a:pt x="2831" y="427"/>
                    </a:lnTo>
                    <a:lnTo>
                      <a:pt x="2834" y="423"/>
                    </a:lnTo>
                    <a:lnTo>
                      <a:pt x="2835" y="422"/>
                    </a:lnTo>
                    <a:lnTo>
                      <a:pt x="2834" y="421"/>
                    </a:lnTo>
                    <a:lnTo>
                      <a:pt x="2832" y="420"/>
                    </a:lnTo>
                    <a:lnTo>
                      <a:pt x="2828" y="419"/>
                    </a:lnTo>
                    <a:lnTo>
                      <a:pt x="2825" y="417"/>
                    </a:lnTo>
                    <a:lnTo>
                      <a:pt x="2816" y="417"/>
                    </a:lnTo>
                    <a:lnTo>
                      <a:pt x="2808" y="417"/>
                    </a:lnTo>
                    <a:lnTo>
                      <a:pt x="2802" y="417"/>
                    </a:lnTo>
                    <a:lnTo>
                      <a:pt x="2796" y="417"/>
                    </a:lnTo>
                    <a:lnTo>
                      <a:pt x="2790" y="416"/>
                    </a:lnTo>
                    <a:lnTo>
                      <a:pt x="2787" y="415"/>
                    </a:lnTo>
                    <a:lnTo>
                      <a:pt x="2782" y="413"/>
                    </a:lnTo>
                    <a:lnTo>
                      <a:pt x="2776" y="410"/>
                    </a:lnTo>
                    <a:lnTo>
                      <a:pt x="2770" y="410"/>
                    </a:lnTo>
                    <a:lnTo>
                      <a:pt x="2763" y="410"/>
                    </a:lnTo>
                    <a:lnTo>
                      <a:pt x="2755" y="413"/>
                    </a:lnTo>
                    <a:lnTo>
                      <a:pt x="2745" y="416"/>
                    </a:lnTo>
                    <a:lnTo>
                      <a:pt x="2736" y="421"/>
                    </a:lnTo>
                    <a:lnTo>
                      <a:pt x="2725" y="423"/>
                    </a:lnTo>
                    <a:lnTo>
                      <a:pt x="2714" y="426"/>
                    </a:lnTo>
                    <a:lnTo>
                      <a:pt x="2704" y="426"/>
                    </a:lnTo>
                    <a:lnTo>
                      <a:pt x="2694" y="425"/>
                    </a:lnTo>
                    <a:lnTo>
                      <a:pt x="2687" y="422"/>
                    </a:lnTo>
                    <a:lnTo>
                      <a:pt x="2680" y="420"/>
                    </a:lnTo>
                    <a:lnTo>
                      <a:pt x="2671" y="419"/>
                    </a:lnTo>
                    <a:lnTo>
                      <a:pt x="2663" y="420"/>
                    </a:lnTo>
                    <a:lnTo>
                      <a:pt x="2654" y="421"/>
                    </a:lnTo>
                    <a:lnTo>
                      <a:pt x="2646" y="421"/>
                    </a:lnTo>
                    <a:lnTo>
                      <a:pt x="2639" y="419"/>
                    </a:lnTo>
                    <a:lnTo>
                      <a:pt x="2635" y="416"/>
                    </a:lnTo>
                    <a:lnTo>
                      <a:pt x="2631" y="412"/>
                    </a:lnTo>
                    <a:lnTo>
                      <a:pt x="2629" y="408"/>
                    </a:lnTo>
                    <a:lnTo>
                      <a:pt x="2625" y="404"/>
                    </a:lnTo>
                    <a:lnTo>
                      <a:pt x="2622" y="402"/>
                    </a:lnTo>
                    <a:lnTo>
                      <a:pt x="2618" y="401"/>
                    </a:lnTo>
                    <a:lnTo>
                      <a:pt x="2614" y="402"/>
                    </a:lnTo>
                    <a:lnTo>
                      <a:pt x="2611" y="403"/>
                    </a:lnTo>
                    <a:lnTo>
                      <a:pt x="2608" y="407"/>
                    </a:lnTo>
                    <a:lnTo>
                      <a:pt x="2607" y="413"/>
                    </a:lnTo>
                    <a:lnTo>
                      <a:pt x="2606" y="420"/>
                    </a:lnTo>
                    <a:lnTo>
                      <a:pt x="2602" y="426"/>
                    </a:lnTo>
                    <a:lnTo>
                      <a:pt x="2599" y="432"/>
                    </a:lnTo>
                    <a:lnTo>
                      <a:pt x="2595" y="438"/>
                    </a:lnTo>
                    <a:lnTo>
                      <a:pt x="2592" y="444"/>
                    </a:lnTo>
                    <a:lnTo>
                      <a:pt x="2591" y="451"/>
                    </a:lnTo>
                    <a:lnTo>
                      <a:pt x="2591" y="459"/>
                    </a:lnTo>
                    <a:lnTo>
                      <a:pt x="2592" y="466"/>
                    </a:lnTo>
                    <a:lnTo>
                      <a:pt x="2595" y="473"/>
                    </a:lnTo>
                    <a:lnTo>
                      <a:pt x="2599" y="483"/>
                    </a:lnTo>
                    <a:lnTo>
                      <a:pt x="2604" y="492"/>
                    </a:lnTo>
                    <a:lnTo>
                      <a:pt x="2607" y="502"/>
                    </a:lnTo>
                    <a:lnTo>
                      <a:pt x="2612" y="511"/>
                    </a:lnTo>
                    <a:lnTo>
                      <a:pt x="2614" y="521"/>
                    </a:lnTo>
                    <a:lnTo>
                      <a:pt x="2616" y="529"/>
                    </a:lnTo>
                    <a:lnTo>
                      <a:pt x="2616" y="538"/>
                    </a:lnTo>
                    <a:lnTo>
                      <a:pt x="2613" y="546"/>
                    </a:lnTo>
                    <a:lnTo>
                      <a:pt x="2610" y="552"/>
                    </a:lnTo>
                    <a:lnTo>
                      <a:pt x="2605" y="558"/>
                    </a:lnTo>
                    <a:lnTo>
                      <a:pt x="2598" y="563"/>
                    </a:lnTo>
                    <a:lnTo>
                      <a:pt x="2587" y="571"/>
                    </a:lnTo>
                    <a:lnTo>
                      <a:pt x="2576" y="580"/>
                    </a:lnTo>
                    <a:lnTo>
                      <a:pt x="2570" y="586"/>
                    </a:lnTo>
                    <a:lnTo>
                      <a:pt x="2566" y="590"/>
                    </a:lnTo>
                    <a:lnTo>
                      <a:pt x="2560" y="592"/>
                    </a:lnTo>
                    <a:lnTo>
                      <a:pt x="2555" y="592"/>
                    </a:lnTo>
                    <a:lnTo>
                      <a:pt x="2550" y="591"/>
                    </a:lnTo>
                    <a:lnTo>
                      <a:pt x="2545" y="589"/>
                    </a:lnTo>
                    <a:lnTo>
                      <a:pt x="2541" y="584"/>
                    </a:lnTo>
                    <a:lnTo>
                      <a:pt x="2536" y="578"/>
                    </a:lnTo>
                    <a:lnTo>
                      <a:pt x="2531" y="572"/>
                    </a:lnTo>
                    <a:lnTo>
                      <a:pt x="2526" y="568"/>
                    </a:lnTo>
                    <a:lnTo>
                      <a:pt x="2522" y="566"/>
                    </a:lnTo>
                    <a:lnTo>
                      <a:pt x="2517" y="565"/>
                    </a:lnTo>
                    <a:lnTo>
                      <a:pt x="2511" y="566"/>
                    </a:lnTo>
                    <a:lnTo>
                      <a:pt x="2507" y="570"/>
                    </a:lnTo>
                    <a:lnTo>
                      <a:pt x="2501" y="576"/>
                    </a:lnTo>
                    <a:lnTo>
                      <a:pt x="2494" y="583"/>
                    </a:lnTo>
                    <a:lnTo>
                      <a:pt x="2475" y="598"/>
                    </a:lnTo>
                    <a:lnTo>
                      <a:pt x="2459" y="610"/>
                    </a:lnTo>
                    <a:lnTo>
                      <a:pt x="2453" y="615"/>
                    </a:lnTo>
                    <a:lnTo>
                      <a:pt x="2448" y="621"/>
                    </a:lnTo>
                    <a:lnTo>
                      <a:pt x="2446" y="628"/>
                    </a:lnTo>
                    <a:lnTo>
                      <a:pt x="2446" y="634"/>
                    </a:lnTo>
                    <a:lnTo>
                      <a:pt x="2448" y="641"/>
                    </a:lnTo>
                    <a:lnTo>
                      <a:pt x="2452" y="648"/>
                    </a:lnTo>
                    <a:lnTo>
                      <a:pt x="2457" y="656"/>
                    </a:lnTo>
                    <a:lnTo>
                      <a:pt x="2465" y="664"/>
                    </a:lnTo>
                    <a:lnTo>
                      <a:pt x="2468" y="667"/>
                    </a:lnTo>
                    <a:lnTo>
                      <a:pt x="2471" y="671"/>
                    </a:lnTo>
                    <a:lnTo>
                      <a:pt x="2473" y="675"/>
                    </a:lnTo>
                    <a:lnTo>
                      <a:pt x="2473" y="679"/>
                    </a:lnTo>
                    <a:lnTo>
                      <a:pt x="2473" y="686"/>
                    </a:lnTo>
                    <a:lnTo>
                      <a:pt x="2472" y="694"/>
                    </a:lnTo>
                    <a:lnTo>
                      <a:pt x="2469" y="705"/>
                    </a:lnTo>
                    <a:lnTo>
                      <a:pt x="2466" y="719"/>
                    </a:lnTo>
                    <a:lnTo>
                      <a:pt x="2463" y="735"/>
                    </a:lnTo>
                    <a:lnTo>
                      <a:pt x="2460" y="747"/>
                    </a:lnTo>
                    <a:lnTo>
                      <a:pt x="2457" y="751"/>
                    </a:lnTo>
                    <a:lnTo>
                      <a:pt x="2455" y="757"/>
                    </a:lnTo>
                    <a:lnTo>
                      <a:pt x="2452" y="762"/>
                    </a:lnTo>
                    <a:lnTo>
                      <a:pt x="2447" y="767"/>
                    </a:lnTo>
                    <a:lnTo>
                      <a:pt x="2435" y="778"/>
                    </a:lnTo>
                    <a:lnTo>
                      <a:pt x="2422" y="787"/>
                    </a:lnTo>
                    <a:lnTo>
                      <a:pt x="2410" y="798"/>
                    </a:lnTo>
                    <a:lnTo>
                      <a:pt x="2400" y="807"/>
                    </a:lnTo>
                    <a:lnTo>
                      <a:pt x="2392" y="818"/>
                    </a:lnTo>
                    <a:lnTo>
                      <a:pt x="2381" y="831"/>
                    </a:lnTo>
                    <a:lnTo>
                      <a:pt x="2371" y="842"/>
                    </a:lnTo>
                    <a:lnTo>
                      <a:pt x="2360" y="849"/>
                    </a:lnTo>
                    <a:lnTo>
                      <a:pt x="2349" y="856"/>
                    </a:lnTo>
                    <a:lnTo>
                      <a:pt x="2339" y="862"/>
                    </a:lnTo>
                    <a:lnTo>
                      <a:pt x="2335" y="866"/>
                    </a:lnTo>
                    <a:lnTo>
                      <a:pt x="2331" y="869"/>
                    </a:lnTo>
                    <a:lnTo>
                      <a:pt x="2328" y="874"/>
                    </a:lnTo>
                    <a:lnTo>
                      <a:pt x="2327" y="880"/>
                    </a:lnTo>
                    <a:lnTo>
                      <a:pt x="2322" y="889"/>
                    </a:lnTo>
                    <a:lnTo>
                      <a:pt x="2318" y="900"/>
                    </a:lnTo>
                    <a:lnTo>
                      <a:pt x="2312" y="908"/>
                    </a:lnTo>
                    <a:lnTo>
                      <a:pt x="2306" y="913"/>
                    </a:lnTo>
                    <a:lnTo>
                      <a:pt x="2301" y="917"/>
                    </a:lnTo>
                    <a:lnTo>
                      <a:pt x="2292" y="920"/>
                    </a:lnTo>
                    <a:lnTo>
                      <a:pt x="2286" y="923"/>
                    </a:lnTo>
                    <a:lnTo>
                      <a:pt x="2280" y="927"/>
                    </a:lnTo>
                    <a:lnTo>
                      <a:pt x="2276" y="931"/>
                    </a:lnTo>
                    <a:lnTo>
                      <a:pt x="2271" y="936"/>
                    </a:lnTo>
                    <a:lnTo>
                      <a:pt x="2268" y="938"/>
                    </a:lnTo>
                    <a:lnTo>
                      <a:pt x="2265" y="939"/>
                    </a:lnTo>
                    <a:lnTo>
                      <a:pt x="2264" y="939"/>
                    </a:lnTo>
                    <a:lnTo>
                      <a:pt x="2261" y="939"/>
                    </a:lnTo>
                    <a:lnTo>
                      <a:pt x="2257" y="936"/>
                    </a:lnTo>
                    <a:lnTo>
                      <a:pt x="2253" y="931"/>
                    </a:lnTo>
                    <a:lnTo>
                      <a:pt x="2249" y="926"/>
                    </a:lnTo>
                    <a:lnTo>
                      <a:pt x="2246" y="923"/>
                    </a:lnTo>
                    <a:lnTo>
                      <a:pt x="2242" y="921"/>
                    </a:lnTo>
                    <a:lnTo>
                      <a:pt x="2239" y="921"/>
                    </a:lnTo>
                    <a:lnTo>
                      <a:pt x="2236" y="921"/>
                    </a:lnTo>
                    <a:lnTo>
                      <a:pt x="2235" y="923"/>
                    </a:lnTo>
                    <a:lnTo>
                      <a:pt x="2234" y="925"/>
                    </a:lnTo>
                    <a:lnTo>
                      <a:pt x="2233" y="927"/>
                    </a:lnTo>
                    <a:lnTo>
                      <a:pt x="2232" y="933"/>
                    </a:lnTo>
                    <a:lnTo>
                      <a:pt x="2230" y="942"/>
                    </a:lnTo>
                    <a:lnTo>
                      <a:pt x="2228" y="949"/>
                    </a:lnTo>
                    <a:lnTo>
                      <a:pt x="2226" y="954"/>
                    </a:lnTo>
                    <a:lnTo>
                      <a:pt x="2223" y="958"/>
                    </a:lnTo>
                    <a:lnTo>
                      <a:pt x="2219" y="964"/>
                    </a:lnTo>
                    <a:lnTo>
                      <a:pt x="2217" y="968"/>
                    </a:lnTo>
                    <a:lnTo>
                      <a:pt x="2216" y="974"/>
                    </a:lnTo>
                    <a:lnTo>
                      <a:pt x="2215" y="982"/>
                    </a:lnTo>
                    <a:lnTo>
                      <a:pt x="2215" y="989"/>
                    </a:lnTo>
                    <a:lnTo>
                      <a:pt x="2215" y="1006"/>
                    </a:lnTo>
                    <a:lnTo>
                      <a:pt x="2215" y="1021"/>
                    </a:lnTo>
                    <a:lnTo>
                      <a:pt x="2214" y="1034"/>
                    </a:lnTo>
                    <a:lnTo>
                      <a:pt x="2210" y="1046"/>
                    </a:lnTo>
                    <a:lnTo>
                      <a:pt x="2207" y="1056"/>
                    </a:lnTo>
                    <a:lnTo>
                      <a:pt x="2203" y="1065"/>
                    </a:lnTo>
                    <a:lnTo>
                      <a:pt x="2201" y="1078"/>
                    </a:lnTo>
                    <a:lnTo>
                      <a:pt x="2200" y="1096"/>
                    </a:lnTo>
                    <a:lnTo>
                      <a:pt x="2200" y="1114"/>
                    </a:lnTo>
                    <a:lnTo>
                      <a:pt x="2201" y="1127"/>
                    </a:lnTo>
                    <a:lnTo>
                      <a:pt x="2201" y="1132"/>
                    </a:lnTo>
                    <a:lnTo>
                      <a:pt x="2203" y="1135"/>
                    </a:lnTo>
                    <a:lnTo>
                      <a:pt x="2204" y="1140"/>
                    </a:lnTo>
                    <a:lnTo>
                      <a:pt x="2207" y="1144"/>
                    </a:lnTo>
                    <a:lnTo>
                      <a:pt x="2213" y="1152"/>
                    </a:lnTo>
                    <a:lnTo>
                      <a:pt x="2220" y="1160"/>
                    </a:lnTo>
                    <a:lnTo>
                      <a:pt x="2227" y="1171"/>
                    </a:lnTo>
                    <a:lnTo>
                      <a:pt x="2232" y="1183"/>
                    </a:lnTo>
                    <a:lnTo>
                      <a:pt x="2234" y="1194"/>
                    </a:lnTo>
                    <a:lnTo>
                      <a:pt x="2235" y="1203"/>
                    </a:lnTo>
                    <a:lnTo>
                      <a:pt x="2235" y="1213"/>
                    </a:lnTo>
                    <a:lnTo>
                      <a:pt x="2233" y="1222"/>
                    </a:lnTo>
                    <a:lnTo>
                      <a:pt x="2232" y="1233"/>
                    </a:lnTo>
                    <a:lnTo>
                      <a:pt x="2229" y="1244"/>
                    </a:lnTo>
                    <a:lnTo>
                      <a:pt x="2229" y="1248"/>
                    </a:lnTo>
                    <a:lnTo>
                      <a:pt x="2229" y="1253"/>
                    </a:lnTo>
                    <a:lnTo>
                      <a:pt x="2229" y="1258"/>
                    </a:lnTo>
                    <a:lnTo>
                      <a:pt x="2230" y="1263"/>
                    </a:lnTo>
                    <a:lnTo>
                      <a:pt x="2232" y="1266"/>
                    </a:lnTo>
                    <a:lnTo>
                      <a:pt x="2234" y="1270"/>
                    </a:lnTo>
                    <a:lnTo>
                      <a:pt x="2236" y="1272"/>
                    </a:lnTo>
                    <a:lnTo>
                      <a:pt x="2239" y="1274"/>
                    </a:lnTo>
                    <a:lnTo>
                      <a:pt x="2243" y="1278"/>
                    </a:lnTo>
                    <a:lnTo>
                      <a:pt x="2247" y="1284"/>
                    </a:lnTo>
                    <a:lnTo>
                      <a:pt x="2249" y="1290"/>
                    </a:lnTo>
                    <a:lnTo>
                      <a:pt x="2251" y="1298"/>
                    </a:lnTo>
                    <a:lnTo>
                      <a:pt x="2249" y="1302"/>
                    </a:lnTo>
                    <a:lnTo>
                      <a:pt x="2248" y="1305"/>
                    </a:lnTo>
                    <a:lnTo>
                      <a:pt x="2247" y="1308"/>
                    </a:lnTo>
                    <a:lnTo>
                      <a:pt x="2246" y="1309"/>
                    </a:lnTo>
                    <a:lnTo>
                      <a:pt x="2241" y="1311"/>
                    </a:lnTo>
                    <a:lnTo>
                      <a:pt x="2235" y="1314"/>
                    </a:lnTo>
                    <a:lnTo>
                      <a:pt x="2233" y="1315"/>
                    </a:lnTo>
                    <a:lnTo>
                      <a:pt x="2230" y="1316"/>
                    </a:lnTo>
                    <a:lnTo>
                      <a:pt x="2228" y="1318"/>
                    </a:lnTo>
                    <a:lnTo>
                      <a:pt x="2227" y="1322"/>
                    </a:lnTo>
                    <a:lnTo>
                      <a:pt x="2226" y="1328"/>
                    </a:lnTo>
                    <a:lnTo>
                      <a:pt x="2226" y="1336"/>
                    </a:lnTo>
                    <a:lnTo>
                      <a:pt x="2224" y="1347"/>
                    </a:lnTo>
                    <a:lnTo>
                      <a:pt x="2224" y="1359"/>
                    </a:lnTo>
                    <a:lnTo>
                      <a:pt x="2222" y="1371"/>
                    </a:lnTo>
                    <a:lnTo>
                      <a:pt x="2219" y="1380"/>
                    </a:lnTo>
                    <a:lnTo>
                      <a:pt x="2216" y="1383"/>
                    </a:lnTo>
                    <a:lnTo>
                      <a:pt x="2214" y="1385"/>
                    </a:lnTo>
                    <a:lnTo>
                      <a:pt x="2210" y="1386"/>
                    </a:lnTo>
                    <a:lnTo>
                      <a:pt x="2207" y="1386"/>
                    </a:lnTo>
                    <a:lnTo>
                      <a:pt x="2200" y="1386"/>
                    </a:lnTo>
                    <a:lnTo>
                      <a:pt x="2191" y="1384"/>
                    </a:lnTo>
                    <a:lnTo>
                      <a:pt x="2188" y="1383"/>
                    </a:lnTo>
                    <a:lnTo>
                      <a:pt x="2184" y="1383"/>
                    </a:lnTo>
                    <a:lnTo>
                      <a:pt x="2180" y="1384"/>
                    </a:lnTo>
                    <a:lnTo>
                      <a:pt x="2177" y="1385"/>
                    </a:lnTo>
                    <a:lnTo>
                      <a:pt x="2170" y="1389"/>
                    </a:lnTo>
                    <a:lnTo>
                      <a:pt x="2163" y="1395"/>
                    </a:lnTo>
                    <a:lnTo>
                      <a:pt x="2159" y="1398"/>
                    </a:lnTo>
                    <a:lnTo>
                      <a:pt x="2157" y="1400"/>
                    </a:lnTo>
                    <a:lnTo>
                      <a:pt x="2153" y="1402"/>
                    </a:lnTo>
                    <a:lnTo>
                      <a:pt x="2150" y="1402"/>
                    </a:lnTo>
                    <a:lnTo>
                      <a:pt x="2142" y="1403"/>
                    </a:lnTo>
                    <a:lnTo>
                      <a:pt x="2135" y="1403"/>
                    </a:lnTo>
                    <a:lnTo>
                      <a:pt x="2132" y="1404"/>
                    </a:lnTo>
                    <a:lnTo>
                      <a:pt x="2127" y="1406"/>
                    </a:lnTo>
                    <a:lnTo>
                      <a:pt x="2123" y="1410"/>
                    </a:lnTo>
                    <a:lnTo>
                      <a:pt x="2119" y="1414"/>
                    </a:lnTo>
                    <a:lnTo>
                      <a:pt x="2112" y="1423"/>
                    </a:lnTo>
                    <a:lnTo>
                      <a:pt x="2106" y="1429"/>
                    </a:lnTo>
                    <a:lnTo>
                      <a:pt x="2102" y="1431"/>
                    </a:lnTo>
                    <a:lnTo>
                      <a:pt x="2098" y="1431"/>
                    </a:lnTo>
                    <a:lnTo>
                      <a:pt x="2095" y="1433"/>
                    </a:lnTo>
                    <a:lnTo>
                      <a:pt x="2091" y="1431"/>
                    </a:lnTo>
                    <a:lnTo>
                      <a:pt x="2084" y="1429"/>
                    </a:lnTo>
                    <a:lnTo>
                      <a:pt x="2077" y="1423"/>
                    </a:lnTo>
                    <a:lnTo>
                      <a:pt x="2072" y="1417"/>
                    </a:lnTo>
                    <a:lnTo>
                      <a:pt x="2071" y="1412"/>
                    </a:lnTo>
                    <a:lnTo>
                      <a:pt x="2070" y="1406"/>
                    </a:lnTo>
                    <a:lnTo>
                      <a:pt x="2071" y="1402"/>
                    </a:lnTo>
                    <a:lnTo>
                      <a:pt x="2072" y="1396"/>
                    </a:lnTo>
                    <a:lnTo>
                      <a:pt x="2073" y="1389"/>
                    </a:lnTo>
                    <a:lnTo>
                      <a:pt x="2073" y="1380"/>
                    </a:lnTo>
                    <a:lnTo>
                      <a:pt x="2072" y="1374"/>
                    </a:lnTo>
                    <a:lnTo>
                      <a:pt x="2071" y="1371"/>
                    </a:lnTo>
                    <a:lnTo>
                      <a:pt x="2069" y="1368"/>
                    </a:lnTo>
                    <a:lnTo>
                      <a:pt x="2065" y="1367"/>
                    </a:lnTo>
                    <a:lnTo>
                      <a:pt x="2062" y="1367"/>
                    </a:lnTo>
                    <a:lnTo>
                      <a:pt x="2053" y="1367"/>
                    </a:lnTo>
                    <a:lnTo>
                      <a:pt x="2045" y="1368"/>
                    </a:lnTo>
                    <a:lnTo>
                      <a:pt x="2033" y="1374"/>
                    </a:lnTo>
                    <a:lnTo>
                      <a:pt x="2019" y="1381"/>
                    </a:lnTo>
                    <a:lnTo>
                      <a:pt x="2002" y="1391"/>
                    </a:lnTo>
                    <a:lnTo>
                      <a:pt x="1987" y="1399"/>
                    </a:lnTo>
                    <a:lnTo>
                      <a:pt x="1975" y="1405"/>
                    </a:lnTo>
                    <a:lnTo>
                      <a:pt x="1964" y="1410"/>
                    </a:lnTo>
                    <a:lnTo>
                      <a:pt x="1953" y="1412"/>
                    </a:lnTo>
                    <a:lnTo>
                      <a:pt x="1942" y="1414"/>
                    </a:lnTo>
                    <a:lnTo>
                      <a:pt x="1934" y="1416"/>
                    </a:lnTo>
                    <a:lnTo>
                      <a:pt x="1926" y="1419"/>
                    </a:lnTo>
                    <a:lnTo>
                      <a:pt x="1919" y="1425"/>
                    </a:lnTo>
                    <a:lnTo>
                      <a:pt x="1911" y="1431"/>
                    </a:lnTo>
                    <a:lnTo>
                      <a:pt x="1896" y="1446"/>
                    </a:lnTo>
                    <a:lnTo>
                      <a:pt x="1886" y="1458"/>
                    </a:lnTo>
                    <a:lnTo>
                      <a:pt x="1880" y="1466"/>
                    </a:lnTo>
                    <a:lnTo>
                      <a:pt x="1876" y="1472"/>
                    </a:lnTo>
                    <a:lnTo>
                      <a:pt x="1874" y="1473"/>
                    </a:lnTo>
                    <a:lnTo>
                      <a:pt x="1870" y="1475"/>
                    </a:lnTo>
                    <a:lnTo>
                      <a:pt x="1865" y="1475"/>
                    </a:lnTo>
                    <a:lnTo>
                      <a:pt x="1860" y="1475"/>
                    </a:lnTo>
                    <a:lnTo>
                      <a:pt x="1850" y="1474"/>
                    </a:lnTo>
                    <a:lnTo>
                      <a:pt x="1842" y="1472"/>
                    </a:lnTo>
                    <a:lnTo>
                      <a:pt x="1835" y="1468"/>
                    </a:lnTo>
                    <a:lnTo>
                      <a:pt x="1826" y="1463"/>
                    </a:lnTo>
                    <a:lnTo>
                      <a:pt x="1820" y="1460"/>
                    </a:lnTo>
                    <a:lnTo>
                      <a:pt x="1816" y="1458"/>
                    </a:lnTo>
                    <a:lnTo>
                      <a:pt x="1810" y="1458"/>
                    </a:lnTo>
                    <a:lnTo>
                      <a:pt x="1805" y="1458"/>
                    </a:lnTo>
                    <a:lnTo>
                      <a:pt x="1800" y="1459"/>
                    </a:lnTo>
                    <a:lnTo>
                      <a:pt x="1797" y="1461"/>
                    </a:lnTo>
                    <a:lnTo>
                      <a:pt x="1792" y="1465"/>
                    </a:lnTo>
                    <a:lnTo>
                      <a:pt x="1789" y="1469"/>
                    </a:lnTo>
                    <a:lnTo>
                      <a:pt x="1786" y="1473"/>
                    </a:lnTo>
                    <a:lnTo>
                      <a:pt x="1782" y="1477"/>
                    </a:lnTo>
                    <a:lnTo>
                      <a:pt x="1779" y="1479"/>
                    </a:lnTo>
                    <a:lnTo>
                      <a:pt x="1775" y="1480"/>
                    </a:lnTo>
                    <a:lnTo>
                      <a:pt x="1770" y="1480"/>
                    </a:lnTo>
                    <a:lnTo>
                      <a:pt x="1767" y="1479"/>
                    </a:lnTo>
                    <a:lnTo>
                      <a:pt x="1763" y="1477"/>
                    </a:lnTo>
                    <a:lnTo>
                      <a:pt x="1758" y="1473"/>
                    </a:lnTo>
                    <a:lnTo>
                      <a:pt x="1755" y="1468"/>
                    </a:lnTo>
                    <a:lnTo>
                      <a:pt x="1751" y="1461"/>
                    </a:lnTo>
                    <a:lnTo>
                      <a:pt x="1748" y="1452"/>
                    </a:lnTo>
                    <a:lnTo>
                      <a:pt x="1744" y="1443"/>
                    </a:lnTo>
                    <a:lnTo>
                      <a:pt x="1738" y="1424"/>
                    </a:lnTo>
                    <a:lnTo>
                      <a:pt x="1732" y="1411"/>
                    </a:lnTo>
                    <a:lnTo>
                      <a:pt x="1730" y="1408"/>
                    </a:lnTo>
                    <a:lnTo>
                      <a:pt x="1728" y="1404"/>
                    </a:lnTo>
                    <a:lnTo>
                      <a:pt x="1724" y="1403"/>
                    </a:lnTo>
                    <a:lnTo>
                      <a:pt x="1720" y="1402"/>
                    </a:lnTo>
                    <a:lnTo>
                      <a:pt x="1710" y="1402"/>
                    </a:lnTo>
                    <a:lnTo>
                      <a:pt x="1697" y="1404"/>
                    </a:lnTo>
                    <a:lnTo>
                      <a:pt x="1690" y="1404"/>
                    </a:lnTo>
                    <a:lnTo>
                      <a:pt x="1685" y="1404"/>
                    </a:lnTo>
                    <a:lnTo>
                      <a:pt x="1681" y="1403"/>
                    </a:lnTo>
                    <a:lnTo>
                      <a:pt x="1678" y="1400"/>
                    </a:lnTo>
                    <a:lnTo>
                      <a:pt x="1674" y="1392"/>
                    </a:lnTo>
                    <a:lnTo>
                      <a:pt x="1671" y="1383"/>
                    </a:lnTo>
                    <a:lnTo>
                      <a:pt x="1667" y="1372"/>
                    </a:lnTo>
                    <a:lnTo>
                      <a:pt x="1665" y="1362"/>
                    </a:lnTo>
                    <a:lnTo>
                      <a:pt x="1665" y="1359"/>
                    </a:lnTo>
                    <a:lnTo>
                      <a:pt x="1666" y="1356"/>
                    </a:lnTo>
                    <a:lnTo>
                      <a:pt x="1667" y="1354"/>
                    </a:lnTo>
                    <a:lnTo>
                      <a:pt x="1671" y="1353"/>
                    </a:lnTo>
                    <a:lnTo>
                      <a:pt x="1675" y="1353"/>
                    </a:lnTo>
                    <a:lnTo>
                      <a:pt x="1680" y="1355"/>
                    </a:lnTo>
                    <a:lnTo>
                      <a:pt x="1685" y="1358"/>
                    </a:lnTo>
                    <a:lnTo>
                      <a:pt x="1690" y="1361"/>
                    </a:lnTo>
                    <a:lnTo>
                      <a:pt x="1693" y="1362"/>
                    </a:lnTo>
                    <a:lnTo>
                      <a:pt x="1697" y="1364"/>
                    </a:lnTo>
                    <a:lnTo>
                      <a:pt x="1698" y="1362"/>
                    </a:lnTo>
                    <a:lnTo>
                      <a:pt x="1700" y="1361"/>
                    </a:lnTo>
                    <a:lnTo>
                      <a:pt x="1700" y="1359"/>
                    </a:lnTo>
                    <a:lnTo>
                      <a:pt x="1701" y="1355"/>
                    </a:lnTo>
                    <a:lnTo>
                      <a:pt x="1703" y="1348"/>
                    </a:lnTo>
                    <a:lnTo>
                      <a:pt x="1701" y="1342"/>
                    </a:lnTo>
                    <a:lnTo>
                      <a:pt x="1698" y="1336"/>
                    </a:lnTo>
                    <a:lnTo>
                      <a:pt x="1694" y="1332"/>
                    </a:lnTo>
                    <a:lnTo>
                      <a:pt x="1685" y="1321"/>
                    </a:lnTo>
                    <a:lnTo>
                      <a:pt x="1673" y="1310"/>
                    </a:lnTo>
                    <a:lnTo>
                      <a:pt x="1668" y="1303"/>
                    </a:lnTo>
                    <a:lnTo>
                      <a:pt x="1663" y="1295"/>
                    </a:lnTo>
                    <a:lnTo>
                      <a:pt x="1661" y="1291"/>
                    </a:lnTo>
                    <a:lnTo>
                      <a:pt x="1659" y="1288"/>
                    </a:lnTo>
                    <a:lnTo>
                      <a:pt x="1654" y="1284"/>
                    </a:lnTo>
                    <a:lnTo>
                      <a:pt x="1648" y="1282"/>
                    </a:lnTo>
                    <a:lnTo>
                      <a:pt x="1646" y="1282"/>
                    </a:lnTo>
                    <a:lnTo>
                      <a:pt x="1644" y="1279"/>
                    </a:lnTo>
                    <a:lnTo>
                      <a:pt x="1643" y="1278"/>
                    </a:lnTo>
                    <a:lnTo>
                      <a:pt x="1642" y="1276"/>
                    </a:lnTo>
                    <a:lnTo>
                      <a:pt x="1642" y="1269"/>
                    </a:lnTo>
                    <a:lnTo>
                      <a:pt x="1644" y="1261"/>
                    </a:lnTo>
                    <a:lnTo>
                      <a:pt x="1644" y="1260"/>
                    </a:lnTo>
                    <a:lnTo>
                      <a:pt x="1642" y="1259"/>
                    </a:lnTo>
                    <a:lnTo>
                      <a:pt x="1640" y="1258"/>
                    </a:lnTo>
                    <a:lnTo>
                      <a:pt x="1636" y="1257"/>
                    </a:lnTo>
                    <a:lnTo>
                      <a:pt x="1629" y="1257"/>
                    </a:lnTo>
                    <a:lnTo>
                      <a:pt x="1624" y="1255"/>
                    </a:lnTo>
                    <a:lnTo>
                      <a:pt x="1619" y="1254"/>
                    </a:lnTo>
                    <a:lnTo>
                      <a:pt x="1616" y="1252"/>
                    </a:lnTo>
                    <a:lnTo>
                      <a:pt x="1613" y="1250"/>
                    </a:lnTo>
                    <a:lnTo>
                      <a:pt x="1612" y="1247"/>
                    </a:lnTo>
                    <a:lnTo>
                      <a:pt x="1612" y="1244"/>
                    </a:lnTo>
                    <a:lnTo>
                      <a:pt x="1615" y="1240"/>
                    </a:lnTo>
                    <a:lnTo>
                      <a:pt x="1617" y="1236"/>
                    </a:lnTo>
                    <a:lnTo>
                      <a:pt x="1622" y="1232"/>
                    </a:lnTo>
                    <a:lnTo>
                      <a:pt x="1627" y="1227"/>
                    </a:lnTo>
                    <a:lnTo>
                      <a:pt x="1631" y="1222"/>
                    </a:lnTo>
                    <a:lnTo>
                      <a:pt x="1635" y="1216"/>
                    </a:lnTo>
                    <a:lnTo>
                      <a:pt x="1638" y="1210"/>
                    </a:lnTo>
                    <a:lnTo>
                      <a:pt x="1643" y="1198"/>
                    </a:lnTo>
                    <a:lnTo>
                      <a:pt x="1648" y="1185"/>
                    </a:lnTo>
                    <a:lnTo>
                      <a:pt x="1660" y="1170"/>
                    </a:lnTo>
                    <a:lnTo>
                      <a:pt x="1668" y="1163"/>
                    </a:lnTo>
                    <a:lnTo>
                      <a:pt x="1668" y="1159"/>
                    </a:lnTo>
                    <a:lnTo>
                      <a:pt x="1667" y="1157"/>
                    </a:lnTo>
                    <a:lnTo>
                      <a:pt x="1666" y="1154"/>
                    </a:lnTo>
                    <a:lnTo>
                      <a:pt x="1663" y="1152"/>
                    </a:lnTo>
                    <a:lnTo>
                      <a:pt x="1660" y="1150"/>
                    </a:lnTo>
                    <a:lnTo>
                      <a:pt x="1656" y="1148"/>
                    </a:lnTo>
                    <a:lnTo>
                      <a:pt x="1653" y="1147"/>
                    </a:lnTo>
                    <a:lnTo>
                      <a:pt x="1648" y="1147"/>
                    </a:lnTo>
                    <a:lnTo>
                      <a:pt x="1644" y="1148"/>
                    </a:lnTo>
                    <a:lnTo>
                      <a:pt x="1643" y="1151"/>
                    </a:lnTo>
                    <a:lnTo>
                      <a:pt x="1641" y="1154"/>
                    </a:lnTo>
                    <a:lnTo>
                      <a:pt x="1641" y="1158"/>
                    </a:lnTo>
                    <a:lnTo>
                      <a:pt x="1640" y="1163"/>
                    </a:lnTo>
                    <a:lnTo>
                      <a:pt x="1638" y="1166"/>
                    </a:lnTo>
                    <a:lnTo>
                      <a:pt x="1636" y="1169"/>
                    </a:lnTo>
                    <a:lnTo>
                      <a:pt x="1634" y="1171"/>
                    </a:lnTo>
                    <a:lnTo>
                      <a:pt x="1630" y="1172"/>
                    </a:lnTo>
                    <a:lnTo>
                      <a:pt x="1627" y="1173"/>
                    </a:lnTo>
                    <a:lnTo>
                      <a:pt x="1623" y="1173"/>
                    </a:lnTo>
                    <a:lnTo>
                      <a:pt x="1619" y="1172"/>
                    </a:lnTo>
                    <a:lnTo>
                      <a:pt x="1617" y="1170"/>
                    </a:lnTo>
                    <a:lnTo>
                      <a:pt x="1615" y="1167"/>
                    </a:lnTo>
                    <a:lnTo>
                      <a:pt x="1613" y="1165"/>
                    </a:lnTo>
                    <a:lnTo>
                      <a:pt x="1612" y="1160"/>
                    </a:lnTo>
                    <a:lnTo>
                      <a:pt x="1615" y="1150"/>
                    </a:lnTo>
                    <a:lnTo>
                      <a:pt x="1617" y="1139"/>
                    </a:lnTo>
                    <a:lnTo>
                      <a:pt x="1618" y="1133"/>
                    </a:lnTo>
                    <a:lnTo>
                      <a:pt x="1619" y="1127"/>
                    </a:lnTo>
                    <a:lnTo>
                      <a:pt x="1619" y="1122"/>
                    </a:lnTo>
                    <a:lnTo>
                      <a:pt x="1619" y="1116"/>
                    </a:lnTo>
                    <a:lnTo>
                      <a:pt x="1617" y="1113"/>
                    </a:lnTo>
                    <a:lnTo>
                      <a:pt x="1615" y="1108"/>
                    </a:lnTo>
                    <a:lnTo>
                      <a:pt x="1611" y="1106"/>
                    </a:lnTo>
                    <a:lnTo>
                      <a:pt x="1606" y="1103"/>
                    </a:lnTo>
                    <a:lnTo>
                      <a:pt x="1598" y="1100"/>
                    </a:lnTo>
                    <a:lnTo>
                      <a:pt x="1590" y="1099"/>
                    </a:lnTo>
                    <a:lnTo>
                      <a:pt x="1584" y="1097"/>
                    </a:lnTo>
                    <a:lnTo>
                      <a:pt x="1580" y="1095"/>
                    </a:lnTo>
                    <a:lnTo>
                      <a:pt x="1578" y="1093"/>
                    </a:lnTo>
                    <a:lnTo>
                      <a:pt x="1577" y="1089"/>
                    </a:lnTo>
                    <a:lnTo>
                      <a:pt x="1577" y="1085"/>
                    </a:lnTo>
                    <a:lnTo>
                      <a:pt x="1577" y="1082"/>
                    </a:lnTo>
                    <a:lnTo>
                      <a:pt x="1575" y="1074"/>
                    </a:lnTo>
                    <a:lnTo>
                      <a:pt x="1574" y="1069"/>
                    </a:lnTo>
                    <a:lnTo>
                      <a:pt x="1571" y="1065"/>
                    </a:lnTo>
                    <a:lnTo>
                      <a:pt x="1566" y="1061"/>
                    </a:lnTo>
                    <a:lnTo>
                      <a:pt x="1560" y="1056"/>
                    </a:lnTo>
                    <a:lnTo>
                      <a:pt x="1552" y="1051"/>
                    </a:lnTo>
                    <a:lnTo>
                      <a:pt x="1548" y="1047"/>
                    </a:lnTo>
                    <a:lnTo>
                      <a:pt x="1545" y="1044"/>
                    </a:lnTo>
                    <a:lnTo>
                      <a:pt x="1541" y="1039"/>
                    </a:lnTo>
                    <a:lnTo>
                      <a:pt x="1539" y="1033"/>
                    </a:lnTo>
                    <a:lnTo>
                      <a:pt x="1536" y="1027"/>
                    </a:lnTo>
                    <a:lnTo>
                      <a:pt x="1536" y="1021"/>
                    </a:lnTo>
                    <a:lnTo>
                      <a:pt x="1537" y="1015"/>
                    </a:lnTo>
                    <a:lnTo>
                      <a:pt x="1539" y="1011"/>
                    </a:lnTo>
                    <a:lnTo>
                      <a:pt x="1542" y="999"/>
                    </a:lnTo>
                    <a:lnTo>
                      <a:pt x="1547" y="984"/>
                    </a:lnTo>
                    <a:lnTo>
                      <a:pt x="1547" y="977"/>
                    </a:lnTo>
                    <a:lnTo>
                      <a:pt x="1547" y="971"/>
                    </a:lnTo>
                    <a:lnTo>
                      <a:pt x="1545" y="968"/>
                    </a:lnTo>
                    <a:lnTo>
                      <a:pt x="1542" y="964"/>
                    </a:lnTo>
                    <a:lnTo>
                      <a:pt x="1537" y="963"/>
                    </a:lnTo>
                    <a:lnTo>
                      <a:pt x="1533" y="961"/>
                    </a:lnTo>
                    <a:lnTo>
                      <a:pt x="1527" y="961"/>
                    </a:lnTo>
                    <a:lnTo>
                      <a:pt x="1521" y="961"/>
                    </a:lnTo>
                    <a:lnTo>
                      <a:pt x="1515" y="959"/>
                    </a:lnTo>
                    <a:lnTo>
                      <a:pt x="1510" y="959"/>
                    </a:lnTo>
                    <a:lnTo>
                      <a:pt x="1508" y="958"/>
                    </a:lnTo>
                    <a:lnTo>
                      <a:pt x="1505" y="956"/>
                    </a:lnTo>
                    <a:lnTo>
                      <a:pt x="1504" y="950"/>
                    </a:lnTo>
                    <a:lnTo>
                      <a:pt x="1504" y="940"/>
                    </a:lnTo>
                    <a:lnTo>
                      <a:pt x="1505" y="931"/>
                    </a:lnTo>
                    <a:lnTo>
                      <a:pt x="1504" y="921"/>
                    </a:lnTo>
                    <a:lnTo>
                      <a:pt x="1502" y="912"/>
                    </a:lnTo>
                    <a:lnTo>
                      <a:pt x="1498" y="901"/>
                    </a:lnTo>
                    <a:lnTo>
                      <a:pt x="1491" y="889"/>
                    </a:lnTo>
                    <a:lnTo>
                      <a:pt x="1484" y="877"/>
                    </a:lnTo>
                    <a:lnTo>
                      <a:pt x="1480" y="872"/>
                    </a:lnTo>
                    <a:lnTo>
                      <a:pt x="1478" y="866"/>
                    </a:lnTo>
                    <a:lnTo>
                      <a:pt x="1476" y="861"/>
                    </a:lnTo>
                    <a:lnTo>
                      <a:pt x="1476" y="855"/>
                    </a:lnTo>
                    <a:lnTo>
                      <a:pt x="1474" y="850"/>
                    </a:lnTo>
                    <a:lnTo>
                      <a:pt x="1473" y="845"/>
                    </a:lnTo>
                    <a:lnTo>
                      <a:pt x="1471" y="842"/>
                    </a:lnTo>
                    <a:lnTo>
                      <a:pt x="1468" y="839"/>
                    </a:lnTo>
                    <a:lnTo>
                      <a:pt x="1462" y="836"/>
                    </a:lnTo>
                    <a:lnTo>
                      <a:pt x="1457" y="834"/>
                    </a:lnTo>
                    <a:lnTo>
                      <a:pt x="1452" y="831"/>
                    </a:lnTo>
                    <a:lnTo>
                      <a:pt x="1448" y="828"/>
                    </a:lnTo>
                    <a:lnTo>
                      <a:pt x="1447" y="822"/>
                    </a:lnTo>
                    <a:lnTo>
                      <a:pt x="1447" y="813"/>
                    </a:lnTo>
                    <a:lnTo>
                      <a:pt x="1447" y="805"/>
                    </a:lnTo>
                    <a:lnTo>
                      <a:pt x="1447" y="797"/>
                    </a:lnTo>
                    <a:lnTo>
                      <a:pt x="1447" y="786"/>
                    </a:lnTo>
                    <a:lnTo>
                      <a:pt x="1447" y="776"/>
                    </a:lnTo>
                    <a:lnTo>
                      <a:pt x="1447" y="767"/>
                    </a:lnTo>
                    <a:lnTo>
                      <a:pt x="1446" y="759"/>
                    </a:lnTo>
                    <a:lnTo>
                      <a:pt x="1445" y="755"/>
                    </a:lnTo>
                    <a:lnTo>
                      <a:pt x="1442" y="750"/>
                    </a:lnTo>
                    <a:lnTo>
                      <a:pt x="1440" y="747"/>
                    </a:lnTo>
                    <a:lnTo>
                      <a:pt x="1436" y="742"/>
                    </a:lnTo>
                    <a:lnTo>
                      <a:pt x="1424" y="730"/>
                    </a:lnTo>
                    <a:lnTo>
                      <a:pt x="1413" y="717"/>
                    </a:lnTo>
                    <a:lnTo>
                      <a:pt x="1408" y="709"/>
                    </a:lnTo>
                    <a:lnTo>
                      <a:pt x="1404" y="700"/>
                    </a:lnTo>
                    <a:lnTo>
                      <a:pt x="1403" y="692"/>
                    </a:lnTo>
                    <a:lnTo>
                      <a:pt x="1402" y="683"/>
                    </a:lnTo>
                    <a:lnTo>
                      <a:pt x="1398" y="668"/>
                    </a:lnTo>
                    <a:lnTo>
                      <a:pt x="1394" y="654"/>
                    </a:lnTo>
                    <a:lnTo>
                      <a:pt x="1390" y="642"/>
                    </a:lnTo>
                    <a:lnTo>
                      <a:pt x="1385" y="635"/>
                    </a:lnTo>
                    <a:lnTo>
                      <a:pt x="1382" y="633"/>
                    </a:lnTo>
                    <a:lnTo>
                      <a:pt x="1377" y="631"/>
                    </a:lnTo>
                    <a:lnTo>
                      <a:pt x="1372" y="631"/>
                    </a:lnTo>
                    <a:lnTo>
                      <a:pt x="1369" y="633"/>
                    </a:lnTo>
                    <a:lnTo>
                      <a:pt x="1364" y="635"/>
                    </a:lnTo>
                    <a:lnTo>
                      <a:pt x="1359" y="640"/>
                    </a:lnTo>
                    <a:lnTo>
                      <a:pt x="1355" y="645"/>
                    </a:lnTo>
                    <a:lnTo>
                      <a:pt x="1353" y="650"/>
                    </a:lnTo>
                    <a:lnTo>
                      <a:pt x="1351" y="656"/>
                    </a:lnTo>
                    <a:lnTo>
                      <a:pt x="1347" y="661"/>
                    </a:lnTo>
                    <a:lnTo>
                      <a:pt x="1342" y="665"/>
                    </a:lnTo>
                    <a:lnTo>
                      <a:pt x="1339" y="667"/>
                    </a:lnTo>
                    <a:lnTo>
                      <a:pt x="1334" y="668"/>
                    </a:lnTo>
                    <a:lnTo>
                      <a:pt x="1331" y="668"/>
                    </a:lnTo>
                    <a:lnTo>
                      <a:pt x="1326" y="666"/>
                    </a:lnTo>
                    <a:lnTo>
                      <a:pt x="1322" y="664"/>
                    </a:lnTo>
                    <a:lnTo>
                      <a:pt x="1316" y="652"/>
                    </a:lnTo>
                    <a:lnTo>
                      <a:pt x="1312" y="639"/>
                    </a:lnTo>
                    <a:lnTo>
                      <a:pt x="1310" y="637"/>
                    </a:lnTo>
                    <a:lnTo>
                      <a:pt x="1309" y="636"/>
                    </a:lnTo>
                    <a:lnTo>
                      <a:pt x="1308" y="635"/>
                    </a:lnTo>
                    <a:lnTo>
                      <a:pt x="1307" y="636"/>
                    </a:lnTo>
                    <a:lnTo>
                      <a:pt x="1304" y="639"/>
                    </a:lnTo>
                    <a:lnTo>
                      <a:pt x="1302" y="642"/>
                    </a:lnTo>
                    <a:lnTo>
                      <a:pt x="1294" y="654"/>
                    </a:lnTo>
                    <a:lnTo>
                      <a:pt x="1287" y="667"/>
                    </a:lnTo>
                    <a:lnTo>
                      <a:pt x="1283" y="675"/>
                    </a:lnTo>
                    <a:lnTo>
                      <a:pt x="1281" y="685"/>
                    </a:lnTo>
                    <a:lnTo>
                      <a:pt x="1279" y="687"/>
                    </a:lnTo>
                    <a:lnTo>
                      <a:pt x="1278" y="688"/>
                    </a:lnTo>
                    <a:lnTo>
                      <a:pt x="1277" y="688"/>
                    </a:lnTo>
                    <a:lnTo>
                      <a:pt x="1275" y="688"/>
                    </a:lnTo>
                    <a:lnTo>
                      <a:pt x="1269" y="690"/>
                    </a:lnTo>
                    <a:lnTo>
                      <a:pt x="1263" y="692"/>
                    </a:lnTo>
                    <a:lnTo>
                      <a:pt x="1257" y="696"/>
                    </a:lnTo>
                    <a:lnTo>
                      <a:pt x="1250" y="697"/>
                    </a:lnTo>
                    <a:lnTo>
                      <a:pt x="1246" y="698"/>
                    </a:lnTo>
                    <a:lnTo>
                      <a:pt x="1243" y="698"/>
                    </a:lnTo>
                    <a:lnTo>
                      <a:pt x="1240" y="697"/>
                    </a:lnTo>
                    <a:lnTo>
                      <a:pt x="1238" y="696"/>
                    </a:lnTo>
                    <a:lnTo>
                      <a:pt x="1237" y="691"/>
                    </a:lnTo>
                    <a:lnTo>
                      <a:pt x="1235" y="684"/>
                    </a:lnTo>
                    <a:lnTo>
                      <a:pt x="1237" y="672"/>
                    </a:lnTo>
                    <a:lnTo>
                      <a:pt x="1240" y="662"/>
                    </a:lnTo>
                    <a:lnTo>
                      <a:pt x="1241" y="658"/>
                    </a:lnTo>
                    <a:lnTo>
                      <a:pt x="1243" y="654"/>
                    </a:lnTo>
                    <a:lnTo>
                      <a:pt x="1243" y="650"/>
                    </a:lnTo>
                    <a:lnTo>
                      <a:pt x="1243" y="647"/>
                    </a:lnTo>
                    <a:lnTo>
                      <a:pt x="1240" y="643"/>
                    </a:lnTo>
                    <a:lnTo>
                      <a:pt x="1238" y="640"/>
                    </a:lnTo>
                    <a:lnTo>
                      <a:pt x="1233" y="639"/>
                    </a:lnTo>
                    <a:lnTo>
                      <a:pt x="1227" y="636"/>
                    </a:lnTo>
                    <a:lnTo>
                      <a:pt x="1215" y="634"/>
                    </a:lnTo>
                    <a:lnTo>
                      <a:pt x="1202" y="629"/>
                    </a:lnTo>
                    <a:lnTo>
                      <a:pt x="1197" y="626"/>
                    </a:lnTo>
                    <a:lnTo>
                      <a:pt x="1195" y="623"/>
                    </a:lnTo>
                    <a:lnTo>
                      <a:pt x="1194" y="621"/>
                    </a:lnTo>
                    <a:lnTo>
                      <a:pt x="1195" y="617"/>
                    </a:lnTo>
                    <a:lnTo>
                      <a:pt x="1199" y="612"/>
                    </a:lnTo>
                    <a:lnTo>
                      <a:pt x="1206" y="606"/>
                    </a:lnTo>
                    <a:lnTo>
                      <a:pt x="1208" y="603"/>
                    </a:lnTo>
                    <a:lnTo>
                      <a:pt x="1208" y="601"/>
                    </a:lnTo>
                    <a:lnTo>
                      <a:pt x="1208" y="598"/>
                    </a:lnTo>
                    <a:lnTo>
                      <a:pt x="1206" y="596"/>
                    </a:lnTo>
                    <a:lnTo>
                      <a:pt x="1200" y="589"/>
                    </a:lnTo>
                    <a:lnTo>
                      <a:pt x="1193" y="578"/>
                    </a:lnTo>
                    <a:lnTo>
                      <a:pt x="1184" y="564"/>
                    </a:lnTo>
                    <a:lnTo>
                      <a:pt x="1174" y="546"/>
                    </a:lnTo>
                    <a:lnTo>
                      <a:pt x="1164" y="528"/>
                    </a:lnTo>
                    <a:lnTo>
                      <a:pt x="1157" y="514"/>
                    </a:lnTo>
                    <a:lnTo>
                      <a:pt x="1156" y="508"/>
                    </a:lnTo>
                    <a:lnTo>
                      <a:pt x="1155" y="503"/>
                    </a:lnTo>
                    <a:lnTo>
                      <a:pt x="1156" y="500"/>
                    </a:lnTo>
                    <a:lnTo>
                      <a:pt x="1158" y="496"/>
                    </a:lnTo>
                    <a:lnTo>
                      <a:pt x="1162" y="494"/>
                    </a:lnTo>
                    <a:lnTo>
                      <a:pt x="1165" y="491"/>
                    </a:lnTo>
                    <a:lnTo>
                      <a:pt x="1170" y="490"/>
                    </a:lnTo>
                    <a:lnTo>
                      <a:pt x="1175" y="490"/>
                    </a:lnTo>
                    <a:lnTo>
                      <a:pt x="1184" y="490"/>
                    </a:lnTo>
                    <a:lnTo>
                      <a:pt x="1194" y="489"/>
                    </a:lnTo>
                    <a:lnTo>
                      <a:pt x="1199" y="488"/>
                    </a:lnTo>
                    <a:lnTo>
                      <a:pt x="1202" y="486"/>
                    </a:lnTo>
                    <a:lnTo>
                      <a:pt x="1205" y="485"/>
                    </a:lnTo>
                    <a:lnTo>
                      <a:pt x="1207" y="483"/>
                    </a:lnTo>
                    <a:lnTo>
                      <a:pt x="1209" y="477"/>
                    </a:lnTo>
                    <a:lnTo>
                      <a:pt x="1209" y="471"/>
                    </a:lnTo>
                    <a:lnTo>
                      <a:pt x="1208" y="465"/>
                    </a:lnTo>
                    <a:lnTo>
                      <a:pt x="1205" y="459"/>
                    </a:lnTo>
                    <a:lnTo>
                      <a:pt x="1203" y="457"/>
                    </a:lnTo>
                    <a:lnTo>
                      <a:pt x="1202" y="454"/>
                    </a:lnTo>
                    <a:lnTo>
                      <a:pt x="1202" y="452"/>
                    </a:lnTo>
                    <a:lnTo>
                      <a:pt x="1203" y="451"/>
                    </a:lnTo>
                    <a:lnTo>
                      <a:pt x="1207" y="446"/>
                    </a:lnTo>
                    <a:lnTo>
                      <a:pt x="1210" y="439"/>
                    </a:lnTo>
                    <a:lnTo>
                      <a:pt x="1210" y="435"/>
                    </a:lnTo>
                    <a:lnTo>
                      <a:pt x="1209" y="432"/>
                    </a:lnTo>
                    <a:lnTo>
                      <a:pt x="1208" y="429"/>
                    </a:lnTo>
                    <a:lnTo>
                      <a:pt x="1205" y="427"/>
                    </a:lnTo>
                    <a:lnTo>
                      <a:pt x="1196" y="423"/>
                    </a:lnTo>
                    <a:lnTo>
                      <a:pt x="1189" y="420"/>
                    </a:lnTo>
                    <a:lnTo>
                      <a:pt x="1186" y="417"/>
                    </a:lnTo>
                    <a:lnTo>
                      <a:pt x="1183" y="414"/>
                    </a:lnTo>
                    <a:lnTo>
                      <a:pt x="1181" y="412"/>
                    </a:lnTo>
                    <a:lnTo>
                      <a:pt x="1180" y="408"/>
                    </a:lnTo>
                    <a:lnTo>
                      <a:pt x="1178" y="400"/>
                    </a:lnTo>
                    <a:lnTo>
                      <a:pt x="1178" y="391"/>
                    </a:lnTo>
                    <a:lnTo>
                      <a:pt x="1176" y="382"/>
                    </a:lnTo>
                    <a:lnTo>
                      <a:pt x="1172" y="374"/>
                    </a:lnTo>
                    <a:lnTo>
                      <a:pt x="1166" y="364"/>
                    </a:lnTo>
                    <a:lnTo>
                      <a:pt x="1161" y="353"/>
                    </a:lnTo>
                    <a:lnTo>
                      <a:pt x="1155" y="340"/>
                    </a:lnTo>
                    <a:lnTo>
                      <a:pt x="1149" y="325"/>
                    </a:lnTo>
                    <a:lnTo>
                      <a:pt x="1146" y="319"/>
                    </a:lnTo>
                    <a:lnTo>
                      <a:pt x="1144" y="313"/>
                    </a:lnTo>
                    <a:lnTo>
                      <a:pt x="1140" y="308"/>
                    </a:lnTo>
                    <a:lnTo>
                      <a:pt x="1138" y="305"/>
                    </a:lnTo>
                    <a:lnTo>
                      <a:pt x="1120" y="306"/>
                    </a:lnTo>
                    <a:lnTo>
                      <a:pt x="1107" y="307"/>
                    </a:lnTo>
                    <a:lnTo>
                      <a:pt x="1106" y="305"/>
                    </a:lnTo>
                    <a:lnTo>
                      <a:pt x="1108" y="302"/>
                    </a:lnTo>
                    <a:lnTo>
                      <a:pt x="1111" y="300"/>
                    </a:lnTo>
                    <a:lnTo>
                      <a:pt x="1113" y="296"/>
                    </a:lnTo>
                    <a:lnTo>
                      <a:pt x="1117" y="293"/>
                    </a:lnTo>
                    <a:lnTo>
                      <a:pt x="1120" y="287"/>
                    </a:lnTo>
                    <a:lnTo>
                      <a:pt x="1121" y="281"/>
                    </a:lnTo>
                    <a:lnTo>
                      <a:pt x="1121" y="274"/>
                    </a:lnTo>
                    <a:lnTo>
                      <a:pt x="1121" y="270"/>
                    </a:lnTo>
                    <a:lnTo>
                      <a:pt x="1119" y="267"/>
                    </a:lnTo>
                    <a:lnTo>
                      <a:pt x="1118" y="263"/>
                    </a:lnTo>
                    <a:lnTo>
                      <a:pt x="1114" y="261"/>
                    </a:lnTo>
                    <a:lnTo>
                      <a:pt x="1108" y="256"/>
                    </a:lnTo>
                    <a:lnTo>
                      <a:pt x="1101" y="251"/>
                    </a:lnTo>
                    <a:lnTo>
                      <a:pt x="1086" y="245"/>
                    </a:lnTo>
                    <a:lnTo>
                      <a:pt x="1075" y="238"/>
                    </a:lnTo>
                    <a:lnTo>
                      <a:pt x="1071" y="236"/>
                    </a:lnTo>
                    <a:lnTo>
                      <a:pt x="1069" y="232"/>
                    </a:lnTo>
                    <a:lnTo>
                      <a:pt x="1068" y="227"/>
                    </a:lnTo>
                    <a:lnTo>
                      <a:pt x="1068" y="224"/>
                    </a:lnTo>
                    <a:lnTo>
                      <a:pt x="1069" y="215"/>
                    </a:lnTo>
                    <a:lnTo>
                      <a:pt x="1073" y="206"/>
                    </a:lnTo>
                    <a:lnTo>
                      <a:pt x="1075" y="201"/>
                    </a:lnTo>
                    <a:lnTo>
                      <a:pt x="1075" y="196"/>
                    </a:lnTo>
                    <a:lnTo>
                      <a:pt x="1075" y="193"/>
                    </a:lnTo>
                    <a:lnTo>
                      <a:pt x="1074" y="189"/>
                    </a:lnTo>
                    <a:lnTo>
                      <a:pt x="1073" y="187"/>
                    </a:lnTo>
                    <a:lnTo>
                      <a:pt x="1069" y="186"/>
                    </a:lnTo>
                    <a:lnTo>
                      <a:pt x="1065" y="185"/>
                    </a:lnTo>
                    <a:lnTo>
                      <a:pt x="1062" y="186"/>
                    </a:lnTo>
                    <a:lnTo>
                      <a:pt x="1051" y="189"/>
                    </a:lnTo>
                    <a:lnTo>
                      <a:pt x="1042" y="194"/>
                    </a:lnTo>
                    <a:lnTo>
                      <a:pt x="1038" y="198"/>
                    </a:lnTo>
                    <a:lnTo>
                      <a:pt x="1035" y="202"/>
                    </a:lnTo>
                    <a:lnTo>
                      <a:pt x="1032" y="206"/>
                    </a:lnTo>
                    <a:lnTo>
                      <a:pt x="1031" y="211"/>
                    </a:lnTo>
                    <a:lnTo>
                      <a:pt x="1030" y="220"/>
                    </a:lnTo>
                    <a:lnTo>
                      <a:pt x="1027" y="226"/>
                    </a:lnTo>
                    <a:lnTo>
                      <a:pt x="1025" y="229"/>
                    </a:lnTo>
                    <a:lnTo>
                      <a:pt x="1021" y="231"/>
                    </a:lnTo>
                    <a:lnTo>
                      <a:pt x="1018" y="233"/>
                    </a:lnTo>
                    <a:lnTo>
                      <a:pt x="1013" y="233"/>
                    </a:lnTo>
                    <a:lnTo>
                      <a:pt x="1008" y="234"/>
                    </a:lnTo>
                    <a:lnTo>
                      <a:pt x="1005" y="237"/>
                    </a:lnTo>
                    <a:lnTo>
                      <a:pt x="1001" y="239"/>
                    </a:lnTo>
                    <a:lnTo>
                      <a:pt x="999" y="242"/>
                    </a:lnTo>
                    <a:lnTo>
                      <a:pt x="996" y="248"/>
                    </a:lnTo>
                    <a:lnTo>
                      <a:pt x="995" y="256"/>
                    </a:lnTo>
                    <a:lnTo>
                      <a:pt x="995" y="263"/>
                    </a:lnTo>
                    <a:lnTo>
                      <a:pt x="995" y="272"/>
                    </a:lnTo>
                    <a:lnTo>
                      <a:pt x="994" y="277"/>
                    </a:lnTo>
                    <a:lnTo>
                      <a:pt x="993" y="281"/>
                    </a:lnTo>
                    <a:lnTo>
                      <a:pt x="989" y="286"/>
                    </a:lnTo>
                    <a:lnTo>
                      <a:pt x="986" y="290"/>
                    </a:lnTo>
                    <a:lnTo>
                      <a:pt x="981" y="294"/>
                    </a:lnTo>
                    <a:lnTo>
                      <a:pt x="975" y="296"/>
                    </a:lnTo>
                    <a:lnTo>
                      <a:pt x="970" y="299"/>
                    </a:lnTo>
                    <a:lnTo>
                      <a:pt x="966" y="300"/>
                    </a:lnTo>
                    <a:lnTo>
                      <a:pt x="954" y="301"/>
                    </a:lnTo>
                    <a:lnTo>
                      <a:pt x="942" y="301"/>
                    </a:lnTo>
                    <a:lnTo>
                      <a:pt x="936" y="301"/>
                    </a:lnTo>
                    <a:lnTo>
                      <a:pt x="931" y="303"/>
                    </a:lnTo>
                    <a:lnTo>
                      <a:pt x="928" y="306"/>
                    </a:lnTo>
                    <a:lnTo>
                      <a:pt x="924" y="309"/>
                    </a:lnTo>
                    <a:lnTo>
                      <a:pt x="922" y="313"/>
                    </a:lnTo>
                    <a:lnTo>
                      <a:pt x="920" y="318"/>
                    </a:lnTo>
                    <a:lnTo>
                      <a:pt x="920" y="321"/>
                    </a:lnTo>
                    <a:lnTo>
                      <a:pt x="922" y="325"/>
                    </a:lnTo>
                    <a:lnTo>
                      <a:pt x="925" y="333"/>
                    </a:lnTo>
                    <a:lnTo>
                      <a:pt x="929" y="344"/>
                    </a:lnTo>
                    <a:lnTo>
                      <a:pt x="931" y="357"/>
                    </a:lnTo>
                    <a:lnTo>
                      <a:pt x="931" y="372"/>
                    </a:lnTo>
                    <a:lnTo>
                      <a:pt x="931" y="389"/>
                    </a:lnTo>
                    <a:lnTo>
                      <a:pt x="929" y="404"/>
                    </a:lnTo>
                    <a:lnTo>
                      <a:pt x="926" y="410"/>
                    </a:lnTo>
                    <a:lnTo>
                      <a:pt x="924" y="417"/>
                    </a:lnTo>
                    <a:lnTo>
                      <a:pt x="922" y="422"/>
                    </a:lnTo>
                    <a:lnTo>
                      <a:pt x="919" y="426"/>
                    </a:lnTo>
                    <a:lnTo>
                      <a:pt x="917" y="431"/>
                    </a:lnTo>
                    <a:lnTo>
                      <a:pt x="913" y="435"/>
                    </a:lnTo>
                    <a:lnTo>
                      <a:pt x="911" y="441"/>
                    </a:lnTo>
                    <a:lnTo>
                      <a:pt x="910" y="448"/>
                    </a:lnTo>
                    <a:lnTo>
                      <a:pt x="909" y="456"/>
                    </a:lnTo>
                    <a:lnTo>
                      <a:pt x="907" y="460"/>
                    </a:lnTo>
                    <a:lnTo>
                      <a:pt x="906" y="461"/>
                    </a:lnTo>
                    <a:lnTo>
                      <a:pt x="904" y="460"/>
                    </a:lnTo>
                    <a:lnTo>
                      <a:pt x="901" y="459"/>
                    </a:lnTo>
                    <a:lnTo>
                      <a:pt x="898" y="454"/>
                    </a:lnTo>
                    <a:lnTo>
                      <a:pt x="893" y="447"/>
                    </a:lnTo>
                    <a:lnTo>
                      <a:pt x="890" y="439"/>
                    </a:lnTo>
                    <a:lnTo>
                      <a:pt x="886" y="431"/>
                    </a:lnTo>
                    <a:lnTo>
                      <a:pt x="884" y="420"/>
                    </a:lnTo>
                    <a:lnTo>
                      <a:pt x="882" y="415"/>
                    </a:lnTo>
                    <a:lnTo>
                      <a:pt x="880" y="409"/>
                    </a:lnTo>
                    <a:lnTo>
                      <a:pt x="876" y="404"/>
                    </a:lnTo>
                    <a:lnTo>
                      <a:pt x="873" y="400"/>
                    </a:lnTo>
                    <a:lnTo>
                      <a:pt x="866" y="391"/>
                    </a:lnTo>
                    <a:lnTo>
                      <a:pt x="860" y="384"/>
                    </a:lnTo>
                    <a:lnTo>
                      <a:pt x="855" y="377"/>
                    </a:lnTo>
                    <a:lnTo>
                      <a:pt x="851" y="369"/>
                    </a:lnTo>
                    <a:lnTo>
                      <a:pt x="848" y="359"/>
                    </a:lnTo>
                    <a:lnTo>
                      <a:pt x="848" y="350"/>
                    </a:lnTo>
                    <a:lnTo>
                      <a:pt x="849" y="343"/>
                    </a:lnTo>
                    <a:lnTo>
                      <a:pt x="851" y="335"/>
                    </a:lnTo>
                    <a:lnTo>
                      <a:pt x="855" y="330"/>
                    </a:lnTo>
                    <a:lnTo>
                      <a:pt x="857" y="325"/>
                    </a:lnTo>
                    <a:lnTo>
                      <a:pt x="860" y="316"/>
                    </a:lnTo>
                    <a:lnTo>
                      <a:pt x="860" y="307"/>
                    </a:lnTo>
                    <a:lnTo>
                      <a:pt x="860" y="296"/>
                    </a:lnTo>
                    <a:lnTo>
                      <a:pt x="859" y="287"/>
                    </a:lnTo>
                    <a:lnTo>
                      <a:pt x="856" y="276"/>
                    </a:lnTo>
                    <a:lnTo>
                      <a:pt x="854" y="265"/>
                    </a:lnTo>
                    <a:lnTo>
                      <a:pt x="850" y="255"/>
                    </a:lnTo>
                    <a:lnTo>
                      <a:pt x="847" y="244"/>
                    </a:lnTo>
                    <a:lnTo>
                      <a:pt x="844" y="233"/>
                    </a:lnTo>
                    <a:lnTo>
                      <a:pt x="842" y="220"/>
                    </a:lnTo>
                    <a:lnTo>
                      <a:pt x="840" y="206"/>
                    </a:lnTo>
                    <a:lnTo>
                      <a:pt x="840" y="193"/>
                    </a:lnTo>
                    <a:lnTo>
                      <a:pt x="841" y="181"/>
                    </a:lnTo>
                    <a:lnTo>
                      <a:pt x="843" y="169"/>
                    </a:lnTo>
                    <a:lnTo>
                      <a:pt x="846" y="160"/>
                    </a:lnTo>
                    <a:lnTo>
                      <a:pt x="848" y="152"/>
                    </a:lnTo>
                    <a:lnTo>
                      <a:pt x="850" y="137"/>
                    </a:lnTo>
                    <a:lnTo>
                      <a:pt x="850" y="118"/>
                    </a:lnTo>
                    <a:lnTo>
                      <a:pt x="853" y="107"/>
                    </a:lnTo>
                    <a:lnTo>
                      <a:pt x="856" y="95"/>
                    </a:lnTo>
                    <a:lnTo>
                      <a:pt x="860" y="84"/>
                    </a:lnTo>
                    <a:lnTo>
                      <a:pt x="862" y="74"/>
                    </a:lnTo>
                    <a:lnTo>
                      <a:pt x="862" y="63"/>
                    </a:lnTo>
                    <a:lnTo>
                      <a:pt x="862" y="50"/>
                    </a:lnTo>
                    <a:lnTo>
                      <a:pt x="863" y="34"/>
                    </a:lnTo>
                    <a:lnTo>
                      <a:pt x="863" y="13"/>
                    </a:lnTo>
                    <a:lnTo>
                      <a:pt x="863" y="6"/>
                    </a:lnTo>
                    <a:lnTo>
                      <a:pt x="863" y="4"/>
                    </a:lnTo>
                    <a:lnTo>
                      <a:pt x="862" y="3"/>
                    </a:lnTo>
                    <a:lnTo>
                      <a:pt x="856" y="1"/>
                    </a:lnTo>
                    <a:close/>
                  </a:path>
                </a:pathLst>
              </a:custGeom>
              <a:solidFill>
                <a:srgbClr val="75AED5"/>
              </a:solidFill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8" name="青海">
                <a:extLst>
                  <a:ext uri="{FF2B5EF4-FFF2-40B4-BE49-F238E27FC236}">
                    <a16:creationId xmlns:a16="http://schemas.microsoft.com/office/drawing/2014/main" id="{30BB5E66-1603-4793-BBF4-E1EEC6231364}"/>
                  </a:ext>
                </a:extLst>
              </p:cNvPr>
              <p:cNvSpPr/>
              <p:nvPr/>
            </p:nvSpPr>
            <p:spPr bwMode="auto">
              <a:xfrm>
                <a:off x="1710196" y="2205301"/>
                <a:ext cx="1736507" cy="1262914"/>
              </a:xfrm>
              <a:custGeom>
                <a:avLst/>
                <a:gdLst>
                  <a:gd name="T0" fmla="*/ 4484 w 4767"/>
                  <a:gd name="T1" fmla="*/ 1080 h 3475"/>
                  <a:gd name="T2" fmla="*/ 4267 w 4767"/>
                  <a:gd name="T3" fmla="*/ 940 h 3475"/>
                  <a:gd name="T4" fmla="*/ 3970 w 4767"/>
                  <a:gd name="T5" fmla="*/ 724 h 3475"/>
                  <a:gd name="T6" fmla="*/ 3855 w 4767"/>
                  <a:gd name="T7" fmla="*/ 686 h 3475"/>
                  <a:gd name="T8" fmla="*/ 3520 w 4767"/>
                  <a:gd name="T9" fmla="*/ 407 h 3475"/>
                  <a:gd name="T10" fmla="*/ 3316 w 4767"/>
                  <a:gd name="T11" fmla="*/ 341 h 3475"/>
                  <a:gd name="T12" fmla="*/ 3107 w 4767"/>
                  <a:gd name="T13" fmla="*/ 338 h 3475"/>
                  <a:gd name="T14" fmla="*/ 2841 w 4767"/>
                  <a:gd name="T15" fmla="*/ 214 h 3475"/>
                  <a:gd name="T16" fmla="*/ 2741 w 4767"/>
                  <a:gd name="T17" fmla="*/ 462 h 3475"/>
                  <a:gd name="T18" fmla="*/ 2572 w 4767"/>
                  <a:gd name="T19" fmla="*/ 613 h 3475"/>
                  <a:gd name="T20" fmla="*/ 2258 w 4767"/>
                  <a:gd name="T21" fmla="*/ 510 h 3475"/>
                  <a:gd name="T22" fmla="*/ 1977 w 4767"/>
                  <a:gd name="T23" fmla="*/ 266 h 3475"/>
                  <a:gd name="T24" fmla="*/ 1714 w 4767"/>
                  <a:gd name="T25" fmla="*/ 140 h 3475"/>
                  <a:gd name="T26" fmla="*/ 1379 w 4767"/>
                  <a:gd name="T27" fmla="*/ 13 h 3475"/>
                  <a:gd name="T28" fmla="*/ 995 w 4767"/>
                  <a:gd name="T29" fmla="*/ 77 h 3475"/>
                  <a:gd name="T30" fmla="*/ 575 w 4767"/>
                  <a:gd name="T31" fmla="*/ 226 h 3475"/>
                  <a:gd name="T32" fmla="*/ 747 w 4767"/>
                  <a:gd name="T33" fmla="*/ 602 h 3475"/>
                  <a:gd name="T34" fmla="*/ 637 w 4767"/>
                  <a:gd name="T35" fmla="*/ 872 h 3475"/>
                  <a:gd name="T36" fmla="*/ 684 w 4767"/>
                  <a:gd name="T37" fmla="*/ 1099 h 3475"/>
                  <a:gd name="T38" fmla="*/ 620 w 4767"/>
                  <a:gd name="T39" fmla="*/ 1228 h 3475"/>
                  <a:gd name="T40" fmla="*/ 297 w 4767"/>
                  <a:gd name="T41" fmla="*/ 1142 h 3475"/>
                  <a:gd name="T42" fmla="*/ 151 w 4767"/>
                  <a:gd name="T43" fmla="*/ 1229 h 3475"/>
                  <a:gd name="T44" fmla="*/ 160 w 4767"/>
                  <a:gd name="T45" fmla="*/ 1402 h 3475"/>
                  <a:gd name="T46" fmla="*/ 48 w 4767"/>
                  <a:gd name="T47" fmla="*/ 1621 h 3475"/>
                  <a:gd name="T48" fmla="*/ 102 w 4767"/>
                  <a:gd name="T49" fmla="*/ 1783 h 3475"/>
                  <a:gd name="T50" fmla="*/ 25 w 4767"/>
                  <a:gd name="T51" fmla="*/ 2058 h 3475"/>
                  <a:gd name="T52" fmla="*/ 154 w 4767"/>
                  <a:gd name="T53" fmla="*/ 2283 h 3475"/>
                  <a:gd name="T54" fmla="*/ 349 w 4767"/>
                  <a:gd name="T55" fmla="*/ 2480 h 3475"/>
                  <a:gd name="T56" fmla="*/ 535 w 4767"/>
                  <a:gd name="T57" fmla="*/ 2458 h 3475"/>
                  <a:gd name="T58" fmla="*/ 805 w 4767"/>
                  <a:gd name="T59" fmla="*/ 2695 h 3475"/>
                  <a:gd name="T60" fmla="*/ 1068 w 4767"/>
                  <a:gd name="T61" fmla="*/ 2800 h 3475"/>
                  <a:gd name="T62" fmla="*/ 1293 w 4767"/>
                  <a:gd name="T63" fmla="*/ 2908 h 3475"/>
                  <a:gd name="T64" fmla="*/ 1575 w 4767"/>
                  <a:gd name="T65" fmla="*/ 2940 h 3475"/>
                  <a:gd name="T66" fmla="*/ 1799 w 4767"/>
                  <a:gd name="T67" fmla="*/ 3128 h 3475"/>
                  <a:gd name="T68" fmla="*/ 1898 w 4767"/>
                  <a:gd name="T69" fmla="*/ 3362 h 3475"/>
                  <a:gd name="T70" fmla="*/ 2118 w 4767"/>
                  <a:gd name="T71" fmla="*/ 3459 h 3475"/>
                  <a:gd name="T72" fmla="*/ 2153 w 4767"/>
                  <a:gd name="T73" fmla="*/ 3342 h 3475"/>
                  <a:gd name="T74" fmla="*/ 2363 w 4767"/>
                  <a:gd name="T75" fmla="*/ 3450 h 3475"/>
                  <a:gd name="T76" fmla="*/ 2490 w 4767"/>
                  <a:gd name="T77" fmla="*/ 3308 h 3475"/>
                  <a:gd name="T78" fmla="*/ 2607 w 4767"/>
                  <a:gd name="T79" fmla="*/ 3183 h 3475"/>
                  <a:gd name="T80" fmla="*/ 2667 w 4767"/>
                  <a:gd name="T81" fmla="*/ 3041 h 3475"/>
                  <a:gd name="T82" fmla="*/ 2714 w 4767"/>
                  <a:gd name="T83" fmla="*/ 2824 h 3475"/>
                  <a:gd name="T84" fmla="*/ 2705 w 4767"/>
                  <a:gd name="T85" fmla="*/ 2666 h 3475"/>
                  <a:gd name="T86" fmla="*/ 2815 w 4767"/>
                  <a:gd name="T87" fmla="*/ 2484 h 3475"/>
                  <a:gd name="T88" fmla="*/ 3033 w 4767"/>
                  <a:gd name="T89" fmla="*/ 2568 h 3475"/>
                  <a:gd name="T90" fmla="*/ 3163 w 4767"/>
                  <a:gd name="T91" fmla="*/ 2858 h 3475"/>
                  <a:gd name="T92" fmla="*/ 3390 w 4767"/>
                  <a:gd name="T93" fmla="*/ 3058 h 3475"/>
                  <a:gd name="T94" fmla="*/ 3562 w 4767"/>
                  <a:gd name="T95" fmla="*/ 3006 h 3475"/>
                  <a:gd name="T96" fmla="*/ 3656 w 4767"/>
                  <a:gd name="T97" fmla="*/ 3139 h 3475"/>
                  <a:gd name="T98" fmla="*/ 3791 w 4767"/>
                  <a:gd name="T99" fmla="*/ 3233 h 3475"/>
                  <a:gd name="T100" fmla="*/ 3971 w 4767"/>
                  <a:gd name="T101" fmla="*/ 3197 h 3475"/>
                  <a:gd name="T102" fmla="*/ 4081 w 4767"/>
                  <a:gd name="T103" fmla="*/ 2974 h 3475"/>
                  <a:gd name="T104" fmla="*/ 4211 w 4767"/>
                  <a:gd name="T105" fmla="*/ 2888 h 3475"/>
                  <a:gd name="T106" fmla="*/ 4101 w 4767"/>
                  <a:gd name="T107" fmla="*/ 2763 h 3475"/>
                  <a:gd name="T108" fmla="*/ 3917 w 4767"/>
                  <a:gd name="T109" fmla="*/ 2548 h 3475"/>
                  <a:gd name="T110" fmla="*/ 4074 w 4767"/>
                  <a:gd name="T111" fmla="*/ 2490 h 3475"/>
                  <a:gd name="T112" fmla="*/ 4310 w 4767"/>
                  <a:gd name="T113" fmla="*/ 2584 h 3475"/>
                  <a:gd name="T114" fmla="*/ 4414 w 4767"/>
                  <a:gd name="T115" fmla="*/ 2449 h 3475"/>
                  <a:gd name="T116" fmla="*/ 4499 w 4767"/>
                  <a:gd name="T117" fmla="*/ 2126 h 3475"/>
                  <a:gd name="T118" fmla="*/ 4622 w 4767"/>
                  <a:gd name="T119" fmla="*/ 1986 h 3475"/>
                  <a:gd name="T120" fmla="*/ 4720 w 4767"/>
                  <a:gd name="T121" fmla="*/ 1784 h 3475"/>
                  <a:gd name="T122" fmla="*/ 4623 w 4767"/>
                  <a:gd name="T123" fmla="*/ 1483 h 3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767" h="3475">
                    <a:moveTo>
                      <a:pt x="4599" y="1319"/>
                    </a:moveTo>
                    <a:lnTo>
                      <a:pt x="4599" y="1311"/>
                    </a:lnTo>
                    <a:lnTo>
                      <a:pt x="4599" y="1304"/>
                    </a:lnTo>
                    <a:lnTo>
                      <a:pt x="4600" y="1301"/>
                    </a:lnTo>
                    <a:lnTo>
                      <a:pt x="4601" y="1299"/>
                    </a:lnTo>
                    <a:lnTo>
                      <a:pt x="4603" y="1298"/>
                    </a:lnTo>
                    <a:lnTo>
                      <a:pt x="4605" y="1297"/>
                    </a:lnTo>
                    <a:lnTo>
                      <a:pt x="4611" y="1297"/>
                    </a:lnTo>
                    <a:lnTo>
                      <a:pt x="4617" y="1297"/>
                    </a:lnTo>
                    <a:lnTo>
                      <a:pt x="4622" y="1295"/>
                    </a:lnTo>
                    <a:lnTo>
                      <a:pt x="4626" y="1293"/>
                    </a:lnTo>
                    <a:lnTo>
                      <a:pt x="4630" y="1288"/>
                    </a:lnTo>
                    <a:lnTo>
                      <a:pt x="4631" y="1281"/>
                    </a:lnTo>
                    <a:lnTo>
                      <a:pt x="4631" y="1277"/>
                    </a:lnTo>
                    <a:lnTo>
                      <a:pt x="4630" y="1273"/>
                    </a:lnTo>
                    <a:lnTo>
                      <a:pt x="4629" y="1269"/>
                    </a:lnTo>
                    <a:lnTo>
                      <a:pt x="4626" y="1263"/>
                    </a:lnTo>
                    <a:lnTo>
                      <a:pt x="4612" y="1253"/>
                    </a:lnTo>
                    <a:lnTo>
                      <a:pt x="4600" y="1241"/>
                    </a:lnTo>
                    <a:lnTo>
                      <a:pt x="4597" y="1231"/>
                    </a:lnTo>
                    <a:lnTo>
                      <a:pt x="4592" y="1224"/>
                    </a:lnTo>
                    <a:lnTo>
                      <a:pt x="4588" y="1220"/>
                    </a:lnTo>
                    <a:lnTo>
                      <a:pt x="4586" y="1217"/>
                    </a:lnTo>
                    <a:lnTo>
                      <a:pt x="4581" y="1214"/>
                    </a:lnTo>
                    <a:lnTo>
                      <a:pt x="4576" y="1212"/>
                    </a:lnTo>
                    <a:lnTo>
                      <a:pt x="4568" y="1207"/>
                    </a:lnTo>
                    <a:lnTo>
                      <a:pt x="4561" y="1203"/>
                    </a:lnTo>
                    <a:lnTo>
                      <a:pt x="4556" y="1197"/>
                    </a:lnTo>
                    <a:lnTo>
                      <a:pt x="4550" y="1188"/>
                    </a:lnTo>
                    <a:lnTo>
                      <a:pt x="4542" y="1179"/>
                    </a:lnTo>
                    <a:lnTo>
                      <a:pt x="4530" y="1168"/>
                    </a:lnTo>
                    <a:lnTo>
                      <a:pt x="4517" y="1159"/>
                    </a:lnTo>
                    <a:lnTo>
                      <a:pt x="4505" y="1150"/>
                    </a:lnTo>
                    <a:lnTo>
                      <a:pt x="4493" y="1141"/>
                    </a:lnTo>
                    <a:lnTo>
                      <a:pt x="4486" y="1134"/>
                    </a:lnTo>
                    <a:lnTo>
                      <a:pt x="4484" y="1130"/>
                    </a:lnTo>
                    <a:lnTo>
                      <a:pt x="4483" y="1128"/>
                    </a:lnTo>
                    <a:lnTo>
                      <a:pt x="4483" y="1123"/>
                    </a:lnTo>
                    <a:lnTo>
                      <a:pt x="4483" y="1119"/>
                    </a:lnTo>
                    <a:lnTo>
                      <a:pt x="4485" y="1109"/>
                    </a:lnTo>
                    <a:lnTo>
                      <a:pt x="4487" y="1098"/>
                    </a:lnTo>
                    <a:lnTo>
                      <a:pt x="4487" y="1093"/>
                    </a:lnTo>
                    <a:lnTo>
                      <a:pt x="4487" y="1088"/>
                    </a:lnTo>
                    <a:lnTo>
                      <a:pt x="4486" y="1084"/>
                    </a:lnTo>
                    <a:lnTo>
                      <a:pt x="4484" y="1080"/>
                    </a:lnTo>
                    <a:lnTo>
                      <a:pt x="4479" y="1073"/>
                    </a:lnTo>
                    <a:lnTo>
                      <a:pt x="4475" y="1066"/>
                    </a:lnTo>
                    <a:lnTo>
                      <a:pt x="4469" y="1055"/>
                    </a:lnTo>
                    <a:lnTo>
                      <a:pt x="4463" y="1042"/>
                    </a:lnTo>
                    <a:lnTo>
                      <a:pt x="4460" y="1036"/>
                    </a:lnTo>
                    <a:lnTo>
                      <a:pt x="4458" y="1029"/>
                    </a:lnTo>
                    <a:lnTo>
                      <a:pt x="4456" y="1023"/>
                    </a:lnTo>
                    <a:lnTo>
                      <a:pt x="4455" y="1017"/>
                    </a:lnTo>
                    <a:lnTo>
                      <a:pt x="4455" y="1009"/>
                    </a:lnTo>
                    <a:lnTo>
                      <a:pt x="4453" y="1002"/>
                    </a:lnTo>
                    <a:lnTo>
                      <a:pt x="4452" y="998"/>
                    </a:lnTo>
                    <a:lnTo>
                      <a:pt x="4450" y="996"/>
                    </a:lnTo>
                    <a:lnTo>
                      <a:pt x="4448" y="995"/>
                    </a:lnTo>
                    <a:lnTo>
                      <a:pt x="4446" y="995"/>
                    </a:lnTo>
                    <a:lnTo>
                      <a:pt x="4443" y="995"/>
                    </a:lnTo>
                    <a:lnTo>
                      <a:pt x="4441" y="996"/>
                    </a:lnTo>
                    <a:lnTo>
                      <a:pt x="4439" y="997"/>
                    </a:lnTo>
                    <a:lnTo>
                      <a:pt x="4436" y="999"/>
                    </a:lnTo>
                    <a:lnTo>
                      <a:pt x="4430" y="1006"/>
                    </a:lnTo>
                    <a:lnTo>
                      <a:pt x="4421" y="1017"/>
                    </a:lnTo>
                    <a:lnTo>
                      <a:pt x="4406" y="1030"/>
                    </a:lnTo>
                    <a:lnTo>
                      <a:pt x="4396" y="1037"/>
                    </a:lnTo>
                    <a:lnTo>
                      <a:pt x="4391" y="1043"/>
                    </a:lnTo>
                    <a:lnTo>
                      <a:pt x="4389" y="1045"/>
                    </a:lnTo>
                    <a:lnTo>
                      <a:pt x="4385" y="1043"/>
                    </a:lnTo>
                    <a:lnTo>
                      <a:pt x="4380" y="1040"/>
                    </a:lnTo>
                    <a:lnTo>
                      <a:pt x="4371" y="1033"/>
                    </a:lnTo>
                    <a:lnTo>
                      <a:pt x="4357" y="1020"/>
                    </a:lnTo>
                    <a:lnTo>
                      <a:pt x="4349" y="1014"/>
                    </a:lnTo>
                    <a:lnTo>
                      <a:pt x="4346" y="1012"/>
                    </a:lnTo>
                    <a:lnTo>
                      <a:pt x="4343" y="1010"/>
                    </a:lnTo>
                    <a:lnTo>
                      <a:pt x="4336" y="1004"/>
                    </a:lnTo>
                    <a:lnTo>
                      <a:pt x="4337" y="998"/>
                    </a:lnTo>
                    <a:lnTo>
                      <a:pt x="4340" y="987"/>
                    </a:lnTo>
                    <a:lnTo>
                      <a:pt x="4333" y="976"/>
                    </a:lnTo>
                    <a:lnTo>
                      <a:pt x="4323" y="965"/>
                    </a:lnTo>
                    <a:lnTo>
                      <a:pt x="4318" y="959"/>
                    </a:lnTo>
                    <a:lnTo>
                      <a:pt x="4314" y="954"/>
                    </a:lnTo>
                    <a:lnTo>
                      <a:pt x="4307" y="951"/>
                    </a:lnTo>
                    <a:lnTo>
                      <a:pt x="4301" y="946"/>
                    </a:lnTo>
                    <a:lnTo>
                      <a:pt x="4289" y="940"/>
                    </a:lnTo>
                    <a:lnTo>
                      <a:pt x="4282" y="935"/>
                    </a:lnTo>
                    <a:lnTo>
                      <a:pt x="4278" y="935"/>
                    </a:lnTo>
                    <a:lnTo>
                      <a:pt x="4273" y="936"/>
                    </a:lnTo>
                    <a:lnTo>
                      <a:pt x="4267" y="940"/>
                    </a:lnTo>
                    <a:lnTo>
                      <a:pt x="4260" y="943"/>
                    </a:lnTo>
                    <a:lnTo>
                      <a:pt x="4253" y="948"/>
                    </a:lnTo>
                    <a:lnTo>
                      <a:pt x="4247" y="952"/>
                    </a:lnTo>
                    <a:lnTo>
                      <a:pt x="4241" y="953"/>
                    </a:lnTo>
                    <a:lnTo>
                      <a:pt x="4236" y="953"/>
                    </a:lnTo>
                    <a:lnTo>
                      <a:pt x="4222" y="943"/>
                    </a:lnTo>
                    <a:lnTo>
                      <a:pt x="4208" y="936"/>
                    </a:lnTo>
                    <a:lnTo>
                      <a:pt x="4200" y="932"/>
                    </a:lnTo>
                    <a:lnTo>
                      <a:pt x="4194" y="926"/>
                    </a:lnTo>
                    <a:lnTo>
                      <a:pt x="4188" y="919"/>
                    </a:lnTo>
                    <a:lnTo>
                      <a:pt x="4181" y="907"/>
                    </a:lnTo>
                    <a:lnTo>
                      <a:pt x="4172" y="895"/>
                    </a:lnTo>
                    <a:lnTo>
                      <a:pt x="4164" y="886"/>
                    </a:lnTo>
                    <a:lnTo>
                      <a:pt x="4156" y="879"/>
                    </a:lnTo>
                    <a:lnTo>
                      <a:pt x="4144" y="871"/>
                    </a:lnTo>
                    <a:lnTo>
                      <a:pt x="4133" y="864"/>
                    </a:lnTo>
                    <a:lnTo>
                      <a:pt x="4122" y="859"/>
                    </a:lnTo>
                    <a:lnTo>
                      <a:pt x="4114" y="857"/>
                    </a:lnTo>
                    <a:lnTo>
                      <a:pt x="4108" y="856"/>
                    </a:lnTo>
                    <a:lnTo>
                      <a:pt x="4101" y="854"/>
                    </a:lnTo>
                    <a:lnTo>
                      <a:pt x="4093" y="850"/>
                    </a:lnTo>
                    <a:lnTo>
                      <a:pt x="4082" y="844"/>
                    </a:lnTo>
                    <a:lnTo>
                      <a:pt x="4071" y="833"/>
                    </a:lnTo>
                    <a:lnTo>
                      <a:pt x="4065" y="828"/>
                    </a:lnTo>
                    <a:lnTo>
                      <a:pt x="4059" y="823"/>
                    </a:lnTo>
                    <a:lnTo>
                      <a:pt x="4052" y="819"/>
                    </a:lnTo>
                    <a:lnTo>
                      <a:pt x="4046" y="815"/>
                    </a:lnTo>
                    <a:lnTo>
                      <a:pt x="4033" y="809"/>
                    </a:lnTo>
                    <a:lnTo>
                      <a:pt x="4024" y="806"/>
                    </a:lnTo>
                    <a:lnTo>
                      <a:pt x="4020" y="803"/>
                    </a:lnTo>
                    <a:lnTo>
                      <a:pt x="4017" y="800"/>
                    </a:lnTo>
                    <a:lnTo>
                      <a:pt x="4015" y="796"/>
                    </a:lnTo>
                    <a:lnTo>
                      <a:pt x="4014" y="793"/>
                    </a:lnTo>
                    <a:lnTo>
                      <a:pt x="4013" y="784"/>
                    </a:lnTo>
                    <a:lnTo>
                      <a:pt x="4013" y="775"/>
                    </a:lnTo>
                    <a:lnTo>
                      <a:pt x="4013" y="764"/>
                    </a:lnTo>
                    <a:lnTo>
                      <a:pt x="4011" y="753"/>
                    </a:lnTo>
                    <a:lnTo>
                      <a:pt x="4008" y="747"/>
                    </a:lnTo>
                    <a:lnTo>
                      <a:pt x="4006" y="743"/>
                    </a:lnTo>
                    <a:lnTo>
                      <a:pt x="4001" y="737"/>
                    </a:lnTo>
                    <a:lnTo>
                      <a:pt x="3996" y="732"/>
                    </a:lnTo>
                    <a:lnTo>
                      <a:pt x="3989" y="728"/>
                    </a:lnTo>
                    <a:lnTo>
                      <a:pt x="3983" y="726"/>
                    </a:lnTo>
                    <a:lnTo>
                      <a:pt x="3976" y="725"/>
                    </a:lnTo>
                    <a:lnTo>
                      <a:pt x="3970" y="724"/>
                    </a:lnTo>
                    <a:lnTo>
                      <a:pt x="3957" y="724"/>
                    </a:lnTo>
                    <a:lnTo>
                      <a:pt x="3946" y="722"/>
                    </a:lnTo>
                    <a:lnTo>
                      <a:pt x="3942" y="720"/>
                    </a:lnTo>
                    <a:lnTo>
                      <a:pt x="3937" y="716"/>
                    </a:lnTo>
                    <a:lnTo>
                      <a:pt x="3932" y="712"/>
                    </a:lnTo>
                    <a:lnTo>
                      <a:pt x="3927" y="707"/>
                    </a:lnTo>
                    <a:lnTo>
                      <a:pt x="3924" y="702"/>
                    </a:lnTo>
                    <a:lnTo>
                      <a:pt x="3921" y="697"/>
                    </a:lnTo>
                    <a:lnTo>
                      <a:pt x="3919" y="693"/>
                    </a:lnTo>
                    <a:lnTo>
                      <a:pt x="3918" y="688"/>
                    </a:lnTo>
                    <a:lnTo>
                      <a:pt x="3917" y="681"/>
                    </a:lnTo>
                    <a:lnTo>
                      <a:pt x="3914" y="675"/>
                    </a:lnTo>
                    <a:lnTo>
                      <a:pt x="3913" y="674"/>
                    </a:lnTo>
                    <a:lnTo>
                      <a:pt x="3911" y="671"/>
                    </a:lnTo>
                    <a:lnTo>
                      <a:pt x="3908" y="671"/>
                    </a:lnTo>
                    <a:lnTo>
                      <a:pt x="3905" y="671"/>
                    </a:lnTo>
                    <a:lnTo>
                      <a:pt x="3901" y="671"/>
                    </a:lnTo>
                    <a:lnTo>
                      <a:pt x="3898" y="670"/>
                    </a:lnTo>
                    <a:lnTo>
                      <a:pt x="3896" y="669"/>
                    </a:lnTo>
                    <a:lnTo>
                      <a:pt x="3895" y="667"/>
                    </a:lnTo>
                    <a:lnTo>
                      <a:pt x="3894" y="661"/>
                    </a:lnTo>
                    <a:lnTo>
                      <a:pt x="3894" y="651"/>
                    </a:lnTo>
                    <a:lnTo>
                      <a:pt x="3893" y="646"/>
                    </a:lnTo>
                    <a:lnTo>
                      <a:pt x="3892" y="642"/>
                    </a:lnTo>
                    <a:lnTo>
                      <a:pt x="3891" y="637"/>
                    </a:lnTo>
                    <a:lnTo>
                      <a:pt x="3888" y="633"/>
                    </a:lnTo>
                    <a:lnTo>
                      <a:pt x="3882" y="626"/>
                    </a:lnTo>
                    <a:lnTo>
                      <a:pt x="3874" y="619"/>
                    </a:lnTo>
                    <a:lnTo>
                      <a:pt x="3869" y="615"/>
                    </a:lnTo>
                    <a:lnTo>
                      <a:pt x="3863" y="613"/>
                    </a:lnTo>
                    <a:lnTo>
                      <a:pt x="3857" y="609"/>
                    </a:lnTo>
                    <a:lnTo>
                      <a:pt x="3850" y="608"/>
                    </a:lnTo>
                    <a:lnTo>
                      <a:pt x="3844" y="607"/>
                    </a:lnTo>
                    <a:lnTo>
                      <a:pt x="3839" y="608"/>
                    </a:lnTo>
                    <a:lnTo>
                      <a:pt x="3837" y="608"/>
                    </a:lnTo>
                    <a:lnTo>
                      <a:pt x="3835" y="609"/>
                    </a:lnTo>
                    <a:lnTo>
                      <a:pt x="3835" y="612"/>
                    </a:lnTo>
                    <a:lnTo>
                      <a:pt x="3833" y="614"/>
                    </a:lnTo>
                    <a:lnTo>
                      <a:pt x="3833" y="624"/>
                    </a:lnTo>
                    <a:lnTo>
                      <a:pt x="3832" y="633"/>
                    </a:lnTo>
                    <a:lnTo>
                      <a:pt x="3832" y="640"/>
                    </a:lnTo>
                    <a:lnTo>
                      <a:pt x="3837" y="651"/>
                    </a:lnTo>
                    <a:lnTo>
                      <a:pt x="3842" y="662"/>
                    </a:lnTo>
                    <a:lnTo>
                      <a:pt x="3847" y="671"/>
                    </a:lnTo>
                    <a:lnTo>
                      <a:pt x="3855" y="686"/>
                    </a:lnTo>
                    <a:lnTo>
                      <a:pt x="3862" y="701"/>
                    </a:lnTo>
                    <a:lnTo>
                      <a:pt x="3864" y="708"/>
                    </a:lnTo>
                    <a:lnTo>
                      <a:pt x="3866" y="713"/>
                    </a:lnTo>
                    <a:lnTo>
                      <a:pt x="3866" y="718"/>
                    </a:lnTo>
                    <a:lnTo>
                      <a:pt x="3864" y="720"/>
                    </a:lnTo>
                    <a:lnTo>
                      <a:pt x="3863" y="721"/>
                    </a:lnTo>
                    <a:lnTo>
                      <a:pt x="3860" y="721"/>
                    </a:lnTo>
                    <a:lnTo>
                      <a:pt x="3856" y="720"/>
                    </a:lnTo>
                    <a:lnTo>
                      <a:pt x="3850" y="718"/>
                    </a:lnTo>
                    <a:lnTo>
                      <a:pt x="3838" y="711"/>
                    </a:lnTo>
                    <a:lnTo>
                      <a:pt x="3826" y="705"/>
                    </a:lnTo>
                    <a:lnTo>
                      <a:pt x="3814" y="697"/>
                    </a:lnTo>
                    <a:lnTo>
                      <a:pt x="3804" y="690"/>
                    </a:lnTo>
                    <a:lnTo>
                      <a:pt x="3789" y="682"/>
                    </a:lnTo>
                    <a:lnTo>
                      <a:pt x="3773" y="672"/>
                    </a:lnTo>
                    <a:lnTo>
                      <a:pt x="3757" y="663"/>
                    </a:lnTo>
                    <a:lnTo>
                      <a:pt x="3744" y="655"/>
                    </a:lnTo>
                    <a:lnTo>
                      <a:pt x="3731" y="645"/>
                    </a:lnTo>
                    <a:lnTo>
                      <a:pt x="3716" y="633"/>
                    </a:lnTo>
                    <a:lnTo>
                      <a:pt x="3700" y="621"/>
                    </a:lnTo>
                    <a:lnTo>
                      <a:pt x="3690" y="612"/>
                    </a:lnTo>
                    <a:lnTo>
                      <a:pt x="3682" y="602"/>
                    </a:lnTo>
                    <a:lnTo>
                      <a:pt x="3675" y="590"/>
                    </a:lnTo>
                    <a:lnTo>
                      <a:pt x="3669" y="579"/>
                    </a:lnTo>
                    <a:lnTo>
                      <a:pt x="3666" y="569"/>
                    </a:lnTo>
                    <a:lnTo>
                      <a:pt x="3665" y="563"/>
                    </a:lnTo>
                    <a:lnTo>
                      <a:pt x="3663" y="558"/>
                    </a:lnTo>
                    <a:lnTo>
                      <a:pt x="3660" y="554"/>
                    </a:lnTo>
                    <a:lnTo>
                      <a:pt x="3653" y="547"/>
                    </a:lnTo>
                    <a:lnTo>
                      <a:pt x="3644" y="538"/>
                    </a:lnTo>
                    <a:lnTo>
                      <a:pt x="3637" y="529"/>
                    </a:lnTo>
                    <a:lnTo>
                      <a:pt x="3631" y="518"/>
                    </a:lnTo>
                    <a:lnTo>
                      <a:pt x="3624" y="505"/>
                    </a:lnTo>
                    <a:lnTo>
                      <a:pt x="3621" y="499"/>
                    </a:lnTo>
                    <a:lnTo>
                      <a:pt x="3616" y="492"/>
                    </a:lnTo>
                    <a:lnTo>
                      <a:pt x="3610" y="486"/>
                    </a:lnTo>
                    <a:lnTo>
                      <a:pt x="3603" y="479"/>
                    </a:lnTo>
                    <a:lnTo>
                      <a:pt x="3589" y="467"/>
                    </a:lnTo>
                    <a:lnTo>
                      <a:pt x="3575" y="456"/>
                    </a:lnTo>
                    <a:lnTo>
                      <a:pt x="3562" y="445"/>
                    </a:lnTo>
                    <a:lnTo>
                      <a:pt x="3547" y="434"/>
                    </a:lnTo>
                    <a:lnTo>
                      <a:pt x="3534" y="423"/>
                    </a:lnTo>
                    <a:lnTo>
                      <a:pt x="3524" y="415"/>
                    </a:lnTo>
                    <a:lnTo>
                      <a:pt x="3521" y="411"/>
                    </a:lnTo>
                    <a:lnTo>
                      <a:pt x="3520" y="407"/>
                    </a:lnTo>
                    <a:lnTo>
                      <a:pt x="3520" y="405"/>
                    </a:lnTo>
                    <a:lnTo>
                      <a:pt x="3520" y="403"/>
                    </a:lnTo>
                    <a:lnTo>
                      <a:pt x="3521" y="398"/>
                    </a:lnTo>
                    <a:lnTo>
                      <a:pt x="3524" y="392"/>
                    </a:lnTo>
                    <a:lnTo>
                      <a:pt x="3526" y="390"/>
                    </a:lnTo>
                    <a:lnTo>
                      <a:pt x="3524" y="386"/>
                    </a:lnTo>
                    <a:lnTo>
                      <a:pt x="3523" y="384"/>
                    </a:lnTo>
                    <a:lnTo>
                      <a:pt x="3522" y="381"/>
                    </a:lnTo>
                    <a:lnTo>
                      <a:pt x="3516" y="378"/>
                    </a:lnTo>
                    <a:lnTo>
                      <a:pt x="3508" y="375"/>
                    </a:lnTo>
                    <a:lnTo>
                      <a:pt x="3497" y="373"/>
                    </a:lnTo>
                    <a:lnTo>
                      <a:pt x="3486" y="369"/>
                    </a:lnTo>
                    <a:lnTo>
                      <a:pt x="3480" y="366"/>
                    </a:lnTo>
                    <a:lnTo>
                      <a:pt x="3476" y="363"/>
                    </a:lnTo>
                    <a:lnTo>
                      <a:pt x="3470" y="360"/>
                    </a:lnTo>
                    <a:lnTo>
                      <a:pt x="3465" y="355"/>
                    </a:lnTo>
                    <a:lnTo>
                      <a:pt x="3461" y="350"/>
                    </a:lnTo>
                    <a:lnTo>
                      <a:pt x="3459" y="346"/>
                    </a:lnTo>
                    <a:lnTo>
                      <a:pt x="3457" y="341"/>
                    </a:lnTo>
                    <a:lnTo>
                      <a:pt x="3455" y="335"/>
                    </a:lnTo>
                    <a:lnTo>
                      <a:pt x="3452" y="325"/>
                    </a:lnTo>
                    <a:lnTo>
                      <a:pt x="3447" y="316"/>
                    </a:lnTo>
                    <a:lnTo>
                      <a:pt x="3444" y="312"/>
                    </a:lnTo>
                    <a:lnTo>
                      <a:pt x="3440" y="310"/>
                    </a:lnTo>
                    <a:lnTo>
                      <a:pt x="3435" y="309"/>
                    </a:lnTo>
                    <a:lnTo>
                      <a:pt x="3432" y="308"/>
                    </a:lnTo>
                    <a:lnTo>
                      <a:pt x="3427" y="309"/>
                    </a:lnTo>
                    <a:lnTo>
                      <a:pt x="3422" y="311"/>
                    </a:lnTo>
                    <a:lnTo>
                      <a:pt x="3417" y="314"/>
                    </a:lnTo>
                    <a:lnTo>
                      <a:pt x="3413" y="318"/>
                    </a:lnTo>
                    <a:lnTo>
                      <a:pt x="3403" y="330"/>
                    </a:lnTo>
                    <a:lnTo>
                      <a:pt x="3392" y="344"/>
                    </a:lnTo>
                    <a:lnTo>
                      <a:pt x="3382" y="356"/>
                    </a:lnTo>
                    <a:lnTo>
                      <a:pt x="3372" y="366"/>
                    </a:lnTo>
                    <a:lnTo>
                      <a:pt x="3367" y="368"/>
                    </a:lnTo>
                    <a:lnTo>
                      <a:pt x="3363" y="368"/>
                    </a:lnTo>
                    <a:lnTo>
                      <a:pt x="3357" y="368"/>
                    </a:lnTo>
                    <a:lnTo>
                      <a:pt x="3350" y="367"/>
                    </a:lnTo>
                    <a:lnTo>
                      <a:pt x="3338" y="363"/>
                    </a:lnTo>
                    <a:lnTo>
                      <a:pt x="3327" y="359"/>
                    </a:lnTo>
                    <a:lnTo>
                      <a:pt x="3323" y="358"/>
                    </a:lnTo>
                    <a:lnTo>
                      <a:pt x="3321" y="355"/>
                    </a:lnTo>
                    <a:lnTo>
                      <a:pt x="3319" y="352"/>
                    </a:lnTo>
                    <a:lnTo>
                      <a:pt x="3318" y="349"/>
                    </a:lnTo>
                    <a:lnTo>
                      <a:pt x="3316" y="341"/>
                    </a:lnTo>
                    <a:lnTo>
                      <a:pt x="3316" y="330"/>
                    </a:lnTo>
                    <a:lnTo>
                      <a:pt x="3315" y="324"/>
                    </a:lnTo>
                    <a:lnTo>
                      <a:pt x="3312" y="321"/>
                    </a:lnTo>
                    <a:lnTo>
                      <a:pt x="3307" y="317"/>
                    </a:lnTo>
                    <a:lnTo>
                      <a:pt x="3301" y="315"/>
                    </a:lnTo>
                    <a:lnTo>
                      <a:pt x="3294" y="314"/>
                    </a:lnTo>
                    <a:lnTo>
                      <a:pt x="3288" y="314"/>
                    </a:lnTo>
                    <a:lnTo>
                      <a:pt x="3281" y="314"/>
                    </a:lnTo>
                    <a:lnTo>
                      <a:pt x="3276" y="315"/>
                    </a:lnTo>
                    <a:lnTo>
                      <a:pt x="3271" y="317"/>
                    </a:lnTo>
                    <a:lnTo>
                      <a:pt x="3269" y="319"/>
                    </a:lnTo>
                    <a:lnTo>
                      <a:pt x="3266" y="323"/>
                    </a:lnTo>
                    <a:lnTo>
                      <a:pt x="3266" y="327"/>
                    </a:lnTo>
                    <a:lnTo>
                      <a:pt x="3266" y="336"/>
                    </a:lnTo>
                    <a:lnTo>
                      <a:pt x="3266" y="346"/>
                    </a:lnTo>
                    <a:lnTo>
                      <a:pt x="3265" y="350"/>
                    </a:lnTo>
                    <a:lnTo>
                      <a:pt x="3264" y="354"/>
                    </a:lnTo>
                    <a:lnTo>
                      <a:pt x="3260" y="358"/>
                    </a:lnTo>
                    <a:lnTo>
                      <a:pt x="3256" y="362"/>
                    </a:lnTo>
                    <a:lnTo>
                      <a:pt x="3243" y="371"/>
                    </a:lnTo>
                    <a:lnTo>
                      <a:pt x="3227" y="381"/>
                    </a:lnTo>
                    <a:lnTo>
                      <a:pt x="3220" y="386"/>
                    </a:lnTo>
                    <a:lnTo>
                      <a:pt x="3214" y="391"/>
                    </a:lnTo>
                    <a:lnTo>
                      <a:pt x="3211" y="394"/>
                    </a:lnTo>
                    <a:lnTo>
                      <a:pt x="3208" y="398"/>
                    </a:lnTo>
                    <a:lnTo>
                      <a:pt x="3207" y="404"/>
                    </a:lnTo>
                    <a:lnTo>
                      <a:pt x="3205" y="410"/>
                    </a:lnTo>
                    <a:lnTo>
                      <a:pt x="3202" y="413"/>
                    </a:lnTo>
                    <a:lnTo>
                      <a:pt x="3200" y="416"/>
                    </a:lnTo>
                    <a:lnTo>
                      <a:pt x="3197" y="417"/>
                    </a:lnTo>
                    <a:lnTo>
                      <a:pt x="3196" y="417"/>
                    </a:lnTo>
                    <a:lnTo>
                      <a:pt x="3194" y="417"/>
                    </a:lnTo>
                    <a:lnTo>
                      <a:pt x="3192" y="415"/>
                    </a:lnTo>
                    <a:lnTo>
                      <a:pt x="3189" y="412"/>
                    </a:lnTo>
                    <a:lnTo>
                      <a:pt x="3187" y="409"/>
                    </a:lnTo>
                    <a:lnTo>
                      <a:pt x="3183" y="401"/>
                    </a:lnTo>
                    <a:lnTo>
                      <a:pt x="3178" y="393"/>
                    </a:lnTo>
                    <a:lnTo>
                      <a:pt x="3174" y="386"/>
                    </a:lnTo>
                    <a:lnTo>
                      <a:pt x="3165" y="380"/>
                    </a:lnTo>
                    <a:lnTo>
                      <a:pt x="3156" y="374"/>
                    </a:lnTo>
                    <a:lnTo>
                      <a:pt x="3146" y="368"/>
                    </a:lnTo>
                    <a:lnTo>
                      <a:pt x="3137" y="361"/>
                    </a:lnTo>
                    <a:lnTo>
                      <a:pt x="3127" y="354"/>
                    </a:lnTo>
                    <a:lnTo>
                      <a:pt x="3118" y="346"/>
                    </a:lnTo>
                    <a:lnTo>
                      <a:pt x="3107" y="338"/>
                    </a:lnTo>
                    <a:lnTo>
                      <a:pt x="3101" y="336"/>
                    </a:lnTo>
                    <a:lnTo>
                      <a:pt x="3095" y="334"/>
                    </a:lnTo>
                    <a:lnTo>
                      <a:pt x="3090" y="331"/>
                    </a:lnTo>
                    <a:lnTo>
                      <a:pt x="3086" y="331"/>
                    </a:lnTo>
                    <a:lnTo>
                      <a:pt x="3081" y="330"/>
                    </a:lnTo>
                    <a:lnTo>
                      <a:pt x="3079" y="330"/>
                    </a:lnTo>
                    <a:lnTo>
                      <a:pt x="3076" y="329"/>
                    </a:lnTo>
                    <a:lnTo>
                      <a:pt x="3074" y="328"/>
                    </a:lnTo>
                    <a:lnTo>
                      <a:pt x="3073" y="323"/>
                    </a:lnTo>
                    <a:lnTo>
                      <a:pt x="3073" y="316"/>
                    </a:lnTo>
                    <a:lnTo>
                      <a:pt x="3071" y="311"/>
                    </a:lnTo>
                    <a:lnTo>
                      <a:pt x="3069" y="308"/>
                    </a:lnTo>
                    <a:lnTo>
                      <a:pt x="3067" y="304"/>
                    </a:lnTo>
                    <a:lnTo>
                      <a:pt x="3063" y="300"/>
                    </a:lnTo>
                    <a:lnTo>
                      <a:pt x="3054" y="292"/>
                    </a:lnTo>
                    <a:lnTo>
                      <a:pt x="3044" y="284"/>
                    </a:lnTo>
                    <a:lnTo>
                      <a:pt x="3036" y="274"/>
                    </a:lnTo>
                    <a:lnTo>
                      <a:pt x="3025" y="264"/>
                    </a:lnTo>
                    <a:lnTo>
                      <a:pt x="3016" y="254"/>
                    </a:lnTo>
                    <a:lnTo>
                      <a:pt x="3007" y="246"/>
                    </a:lnTo>
                    <a:lnTo>
                      <a:pt x="3001" y="239"/>
                    </a:lnTo>
                    <a:lnTo>
                      <a:pt x="2995" y="232"/>
                    </a:lnTo>
                    <a:lnTo>
                      <a:pt x="2991" y="227"/>
                    </a:lnTo>
                    <a:lnTo>
                      <a:pt x="2985" y="224"/>
                    </a:lnTo>
                    <a:lnTo>
                      <a:pt x="2980" y="224"/>
                    </a:lnTo>
                    <a:lnTo>
                      <a:pt x="2976" y="223"/>
                    </a:lnTo>
                    <a:lnTo>
                      <a:pt x="2972" y="221"/>
                    </a:lnTo>
                    <a:lnTo>
                      <a:pt x="2967" y="214"/>
                    </a:lnTo>
                    <a:lnTo>
                      <a:pt x="2963" y="210"/>
                    </a:lnTo>
                    <a:lnTo>
                      <a:pt x="2957" y="207"/>
                    </a:lnTo>
                    <a:lnTo>
                      <a:pt x="2950" y="203"/>
                    </a:lnTo>
                    <a:lnTo>
                      <a:pt x="2943" y="199"/>
                    </a:lnTo>
                    <a:lnTo>
                      <a:pt x="2926" y="195"/>
                    </a:lnTo>
                    <a:lnTo>
                      <a:pt x="2912" y="189"/>
                    </a:lnTo>
                    <a:lnTo>
                      <a:pt x="2905" y="186"/>
                    </a:lnTo>
                    <a:lnTo>
                      <a:pt x="2898" y="185"/>
                    </a:lnTo>
                    <a:lnTo>
                      <a:pt x="2890" y="185"/>
                    </a:lnTo>
                    <a:lnTo>
                      <a:pt x="2882" y="185"/>
                    </a:lnTo>
                    <a:lnTo>
                      <a:pt x="2874" y="186"/>
                    </a:lnTo>
                    <a:lnTo>
                      <a:pt x="2867" y="189"/>
                    </a:lnTo>
                    <a:lnTo>
                      <a:pt x="2860" y="192"/>
                    </a:lnTo>
                    <a:lnTo>
                      <a:pt x="2854" y="197"/>
                    </a:lnTo>
                    <a:lnTo>
                      <a:pt x="2849" y="203"/>
                    </a:lnTo>
                    <a:lnTo>
                      <a:pt x="2844" y="209"/>
                    </a:lnTo>
                    <a:lnTo>
                      <a:pt x="2841" y="214"/>
                    </a:lnTo>
                    <a:lnTo>
                      <a:pt x="2838" y="220"/>
                    </a:lnTo>
                    <a:lnTo>
                      <a:pt x="2837" y="226"/>
                    </a:lnTo>
                    <a:lnTo>
                      <a:pt x="2837" y="232"/>
                    </a:lnTo>
                    <a:lnTo>
                      <a:pt x="2838" y="236"/>
                    </a:lnTo>
                    <a:lnTo>
                      <a:pt x="2840" y="242"/>
                    </a:lnTo>
                    <a:lnTo>
                      <a:pt x="2842" y="248"/>
                    </a:lnTo>
                    <a:lnTo>
                      <a:pt x="2844" y="255"/>
                    </a:lnTo>
                    <a:lnTo>
                      <a:pt x="2846" y="264"/>
                    </a:lnTo>
                    <a:lnTo>
                      <a:pt x="2846" y="272"/>
                    </a:lnTo>
                    <a:lnTo>
                      <a:pt x="2846" y="280"/>
                    </a:lnTo>
                    <a:lnTo>
                      <a:pt x="2844" y="287"/>
                    </a:lnTo>
                    <a:lnTo>
                      <a:pt x="2843" y="295"/>
                    </a:lnTo>
                    <a:lnTo>
                      <a:pt x="2841" y="302"/>
                    </a:lnTo>
                    <a:lnTo>
                      <a:pt x="2838" y="308"/>
                    </a:lnTo>
                    <a:lnTo>
                      <a:pt x="2836" y="316"/>
                    </a:lnTo>
                    <a:lnTo>
                      <a:pt x="2835" y="324"/>
                    </a:lnTo>
                    <a:lnTo>
                      <a:pt x="2835" y="335"/>
                    </a:lnTo>
                    <a:lnTo>
                      <a:pt x="2835" y="355"/>
                    </a:lnTo>
                    <a:lnTo>
                      <a:pt x="2836" y="375"/>
                    </a:lnTo>
                    <a:lnTo>
                      <a:pt x="2837" y="391"/>
                    </a:lnTo>
                    <a:lnTo>
                      <a:pt x="2840" y="404"/>
                    </a:lnTo>
                    <a:lnTo>
                      <a:pt x="2843" y="415"/>
                    </a:lnTo>
                    <a:lnTo>
                      <a:pt x="2847" y="422"/>
                    </a:lnTo>
                    <a:lnTo>
                      <a:pt x="2848" y="436"/>
                    </a:lnTo>
                    <a:lnTo>
                      <a:pt x="2847" y="449"/>
                    </a:lnTo>
                    <a:lnTo>
                      <a:pt x="2846" y="454"/>
                    </a:lnTo>
                    <a:lnTo>
                      <a:pt x="2843" y="460"/>
                    </a:lnTo>
                    <a:lnTo>
                      <a:pt x="2840" y="464"/>
                    </a:lnTo>
                    <a:lnTo>
                      <a:pt x="2834" y="469"/>
                    </a:lnTo>
                    <a:lnTo>
                      <a:pt x="2827" y="472"/>
                    </a:lnTo>
                    <a:lnTo>
                      <a:pt x="2819" y="472"/>
                    </a:lnTo>
                    <a:lnTo>
                      <a:pt x="2815" y="472"/>
                    </a:lnTo>
                    <a:lnTo>
                      <a:pt x="2810" y="470"/>
                    </a:lnTo>
                    <a:lnTo>
                      <a:pt x="2806" y="468"/>
                    </a:lnTo>
                    <a:lnTo>
                      <a:pt x="2802" y="466"/>
                    </a:lnTo>
                    <a:lnTo>
                      <a:pt x="2787" y="457"/>
                    </a:lnTo>
                    <a:lnTo>
                      <a:pt x="2775" y="453"/>
                    </a:lnTo>
                    <a:lnTo>
                      <a:pt x="2764" y="448"/>
                    </a:lnTo>
                    <a:lnTo>
                      <a:pt x="2753" y="444"/>
                    </a:lnTo>
                    <a:lnTo>
                      <a:pt x="2750" y="444"/>
                    </a:lnTo>
                    <a:lnTo>
                      <a:pt x="2748" y="444"/>
                    </a:lnTo>
                    <a:lnTo>
                      <a:pt x="2747" y="445"/>
                    </a:lnTo>
                    <a:lnTo>
                      <a:pt x="2746" y="448"/>
                    </a:lnTo>
                    <a:lnTo>
                      <a:pt x="2743" y="454"/>
                    </a:lnTo>
                    <a:lnTo>
                      <a:pt x="2741" y="462"/>
                    </a:lnTo>
                    <a:lnTo>
                      <a:pt x="2740" y="469"/>
                    </a:lnTo>
                    <a:lnTo>
                      <a:pt x="2739" y="476"/>
                    </a:lnTo>
                    <a:lnTo>
                      <a:pt x="2737" y="482"/>
                    </a:lnTo>
                    <a:lnTo>
                      <a:pt x="2735" y="486"/>
                    </a:lnTo>
                    <a:lnTo>
                      <a:pt x="2728" y="487"/>
                    </a:lnTo>
                    <a:lnTo>
                      <a:pt x="2720" y="489"/>
                    </a:lnTo>
                    <a:lnTo>
                      <a:pt x="2716" y="491"/>
                    </a:lnTo>
                    <a:lnTo>
                      <a:pt x="2712" y="493"/>
                    </a:lnTo>
                    <a:lnTo>
                      <a:pt x="2710" y="495"/>
                    </a:lnTo>
                    <a:lnTo>
                      <a:pt x="2709" y="499"/>
                    </a:lnTo>
                    <a:lnTo>
                      <a:pt x="2710" y="510"/>
                    </a:lnTo>
                    <a:lnTo>
                      <a:pt x="2712" y="519"/>
                    </a:lnTo>
                    <a:lnTo>
                      <a:pt x="2714" y="524"/>
                    </a:lnTo>
                    <a:lnTo>
                      <a:pt x="2714" y="527"/>
                    </a:lnTo>
                    <a:lnTo>
                      <a:pt x="2712" y="531"/>
                    </a:lnTo>
                    <a:lnTo>
                      <a:pt x="2710" y="533"/>
                    </a:lnTo>
                    <a:lnTo>
                      <a:pt x="2705" y="536"/>
                    </a:lnTo>
                    <a:lnTo>
                      <a:pt x="2703" y="538"/>
                    </a:lnTo>
                    <a:lnTo>
                      <a:pt x="2701" y="543"/>
                    </a:lnTo>
                    <a:lnTo>
                      <a:pt x="2698" y="548"/>
                    </a:lnTo>
                    <a:lnTo>
                      <a:pt x="2696" y="561"/>
                    </a:lnTo>
                    <a:lnTo>
                      <a:pt x="2693" y="574"/>
                    </a:lnTo>
                    <a:lnTo>
                      <a:pt x="2692" y="587"/>
                    </a:lnTo>
                    <a:lnTo>
                      <a:pt x="2690" y="599"/>
                    </a:lnTo>
                    <a:lnTo>
                      <a:pt x="2689" y="604"/>
                    </a:lnTo>
                    <a:lnTo>
                      <a:pt x="2686" y="607"/>
                    </a:lnTo>
                    <a:lnTo>
                      <a:pt x="2685" y="611"/>
                    </a:lnTo>
                    <a:lnTo>
                      <a:pt x="2683" y="612"/>
                    </a:lnTo>
                    <a:lnTo>
                      <a:pt x="2677" y="612"/>
                    </a:lnTo>
                    <a:lnTo>
                      <a:pt x="2672" y="612"/>
                    </a:lnTo>
                    <a:lnTo>
                      <a:pt x="2668" y="609"/>
                    </a:lnTo>
                    <a:lnTo>
                      <a:pt x="2665" y="608"/>
                    </a:lnTo>
                    <a:lnTo>
                      <a:pt x="2658" y="602"/>
                    </a:lnTo>
                    <a:lnTo>
                      <a:pt x="2651" y="596"/>
                    </a:lnTo>
                    <a:lnTo>
                      <a:pt x="2642" y="592"/>
                    </a:lnTo>
                    <a:lnTo>
                      <a:pt x="2633" y="587"/>
                    </a:lnTo>
                    <a:lnTo>
                      <a:pt x="2623" y="582"/>
                    </a:lnTo>
                    <a:lnTo>
                      <a:pt x="2614" y="580"/>
                    </a:lnTo>
                    <a:lnTo>
                      <a:pt x="2609" y="580"/>
                    </a:lnTo>
                    <a:lnTo>
                      <a:pt x="2605" y="581"/>
                    </a:lnTo>
                    <a:lnTo>
                      <a:pt x="2601" y="585"/>
                    </a:lnTo>
                    <a:lnTo>
                      <a:pt x="2597" y="588"/>
                    </a:lnTo>
                    <a:lnTo>
                      <a:pt x="2589" y="598"/>
                    </a:lnTo>
                    <a:lnTo>
                      <a:pt x="2579" y="608"/>
                    </a:lnTo>
                    <a:lnTo>
                      <a:pt x="2572" y="613"/>
                    </a:lnTo>
                    <a:lnTo>
                      <a:pt x="2566" y="615"/>
                    </a:lnTo>
                    <a:lnTo>
                      <a:pt x="2560" y="617"/>
                    </a:lnTo>
                    <a:lnTo>
                      <a:pt x="2556" y="617"/>
                    </a:lnTo>
                    <a:lnTo>
                      <a:pt x="2551" y="617"/>
                    </a:lnTo>
                    <a:lnTo>
                      <a:pt x="2548" y="615"/>
                    </a:lnTo>
                    <a:lnTo>
                      <a:pt x="2546" y="613"/>
                    </a:lnTo>
                    <a:lnTo>
                      <a:pt x="2544" y="611"/>
                    </a:lnTo>
                    <a:lnTo>
                      <a:pt x="2540" y="607"/>
                    </a:lnTo>
                    <a:lnTo>
                      <a:pt x="2535" y="604"/>
                    </a:lnTo>
                    <a:lnTo>
                      <a:pt x="2529" y="601"/>
                    </a:lnTo>
                    <a:lnTo>
                      <a:pt x="2521" y="598"/>
                    </a:lnTo>
                    <a:lnTo>
                      <a:pt x="2506" y="592"/>
                    </a:lnTo>
                    <a:lnTo>
                      <a:pt x="2494" y="586"/>
                    </a:lnTo>
                    <a:lnTo>
                      <a:pt x="2483" y="580"/>
                    </a:lnTo>
                    <a:lnTo>
                      <a:pt x="2474" y="573"/>
                    </a:lnTo>
                    <a:lnTo>
                      <a:pt x="2469" y="569"/>
                    </a:lnTo>
                    <a:lnTo>
                      <a:pt x="2464" y="564"/>
                    </a:lnTo>
                    <a:lnTo>
                      <a:pt x="2460" y="558"/>
                    </a:lnTo>
                    <a:lnTo>
                      <a:pt x="2457" y="551"/>
                    </a:lnTo>
                    <a:lnTo>
                      <a:pt x="2451" y="538"/>
                    </a:lnTo>
                    <a:lnTo>
                      <a:pt x="2445" y="526"/>
                    </a:lnTo>
                    <a:lnTo>
                      <a:pt x="2439" y="517"/>
                    </a:lnTo>
                    <a:lnTo>
                      <a:pt x="2432" y="507"/>
                    </a:lnTo>
                    <a:lnTo>
                      <a:pt x="2422" y="500"/>
                    </a:lnTo>
                    <a:lnTo>
                      <a:pt x="2413" y="494"/>
                    </a:lnTo>
                    <a:lnTo>
                      <a:pt x="2408" y="491"/>
                    </a:lnTo>
                    <a:lnTo>
                      <a:pt x="2403" y="489"/>
                    </a:lnTo>
                    <a:lnTo>
                      <a:pt x="2401" y="488"/>
                    </a:lnTo>
                    <a:lnTo>
                      <a:pt x="2397" y="488"/>
                    </a:lnTo>
                    <a:lnTo>
                      <a:pt x="2390" y="491"/>
                    </a:lnTo>
                    <a:lnTo>
                      <a:pt x="2381" y="495"/>
                    </a:lnTo>
                    <a:lnTo>
                      <a:pt x="2368" y="505"/>
                    </a:lnTo>
                    <a:lnTo>
                      <a:pt x="2351" y="516"/>
                    </a:lnTo>
                    <a:lnTo>
                      <a:pt x="2342" y="520"/>
                    </a:lnTo>
                    <a:lnTo>
                      <a:pt x="2331" y="524"/>
                    </a:lnTo>
                    <a:lnTo>
                      <a:pt x="2326" y="525"/>
                    </a:lnTo>
                    <a:lnTo>
                      <a:pt x="2321" y="525"/>
                    </a:lnTo>
                    <a:lnTo>
                      <a:pt x="2315" y="524"/>
                    </a:lnTo>
                    <a:lnTo>
                      <a:pt x="2311" y="523"/>
                    </a:lnTo>
                    <a:lnTo>
                      <a:pt x="2300" y="518"/>
                    </a:lnTo>
                    <a:lnTo>
                      <a:pt x="2290" y="513"/>
                    </a:lnTo>
                    <a:lnTo>
                      <a:pt x="2282" y="511"/>
                    </a:lnTo>
                    <a:lnTo>
                      <a:pt x="2273" y="508"/>
                    </a:lnTo>
                    <a:lnTo>
                      <a:pt x="2264" y="508"/>
                    </a:lnTo>
                    <a:lnTo>
                      <a:pt x="2258" y="510"/>
                    </a:lnTo>
                    <a:lnTo>
                      <a:pt x="2252" y="512"/>
                    </a:lnTo>
                    <a:lnTo>
                      <a:pt x="2249" y="514"/>
                    </a:lnTo>
                    <a:lnTo>
                      <a:pt x="2246" y="514"/>
                    </a:lnTo>
                    <a:lnTo>
                      <a:pt x="2244" y="513"/>
                    </a:lnTo>
                    <a:lnTo>
                      <a:pt x="2242" y="512"/>
                    </a:lnTo>
                    <a:lnTo>
                      <a:pt x="2241" y="508"/>
                    </a:lnTo>
                    <a:lnTo>
                      <a:pt x="2236" y="501"/>
                    </a:lnTo>
                    <a:lnTo>
                      <a:pt x="2232" y="492"/>
                    </a:lnTo>
                    <a:lnTo>
                      <a:pt x="2229" y="482"/>
                    </a:lnTo>
                    <a:lnTo>
                      <a:pt x="2224" y="473"/>
                    </a:lnTo>
                    <a:lnTo>
                      <a:pt x="2220" y="464"/>
                    </a:lnTo>
                    <a:lnTo>
                      <a:pt x="2214" y="461"/>
                    </a:lnTo>
                    <a:lnTo>
                      <a:pt x="2201" y="455"/>
                    </a:lnTo>
                    <a:lnTo>
                      <a:pt x="2183" y="449"/>
                    </a:lnTo>
                    <a:lnTo>
                      <a:pt x="2167" y="443"/>
                    </a:lnTo>
                    <a:lnTo>
                      <a:pt x="2154" y="437"/>
                    </a:lnTo>
                    <a:lnTo>
                      <a:pt x="2148" y="436"/>
                    </a:lnTo>
                    <a:lnTo>
                      <a:pt x="2143" y="437"/>
                    </a:lnTo>
                    <a:lnTo>
                      <a:pt x="2137" y="438"/>
                    </a:lnTo>
                    <a:lnTo>
                      <a:pt x="2132" y="442"/>
                    </a:lnTo>
                    <a:lnTo>
                      <a:pt x="2126" y="445"/>
                    </a:lnTo>
                    <a:lnTo>
                      <a:pt x="2120" y="448"/>
                    </a:lnTo>
                    <a:lnTo>
                      <a:pt x="2116" y="450"/>
                    </a:lnTo>
                    <a:lnTo>
                      <a:pt x="2110" y="450"/>
                    </a:lnTo>
                    <a:lnTo>
                      <a:pt x="2093" y="449"/>
                    </a:lnTo>
                    <a:lnTo>
                      <a:pt x="2067" y="449"/>
                    </a:lnTo>
                    <a:lnTo>
                      <a:pt x="2053" y="448"/>
                    </a:lnTo>
                    <a:lnTo>
                      <a:pt x="2040" y="448"/>
                    </a:lnTo>
                    <a:lnTo>
                      <a:pt x="2027" y="445"/>
                    </a:lnTo>
                    <a:lnTo>
                      <a:pt x="2016" y="443"/>
                    </a:lnTo>
                    <a:lnTo>
                      <a:pt x="2011" y="441"/>
                    </a:lnTo>
                    <a:lnTo>
                      <a:pt x="2008" y="437"/>
                    </a:lnTo>
                    <a:lnTo>
                      <a:pt x="2005" y="434"/>
                    </a:lnTo>
                    <a:lnTo>
                      <a:pt x="2003" y="429"/>
                    </a:lnTo>
                    <a:lnTo>
                      <a:pt x="1999" y="418"/>
                    </a:lnTo>
                    <a:lnTo>
                      <a:pt x="1997" y="406"/>
                    </a:lnTo>
                    <a:lnTo>
                      <a:pt x="1994" y="380"/>
                    </a:lnTo>
                    <a:lnTo>
                      <a:pt x="1992" y="358"/>
                    </a:lnTo>
                    <a:lnTo>
                      <a:pt x="1989" y="349"/>
                    </a:lnTo>
                    <a:lnTo>
                      <a:pt x="1985" y="340"/>
                    </a:lnTo>
                    <a:lnTo>
                      <a:pt x="1983" y="316"/>
                    </a:lnTo>
                    <a:lnTo>
                      <a:pt x="1981" y="293"/>
                    </a:lnTo>
                    <a:lnTo>
                      <a:pt x="1980" y="283"/>
                    </a:lnTo>
                    <a:lnTo>
                      <a:pt x="1978" y="273"/>
                    </a:lnTo>
                    <a:lnTo>
                      <a:pt x="1977" y="266"/>
                    </a:lnTo>
                    <a:lnTo>
                      <a:pt x="1973" y="261"/>
                    </a:lnTo>
                    <a:lnTo>
                      <a:pt x="1969" y="260"/>
                    </a:lnTo>
                    <a:lnTo>
                      <a:pt x="1965" y="259"/>
                    </a:lnTo>
                    <a:lnTo>
                      <a:pt x="1958" y="258"/>
                    </a:lnTo>
                    <a:lnTo>
                      <a:pt x="1948" y="258"/>
                    </a:lnTo>
                    <a:lnTo>
                      <a:pt x="1928" y="258"/>
                    </a:lnTo>
                    <a:lnTo>
                      <a:pt x="1904" y="259"/>
                    </a:lnTo>
                    <a:lnTo>
                      <a:pt x="1879" y="261"/>
                    </a:lnTo>
                    <a:lnTo>
                      <a:pt x="1855" y="262"/>
                    </a:lnTo>
                    <a:lnTo>
                      <a:pt x="1836" y="262"/>
                    </a:lnTo>
                    <a:lnTo>
                      <a:pt x="1822" y="260"/>
                    </a:lnTo>
                    <a:lnTo>
                      <a:pt x="1813" y="258"/>
                    </a:lnTo>
                    <a:lnTo>
                      <a:pt x="1804" y="254"/>
                    </a:lnTo>
                    <a:lnTo>
                      <a:pt x="1797" y="251"/>
                    </a:lnTo>
                    <a:lnTo>
                      <a:pt x="1790" y="246"/>
                    </a:lnTo>
                    <a:lnTo>
                      <a:pt x="1785" y="240"/>
                    </a:lnTo>
                    <a:lnTo>
                      <a:pt x="1780" y="233"/>
                    </a:lnTo>
                    <a:lnTo>
                      <a:pt x="1777" y="224"/>
                    </a:lnTo>
                    <a:lnTo>
                      <a:pt x="1775" y="215"/>
                    </a:lnTo>
                    <a:lnTo>
                      <a:pt x="1773" y="210"/>
                    </a:lnTo>
                    <a:lnTo>
                      <a:pt x="1773" y="208"/>
                    </a:lnTo>
                    <a:lnTo>
                      <a:pt x="1775" y="205"/>
                    </a:lnTo>
                    <a:lnTo>
                      <a:pt x="1776" y="203"/>
                    </a:lnTo>
                    <a:lnTo>
                      <a:pt x="1779" y="202"/>
                    </a:lnTo>
                    <a:lnTo>
                      <a:pt x="1785" y="202"/>
                    </a:lnTo>
                    <a:lnTo>
                      <a:pt x="1791" y="203"/>
                    </a:lnTo>
                    <a:lnTo>
                      <a:pt x="1798" y="204"/>
                    </a:lnTo>
                    <a:lnTo>
                      <a:pt x="1802" y="204"/>
                    </a:lnTo>
                    <a:lnTo>
                      <a:pt x="1804" y="203"/>
                    </a:lnTo>
                    <a:lnTo>
                      <a:pt x="1808" y="203"/>
                    </a:lnTo>
                    <a:lnTo>
                      <a:pt x="1810" y="201"/>
                    </a:lnTo>
                    <a:lnTo>
                      <a:pt x="1817" y="193"/>
                    </a:lnTo>
                    <a:lnTo>
                      <a:pt x="1820" y="189"/>
                    </a:lnTo>
                    <a:lnTo>
                      <a:pt x="1821" y="185"/>
                    </a:lnTo>
                    <a:lnTo>
                      <a:pt x="1820" y="183"/>
                    </a:lnTo>
                    <a:lnTo>
                      <a:pt x="1820" y="180"/>
                    </a:lnTo>
                    <a:lnTo>
                      <a:pt x="1816" y="176"/>
                    </a:lnTo>
                    <a:lnTo>
                      <a:pt x="1809" y="171"/>
                    </a:lnTo>
                    <a:lnTo>
                      <a:pt x="1794" y="163"/>
                    </a:lnTo>
                    <a:lnTo>
                      <a:pt x="1777" y="153"/>
                    </a:lnTo>
                    <a:lnTo>
                      <a:pt x="1760" y="146"/>
                    </a:lnTo>
                    <a:lnTo>
                      <a:pt x="1752" y="144"/>
                    </a:lnTo>
                    <a:lnTo>
                      <a:pt x="1741" y="142"/>
                    </a:lnTo>
                    <a:lnTo>
                      <a:pt x="1728" y="140"/>
                    </a:lnTo>
                    <a:lnTo>
                      <a:pt x="1714" y="140"/>
                    </a:lnTo>
                    <a:lnTo>
                      <a:pt x="1697" y="139"/>
                    </a:lnTo>
                    <a:lnTo>
                      <a:pt x="1681" y="136"/>
                    </a:lnTo>
                    <a:lnTo>
                      <a:pt x="1664" y="133"/>
                    </a:lnTo>
                    <a:lnTo>
                      <a:pt x="1650" y="129"/>
                    </a:lnTo>
                    <a:lnTo>
                      <a:pt x="1635" y="127"/>
                    </a:lnTo>
                    <a:lnTo>
                      <a:pt x="1624" y="125"/>
                    </a:lnTo>
                    <a:lnTo>
                      <a:pt x="1614" y="125"/>
                    </a:lnTo>
                    <a:lnTo>
                      <a:pt x="1608" y="126"/>
                    </a:lnTo>
                    <a:lnTo>
                      <a:pt x="1606" y="127"/>
                    </a:lnTo>
                    <a:lnTo>
                      <a:pt x="1603" y="125"/>
                    </a:lnTo>
                    <a:lnTo>
                      <a:pt x="1602" y="121"/>
                    </a:lnTo>
                    <a:lnTo>
                      <a:pt x="1602" y="116"/>
                    </a:lnTo>
                    <a:lnTo>
                      <a:pt x="1603" y="102"/>
                    </a:lnTo>
                    <a:lnTo>
                      <a:pt x="1605" y="84"/>
                    </a:lnTo>
                    <a:lnTo>
                      <a:pt x="1607" y="66"/>
                    </a:lnTo>
                    <a:lnTo>
                      <a:pt x="1607" y="48"/>
                    </a:lnTo>
                    <a:lnTo>
                      <a:pt x="1607" y="41"/>
                    </a:lnTo>
                    <a:lnTo>
                      <a:pt x="1607" y="34"/>
                    </a:lnTo>
                    <a:lnTo>
                      <a:pt x="1606" y="29"/>
                    </a:lnTo>
                    <a:lnTo>
                      <a:pt x="1605" y="25"/>
                    </a:lnTo>
                    <a:lnTo>
                      <a:pt x="1600" y="19"/>
                    </a:lnTo>
                    <a:lnTo>
                      <a:pt x="1594" y="15"/>
                    </a:lnTo>
                    <a:lnTo>
                      <a:pt x="1589" y="12"/>
                    </a:lnTo>
                    <a:lnTo>
                      <a:pt x="1583" y="9"/>
                    </a:lnTo>
                    <a:lnTo>
                      <a:pt x="1572" y="8"/>
                    </a:lnTo>
                    <a:lnTo>
                      <a:pt x="1561" y="8"/>
                    </a:lnTo>
                    <a:lnTo>
                      <a:pt x="1556" y="8"/>
                    </a:lnTo>
                    <a:lnTo>
                      <a:pt x="1550" y="7"/>
                    </a:lnTo>
                    <a:lnTo>
                      <a:pt x="1545" y="6"/>
                    </a:lnTo>
                    <a:lnTo>
                      <a:pt x="1540" y="5"/>
                    </a:lnTo>
                    <a:lnTo>
                      <a:pt x="1534" y="2"/>
                    </a:lnTo>
                    <a:lnTo>
                      <a:pt x="1528" y="2"/>
                    </a:lnTo>
                    <a:lnTo>
                      <a:pt x="1521" y="1"/>
                    </a:lnTo>
                    <a:lnTo>
                      <a:pt x="1515" y="2"/>
                    </a:lnTo>
                    <a:lnTo>
                      <a:pt x="1494" y="2"/>
                    </a:lnTo>
                    <a:lnTo>
                      <a:pt x="1469" y="1"/>
                    </a:lnTo>
                    <a:lnTo>
                      <a:pt x="1442" y="1"/>
                    </a:lnTo>
                    <a:lnTo>
                      <a:pt x="1417" y="0"/>
                    </a:lnTo>
                    <a:lnTo>
                      <a:pt x="1406" y="0"/>
                    </a:lnTo>
                    <a:lnTo>
                      <a:pt x="1399" y="2"/>
                    </a:lnTo>
                    <a:lnTo>
                      <a:pt x="1393" y="3"/>
                    </a:lnTo>
                    <a:lnTo>
                      <a:pt x="1389" y="6"/>
                    </a:lnTo>
                    <a:lnTo>
                      <a:pt x="1386" y="9"/>
                    </a:lnTo>
                    <a:lnTo>
                      <a:pt x="1382" y="10"/>
                    </a:lnTo>
                    <a:lnTo>
                      <a:pt x="1379" y="13"/>
                    </a:lnTo>
                    <a:lnTo>
                      <a:pt x="1374" y="13"/>
                    </a:lnTo>
                    <a:lnTo>
                      <a:pt x="1368" y="13"/>
                    </a:lnTo>
                    <a:lnTo>
                      <a:pt x="1363" y="13"/>
                    </a:lnTo>
                    <a:lnTo>
                      <a:pt x="1360" y="15"/>
                    </a:lnTo>
                    <a:lnTo>
                      <a:pt x="1356" y="18"/>
                    </a:lnTo>
                    <a:lnTo>
                      <a:pt x="1350" y="22"/>
                    </a:lnTo>
                    <a:lnTo>
                      <a:pt x="1345" y="28"/>
                    </a:lnTo>
                    <a:lnTo>
                      <a:pt x="1343" y="32"/>
                    </a:lnTo>
                    <a:lnTo>
                      <a:pt x="1341" y="33"/>
                    </a:lnTo>
                    <a:lnTo>
                      <a:pt x="1337" y="34"/>
                    </a:lnTo>
                    <a:lnTo>
                      <a:pt x="1334" y="34"/>
                    </a:lnTo>
                    <a:lnTo>
                      <a:pt x="1325" y="32"/>
                    </a:lnTo>
                    <a:lnTo>
                      <a:pt x="1317" y="29"/>
                    </a:lnTo>
                    <a:lnTo>
                      <a:pt x="1312" y="28"/>
                    </a:lnTo>
                    <a:lnTo>
                      <a:pt x="1307" y="28"/>
                    </a:lnTo>
                    <a:lnTo>
                      <a:pt x="1303" y="28"/>
                    </a:lnTo>
                    <a:lnTo>
                      <a:pt x="1297" y="28"/>
                    </a:lnTo>
                    <a:lnTo>
                      <a:pt x="1285" y="31"/>
                    </a:lnTo>
                    <a:lnTo>
                      <a:pt x="1273" y="35"/>
                    </a:lnTo>
                    <a:lnTo>
                      <a:pt x="1262" y="40"/>
                    </a:lnTo>
                    <a:lnTo>
                      <a:pt x="1254" y="41"/>
                    </a:lnTo>
                    <a:lnTo>
                      <a:pt x="1244" y="43"/>
                    </a:lnTo>
                    <a:lnTo>
                      <a:pt x="1232" y="43"/>
                    </a:lnTo>
                    <a:lnTo>
                      <a:pt x="1219" y="44"/>
                    </a:lnTo>
                    <a:lnTo>
                      <a:pt x="1209" y="45"/>
                    </a:lnTo>
                    <a:lnTo>
                      <a:pt x="1198" y="50"/>
                    </a:lnTo>
                    <a:lnTo>
                      <a:pt x="1187" y="56"/>
                    </a:lnTo>
                    <a:lnTo>
                      <a:pt x="1180" y="59"/>
                    </a:lnTo>
                    <a:lnTo>
                      <a:pt x="1172" y="63"/>
                    </a:lnTo>
                    <a:lnTo>
                      <a:pt x="1164" y="66"/>
                    </a:lnTo>
                    <a:lnTo>
                      <a:pt x="1154" y="68"/>
                    </a:lnTo>
                    <a:lnTo>
                      <a:pt x="1144" y="70"/>
                    </a:lnTo>
                    <a:lnTo>
                      <a:pt x="1135" y="71"/>
                    </a:lnTo>
                    <a:lnTo>
                      <a:pt x="1127" y="71"/>
                    </a:lnTo>
                    <a:lnTo>
                      <a:pt x="1120" y="71"/>
                    </a:lnTo>
                    <a:lnTo>
                      <a:pt x="1103" y="69"/>
                    </a:lnTo>
                    <a:lnTo>
                      <a:pt x="1084" y="65"/>
                    </a:lnTo>
                    <a:lnTo>
                      <a:pt x="1073" y="64"/>
                    </a:lnTo>
                    <a:lnTo>
                      <a:pt x="1062" y="64"/>
                    </a:lnTo>
                    <a:lnTo>
                      <a:pt x="1052" y="64"/>
                    </a:lnTo>
                    <a:lnTo>
                      <a:pt x="1040" y="64"/>
                    </a:lnTo>
                    <a:lnTo>
                      <a:pt x="1029" y="66"/>
                    </a:lnTo>
                    <a:lnTo>
                      <a:pt x="1017" y="69"/>
                    </a:lnTo>
                    <a:lnTo>
                      <a:pt x="1007" y="72"/>
                    </a:lnTo>
                    <a:lnTo>
                      <a:pt x="995" y="77"/>
                    </a:lnTo>
                    <a:lnTo>
                      <a:pt x="976" y="84"/>
                    </a:lnTo>
                    <a:lnTo>
                      <a:pt x="963" y="88"/>
                    </a:lnTo>
                    <a:lnTo>
                      <a:pt x="948" y="90"/>
                    </a:lnTo>
                    <a:lnTo>
                      <a:pt x="927" y="91"/>
                    </a:lnTo>
                    <a:lnTo>
                      <a:pt x="901" y="92"/>
                    </a:lnTo>
                    <a:lnTo>
                      <a:pt x="875" y="94"/>
                    </a:lnTo>
                    <a:lnTo>
                      <a:pt x="851" y="95"/>
                    </a:lnTo>
                    <a:lnTo>
                      <a:pt x="826" y="94"/>
                    </a:lnTo>
                    <a:lnTo>
                      <a:pt x="802" y="92"/>
                    </a:lnTo>
                    <a:lnTo>
                      <a:pt x="782" y="90"/>
                    </a:lnTo>
                    <a:lnTo>
                      <a:pt x="774" y="90"/>
                    </a:lnTo>
                    <a:lnTo>
                      <a:pt x="764" y="91"/>
                    </a:lnTo>
                    <a:lnTo>
                      <a:pt x="755" y="94"/>
                    </a:lnTo>
                    <a:lnTo>
                      <a:pt x="745" y="97"/>
                    </a:lnTo>
                    <a:lnTo>
                      <a:pt x="726" y="107"/>
                    </a:lnTo>
                    <a:lnTo>
                      <a:pt x="705" y="119"/>
                    </a:lnTo>
                    <a:lnTo>
                      <a:pt x="683" y="130"/>
                    </a:lnTo>
                    <a:lnTo>
                      <a:pt x="665" y="138"/>
                    </a:lnTo>
                    <a:lnTo>
                      <a:pt x="649" y="144"/>
                    </a:lnTo>
                    <a:lnTo>
                      <a:pt x="633" y="146"/>
                    </a:lnTo>
                    <a:lnTo>
                      <a:pt x="625" y="147"/>
                    </a:lnTo>
                    <a:lnTo>
                      <a:pt x="618" y="146"/>
                    </a:lnTo>
                    <a:lnTo>
                      <a:pt x="611" y="145"/>
                    </a:lnTo>
                    <a:lnTo>
                      <a:pt x="604" y="142"/>
                    </a:lnTo>
                    <a:lnTo>
                      <a:pt x="598" y="141"/>
                    </a:lnTo>
                    <a:lnTo>
                      <a:pt x="592" y="140"/>
                    </a:lnTo>
                    <a:lnTo>
                      <a:pt x="586" y="140"/>
                    </a:lnTo>
                    <a:lnTo>
                      <a:pt x="580" y="141"/>
                    </a:lnTo>
                    <a:lnTo>
                      <a:pt x="569" y="146"/>
                    </a:lnTo>
                    <a:lnTo>
                      <a:pt x="560" y="151"/>
                    </a:lnTo>
                    <a:lnTo>
                      <a:pt x="554" y="157"/>
                    </a:lnTo>
                    <a:lnTo>
                      <a:pt x="549" y="164"/>
                    </a:lnTo>
                    <a:lnTo>
                      <a:pt x="547" y="170"/>
                    </a:lnTo>
                    <a:lnTo>
                      <a:pt x="545" y="177"/>
                    </a:lnTo>
                    <a:lnTo>
                      <a:pt x="545" y="184"/>
                    </a:lnTo>
                    <a:lnTo>
                      <a:pt x="547" y="191"/>
                    </a:lnTo>
                    <a:lnTo>
                      <a:pt x="549" y="198"/>
                    </a:lnTo>
                    <a:lnTo>
                      <a:pt x="553" y="204"/>
                    </a:lnTo>
                    <a:lnTo>
                      <a:pt x="556" y="210"/>
                    </a:lnTo>
                    <a:lnTo>
                      <a:pt x="560" y="216"/>
                    </a:lnTo>
                    <a:lnTo>
                      <a:pt x="563" y="220"/>
                    </a:lnTo>
                    <a:lnTo>
                      <a:pt x="567" y="223"/>
                    </a:lnTo>
                    <a:lnTo>
                      <a:pt x="569" y="224"/>
                    </a:lnTo>
                    <a:lnTo>
                      <a:pt x="572" y="226"/>
                    </a:lnTo>
                    <a:lnTo>
                      <a:pt x="575" y="226"/>
                    </a:lnTo>
                    <a:lnTo>
                      <a:pt x="579" y="228"/>
                    </a:lnTo>
                    <a:lnTo>
                      <a:pt x="582" y="230"/>
                    </a:lnTo>
                    <a:lnTo>
                      <a:pt x="586" y="235"/>
                    </a:lnTo>
                    <a:lnTo>
                      <a:pt x="592" y="246"/>
                    </a:lnTo>
                    <a:lnTo>
                      <a:pt x="598" y="259"/>
                    </a:lnTo>
                    <a:lnTo>
                      <a:pt x="608" y="284"/>
                    </a:lnTo>
                    <a:lnTo>
                      <a:pt x="616" y="302"/>
                    </a:lnTo>
                    <a:lnTo>
                      <a:pt x="623" y="312"/>
                    </a:lnTo>
                    <a:lnTo>
                      <a:pt x="629" y="328"/>
                    </a:lnTo>
                    <a:lnTo>
                      <a:pt x="635" y="344"/>
                    </a:lnTo>
                    <a:lnTo>
                      <a:pt x="636" y="358"/>
                    </a:lnTo>
                    <a:lnTo>
                      <a:pt x="636" y="362"/>
                    </a:lnTo>
                    <a:lnTo>
                      <a:pt x="633" y="366"/>
                    </a:lnTo>
                    <a:lnTo>
                      <a:pt x="631" y="369"/>
                    </a:lnTo>
                    <a:lnTo>
                      <a:pt x="627" y="371"/>
                    </a:lnTo>
                    <a:lnTo>
                      <a:pt x="618" y="374"/>
                    </a:lnTo>
                    <a:lnTo>
                      <a:pt x="607" y="377"/>
                    </a:lnTo>
                    <a:lnTo>
                      <a:pt x="602" y="379"/>
                    </a:lnTo>
                    <a:lnTo>
                      <a:pt x="599" y="381"/>
                    </a:lnTo>
                    <a:lnTo>
                      <a:pt x="596" y="386"/>
                    </a:lnTo>
                    <a:lnTo>
                      <a:pt x="594" y="392"/>
                    </a:lnTo>
                    <a:lnTo>
                      <a:pt x="593" y="405"/>
                    </a:lnTo>
                    <a:lnTo>
                      <a:pt x="593" y="421"/>
                    </a:lnTo>
                    <a:lnTo>
                      <a:pt x="593" y="428"/>
                    </a:lnTo>
                    <a:lnTo>
                      <a:pt x="595" y="435"/>
                    </a:lnTo>
                    <a:lnTo>
                      <a:pt x="599" y="442"/>
                    </a:lnTo>
                    <a:lnTo>
                      <a:pt x="604" y="448"/>
                    </a:lnTo>
                    <a:lnTo>
                      <a:pt x="608" y="454"/>
                    </a:lnTo>
                    <a:lnTo>
                      <a:pt x="614" y="460"/>
                    </a:lnTo>
                    <a:lnTo>
                      <a:pt x="620" y="464"/>
                    </a:lnTo>
                    <a:lnTo>
                      <a:pt x="627" y="469"/>
                    </a:lnTo>
                    <a:lnTo>
                      <a:pt x="644" y="480"/>
                    </a:lnTo>
                    <a:lnTo>
                      <a:pt x="664" y="493"/>
                    </a:lnTo>
                    <a:lnTo>
                      <a:pt x="687" y="507"/>
                    </a:lnTo>
                    <a:lnTo>
                      <a:pt x="706" y="523"/>
                    </a:lnTo>
                    <a:lnTo>
                      <a:pt x="713" y="531"/>
                    </a:lnTo>
                    <a:lnTo>
                      <a:pt x="718" y="538"/>
                    </a:lnTo>
                    <a:lnTo>
                      <a:pt x="720" y="545"/>
                    </a:lnTo>
                    <a:lnTo>
                      <a:pt x="722" y="552"/>
                    </a:lnTo>
                    <a:lnTo>
                      <a:pt x="725" y="567"/>
                    </a:lnTo>
                    <a:lnTo>
                      <a:pt x="730" y="582"/>
                    </a:lnTo>
                    <a:lnTo>
                      <a:pt x="733" y="589"/>
                    </a:lnTo>
                    <a:lnTo>
                      <a:pt x="737" y="595"/>
                    </a:lnTo>
                    <a:lnTo>
                      <a:pt x="743" y="599"/>
                    </a:lnTo>
                    <a:lnTo>
                      <a:pt x="747" y="602"/>
                    </a:lnTo>
                    <a:lnTo>
                      <a:pt x="759" y="608"/>
                    </a:lnTo>
                    <a:lnTo>
                      <a:pt x="770" y="612"/>
                    </a:lnTo>
                    <a:lnTo>
                      <a:pt x="775" y="614"/>
                    </a:lnTo>
                    <a:lnTo>
                      <a:pt x="778" y="618"/>
                    </a:lnTo>
                    <a:lnTo>
                      <a:pt x="782" y="621"/>
                    </a:lnTo>
                    <a:lnTo>
                      <a:pt x="785" y="626"/>
                    </a:lnTo>
                    <a:lnTo>
                      <a:pt x="790" y="637"/>
                    </a:lnTo>
                    <a:lnTo>
                      <a:pt x="793" y="650"/>
                    </a:lnTo>
                    <a:lnTo>
                      <a:pt x="795" y="665"/>
                    </a:lnTo>
                    <a:lnTo>
                      <a:pt x="797" y="686"/>
                    </a:lnTo>
                    <a:lnTo>
                      <a:pt x="800" y="706"/>
                    </a:lnTo>
                    <a:lnTo>
                      <a:pt x="805" y="721"/>
                    </a:lnTo>
                    <a:lnTo>
                      <a:pt x="809" y="733"/>
                    </a:lnTo>
                    <a:lnTo>
                      <a:pt x="816" y="746"/>
                    </a:lnTo>
                    <a:lnTo>
                      <a:pt x="824" y="758"/>
                    </a:lnTo>
                    <a:lnTo>
                      <a:pt x="828" y="768"/>
                    </a:lnTo>
                    <a:lnTo>
                      <a:pt x="833" y="778"/>
                    </a:lnTo>
                    <a:lnTo>
                      <a:pt x="835" y="794"/>
                    </a:lnTo>
                    <a:lnTo>
                      <a:pt x="837" y="801"/>
                    </a:lnTo>
                    <a:lnTo>
                      <a:pt x="837" y="808"/>
                    </a:lnTo>
                    <a:lnTo>
                      <a:pt x="834" y="814"/>
                    </a:lnTo>
                    <a:lnTo>
                      <a:pt x="832" y="819"/>
                    </a:lnTo>
                    <a:lnTo>
                      <a:pt x="828" y="822"/>
                    </a:lnTo>
                    <a:lnTo>
                      <a:pt x="824" y="823"/>
                    </a:lnTo>
                    <a:lnTo>
                      <a:pt x="819" y="825"/>
                    </a:lnTo>
                    <a:lnTo>
                      <a:pt x="814" y="825"/>
                    </a:lnTo>
                    <a:lnTo>
                      <a:pt x="802" y="822"/>
                    </a:lnTo>
                    <a:lnTo>
                      <a:pt x="788" y="820"/>
                    </a:lnTo>
                    <a:lnTo>
                      <a:pt x="781" y="819"/>
                    </a:lnTo>
                    <a:lnTo>
                      <a:pt x="775" y="820"/>
                    </a:lnTo>
                    <a:lnTo>
                      <a:pt x="770" y="822"/>
                    </a:lnTo>
                    <a:lnTo>
                      <a:pt x="766" y="826"/>
                    </a:lnTo>
                    <a:lnTo>
                      <a:pt x="758" y="834"/>
                    </a:lnTo>
                    <a:lnTo>
                      <a:pt x="747" y="845"/>
                    </a:lnTo>
                    <a:lnTo>
                      <a:pt x="740" y="848"/>
                    </a:lnTo>
                    <a:lnTo>
                      <a:pt x="733" y="851"/>
                    </a:lnTo>
                    <a:lnTo>
                      <a:pt x="724" y="853"/>
                    </a:lnTo>
                    <a:lnTo>
                      <a:pt x="715" y="853"/>
                    </a:lnTo>
                    <a:lnTo>
                      <a:pt x="696" y="853"/>
                    </a:lnTo>
                    <a:lnTo>
                      <a:pt x="681" y="851"/>
                    </a:lnTo>
                    <a:lnTo>
                      <a:pt x="674" y="852"/>
                    </a:lnTo>
                    <a:lnTo>
                      <a:pt x="667" y="853"/>
                    </a:lnTo>
                    <a:lnTo>
                      <a:pt x="658" y="858"/>
                    </a:lnTo>
                    <a:lnTo>
                      <a:pt x="651" y="861"/>
                    </a:lnTo>
                    <a:lnTo>
                      <a:pt x="637" y="872"/>
                    </a:lnTo>
                    <a:lnTo>
                      <a:pt x="625" y="882"/>
                    </a:lnTo>
                    <a:lnTo>
                      <a:pt x="620" y="885"/>
                    </a:lnTo>
                    <a:lnTo>
                      <a:pt x="618" y="889"/>
                    </a:lnTo>
                    <a:lnTo>
                      <a:pt x="616" y="892"/>
                    </a:lnTo>
                    <a:lnTo>
                      <a:pt x="613" y="895"/>
                    </a:lnTo>
                    <a:lnTo>
                      <a:pt x="613" y="898"/>
                    </a:lnTo>
                    <a:lnTo>
                      <a:pt x="613" y="902"/>
                    </a:lnTo>
                    <a:lnTo>
                      <a:pt x="614" y="905"/>
                    </a:lnTo>
                    <a:lnTo>
                      <a:pt x="616" y="908"/>
                    </a:lnTo>
                    <a:lnTo>
                      <a:pt x="617" y="915"/>
                    </a:lnTo>
                    <a:lnTo>
                      <a:pt x="618" y="920"/>
                    </a:lnTo>
                    <a:lnTo>
                      <a:pt x="616" y="924"/>
                    </a:lnTo>
                    <a:lnTo>
                      <a:pt x="612" y="929"/>
                    </a:lnTo>
                    <a:lnTo>
                      <a:pt x="610" y="932"/>
                    </a:lnTo>
                    <a:lnTo>
                      <a:pt x="608" y="936"/>
                    </a:lnTo>
                    <a:lnTo>
                      <a:pt x="607" y="941"/>
                    </a:lnTo>
                    <a:lnTo>
                      <a:pt x="606" y="947"/>
                    </a:lnTo>
                    <a:lnTo>
                      <a:pt x="605" y="961"/>
                    </a:lnTo>
                    <a:lnTo>
                      <a:pt x="607" y="974"/>
                    </a:lnTo>
                    <a:lnTo>
                      <a:pt x="608" y="980"/>
                    </a:lnTo>
                    <a:lnTo>
                      <a:pt x="611" y="984"/>
                    </a:lnTo>
                    <a:lnTo>
                      <a:pt x="613" y="987"/>
                    </a:lnTo>
                    <a:lnTo>
                      <a:pt x="617" y="990"/>
                    </a:lnTo>
                    <a:lnTo>
                      <a:pt x="623" y="992"/>
                    </a:lnTo>
                    <a:lnTo>
                      <a:pt x="630" y="992"/>
                    </a:lnTo>
                    <a:lnTo>
                      <a:pt x="635" y="993"/>
                    </a:lnTo>
                    <a:lnTo>
                      <a:pt x="638" y="995"/>
                    </a:lnTo>
                    <a:lnTo>
                      <a:pt x="639" y="998"/>
                    </a:lnTo>
                    <a:lnTo>
                      <a:pt x="640" y="1004"/>
                    </a:lnTo>
                    <a:lnTo>
                      <a:pt x="642" y="1006"/>
                    </a:lnTo>
                    <a:lnTo>
                      <a:pt x="644" y="1009"/>
                    </a:lnTo>
                    <a:lnTo>
                      <a:pt x="648" y="1010"/>
                    </a:lnTo>
                    <a:lnTo>
                      <a:pt x="652" y="1011"/>
                    </a:lnTo>
                    <a:lnTo>
                      <a:pt x="664" y="1012"/>
                    </a:lnTo>
                    <a:lnTo>
                      <a:pt x="679" y="1015"/>
                    </a:lnTo>
                    <a:lnTo>
                      <a:pt x="686" y="1017"/>
                    </a:lnTo>
                    <a:lnTo>
                      <a:pt x="690" y="1021"/>
                    </a:lnTo>
                    <a:lnTo>
                      <a:pt x="693" y="1026"/>
                    </a:lnTo>
                    <a:lnTo>
                      <a:pt x="694" y="1030"/>
                    </a:lnTo>
                    <a:lnTo>
                      <a:pt x="695" y="1042"/>
                    </a:lnTo>
                    <a:lnTo>
                      <a:pt x="695" y="1054"/>
                    </a:lnTo>
                    <a:lnTo>
                      <a:pt x="694" y="1066"/>
                    </a:lnTo>
                    <a:lnTo>
                      <a:pt x="692" y="1075"/>
                    </a:lnTo>
                    <a:lnTo>
                      <a:pt x="688" y="1087"/>
                    </a:lnTo>
                    <a:lnTo>
                      <a:pt x="684" y="1099"/>
                    </a:lnTo>
                    <a:lnTo>
                      <a:pt x="683" y="1105"/>
                    </a:lnTo>
                    <a:lnTo>
                      <a:pt x="683" y="1110"/>
                    </a:lnTo>
                    <a:lnTo>
                      <a:pt x="684" y="1115"/>
                    </a:lnTo>
                    <a:lnTo>
                      <a:pt x="686" y="1117"/>
                    </a:lnTo>
                    <a:lnTo>
                      <a:pt x="688" y="1119"/>
                    </a:lnTo>
                    <a:lnTo>
                      <a:pt x="690" y="1121"/>
                    </a:lnTo>
                    <a:lnTo>
                      <a:pt x="694" y="1122"/>
                    </a:lnTo>
                    <a:lnTo>
                      <a:pt x="696" y="1123"/>
                    </a:lnTo>
                    <a:lnTo>
                      <a:pt x="700" y="1123"/>
                    </a:lnTo>
                    <a:lnTo>
                      <a:pt x="701" y="1123"/>
                    </a:lnTo>
                    <a:lnTo>
                      <a:pt x="702" y="1124"/>
                    </a:lnTo>
                    <a:lnTo>
                      <a:pt x="702" y="1125"/>
                    </a:lnTo>
                    <a:lnTo>
                      <a:pt x="699" y="1129"/>
                    </a:lnTo>
                    <a:lnTo>
                      <a:pt x="694" y="1132"/>
                    </a:lnTo>
                    <a:lnTo>
                      <a:pt x="692" y="1135"/>
                    </a:lnTo>
                    <a:lnTo>
                      <a:pt x="690" y="1137"/>
                    </a:lnTo>
                    <a:lnTo>
                      <a:pt x="689" y="1140"/>
                    </a:lnTo>
                    <a:lnTo>
                      <a:pt x="689" y="1142"/>
                    </a:lnTo>
                    <a:lnTo>
                      <a:pt x="690" y="1147"/>
                    </a:lnTo>
                    <a:lnTo>
                      <a:pt x="695" y="1153"/>
                    </a:lnTo>
                    <a:lnTo>
                      <a:pt x="696" y="1155"/>
                    </a:lnTo>
                    <a:lnTo>
                      <a:pt x="699" y="1159"/>
                    </a:lnTo>
                    <a:lnTo>
                      <a:pt x="700" y="1163"/>
                    </a:lnTo>
                    <a:lnTo>
                      <a:pt x="701" y="1169"/>
                    </a:lnTo>
                    <a:lnTo>
                      <a:pt x="701" y="1180"/>
                    </a:lnTo>
                    <a:lnTo>
                      <a:pt x="700" y="1192"/>
                    </a:lnTo>
                    <a:lnTo>
                      <a:pt x="699" y="1198"/>
                    </a:lnTo>
                    <a:lnTo>
                      <a:pt x="696" y="1201"/>
                    </a:lnTo>
                    <a:lnTo>
                      <a:pt x="694" y="1205"/>
                    </a:lnTo>
                    <a:lnTo>
                      <a:pt x="690" y="1207"/>
                    </a:lnTo>
                    <a:lnTo>
                      <a:pt x="687" y="1209"/>
                    </a:lnTo>
                    <a:lnTo>
                      <a:pt x="683" y="1210"/>
                    </a:lnTo>
                    <a:lnTo>
                      <a:pt x="679" y="1210"/>
                    </a:lnTo>
                    <a:lnTo>
                      <a:pt x="674" y="1209"/>
                    </a:lnTo>
                    <a:lnTo>
                      <a:pt x="664" y="1207"/>
                    </a:lnTo>
                    <a:lnTo>
                      <a:pt x="656" y="1209"/>
                    </a:lnTo>
                    <a:lnTo>
                      <a:pt x="652" y="1210"/>
                    </a:lnTo>
                    <a:lnTo>
                      <a:pt x="649" y="1212"/>
                    </a:lnTo>
                    <a:lnTo>
                      <a:pt x="646" y="1214"/>
                    </a:lnTo>
                    <a:lnTo>
                      <a:pt x="643" y="1217"/>
                    </a:lnTo>
                    <a:lnTo>
                      <a:pt x="640" y="1220"/>
                    </a:lnTo>
                    <a:lnTo>
                      <a:pt x="637" y="1223"/>
                    </a:lnTo>
                    <a:lnTo>
                      <a:pt x="633" y="1224"/>
                    </a:lnTo>
                    <a:lnTo>
                      <a:pt x="630" y="1226"/>
                    </a:lnTo>
                    <a:lnTo>
                      <a:pt x="620" y="1228"/>
                    </a:lnTo>
                    <a:lnTo>
                      <a:pt x="610" y="1228"/>
                    </a:lnTo>
                    <a:lnTo>
                      <a:pt x="605" y="1226"/>
                    </a:lnTo>
                    <a:lnTo>
                      <a:pt x="600" y="1225"/>
                    </a:lnTo>
                    <a:lnTo>
                      <a:pt x="595" y="1223"/>
                    </a:lnTo>
                    <a:lnTo>
                      <a:pt x="592" y="1219"/>
                    </a:lnTo>
                    <a:lnTo>
                      <a:pt x="583" y="1212"/>
                    </a:lnTo>
                    <a:lnTo>
                      <a:pt x="577" y="1204"/>
                    </a:lnTo>
                    <a:lnTo>
                      <a:pt x="570" y="1194"/>
                    </a:lnTo>
                    <a:lnTo>
                      <a:pt x="563" y="1186"/>
                    </a:lnTo>
                    <a:lnTo>
                      <a:pt x="555" y="1178"/>
                    </a:lnTo>
                    <a:lnTo>
                      <a:pt x="544" y="1171"/>
                    </a:lnTo>
                    <a:lnTo>
                      <a:pt x="533" y="1162"/>
                    </a:lnTo>
                    <a:lnTo>
                      <a:pt x="520" y="1156"/>
                    </a:lnTo>
                    <a:lnTo>
                      <a:pt x="509" y="1151"/>
                    </a:lnTo>
                    <a:lnTo>
                      <a:pt x="499" y="1150"/>
                    </a:lnTo>
                    <a:lnTo>
                      <a:pt x="488" y="1150"/>
                    </a:lnTo>
                    <a:lnTo>
                      <a:pt x="475" y="1150"/>
                    </a:lnTo>
                    <a:lnTo>
                      <a:pt x="468" y="1150"/>
                    </a:lnTo>
                    <a:lnTo>
                      <a:pt x="461" y="1149"/>
                    </a:lnTo>
                    <a:lnTo>
                      <a:pt x="454" y="1147"/>
                    </a:lnTo>
                    <a:lnTo>
                      <a:pt x="447" y="1144"/>
                    </a:lnTo>
                    <a:lnTo>
                      <a:pt x="429" y="1137"/>
                    </a:lnTo>
                    <a:lnTo>
                      <a:pt x="410" y="1130"/>
                    </a:lnTo>
                    <a:lnTo>
                      <a:pt x="400" y="1127"/>
                    </a:lnTo>
                    <a:lnTo>
                      <a:pt x="392" y="1123"/>
                    </a:lnTo>
                    <a:lnTo>
                      <a:pt x="385" y="1118"/>
                    </a:lnTo>
                    <a:lnTo>
                      <a:pt x="381" y="1115"/>
                    </a:lnTo>
                    <a:lnTo>
                      <a:pt x="375" y="1105"/>
                    </a:lnTo>
                    <a:lnTo>
                      <a:pt x="369" y="1094"/>
                    </a:lnTo>
                    <a:lnTo>
                      <a:pt x="362" y="1084"/>
                    </a:lnTo>
                    <a:lnTo>
                      <a:pt x="354" y="1074"/>
                    </a:lnTo>
                    <a:lnTo>
                      <a:pt x="346" y="1067"/>
                    </a:lnTo>
                    <a:lnTo>
                      <a:pt x="339" y="1062"/>
                    </a:lnTo>
                    <a:lnTo>
                      <a:pt x="335" y="1062"/>
                    </a:lnTo>
                    <a:lnTo>
                      <a:pt x="333" y="1062"/>
                    </a:lnTo>
                    <a:lnTo>
                      <a:pt x="330" y="1065"/>
                    </a:lnTo>
                    <a:lnTo>
                      <a:pt x="329" y="1068"/>
                    </a:lnTo>
                    <a:lnTo>
                      <a:pt x="327" y="1081"/>
                    </a:lnTo>
                    <a:lnTo>
                      <a:pt x="322" y="1098"/>
                    </a:lnTo>
                    <a:lnTo>
                      <a:pt x="316" y="1116"/>
                    </a:lnTo>
                    <a:lnTo>
                      <a:pt x="311" y="1129"/>
                    </a:lnTo>
                    <a:lnTo>
                      <a:pt x="308" y="1132"/>
                    </a:lnTo>
                    <a:lnTo>
                      <a:pt x="304" y="1137"/>
                    </a:lnTo>
                    <a:lnTo>
                      <a:pt x="300" y="1140"/>
                    </a:lnTo>
                    <a:lnTo>
                      <a:pt x="297" y="1142"/>
                    </a:lnTo>
                    <a:lnTo>
                      <a:pt x="293" y="1144"/>
                    </a:lnTo>
                    <a:lnTo>
                      <a:pt x="289" y="1144"/>
                    </a:lnTo>
                    <a:lnTo>
                      <a:pt x="285" y="1144"/>
                    </a:lnTo>
                    <a:lnTo>
                      <a:pt x="280" y="1142"/>
                    </a:lnTo>
                    <a:lnTo>
                      <a:pt x="273" y="1138"/>
                    </a:lnTo>
                    <a:lnTo>
                      <a:pt x="266" y="1137"/>
                    </a:lnTo>
                    <a:lnTo>
                      <a:pt x="258" y="1137"/>
                    </a:lnTo>
                    <a:lnTo>
                      <a:pt x="246" y="1136"/>
                    </a:lnTo>
                    <a:lnTo>
                      <a:pt x="236" y="1135"/>
                    </a:lnTo>
                    <a:lnTo>
                      <a:pt x="226" y="1131"/>
                    </a:lnTo>
                    <a:lnTo>
                      <a:pt x="215" y="1128"/>
                    </a:lnTo>
                    <a:lnTo>
                      <a:pt x="202" y="1122"/>
                    </a:lnTo>
                    <a:lnTo>
                      <a:pt x="196" y="1118"/>
                    </a:lnTo>
                    <a:lnTo>
                      <a:pt x="191" y="1117"/>
                    </a:lnTo>
                    <a:lnTo>
                      <a:pt x="186" y="1118"/>
                    </a:lnTo>
                    <a:lnTo>
                      <a:pt x="180" y="1122"/>
                    </a:lnTo>
                    <a:lnTo>
                      <a:pt x="174" y="1125"/>
                    </a:lnTo>
                    <a:lnTo>
                      <a:pt x="167" y="1129"/>
                    </a:lnTo>
                    <a:lnTo>
                      <a:pt x="160" y="1132"/>
                    </a:lnTo>
                    <a:lnTo>
                      <a:pt x="153" y="1134"/>
                    </a:lnTo>
                    <a:lnTo>
                      <a:pt x="142" y="1135"/>
                    </a:lnTo>
                    <a:lnTo>
                      <a:pt x="135" y="1136"/>
                    </a:lnTo>
                    <a:lnTo>
                      <a:pt x="133" y="1136"/>
                    </a:lnTo>
                    <a:lnTo>
                      <a:pt x="130" y="1137"/>
                    </a:lnTo>
                    <a:lnTo>
                      <a:pt x="129" y="1140"/>
                    </a:lnTo>
                    <a:lnTo>
                      <a:pt x="127" y="1142"/>
                    </a:lnTo>
                    <a:lnTo>
                      <a:pt x="125" y="1146"/>
                    </a:lnTo>
                    <a:lnTo>
                      <a:pt x="121" y="1148"/>
                    </a:lnTo>
                    <a:lnTo>
                      <a:pt x="116" y="1150"/>
                    </a:lnTo>
                    <a:lnTo>
                      <a:pt x="110" y="1151"/>
                    </a:lnTo>
                    <a:lnTo>
                      <a:pt x="107" y="1151"/>
                    </a:lnTo>
                    <a:lnTo>
                      <a:pt x="104" y="1153"/>
                    </a:lnTo>
                    <a:lnTo>
                      <a:pt x="103" y="1155"/>
                    </a:lnTo>
                    <a:lnTo>
                      <a:pt x="102" y="1157"/>
                    </a:lnTo>
                    <a:lnTo>
                      <a:pt x="101" y="1163"/>
                    </a:lnTo>
                    <a:lnTo>
                      <a:pt x="101" y="1169"/>
                    </a:lnTo>
                    <a:lnTo>
                      <a:pt x="102" y="1176"/>
                    </a:lnTo>
                    <a:lnTo>
                      <a:pt x="103" y="1182"/>
                    </a:lnTo>
                    <a:lnTo>
                      <a:pt x="108" y="1190"/>
                    </a:lnTo>
                    <a:lnTo>
                      <a:pt x="114" y="1197"/>
                    </a:lnTo>
                    <a:lnTo>
                      <a:pt x="122" y="1205"/>
                    </a:lnTo>
                    <a:lnTo>
                      <a:pt x="129" y="1213"/>
                    </a:lnTo>
                    <a:lnTo>
                      <a:pt x="136" y="1220"/>
                    </a:lnTo>
                    <a:lnTo>
                      <a:pt x="144" y="1225"/>
                    </a:lnTo>
                    <a:lnTo>
                      <a:pt x="151" y="1229"/>
                    </a:lnTo>
                    <a:lnTo>
                      <a:pt x="160" y="1230"/>
                    </a:lnTo>
                    <a:lnTo>
                      <a:pt x="172" y="1231"/>
                    </a:lnTo>
                    <a:lnTo>
                      <a:pt x="186" y="1231"/>
                    </a:lnTo>
                    <a:lnTo>
                      <a:pt x="193" y="1232"/>
                    </a:lnTo>
                    <a:lnTo>
                      <a:pt x="198" y="1234"/>
                    </a:lnTo>
                    <a:lnTo>
                      <a:pt x="203" y="1235"/>
                    </a:lnTo>
                    <a:lnTo>
                      <a:pt x="207" y="1237"/>
                    </a:lnTo>
                    <a:lnTo>
                      <a:pt x="209" y="1239"/>
                    </a:lnTo>
                    <a:lnTo>
                      <a:pt x="210" y="1243"/>
                    </a:lnTo>
                    <a:lnTo>
                      <a:pt x="211" y="1247"/>
                    </a:lnTo>
                    <a:lnTo>
                      <a:pt x="211" y="1250"/>
                    </a:lnTo>
                    <a:lnTo>
                      <a:pt x="210" y="1254"/>
                    </a:lnTo>
                    <a:lnTo>
                      <a:pt x="209" y="1258"/>
                    </a:lnTo>
                    <a:lnTo>
                      <a:pt x="207" y="1263"/>
                    </a:lnTo>
                    <a:lnTo>
                      <a:pt x="204" y="1268"/>
                    </a:lnTo>
                    <a:lnTo>
                      <a:pt x="197" y="1277"/>
                    </a:lnTo>
                    <a:lnTo>
                      <a:pt x="189" y="1286"/>
                    </a:lnTo>
                    <a:lnTo>
                      <a:pt x="185" y="1292"/>
                    </a:lnTo>
                    <a:lnTo>
                      <a:pt x="182" y="1297"/>
                    </a:lnTo>
                    <a:lnTo>
                      <a:pt x="179" y="1304"/>
                    </a:lnTo>
                    <a:lnTo>
                      <a:pt x="177" y="1310"/>
                    </a:lnTo>
                    <a:lnTo>
                      <a:pt x="176" y="1316"/>
                    </a:lnTo>
                    <a:lnTo>
                      <a:pt x="176" y="1321"/>
                    </a:lnTo>
                    <a:lnTo>
                      <a:pt x="176" y="1327"/>
                    </a:lnTo>
                    <a:lnTo>
                      <a:pt x="177" y="1332"/>
                    </a:lnTo>
                    <a:lnTo>
                      <a:pt x="180" y="1339"/>
                    </a:lnTo>
                    <a:lnTo>
                      <a:pt x="183" y="1346"/>
                    </a:lnTo>
                    <a:lnTo>
                      <a:pt x="183" y="1349"/>
                    </a:lnTo>
                    <a:lnTo>
                      <a:pt x="183" y="1351"/>
                    </a:lnTo>
                    <a:lnTo>
                      <a:pt x="180" y="1352"/>
                    </a:lnTo>
                    <a:lnTo>
                      <a:pt x="178" y="1355"/>
                    </a:lnTo>
                    <a:lnTo>
                      <a:pt x="173" y="1357"/>
                    </a:lnTo>
                    <a:lnTo>
                      <a:pt x="170" y="1359"/>
                    </a:lnTo>
                    <a:lnTo>
                      <a:pt x="167" y="1362"/>
                    </a:lnTo>
                    <a:lnTo>
                      <a:pt x="165" y="1364"/>
                    </a:lnTo>
                    <a:lnTo>
                      <a:pt x="164" y="1368"/>
                    </a:lnTo>
                    <a:lnTo>
                      <a:pt x="163" y="1371"/>
                    </a:lnTo>
                    <a:lnTo>
                      <a:pt x="164" y="1375"/>
                    </a:lnTo>
                    <a:lnTo>
                      <a:pt x="165" y="1377"/>
                    </a:lnTo>
                    <a:lnTo>
                      <a:pt x="166" y="1382"/>
                    </a:lnTo>
                    <a:lnTo>
                      <a:pt x="167" y="1388"/>
                    </a:lnTo>
                    <a:lnTo>
                      <a:pt x="166" y="1392"/>
                    </a:lnTo>
                    <a:lnTo>
                      <a:pt x="165" y="1395"/>
                    </a:lnTo>
                    <a:lnTo>
                      <a:pt x="163" y="1399"/>
                    </a:lnTo>
                    <a:lnTo>
                      <a:pt x="160" y="1402"/>
                    </a:lnTo>
                    <a:lnTo>
                      <a:pt x="153" y="1407"/>
                    </a:lnTo>
                    <a:lnTo>
                      <a:pt x="146" y="1411"/>
                    </a:lnTo>
                    <a:lnTo>
                      <a:pt x="136" y="1413"/>
                    </a:lnTo>
                    <a:lnTo>
                      <a:pt x="123" y="1415"/>
                    </a:lnTo>
                    <a:lnTo>
                      <a:pt x="108" y="1417"/>
                    </a:lnTo>
                    <a:lnTo>
                      <a:pt x="94" y="1419"/>
                    </a:lnTo>
                    <a:lnTo>
                      <a:pt x="87" y="1421"/>
                    </a:lnTo>
                    <a:lnTo>
                      <a:pt x="82" y="1425"/>
                    </a:lnTo>
                    <a:lnTo>
                      <a:pt x="77" y="1428"/>
                    </a:lnTo>
                    <a:lnTo>
                      <a:pt x="75" y="1434"/>
                    </a:lnTo>
                    <a:lnTo>
                      <a:pt x="72" y="1445"/>
                    </a:lnTo>
                    <a:lnTo>
                      <a:pt x="72" y="1453"/>
                    </a:lnTo>
                    <a:lnTo>
                      <a:pt x="71" y="1457"/>
                    </a:lnTo>
                    <a:lnTo>
                      <a:pt x="71" y="1459"/>
                    </a:lnTo>
                    <a:lnTo>
                      <a:pt x="70" y="1462"/>
                    </a:lnTo>
                    <a:lnTo>
                      <a:pt x="67" y="1463"/>
                    </a:lnTo>
                    <a:lnTo>
                      <a:pt x="62" y="1466"/>
                    </a:lnTo>
                    <a:lnTo>
                      <a:pt x="54" y="1470"/>
                    </a:lnTo>
                    <a:lnTo>
                      <a:pt x="52" y="1471"/>
                    </a:lnTo>
                    <a:lnTo>
                      <a:pt x="48" y="1475"/>
                    </a:lnTo>
                    <a:lnTo>
                      <a:pt x="46" y="1477"/>
                    </a:lnTo>
                    <a:lnTo>
                      <a:pt x="45" y="1481"/>
                    </a:lnTo>
                    <a:lnTo>
                      <a:pt x="44" y="1489"/>
                    </a:lnTo>
                    <a:lnTo>
                      <a:pt x="46" y="1499"/>
                    </a:lnTo>
                    <a:lnTo>
                      <a:pt x="47" y="1503"/>
                    </a:lnTo>
                    <a:lnTo>
                      <a:pt x="50" y="1509"/>
                    </a:lnTo>
                    <a:lnTo>
                      <a:pt x="52" y="1513"/>
                    </a:lnTo>
                    <a:lnTo>
                      <a:pt x="54" y="1518"/>
                    </a:lnTo>
                    <a:lnTo>
                      <a:pt x="62" y="1525"/>
                    </a:lnTo>
                    <a:lnTo>
                      <a:pt x="69" y="1532"/>
                    </a:lnTo>
                    <a:lnTo>
                      <a:pt x="72" y="1535"/>
                    </a:lnTo>
                    <a:lnTo>
                      <a:pt x="75" y="1539"/>
                    </a:lnTo>
                    <a:lnTo>
                      <a:pt x="77" y="1544"/>
                    </a:lnTo>
                    <a:lnTo>
                      <a:pt x="79" y="1547"/>
                    </a:lnTo>
                    <a:lnTo>
                      <a:pt x="79" y="1552"/>
                    </a:lnTo>
                    <a:lnTo>
                      <a:pt x="79" y="1556"/>
                    </a:lnTo>
                    <a:lnTo>
                      <a:pt x="77" y="1560"/>
                    </a:lnTo>
                    <a:lnTo>
                      <a:pt x="76" y="1564"/>
                    </a:lnTo>
                    <a:lnTo>
                      <a:pt x="70" y="1572"/>
                    </a:lnTo>
                    <a:lnTo>
                      <a:pt x="64" y="1581"/>
                    </a:lnTo>
                    <a:lnTo>
                      <a:pt x="59" y="1590"/>
                    </a:lnTo>
                    <a:lnTo>
                      <a:pt x="53" y="1600"/>
                    </a:lnTo>
                    <a:lnTo>
                      <a:pt x="50" y="1609"/>
                    </a:lnTo>
                    <a:lnTo>
                      <a:pt x="48" y="1617"/>
                    </a:lnTo>
                    <a:lnTo>
                      <a:pt x="48" y="1621"/>
                    </a:lnTo>
                    <a:lnTo>
                      <a:pt x="50" y="1625"/>
                    </a:lnTo>
                    <a:lnTo>
                      <a:pt x="51" y="1628"/>
                    </a:lnTo>
                    <a:lnTo>
                      <a:pt x="53" y="1632"/>
                    </a:lnTo>
                    <a:lnTo>
                      <a:pt x="58" y="1638"/>
                    </a:lnTo>
                    <a:lnTo>
                      <a:pt x="65" y="1641"/>
                    </a:lnTo>
                    <a:lnTo>
                      <a:pt x="73" y="1642"/>
                    </a:lnTo>
                    <a:lnTo>
                      <a:pt x="83" y="1642"/>
                    </a:lnTo>
                    <a:lnTo>
                      <a:pt x="92" y="1640"/>
                    </a:lnTo>
                    <a:lnTo>
                      <a:pt x="101" y="1638"/>
                    </a:lnTo>
                    <a:lnTo>
                      <a:pt x="106" y="1636"/>
                    </a:lnTo>
                    <a:lnTo>
                      <a:pt x="110" y="1636"/>
                    </a:lnTo>
                    <a:lnTo>
                      <a:pt x="116" y="1638"/>
                    </a:lnTo>
                    <a:lnTo>
                      <a:pt x="121" y="1640"/>
                    </a:lnTo>
                    <a:lnTo>
                      <a:pt x="127" y="1642"/>
                    </a:lnTo>
                    <a:lnTo>
                      <a:pt x="132" y="1645"/>
                    </a:lnTo>
                    <a:lnTo>
                      <a:pt x="136" y="1648"/>
                    </a:lnTo>
                    <a:lnTo>
                      <a:pt x="139" y="1652"/>
                    </a:lnTo>
                    <a:lnTo>
                      <a:pt x="142" y="1661"/>
                    </a:lnTo>
                    <a:lnTo>
                      <a:pt x="144" y="1672"/>
                    </a:lnTo>
                    <a:lnTo>
                      <a:pt x="144" y="1683"/>
                    </a:lnTo>
                    <a:lnTo>
                      <a:pt x="142" y="1691"/>
                    </a:lnTo>
                    <a:lnTo>
                      <a:pt x="140" y="1695"/>
                    </a:lnTo>
                    <a:lnTo>
                      <a:pt x="138" y="1698"/>
                    </a:lnTo>
                    <a:lnTo>
                      <a:pt x="133" y="1702"/>
                    </a:lnTo>
                    <a:lnTo>
                      <a:pt x="128" y="1704"/>
                    </a:lnTo>
                    <a:lnTo>
                      <a:pt x="119" y="1708"/>
                    </a:lnTo>
                    <a:lnTo>
                      <a:pt x="110" y="1710"/>
                    </a:lnTo>
                    <a:lnTo>
                      <a:pt x="102" y="1714"/>
                    </a:lnTo>
                    <a:lnTo>
                      <a:pt x="94" y="1717"/>
                    </a:lnTo>
                    <a:lnTo>
                      <a:pt x="90" y="1720"/>
                    </a:lnTo>
                    <a:lnTo>
                      <a:pt x="87" y="1722"/>
                    </a:lnTo>
                    <a:lnTo>
                      <a:pt x="84" y="1724"/>
                    </a:lnTo>
                    <a:lnTo>
                      <a:pt x="83" y="1728"/>
                    </a:lnTo>
                    <a:lnTo>
                      <a:pt x="83" y="1735"/>
                    </a:lnTo>
                    <a:lnTo>
                      <a:pt x="85" y="1741"/>
                    </a:lnTo>
                    <a:lnTo>
                      <a:pt x="89" y="1746"/>
                    </a:lnTo>
                    <a:lnTo>
                      <a:pt x="94" y="1751"/>
                    </a:lnTo>
                    <a:lnTo>
                      <a:pt x="100" y="1754"/>
                    </a:lnTo>
                    <a:lnTo>
                      <a:pt x="103" y="1760"/>
                    </a:lnTo>
                    <a:lnTo>
                      <a:pt x="104" y="1762"/>
                    </a:lnTo>
                    <a:lnTo>
                      <a:pt x="106" y="1766"/>
                    </a:lnTo>
                    <a:lnTo>
                      <a:pt x="106" y="1770"/>
                    </a:lnTo>
                    <a:lnTo>
                      <a:pt x="104" y="1773"/>
                    </a:lnTo>
                    <a:lnTo>
                      <a:pt x="103" y="1778"/>
                    </a:lnTo>
                    <a:lnTo>
                      <a:pt x="102" y="1783"/>
                    </a:lnTo>
                    <a:lnTo>
                      <a:pt x="102" y="1786"/>
                    </a:lnTo>
                    <a:lnTo>
                      <a:pt x="103" y="1792"/>
                    </a:lnTo>
                    <a:lnTo>
                      <a:pt x="104" y="1803"/>
                    </a:lnTo>
                    <a:lnTo>
                      <a:pt x="104" y="1816"/>
                    </a:lnTo>
                    <a:lnTo>
                      <a:pt x="102" y="1830"/>
                    </a:lnTo>
                    <a:lnTo>
                      <a:pt x="100" y="1843"/>
                    </a:lnTo>
                    <a:lnTo>
                      <a:pt x="97" y="1854"/>
                    </a:lnTo>
                    <a:lnTo>
                      <a:pt x="95" y="1861"/>
                    </a:lnTo>
                    <a:lnTo>
                      <a:pt x="95" y="1865"/>
                    </a:lnTo>
                    <a:lnTo>
                      <a:pt x="96" y="1868"/>
                    </a:lnTo>
                    <a:lnTo>
                      <a:pt x="96" y="1872"/>
                    </a:lnTo>
                    <a:lnTo>
                      <a:pt x="98" y="1877"/>
                    </a:lnTo>
                    <a:lnTo>
                      <a:pt x="102" y="1884"/>
                    </a:lnTo>
                    <a:lnTo>
                      <a:pt x="107" y="1888"/>
                    </a:lnTo>
                    <a:lnTo>
                      <a:pt x="108" y="1890"/>
                    </a:lnTo>
                    <a:lnTo>
                      <a:pt x="108" y="1892"/>
                    </a:lnTo>
                    <a:lnTo>
                      <a:pt x="108" y="1894"/>
                    </a:lnTo>
                    <a:lnTo>
                      <a:pt x="107" y="1898"/>
                    </a:lnTo>
                    <a:lnTo>
                      <a:pt x="95" y="1912"/>
                    </a:lnTo>
                    <a:lnTo>
                      <a:pt x="83" y="1926"/>
                    </a:lnTo>
                    <a:lnTo>
                      <a:pt x="79" y="1935"/>
                    </a:lnTo>
                    <a:lnTo>
                      <a:pt x="77" y="1941"/>
                    </a:lnTo>
                    <a:lnTo>
                      <a:pt x="76" y="1948"/>
                    </a:lnTo>
                    <a:lnTo>
                      <a:pt x="75" y="1955"/>
                    </a:lnTo>
                    <a:lnTo>
                      <a:pt x="72" y="1962"/>
                    </a:lnTo>
                    <a:lnTo>
                      <a:pt x="69" y="1967"/>
                    </a:lnTo>
                    <a:lnTo>
                      <a:pt x="66" y="1969"/>
                    </a:lnTo>
                    <a:lnTo>
                      <a:pt x="64" y="1970"/>
                    </a:lnTo>
                    <a:lnTo>
                      <a:pt x="59" y="1972"/>
                    </a:lnTo>
                    <a:lnTo>
                      <a:pt x="56" y="1973"/>
                    </a:lnTo>
                    <a:lnTo>
                      <a:pt x="44" y="1973"/>
                    </a:lnTo>
                    <a:lnTo>
                      <a:pt x="33" y="1974"/>
                    </a:lnTo>
                    <a:lnTo>
                      <a:pt x="22" y="1975"/>
                    </a:lnTo>
                    <a:lnTo>
                      <a:pt x="15" y="1979"/>
                    </a:lnTo>
                    <a:lnTo>
                      <a:pt x="9" y="1985"/>
                    </a:lnTo>
                    <a:lnTo>
                      <a:pt x="3" y="1993"/>
                    </a:lnTo>
                    <a:lnTo>
                      <a:pt x="2" y="1998"/>
                    </a:lnTo>
                    <a:lnTo>
                      <a:pt x="1" y="2003"/>
                    </a:lnTo>
                    <a:lnTo>
                      <a:pt x="0" y="2007"/>
                    </a:lnTo>
                    <a:lnTo>
                      <a:pt x="1" y="2012"/>
                    </a:lnTo>
                    <a:lnTo>
                      <a:pt x="4" y="2022"/>
                    </a:lnTo>
                    <a:lnTo>
                      <a:pt x="9" y="2032"/>
                    </a:lnTo>
                    <a:lnTo>
                      <a:pt x="15" y="2043"/>
                    </a:lnTo>
                    <a:lnTo>
                      <a:pt x="20" y="2051"/>
                    </a:lnTo>
                    <a:lnTo>
                      <a:pt x="25" y="2058"/>
                    </a:lnTo>
                    <a:lnTo>
                      <a:pt x="28" y="2064"/>
                    </a:lnTo>
                    <a:lnTo>
                      <a:pt x="31" y="2071"/>
                    </a:lnTo>
                    <a:lnTo>
                      <a:pt x="33" y="2079"/>
                    </a:lnTo>
                    <a:lnTo>
                      <a:pt x="35" y="2085"/>
                    </a:lnTo>
                    <a:lnTo>
                      <a:pt x="40" y="2088"/>
                    </a:lnTo>
                    <a:lnTo>
                      <a:pt x="44" y="2090"/>
                    </a:lnTo>
                    <a:lnTo>
                      <a:pt x="48" y="2090"/>
                    </a:lnTo>
                    <a:lnTo>
                      <a:pt x="53" y="2092"/>
                    </a:lnTo>
                    <a:lnTo>
                      <a:pt x="58" y="2093"/>
                    </a:lnTo>
                    <a:lnTo>
                      <a:pt x="63" y="2096"/>
                    </a:lnTo>
                    <a:lnTo>
                      <a:pt x="69" y="2102"/>
                    </a:lnTo>
                    <a:lnTo>
                      <a:pt x="72" y="2109"/>
                    </a:lnTo>
                    <a:lnTo>
                      <a:pt x="76" y="2118"/>
                    </a:lnTo>
                    <a:lnTo>
                      <a:pt x="77" y="2121"/>
                    </a:lnTo>
                    <a:lnTo>
                      <a:pt x="78" y="2125"/>
                    </a:lnTo>
                    <a:lnTo>
                      <a:pt x="78" y="2129"/>
                    </a:lnTo>
                    <a:lnTo>
                      <a:pt x="77" y="2131"/>
                    </a:lnTo>
                    <a:lnTo>
                      <a:pt x="73" y="2136"/>
                    </a:lnTo>
                    <a:lnTo>
                      <a:pt x="70" y="2140"/>
                    </a:lnTo>
                    <a:lnTo>
                      <a:pt x="69" y="2142"/>
                    </a:lnTo>
                    <a:lnTo>
                      <a:pt x="69" y="2145"/>
                    </a:lnTo>
                    <a:lnTo>
                      <a:pt x="69" y="2149"/>
                    </a:lnTo>
                    <a:lnTo>
                      <a:pt x="71" y="2153"/>
                    </a:lnTo>
                    <a:lnTo>
                      <a:pt x="78" y="2163"/>
                    </a:lnTo>
                    <a:lnTo>
                      <a:pt x="83" y="2172"/>
                    </a:lnTo>
                    <a:lnTo>
                      <a:pt x="85" y="2177"/>
                    </a:lnTo>
                    <a:lnTo>
                      <a:pt x="87" y="2181"/>
                    </a:lnTo>
                    <a:lnTo>
                      <a:pt x="88" y="2186"/>
                    </a:lnTo>
                    <a:lnTo>
                      <a:pt x="88" y="2192"/>
                    </a:lnTo>
                    <a:lnTo>
                      <a:pt x="87" y="2202"/>
                    </a:lnTo>
                    <a:lnTo>
                      <a:pt x="84" y="2212"/>
                    </a:lnTo>
                    <a:lnTo>
                      <a:pt x="84" y="2215"/>
                    </a:lnTo>
                    <a:lnTo>
                      <a:pt x="85" y="2219"/>
                    </a:lnTo>
                    <a:lnTo>
                      <a:pt x="88" y="2222"/>
                    </a:lnTo>
                    <a:lnTo>
                      <a:pt x="91" y="2226"/>
                    </a:lnTo>
                    <a:lnTo>
                      <a:pt x="104" y="2233"/>
                    </a:lnTo>
                    <a:lnTo>
                      <a:pt x="122" y="2240"/>
                    </a:lnTo>
                    <a:lnTo>
                      <a:pt x="130" y="2245"/>
                    </a:lnTo>
                    <a:lnTo>
                      <a:pt x="139" y="2250"/>
                    </a:lnTo>
                    <a:lnTo>
                      <a:pt x="145" y="2256"/>
                    </a:lnTo>
                    <a:lnTo>
                      <a:pt x="148" y="2262"/>
                    </a:lnTo>
                    <a:lnTo>
                      <a:pt x="151" y="2268"/>
                    </a:lnTo>
                    <a:lnTo>
                      <a:pt x="153" y="2274"/>
                    </a:lnTo>
                    <a:lnTo>
                      <a:pt x="153" y="2278"/>
                    </a:lnTo>
                    <a:lnTo>
                      <a:pt x="154" y="2283"/>
                    </a:lnTo>
                    <a:lnTo>
                      <a:pt x="153" y="2291"/>
                    </a:lnTo>
                    <a:lnTo>
                      <a:pt x="153" y="2302"/>
                    </a:lnTo>
                    <a:lnTo>
                      <a:pt x="153" y="2314"/>
                    </a:lnTo>
                    <a:lnTo>
                      <a:pt x="157" y="2329"/>
                    </a:lnTo>
                    <a:lnTo>
                      <a:pt x="159" y="2337"/>
                    </a:lnTo>
                    <a:lnTo>
                      <a:pt x="161" y="2344"/>
                    </a:lnTo>
                    <a:lnTo>
                      <a:pt x="165" y="2350"/>
                    </a:lnTo>
                    <a:lnTo>
                      <a:pt x="169" y="2354"/>
                    </a:lnTo>
                    <a:lnTo>
                      <a:pt x="176" y="2365"/>
                    </a:lnTo>
                    <a:lnTo>
                      <a:pt x="183" y="2379"/>
                    </a:lnTo>
                    <a:lnTo>
                      <a:pt x="188" y="2385"/>
                    </a:lnTo>
                    <a:lnTo>
                      <a:pt x="191" y="2391"/>
                    </a:lnTo>
                    <a:lnTo>
                      <a:pt x="196" y="2396"/>
                    </a:lnTo>
                    <a:lnTo>
                      <a:pt x="199" y="2400"/>
                    </a:lnTo>
                    <a:lnTo>
                      <a:pt x="204" y="2402"/>
                    </a:lnTo>
                    <a:lnTo>
                      <a:pt x="209" y="2403"/>
                    </a:lnTo>
                    <a:lnTo>
                      <a:pt x="215" y="2404"/>
                    </a:lnTo>
                    <a:lnTo>
                      <a:pt x="221" y="2404"/>
                    </a:lnTo>
                    <a:lnTo>
                      <a:pt x="227" y="2404"/>
                    </a:lnTo>
                    <a:lnTo>
                      <a:pt x="233" y="2405"/>
                    </a:lnTo>
                    <a:lnTo>
                      <a:pt x="237" y="2408"/>
                    </a:lnTo>
                    <a:lnTo>
                      <a:pt x="241" y="2410"/>
                    </a:lnTo>
                    <a:lnTo>
                      <a:pt x="248" y="2416"/>
                    </a:lnTo>
                    <a:lnTo>
                      <a:pt x="255" y="2421"/>
                    </a:lnTo>
                    <a:lnTo>
                      <a:pt x="265" y="2423"/>
                    </a:lnTo>
                    <a:lnTo>
                      <a:pt x="274" y="2424"/>
                    </a:lnTo>
                    <a:lnTo>
                      <a:pt x="279" y="2424"/>
                    </a:lnTo>
                    <a:lnTo>
                      <a:pt x="281" y="2426"/>
                    </a:lnTo>
                    <a:lnTo>
                      <a:pt x="284" y="2427"/>
                    </a:lnTo>
                    <a:lnTo>
                      <a:pt x="284" y="2429"/>
                    </a:lnTo>
                    <a:lnTo>
                      <a:pt x="283" y="2435"/>
                    </a:lnTo>
                    <a:lnTo>
                      <a:pt x="279" y="2441"/>
                    </a:lnTo>
                    <a:lnTo>
                      <a:pt x="278" y="2443"/>
                    </a:lnTo>
                    <a:lnTo>
                      <a:pt x="278" y="2446"/>
                    </a:lnTo>
                    <a:lnTo>
                      <a:pt x="278" y="2448"/>
                    </a:lnTo>
                    <a:lnTo>
                      <a:pt x="280" y="2451"/>
                    </a:lnTo>
                    <a:lnTo>
                      <a:pt x="285" y="2457"/>
                    </a:lnTo>
                    <a:lnTo>
                      <a:pt x="291" y="2463"/>
                    </a:lnTo>
                    <a:lnTo>
                      <a:pt x="300" y="2470"/>
                    </a:lnTo>
                    <a:lnTo>
                      <a:pt x="314" y="2477"/>
                    </a:lnTo>
                    <a:lnTo>
                      <a:pt x="322" y="2479"/>
                    </a:lnTo>
                    <a:lnTo>
                      <a:pt x="329" y="2482"/>
                    </a:lnTo>
                    <a:lnTo>
                      <a:pt x="336" y="2483"/>
                    </a:lnTo>
                    <a:lnTo>
                      <a:pt x="343" y="2483"/>
                    </a:lnTo>
                    <a:lnTo>
                      <a:pt x="349" y="2480"/>
                    </a:lnTo>
                    <a:lnTo>
                      <a:pt x="355" y="2478"/>
                    </a:lnTo>
                    <a:lnTo>
                      <a:pt x="360" y="2476"/>
                    </a:lnTo>
                    <a:lnTo>
                      <a:pt x="363" y="2472"/>
                    </a:lnTo>
                    <a:lnTo>
                      <a:pt x="372" y="2463"/>
                    </a:lnTo>
                    <a:lnTo>
                      <a:pt x="379" y="2454"/>
                    </a:lnTo>
                    <a:lnTo>
                      <a:pt x="383" y="2451"/>
                    </a:lnTo>
                    <a:lnTo>
                      <a:pt x="387" y="2447"/>
                    </a:lnTo>
                    <a:lnTo>
                      <a:pt x="391" y="2445"/>
                    </a:lnTo>
                    <a:lnTo>
                      <a:pt x="396" y="2442"/>
                    </a:lnTo>
                    <a:lnTo>
                      <a:pt x="399" y="2442"/>
                    </a:lnTo>
                    <a:lnTo>
                      <a:pt x="403" y="2442"/>
                    </a:lnTo>
                    <a:lnTo>
                      <a:pt x="406" y="2443"/>
                    </a:lnTo>
                    <a:lnTo>
                      <a:pt x="410" y="2447"/>
                    </a:lnTo>
                    <a:lnTo>
                      <a:pt x="412" y="2451"/>
                    </a:lnTo>
                    <a:lnTo>
                      <a:pt x="416" y="2453"/>
                    </a:lnTo>
                    <a:lnTo>
                      <a:pt x="418" y="2455"/>
                    </a:lnTo>
                    <a:lnTo>
                      <a:pt x="423" y="2458"/>
                    </a:lnTo>
                    <a:lnTo>
                      <a:pt x="432" y="2459"/>
                    </a:lnTo>
                    <a:lnTo>
                      <a:pt x="443" y="2459"/>
                    </a:lnTo>
                    <a:lnTo>
                      <a:pt x="455" y="2459"/>
                    </a:lnTo>
                    <a:lnTo>
                      <a:pt x="465" y="2455"/>
                    </a:lnTo>
                    <a:lnTo>
                      <a:pt x="468" y="2454"/>
                    </a:lnTo>
                    <a:lnTo>
                      <a:pt x="470" y="2451"/>
                    </a:lnTo>
                    <a:lnTo>
                      <a:pt x="473" y="2447"/>
                    </a:lnTo>
                    <a:lnTo>
                      <a:pt x="475" y="2443"/>
                    </a:lnTo>
                    <a:lnTo>
                      <a:pt x="479" y="2436"/>
                    </a:lnTo>
                    <a:lnTo>
                      <a:pt x="484" y="2432"/>
                    </a:lnTo>
                    <a:lnTo>
                      <a:pt x="487" y="2429"/>
                    </a:lnTo>
                    <a:lnTo>
                      <a:pt x="491" y="2429"/>
                    </a:lnTo>
                    <a:lnTo>
                      <a:pt x="494" y="2428"/>
                    </a:lnTo>
                    <a:lnTo>
                      <a:pt x="500" y="2429"/>
                    </a:lnTo>
                    <a:lnTo>
                      <a:pt x="511" y="2430"/>
                    </a:lnTo>
                    <a:lnTo>
                      <a:pt x="522" y="2432"/>
                    </a:lnTo>
                    <a:lnTo>
                      <a:pt x="530" y="2433"/>
                    </a:lnTo>
                    <a:lnTo>
                      <a:pt x="539" y="2434"/>
                    </a:lnTo>
                    <a:lnTo>
                      <a:pt x="543" y="2435"/>
                    </a:lnTo>
                    <a:lnTo>
                      <a:pt x="545" y="2436"/>
                    </a:lnTo>
                    <a:lnTo>
                      <a:pt x="548" y="2438"/>
                    </a:lnTo>
                    <a:lnTo>
                      <a:pt x="549" y="2439"/>
                    </a:lnTo>
                    <a:lnTo>
                      <a:pt x="549" y="2441"/>
                    </a:lnTo>
                    <a:lnTo>
                      <a:pt x="549" y="2442"/>
                    </a:lnTo>
                    <a:lnTo>
                      <a:pt x="547" y="2445"/>
                    </a:lnTo>
                    <a:lnTo>
                      <a:pt x="544" y="2446"/>
                    </a:lnTo>
                    <a:lnTo>
                      <a:pt x="538" y="2451"/>
                    </a:lnTo>
                    <a:lnTo>
                      <a:pt x="535" y="2458"/>
                    </a:lnTo>
                    <a:lnTo>
                      <a:pt x="533" y="2461"/>
                    </a:lnTo>
                    <a:lnTo>
                      <a:pt x="533" y="2466"/>
                    </a:lnTo>
                    <a:lnTo>
                      <a:pt x="535" y="2471"/>
                    </a:lnTo>
                    <a:lnTo>
                      <a:pt x="537" y="2477"/>
                    </a:lnTo>
                    <a:lnTo>
                      <a:pt x="544" y="2487"/>
                    </a:lnTo>
                    <a:lnTo>
                      <a:pt x="553" y="2499"/>
                    </a:lnTo>
                    <a:lnTo>
                      <a:pt x="561" y="2512"/>
                    </a:lnTo>
                    <a:lnTo>
                      <a:pt x="569" y="2528"/>
                    </a:lnTo>
                    <a:lnTo>
                      <a:pt x="575" y="2543"/>
                    </a:lnTo>
                    <a:lnTo>
                      <a:pt x="582" y="2558"/>
                    </a:lnTo>
                    <a:lnTo>
                      <a:pt x="586" y="2565"/>
                    </a:lnTo>
                    <a:lnTo>
                      <a:pt x="589" y="2573"/>
                    </a:lnTo>
                    <a:lnTo>
                      <a:pt x="595" y="2580"/>
                    </a:lnTo>
                    <a:lnTo>
                      <a:pt x="601" y="2587"/>
                    </a:lnTo>
                    <a:lnTo>
                      <a:pt x="608" y="2594"/>
                    </a:lnTo>
                    <a:lnTo>
                      <a:pt x="616" y="2602"/>
                    </a:lnTo>
                    <a:lnTo>
                      <a:pt x="623" y="2606"/>
                    </a:lnTo>
                    <a:lnTo>
                      <a:pt x="629" y="2611"/>
                    </a:lnTo>
                    <a:lnTo>
                      <a:pt x="642" y="2618"/>
                    </a:lnTo>
                    <a:lnTo>
                      <a:pt x="652" y="2622"/>
                    </a:lnTo>
                    <a:lnTo>
                      <a:pt x="663" y="2625"/>
                    </a:lnTo>
                    <a:lnTo>
                      <a:pt x="674" y="2630"/>
                    </a:lnTo>
                    <a:lnTo>
                      <a:pt x="679" y="2634"/>
                    </a:lnTo>
                    <a:lnTo>
                      <a:pt x="682" y="2637"/>
                    </a:lnTo>
                    <a:lnTo>
                      <a:pt x="687" y="2641"/>
                    </a:lnTo>
                    <a:lnTo>
                      <a:pt x="689" y="2646"/>
                    </a:lnTo>
                    <a:lnTo>
                      <a:pt x="696" y="2657"/>
                    </a:lnTo>
                    <a:lnTo>
                      <a:pt x="705" y="2672"/>
                    </a:lnTo>
                    <a:lnTo>
                      <a:pt x="713" y="2685"/>
                    </a:lnTo>
                    <a:lnTo>
                      <a:pt x="720" y="2693"/>
                    </a:lnTo>
                    <a:lnTo>
                      <a:pt x="724" y="2694"/>
                    </a:lnTo>
                    <a:lnTo>
                      <a:pt x="727" y="2694"/>
                    </a:lnTo>
                    <a:lnTo>
                      <a:pt x="732" y="2693"/>
                    </a:lnTo>
                    <a:lnTo>
                      <a:pt x="737" y="2692"/>
                    </a:lnTo>
                    <a:lnTo>
                      <a:pt x="745" y="2686"/>
                    </a:lnTo>
                    <a:lnTo>
                      <a:pt x="753" y="2680"/>
                    </a:lnTo>
                    <a:lnTo>
                      <a:pt x="757" y="2678"/>
                    </a:lnTo>
                    <a:lnTo>
                      <a:pt x="765" y="2678"/>
                    </a:lnTo>
                    <a:lnTo>
                      <a:pt x="774" y="2679"/>
                    </a:lnTo>
                    <a:lnTo>
                      <a:pt x="784" y="2681"/>
                    </a:lnTo>
                    <a:lnTo>
                      <a:pt x="793" y="2685"/>
                    </a:lnTo>
                    <a:lnTo>
                      <a:pt x="800" y="2688"/>
                    </a:lnTo>
                    <a:lnTo>
                      <a:pt x="802" y="2691"/>
                    </a:lnTo>
                    <a:lnTo>
                      <a:pt x="805" y="2693"/>
                    </a:lnTo>
                    <a:lnTo>
                      <a:pt x="805" y="2695"/>
                    </a:lnTo>
                    <a:lnTo>
                      <a:pt x="805" y="2699"/>
                    </a:lnTo>
                    <a:lnTo>
                      <a:pt x="800" y="2709"/>
                    </a:lnTo>
                    <a:lnTo>
                      <a:pt x="796" y="2717"/>
                    </a:lnTo>
                    <a:lnTo>
                      <a:pt x="795" y="2720"/>
                    </a:lnTo>
                    <a:lnTo>
                      <a:pt x="794" y="2725"/>
                    </a:lnTo>
                    <a:lnTo>
                      <a:pt x="794" y="2729"/>
                    </a:lnTo>
                    <a:lnTo>
                      <a:pt x="795" y="2735"/>
                    </a:lnTo>
                    <a:lnTo>
                      <a:pt x="797" y="2739"/>
                    </a:lnTo>
                    <a:lnTo>
                      <a:pt x="801" y="2742"/>
                    </a:lnTo>
                    <a:lnTo>
                      <a:pt x="805" y="2744"/>
                    </a:lnTo>
                    <a:lnTo>
                      <a:pt x="809" y="2745"/>
                    </a:lnTo>
                    <a:lnTo>
                      <a:pt x="818" y="2745"/>
                    </a:lnTo>
                    <a:lnTo>
                      <a:pt x="824" y="2743"/>
                    </a:lnTo>
                    <a:lnTo>
                      <a:pt x="827" y="2742"/>
                    </a:lnTo>
                    <a:lnTo>
                      <a:pt x="831" y="2742"/>
                    </a:lnTo>
                    <a:lnTo>
                      <a:pt x="835" y="2744"/>
                    </a:lnTo>
                    <a:lnTo>
                      <a:pt x="839" y="2748"/>
                    </a:lnTo>
                    <a:lnTo>
                      <a:pt x="850" y="2747"/>
                    </a:lnTo>
                    <a:lnTo>
                      <a:pt x="870" y="2748"/>
                    </a:lnTo>
                    <a:lnTo>
                      <a:pt x="889" y="2761"/>
                    </a:lnTo>
                    <a:lnTo>
                      <a:pt x="903" y="2772"/>
                    </a:lnTo>
                    <a:lnTo>
                      <a:pt x="915" y="2774"/>
                    </a:lnTo>
                    <a:lnTo>
                      <a:pt x="928" y="2775"/>
                    </a:lnTo>
                    <a:lnTo>
                      <a:pt x="942" y="2775"/>
                    </a:lnTo>
                    <a:lnTo>
                      <a:pt x="954" y="2774"/>
                    </a:lnTo>
                    <a:lnTo>
                      <a:pt x="961" y="2772"/>
                    </a:lnTo>
                    <a:lnTo>
                      <a:pt x="967" y="2770"/>
                    </a:lnTo>
                    <a:lnTo>
                      <a:pt x="970" y="2770"/>
                    </a:lnTo>
                    <a:lnTo>
                      <a:pt x="972" y="2772"/>
                    </a:lnTo>
                    <a:lnTo>
                      <a:pt x="976" y="2773"/>
                    </a:lnTo>
                    <a:lnTo>
                      <a:pt x="980" y="2776"/>
                    </a:lnTo>
                    <a:lnTo>
                      <a:pt x="990" y="2785"/>
                    </a:lnTo>
                    <a:lnTo>
                      <a:pt x="1001" y="2793"/>
                    </a:lnTo>
                    <a:lnTo>
                      <a:pt x="1010" y="2799"/>
                    </a:lnTo>
                    <a:lnTo>
                      <a:pt x="1017" y="2802"/>
                    </a:lnTo>
                    <a:lnTo>
                      <a:pt x="1024" y="2805"/>
                    </a:lnTo>
                    <a:lnTo>
                      <a:pt x="1032" y="2804"/>
                    </a:lnTo>
                    <a:lnTo>
                      <a:pt x="1039" y="2801"/>
                    </a:lnTo>
                    <a:lnTo>
                      <a:pt x="1045" y="2799"/>
                    </a:lnTo>
                    <a:lnTo>
                      <a:pt x="1047" y="2798"/>
                    </a:lnTo>
                    <a:lnTo>
                      <a:pt x="1052" y="2797"/>
                    </a:lnTo>
                    <a:lnTo>
                      <a:pt x="1055" y="2797"/>
                    </a:lnTo>
                    <a:lnTo>
                      <a:pt x="1060" y="2797"/>
                    </a:lnTo>
                    <a:lnTo>
                      <a:pt x="1065" y="2798"/>
                    </a:lnTo>
                    <a:lnTo>
                      <a:pt x="1068" y="2800"/>
                    </a:lnTo>
                    <a:lnTo>
                      <a:pt x="1072" y="2802"/>
                    </a:lnTo>
                    <a:lnTo>
                      <a:pt x="1074" y="2805"/>
                    </a:lnTo>
                    <a:lnTo>
                      <a:pt x="1078" y="2819"/>
                    </a:lnTo>
                    <a:lnTo>
                      <a:pt x="1081" y="2835"/>
                    </a:lnTo>
                    <a:lnTo>
                      <a:pt x="1083" y="2837"/>
                    </a:lnTo>
                    <a:lnTo>
                      <a:pt x="1085" y="2839"/>
                    </a:lnTo>
                    <a:lnTo>
                      <a:pt x="1087" y="2840"/>
                    </a:lnTo>
                    <a:lnTo>
                      <a:pt x="1091" y="2842"/>
                    </a:lnTo>
                    <a:lnTo>
                      <a:pt x="1098" y="2842"/>
                    </a:lnTo>
                    <a:lnTo>
                      <a:pt x="1108" y="2840"/>
                    </a:lnTo>
                    <a:lnTo>
                      <a:pt x="1118" y="2838"/>
                    </a:lnTo>
                    <a:lnTo>
                      <a:pt x="1130" y="2837"/>
                    </a:lnTo>
                    <a:lnTo>
                      <a:pt x="1136" y="2837"/>
                    </a:lnTo>
                    <a:lnTo>
                      <a:pt x="1142" y="2838"/>
                    </a:lnTo>
                    <a:lnTo>
                      <a:pt x="1147" y="2840"/>
                    </a:lnTo>
                    <a:lnTo>
                      <a:pt x="1150" y="2844"/>
                    </a:lnTo>
                    <a:lnTo>
                      <a:pt x="1155" y="2852"/>
                    </a:lnTo>
                    <a:lnTo>
                      <a:pt x="1160" y="2862"/>
                    </a:lnTo>
                    <a:lnTo>
                      <a:pt x="1166" y="2870"/>
                    </a:lnTo>
                    <a:lnTo>
                      <a:pt x="1173" y="2881"/>
                    </a:lnTo>
                    <a:lnTo>
                      <a:pt x="1181" y="2889"/>
                    </a:lnTo>
                    <a:lnTo>
                      <a:pt x="1187" y="2895"/>
                    </a:lnTo>
                    <a:lnTo>
                      <a:pt x="1191" y="2898"/>
                    </a:lnTo>
                    <a:lnTo>
                      <a:pt x="1194" y="2899"/>
                    </a:lnTo>
                    <a:lnTo>
                      <a:pt x="1198" y="2900"/>
                    </a:lnTo>
                    <a:lnTo>
                      <a:pt x="1203" y="2899"/>
                    </a:lnTo>
                    <a:lnTo>
                      <a:pt x="1210" y="2899"/>
                    </a:lnTo>
                    <a:lnTo>
                      <a:pt x="1216" y="2899"/>
                    </a:lnTo>
                    <a:lnTo>
                      <a:pt x="1218" y="2900"/>
                    </a:lnTo>
                    <a:lnTo>
                      <a:pt x="1221" y="2902"/>
                    </a:lnTo>
                    <a:lnTo>
                      <a:pt x="1222" y="2905"/>
                    </a:lnTo>
                    <a:lnTo>
                      <a:pt x="1223" y="2907"/>
                    </a:lnTo>
                    <a:lnTo>
                      <a:pt x="1225" y="2915"/>
                    </a:lnTo>
                    <a:lnTo>
                      <a:pt x="1229" y="2922"/>
                    </a:lnTo>
                    <a:lnTo>
                      <a:pt x="1231" y="2925"/>
                    </a:lnTo>
                    <a:lnTo>
                      <a:pt x="1235" y="2928"/>
                    </a:lnTo>
                    <a:lnTo>
                      <a:pt x="1238" y="2930"/>
                    </a:lnTo>
                    <a:lnTo>
                      <a:pt x="1244" y="2931"/>
                    </a:lnTo>
                    <a:lnTo>
                      <a:pt x="1254" y="2930"/>
                    </a:lnTo>
                    <a:lnTo>
                      <a:pt x="1261" y="2927"/>
                    </a:lnTo>
                    <a:lnTo>
                      <a:pt x="1268" y="2924"/>
                    </a:lnTo>
                    <a:lnTo>
                      <a:pt x="1276" y="2917"/>
                    </a:lnTo>
                    <a:lnTo>
                      <a:pt x="1281" y="2913"/>
                    </a:lnTo>
                    <a:lnTo>
                      <a:pt x="1287" y="2911"/>
                    </a:lnTo>
                    <a:lnTo>
                      <a:pt x="1293" y="2908"/>
                    </a:lnTo>
                    <a:lnTo>
                      <a:pt x="1300" y="2907"/>
                    </a:lnTo>
                    <a:lnTo>
                      <a:pt x="1314" y="2907"/>
                    </a:lnTo>
                    <a:lnTo>
                      <a:pt x="1325" y="2907"/>
                    </a:lnTo>
                    <a:lnTo>
                      <a:pt x="1330" y="2908"/>
                    </a:lnTo>
                    <a:lnTo>
                      <a:pt x="1335" y="2911"/>
                    </a:lnTo>
                    <a:lnTo>
                      <a:pt x="1338" y="2912"/>
                    </a:lnTo>
                    <a:lnTo>
                      <a:pt x="1343" y="2915"/>
                    </a:lnTo>
                    <a:lnTo>
                      <a:pt x="1350" y="2922"/>
                    </a:lnTo>
                    <a:lnTo>
                      <a:pt x="1356" y="2932"/>
                    </a:lnTo>
                    <a:lnTo>
                      <a:pt x="1362" y="2943"/>
                    </a:lnTo>
                    <a:lnTo>
                      <a:pt x="1368" y="2952"/>
                    </a:lnTo>
                    <a:lnTo>
                      <a:pt x="1372" y="2956"/>
                    </a:lnTo>
                    <a:lnTo>
                      <a:pt x="1375" y="2958"/>
                    </a:lnTo>
                    <a:lnTo>
                      <a:pt x="1379" y="2959"/>
                    </a:lnTo>
                    <a:lnTo>
                      <a:pt x="1383" y="2959"/>
                    </a:lnTo>
                    <a:lnTo>
                      <a:pt x="1392" y="2958"/>
                    </a:lnTo>
                    <a:lnTo>
                      <a:pt x="1399" y="2958"/>
                    </a:lnTo>
                    <a:lnTo>
                      <a:pt x="1402" y="2959"/>
                    </a:lnTo>
                    <a:lnTo>
                      <a:pt x="1405" y="2961"/>
                    </a:lnTo>
                    <a:lnTo>
                      <a:pt x="1407" y="2962"/>
                    </a:lnTo>
                    <a:lnTo>
                      <a:pt x="1410" y="2964"/>
                    </a:lnTo>
                    <a:lnTo>
                      <a:pt x="1416" y="2970"/>
                    </a:lnTo>
                    <a:lnTo>
                      <a:pt x="1426" y="2975"/>
                    </a:lnTo>
                    <a:lnTo>
                      <a:pt x="1437" y="2978"/>
                    </a:lnTo>
                    <a:lnTo>
                      <a:pt x="1446" y="2981"/>
                    </a:lnTo>
                    <a:lnTo>
                      <a:pt x="1455" y="2980"/>
                    </a:lnTo>
                    <a:lnTo>
                      <a:pt x="1462" y="2977"/>
                    </a:lnTo>
                    <a:lnTo>
                      <a:pt x="1468" y="2972"/>
                    </a:lnTo>
                    <a:lnTo>
                      <a:pt x="1474" y="2966"/>
                    </a:lnTo>
                    <a:lnTo>
                      <a:pt x="1477" y="2963"/>
                    </a:lnTo>
                    <a:lnTo>
                      <a:pt x="1481" y="2961"/>
                    </a:lnTo>
                    <a:lnTo>
                      <a:pt x="1484" y="2959"/>
                    </a:lnTo>
                    <a:lnTo>
                      <a:pt x="1489" y="2959"/>
                    </a:lnTo>
                    <a:lnTo>
                      <a:pt x="1498" y="2959"/>
                    </a:lnTo>
                    <a:lnTo>
                      <a:pt x="1506" y="2961"/>
                    </a:lnTo>
                    <a:lnTo>
                      <a:pt x="1517" y="2962"/>
                    </a:lnTo>
                    <a:lnTo>
                      <a:pt x="1526" y="2962"/>
                    </a:lnTo>
                    <a:lnTo>
                      <a:pt x="1532" y="2962"/>
                    </a:lnTo>
                    <a:lnTo>
                      <a:pt x="1536" y="2959"/>
                    </a:lnTo>
                    <a:lnTo>
                      <a:pt x="1540" y="2957"/>
                    </a:lnTo>
                    <a:lnTo>
                      <a:pt x="1543" y="2953"/>
                    </a:lnTo>
                    <a:lnTo>
                      <a:pt x="1547" y="2947"/>
                    </a:lnTo>
                    <a:lnTo>
                      <a:pt x="1553" y="2944"/>
                    </a:lnTo>
                    <a:lnTo>
                      <a:pt x="1562" y="2942"/>
                    </a:lnTo>
                    <a:lnTo>
                      <a:pt x="1575" y="2940"/>
                    </a:lnTo>
                    <a:lnTo>
                      <a:pt x="1589" y="2940"/>
                    </a:lnTo>
                    <a:lnTo>
                      <a:pt x="1603" y="2938"/>
                    </a:lnTo>
                    <a:lnTo>
                      <a:pt x="1609" y="2937"/>
                    </a:lnTo>
                    <a:lnTo>
                      <a:pt x="1614" y="2936"/>
                    </a:lnTo>
                    <a:lnTo>
                      <a:pt x="1619" y="2933"/>
                    </a:lnTo>
                    <a:lnTo>
                      <a:pt x="1621" y="2930"/>
                    </a:lnTo>
                    <a:lnTo>
                      <a:pt x="1627" y="2924"/>
                    </a:lnTo>
                    <a:lnTo>
                      <a:pt x="1632" y="2919"/>
                    </a:lnTo>
                    <a:lnTo>
                      <a:pt x="1633" y="2918"/>
                    </a:lnTo>
                    <a:lnTo>
                      <a:pt x="1637" y="2918"/>
                    </a:lnTo>
                    <a:lnTo>
                      <a:pt x="1639" y="2919"/>
                    </a:lnTo>
                    <a:lnTo>
                      <a:pt x="1643" y="2922"/>
                    </a:lnTo>
                    <a:lnTo>
                      <a:pt x="1651" y="2932"/>
                    </a:lnTo>
                    <a:lnTo>
                      <a:pt x="1663" y="2942"/>
                    </a:lnTo>
                    <a:lnTo>
                      <a:pt x="1672" y="2951"/>
                    </a:lnTo>
                    <a:lnTo>
                      <a:pt x="1679" y="2958"/>
                    </a:lnTo>
                    <a:lnTo>
                      <a:pt x="1683" y="2964"/>
                    </a:lnTo>
                    <a:lnTo>
                      <a:pt x="1685" y="2970"/>
                    </a:lnTo>
                    <a:lnTo>
                      <a:pt x="1688" y="2977"/>
                    </a:lnTo>
                    <a:lnTo>
                      <a:pt x="1689" y="2985"/>
                    </a:lnTo>
                    <a:lnTo>
                      <a:pt x="1693" y="2995"/>
                    </a:lnTo>
                    <a:lnTo>
                      <a:pt x="1696" y="3002"/>
                    </a:lnTo>
                    <a:lnTo>
                      <a:pt x="1698" y="3006"/>
                    </a:lnTo>
                    <a:lnTo>
                      <a:pt x="1702" y="3008"/>
                    </a:lnTo>
                    <a:lnTo>
                      <a:pt x="1706" y="3009"/>
                    </a:lnTo>
                    <a:lnTo>
                      <a:pt x="1709" y="3010"/>
                    </a:lnTo>
                    <a:lnTo>
                      <a:pt x="1716" y="3012"/>
                    </a:lnTo>
                    <a:lnTo>
                      <a:pt x="1721" y="3014"/>
                    </a:lnTo>
                    <a:lnTo>
                      <a:pt x="1723" y="3016"/>
                    </a:lnTo>
                    <a:lnTo>
                      <a:pt x="1725" y="3019"/>
                    </a:lnTo>
                    <a:lnTo>
                      <a:pt x="1726" y="3021"/>
                    </a:lnTo>
                    <a:lnTo>
                      <a:pt x="1727" y="3025"/>
                    </a:lnTo>
                    <a:lnTo>
                      <a:pt x="1729" y="3035"/>
                    </a:lnTo>
                    <a:lnTo>
                      <a:pt x="1732" y="3047"/>
                    </a:lnTo>
                    <a:lnTo>
                      <a:pt x="1734" y="3053"/>
                    </a:lnTo>
                    <a:lnTo>
                      <a:pt x="1736" y="3060"/>
                    </a:lnTo>
                    <a:lnTo>
                      <a:pt x="1739" y="3066"/>
                    </a:lnTo>
                    <a:lnTo>
                      <a:pt x="1744" y="3072"/>
                    </a:lnTo>
                    <a:lnTo>
                      <a:pt x="1753" y="3085"/>
                    </a:lnTo>
                    <a:lnTo>
                      <a:pt x="1764" y="3100"/>
                    </a:lnTo>
                    <a:lnTo>
                      <a:pt x="1773" y="3111"/>
                    </a:lnTo>
                    <a:lnTo>
                      <a:pt x="1782" y="3121"/>
                    </a:lnTo>
                    <a:lnTo>
                      <a:pt x="1786" y="3125"/>
                    </a:lnTo>
                    <a:lnTo>
                      <a:pt x="1792" y="3126"/>
                    </a:lnTo>
                    <a:lnTo>
                      <a:pt x="1799" y="3128"/>
                    </a:lnTo>
                    <a:lnTo>
                      <a:pt x="1807" y="3129"/>
                    </a:lnTo>
                    <a:lnTo>
                      <a:pt x="1822" y="3130"/>
                    </a:lnTo>
                    <a:lnTo>
                      <a:pt x="1834" y="3132"/>
                    </a:lnTo>
                    <a:lnTo>
                      <a:pt x="1843" y="3133"/>
                    </a:lnTo>
                    <a:lnTo>
                      <a:pt x="1849" y="3135"/>
                    </a:lnTo>
                    <a:lnTo>
                      <a:pt x="1853" y="3136"/>
                    </a:lnTo>
                    <a:lnTo>
                      <a:pt x="1854" y="3139"/>
                    </a:lnTo>
                    <a:lnTo>
                      <a:pt x="1857" y="3142"/>
                    </a:lnTo>
                    <a:lnTo>
                      <a:pt x="1858" y="3146"/>
                    </a:lnTo>
                    <a:lnTo>
                      <a:pt x="1859" y="3153"/>
                    </a:lnTo>
                    <a:lnTo>
                      <a:pt x="1861" y="3159"/>
                    </a:lnTo>
                    <a:lnTo>
                      <a:pt x="1864" y="3161"/>
                    </a:lnTo>
                    <a:lnTo>
                      <a:pt x="1866" y="3163"/>
                    </a:lnTo>
                    <a:lnTo>
                      <a:pt x="1870" y="3164"/>
                    </a:lnTo>
                    <a:lnTo>
                      <a:pt x="1874" y="3165"/>
                    </a:lnTo>
                    <a:lnTo>
                      <a:pt x="1883" y="3167"/>
                    </a:lnTo>
                    <a:lnTo>
                      <a:pt x="1887" y="3171"/>
                    </a:lnTo>
                    <a:lnTo>
                      <a:pt x="1891" y="3176"/>
                    </a:lnTo>
                    <a:lnTo>
                      <a:pt x="1893" y="3183"/>
                    </a:lnTo>
                    <a:lnTo>
                      <a:pt x="1893" y="3191"/>
                    </a:lnTo>
                    <a:lnTo>
                      <a:pt x="1892" y="3199"/>
                    </a:lnTo>
                    <a:lnTo>
                      <a:pt x="1889" y="3208"/>
                    </a:lnTo>
                    <a:lnTo>
                      <a:pt x="1886" y="3215"/>
                    </a:lnTo>
                    <a:lnTo>
                      <a:pt x="1883" y="3220"/>
                    </a:lnTo>
                    <a:lnTo>
                      <a:pt x="1882" y="3223"/>
                    </a:lnTo>
                    <a:lnTo>
                      <a:pt x="1880" y="3227"/>
                    </a:lnTo>
                    <a:lnTo>
                      <a:pt x="1880" y="3230"/>
                    </a:lnTo>
                    <a:lnTo>
                      <a:pt x="1880" y="3235"/>
                    </a:lnTo>
                    <a:lnTo>
                      <a:pt x="1879" y="3240"/>
                    </a:lnTo>
                    <a:lnTo>
                      <a:pt x="1876" y="3245"/>
                    </a:lnTo>
                    <a:lnTo>
                      <a:pt x="1870" y="3247"/>
                    </a:lnTo>
                    <a:lnTo>
                      <a:pt x="1867" y="3248"/>
                    </a:lnTo>
                    <a:lnTo>
                      <a:pt x="1865" y="3249"/>
                    </a:lnTo>
                    <a:lnTo>
                      <a:pt x="1863" y="3252"/>
                    </a:lnTo>
                    <a:lnTo>
                      <a:pt x="1860" y="3254"/>
                    </a:lnTo>
                    <a:lnTo>
                      <a:pt x="1858" y="3258"/>
                    </a:lnTo>
                    <a:lnTo>
                      <a:pt x="1858" y="3262"/>
                    </a:lnTo>
                    <a:lnTo>
                      <a:pt x="1857" y="3267"/>
                    </a:lnTo>
                    <a:lnTo>
                      <a:pt x="1858" y="3273"/>
                    </a:lnTo>
                    <a:lnTo>
                      <a:pt x="1860" y="3287"/>
                    </a:lnTo>
                    <a:lnTo>
                      <a:pt x="1866" y="3304"/>
                    </a:lnTo>
                    <a:lnTo>
                      <a:pt x="1873" y="3322"/>
                    </a:lnTo>
                    <a:lnTo>
                      <a:pt x="1882" y="3338"/>
                    </a:lnTo>
                    <a:lnTo>
                      <a:pt x="1890" y="3352"/>
                    </a:lnTo>
                    <a:lnTo>
                      <a:pt x="1898" y="3362"/>
                    </a:lnTo>
                    <a:lnTo>
                      <a:pt x="1905" y="3368"/>
                    </a:lnTo>
                    <a:lnTo>
                      <a:pt x="1911" y="3372"/>
                    </a:lnTo>
                    <a:lnTo>
                      <a:pt x="1914" y="3372"/>
                    </a:lnTo>
                    <a:lnTo>
                      <a:pt x="1916" y="3372"/>
                    </a:lnTo>
                    <a:lnTo>
                      <a:pt x="1920" y="3371"/>
                    </a:lnTo>
                    <a:lnTo>
                      <a:pt x="1923" y="3369"/>
                    </a:lnTo>
                    <a:lnTo>
                      <a:pt x="1929" y="3366"/>
                    </a:lnTo>
                    <a:lnTo>
                      <a:pt x="1936" y="3362"/>
                    </a:lnTo>
                    <a:lnTo>
                      <a:pt x="1942" y="3359"/>
                    </a:lnTo>
                    <a:lnTo>
                      <a:pt x="1949" y="3359"/>
                    </a:lnTo>
                    <a:lnTo>
                      <a:pt x="1958" y="3360"/>
                    </a:lnTo>
                    <a:lnTo>
                      <a:pt x="1966" y="3362"/>
                    </a:lnTo>
                    <a:lnTo>
                      <a:pt x="1974" y="3366"/>
                    </a:lnTo>
                    <a:lnTo>
                      <a:pt x="1983" y="3371"/>
                    </a:lnTo>
                    <a:lnTo>
                      <a:pt x="1986" y="3373"/>
                    </a:lnTo>
                    <a:lnTo>
                      <a:pt x="1990" y="3377"/>
                    </a:lnTo>
                    <a:lnTo>
                      <a:pt x="1992" y="3380"/>
                    </a:lnTo>
                    <a:lnTo>
                      <a:pt x="1994" y="3385"/>
                    </a:lnTo>
                    <a:lnTo>
                      <a:pt x="1997" y="3390"/>
                    </a:lnTo>
                    <a:lnTo>
                      <a:pt x="1999" y="3393"/>
                    </a:lnTo>
                    <a:lnTo>
                      <a:pt x="2002" y="3396"/>
                    </a:lnTo>
                    <a:lnTo>
                      <a:pt x="2004" y="3397"/>
                    </a:lnTo>
                    <a:lnTo>
                      <a:pt x="2008" y="3398"/>
                    </a:lnTo>
                    <a:lnTo>
                      <a:pt x="2011" y="3398"/>
                    </a:lnTo>
                    <a:lnTo>
                      <a:pt x="2015" y="3398"/>
                    </a:lnTo>
                    <a:lnTo>
                      <a:pt x="2018" y="3396"/>
                    </a:lnTo>
                    <a:lnTo>
                      <a:pt x="2025" y="3392"/>
                    </a:lnTo>
                    <a:lnTo>
                      <a:pt x="2031" y="3391"/>
                    </a:lnTo>
                    <a:lnTo>
                      <a:pt x="2036" y="3392"/>
                    </a:lnTo>
                    <a:lnTo>
                      <a:pt x="2042" y="3396"/>
                    </a:lnTo>
                    <a:lnTo>
                      <a:pt x="2047" y="3399"/>
                    </a:lnTo>
                    <a:lnTo>
                      <a:pt x="2052" y="3400"/>
                    </a:lnTo>
                    <a:lnTo>
                      <a:pt x="2057" y="3403"/>
                    </a:lnTo>
                    <a:lnTo>
                      <a:pt x="2065" y="3404"/>
                    </a:lnTo>
                    <a:lnTo>
                      <a:pt x="2076" y="3405"/>
                    </a:lnTo>
                    <a:lnTo>
                      <a:pt x="2087" y="3405"/>
                    </a:lnTo>
                    <a:lnTo>
                      <a:pt x="2095" y="3407"/>
                    </a:lnTo>
                    <a:lnTo>
                      <a:pt x="2105" y="3410"/>
                    </a:lnTo>
                    <a:lnTo>
                      <a:pt x="2109" y="3412"/>
                    </a:lnTo>
                    <a:lnTo>
                      <a:pt x="2112" y="3415"/>
                    </a:lnTo>
                    <a:lnTo>
                      <a:pt x="2115" y="3418"/>
                    </a:lnTo>
                    <a:lnTo>
                      <a:pt x="2116" y="3422"/>
                    </a:lnTo>
                    <a:lnTo>
                      <a:pt x="2116" y="3438"/>
                    </a:lnTo>
                    <a:lnTo>
                      <a:pt x="2116" y="3455"/>
                    </a:lnTo>
                    <a:lnTo>
                      <a:pt x="2118" y="3459"/>
                    </a:lnTo>
                    <a:lnTo>
                      <a:pt x="2120" y="3463"/>
                    </a:lnTo>
                    <a:lnTo>
                      <a:pt x="2124" y="3467"/>
                    </a:lnTo>
                    <a:lnTo>
                      <a:pt x="2129" y="3470"/>
                    </a:lnTo>
                    <a:lnTo>
                      <a:pt x="2135" y="3473"/>
                    </a:lnTo>
                    <a:lnTo>
                      <a:pt x="2139" y="3475"/>
                    </a:lnTo>
                    <a:lnTo>
                      <a:pt x="2144" y="3474"/>
                    </a:lnTo>
                    <a:lnTo>
                      <a:pt x="2149" y="3473"/>
                    </a:lnTo>
                    <a:lnTo>
                      <a:pt x="2153" y="3470"/>
                    </a:lnTo>
                    <a:lnTo>
                      <a:pt x="2154" y="3467"/>
                    </a:lnTo>
                    <a:lnTo>
                      <a:pt x="2155" y="3464"/>
                    </a:lnTo>
                    <a:lnTo>
                      <a:pt x="2155" y="3463"/>
                    </a:lnTo>
                    <a:lnTo>
                      <a:pt x="2154" y="3461"/>
                    </a:lnTo>
                    <a:lnTo>
                      <a:pt x="2153" y="3460"/>
                    </a:lnTo>
                    <a:lnTo>
                      <a:pt x="2150" y="3460"/>
                    </a:lnTo>
                    <a:lnTo>
                      <a:pt x="2147" y="3460"/>
                    </a:lnTo>
                    <a:lnTo>
                      <a:pt x="2144" y="3460"/>
                    </a:lnTo>
                    <a:lnTo>
                      <a:pt x="2142" y="3460"/>
                    </a:lnTo>
                    <a:lnTo>
                      <a:pt x="2141" y="3457"/>
                    </a:lnTo>
                    <a:lnTo>
                      <a:pt x="2141" y="3455"/>
                    </a:lnTo>
                    <a:lnTo>
                      <a:pt x="2141" y="3453"/>
                    </a:lnTo>
                    <a:lnTo>
                      <a:pt x="2142" y="3449"/>
                    </a:lnTo>
                    <a:lnTo>
                      <a:pt x="2143" y="3445"/>
                    </a:lnTo>
                    <a:lnTo>
                      <a:pt x="2147" y="3442"/>
                    </a:lnTo>
                    <a:lnTo>
                      <a:pt x="2153" y="3435"/>
                    </a:lnTo>
                    <a:lnTo>
                      <a:pt x="2159" y="3426"/>
                    </a:lnTo>
                    <a:lnTo>
                      <a:pt x="2161" y="3422"/>
                    </a:lnTo>
                    <a:lnTo>
                      <a:pt x="2161" y="3417"/>
                    </a:lnTo>
                    <a:lnTo>
                      <a:pt x="2161" y="3412"/>
                    </a:lnTo>
                    <a:lnTo>
                      <a:pt x="2159" y="3406"/>
                    </a:lnTo>
                    <a:lnTo>
                      <a:pt x="2154" y="3399"/>
                    </a:lnTo>
                    <a:lnTo>
                      <a:pt x="2151" y="3393"/>
                    </a:lnTo>
                    <a:lnTo>
                      <a:pt x="2151" y="3386"/>
                    </a:lnTo>
                    <a:lnTo>
                      <a:pt x="2151" y="3378"/>
                    </a:lnTo>
                    <a:lnTo>
                      <a:pt x="2148" y="3366"/>
                    </a:lnTo>
                    <a:lnTo>
                      <a:pt x="2142" y="3355"/>
                    </a:lnTo>
                    <a:lnTo>
                      <a:pt x="2141" y="3352"/>
                    </a:lnTo>
                    <a:lnTo>
                      <a:pt x="2139" y="3348"/>
                    </a:lnTo>
                    <a:lnTo>
                      <a:pt x="2139" y="3346"/>
                    </a:lnTo>
                    <a:lnTo>
                      <a:pt x="2139" y="3346"/>
                    </a:lnTo>
                    <a:lnTo>
                      <a:pt x="2141" y="3344"/>
                    </a:lnTo>
                    <a:lnTo>
                      <a:pt x="2143" y="3344"/>
                    </a:lnTo>
                    <a:lnTo>
                      <a:pt x="2147" y="3344"/>
                    </a:lnTo>
                    <a:lnTo>
                      <a:pt x="2149" y="3343"/>
                    </a:lnTo>
                    <a:lnTo>
                      <a:pt x="2151" y="3343"/>
                    </a:lnTo>
                    <a:lnTo>
                      <a:pt x="2153" y="3342"/>
                    </a:lnTo>
                    <a:lnTo>
                      <a:pt x="2154" y="3337"/>
                    </a:lnTo>
                    <a:lnTo>
                      <a:pt x="2154" y="3330"/>
                    </a:lnTo>
                    <a:lnTo>
                      <a:pt x="2154" y="3325"/>
                    </a:lnTo>
                    <a:lnTo>
                      <a:pt x="2155" y="3322"/>
                    </a:lnTo>
                    <a:lnTo>
                      <a:pt x="2157" y="3319"/>
                    </a:lnTo>
                    <a:lnTo>
                      <a:pt x="2160" y="3317"/>
                    </a:lnTo>
                    <a:lnTo>
                      <a:pt x="2163" y="3316"/>
                    </a:lnTo>
                    <a:lnTo>
                      <a:pt x="2168" y="3314"/>
                    </a:lnTo>
                    <a:lnTo>
                      <a:pt x="2174" y="3314"/>
                    </a:lnTo>
                    <a:lnTo>
                      <a:pt x="2181" y="3312"/>
                    </a:lnTo>
                    <a:lnTo>
                      <a:pt x="2187" y="3314"/>
                    </a:lnTo>
                    <a:lnTo>
                      <a:pt x="2193" y="3314"/>
                    </a:lnTo>
                    <a:lnTo>
                      <a:pt x="2197" y="3316"/>
                    </a:lnTo>
                    <a:lnTo>
                      <a:pt x="2200" y="3317"/>
                    </a:lnTo>
                    <a:lnTo>
                      <a:pt x="2202" y="3321"/>
                    </a:lnTo>
                    <a:lnTo>
                      <a:pt x="2204" y="3323"/>
                    </a:lnTo>
                    <a:lnTo>
                      <a:pt x="2205" y="3327"/>
                    </a:lnTo>
                    <a:lnTo>
                      <a:pt x="2205" y="3331"/>
                    </a:lnTo>
                    <a:lnTo>
                      <a:pt x="2205" y="3340"/>
                    </a:lnTo>
                    <a:lnTo>
                      <a:pt x="2206" y="3346"/>
                    </a:lnTo>
                    <a:lnTo>
                      <a:pt x="2208" y="3349"/>
                    </a:lnTo>
                    <a:lnTo>
                      <a:pt x="2210" y="3353"/>
                    </a:lnTo>
                    <a:lnTo>
                      <a:pt x="2213" y="3355"/>
                    </a:lnTo>
                    <a:lnTo>
                      <a:pt x="2217" y="3359"/>
                    </a:lnTo>
                    <a:lnTo>
                      <a:pt x="2220" y="3361"/>
                    </a:lnTo>
                    <a:lnTo>
                      <a:pt x="2223" y="3365"/>
                    </a:lnTo>
                    <a:lnTo>
                      <a:pt x="2224" y="3368"/>
                    </a:lnTo>
                    <a:lnTo>
                      <a:pt x="2225" y="3372"/>
                    </a:lnTo>
                    <a:lnTo>
                      <a:pt x="2226" y="3379"/>
                    </a:lnTo>
                    <a:lnTo>
                      <a:pt x="2226" y="3386"/>
                    </a:lnTo>
                    <a:lnTo>
                      <a:pt x="2227" y="3390"/>
                    </a:lnTo>
                    <a:lnTo>
                      <a:pt x="2229" y="3394"/>
                    </a:lnTo>
                    <a:lnTo>
                      <a:pt x="2232" y="3397"/>
                    </a:lnTo>
                    <a:lnTo>
                      <a:pt x="2236" y="3400"/>
                    </a:lnTo>
                    <a:lnTo>
                      <a:pt x="2245" y="3405"/>
                    </a:lnTo>
                    <a:lnTo>
                      <a:pt x="2256" y="3410"/>
                    </a:lnTo>
                    <a:lnTo>
                      <a:pt x="2273" y="3415"/>
                    </a:lnTo>
                    <a:lnTo>
                      <a:pt x="2295" y="3423"/>
                    </a:lnTo>
                    <a:lnTo>
                      <a:pt x="2317" y="3431"/>
                    </a:lnTo>
                    <a:lnTo>
                      <a:pt x="2332" y="3438"/>
                    </a:lnTo>
                    <a:lnTo>
                      <a:pt x="2342" y="3444"/>
                    </a:lnTo>
                    <a:lnTo>
                      <a:pt x="2351" y="3449"/>
                    </a:lnTo>
                    <a:lnTo>
                      <a:pt x="2355" y="3450"/>
                    </a:lnTo>
                    <a:lnTo>
                      <a:pt x="2359" y="3451"/>
                    </a:lnTo>
                    <a:lnTo>
                      <a:pt x="2363" y="3450"/>
                    </a:lnTo>
                    <a:lnTo>
                      <a:pt x="2365" y="3450"/>
                    </a:lnTo>
                    <a:lnTo>
                      <a:pt x="2369" y="3448"/>
                    </a:lnTo>
                    <a:lnTo>
                      <a:pt x="2370" y="3443"/>
                    </a:lnTo>
                    <a:lnTo>
                      <a:pt x="2371" y="3440"/>
                    </a:lnTo>
                    <a:lnTo>
                      <a:pt x="2370" y="3434"/>
                    </a:lnTo>
                    <a:lnTo>
                      <a:pt x="2369" y="3428"/>
                    </a:lnTo>
                    <a:lnTo>
                      <a:pt x="2367" y="3422"/>
                    </a:lnTo>
                    <a:lnTo>
                      <a:pt x="2364" y="3416"/>
                    </a:lnTo>
                    <a:lnTo>
                      <a:pt x="2361" y="3411"/>
                    </a:lnTo>
                    <a:lnTo>
                      <a:pt x="2355" y="3401"/>
                    </a:lnTo>
                    <a:lnTo>
                      <a:pt x="2350" y="3392"/>
                    </a:lnTo>
                    <a:lnTo>
                      <a:pt x="2350" y="3387"/>
                    </a:lnTo>
                    <a:lnTo>
                      <a:pt x="2350" y="3382"/>
                    </a:lnTo>
                    <a:lnTo>
                      <a:pt x="2350" y="3377"/>
                    </a:lnTo>
                    <a:lnTo>
                      <a:pt x="2352" y="3371"/>
                    </a:lnTo>
                    <a:lnTo>
                      <a:pt x="2356" y="3360"/>
                    </a:lnTo>
                    <a:lnTo>
                      <a:pt x="2357" y="3350"/>
                    </a:lnTo>
                    <a:lnTo>
                      <a:pt x="2357" y="3346"/>
                    </a:lnTo>
                    <a:lnTo>
                      <a:pt x="2356" y="3341"/>
                    </a:lnTo>
                    <a:lnTo>
                      <a:pt x="2355" y="3336"/>
                    </a:lnTo>
                    <a:lnTo>
                      <a:pt x="2352" y="3330"/>
                    </a:lnTo>
                    <a:lnTo>
                      <a:pt x="2349" y="3319"/>
                    </a:lnTo>
                    <a:lnTo>
                      <a:pt x="2346" y="3310"/>
                    </a:lnTo>
                    <a:lnTo>
                      <a:pt x="2348" y="3306"/>
                    </a:lnTo>
                    <a:lnTo>
                      <a:pt x="2349" y="3304"/>
                    </a:lnTo>
                    <a:lnTo>
                      <a:pt x="2350" y="3302"/>
                    </a:lnTo>
                    <a:lnTo>
                      <a:pt x="2352" y="3302"/>
                    </a:lnTo>
                    <a:lnTo>
                      <a:pt x="2364" y="3305"/>
                    </a:lnTo>
                    <a:lnTo>
                      <a:pt x="2380" y="3314"/>
                    </a:lnTo>
                    <a:lnTo>
                      <a:pt x="2390" y="3317"/>
                    </a:lnTo>
                    <a:lnTo>
                      <a:pt x="2401" y="3321"/>
                    </a:lnTo>
                    <a:lnTo>
                      <a:pt x="2411" y="3323"/>
                    </a:lnTo>
                    <a:lnTo>
                      <a:pt x="2419" y="3323"/>
                    </a:lnTo>
                    <a:lnTo>
                      <a:pt x="2426" y="3323"/>
                    </a:lnTo>
                    <a:lnTo>
                      <a:pt x="2428" y="3321"/>
                    </a:lnTo>
                    <a:lnTo>
                      <a:pt x="2431" y="3316"/>
                    </a:lnTo>
                    <a:lnTo>
                      <a:pt x="2431" y="3310"/>
                    </a:lnTo>
                    <a:lnTo>
                      <a:pt x="2431" y="3306"/>
                    </a:lnTo>
                    <a:lnTo>
                      <a:pt x="2433" y="3304"/>
                    </a:lnTo>
                    <a:lnTo>
                      <a:pt x="2437" y="3303"/>
                    </a:lnTo>
                    <a:lnTo>
                      <a:pt x="2441" y="3302"/>
                    </a:lnTo>
                    <a:lnTo>
                      <a:pt x="2452" y="3300"/>
                    </a:lnTo>
                    <a:lnTo>
                      <a:pt x="2466" y="3302"/>
                    </a:lnTo>
                    <a:lnTo>
                      <a:pt x="2479" y="3304"/>
                    </a:lnTo>
                    <a:lnTo>
                      <a:pt x="2490" y="3308"/>
                    </a:lnTo>
                    <a:lnTo>
                      <a:pt x="2497" y="3311"/>
                    </a:lnTo>
                    <a:lnTo>
                      <a:pt x="2504" y="3314"/>
                    </a:lnTo>
                    <a:lnTo>
                      <a:pt x="2508" y="3315"/>
                    </a:lnTo>
                    <a:lnTo>
                      <a:pt x="2510" y="3315"/>
                    </a:lnTo>
                    <a:lnTo>
                      <a:pt x="2514" y="3315"/>
                    </a:lnTo>
                    <a:lnTo>
                      <a:pt x="2516" y="3314"/>
                    </a:lnTo>
                    <a:lnTo>
                      <a:pt x="2520" y="3309"/>
                    </a:lnTo>
                    <a:lnTo>
                      <a:pt x="2522" y="3304"/>
                    </a:lnTo>
                    <a:lnTo>
                      <a:pt x="2523" y="3296"/>
                    </a:lnTo>
                    <a:lnTo>
                      <a:pt x="2527" y="3289"/>
                    </a:lnTo>
                    <a:lnTo>
                      <a:pt x="2529" y="3286"/>
                    </a:lnTo>
                    <a:lnTo>
                      <a:pt x="2532" y="3285"/>
                    </a:lnTo>
                    <a:lnTo>
                      <a:pt x="2535" y="3285"/>
                    </a:lnTo>
                    <a:lnTo>
                      <a:pt x="2539" y="3286"/>
                    </a:lnTo>
                    <a:lnTo>
                      <a:pt x="2548" y="3291"/>
                    </a:lnTo>
                    <a:lnTo>
                      <a:pt x="2558" y="3292"/>
                    </a:lnTo>
                    <a:lnTo>
                      <a:pt x="2561" y="3292"/>
                    </a:lnTo>
                    <a:lnTo>
                      <a:pt x="2564" y="3291"/>
                    </a:lnTo>
                    <a:lnTo>
                      <a:pt x="2566" y="3289"/>
                    </a:lnTo>
                    <a:lnTo>
                      <a:pt x="2566" y="3285"/>
                    </a:lnTo>
                    <a:lnTo>
                      <a:pt x="2564" y="3276"/>
                    </a:lnTo>
                    <a:lnTo>
                      <a:pt x="2561" y="3264"/>
                    </a:lnTo>
                    <a:lnTo>
                      <a:pt x="2560" y="3256"/>
                    </a:lnTo>
                    <a:lnTo>
                      <a:pt x="2559" y="3249"/>
                    </a:lnTo>
                    <a:lnTo>
                      <a:pt x="2559" y="3241"/>
                    </a:lnTo>
                    <a:lnTo>
                      <a:pt x="2560" y="3232"/>
                    </a:lnTo>
                    <a:lnTo>
                      <a:pt x="2563" y="3223"/>
                    </a:lnTo>
                    <a:lnTo>
                      <a:pt x="2565" y="3217"/>
                    </a:lnTo>
                    <a:lnTo>
                      <a:pt x="2569" y="3213"/>
                    </a:lnTo>
                    <a:lnTo>
                      <a:pt x="2571" y="3210"/>
                    </a:lnTo>
                    <a:lnTo>
                      <a:pt x="2575" y="3209"/>
                    </a:lnTo>
                    <a:lnTo>
                      <a:pt x="2578" y="3209"/>
                    </a:lnTo>
                    <a:lnTo>
                      <a:pt x="2582" y="3210"/>
                    </a:lnTo>
                    <a:lnTo>
                      <a:pt x="2585" y="3211"/>
                    </a:lnTo>
                    <a:lnTo>
                      <a:pt x="2594" y="3215"/>
                    </a:lnTo>
                    <a:lnTo>
                      <a:pt x="2602" y="3216"/>
                    </a:lnTo>
                    <a:lnTo>
                      <a:pt x="2605" y="3216"/>
                    </a:lnTo>
                    <a:lnTo>
                      <a:pt x="2608" y="3215"/>
                    </a:lnTo>
                    <a:lnTo>
                      <a:pt x="2609" y="3213"/>
                    </a:lnTo>
                    <a:lnTo>
                      <a:pt x="2609" y="3209"/>
                    </a:lnTo>
                    <a:lnTo>
                      <a:pt x="2605" y="3199"/>
                    </a:lnTo>
                    <a:lnTo>
                      <a:pt x="2604" y="3192"/>
                    </a:lnTo>
                    <a:lnTo>
                      <a:pt x="2604" y="3189"/>
                    </a:lnTo>
                    <a:lnTo>
                      <a:pt x="2605" y="3185"/>
                    </a:lnTo>
                    <a:lnTo>
                      <a:pt x="2607" y="3183"/>
                    </a:lnTo>
                    <a:lnTo>
                      <a:pt x="2609" y="3180"/>
                    </a:lnTo>
                    <a:lnTo>
                      <a:pt x="2613" y="3179"/>
                    </a:lnTo>
                    <a:lnTo>
                      <a:pt x="2615" y="3176"/>
                    </a:lnTo>
                    <a:lnTo>
                      <a:pt x="2617" y="3173"/>
                    </a:lnTo>
                    <a:lnTo>
                      <a:pt x="2619" y="3170"/>
                    </a:lnTo>
                    <a:lnTo>
                      <a:pt x="2620" y="3167"/>
                    </a:lnTo>
                    <a:lnTo>
                      <a:pt x="2619" y="3164"/>
                    </a:lnTo>
                    <a:lnTo>
                      <a:pt x="2617" y="3161"/>
                    </a:lnTo>
                    <a:lnTo>
                      <a:pt x="2614" y="3160"/>
                    </a:lnTo>
                    <a:lnTo>
                      <a:pt x="2605" y="3155"/>
                    </a:lnTo>
                    <a:lnTo>
                      <a:pt x="2598" y="3152"/>
                    </a:lnTo>
                    <a:lnTo>
                      <a:pt x="2596" y="3148"/>
                    </a:lnTo>
                    <a:lnTo>
                      <a:pt x="2595" y="3146"/>
                    </a:lnTo>
                    <a:lnTo>
                      <a:pt x="2595" y="3142"/>
                    </a:lnTo>
                    <a:lnTo>
                      <a:pt x="2597" y="3138"/>
                    </a:lnTo>
                    <a:lnTo>
                      <a:pt x="2602" y="3129"/>
                    </a:lnTo>
                    <a:lnTo>
                      <a:pt x="2609" y="3121"/>
                    </a:lnTo>
                    <a:lnTo>
                      <a:pt x="2613" y="3117"/>
                    </a:lnTo>
                    <a:lnTo>
                      <a:pt x="2616" y="3115"/>
                    </a:lnTo>
                    <a:lnTo>
                      <a:pt x="2621" y="3113"/>
                    </a:lnTo>
                    <a:lnTo>
                      <a:pt x="2626" y="3113"/>
                    </a:lnTo>
                    <a:lnTo>
                      <a:pt x="2641" y="3119"/>
                    </a:lnTo>
                    <a:lnTo>
                      <a:pt x="2664" y="3128"/>
                    </a:lnTo>
                    <a:lnTo>
                      <a:pt x="2686" y="3138"/>
                    </a:lnTo>
                    <a:lnTo>
                      <a:pt x="2704" y="3144"/>
                    </a:lnTo>
                    <a:lnTo>
                      <a:pt x="2708" y="3144"/>
                    </a:lnTo>
                    <a:lnTo>
                      <a:pt x="2711" y="3144"/>
                    </a:lnTo>
                    <a:lnTo>
                      <a:pt x="2712" y="3144"/>
                    </a:lnTo>
                    <a:lnTo>
                      <a:pt x="2715" y="3142"/>
                    </a:lnTo>
                    <a:lnTo>
                      <a:pt x="2717" y="3138"/>
                    </a:lnTo>
                    <a:lnTo>
                      <a:pt x="2723" y="3132"/>
                    </a:lnTo>
                    <a:lnTo>
                      <a:pt x="2730" y="3126"/>
                    </a:lnTo>
                    <a:lnTo>
                      <a:pt x="2736" y="3123"/>
                    </a:lnTo>
                    <a:lnTo>
                      <a:pt x="2739" y="3121"/>
                    </a:lnTo>
                    <a:lnTo>
                      <a:pt x="2740" y="3120"/>
                    </a:lnTo>
                    <a:lnTo>
                      <a:pt x="2739" y="3119"/>
                    </a:lnTo>
                    <a:lnTo>
                      <a:pt x="2736" y="3116"/>
                    </a:lnTo>
                    <a:lnTo>
                      <a:pt x="2729" y="3108"/>
                    </a:lnTo>
                    <a:lnTo>
                      <a:pt x="2721" y="3100"/>
                    </a:lnTo>
                    <a:lnTo>
                      <a:pt x="2710" y="3087"/>
                    </a:lnTo>
                    <a:lnTo>
                      <a:pt x="2698" y="3075"/>
                    </a:lnTo>
                    <a:lnTo>
                      <a:pt x="2689" y="3063"/>
                    </a:lnTo>
                    <a:lnTo>
                      <a:pt x="2682" y="3053"/>
                    </a:lnTo>
                    <a:lnTo>
                      <a:pt x="2674" y="3046"/>
                    </a:lnTo>
                    <a:lnTo>
                      <a:pt x="2667" y="3041"/>
                    </a:lnTo>
                    <a:lnTo>
                      <a:pt x="2660" y="3037"/>
                    </a:lnTo>
                    <a:lnTo>
                      <a:pt x="2653" y="3034"/>
                    </a:lnTo>
                    <a:lnTo>
                      <a:pt x="2647" y="3029"/>
                    </a:lnTo>
                    <a:lnTo>
                      <a:pt x="2640" y="3024"/>
                    </a:lnTo>
                    <a:lnTo>
                      <a:pt x="2634" y="3016"/>
                    </a:lnTo>
                    <a:lnTo>
                      <a:pt x="2630" y="3008"/>
                    </a:lnTo>
                    <a:lnTo>
                      <a:pt x="2629" y="2999"/>
                    </a:lnTo>
                    <a:lnTo>
                      <a:pt x="2628" y="2987"/>
                    </a:lnTo>
                    <a:lnTo>
                      <a:pt x="2627" y="2974"/>
                    </a:lnTo>
                    <a:lnTo>
                      <a:pt x="2627" y="2963"/>
                    </a:lnTo>
                    <a:lnTo>
                      <a:pt x="2627" y="2958"/>
                    </a:lnTo>
                    <a:lnTo>
                      <a:pt x="2626" y="2956"/>
                    </a:lnTo>
                    <a:lnTo>
                      <a:pt x="2623" y="2952"/>
                    </a:lnTo>
                    <a:lnTo>
                      <a:pt x="2622" y="2950"/>
                    </a:lnTo>
                    <a:lnTo>
                      <a:pt x="2619" y="2946"/>
                    </a:lnTo>
                    <a:lnTo>
                      <a:pt x="2617" y="2943"/>
                    </a:lnTo>
                    <a:lnTo>
                      <a:pt x="2616" y="2940"/>
                    </a:lnTo>
                    <a:lnTo>
                      <a:pt x="2616" y="2938"/>
                    </a:lnTo>
                    <a:lnTo>
                      <a:pt x="2619" y="2934"/>
                    </a:lnTo>
                    <a:lnTo>
                      <a:pt x="2626" y="2927"/>
                    </a:lnTo>
                    <a:lnTo>
                      <a:pt x="2632" y="2924"/>
                    </a:lnTo>
                    <a:lnTo>
                      <a:pt x="2638" y="2921"/>
                    </a:lnTo>
                    <a:lnTo>
                      <a:pt x="2644" y="2919"/>
                    </a:lnTo>
                    <a:lnTo>
                      <a:pt x="2653" y="2919"/>
                    </a:lnTo>
                    <a:lnTo>
                      <a:pt x="2670" y="2919"/>
                    </a:lnTo>
                    <a:lnTo>
                      <a:pt x="2682" y="2918"/>
                    </a:lnTo>
                    <a:lnTo>
                      <a:pt x="2687" y="2915"/>
                    </a:lnTo>
                    <a:lnTo>
                      <a:pt x="2691" y="2913"/>
                    </a:lnTo>
                    <a:lnTo>
                      <a:pt x="2695" y="2909"/>
                    </a:lnTo>
                    <a:lnTo>
                      <a:pt x="2698" y="2903"/>
                    </a:lnTo>
                    <a:lnTo>
                      <a:pt x="2699" y="2898"/>
                    </a:lnTo>
                    <a:lnTo>
                      <a:pt x="2699" y="2890"/>
                    </a:lnTo>
                    <a:lnTo>
                      <a:pt x="2698" y="2884"/>
                    </a:lnTo>
                    <a:lnTo>
                      <a:pt x="2696" y="2877"/>
                    </a:lnTo>
                    <a:lnTo>
                      <a:pt x="2690" y="2867"/>
                    </a:lnTo>
                    <a:lnTo>
                      <a:pt x="2685" y="2857"/>
                    </a:lnTo>
                    <a:lnTo>
                      <a:pt x="2684" y="2854"/>
                    </a:lnTo>
                    <a:lnTo>
                      <a:pt x="2684" y="2851"/>
                    </a:lnTo>
                    <a:lnTo>
                      <a:pt x="2685" y="2848"/>
                    </a:lnTo>
                    <a:lnTo>
                      <a:pt x="2686" y="2844"/>
                    </a:lnTo>
                    <a:lnTo>
                      <a:pt x="2689" y="2840"/>
                    </a:lnTo>
                    <a:lnTo>
                      <a:pt x="2692" y="2837"/>
                    </a:lnTo>
                    <a:lnTo>
                      <a:pt x="2697" y="2833"/>
                    </a:lnTo>
                    <a:lnTo>
                      <a:pt x="2702" y="2831"/>
                    </a:lnTo>
                    <a:lnTo>
                      <a:pt x="2714" y="2824"/>
                    </a:lnTo>
                    <a:lnTo>
                      <a:pt x="2723" y="2816"/>
                    </a:lnTo>
                    <a:lnTo>
                      <a:pt x="2727" y="2811"/>
                    </a:lnTo>
                    <a:lnTo>
                      <a:pt x="2729" y="2806"/>
                    </a:lnTo>
                    <a:lnTo>
                      <a:pt x="2731" y="2800"/>
                    </a:lnTo>
                    <a:lnTo>
                      <a:pt x="2733" y="2794"/>
                    </a:lnTo>
                    <a:lnTo>
                      <a:pt x="2734" y="2787"/>
                    </a:lnTo>
                    <a:lnTo>
                      <a:pt x="2735" y="2781"/>
                    </a:lnTo>
                    <a:lnTo>
                      <a:pt x="2737" y="2775"/>
                    </a:lnTo>
                    <a:lnTo>
                      <a:pt x="2740" y="2769"/>
                    </a:lnTo>
                    <a:lnTo>
                      <a:pt x="2743" y="2766"/>
                    </a:lnTo>
                    <a:lnTo>
                      <a:pt x="2748" y="2762"/>
                    </a:lnTo>
                    <a:lnTo>
                      <a:pt x="2753" y="2760"/>
                    </a:lnTo>
                    <a:lnTo>
                      <a:pt x="2758" y="2758"/>
                    </a:lnTo>
                    <a:lnTo>
                      <a:pt x="2768" y="2757"/>
                    </a:lnTo>
                    <a:lnTo>
                      <a:pt x="2780" y="2755"/>
                    </a:lnTo>
                    <a:lnTo>
                      <a:pt x="2790" y="2753"/>
                    </a:lnTo>
                    <a:lnTo>
                      <a:pt x="2797" y="2750"/>
                    </a:lnTo>
                    <a:lnTo>
                      <a:pt x="2799" y="2749"/>
                    </a:lnTo>
                    <a:lnTo>
                      <a:pt x="2800" y="2747"/>
                    </a:lnTo>
                    <a:lnTo>
                      <a:pt x="2799" y="2744"/>
                    </a:lnTo>
                    <a:lnTo>
                      <a:pt x="2796" y="2742"/>
                    </a:lnTo>
                    <a:lnTo>
                      <a:pt x="2792" y="2738"/>
                    </a:lnTo>
                    <a:lnTo>
                      <a:pt x="2787" y="2736"/>
                    </a:lnTo>
                    <a:lnTo>
                      <a:pt x="2781" y="2734"/>
                    </a:lnTo>
                    <a:lnTo>
                      <a:pt x="2774" y="2731"/>
                    </a:lnTo>
                    <a:lnTo>
                      <a:pt x="2767" y="2729"/>
                    </a:lnTo>
                    <a:lnTo>
                      <a:pt x="2760" y="2726"/>
                    </a:lnTo>
                    <a:lnTo>
                      <a:pt x="2754" y="2723"/>
                    </a:lnTo>
                    <a:lnTo>
                      <a:pt x="2748" y="2719"/>
                    </a:lnTo>
                    <a:lnTo>
                      <a:pt x="2736" y="2712"/>
                    </a:lnTo>
                    <a:lnTo>
                      <a:pt x="2727" y="2706"/>
                    </a:lnTo>
                    <a:lnTo>
                      <a:pt x="2722" y="2703"/>
                    </a:lnTo>
                    <a:lnTo>
                      <a:pt x="2720" y="2699"/>
                    </a:lnTo>
                    <a:lnTo>
                      <a:pt x="2717" y="2695"/>
                    </a:lnTo>
                    <a:lnTo>
                      <a:pt x="2715" y="2692"/>
                    </a:lnTo>
                    <a:lnTo>
                      <a:pt x="2715" y="2687"/>
                    </a:lnTo>
                    <a:lnTo>
                      <a:pt x="2715" y="2684"/>
                    </a:lnTo>
                    <a:lnTo>
                      <a:pt x="2716" y="2680"/>
                    </a:lnTo>
                    <a:lnTo>
                      <a:pt x="2717" y="2676"/>
                    </a:lnTo>
                    <a:lnTo>
                      <a:pt x="2718" y="2673"/>
                    </a:lnTo>
                    <a:lnTo>
                      <a:pt x="2718" y="2671"/>
                    </a:lnTo>
                    <a:lnTo>
                      <a:pt x="2718" y="2669"/>
                    </a:lnTo>
                    <a:lnTo>
                      <a:pt x="2717" y="2668"/>
                    </a:lnTo>
                    <a:lnTo>
                      <a:pt x="2712" y="2666"/>
                    </a:lnTo>
                    <a:lnTo>
                      <a:pt x="2705" y="2666"/>
                    </a:lnTo>
                    <a:lnTo>
                      <a:pt x="2701" y="2665"/>
                    </a:lnTo>
                    <a:lnTo>
                      <a:pt x="2697" y="2662"/>
                    </a:lnTo>
                    <a:lnTo>
                      <a:pt x="2692" y="2661"/>
                    </a:lnTo>
                    <a:lnTo>
                      <a:pt x="2690" y="2657"/>
                    </a:lnTo>
                    <a:lnTo>
                      <a:pt x="2686" y="2654"/>
                    </a:lnTo>
                    <a:lnTo>
                      <a:pt x="2685" y="2650"/>
                    </a:lnTo>
                    <a:lnTo>
                      <a:pt x="2685" y="2646"/>
                    </a:lnTo>
                    <a:lnTo>
                      <a:pt x="2685" y="2641"/>
                    </a:lnTo>
                    <a:lnTo>
                      <a:pt x="2690" y="2631"/>
                    </a:lnTo>
                    <a:lnTo>
                      <a:pt x="2693" y="2622"/>
                    </a:lnTo>
                    <a:lnTo>
                      <a:pt x="2695" y="2616"/>
                    </a:lnTo>
                    <a:lnTo>
                      <a:pt x="2695" y="2610"/>
                    </a:lnTo>
                    <a:lnTo>
                      <a:pt x="2695" y="2603"/>
                    </a:lnTo>
                    <a:lnTo>
                      <a:pt x="2693" y="2594"/>
                    </a:lnTo>
                    <a:lnTo>
                      <a:pt x="2690" y="2580"/>
                    </a:lnTo>
                    <a:lnTo>
                      <a:pt x="2685" y="2571"/>
                    </a:lnTo>
                    <a:lnTo>
                      <a:pt x="2682" y="2564"/>
                    </a:lnTo>
                    <a:lnTo>
                      <a:pt x="2678" y="2555"/>
                    </a:lnTo>
                    <a:lnTo>
                      <a:pt x="2677" y="2550"/>
                    </a:lnTo>
                    <a:lnTo>
                      <a:pt x="2678" y="2547"/>
                    </a:lnTo>
                    <a:lnTo>
                      <a:pt x="2679" y="2543"/>
                    </a:lnTo>
                    <a:lnTo>
                      <a:pt x="2682" y="2539"/>
                    </a:lnTo>
                    <a:lnTo>
                      <a:pt x="2684" y="2536"/>
                    </a:lnTo>
                    <a:lnTo>
                      <a:pt x="2689" y="2533"/>
                    </a:lnTo>
                    <a:lnTo>
                      <a:pt x="2693" y="2530"/>
                    </a:lnTo>
                    <a:lnTo>
                      <a:pt x="2698" y="2529"/>
                    </a:lnTo>
                    <a:lnTo>
                      <a:pt x="2709" y="2527"/>
                    </a:lnTo>
                    <a:lnTo>
                      <a:pt x="2720" y="2526"/>
                    </a:lnTo>
                    <a:lnTo>
                      <a:pt x="2733" y="2524"/>
                    </a:lnTo>
                    <a:lnTo>
                      <a:pt x="2746" y="2521"/>
                    </a:lnTo>
                    <a:lnTo>
                      <a:pt x="2760" y="2517"/>
                    </a:lnTo>
                    <a:lnTo>
                      <a:pt x="2770" y="2515"/>
                    </a:lnTo>
                    <a:lnTo>
                      <a:pt x="2774" y="2514"/>
                    </a:lnTo>
                    <a:lnTo>
                      <a:pt x="2778" y="2510"/>
                    </a:lnTo>
                    <a:lnTo>
                      <a:pt x="2781" y="2506"/>
                    </a:lnTo>
                    <a:lnTo>
                      <a:pt x="2784" y="2501"/>
                    </a:lnTo>
                    <a:lnTo>
                      <a:pt x="2786" y="2495"/>
                    </a:lnTo>
                    <a:lnTo>
                      <a:pt x="2790" y="2490"/>
                    </a:lnTo>
                    <a:lnTo>
                      <a:pt x="2792" y="2486"/>
                    </a:lnTo>
                    <a:lnTo>
                      <a:pt x="2796" y="2484"/>
                    </a:lnTo>
                    <a:lnTo>
                      <a:pt x="2799" y="2482"/>
                    </a:lnTo>
                    <a:lnTo>
                      <a:pt x="2803" y="2482"/>
                    </a:lnTo>
                    <a:lnTo>
                      <a:pt x="2806" y="2482"/>
                    </a:lnTo>
                    <a:lnTo>
                      <a:pt x="2810" y="2483"/>
                    </a:lnTo>
                    <a:lnTo>
                      <a:pt x="2815" y="2484"/>
                    </a:lnTo>
                    <a:lnTo>
                      <a:pt x="2818" y="2487"/>
                    </a:lnTo>
                    <a:lnTo>
                      <a:pt x="2823" y="2490"/>
                    </a:lnTo>
                    <a:lnTo>
                      <a:pt x="2827" y="2495"/>
                    </a:lnTo>
                    <a:lnTo>
                      <a:pt x="2830" y="2499"/>
                    </a:lnTo>
                    <a:lnTo>
                      <a:pt x="2833" y="2505"/>
                    </a:lnTo>
                    <a:lnTo>
                      <a:pt x="2833" y="2512"/>
                    </a:lnTo>
                    <a:lnTo>
                      <a:pt x="2833" y="2521"/>
                    </a:lnTo>
                    <a:lnTo>
                      <a:pt x="2830" y="2535"/>
                    </a:lnTo>
                    <a:lnTo>
                      <a:pt x="2830" y="2545"/>
                    </a:lnTo>
                    <a:lnTo>
                      <a:pt x="2831" y="2547"/>
                    </a:lnTo>
                    <a:lnTo>
                      <a:pt x="2834" y="2549"/>
                    </a:lnTo>
                    <a:lnTo>
                      <a:pt x="2837" y="2552"/>
                    </a:lnTo>
                    <a:lnTo>
                      <a:pt x="2842" y="2552"/>
                    </a:lnTo>
                    <a:lnTo>
                      <a:pt x="2847" y="2553"/>
                    </a:lnTo>
                    <a:lnTo>
                      <a:pt x="2852" y="2552"/>
                    </a:lnTo>
                    <a:lnTo>
                      <a:pt x="2856" y="2552"/>
                    </a:lnTo>
                    <a:lnTo>
                      <a:pt x="2861" y="2549"/>
                    </a:lnTo>
                    <a:lnTo>
                      <a:pt x="2871" y="2545"/>
                    </a:lnTo>
                    <a:lnTo>
                      <a:pt x="2881" y="2536"/>
                    </a:lnTo>
                    <a:lnTo>
                      <a:pt x="2888" y="2528"/>
                    </a:lnTo>
                    <a:lnTo>
                      <a:pt x="2896" y="2522"/>
                    </a:lnTo>
                    <a:lnTo>
                      <a:pt x="2899" y="2520"/>
                    </a:lnTo>
                    <a:lnTo>
                      <a:pt x="2905" y="2518"/>
                    </a:lnTo>
                    <a:lnTo>
                      <a:pt x="2911" y="2517"/>
                    </a:lnTo>
                    <a:lnTo>
                      <a:pt x="2920" y="2517"/>
                    </a:lnTo>
                    <a:lnTo>
                      <a:pt x="2940" y="2521"/>
                    </a:lnTo>
                    <a:lnTo>
                      <a:pt x="2957" y="2524"/>
                    </a:lnTo>
                    <a:lnTo>
                      <a:pt x="2974" y="2530"/>
                    </a:lnTo>
                    <a:lnTo>
                      <a:pt x="2986" y="2534"/>
                    </a:lnTo>
                    <a:lnTo>
                      <a:pt x="2993" y="2539"/>
                    </a:lnTo>
                    <a:lnTo>
                      <a:pt x="2998" y="2543"/>
                    </a:lnTo>
                    <a:lnTo>
                      <a:pt x="3000" y="2549"/>
                    </a:lnTo>
                    <a:lnTo>
                      <a:pt x="3001" y="2556"/>
                    </a:lnTo>
                    <a:lnTo>
                      <a:pt x="2999" y="2568"/>
                    </a:lnTo>
                    <a:lnTo>
                      <a:pt x="2998" y="2583"/>
                    </a:lnTo>
                    <a:lnTo>
                      <a:pt x="2998" y="2585"/>
                    </a:lnTo>
                    <a:lnTo>
                      <a:pt x="2998" y="2587"/>
                    </a:lnTo>
                    <a:lnTo>
                      <a:pt x="2999" y="2588"/>
                    </a:lnTo>
                    <a:lnTo>
                      <a:pt x="3000" y="2590"/>
                    </a:lnTo>
                    <a:lnTo>
                      <a:pt x="3005" y="2587"/>
                    </a:lnTo>
                    <a:lnTo>
                      <a:pt x="3013" y="2579"/>
                    </a:lnTo>
                    <a:lnTo>
                      <a:pt x="3018" y="2574"/>
                    </a:lnTo>
                    <a:lnTo>
                      <a:pt x="3024" y="2572"/>
                    </a:lnTo>
                    <a:lnTo>
                      <a:pt x="3029" y="2569"/>
                    </a:lnTo>
                    <a:lnTo>
                      <a:pt x="3033" y="2568"/>
                    </a:lnTo>
                    <a:lnTo>
                      <a:pt x="3038" y="2568"/>
                    </a:lnTo>
                    <a:lnTo>
                      <a:pt x="3043" y="2568"/>
                    </a:lnTo>
                    <a:lnTo>
                      <a:pt x="3048" y="2569"/>
                    </a:lnTo>
                    <a:lnTo>
                      <a:pt x="3052" y="2572"/>
                    </a:lnTo>
                    <a:lnTo>
                      <a:pt x="3061" y="2577"/>
                    </a:lnTo>
                    <a:lnTo>
                      <a:pt x="3068" y="2583"/>
                    </a:lnTo>
                    <a:lnTo>
                      <a:pt x="3075" y="2588"/>
                    </a:lnTo>
                    <a:lnTo>
                      <a:pt x="3080" y="2593"/>
                    </a:lnTo>
                    <a:lnTo>
                      <a:pt x="3086" y="2600"/>
                    </a:lnTo>
                    <a:lnTo>
                      <a:pt x="3089" y="2605"/>
                    </a:lnTo>
                    <a:lnTo>
                      <a:pt x="3090" y="2611"/>
                    </a:lnTo>
                    <a:lnTo>
                      <a:pt x="3094" y="2618"/>
                    </a:lnTo>
                    <a:lnTo>
                      <a:pt x="3102" y="2630"/>
                    </a:lnTo>
                    <a:lnTo>
                      <a:pt x="3117" y="2646"/>
                    </a:lnTo>
                    <a:lnTo>
                      <a:pt x="3124" y="2654"/>
                    </a:lnTo>
                    <a:lnTo>
                      <a:pt x="3130" y="2661"/>
                    </a:lnTo>
                    <a:lnTo>
                      <a:pt x="3134" y="2668"/>
                    </a:lnTo>
                    <a:lnTo>
                      <a:pt x="3137" y="2674"/>
                    </a:lnTo>
                    <a:lnTo>
                      <a:pt x="3136" y="2678"/>
                    </a:lnTo>
                    <a:lnTo>
                      <a:pt x="3133" y="2681"/>
                    </a:lnTo>
                    <a:lnTo>
                      <a:pt x="3131" y="2685"/>
                    </a:lnTo>
                    <a:lnTo>
                      <a:pt x="3127" y="2688"/>
                    </a:lnTo>
                    <a:lnTo>
                      <a:pt x="3124" y="2692"/>
                    </a:lnTo>
                    <a:lnTo>
                      <a:pt x="3121" y="2697"/>
                    </a:lnTo>
                    <a:lnTo>
                      <a:pt x="3119" y="2701"/>
                    </a:lnTo>
                    <a:lnTo>
                      <a:pt x="3120" y="2709"/>
                    </a:lnTo>
                    <a:lnTo>
                      <a:pt x="3123" y="2716"/>
                    </a:lnTo>
                    <a:lnTo>
                      <a:pt x="3125" y="2723"/>
                    </a:lnTo>
                    <a:lnTo>
                      <a:pt x="3129" y="2730"/>
                    </a:lnTo>
                    <a:lnTo>
                      <a:pt x="3133" y="2736"/>
                    </a:lnTo>
                    <a:lnTo>
                      <a:pt x="3140" y="2748"/>
                    </a:lnTo>
                    <a:lnTo>
                      <a:pt x="3146" y="2756"/>
                    </a:lnTo>
                    <a:lnTo>
                      <a:pt x="3149" y="2763"/>
                    </a:lnTo>
                    <a:lnTo>
                      <a:pt x="3151" y="2773"/>
                    </a:lnTo>
                    <a:lnTo>
                      <a:pt x="3150" y="2783"/>
                    </a:lnTo>
                    <a:lnTo>
                      <a:pt x="3149" y="2798"/>
                    </a:lnTo>
                    <a:lnTo>
                      <a:pt x="3148" y="2805"/>
                    </a:lnTo>
                    <a:lnTo>
                      <a:pt x="3149" y="2811"/>
                    </a:lnTo>
                    <a:lnTo>
                      <a:pt x="3151" y="2816"/>
                    </a:lnTo>
                    <a:lnTo>
                      <a:pt x="3155" y="2820"/>
                    </a:lnTo>
                    <a:lnTo>
                      <a:pt x="3158" y="2825"/>
                    </a:lnTo>
                    <a:lnTo>
                      <a:pt x="3161" y="2830"/>
                    </a:lnTo>
                    <a:lnTo>
                      <a:pt x="3163" y="2836"/>
                    </a:lnTo>
                    <a:lnTo>
                      <a:pt x="3163" y="2843"/>
                    </a:lnTo>
                    <a:lnTo>
                      <a:pt x="3163" y="2858"/>
                    </a:lnTo>
                    <a:lnTo>
                      <a:pt x="3162" y="2874"/>
                    </a:lnTo>
                    <a:lnTo>
                      <a:pt x="3163" y="2881"/>
                    </a:lnTo>
                    <a:lnTo>
                      <a:pt x="3163" y="2887"/>
                    </a:lnTo>
                    <a:lnTo>
                      <a:pt x="3165" y="2893"/>
                    </a:lnTo>
                    <a:lnTo>
                      <a:pt x="3168" y="2899"/>
                    </a:lnTo>
                    <a:lnTo>
                      <a:pt x="3171" y="2902"/>
                    </a:lnTo>
                    <a:lnTo>
                      <a:pt x="3177" y="2906"/>
                    </a:lnTo>
                    <a:lnTo>
                      <a:pt x="3184" y="2909"/>
                    </a:lnTo>
                    <a:lnTo>
                      <a:pt x="3192" y="2913"/>
                    </a:lnTo>
                    <a:lnTo>
                      <a:pt x="3199" y="2917"/>
                    </a:lnTo>
                    <a:lnTo>
                      <a:pt x="3205" y="2920"/>
                    </a:lnTo>
                    <a:lnTo>
                      <a:pt x="3209" y="2925"/>
                    </a:lnTo>
                    <a:lnTo>
                      <a:pt x="3212" y="2928"/>
                    </a:lnTo>
                    <a:lnTo>
                      <a:pt x="3215" y="2937"/>
                    </a:lnTo>
                    <a:lnTo>
                      <a:pt x="3220" y="2943"/>
                    </a:lnTo>
                    <a:lnTo>
                      <a:pt x="3222" y="2944"/>
                    </a:lnTo>
                    <a:lnTo>
                      <a:pt x="3226" y="2946"/>
                    </a:lnTo>
                    <a:lnTo>
                      <a:pt x="3230" y="2946"/>
                    </a:lnTo>
                    <a:lnTo>
                      <a:pt x="3233" y="2947"/>
                    </a:lnTo>
                    <a:lnTo>
                      <a:pt x="3243" y="2947"/>
                    </a:lnTo>
                    <a:lnTo>
                      <a:pt x="3256" y="2949"/>
                    </a:lnTo>
                    <a:lnTo>
                      <a:pt x="3263" y="2951"/>
                    </a:lnTo>
                    <a:lnTo>
                      <a:pt x="3270" y="2955"/>
                    </a:lnTo>
                    <a:lnTo>
                      <a:pt x="3276" y="2959"/>
                    </a:lnTo>
                    <a:lnTo>
                      <a:pt x="3283" y="2965"/>
                    </a:lnTo>
                    <a:lnTo>
                      <a:pt x="3288" y="2972"/>
                    </a:lnTo>
                    <a:lnTo>
                      <a:pt x="3293" y="2980"/>
                    </a:lnTo>
                    <a:lnTo>
                      <a:pt x="3296" y="2985"/>
                    </a:lnTo>
                    <a:lnTo>
                      <a:pt x="3299" y="2993"/>
                    </a:lnTo>
                    <a:lnTo>
                      <a:pt x="3303" y="3006"/>
                    </a:lnTo>
                    <a:lnTo>
                      <a:pt x="3307" y="3018"/>
                    </a:lnTo>
                    <a:lnTo>
                      <a:pt x="3308" y="3021"/>
                    </a:lnTo>
                    <a:lnTo>
                      <a:pt x="3310" y="3025"/>
                    </a:lnTo>
                    <a:lnTo>
                      <a:pt x="3313" y="3028"/>
                    </a:lnTo>
                    <a:lnTo>
                      <a:pt x="3316" y="3031"/>
                    </a:lnTo>
                    <a:lnTo>
                      <a:pt x="3322" y="3033"/>
                    </a:lnTo>
                    <a:lnTo>
                      <a:pt x="3329" y="3035"/>
                    </a:lnTo>
                    <a:lnTo>
                      <a:pt x="3337" y="3038"/>
                    </a:lnTo>
                    <a:lnTo>
                      <a:pt x="3345" y="3039"/>
                    </a:lnTo>
                    <a:lnTo>
                      <a:pt x="3353" y="3043"/>
                    </a:lnTo>
                    <a:lnTo>
                      <a:pt x="3362" y="3048"/>
                    </a:lnTo>
                    <a:lnTo>
                      <a:pt x="3369" y="3052"/>
                    </a:lnTo>
                    <a:lnTo>
                      <a:pt x="3375" y="3054"/>
                    </a:lnTo>
                    <a:lnTo>
                      <a:pt x="3382" y="3056"/>
                    </a:lnTo>
                    <a:lnTo>
                      <a:pt x="3390" y="3058"/>
                    </a:lnTo>
                    <a:lnTo>
                      <a:pt x="3395" y="3060"/>
                    </a:lnTo>
                    <a:lnTo>
                      <a:pt x="3400" y="3064"/>
                    </a:lnTo>
                    <a:lnTo>
                      <a:pt x="3404" y="3069"/>
                    </a:lnTo>
                    <a:lnTo>
                      <a:pt x="3409" y="3073"/>
                    </a:lnTo>
                    <a:lnTo>
                      <a:pt x="3417" y="3084"/>
                    </a:lnTo>
                    <a:lnTo>
                      <a:pt x="3426" y="3094"/>
                    </a:lnTo>
                    <a:lnTo>
                      <a:pt x="3432" y="3100"/>
                    </a:lnTo>
                    <a:lnTo>
                      <a:pt x="3441" y="3106"/>
                    </a:lnTo>
                    <a:lnTo>
                      <a:pt x="3451" y="3111"/>
                    </a:lnTo>
                    <a:lnTo>
                      <a:pt x="3463" y="3116"/>
                    </a:lnTo>
                    <a:lnTo>
                      <a:pt x="3467" y="3119"/>
                    </a:lnTo>
                    <a:lnTo>
                      <a:pt x="3473" y="3120"/>
                    </a:lnTo>
                    <a:lnTo>
                      <a:pt x="3478" y="3120"/>
                    </a:lnTo>
                    <a:lnTo>
                      <a:pt x="3482" y="3119"/>
                    </a:lnTo>
                    <a:lnTo>
                      <a:pt x="3485" y="3116"/>
                    </a:lnTo>
                    <a:lnTo>
                      <a:pt x="3489" y="3114"/>
                    </a:lnTo>
                    <a:lnTo>
                      <a:pt x="3490" y="3109"/>
                    </a:lnTo>
                    <a:lnTo>
                      <a:pt x="3491" y="3103"/>
                    </a:lnTo>
                    <a:lnTo>
                      <a:pt x="3492" y="3085"/>
                    </a:lnTo>
                    <a:lnTo>
                      <a:pt x="3493" y="3067"/>
                    </a:lnTo>
                    <a:lnTo>
                      <a:pt x="3493" y="3051"/>
                    </a:lnTo>
                    <a:lnTo>
                      <a:pt x="3493" y="3039"/>
                    </a:lnTo>
                    <a:lnTo>
                      <a:pt x="3493" y="3034"/>
                    </a:lnTo>
                    <a:lnTo>
                      <a:pt x="3495" y="3031"/>
                    </a:lnTo>
                    <a:lnTo>
                      <a:pt x="3497" y="3028"/>
                    </a:lnTo>
                    <a:lnTo>
                      <a:pt x="3501" y="3026"/>
                    </a:lnTo>
                    <a:lnTo>
                      <a:pt x="3508" y="3021"/>
                    </a:lnTo>
                    <a:lnTo>
                      <a:pt x="3518" y="3018"/>
                    </a:lnTo>
                    <a:lnTo>
                      <a:pt x="3524" y="3014"/>
                    </a:lnTo>
                    <a:lnTo>
                      <a:pt x="3528" y="3009"/>
                    </a:lnTo>
                    <a:lnTo>
                      <a:pt x="3530" y="3003"/>
                    </a:lnTo>
                    <a:lnTo>
                      <a:pt x="3533" y="2997"/>
                    </a:lnTo>
                    <a:lnTo>
                      <a:pt x="3534" y="2990"/>
                    </a:lnTo>
                    <a:lnTo>
                      <a:pt x="3536" y="2984"/>
                    </a:lnTo>
                    <a:lnTo>
                      <a:pt x="3540" y="2980"/>
                    </a:lnTo>
                    <a:lnTo>
                      <a:pt x="3546" y="2976"/>
                    </a:lnTo>
                    <a:lnTo>
                      <a:pt x="3547" y="2975"/>
                    </a:lnTo>
                    <a:lnTo>
                      <a:pt x="3549" y="2975"/>
                    </a:lnTo>
                    <a:lnTo>
                      <a:pt x="3552" y="2976"/>
                    </a:lnTo>
                    <a:lnTo>
                      <a:pt x="3553" y="2977"/>
                    </a:lnTo>
                    <a:lnTo>
                      <a:pt x="3555" y="2982"/>
                    </a:lnTo>
                    <a:lnTo>
                      <a:pt x="3556" y="2989"/>
                    </a:lnTo>
                    <a:lnTo>
                      <a:pt x="3558" y="2997"/>
                    </a:lnTo>
                    <a:lnTo>
                      <a:pt x="3560" y="3003"/>
                    </a:lnTo>
                    <a:lnTo>
                      <a:pt x="3562" y="3006"/>
                    </a:lnTo>
                    <a:lnTo>
                      <a:pt x="3565" y="3009"/>
                    </a:lnTo>
                    <a:lnTo>
                      <a:pt x="3570" y="3012"/>
                    </a:lnTo>
                    <a:lnTo>
                      <a:pt x="3575" y="3014"/>
                    </a:lnTo>
                    <a:lnTo>
                      <a:pt x="3580" y="3016"/>
                    </a:lnTo>
                    <a:lnTo>
                      <a:pt x="3585" y="3019"/>
                    </a:lnTo>
                    <a:lnTo>
                      <a:pt x="3590" y="3022"/>
                    </a:lnTo>
                    <a:lnTo>
                      <a:pt x="3593" y="3027"/>
                    </a:lnTo>
                    <a:lnTo>
                      <a:pt x="3597" y="3032"/>
                    </a:lnTo>
                    <a:lnTo>
                      <a:pt x="3599" y="3038"/>
                    </a:lnTo>
                    <a:lnTo>
                      <a:pt x="3603" y="3045"/>
                    </a:lnTo>
                    <a:lnTo>
                      <a:pt x="3606" y="3053"/>
                    </a:lnTo>
                    <a:lnTo>
                      <a:pt x="3609" y="3064"/>
                    </a:lnTo>
                    <a:lnTo>
                      <a:pt x="3609" y="3076"/>
                    </a:lnTo>
                    <a:lnTo>
                      <a:pt x="3610" y="3088"/>
                    </a:lnTo>
                    <a:lnTo>
                      <a:pt x="3611" y="3101"/>
                    </a:lnTo>
                    <a:lnTo>
                      <a:pt x="3612" y="3114"/>
                    </a:lnTo>
                    <a:lnTo>
                      <a:pt x="3610" y="3125"/>
                    </a:lnTo>
                    <a:lnTo>
                      <a:pt x="3608" y="3134"/>
                    </a:lnTo>
                    <a:lnTo>
                      <a:pt x="3604" y="3141"/>
                    </a:lnTo>
                    <a:lnTo>
                      <a:pt x="3599" y="3148"/>
                    </a:lnTo>
                    <a:lnTo>
                      <a:pt x="3596" y="3158"/>
                    </a:lnTo>
                    <a:lnTo>
                      <a:pt x="3595" y="3163"/>
                    </a:lnTo>
                    <a:lnTo>
                      <a:pt x="3595" y="3167"/>
                    </a:lnTo>
                    <a:lnTo>
                      <a:pt x="3596" y="3172"/>
                    </a:lnTo>
                    <a:lnTo>
                      <a:pt x="3598" y="3177"/>
                    </a:lnTo>
                    <a:lnTo>
                      <a:pt x="3602" y="3180"/>
                    </a:lnTo>
                    <a:lnTo>
                      <a:pt x="3606" y="3184"/>
                    </a:lnTo>
                    <a:lnTo>
                      <a:pt x="3611" y="3186"/>
                    </a:lnTo>
                    <a:lnTo>
                      <a:pt x="3617" y="3189"/>
                    </a:lnTo>
                    <a:lnTo>
                      <a:pt x="3623" y="3189"/>
                    </a:lnTo>
                    <a:lnTo>
                      <a:pt x="3629" y="3189"/>
                    </a:lnTo>
                    <a:lnTo>
                      <a:pt x="3634" y="3188"/>
                    </a:lnTo>
                    <a:lnTo>
                      <a:pt x="3638" y="3186"/>
                    </a:lnTo>
                    <a:lnTo>
                      <a:pt x="3642" y="3183"/>
                    </a:lnTo>
                    <a:lnTo>
                      <a:pt x="3644" y="3179"/>
                    </a:lnTo>
                    <a:lnTo>
                      <a:pt x="3647" y="3176"/>
                    </a:lnTo>
                    <a:lnTo>
                      <a:pt x="3647" y="3171"/>
                    </a:lnTo>
                    <a:lnTo>
                      <a:pt x="3648" y="3161"/>
                    </a:lnTo>
                    <a:lnTo>
                      <a:pt x="3648" y="3151"/>
                    </a:lnTo>
                    <a:lnTo>
                      <a:pt x="3649" y="3146"/>
                    </a:lnTo>
                    <a:lnTo>
                      <a:pt x="3649" y="3144"/>
                    </a:lnTo>
                    <a:lnTo>
                      <a:pt x="3650" y="3140"/>
                    </a:lnTo>
                    <a:lnTo>
                      <a:pt x="3653" y="3139"/>
                    </a:lnTo>
                    <a:lnTo>
                      <a:pt x="3654" y="3139"/>
                    </a:lnTo>
                    <a:lnTo>
                      <a:pt x="3656" y="3139"/>
                    </a:lnTo>
                    <a:lnTo>
                      <a:pt x="3660" y="3140"/>
                    </a:lnTo>
                    <a:lnTo>
                      <a:pt x="3663" y="3141"/>
                    </a:lnTo>
                    <a:lnTo>
                      <a:pt x="3669" y="3145"/>
                    </a:lnTo>
                    <a:lnTo>
                      <a:pt x="3675" y="3146"/>
                    </a:lnTo>
                    <a:lnTo>
                      <a:pt x="3684" y="3146"/>
                    </a:lnTo>
                    <a:lnTo>
                      <a:pt x="3692" y="3144"/>
                    </a:lnTo>
                    <a:lnTo>
                      <a:pt x="3698" y="3141"/>
                    </a:lnTo>
                    <a:lnTo>
                      <a:pt x="3703" y="3139"/>
                    </a:lnTo>
                    <a:lnTo>
                      <a:pt x="3706" y="3139"/>
                    </a:lnTo>
                    <a:lnTo>
                      <a:pt x="3710" y="3141"/>
                    </a:lnTo>
                    <a:lnTo>
                      <a:pt x="3716" y="3145"/>
                    </a:lnTo>
                    <a:lnTo>
                      <a:pt x="3722" y="3151"/>
                    </a:lnTo>
                    <a:lnTo>
                      <a:pt x="3728" y="3157"/>
                    </a:lnTo>
                    <a:lnTo>
                      <a:pt x="3731" y="3163"/>
                    </a:lnTo>
                    <a:lnTo>
                      <a:pt x="3737" y="3179"/>
                    </a:lnTo>
                    <a:lnTo>
                      <a:pt x="3744" y="3192"/>
                    </a:lnTo>
                    <a:lnTo>
                      <a:pt x="3753" y="3205"/>
                    </a:lnTo>
                    <a:lnTo>
                      <a:pt x="3757" y="3215"/>
                    </a:lnTo>
                    <a:lnTo>
                      <a:pt x="3757" y="3217"/>
                    </a:lnTo>
                    <a:lnTo>
                      <a:pt x="3757" y="3220"/>
                    </a:lnTo>
                    <a:lnTo>
                      <a:pt x="3755" y="3221"/>
                    </a:lnTo>
                    <a:lnTo>
                      <a:pt x="3751" y="3223"/>
                    </a:lnTo>
                    <a:lnTo>
                      <a:pt x="3737" y="3234"/>
                    </a:lnTo>
                    <a:lnTo>
                      <a:pt x="3725" y="3242"/>
                    </a:lnTo>
                    <a:lnTo>
                      <a:pt x="3719" y="3247"/>
                    </a:lnTo>
                    <a:lnTo>
                      <a:pt x="3716" y="3254"/>
                    </a:lnTo>
                    <a:lnTo>
                      <a:pt x="3715" y="3258"/>
                    </a:lnTo>
                    <a:lnTo>
                      <a:pt x="3713" y="3261"/>
                    </a:lnTo>
                    <a:lnTo>
                      <a:pt x="3713" y="3266"/>
                    </a:lnTo>
                    <a:lnTo>
                      <a:pt x="3715" y="3271"/>
                    </a:lnTo>
                    <a:lnTo>
                      <a:pt x="3716" y="3276"/>
                    </a:lnTo>
                    <a:lnTo>
                      <a:pt x="3719" y="3279"/>
                    </a:lnTo>
                    <a:lnTo>
                      <a:pt x="3723" y="3283"/>
                    </a:lnTo>
                    <a:lnTo>
                      <a:pt x="3728" y="3285"/>
                    </a:lnTo>
                    <a:lnTo>
                      <a:pt x="3732" y="3287"/>
                    </a:lnTo>
                    <a:lnTo>
                      <a:pt x="3737" y="3289"/>
                    </a:lnTo>
                    <a:lnTo>
                      <a:pt x="3743" y="3289"/>
                    </a:lnTo>
                    <a:lnTo>
                      <a:pt x="3748" y="3286"/>
                    </a:lnTo>
                    <a:lnTo>
                      <a:pt x="3754" y="3284"/>
                    </a:lnTo>
                    <a:lnTo>
                      <a:pt x="3759" y="3280"/>
                    </a:lnTo>
                    <a:lnTo>
                      <a:pt x="3763" y="3276"/>
                    </a:lnTo>
                    <a:lnTo>
                      <a:pt x="3769" y="3270"/>
                    </a:lnTo>
                    <a:lnTo>
                      <a:pt x="3778" y="3258"/>
                    </a:lnTo>
                    <a:lnTo>
                      <a:pt x="3786" y="3245"/>
                    </a:lnTo>
                    <a:lnTo>
                      <a:pt x="3791" y="3233"/>
                    </a:lnTo>
                    <a:lnTo>
                      <a:pt x="3793" y="3222"/>
                    </a:lnTo>
                    <a:lnTo>
                      <a:pt x="3794" y="3217"/>
                    </a:lnTo>
                    <a:lnTo>
                      <a:pt x="3795" y="3214"/>
                    </a:lnTo>
                    <a:lnTo>
                      <a:pt x="3797" y="3210"/>
                    </a:lnTo>
                    <a:lnTo>
                      <a:pt x="3800" y="3208"/>
                    </a:lnTo>
                    <a:lnTo>
                      <a:pt x="3803" y="3207"/>
                    </a:lnTo>
                    <a:lnTo>
                      <a:pt x="3805" y="3204"/>
                    </a:lnTo>
                    <a:lnTo>
                      <a:pt x="3806" y="3202"/>
                    </a:lnTo>
                    <a:lnTo>
                      <a:pt x="3807" y="3199"/>
                    </a:lnTo>
                    <a:lnTo>
                      <a:pt x="3807" y="3197"/>
                    </a:lnTo>
                    <a:lnTo>
                      <a:pt x="3807" y="3193"/>
                    </a:lnTo>
                    <a:lnTo>
                      <a:pt x="3806" y="3190"/>
                    </a:lnTo>
                    <a:lnTo>
                      <a:pt x="3804" y="3186"/>
                    </a:lnTo>
                    <a:lnTo>
                      <a:pt x="3803" y="3182"/>
                    </a:lnTo>
                    <a:lnTo>
                      <a:pt x="3801" y="3179"/>
                    </a:lnTo>
                    <a:lnTo>
                      <a:pt x="3801" y="3177"/>
                    </a:lnTo>
                    <a:lnTo>
                      <a:pt x="3801" y="3174"/>
                    </a:lnTo>
                    <a:lnTo>
                      <a:pt x="3804" y="3174"/>
                    </a:lnTo>
                    <a:lnTo>
                      <a:pt x="3806" y="3174"/>
                    </a:lnTo>
                    <a:lnTo>
                      <a:pt x="3811" y="3176"/>
                    </a:lnTo>
                    <a:lnTo>
                      <a:pt x="3816" y="3177"/>
                    </a:lnTo>
                    <a:lnTo>
                      <a:pt x="3826" y="3182"/>
                    </a:lnTo>
                    <a:lnTo>
                      <a:pt x="3836" y="3188"/>
                    </a:lnTo>
                    <a:lnTo>
                      <a:pt x="3844" y="3192"/>
                    </a:lnTo>
                    <a:lnTo>
                      <a:pt x="3851" y="3195"/>
                    </a:lnTo>
                    <a:lnTo>
                      <a:pt x="3858" y="3195"/>
                    </a:lnTo>
                    <a:lnTo>
                      <a:pt x="3867" y="3197"/>
                    </a:lnTo>
                    <a:lnTo>
                      <a:pt x="3874" y="3201"/>
                    </a:lnTo>
                    <a:lnTo>
                      <a:pt x="3880" y="3205"/>
                    </a:lnTo>
                    <a:lnTo>
                      <a:pt x="3885" y="3210"/>
                    </a:lnTo>
                    <a:lnTo>
                      <a:pt x="3889" y="3213"/>
                    </a:lnTo>
                    <a:lnTo>
                      <a:pt x="3895" y="3211"/>
                    </a:lnTo>
                    <a:lnTo>
                      <a:pt x="3902" y="3209"/>
                    </a:lnTo>
                    <a:lnTo>
                      <a:pt x="3912" y="3204"/>
                    </a:lnTo>
                    <a:lnTo>
                      <a:pt x="3918" y="3201"/>
                    </a:lnTo>
                    <a:lnTo>
                      <a:pt x="3930" y="3196"/>
                    </a:lnTo>
                    <a:lnTo>
                      <a:pt x="3942" y="3193"/>
                    </a:lnTo>
                    <a:lnTo>
                      <a:pt x="3948" y="3192"/>
                    </a:lnTo>
                    <a:lnTo>
                      <a:pt x="3952" y="3192"/>
                    </a:lnTo>
                    <a:lnTo>
                      <a:pt x="3956" y="3192"/>
                    </a:lnTo>
                    <a:lnTo>
                      <a:pt x="3959" y="3193"/>
                    </a:lnTo>
                    <a:lnTo>
                      <a:pt x="3964" y="3196"/>
                    </a:lnTo>
                    <a:lnTo>
                      <a:pt x="3967" y="3198"/>
                    </a:lnTo>
                    <a:lnTo>
                      <a:pt x="3969" y="3198"/>
                    </a:lnTo>
                    <a:lnTo>
                      <a:pt x="3971" y="3197"/>
                    </a:lnTo>
                    <a:lnTo>
                      <a:pt x="3976" y="3193"/>
                    </a:lnTo>
                    <a:lnTo>
                      <a:pt x="3983" y="3185"/>
                    </a:lnTo>
                    <a:lnTo>
                      <a:pt x="3992" y="3176"/>
                    </a:lnTo>
                    <a:lnTo>
                      <a:pt x="4000" y="3166"/>
                    </a:lnTo>
                    <a:lnTo>
                      <a:pt x="4002" y="3161"/>
                    </a:lnTo>
                    <a:lnTo>
                      <a:pt x="4005" y="3155"/>
                    </a:lnTo>
                    <a:lnTo>
                      <a:pt x="4007" y="3150"/>
                    </a:lnTo>
                    <a:lnTo>
                      <a:pt x="4008" y="3144"/>
                    </a:lnTo>
                    <a:lnTo>
                      <a:pt x="4008" y="3136"/>
                    </a:lnTo>
                    <a:lnTo>
                      <a:pt x="4008" y="3130"/>
                    </a:lnTo>
                    <a:lnTo>
                      <a:pt x="4007" y="3125"/>
                    </a:lnTo>
                    <a:lnTo>
                      <a:pt x="4003" y="3120"/>
                    </a:lnTo>
                    <a:lnTo>
                      <a:pt x="3995" y="3111"/>
                    </a:lnTo>
                    <a:lnTo>
                      <a:pt x="3986" y="3102"/>
                    </a:lnTo>
                    <a:lnTo>
                      <a:pt x="3981" y="3096"/>
                    </a:lnTo>
                    <a:lnTo>
                      <a:pt x="3976" y="3091"/>
                    </a:lnTo>
                    <a:lnTo>
                      <a:pt x="3974" y="3085"/>
                    </a:lnTo>
                    <a:lnTo>
                      <a:pt x="3971" y="3079"/>
                    </a:lnTo>
                    <a:lnTo>
                      <a:pt x="3970" y="3071"/>
                    </a:lnTo>
                    <a:lnTo>
                      <a:pt x="3970" y="3063"/>
                    </a:lnTo>
                    <a:lnTo>
                      <a:pt x="3971" y="3053"/>
                    </a:lnTo>
                    <a:lnTo>
                      <a:pt x="3974" y="3043"/>
                    </a:lnTo>
                    <a:lnTo>
                      <a:pt x="3978" y="3021"/>
                    </a:lnTo>
                    <a:lnTo>
                      <a:pt x="3984" y="3003"/>
                    </a:lnTo>
                    <a:lnTo>
                      <a:pt x="3987" y="2996"/>
                    </a:lnTo>
                    <a:lnTo>
                      <a:pt x="3989" y="2991"/>
                    </a:lnTo>
                    <a:lnTo>
                      <a:pt x="3993" y="2987"/>
                    </a:lnTo>
                    <a:lnTo>
                      <a:pt x="3996" y="2983"/>
                    </a:lnTo>
                    <a:lnTo>
                      <a:pt x="4001" y="2980"/>
                    </a:lnTo>
                    <a:lnTo>
                      <a:pt x="4006" y="2977"/>
                    </a:lnTo>
                    <a:lnTo>
                      <a:pt x="4012" y="2976"/>
                    </a:lnTo>
                    <a:lnTo>
                      <a:pt x="4020" y="2974"/>
                    </a:lnTo>
                    <a:lnTo>
                      <a:pt x="4037" y="2971"/>
                    </a:lnTo>
                    <a:lnTo>
                      <a:pt x="4050" y="2971"/>
                    </a:lnTo>
                    <a:lnTo>
                      <a:pt x="4055" y="2971"/>
                    </a:lnTo>
                    <a:lnTo>
                      <a:pt x="4059" y="2972"/>
                    </a:lnTo>
                    <a:lnTo>
                      <a:pt x="4063" y="2975"/>
                    </a:lnTo>
                    <a:lnTo>
                      <a:pt x="4065" y="2978"/>
                    </a:lnTo>
                    <a:lnTo>
                      <a:pt x="4070" y="2984"/>
                    </a:lnTo>
                    <a:lnTo>
                      <a:pt x="4074" y="2988"/>
                    </a:lnTo>
                    <a:lnTo>
                      <a:pt x="4076" y="2988"/>
                    </a:lnTo>
                    <a:lnTo>
                      <a:pt x="4077" y="2987"/>
                    </a:lnTo>
                    <a:lnTo>
                      <a:pt x="4078" y="2985"/>
                    </a:lnTo>
                    <a:lnTo>
                      <a:pt x="4078" y="2982"/>
                    </a:lnTo>
                    <a:lnTo>
                      <a:pt x="4081" y="2974"/>
                    </a:lnTo>
                    <a:lnTo>
                      <a:pt x="4083" y="2966"/>
                    </a:lnTo>
                    <a:lnTo>
                      <a:pt x="4085" y="2964"/>
                    </a:lnTo>
                    <a:lnTo>
                      <a:pt x="4089" y="2962"/>
                    </a:lnTo>
                    <a:lnTo>
                      <a:pt x="4093" y="2961"/>
                    </a:lnTo>
                    <a:lnTo>
                      <a:pt x="4096" y="2961"/>
                    </a:lnTo>
                    <a:lnTo>
                      <a:pt x="4101" y="2962"/>
                    </a:lnTo>
                    <a:lnTo>
                      <a:pt x="4106" y="2963"/>
                    </a:lnTo>
                    <a:lnTo>
                      <a:pt x="4110" y="2964"/>
                    </a:lnTo>
                    <a:lnTo>
                      <a:pt x="4115" y="2968"/>
                    </a:lnTo>
                    <a:lnTo>
                      <a:pt x="4125" y="2975"/>
                    </a:lnTo>
                    <a:lnTo>
                      <a:pt x="4133" y="2985"/>
                    </a:lnTo>
                    <a:lnTo>
                      <a:pt x="4141" y="2996"/>
                    </a:lnTo>
                    <a:lnTo>
                      <a:pt x="4150" y="3005"/>
                    </a:lnTo>
                    <a:lnTo>
                      <a:pt x="4153" y="3008"/>
                    </a:lnTo>
                    <a:lnTo>
                      <a:pt x="4157" y="3012"/>
                    </a:lnTo>
                    <a:lnTo>
                      <a:pt x="4160" y="3013"/>
                    </a:lnTo>
                    <a:lnTo>
                      <a:pt x="4163" y="3014"/>
                    </a:lnTo>
                    <a:lnTo>
                      <a:pt x="4165" y="3013"/>
                    </a:lnTo>
                    <a:lnTo>
                      <a:pt x="4169" y="3012"/>
                    </a:lnTo>
                    <a:lnTo>
                      <a:pt x="4171" y="3008"/>
                    </a:lnTo>
                    <a:lnTo>
                      <a:pt x="4173" y="3005"/>
                    </a:lnTo>
                    <a:lnTo>
                      <a:pt x="4179" y="2995"/>
                    </a:lnTo>
                    <a:lnTo>
                      <a:pt x="4187" y="2987"/>
                    </a:lnTo>
                    <a:lnTo>
                      <a:pt x="4190" y="2982"/>
                    </a:lnTo>
                    <a:lnTo>
                      <a:pt x="4192" y="2976"/>
                    </a:lnTo>
                    <a:lnTo>
                      <a:pt x="4194" y="2970"/>
                    </a:lnTo>
                    <a:lnTo>
                      <a:pt x="4195" y="2964"/>
                    </a:lnTo>
                    <a:lnTo>
                      <a:pt x="4195" y="2958"/>
                    </a:lnTo>
                    <a:lnTo>
                      <a:pt x="4194" y="2953"/>
                    </a:lnTo>
                    <a:lnTo>
                      <a:pt x="4191" y="2949"/>
                    </a:lnTo>
                    <a:lnTo>
                      <a:pt x="4188" y="2946"/>
                    </a:lnTo>
                    <a:lnTo>
                      <a:pt x="4181" y="2942"/>
                    </a:lnTo>
                    <a:lnTo>
                      <a:pt x="4173" y="2937"/>
                    </a:lnTo>
                    <a:lnTo>
                      <a:pt x="4171" y="2934"/>
                    </a:lnTo>
                    <a:lnTo>
                      <a:pt x="4171" y="2930"/>
                    </a:lnTo>
                    <a:lnTo>
                      <a:pt x="4171" y="2925"/>
                    </a:lnTo>
                    <a:lnTo>
                      <a:pt x="4172" y="2920"/>
                    </a:lnTo>
                    <a:lnTo>
                      <a:pt x="4176" y="2914"/>
                    </a:lnTo>
                    <a:lnTo>
                      <a:pt x="4179" y="2908"/>
                    </a:lnTo>
                    <a:lnTo>
                      <a:pt x="4184" y="2903"/>
                    </a:lnTo>
                    <a:lnTo>
                      <a:pt x="4189" y="2899"/>
                    </a:lnTo>
                    <a:lnTo>
                      <a:pt x="4194" y="2895"/>
                    </a:lnTo>
                    <a:lnTo>
                      <a:pt x="4200" y="2893"/>
                    </a:lnTo>
                    <a:lnTo>
                      <a:pt x="4206" y="2890"/>
                    </a:lnTo>
                    <a:lnTo>
                      <a:pt x="4211" y="2888"/>
                    </a:lnTo>
                    <a:lnTo>
                      <a:pt x="4216" y="2887"/>
                    </a:lnTo>
                    <a:lnTo>
                      <a:pt x="4221" y="2884"/>
                    </a:lnTo>
                    <a:lnTo>
                      <a:pt x="4226" y="2881"/>
                    </a:lnTo>
                    <a:lnTo>
                      <a:pt x="4228" y="2877"/>
                    </a:lnTo>
                    <a:lnTo>
                      <a:pt x="4230" y="2873"/>
                    </a:lnTo>
                    <a:lnTo>
                      <a:pt x="4233" y="2868"/>
                    </a:lnTo>
                    <a:lnTo>
                      <a:pt x="4234" y="2864"/>
                    </a:lnTo>
                    <a:lnTo>
                      <a:pt x="4234" y="2859"/>
                    </a:lnTo>
                    <a:lnTo>
                      <a:pt x="4234" y="2848"/>
                    </a:lnTo>
                    <a:lnTo>
                      <a:pt x="4234" y="2838"/>
                    </a:lnTo>
                    <a:lnTo>
                      <a:pt x="4233" y="2835"/>
                    </a:lnTo>
                    <a:lnTo>
                      <a:pt x="4232" y="2835"/>
                    </a:lnTo>
                    <a:lnTo>
                      <a:pt x="4228" y="2837"/>
                    </a:lnTo>
                    <a:lnTo>
                      <a:pt x="4226" y="2842"/>
                    </a:lnTo>
                    <a:lnTo>
                      <a:pt x="4221" y="2848"/>
                    </a:lnTo>
                    <a:lnTo>
                      <a:pt x="4215" y="2852"/>
                    </a:lnTo>
                    <a:lnTo>
                      <a:pt x="4207" y="2855"/>
                    </a:lnTo>
                    <a:lnTo>
                      <a:pt x="4200" y="2857"/>
                    </a:lnTo>
                    <a:lnTo>
                      <a:pt x="4191" y="2858"/>
                    </a:lnTo>
                    <a:lnTo>
                      <a:pt x="4184" y="2857"/>
                    </a:lnTo>
                    <a:lnTo>
                      <a:pt x="4178" y="2857"/>
                    </a:lnTo>
                    <a:lnTo>
                      <a:pt x="4173" y="2855"/>
                    </a:lnTo>
                    <a:lnTo>
                      <a:pt x="4171" y="2852"/>
                    </a:lnTo>
                    <a:lnTo>
                      <a:pt x="4170" y="2849"/>
                    </a:lnTo>
                    <a:lnTo>
                      <a:pt x="4169" y="2844"/>
                    </a:lnTo>
                    <a:lnTo>
                      <a:pt x="4167" y="2839"/>
                    </a:lnTo>
                    <a:lnTo>
                      <a:pt x="4169" y="2830"/>
                    </a:lnTo>
                    <a:lnTo>
                      <a:pt x="4172" y="2820"/>
                    </a:lnTo>
                    <a:lnTo>
                      <a:pt x="4173" y="2813"/>
                    </a:lnTo>
                    <a:lnTo>
                      <a:pt x="4173" y="2806"/>
                    </a:lnTo>
                    <a:lnTo>
                      <a:pt x="4171" y="2799"/>
                    </a:lnTo>
                    <a:lnTo>
                      <a:pt x="4167" y="2791"/>
                    </a:lnTo>
                    <a:lnTo>
                      <a:pt x="4164" y="2783"/>
                    </a:lnTo>
                    <a:lnTo>
                      <a:pt x="4164" y="2775"/>
                    </a:lnTo>
                    <a:lnTo>
                      <a:pt x="4164" y="2769"/>
                    </a:lnTo>
                    <a:lnTo>
                      <a:pt x="4164" y="2766"/>
                    </a:lnTo>
                    <a:lnTo>
                      <a:pt x="4163" y="2764"/>
                    </a:lnTo>
                    <a:lnTo>
                      <a:pt x="4156" y="2762"/>
                    </a:lnTo>
                    <a:lnTo>
                      <a:pt x="4150" y="2761"/>
                    </a:lnTo>
                    <a:lnTo>
                      <a:pt x="4141" y="2760"/>
                    </a:lnTo>
                    <a:lnTo>
                      <a:pt x="4129" y="2761"/>
                    </a:lnTo>
                    <a:lnTo>
                      <a:pt x="4115" y="2761"/>
                    </a:lnTo>
                    <a:lnTo>
                      <a:pt x="4107" y="2761"/>
                    </a:lnTo>
                    <a:lnTo>
                      <a:pt x="4103" y="2762"/>
                    </a:lnTo>
                    <a:lnTo>
                      <a:pt x="4101" y="2763"/>
                    </a:lnTo>
                    <a:lnTo>
                      <a:pt x="4096" y="2769"/>
                    </a:lnTo>
                    <a:lnTo>
                      <a:pt x="4093" y="2773"/>
                    </a:lnTo>
                    <a:lnTo>
                      <a:pt x="4088" y="2775"/>
                    </a:lnTo>
                    <a:lnTo>
                      <a:pt x="4080" y="2776"/>
                    </a:lnTo>
                    <a:lnTo>
                      <a:pt x="4071" y="2776"/>
                    </a:lnTo>
                    <a:lnTo>
                      <a:pt x="4064" y="2775"/>
                    </a:lnTo>
                    <a:lnTo>
                      <a:pt x="4057" y="2773"/>
                    </a:lnTo>
                    <a:lnTo>
                      <a:pt x="4051" y="2770"/>
                    </a:lnTo>
                    <a:lnTo>
                      <a:pt x="4045" y="2769"/>
                    </a:lnTo>
                    <a:lnTo>
                      <a:pt x="4038" y="2768"/>
                    </a:lnTo>
                    <a:lnTo>
                      <a:pt x="4028" y="2769"/>
                    </a:lnTo>
                    <a:lnTo>
                      <a:pt x="4024" y="2769"/>
                    </a:lnTo>
                    <a:lnTo>
                      <a:pt x="4020" y="2768"/>
                    </a:lnTo>
                    <a:lnTo>
                      <a:pt x="4018" y="2767"/>
                    </a:lnTo>
                    <a:lnTo>
                      <a:pt x="4017" y="2764"/>
                    </a:lnTo>
                    <a:lnTo>
                      <a:pt x="4017" y="2758"/>
                    </a:lnTo>
                    <a:lnTo>
                      <a:pt x="4019" y="2750"/>
                    </a:lnTo>
                    <a:lnTo>
                      <a:pt x="4025" y="2737"/>
                    </a:lnTo>
                    <a:lnTo>
                      <a:pt x="4034" y="2723"/>
                    </a:lnTo>
                    <a:lnTo>
                      <a:pt x="4037" y="2718"/>
                    </a:lnTo>
                    <a:lnTo>
                      <a:pt x="4038" y="2713"/>
                    </a:lnTo>
                    <a:lnTo>
                      <a:pt x="4036" y="2709"/>
                    </a:lnTo>
                    <a:lnTo>
                      <a:pt x="4033" y="2704"/>
                    </a:lnTo>
                    <a:lnTo>
                      <a:pt x="4021" y="2690"/>
                    </a:lnTo>
                    <a:lnTo>
                      <a:pt x="4006" y="2675"/>
                    </a:lnTo>
                    <a:lnTo>
                      <a:pt x="4000" y="2669"/>
                    </a:lnTo>
                    <a:lnTo>
                      <a:pt x="3993" y="2665"/>
                    </a:lnTo>
                    <a:lnTo>
                      <a:pt x="3989" y="2662"/>
                    </a:lnTo>
                    <a:lnTo>
                      <a:pt x="3986" y="2661"/>
                    </a:lnTo>
                    <a:lnTo>
                      <a:pt x="3982" y="2660"/>
                    </a:lnTo>
                    <a:lnTo>
                      <a:pt x="3978" y="2660"/>
                    </a:lnTo>
                    <a:lnTo>
                      <a:pt x="3975" y="2661"/>
                    </a:lnTo>
                    <a:lnTo>
                      <a:pt x="3973" y="2660"/>
                    </a:lnTo>
                    <a:lnTo>
                      <a:pt x="3970" y="2660"/>
                    </a:lnTo>
                    <a:lnTo>
                      <a:pt x="3969" y="2659"/>
                    </a:lnTo>
                    <a:lnTo>
                      <a:pt x="3967" y="2654"/>
                    </a:lnTo>
                    <a:lnTo>
                      <a:pt x="3964" y="2649"/>
                    </a:lnTo>
                    <a:lnTo>
                      <a:pt x="3954" y="2631"/>
                    </a:lnTo>
                    <a:lnTo>
                      <a:pt x="3944" y="2613"/>
                    </a:lnTo>
                    <a:lnTo>
                      <a:pt x="3939" y="2602"/>
                    </a:lnTo>
                    <a:lnTo>
                      <a:pt x="3937" y="2587"/>
                    </a:lnTo>
                    <a:lnTo>
                      <a:pt x="3933" y="2575"/>
                    </a:lnTo>
                    <a:lnTo>
                      <a:pt x="3931" y="2566"/>
                    </a:lnTo>
                    <a:lnTo>
                      <a:pt x="3925" y="2559"/>
                    </a:lnTo>
                    <a:lnTo>
                      <a:pt x="3917" y="2548"/>
                    </a:lnTo>
                    <a:lnTo>
                      <a:pt x="3908" y="2539"/>
                    </a:lnTo>
                    <a:lnTo>
                      <a:pt x="3901" y="2528"/>
                    </a:lnTo>
                    <a:lnTo>
                      <a:pt x="3900" y="2523"/>
                    </a:lnTo>
                    <a:lnTo>
                      <a:pt x="3899" y="2520"/>
                    </a:lnTo>
                    <a:lnTo>
                      <a:pt x="3899" y="2516"/>
                    </a:lnTo>
                    <a:lnTo>
                      <a:pt x="3900" y="2512"/>
                    </a:lnTo>
                    <a:lnTo>
                      <a:pt x="3902" y="2508"/>
                    </a:lnTo>
                    <a:lnTo>
                      <a:pt x="3907" y="2504"/>
                    </a:lnTo>
                    <a:lnTo>
                      <a:pt x="3910" y="2502"/>
                    </a:lnTo>
                    <a:lnTo>
                      <a:pt x="3912" y="2497"/>
                    </a:lnTo>
                    <a:lnTo>
                      <a:pt x="3913" y="2491"/>
                    </a:lnTo>
                    <a:lnTo>
                      <a:pt x="3912" y="2485"/>
                    </a:lnTo>
                    <a:lnTo>
                      <a:pt x="3913" y="2478"/>
                    </a:lnTo>
                    <a:lnTo>
                      <a:pt x="3917" y="2470"/>
                    </a:lnTo>
                    <a:lnTo>
                      <a:pt x="3919" y="2466"/>
                    </a:lnTo>
                    <a:lnTo>
                      <a:pt x="3921" y="2464"/>
                    </a:lnTo>
                    <a:lnTo>
                      <a:pt x="3925" y="2461"/>
                    </a:lnTo>
                    <a:lnTo>
                      <a:pt x="3929" y="2459"/>
                    </a:lnTo>
                    <a:lnTo>
                      <a:pt x="3936" y="2457"/>
                    </a:lnTo>
                    <a:lnTo>
                      <a:pt x="3942" y="2454"/>
                    </a:lnTo>
                    <a:lnTo>
                      <a:pt x="3948" y="2451"/>
                    </a:lnTo>
                    <a:lnTo>
                      <a:pt x="3954" y="2447"/>
                    </a:lnTo>
                    <a:lnTo>
                      <a:pt x="3956" y="2445"/>
                    </a:lnTo>
                    <a:lnTo>
                      <a:pt x="3959" y="2443"/>
                    </a:lnTo>
                    <a:lnTo>
                      <a:pt x="3964" y="2442"/>
                    </a:lnTo>
                    <a:lnTo>
                      <a:pt x="3968" y="2443"/>
                    </a:lnTo>
                    <a:lnTo>
                      <a:pt x="3973" y="2443"/>
                    </a:lnTo>
                    <a:lnTo>
                      <a:pt x="3977" y="2446"/>
                    </a:lnTo>
                    <a:lnTo>
                      <a:pt x="3981" y="2448"/>
                    </a:lnTo>
                    <a:lnTo>
                      <a:pt x="3986" y="2451"/>
                    </a:lnTo>
                    <a:lnTo>
                      <a:pt x="3996" y="2463"/>
                    </a:lnTo>
                    <a:lnTo>
                      <a:pt x="4006" y="2476"/>
                    </a:lnTo>
                    <a:lnTo>
                      <a:pt x="4012" y="2482"/>
                    </a:lnTo>
                    <a:lnTo>
                      <a:pt x="4018" y="2486"/>
                    </a:lnTo>
                    <a:lnTo>
                      <a:pt x="4021" y="2487"/>
                    </a:lnTo>
                    <a:lnTo>
                      <a:pt x="4025" y="2487"/>
                    </a:lnTo>
                    <a:lnTo>
                      <a:pt x="4028" y="2487"/>
                    </a:lnTo>
                    <a:lnTo>
                      <a:pt x="4032" y="2486"/>
                    </a:lnTo>
                    <a:lnTo>
                      <a:pt x="4040" y="2483"/>
                    </a:lnTo>
                    <a:lnTo>
                      <a:pt x="4047" y="2482"/>
                    </a:lnTo>
                    <a:lnTo>
                      <a:pt x="4053" y="2480"/>
                    </a:lnTo>
                    <a:lnTo>
                      <a:pt x="4059" y="2480"/>
                    </a:lnTo>
                    <a:lnTo>
                      <a:pt x="4064" y="2482"/>
                    </a:lnTo>
                    <a:lnTo>
                      <a:pt x="4069" y="2484"/>
                    </a:lnTo>
                    <a:lnTo>
                      <a:pt x="4074" y="2490"/>
                    </a:lnTo>
                    <a:lnTo>
                      <a:pt x="4080" y="2496"/>
                    </a:lnTo>
                    <a:lnTo>
                      <a:pt x="4084" y="2502"/>
                    </a:lnTo>
                    <a:lnTo>
                      <a:pt x="4089" y="2506"/>
                    </a:lnTo>
                    <a:lnTo>
                      <a:pt x="4094" y="2509"/>
                    </a:lnTo>
                    <a:lnTo>
                      <a:pt x="4099" y="2511"/>
                    </a:lnTo>
                    <a:lnTo>
                      <a:pt x="4107" y="2514"/>
                    </a:lnTo>
                    <a:lnTo>
                      <a:pt x="4115" y="2515"/>
                    </a:lnTo>
                    <a:lnTo>
                      <a:pt x="4122" y="2516"/>
                    </a:lnTo>
                    <a:lnTo>
                      <a:pt x="4129" y="2518"/>
                    </a:lnTo>
                    <a:lnTo>
                      <a:pt x="4137" y="2522"/>
                    </a:lnTo>
                    <a:lnTo>
                      <a:pt x="4144" y="2527"/>
                    </a:lnTo>
                    <a:lnTo>
                      <a:pt x="4151" y="2531"/>
                    </a:lnTo>
                    <a:lnTo>
                      <a:pt x="4157" y="2535"/>
                    </a:lnTo>
                    <a:lnTo>
                      <a:pt x="4164" y="2536"/>
                    </a:lnTo>
                    <a:lnTo>
                      <a:pt x="4172" y="2537"/>
                    </a:lnTo>
                    <a:lnTo>
                      <a:pt x="4177" y="2537"/>
                    </a:lnTo>
                    <a:lnTo>
                      <a:pt x="4181" y="2540"/>
                    </a:lnTo>
                    <a:lnTo>
                      <a:pt x="4185" y="2542"/>
                    </a:lnTo>
                    <a:lnTo>
                      <a:pt x="4190" y="2546"/>
                    </a:lnTo>
                    <a:lnTo>
                      <a:pt x="4194" y="2550"/>
                    </a:lnTo>
                    <a:lnTo>
                      <a:pt x="4196" y="2555"/>
                    </a:lnTo>
                    <a:lnTo>
                      <a:pt x="4198" y="2560"/>
                    </a:lnTo>
                    <a:lnTo>
                      <a:pt x="4201" y="2565"/>
                    </a:lnTo>
                    <a:lnTo>
                      <a:pt x="4202" y="2569"/>
                    </a:lnTo>
                    <a:lnTo>
                      <a:pt x="4204" y="2573"/>
                    </a:lnTo>
                    <a:lnTo>
                      <a:pt x="4208" y="2578"/>
                    </a:lnTo>
                    <a:lnTo>
                      <a:pt x="4211" y="2581"/>
                    </a:lnTo>
                    <a:lnTo>
                      <a:pt x="4220" y="2587"/>
                    </a:lnTo>
                    <a:lnTo>
                      <a:pt x="4228" y="2592"/>
                    </a:lnTo>
                    <a:lnTo>
                      <a:pt x="4235" y="2597"/>
                    </a:lnTo>
                    <a:lnTo>
                      <a:pt x="4242" y="2603"/>
                    </a:lnTo>
                    <a:lnTo>
                      <a:pt x="4247" y="2605"/>
                    </a:lnTo>
                    <a:lnTo>
                      <a:pt x="4250" y="2606"/>
                    </a:lnTo>
                    <a:lnTo>
                      <a:pt x="4252" y="2608"/>
                    </a:lnTo>
                    <a:lnTo>
                      <a:pt x="4254" y="2606"/>
                    </a:lnTo>
                    <a:lnTo>
                      <a:pt x="4258" y="2604"/>
                    </a:lnTo>
                    <a:lnTo>
                      <a:pt x="4261" y="2598"/>
                    </a:lnTo>
                    <a:lnTo>
                      <a:pt x="4270" y="2590"/>
                    </a:lnTo>
                    <a:lnTo>
                      <a:pt x="4276" y="2581"/>
                    </a:lnTo>
                    <a:lnTo>
                      <a:pt x="4282" y="2577"/>
                    </a:lnTo>
                    <a:lnTo>
                      <a:pt x="4286" y="2575"/>
                    </a:lnTo>
                    <a:lnTo>
                      <a:pt x="4291" y="2575"/>
                    </a:lnTo>
                    <a:lnTo>
                      <a:pt x="4297" y="2579"/>
                    </a:lnTo>
                    <a:lnTo>
                      <a:pt x="4304" y="2583"/>
                    </a:lnTo>
                    <a:lnTo>
                      <a:pt x="4310" y="2584"/>
                    </a:lnTo>
                    <a:lnTo>
                      <a:pt x="4315" y="2584"/>
                    </a:lnTo>
                    <a:lnTo>
                      <a:pt x="4318" y="2583"/>
                    </a:lnTo>
                    <a:lnTo>
                      <a:pt x="4322" y="2580"/>
                    </a:lnTo>
                    <a:lnTo>
                      <a:pt x="4327" y="2577"/>
                    </a:lnTo>
                    <a:lnTo>
                      <a:pt x="4334" y="2568"/>
                    </a:lnTo>
                    <a:lnTo>
                      <a:pt x="4342" y="2559"/>
                    </a:lnTo>
                    <a:lnTo>
                      <a:pt x="4348" y="2549"/>
                    </a:lnTo>
                    <a:lnTo>
                      <a:pt x="4351" y="2539"/>
                    </a:lnTo>
                    <a:lnTo>
                      <a:pt x="4353" y="2534"/>
                    </a:lnTo>
                    <a:lnTo>
                      <a:pt x="4354" y="2529"/>
                    </a:lnTo>
                    <a:lnTo>
                      <a:pt x="4357" y="2526"/>
                    </a:lnTo>
                    <a:lnTo>
                      <a:pt x="4360" y="2523"/>
                    </a:lnTo>
                    <a:lnTo>
                      <a:pt x="4364" y="2522"/>
                    </a:lnTo>
                    <a:lnTo>
                      <a:pt x="4367" y="2521"/>
                    </a:lnTo>
                    <a:lnTo>
                      <a:pt x="4372" y="2520"/>
                    </a:lnTo>
                    <a:lnTo>
                      <a:pt x="4377" y="2521"/>
                    </a:lnTo>
                    <a:lnTo>
                      <a:pt x="4381" y="2521"/>
                    </a:lnTo>
                    <a:lnTo>
                      <a:pt x="4385" y="2521"/>
                    </a:lnTo>
                    <a:lnTo>
                      <a:pt x="4389" y="2520"/>
                    </a:lnTo>
                    <a:lnTo>
                      <a:pt x="4391" y="2518"/>
                    </a:lnTo>
                    <a:lnTo>
                      <a:pt x="4393" y="2516"/>
                    </a:lnTo>
                    <a:lnTo>
                      <a:pt x="4395" y="2514"/>
                    </a:lnTo>
                    <a:lnTo>
                      <a:pt x="4395" y="2510"/>
                    </a:lnTo>
                    <a:lnTo>
                      <a:pt x="4396" y="2506"/>
                    </a:lnTo>
                    <a:lnTo>
                      <a:pt x="4396" y="2499"/>
                    </a:lnTo>
                    <a:lnTo>
                      <a:pt x="4399" y="2495"/>
                    </a:lnTo>
                    <a:lnTo>
                      <a:pt x="4400" y="2493"/>
                    </a:lnTo>
                    <a:lnTo>
                      <a:pt x="4403" y="2492"/>
                    </a:lnTo>
                    <a:lnTo>
                      <a:pt x="4405" y="2492"/>
                    </a:lnTo>
                    <a:lnTo>
                      <a:pt x="4409" y="2492"/>
                    </a:lnTo>
                    <a:lnTo>
                      <a:pt x="4415" y="2496"/>
                    </a:lnTo>
                    <a:lnTo>
                      <a:pt x="4420" y="2499"/>
                    </a:lnTo>
                    <a:lnTo>
                      <a:pt x="4422" y="2501"/>
                    </a:lnTo>
                    <a:lnTo>
                      <a:pt x="4424" y="2502"/>
                    </a:lnTo>
                    <a:lnTo>
                      <a:pt x="4425" y="2502"/>
                    </a:lnTo>
                    <a:lnTo>
                      <a:pt x="4428" y="2501"/>
                    </a:lnTo>
                    <a:lnTo>
                      <a:pt x="4429" y="2499"/>
                    </a:lnTo>
                    <a:lnTo>
                      <a:pt x="4430" y="2498"/>
                    </a:lnTo>
                    <a:lnTo>
                      <a:pt x="4430" y="2496"/>
                    </a:lnTo>
                    <a:lnTo>
                      <a:pt x="4430" y="2492"/>
                    </a:lnTo>
                    <a:lnTo>
                      <a:pt x="4428" y="2484"/>
                    </a:lnTo>
                    <a:lnTo>
                      <a:pt x="4424" y="2470"/>
                    </a:lnTo>
                    <a:lnTo>
                      <a:pt x="4421" y="2463"/>
                    </a:lnTo>
                    <a:lnTo>
                      <a:pt x="4418" y="2455"/>
                    </a:lnTo>
                    <a:lnTo>
                      <a:pt x="4414" y="2449"/>
                    </a:lnTo>
                    <a:lnTo>
                      <a:pt x="4409" y="2443"/>
                    </a:lnTo>
                    <a:lnTo>
                      <a:pt x="4404" y="2439"/>
                    </a:lnTo>
                    <a:lnTo>
                      <a:pt x="4398" y="2434"/>
                    </a:lnTo>
                    <a:lnTo>
                      <a:pt x="4392" y="2429"/>
                    </a:lnTo>
                    <a:lnTo>
                      <a:pt x="4386" y="2426"/>
                    </a:lnTo>
                    <a:lnTo>
                      <a:pt x="4370" y="2420"/>
                    </a:lnTo>
                    <a:lnTo>
                      <a:pt x="4353" y="2415"/>
                    </a:lnTo>
                    <a:lnTo>
                      <a:pt x="4346" y="2413"/>
                    </a:lnTo>
                    <a:lnTo>
                      <a:pt x="4340" y="2409"/>
                    </a:lnTo>
                    <a:lnTo>
                      <a:pt x="4337" y="2408"/>
                    </a:lnTo>
                    <a:lnTo>
                      <a:pt x="4336" y="2405"/>
                    </a:lnTo>
                    <a:lnTo>
                      <a:pt x="4336" y="2403"/>
                    </a:lnTo>
                    <a:lnTo>
                      <a:pt x="4337" y="2401"/>
                    </a:lnTo>
                    <a:lnTo>
                      <a:pt x="4339" y="2394"/>
                    </a:lnTo>
                    <a:lnTo>
                      <a:pt x="4340" y="2386"/>
                    </a:lnTo>
                    <a:lnTo>
                      <a:pt x="4339" y="2377"/>
                    </a:lnTo>
                    <a:lnTo>
                      <a:pt x="4337" y="2367"/>
                    </a:lnTo>
                    <a:lnTo>
                      <a:pt x="4333" y="2346"/>
                    </a:lnTo>
                    <a:lnTo>
                      <a:pt x="4327" y="2325"/>
                    </a:lnTo>
                    <a:lnTo>
                      <a:pt x="4326" y="2314"/>
                    </a:lnTo>
                    <a:lnTo>
                      <a:pt x="4323" y="2303"/>
                    </a:lnTo>
                    <a:lnTo>
                      <a:pt x="4323" y="2293"/>
                    </a:lnTo>
                    <a:lnTo>
                      <a:pt x="4323" y="2283"/>
                    </a:lnTo>
                    <a:lnTo>
                      <a:pt x="4324" y="2275"/>
                    </a:lnTo>
                    <a:lnTo>
                      <a:pt x="4328" y="2266"/>
                    </a:lnTo>
                    <a:lnTo>
                      <a:pt x="4333" y="2259"/>
                    </a:lnTo>
                    <a:lnTo>
                      <a:pt x="4340" y="2255"/>
                    </a:lnTo>
                    <a:lnTo>
                      <a:pt x="4345" y="2249"/>
                    </a:lnTo>
                    <a:lnTo>
                      <a:pt x="4348" y="2241"/>
                    </a:lnTo>
                    <a:lnTo>
                      <a:pt x="4351" y="2237"/>
                    </a:lnTo>
                    <a:lnTo>
                      <a:pt x="4354" y="2232"/>
                    </a:lnTo>
                    <a:lnTo>
                      <a:pt x="4359" y="2227"/>
                    </a:lnTo>
                    <a:lnTo>
                      <a:pt x="4365" y="2222"/>
                    </a:lnTo>
                    <a:lnTo>
                      <a:pt x="4384" y="2212"/>
                    </a:lnTo>
                    <a:lnTo>
                      <a:pt x="4409" y="2200"/>
                    </a:lnTo>
                    <a:lnTo>
                      <a:pt x="4433" y="2190"/>
                    </a:lnTo>
                    <a:lnTo>
                      <a:pt x="4452" y="2181"/>
                    </a:lnTo>
                    <a:lnTo>
                      <a:pt x="4460" y="2175"/>
                    </a:lnTo>
                    <a:lnTo>
                      <a:pt x="4467" y="2169"/>
                    </a:lnTo>
                    <a:lnTo>
                      <a:pt x="4475" y="2162"/>
                    </a:lnTo>
                    <a:lnTo>
                      <a:pt x="4481" y="2153"/>
                    </a:lnTo>
                    <a:lnTo>
                      <a:pt x="4488" y="2146"/>
                    </a:lnTo>
                    <a:lnTo>
                      <a:pt x="4493" y="2138"/>
                    </a:lnTo>
                    <a:lnTo>
                      <a:pt x="4497" y="2132"/>
                    </a:lnTo>
                    <a:lnTo>
                      <a:pt x="4499" y="2126"/>
                    </a:lnTo>
                    <a:lnTo>
                      <a:pt x="4502" y="2114"/>
                    </a:lnTo>
                    <a:lnTo>
                      <a:pt x="4503" y="2104"/>
                    </a:lnTo>
                    <a:lnTo>
                      <a:pt x="4502" y="2098"/>
                    </a:lnTo>
                    <a:lnTo>
                      <a:pt x="4500" y="2093"/>
                    </a:lnTo>
                    <a:lnTo>
                      <a:pt x="4498" y="2089"/>
                    </a:lnTo>
                    <a:lnTo>
                      <a:pt x="4494" y="2087"/>
                    </a:lnTo>
                    <a:lnTo>
                      <a:pt x="4491" y="2083"/>
                    </a:lnTo>
                    <a:lnTo>
                      <a:pt x="4488" y="2081"/>
                    </a:lnTo>
                    <a:lnTo>
                      <a:pt x="4488" y="2079"/>
                    </a:lnTo>
                    <a:lnTo>
                      <a:pt x="4488" y="2075"/>
                    </a:lnTo>
                    <a:lnTo>
                      <a:pt x="4490" y="2068"/>
                    </a:lnTo>
                    <a:lnTo>
                      <a:pt x="4490" y="2055"/>
                    </a:lnTo>
                    <a:lnTo>
                      <a:pt x="4490" y="2049"/>
                    </a:lnTo>
                    <a:lnTo>
                      <a:pt x="4490" y="2044"/>
                    </a:lnTo>
                    <a:lnTo>
                      <a:pt x="4491" y="2041"/>
                    </a:lnTo>
                    <a:lnTo>
                      <a:pt x="4493" y="2037"/>
                    </a:lnTo>
                    <a:lnTo>
                      <a:pt x="4496" y="2036"/>
                    </a:lnTo>
                    <a:lnTo>
                      <a:pt x="4498" y="2035"/>
                    </a:lnTo>
                    <a:lnTo>
                      <a:pt x="4502" y="2033"/>
                    </a:lnTo>
                    <a:lnTo>
                      <a:pt x="4505" y="2033"/>
                    </a:lnTo>
                    <a:lnTo>
                      <a:pt x="4512" y="2033"/>
                    </a:lnTo>
                    <a:lnTo>
                      <a:pt x="4518" y="2032"/>
                    </a:lnTo>
                    <a:lnTo>
                      <a:pt x="4525" y="2030"/>
                    </a:lnTo>
                    <a:lnTo>
                      <a:pt x="4534" y="2025"/>
                    </a:lnTo>
                    <a:lnTo>
                      <a:pt x="4538" y="2022"/>
                    </a:lnTo>
                    <a:lnTo>
                      <a:pt x="4542" y="2017"/>
                    </a:lnTo>
                    <a:lnTo>
                      <a:pt x="4544" y="2012"/>
                    </a:lnTo>
                    <a:lnTo>
                      <a:pt x="4546" y="2005"/>
                    </a:lnTo>
                    <a:lnTo>
                      <a:pt x="4549" y="1992"/>
                    </a:lnTo>
                    <a:lnTo>
                      <a:pt x="4553" y="1980"/>
                    </a:lnTo>
                    <a:lnTo>
                      <a:pt x="4555" y="1975"/>
                    </a:lnTo>
                    <a:lnTo>
                      <a:pt x="4559" y="1973"/>
                    </a:lnTo>
                    <a:lnTo>
                      <a:pt x="4563" y="1972"/>
                    </a:lnTo>
                    <a:lnTo>
                      <a:pt x="4568" y="1970"/>
                    </a:lnTo>
                    <a:lnTo>
                      <a:pt x="4573" y="1972"/>
                    </a:lnTo>
                    <a:lnTo>
                      <a:pt x="4578" y="1973"/>
                    </a:lnTo>
                    <a:lnTo>
                      <a:pt x="4582" y="1975"/>
                    </a:lnTo>
                    <a:lnTo>
                      <a:pt x="4587" y="1978"/>
                    </a:lnTo>
                    <a:lnTo>
                      <a:pt x="4595" y="1982"/>
                    </a:lnTo>
                    <a:lnTo>
                      <a:pt x="4603" y="1987"/>
                    </a:lnTo>
                    <a:lnTo>
                      <a:pt x="4606" y="1988"/>
                    </a:lnTo>
                    <a:lnTo>
                      <a:pt x="4610" y="1989"/>
                    </a:lnTo>
                    <a:lnTo>
                      <a:pt x="4614" y="1989"/>
                    </a:lnTo>
                    <a:lnTo>
                      <a:pt x="4618" y="1988"/>
                    </a:lnTo>
                    <a:lnTo>
                      <a:pt x="4622" y="1986"/>
                    </a:lnTo>
                    <a:lnTo>
                      <a:pt x="4625" y="1982"/>
                    </a:lnTo>
                    <a:lnTo>
                      <a:pt x="4629" y="1978"/>
                    </a:lnTo>
                    <a:lnTo>
                      <a:pt x="4632" y="1973"/>
                    </a:lnTo>
                    <a:lnTo>
                      <a:pt x="4636" y="1967"/>
                    </a:lnTo>
                    <a:lnTo>
                      <a:pt x="4638" y="1961"/>
                    </a:lnTo>
                    <a:lnTo>
                      <a:pt x="4641" y="1955"/>
                    </a:lnTo>
                    <a:lnTo>
                      <a:pt x="4642" y="1950"/>
                    </a:lnTo>
                    <a:lnTo>
                      <a:pt x="4642" y="1944"/>
                    </a:lnTo>
                    <a:lnTo>
                      <a:pt x="4641" y="1940"/>
                    </a:lnTo>
                    <a:lnTo>
                      <a:pt x="4638" y="1934"/>
                    </a:lnTo>
                    <a:lnTo>
                      <a:pt x="4636" y="1929"/>
                    </a:lnTo>
                    <a:lnTo>
                      <a:pt x="4631" y="1917"/>
                    </a:lnTo>
                    <a:lnTo>
                      <a:pt x="4626" y="1903"/>
                    </a:lnTo>
                    <a:lnTo>
                      <a:pt x="4625" y="1892"/>
                    </a:lnTo>
                    <a:lnTo>
                      <a:pt x="4625" y="1882"/>
                    </a:lnTo>
                    <a:lnTo>
                      <a:pt x="4625" y="1873"/>
                    </a:lnTo>
                    <a:lnTo>
                      <a:pt x="4626" y="1866"/>
                    </a:lnTo>
                    <a:lnTo>
                      <a:pt x="4626" y="1860"/>
                    </a:lnTo>
                    <a:lnTo>
                      <a:pt x="4629" y="1858"/>
                    </a:lnTo>
                    <a:lnTo>
                      <a:pt x="4631" y="1856"/>
                    </a:lnTo>
                    <a:lnTo>
                      <a:pt x="4636" y="1856"/>
                    </a:lnTo>
                    <a:lnTo>
                      <a:pt x="4642" y="1856"/>
                    </a:lnTo>
                    <a:lnTo>
                      <a:pt x="4647" y="1855"/>
                    </a:lnTo>
                    <a:lnTo>
                      <a:pt x="4654" y="1853"/>
                    </a:lnTo>
                    <a:lnTo>
                      <a:pt x="4661" y="1849"/>
                    </a:lnTo>
                    <a:lnTo>
                      <a:pt x="4668" y="1846"/>
                    </a:lnTo>
                    <a:lnTo>
                      <a:pt x="4673" y="1843"/>
                    </a:lnTo>
                    <a:lnTo>
                      <a:pt x="4677" y="1842"/>
                    </a:lnTo>
                    <a:lnTo>
                      <a:pt x="4683" y="1841"/>
                    </a:lnTo>
                    <a:lnTo>
                      <a:pt x="4688" y="1842"/>
                    </a:lnTo>
                    <a:lnTo>
                      <a:pt x="4692" y="1844"/>
                    </a:lnTo>
                    <a:lnTo>
                      <a:pt x="4695" y="1846"/>
                    </a:lnTo>
                    <a:lnTo>
                      <a:pt x="4698" y="1848"/>
                    </a:lnTo>
                    <a:lnTo>
                      <a:pt x="4702" y="1850"/>
                    </a:lnTo>
                    <a:lnTo>
                      <a:pt x="4706" y="1852"/>
                    </a:lnTo>
                    <a:lnTo>
                      <a:pt x="4710" y="1849"/>
                    </a:lnTo>
                    <a:lnTo>
                      <a:pt x="4712" y="1847"/>
                    </a:lnTo>
                    <a:lnTo>
                      <a:pt x="4716" y="1838"/>
                    </a:lnTo>
                    <a:lnTo>
                      <a:pt x="4718" y="1830"/>
                    </a:lnTo>
                    <a:lnTo>
                      <a:pt x="4720" y="1821"/>
                    </a:lnTo>
                    <a:lnTo>
                      <a:pt x="4723" y="1811"/>
                    </a:lnTo>
                    <a:lnTo>
                      <a:pt x="4723" y="1803"/>
                    </a:lnTo>
                    <a:lnTo>
                      <a:pt x="4723" y="1796"/>
                    </a:lnTo>
                    <a:lnTo>
                      <a:pt x="4723" y="1790"/>
                    </a:lnTo>
                    <a:lnTo>
                      <a:pt x="4720" y="1784"/>
                    </a:lnTo>
                    <a:lnTo>
                      <a:pt x="4718" y="1778"/>
                    </a:lnTo>
                    <a:lnTo>
                      <a:pt x="4716" y="1772"/>
                    </a:lnTo>
                    <a:lnTo>
                      <a:pt x="4710" y="1762"/>
                    </a:lnTo>
                    <a:lnTo>
                      <a:pt x="4706" y="1754"/>
                    </a:lnTo>
                    <a:lnTo>
                      <a:pt x="4705" y="1751"/>
                    </a:lnTo>
                    <a:lnTo>
                      <a:pt x="4706" y="1746"/>
                    </a:lnTo>
                    <a:lnTo>
                      <a:pt x="4708" y="1742"/>
                    </a:lnTo>
                    <a:lnTo>
                      <a:pt x="4711" y="1739"/>
                    </a:lnTo>
                    <a:lnTo>
                      <a:pt x="4719" y="1729"/>
                    </a:lnTo>
                    <a:lnTo>
                      <a:pt x="4727" y="1721"/>
                    </a:lnTo>
                    <a:lnTo>
                      <a:pt x="4735" y="1715"/>
                    </a:lnTo>
                    <a:lnTo>
                      <a:pt x="4742" y="1709"/>
                    </a:lnTo>
                    <a:lnTo>
                      <a:pt x="4751" y="1703"/>
                    </a:lnTo>
                    <a:lnTo>
                      <a:pt x="4759" y="1698"/>
                    </a:lnTo>
                    <a:lnTo>
                      <a:pt x="4764" y="1695"/>
                    </a:lnTo>
                    <a:lnTo>
                      <a:pt x="4767" y="1692"/>
                    </a:lnTo>
                    <a:lnTo>
                      <a:pt x="4765" y="1690"/>
                    </a:lnTo>
                    <a:lnTo>
                      <a:pt x="4759" y="1688"/>
                    </a:lnTo>
                    <a:lnTo>
                      <a:pt x="4754" y="1685"/>
                    </a:lnTo>
                    <a:lnTo>
                      <a:pt x="4746" y="1683"/>
                    </a:lnTo>
                    <a:lnTo>
                      <a:pt x="4740" y="1678"/>
                    </a:lnTo>
                    <a:lnTo>
                      <a:pt x="4736" y="1674"/>
                    </a:lnTo>
                    <a:lnTo>
                      <a:pt x="4727" y="1664"/>
                    </a:lnTo>
                    <a:lnTo>
                      <a:pt x="4723" y="1655"/>
                    </a:lnTo>
                    <a:lnTo>
                      <a:pt x="4717" y="1648"/>
                    </a:lnTo>
                    <a:lnTo>
                      <a:pt x="4710" y="1642"/>
                    </a:lnTo>
                    <a:lnTo>
                      <a:pt x="4704" y="1638"/>
                    </a:lnTo>
                    <a:lnTo>
                      <a:pt x="4696" y="1629"/>
                    </a:lnTo>
                    <a:lnTo>
                      <a:pt x="4692" y="1622"/>
                    </a:lnTo>
                    <a:lnTo>
                      <a:pt x="4688" y="1616"/>
                    </a:lnTo>
                    <a:lnTo>
                      <a:pt x="4686" y="1608"/>
                    </a:lnTo>
                    <a:lnTo>
                      <a:pt x="4685" y="1592"/>
                    </a:lnTo>
                    <a:lnTo>
                      <a:pt x="4683" y="1579"/>
                    </a:lnTo>
                    <a:lnTo>
                      <a:pt x="4681" y="1565"/>
                    </a:lnTo>
                    <a:lnTo>
                      <a:pt x="4677" y="1551"/>
                    </a:lnTo>
                    <a:lnTo>
                      <a:pt x="4673" y="1538"/>
                    </a:lnTo>
                    <a:lnTo>
                      <a:pt x="4668" y="1529"/>
                    </a:lnTo>
                    <a:lnTo>
                      <a:pt x="4663" y="1524"/>
                    </a:lnTo>
                    <a:lnTo>
                      <a:pt x="4658" y="1518"/>
                    </a:lnTo>
                    <a:lnTo>
                      <a:pt x="4652" y="1513"/>
                    </a:lnTo>
                    <a:lnTo>
                      <a:pt x="4642" y="1506"/>
                    </a:lnTo>
                    <a:lnTo>
                      <a:pt x="4632" y="1499"/>
                    </a:lnTo>
                    <a:lnTo>
                      <a:pt x="4628" y="1494"/>
                    </a:lnTo>
                    <a:lnTo>
                      <a:pt x="4625" y="1489"/>
                    </a:lnTo>
                    <a:lnTo>
                      <a:pt x="4623" y="1483"/>
                    </a:lnTo>
                    <a:lnTo>
                      <a:pt x="4622" y="1478"/>
                    </a:lnTo>
                    <a:lnTo>
                      <a:pt x="4622" y="1472"/>
                    </a:lnTo>
                    <a:lnTo>
                      <a:pt x="4623" y="1468"/>
                    </a:lnTo>
                    <a:lnTo>
                      <a:pt x="4626" y="1463"/>
                    </a:lnTo>
                    <a:lnTo>
                      <a:pt x="4630" y="1459"/>
                    </a:lnTo>
                    <a:lnTo>
                      <a:pt x="4643" y="1453"/>
                    </a:lnTo>
                    <a:lnTo>
                      <a:pt x="4657" y="1449"/>
                    </a:lnTo>
                    <a:lnTo>
                      <a:pt x="4663" y="1447"/>
                    </a:lnTo>
                    <a:lnTo>
                      <a:pt x="4667" y="1445"/>
                    </a:lnTo>
                    <a:lnTo>
                      <a:pt x="4668" y="1444"/>
                    </a:lnTo>
                    <a:lnTo>
                      <a:pt x="4669" y="1443"/>
                    </a:lnTo>
                    <a:lnTo>
                      <a:pt x="4669" y="1440"/>
                    </a:lnTo>
                    <a:lnTo>
                      <a:pt x="4669" y="1439"/>
                    </a:lnTo>
                    <a:lnTo>
                      <a:pt x="4663" y="1425"/>
                    </a:lnTo>
                    <a:lnTo>
                      <a:pt x="4658" y="1411"/>
                    </a:lnTo>
                    <a:lnTo>
                      <a:pt x="4655" y="1405"/>
                    </a:lnTo>
                    <a:lnTo>
                      <a:pt x="4649" y="1396"/>
                    </a:lnTo>
                    <a:lnTo>
                      <a:pt x="4643" y="1389"/>
                    </a:lnTo>
                    <a:lnTo>
                      <a:pt x="4637" y="1383"/>
                    </a:lnTo>
                    <a:lnTo>
                      <a:pt x="4624" y="1371"/>
                    </a:lnTo>
                    <a:lnTo>
                      <a:pt x="4607" y="1356"/>
                    </a:lnTo>
                    <a:lnTo>
                      <a:pt x="4604" y="1351"/>
                    </a:lnTo>
                    <a:lnTo>
                      <a:pt x="4601" y="1348"/>
                    </a:lnTo>
                    <a:lnTo>
                      <a:pt x="4599" y="1343"/>
                    </a:lnTo>
                    <a:lnTo>
                      <a:pt x="4599" y="1339"/>
                    </a:lnTo>
                    <a:lnTo>
                      <a:pt x="4599" y="1331"/>
                    </a:lnTo>
                    <a:lnTo>
                      <a:pt x="4599" y="1319"/>
                    </a:lnTo>
                    <a:close/>
                  </a:path>
                </a:pathLst>
              </a:custGeom>
              <a:solidFill>
                <a:srgbClr val="3B8ABF"/>
              </a:solidFill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9" name="西藏">
                <a:extLst>
                  <a:ext uri="{FF2B5EF4-FFF2-40B4-BE49-F238E27FC236}">
                    <a16:creationId xmlns:a16="http://schemas.microsoft.com/office/drawing/2014/main" id="{736AB9CE-BBB2-499D-B010-7E59D0F7EB28}"/>
                  </a:ext>
                </a:extLst>
              </p:cNvPr>
              <p:cNvSpPr/>
              <p:nvPr/>
            </p:nvSpPr>
            <p:spPr bwMode="auto">
              <a:xfrm>
                <a:off x="223641" y="2424179"/>
                <a:ext cx="2617916" cy="1723351"/>
              </a:xfrm>
              <a:custGeom>
                <a:avLst/>
                <a:gdLst>
                  <a:gd name="T0" fmla="*/ 7031 w 7150"/>
                  <a:gd name="T1" fmla="*/ 2898 h 4733"/>
                  <a:gd name="T2" fmla="*/ 7084 w 7150"/>
                  <a:gd name="T3" fmla="*/ 3189 h 4733"/>
                  <a:gd name="T4" fmla="*/ 7132 w 7150"/>
                  <a:gd name="T5" fmla="*/ 3593 h 4733"/>
                  <a:gd name="T6" fmla="*/ 7083 w 7150"/>
                  <a:gd name="T7" fmla="*/ 4058 h 4733"/>
                  <a:gd name="T8" fmla="*/ 6950 w 7150"/>
                  <a:gd name="T9" fmla="*/ 4115 h 4733"/>
                  <a:gd name="T10" fmla="*/ 6864 w 7150"/>
                  <a:gd name="T11" fmla="*/ 4456 h 4733"/>
                  <a:gd name="T12" fmla="*/ 6653 w 7150"/>
                  <a:gd name="T13" fmla="*/ 4387 h 4733"/>
                  <a:gd name="T14" fmla="*/ 6435 w 7150"/>
                  <a:gd name="T15" fmla="*/ 4373 h 4733"/>
                  <a:gd name="T16" fmla="*/ 6285 w 7150"/>
                  <a:gd name="T17" fmla="*/ 4528 h 4733"/>
                  <a:gd name="T18" fmla="*/ 5894 w 7150"/>
                  <a:gd name="T19" fmla="*/ 4318 h 4733"/>
                  <a:gd name="T20" fmla="*/ 5095 w 7150"/>
                  <a:gd name="T21" fmla="*/ 4600 h 4733"/>
                  <a:gd name="T22" fmla="*/ 4581 w 7150"/>
                  <a:gd name="T23" fmla="*/ 4667 h 4733"/>
                  <a:gd name="T24" fmla="*/ 4323 w 7150"/>
                  <a:gd name="T25" fmla="*/ 4387 h 4733"/>
                  <a:gd name="T26" fmla="*/ 4127 w 7150"/>
                  <a:gd name="T27" fmla="*/ 4124 h 4733"/>
                  <a:gd name="T28" fmla="*/ 3734 w 7150"/>
                  <a:gd name="T29" fmla="*/ 3951 h 4733"/>
                  <a:gd name="T30" fmla="*/ 3334 w 7150"/>
                  <a:gd name="T31" fmla="*/ 4075 h 4733"/>
                  <a:gd name="T32" fmla="*/ 3190 w 7150"/>
                  <a:gd name="T33" fmla="*/ 4078 h 4733"/>
                  <a:gd name="T34" fmla="*/ 2955 w 7150"/>
                  <a:gd name="T35" fmla="*/ 3920 h 4733"/>
                  <a:gd name="T36" fmla="*/ 2594 w 7150"/>
                  <a:gd name="T37" fmla="*/ 3863 h 4733"/>
                  <a:gd name="T38" fmla="*/ 2351 w 7150"/>
                  <a:gd name="T39" fmla="*/ 3763 h 4733"/>
                  <a:gd name="T40" fmla="*/ 2160 w 7150"/>
                  <a:gd name="T41" fmla="*/ 3684 h 4733"/>
                  <a:gd name="T42" fmla="*/ 1969 w 7150"/>
                  <a:gd name="T43" fmla="*/ 3499 h 4733"/>
                  <a:gd name="T44" fmla="*/ 1780 w 7150"/>
                  <a:gd name="T45" fmla="*/ 3293 h 4733"/>
                  <a:gd name="T46" fmla="*/ 1629 w 7150"/>
                  <a:gd name="T47" fmla="*/ 2969 h 4733"/>
                  <a:gd name="T48" fmla="*/ 1363 w 7150"/>
                  <a:gd name="T49" fmla="*/ 2779 h 4733"/>
                  <a:gd name="T50" fmla="*/ 1145 w 7150"/>
                  <a:gd name="T51" fmla="*/ 2528 h 4733"/>
                  <a:gd name="T52" fmla="*/ 887 w 7150"/>
                  <a:gd name="T53" fmla="*/ 2246 h 4733"/>
                  <a:gd name="T54" fmla="*/ 664 w 7150"/>
                  <a:gd name="T55" fmla="*/ 2360 h 4733"/>
                  <a:gd name="T56" fmla="*/ 352 w 7150"/>
                  <a:gd name="T57" fmla="*/ 1998 h 4733"/>
                  <a:gd name="T58" fmla="*/ 125 w 7150"/>
                  <a:gd name="T59" fmla="*/ 1758 h 4733"/>
                  <a:gd name="T60" fmla="*/ 23 w 7150"/>
                  <a:gd name="T61" fmla="*/ 1458 h 4733"/>
                  <a:gd name="T62" fmla="*/ 27 w 7150"/>
                  <a:gd name="T63" fmla="*/ 1129 h 4733"/>
                  <a:gd name="T64" fmla="*/ 224 w 7150"/>
                  <a:gd name="T65" fmla="*/ 1144 h 4733"/>
                  <a:gd name="T66" fmla="*/ 359 w 7150"/>
                  <a:gd name="T67" fmla="*/ 803 h 4733"/>
                  <a:gd name="T68" fmla="*/ 437 w 7150"/>
                  <a:gd name="T69" fmla="*/ 372 h 4733"/>
                  <a:gd name="T70" fmla="*/ 787 w 7150"/>
                  <a:gd name="T71" fmla="*/ 344 h 4733"/>
                  <a:gd name="T72" fmla="*/ 1055 w 7150"/>
                  <a:gd name="T73" fmla="*/ 24 h 4733"/>
                  <a:gd name="T74" fmla="*/ 1310 w 7150"/>
                  <a:gd name="T75" fmla="*/ 95 h 4733"/>
                  <a:gd name="T76" fmla="*/ 1717 w 7150"/>
                  <a:gd name="T77" fmla="*/ 148 h 4733"/>
                  <a:gd name="T78" fmla="*/ 1955 w 7150"/>
                  <a:gd name="T79" fmla="*/ 233 h 4733"/>
                  <a:gd name="T80" fmla="*/ 2298 w 7150"/>
                  <a:gd name="T81" fmla="*/ 363 h 4733"/>
                  <a:gd name="T82" fmla="*/ 2787 w 7150"/>
                  <a:gd name="T83" fmla="*/ 352 h 4733"/>
                  <a:gd name="T84" fmla="*/ 3146 w 7150"/>
                  <a:gd name="T85" fmla="*/ 232 h 4733"/>
                  <a:gd name="T86" fmla="*/ 3464 w 7150"/>
                  <a:gd name="T87" fmla="*/ 224 h 4733"/>
                  <a:gd name="T88" fmla="*/ 3869 w 7150"/>
                  <a:gd name="T89" fmla="*/ 266 h 4733"/>
                  <a:gd name="T90" fmla="*/ 4125 w 7150"/>
                  <a:gd name="T91" fmla="*/ 413 h 4733"/>
                  <a:gd name="T92" fmla="*/ 4261 w 7150"/>
                  <a:gd name="T93" fmla="*/ 634 h 4733"/>
                  <a:gd name="T94" fmla="*/ 4122 w 7150"/>
                  <a:gd name="T95" fmla="*/ 857 h 4733"/>
                  <a:gd name="T96" fmla="*/ 4192 w 7150"/>
                  <a:gd name="T97" fmla="*/ 1090 h 4733"/>
                  <a:gd name="T98" fmla="*/ 4111 w 7150"/>
                  <a:gd name="T99" fmla="*/ 1367 h 4733"/>
                  <a:gd name="T100" fmla="*/ 4156 w 7150"/>
                  <a:gd name="T101" fmla="*/ 1628 h 4733"/>
                  <a:gd name="T102" fmla="*/ 4388 w 7150"/>
                  <a:gd name="T103" fmla="*/ 1878 h 4733"/>
                  <a:gd name="T104" fmla="*/ 4596 w 7150"/>
                  <a:gd name="T105" fmla="*/ 1882 h 4733"/>
                  <a:gd name="T106" fmla="*/ 4870 w 7150"/>
                  <a:gd name="T107" fmla="*/ 2140 h 4733"/>
                  <a:gd name="T108" fmla="*/ 5218 w 7150"/>
                  <a:gd name="T109" fmla="*/ 2265 h 4733"/>
                  <a:gd name="T110" fmla="*/ 5507 w 7150"/>
                  <a:gd name="T111" fmla="*/ 2375 h 4733"/>
                  <a:gd name="T112" fmla="*/ 5780 w 7150"/>
                  <a:gd name="T113" fmla="*/ 2421 h 4733"/>
                  <a:gd name="T114" fmla="*/ 5919 w 7150"/>
                  <a:gd name="T115" fmla="*/ 2566 h 4733"/>
                  <a:gd name="T116" fmla="*/ 6049 w 7150"/>
                  <a:gd name="T117" fmla="*/ 2783 h 4733"/>
                  <a:gd name="T118" fmla="*/ 6193 w 7150"/>
                  <a:gd name="T119" fmla="*/ 2848 h 4733"/>
                  <a:gd name="T120" fmla="*/ 6276 w 7150"/>
                  <a:gd name="T121" fmla="*/ 2763 h 4733"/>
                  <a:gd name="T122" fmla="*/ 6478 w 7150"/>
                  <a:gd name="T123" fmla="*/ 2718 h 4733"/>
                  <a:gd name="T124" fmla="*/ 6657 w 7150"/>
                  <a:gd name="T125" fmla="*/ 2594 h 47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150" h="4733">
                    <a:moveTo>
                      <a:pt x="6802" y="2524"/>
                    </a:moveTo>
                    <a:lnTo>
                      <a:pt x="6813" y="2533"/>
                    </a:lnTo>
                    <a:lnTo>
                      <a:pt x="6822" y="2540"/>
                    </a:lnTo>
                    <a:lnTo>
                      <a:pt x="6833" y="2547"/>
                    </a:lnTo>
                    <a:lnTo>
                      <a:pt x="6848" y="2555"/>
                    </a:lnTo>
                    <a:lnTo>
                      <a:pt x="6861" y="2564"/>
                    </a:lnTo>
                    <a:lnTo>
                      <a:pt x="6871" y="2568"/>
                    </a:lnTo>
                    <a:lnTo>
                      <a:pt x="6881" y="2572"/>
                    </a:lnTo>
                    <a:lnTo>
                      <a:pt x="6894" y="2577"/>
                    </a:lnTo>
                    <a:lnTo>
                      <a:pt x="6906" y="2581"/>
                    </a:lnTo>
                    <a:lnTo>
                      <a:pt x="6915" y="2586"/>
                    </a:lnTo>
                    <a:lnTo>
                      <a:pt x="6923" y="2593"/>
                    </a:lnTo>
                    <a:lnTo>
                      <a:pt x="6931" y="2602"/>
                    </a:lnTo>
                    <a:lnTo>
                      <a:pt x="6938" y="2610"/>
                    </a:lnTo>
                    <a:lnTo>
                      <a:pt x="6942" y="2618"/>
                    </a:lnTo>
                    <a:lnTo>
                      <a:pt x="6945" y="2625"/>
                    </a:lnTo>
                    <a:lnTo>
                      <a:pt x="6946" y="2634"/>
                    </a:lnTo>
                    <a:lnTo>
                      <a:pt x="6949" y="2642"/>
                    </a:lnTo>
                    <a:lnTo>
                      <a:pt x="6949" y="2651"/>
                    </a:lnTo>
                    <a:lnTo>
                      <a:pt x="6949" y="2662"/>
                    </a:lnTo>
                    <a:lnTo>
                      <a:pt x="6950" y="2671"/>
                    </a:lnTo>
                    <a:lnTo>
                      <a:pt x="6952" y="2679"/>
                    </a:lnTo>
                    <a:lnTo>
                      <a:pt x="6955" y="2685"/>
                    </a:lnTo>
                    <a:lnTo>
                      <a:pt x="6962" y="2697"/>
                    </a:lnTo>
                    <a:lnTo>
                      <a:pt x="6968" y="2709"/>
                    </a:lnTo>
                    <a:lnTo>
                      <a:pt x="6971" y="2718"/>
                    </a:lnTo>
                    <a:lnTo>
                      <a:pt x="6978" y="2728"/>
                    </a:lnTo>
                    <a:lnTo>
                      <a:pt x="6986" y="2738"/>
                    </a:lnTo>
                    <a:lnTo>
                      <a:pt x="6992" y="2747"/>
                    </a:lnTo>
                    <a:lnTo>
                      <a:pt x="6996" y="2754"/>
                    </a:lnTo>
                    <a:lnTo>
                      <a:pt x="7001" y="2761"/>
                    </a:lnTo>
                    <a:lnTo>
                      <a:pt x="7005" y="2769"/>
                    </a:lnTo>
                    <a:lnTo>
                      <a:pt x="7007" y="2779"/>
                    </a:lnTo>
                    <a:lnTo>
                      <a:pt x="7007" y="2789"/>
                    </a:lnTo>
                    <a:lnTo>
                      <a:pt x="7006" y="2798"/>
                    </a:lnTo>
                    <a:lnTo>
                      <a:pt x="7005" y="2806"/>
                    </a:lnTo>
                    <a:lnTo>
                      <a:pt x="7002" y="2812"/>
                    </a:lnTo>
                    <a:lnTo>
                      <a:pt x="6996" y="2819"/>
                    </a:lnTo>
                    <a:lnTo>
                      <a:pt x="6993" y="2826"/>
                    </a:lnTo>
                    <a:lnTo>
                      <a:pt x="6993" y="2830"/>
                    </a:lnTo>
                    <a:lnTo>
                      <a:pt x="6994" y="2833"/>
                    </a:lnTo>
                    <a:lnTo>
                      <a:pt x="6997" y="2838"/>
                    </a:lnTo>
                    <a:lnTo>
                      <a:pt x="7001" y="2840"/>
                    </a:lnTo>
                    <a:lnTo>
                      <a:pt x="7003" y="2844"/>
                    </a:lnTo>
                    <a:lnTo>
                      <a:pt x="7006" y="2848"/>
                    </a:lnTo>
                    <a:lnTo>
                      <a:pt x="7008" y="2852"/>
                    </a:lnTo>
                    <a:lnTo>
                      <a:pt x="7009" y="2858"/>
                    </a:lnTo>
                    <a:lnTo>
                      <a:pt x="7011" y="2867"/>
                    </a:lnTo>
                    <a:lnTo>
                      <a:pt x="7014" y="2875"/>
                    </a:lnTo>
                    <a:lnTo>
                      <a:pt x="7020" y="2883"/>
                    </a:lnTo>
                    <a:lnTo>
                      <a:pt x="7025" y="2890"/>
                    </a:lnTo>
                    <a:lnTo>
                      <a:pt x="7031" y="2898"/>
                    </a:lnTo>
                    <a:lnTo>
                      <a:pt x="7037" y="2905"/>
                    </a:lnTo>
                    <a:lnTo>
                      <a:pt x="7041" y="2911"/>
                    </a:lnTo>
                    <a:lnTo>
                      <a:pt x="7044" y="2918"/>
                    </a:lnTo>
                    <a:lnTo>
                      <a:pt x="7045" y="2927"/>
                    </a:lnTo>
                    <a:lnTo>
                      <a:pt x="7049" y="2937"/>
                    </a:lnTo>
                    <a:lnTo>
                      <a:pt x="7052" y="2946"/>
                    </a:lnTo>
                    <a:lnTo>
                      <a:pt x="7058" y="2955"/>
                    </a:lnTo>
                    <a:lnTo>
                      <a:pt x="7065" y="2964"/>
                    </a:lnTo>
                    <a:lnTo>
                      <a:pt x="7077" y="2976"/>
                    </a:lnTo>
                    <a:lnTo>
                      <a:pt x="7089" y="2989"/>
                    </a:lnTo>
                    <a:lnTo>
                      <a:pt x="7098" y="3000"/>
                    </a:lnTo>
                    <a:lnTo>
                      <a:pt x="7108" y="3010"/>
                    </a:lnTo>
                    <a:lnTo>
                      <a:pt x="7120" y="3026"/>
                    </a:lnTo>
                    <a:lnTo>
                      <a:pt x="7132" y="3039"/>
                    </a:lnTo>
                    <a:lnTo>
                      <a:pt x="7139" y="3048"/>
                    </a:lnTo>
                    <a:lnTo>
                      <a:pt x="7144" y="3054"/>
                    </a:lnTo>
                    <a:lnTo>
                      <a:pt x="7147" y="3063"/>
                    </a:lnTo>
                    <a:lnTo>
                      <a:pt x="7148" y="3066"/>
                    </a:lnTo>
                    <a:lnTo>
                      <a:pt x="7148" y="3070"/>
                    </a:lnTo>
                    <a:lnTo>
                      <a:pt x="7148" y="3073"/>
                    </a:lnTo>
                    <a:lnTo>
                      <a:pt x="7147" y="3077"/>
                    </a:lnTo>
                    <a:lnTo>
                      <a:pt x="7141" y="3083"/>
                    </a:lnTo>
                    <a:lnTo>
                      <a:pt x="7131" y="3091"/>
                    </a:lnTo>
                    <a:lnTo>
                      <a:pt x="7120" y="3098"/>
                    </a:lnTo>
                    <a:lnTo>
                      <a:pt x="7113" y="3104"/>
                    </a:lnTo>
                    <a:lnTo>
                      <a:pt x="7109" y="3106"/>
                    </a:lnTo>
                    <a:lnTo>
                      <a:pt x="7106" y="3107"/>
                    </a:lnTo>
                    <a:lnTo>
                      <a:pt x="7103" y="3107"/>
                    </a:lnTo>
                    <a:lnTo>
                      <a:pt x="7100" y="3106"/>
                    </a:lnTo>
                    <a:lnTo>
                      <a:pt x="7094" y="3102"/>
                    </a:lnTo>
                    <a:lnTo>
                      <a:pt x="7089" y="3097"/>
                    </a:lnTo>
                    <a:lnTo>
                      <a:pt x="7084" y="3090"/>
                    </a:lnTo>
                    <a:lnTo>
                      <a:pt x="7079" y="3084"/>
                    </a:lnTo>
                    <a:lnTo>
                      <a:pt x="7076" y="3079"/>
                    </a:lnTo>
                    <a:lnTo>
                      <a:pt x="7071" y="3077"/>
                    </a:lnTo>
                    <a:lnTo>
                      <a:pt x="7065" y="3078"/>
                    </a:lnTo>
                    <a:lnTo>
                      <a:pt x="7059" y="3081"/>
                    </a:lnTo>
                    <a:lnTo>
                      <a:pt x="7057" y="3083"/>
                    </a:lnTo>
                    <a:lnTo>
                      <a:pt x="7055" y="3087"/>
                    </a:lnTo>
                    <a:lnTo>
                      <a:pt x="7052" y="3090"/>
                    </a:lnTo>
                    <a:lnTo>
                      <a:pt x="7050" y="3094"/>
                    </a:lnTo>
                    <a:lnTo>
                      <a:pt x="7049" y="3106"/>
                    </a:lnTo>
                    <a:lnTo>
                      <a:pt x="7049" y="3121"/>
                    </a:lnTo>
                    <a:lnTo>
                      <a:pt x="7050" y="3128"/>
                    </a:lnTo>
                    <a:lnTo>
                      <a:pt x="7051" y="3135"/>
                    </a:lnTo>
                    <a:lnTo>
                      <a:pt x="7052" y="3142"/>
                    </a:lnTo>
                    <a:lnTo>
                      <a:pt x="7056" y="3147"/>
                    </a:lnTo>
                    <a:lnTo>
                      <a:pt x="7068" y="3161"/>
                    </a:lnTo>
                    <a:lnTo>
                      <a:pt x="7078" y="3174"/>
                    </a:lnTo>
                    <a:lnTo>
                      <a:pt x="7082" y="3179"/>
                    </a:lnTo>
                    <a:lnTo>
                      <a:pt x="7083" y="3184"/>
                    </a:lnTo>
                    <a:lnTo>
                      <a:pt x="7084" y="3189"/>
                    </a:lnTo>
                    <a:lnTo>
                      <a:pt x="7084" y="3196"/>
                    </a:lnTo>
                    <a:lnTo>
                      <a:pt x="7085" y="3203"/>
                    </a:lnTo>
                    <a:lnTo>
                      <a:pt x="7087" y="3209"/>
                    </a:lnTo>
                    <a:lnTo>
                      <a:pt x="7089" y="3215"/>
                    </a:lnTo>
                    <a:lnTo>
                      <a:pt x="7094" y="3220"/>
                    </a:lnTo>
                    <a:lnTo>
                      <a:pt x="7098" y="3224"/>
                    </a:lnTo>
                    <a:lnTo>
                      <a:pt x="7102" y="3229"/>
                    </a:lnTo>
                    <a:lnTo>
                      <a:pt x="7104" y="3235"/>
                    </a:lnTo>
                    <a:lnTo>
                      <a:pt x="7106" y="3242"/>
                    </a:lnTo>
                    <a:lnTo>
                      <a:pt x="7104" y="3253"/>
                    </a:lnTo>
                    <a:lnTo>
                      <a:pt x="7103" y="3265"/>
                    </a:lnTo>
                    <a:lnTo>
                      <a:pt x="7103" y="3271"/>
                    </a:lnTo>
                    <a:lnTo>
                      <a:pt x="7103" y="3277"/>
                    </a:lnTo>
                    <a:lnTo>
                      <a:pt x="7104" y="3281"/>
                    </a:lnTo>
                    <a:lnTo>
                      <a:pt x="7107" y="3285"/>
                    </a:lnTo>
                    <a:lnTo>
                      <a:pt x="7120" y="3300"/>
                    </a:lnTo>
                    <a:lnTo>
                      <a:pt x="7138" y="3318"/>
                    </a:lnTo>
                    <a:lnTo>
                      <a:pt x="7144" y="3328"/>
                    </a:lnTo>
                    <a:lnTo>
                      <a:pt x="7147" y="3335"/>
                    </a:lnTo>
                    <a:lnTo>
                      <a:pt x="7148" y="3341"/>
                    </a:lnTo>
                    <a:lnTo>
                      <a:pt x="7148" y="3347"/>
                    </a:lnTo>
                    <a:lnTo>
                      <a:pt x="7148" y="3353"/>
                    </a:lnTo>
                    <a:lnTo>
                      <a:pt x="7146" y="3359"/>
                    </a:lnTo>
                    <a:lnTo>
                      <a:pt x="7141" y="3363"/>
                    </a:lnTo>
                    <a:lnTo>
                      <a:pt x="7138" y="3368"/>
                    </a:lnTo>
                    <a:lnTo>
                      <a:pt x="7135" y="3372"/>
                    </a:lnTo>
                    <a:lnTo>
                      <a:pt x="7135" y="3374"/>
                    </a:lnTo>
                    <a:lnTo>
                      <a:pt x="7135" y="3378"/>
                    </a:lnTo>
                    <a:lnTo>
                      <a:pt x="7137" y="3381"/>
                    </a:lnTo>
                    <a:lnTo>
                      <a:pt x="7140" y="3390"/>
                    </a:lnTo>
                    <a:lnTo>
                      <a:pt x="7142" y="3397"/>
                    </a:lnTo>
                    <a:lnTo>
                      <a:pt x="7144" y="3400"/>
                    </a:lnTo>
                    <a:lnTo>
                      <a:pt x="7142" y="3405"/>
                    </a:lnTo>
                    <a:lnTo>
                      <a:pt x="7141" y="3409"/>
                    </a:lnTo>
                    <a:lnTo>
                      <a:pt x="7140" y="3412"/>
                    </a:lnTo>
                    <a:lnTo>
                      <a:pt x="7138" y="3417"/>
                    </a:lnTo>
                    <a:lnTo>
                      <a:pt x="7137" y="3423"/>
                    </a:lnTo>
                    <a:lnTo>
                      <a:pt x="7135" y="3429"/>
                    </a:lnTo>
                    <a:lnTo>
                      <a:pt x="7135" y="3435"/>
                    </a:lnTo>
                    <a:lnTo>
                      <a:pt x="7137" y="3450"/>
                    </a:lnTo>
                    <a:lnTo>
                      <a:pt x="7138" y="3464"/>
                    </a:lnTo>
                    <a:lnTo>
                      <a:pt x="7139" y="3478"/>
                    </a:lnTo>
                    <a:lnTo>
                      <a:pt x="7140" y="3488"/>
                    </a:lnTo>
                    <a:lnTo>
                      <a:pt x="7139" y="3499"/>
                    </a:lnTo>
                    <a:lnTo>
                      <a:pt x="7138" y="3508"/>
                    </a:lnTo>
                    <a:lnTo>
                      <a:pt x="7138" y="3519"/>
                    </a:lnTo>
                    <a:lnTo>
                      <a:pt x="7137" y="3529"/>
                    </a:lnTo>
                    <a:lnTo>
                      <a:pt x="7135" y="3541"/>
                    </a:lnTo>
                    <a:lnTo>
                      <a:pt x="7134" y="3556"/>
                    </a:lnTo>
                    <a:lnTo>
                      <a:pt x="7133" y="3571"/>
                    </a:lnTo>
                    <a:lnTo>
                      <a:pt x="7132" y="3583"/>
                    </a:lnTo>
                    <a:lnTo>
                      <a:pt x="7132" y="3593"/>
                    </a:lnTo>
                    <a:lnTo>
                      <a:pt x="7133" y="3604"/>
                    </a:lnTo>
                    <a:lnTo>
                      <a:pt x="7134" y="3614"/>
                    </a:lnTo>
                    <a:lnTo>
                      <a:pt x="7137" y="3621"/>
                    </a:lnTo>
                    <a:lnTo>
                      <a:pt x="7139" y="3629"/>
                    </a:lnTo>
                    <a:lnTo>
                      <a:pt x="7141" y="3638"/>
                    </a:lnTo>
                    <a:lnTo>
                      <a:pt x="7144" y="3650"/>
                    </a:lnTo>
                    <a:lnTo>
                      <a:pt x="7146" y="3662"/>
                    </a:lnTo>
                    <a:lnTo>
                      <a:pt x="7148" y="3674"/>
                    </a:lnTo>
                    <a:lnTo>
                      <a:pt x="7150" y="3686"/>
                    </a:lnTo>
                    <a:lnTo>
                      <a:pt x="7150" y="3699"/>
                    </a:lnTo>
                    <a:lnTo>
                      <a:pt x="7150" y="3713"/>
                    </a:lnTo>
                    <a:lnTo>
                      <a:pt x="7147" y="3727"/>
                    </a:lnTo>
                    <a:lnTo>
                      <a:pt x="7145" y="3738"/>
                    </a:lnTo>
                    <a:lnTo>
                      <a:pt x="7141" y="3747"/>
                    </a:lnTo>
                    <a:lnTo>
                      <a:pt x="7137" y="3756"/>
                    </a:lnTo>
                    <a:lnTo>
                      <a:pt x="7131" y="3763"/>
                    </a:lnTo>
                    <a:lnTo>
                      <a:pt x="7127" y="3770"/>
                    </a:lnTo>
                    <a:lnTo>
                      <a:pt x="7122" y="3777"/>
                    </a:lnTo>
                    <a:lnTo>
                      <a:pt x="7120" y="3785"/>
                    </a:lnTo>
                    <a:lnTo>
                      <a:pt x="7116" y="3796"/>
                    </a:lnTo>
                    <a:lnTo>
                      <a:pt x="7114" y="3808"/>
                    </a:lnTo>
                    <a:lnTo>
                      <a:pt x="7112" y="3821"/>
                    </a:lnTo>
                    <a:lnTo>
                      <a:pt x="7113" y="3834"/>
                    </a:lnTo>
                    <a:lnTo>
                      <a:pt x="7115" y="3847"/>
                    </a:lnTo>
                    <a:lnTo>
                      <a:pt x="7120" y="3860"/>
                    </a:lnTo>
                    <a:lnTo>
                      <a:pt x="7123" y="3872"/>
                    </a:lnTo>
                    <a:lnTo>
                      <a:pt x="7125" y="3880"/>
                    </a:lnTo>
                    <a:lnTo>
                      <a:pt x="7126" y="3891"/>
                    </a:lnTo>
                    <a:lnTo>
                      <a:pt x="7125" y="3903"/>
                    </a:lnTo>
                    <a:lnTo>
                      <a:pt x="7123" y="3917"/>
                    </a:lnTo>
                    <a:lnTo>
                      <a:pt x="7122" y="3929"/>
                    </a:lnTo>
                    <a:lnTo>
                      <a:pt x="7122" y="3942"/>
                    </a:lnTo>
                    <a:lnTo>
                      <a:pt x="7122" y="3959"/>
                    </a:lnTo>
                    <a:lnTo>
                      <a:pt x="7123" y="3977"/>
                    </a:lnTo>
                    <a:lnTo>
                      <a:pt x="7126" y="3989"/>
                    </a:lnTo>
                    <a:lnTo>
                      <a:pt x="7129" y="3997"/>
                    </a:lnTo>
                    <a:lnTo>
                      <a:pt x="7132" y="4005"/>
                    </a:lnTo>
                    <a:lnTo>
                      <a:pt x="7134" y="4014"/>
                    </a:lnTo>
                    <a:lnTo>
                      <a:pt x="7135" y="4018"/>
                    </a:lnTo>
                    <a:lnTo>
                      <a:pt x="7135" y="4023"/>
                    </a:lnTo>
                    <a:lnTo>
                      <a:pt x="7134" y="4024"/>
                    </a:lnTo>
                    <a:lnTo>
                      <a:pt x="7127" y="4025"/>
                    </a:lnTo>
                    <a:lnTo>
                      <a:pt x="7116" y="4025"/>
                    </a:lnTo>
                    <a:lnTo>
                      <a:pt x="7100" y="4024"/>
                    </a:lnTo>
                    <a:lnTo>
                      <a:pt x="7087" y="4024"/>
                    </a:lnTo>
                    <a:lnTo>
                      <a:pt x="7082" y="4027"/>
                    </a:lnTo>
                    <a:lnTo>
                      <a:pt x="7079" y="4030"/>
                    </a:lnTo>
                    <a:lnTo>
                      <a:pt x="7078" y="4035"/>
                    </a:lnTo>
                    <a:lnTo>
                      <a:pt x="7077" y="4041"/>
                    </a:lnTo>
                    <a:lnTo>
                      <a:pt x="7078" y="4047"/>
                    </a:lnTo>
                    <a:lnTo>
                      <a:pt x="7079" y="4053"/>
                    </a:lnTo>
                    <a:lnTo>
                      <a:pt x="7083" y="4058"/>
                    </a:lnTo>
                    <a:lnTo>
                      <a:pt x="7085" y="4062"/>
                    </a:lnTo>
                    <a:lnTo>
                      <a:pt x="7089" y="4066"/>
                    </a:lnTo>
                    <a:lnTo>
                      <a:pt x="7091" y="4071"/>
                    </a:lnTo>
                    <a:lnTo>
                      <a:pt x="7093" y="4074"/>
                    </a:lnTo>
                    <a:lnTo>
                      <a:pt x="7093" y="4078"/>
                    </a:lnTo>
                    <a:lnTo>
                      <a:pt x="7093" y="4083"/>
                    </a:lnTo>
                    <a:lnTo>
                      <a:pt x="7091" y="4086"/>
                    </a:lnTo>
                    <a:lnTo>
                      <a:pt x="7089" y="4090"/>
                    </a:lnTo>
                    <a:lnTo>
                      <a:pt x="7085" y="4093"/>
                    </a:lnTo>
                    <a:lnTo>
                      <a:pt x="7076" y="4100"/>
                    </a:lnTo>
                    <a:lnTo>
                      <a:pt x="7066" y="4110"/>
                    </a:lnTo>
                    <a:lnTo>
                      <a:pt x="7063" y="4115"/>
                    </a:lnTo>
                    <a:lnTo>
                      <a:pt x="7058" y="4119"/>
                    </a:lnTo>
                    <a:lnTo>
                      <a:pt x="7055" y="4125"/>
                    </a:lnTo>
                    <a:lnTo>
                      <a:pt x="7052" y="4132"/>
                    </a:lnTo>
                    <a:lnTo>
                      <a:pt x="7051" y="4138"/>
                    </a:lnTo>
                    <a:lnTo>
                      <a:pt x="7050" y="4143"/>
                    </a:lnTo>
                    <a:lnTo>
                      <a:pt x="7051" y="4149"/>
                    </a:lnTo>
                    <a:lnTo>
                      <a:pt x="7052" y="4153"/>
                    </a:lnTo>
                    <a:lnTo>
                      <a:pt x="7056" y="4161"/>
                    </a:lnTo>
                    <a:lnTo>
                      <a:pt x="7059" y="4168"/>
                    </a:lnTo>
                    <a:lnTo>
                      <a:pt x="7060" y="4171"/>
                    </a:lnTo>
                    <a:lnTo>
                      <a:pt x="7060" y="4174"/>
                    </a:lnTo>
                    <a:lnTo>
                      <a:pt x="7060" y="4176"/>
                    </a:lnTo>
                    <a:lnTo>
                      <a:pt x="7058" y="4179"/>
                    </a:lnTo>
                    <a:lnTo>
                      <a:pt x="7053" y="4182"/>
                    </a:lnTo>
                    <a:lnTo>
                      <a:pt x="7044" y="4188"/>
                    </a:lnTo>
                    <a:lnTo>
                      <a:pt x="7039" y="4191"/>
                    </a:lnTo>
                    <a:lnTo>
                      <a:pt x="7034" y="4193"/>
                    </a:lnTo>
                    <a:lnTo>
                      <a:pt x="7030" y="4194"/>
                    </a:lnTo>
                    <a:lnTo>
                      <a:pt x="7026" y="4193"/>
                    </a:lnTo>
                    <a:lnTo>
                      <a:pt x="7022" y="4193"/>
                    </a:lnTo>
                    <a:lnTo>
                      <a:pt x="7020" y="4191"/>
                    </a:lnTo>
                    <a:lnTo>
                      <a:pt x="7018" y="4188"/>
                    </a:lnTo>
                    <a:lnTo>
                      <a:pt x="7015" y="4184"/>
                    </a:lnTo>
                    <a:lnTo>
                      <a:pt x="7014" y="4172"/>
                    </a:lnTo>
                    <a:lnTo>
                      <a:pt x="7013" y="4154"/>
                    </a:lnTo>
                    <a:lnTo>
                      <a:pt x="7012" y="4136"/>
                    </a:lnTo>
                    <a:lnTo>
                      <a:pt x="7012" y="4121"/>
                    </a:lnTo>
                    <a:lnTo>
                      <a:pt x="7011" y="4115"/>
                    </a:lnTo>
                    <a:lnTo>
                      <a:pt x="7009" y="4111"/>
                    </a:lnTo>
                    <a:lnTo>
                      <a:pt x="7007" y="4108"/>
                    </a:lnTo>
                    <a:lnTo>
                      <a:pt x="7005" y="4105"/>
                    </a:lnTo>
                    <a:lnTo>
                      <a:pt x="7001" y="4104"/>
                    </a:lnTo>
                    <a:lnTo>
                      <a:pt x="6997" y="4104"/>
                    </a:lnTo>
                    <a:lnTo>
                      <a:pt x="6993" y="4104"/>
                    </a:lnTo>
                    <a:lnTo>
                      <a:pt x="6988" y="4105"/>
                    </a:lnTo>
                    <a:lnTo>
                      <a:pt x="6975" y="4108"/>
                    </a:lnTo>
                    <a:lnTo>
                      <a:pt x="6962" y="4110"/>
                    </a:lnTo>
                    <a:lnTo>
                      <a:pt x="6956" y="4111"/>
                    </a:lnTo>
                    <a:lnTo>
                      <a:pt x="6952" y="4113"/>
                    </a:lnTo>
                    <a:lnTo>
                      <a:pt x="6950" y="4115"/>
                    </a:lnTo>
                    <a:lnTo>
                      <a:pt x="6949" y="4117"/>
                    </a:lnTo>
                    <a:lnTo>
                      <a:pt x="6950" y="4124"/>
                    </a:lnTo>
                    <a:lnTo>
                      <a:pt x="6952" y="4135"/>
                    </a:lnTo>
                    <a:lnTo>
                      <a:pt x="6953" y="4147"/>
                    </a:lnTo>
                    <a:lnTo>
                      <a:pt x="6953" y="4163"/>
                    </a:lnTo>
                    <a:lnTo>
                      <a:pt x="6952" y="4182"/>
                    </a:lnTo>
                    <a:lnTo>
                      <a:pt x="6950" y="4199"/>
                    </a:lnTo>
                    <a:lnTo>
                      <a:pt x="6951" y="4219"/>
                    </a:lnTo>
                    <a:lnTo>
                      <a:pt x="6950" y="4226"/>
                    </a:lnTo>
                    <a:lnTo>
                      <a:pt x="6940" y="4229"/>
                    </a:lnTo>
                    <a:lnTo>
                      <a:pt x="6930" y="4233"/>
                    </a:lnTo>
                    <a:lnTo>
                      <a:pt x="6927" y="4236"/>
                    </a:lnTo>
                    <a:lnTo>
                      <a:pt x="6925" y="4239"/>
                    </a:lnTo>
                    <a:lnTo>
                      <a:pt x="6923" y="4244"/>
                    </a:lnTo>
                    <a:lnTo>
                      <a:pt x="6921" y="4251"/>
                    </a:lnTo>
                    <a:lnTo>
                      <a:pt x="6920" y="4267"/>
                    </a:lnTo>
                    <a:lnTo>
                      <a:pt x="6920" y="4286"/>
                    </a:lnTo>
                    <a:lnTo>
                      <a:pt x="6920" y="4296"/>
                    </a:lnTo>
                    <a:lnTo>
                      <a:pt x="6923" y="4307"/>
                    </a:lnTo>
                    <a:lnTo>
                      <a:pt x="6925" y="4317"/>
                    </a:lnTo>
                    <a:lnTo>
                      <a:pt x="6927" y="4325"/>
                    </a:lnTo>
                    <a:lnTo>
                      <a:pt x="6936" y="4339"/>
                    </a:lnTo>
                    <a:lnTo>
                      <a:pt x="6943" y="4350"/>
                    </a:lnTo>
                    <a:lnTo>
                      <a:pt x="6946" y="4355"/>
                    </a:lnTo>
                    <a:lnTo>
                      <a:pt x="6949" y="4361"/>
                    </a:lnTo>
                    <a:lnTo>
                      <a:pt x="6951" y="4368"/>
                    </a:lnTo>
                    <a:lnTo>
                      <a:pt x="6953" y="4374"/>
                    </a:lnTo>
                    <a:lnTo>
                      <a:pt x="6953" y="4381"/>
                    </a:lnTo>
                    <a:lnTo>
                      <a:pt x="6953" y="4387"/>
                    </a:lnTo>
                    <a:lnTo>
                      <a:pt x="6951" y="4392"/>
                    </a:lnTo>
                    <a:lnTo>
                      <a:pt x="6948" y="4396"/>
                    </a:lnTo>
                    <a:lnTo>
                      <a:pt x="6945" y="4400"/>
                    </a:lnTo>
                    <a:lnTo>
                      <a:pt x="6943" y="4405"/>
                    </a:lnTo>
                    <a:lnTo>
                      <a:pt x="6942" y="4408"/>
                    </a:lnTo>
                    <a:lnTo>
                      <a:pt x="6940" y="4414"/>
                    </a:lnTo>
                    <a:lnTo>
                      <a:pt x="6939" y="4419"/>
                    </a:lnTo>
                    <a:lnTo>
                      <a:pt x="6938" y="4425"/>
                    </a:lnTo>
                    <a:lnTo>
                      <a:pt x="6937" y="4431"/>
                    </a:lnTo>
                    <a:lnTo>
                      <a:pt x="6933" y="4437"/>
                    </a:lnTo>
                    <a:lnTo>
                      <a:pt x="6930" y="4443"/>
                    </a:lnTo>
                    <a:lnTo>
                      <a:pt x="6924" y="4447"/>
                    </a:lnTo>
                    <a:lnTo>
                      <a:pt x="6919" y="4451"/>
                    </a:lnTo>
                    <a:lnTo>
                      <a:pt x="6913" y="4453"/>
                    </a:lnTo>
                    <a:lnTo>
                      <a:pt x="6907" y="4453"/>
                    </a:lnTo>
                    <a:lnTo>
                      <a:pt x="6901" y="4453"/>
                    </a:lnTo>
                    <a:lnTo>
                      <a:pt x="6896" y="4452"/>
                    </a:lnTo>
                    <a:lnTo>
                      <a:pt x="6892" y="4450"/>
                    </a:lnTo>
                    <a:lnTo>
                      <a:pt x="6888" y="4447"/>
                    </a:lnTo>
                    <a:lnTo>
                      <a:pt x="6883" y="4447"/>
                    </a:lnTo>
                    <a:lnTo>
                      <a:pt x="6879" y="4447"/>
                    </a:lnTo>
                    <a:lnTo>
                      <a:pt x="6874" y="4450"/>
                    </a:lnTo>
                    <a:lnTo>
                      <a:pt x="6864" y="4456"/>
                    </a:lnTo>
                    <a:lnTo>
                      <a:pt x="6856" y="4463"/>
                    </a:lnTo>
                    <a:lnTo>
                      <a:pt x="6852" y="4466"/>
                    </a:lnTo>
                    <a:lnTo>
                      <a:pt x="6848" y="4469"/>
                    </a:lnTo>
                    <a:lnTo>
                      <a:pt x="6843" y="4471"/>
                    </a:lnTo>
                    <a:lnTo>
                      <a:pt x="6839" y="4472"/>
                    </a:lnTo>
                    <a:lnTo>
                      <a:pt x="6835" y="4474"/>
                    </a:lnTo>
                    <a:lnTo>
                      <a:pt x="6830" y="4472"/>
                    </a:lnTo>
                    <a:lnTo>
                      <a:pt x="6826" y="4471"/>
                    </a:lnTo>
                    <a:lnTo>
                      <a:pt x="6824" y="4470"/>
                    </a:lnTo>
                    <a:lnTo>
                      <a:pt x="6819" y="4463"/>
                    </a:lnTo>
                    <a:lnTo>
                      <a:pt x="6817" y="4455"/>
                    </a:lnTo>
                    <a:lnTo>
                      <a:pt x="6816" y="4445"/>
                    </a:lnTo>
                    <a:lnTo>
                      <a:pt x="6814" y="4433"/>
                    </a:lnTo>
                    <a:lnTo>
                      <a:pt x="6816" y="4421"/>
                    </a:lnTo>
                    <a:lnTo>
                      <a:pt x="6816" y="4413"/>
                    </a:lnTo>
                    <a:lnTo>
                      <a:pt x="6814" y="4405"/>
                    </a:lnTo>
                    <a:lnTo>
                      <a:pt x="6812" y="4398"/>
                    </a:lnTo>
                    <a:lnTo>
                      <a:pt x="6804" y="4381"/>
                    </a:lnTo>
                    <a:lnTo>
                      <a:pt x="6797" y="4362"/>
                    </a:lnTo>
                    <a:lnTo>
                      <a:pt x="6795" y="4356"/>
                    </a:lnTo>
                    <a:lnTo>
                      <a:pt x="6793" y="4352"/>
                    </a:lnTo>
                    <a:lnTo>
                      <a:pt x="6789" y="4349"/>
                    </a:lnTo>
                    <a:lnTo>
                      <a:pt x="6787" y="4346"/>
                    </a:lnTo>
                    <a:lnTo>
                      <a:pt x="6783" y="4345"/>
                    </a:lnTo>
                    <a:lnTo>
                      <a:pt x="6780" y="4346"/>
                    </a:lnTo>
                    <a:lnTo>
                      <a:pt x="6776" y="4348"/>
                    </a:lnTo>
                    <a:lnTo>
                      <a:pt x="6772" y="4351"/>
                    </a:lnTo>
                    <a:lnTo>
                      <a:pt x="6768" y="4356"/>
                    </a:lnTo>
                    <a:lnTo>
                      <a:pt x="6766" y="4362"/>
                    </a:lnTo>
                    <a:lnTo>
                      <a:pt x="6764" y="4368"/>
                    </a:lnTo>
                    <a:lnTo>
                      <a:pt x="6764" y="4375"/>
                    </a:lnTo>
                    <a:lnTo>
                      <a:pt x="6767" y="4389"/>
                    </a:lnTo>
                    <a:lnTo>
                      <a:pt x="6770" y="4402"/>
                    </a:lnTo>
                    <a:lnTo>
                      <a:pt x="6773" y="4407"/>
                    </a:lnTo>
                    <a:lnTo>
                      <a:pt x="6772" y="4412"/>
                    </a:lnTo>
                    <a:lnTo>
                      <a:pt x="6769" y="4415"/>
                    </a:lnTo>
                    <a:lnTo>
                      <a:pt x="6767" y="4418"/>
                    </a:lnTo>
                    <a:lnTo>
                      <a:pt x="6757" y="4422"/>
                    </a:lnTo>
                    <a:lnTo>
                      <a:pt x="6747" y="4426"/>
                    </a:lnTo>
                    <a:lnTo>
                      <a:pt x="6732" y="4431"/>
                    </a:lnTo>
                    <a:lnTo>
                      <a:pt x="6723" y="4436"/>
                    </a:lnTo>
                    <a:lnTo>
                      <a:pt x="6718" y="4437"/>
                    </a:lnTo>
                    <a:lnTo>
                      <a:pt x="6712" y="4439"/>
                    </a:lnTo>
                    <a:lnTo>
                      <a:pt x="6705" y="4440"/>
                    </a:lnTo>
                    <a:lnTo>
                      <a:pt x="6696" y="4440"/>
                    </a:lnTo>
                    <a:lnTo>
                      <a:pt x="6688" y="4439"/>
                    </a:lnTo>
                    <a:lnTo>
                      <a:pt x="6682" y="4438"/>
                    </a:lnTo>
                    <a:lnTo>
                      <a:pt x="6676" y="4434"/>
                    </a:lnTo>
                    <a:lnTo>
                      <a:pt x="6673" y="4431"/>
                    </a:lnTo>
                    <a:lnTo>
                      <a:pt x="6666" y="4420"/>
                    </a:lnTo>
                    <a:lnTo>
                      <a:pt x="6660" y="4405"/>
                    </a:lnTo>
                    <a:lnTo>
                      <a:pt x="6653" y="4387"/>
                    </a:lnTo>
                    <a:lnTo>
                      <a:pt x="6647" y="4369"/>
                    </a:lnTo>
                    <a:lnTo>
                      <a:pt x="6643" y="4361"/>
                    </a:lnTo>
                    <a:lnTo>
                      <a:pt x="6640" y="4354"/>
                    </a:lnTo>
                    <a:lnTo>
                      <a:pt x="6636" y="4349"/>
                    </a:lnTo>
                    <a:lnTo>
                      <a:pt x="6633" y="4345"/>
                    </a:lnTo>
                    <a:lnTo>
                      <a:pt x="6629" y="4344"/>
                    </a:lnTo>
                    <a:lnTo>
                      <a:pt x="6627" y="4344"/>
                    </a:lnTo>
                    <a:lnTo>
                      <a:pt x="6623" y="4345"/>
                    </a:lnTo>
                    <a:lnTo>
                      <a:pt x="6621" y="4348"/>
                    </a:lnTo>
                    <a:lnTo>
                      <a:pt x="6615" y="4354"/>
                    </a:lnTo>
                    <a:lnTo>
                      <a:pt x="6609" y="4358"/>
                    </a:lnTo>
                    <a:lnTo>
                      <a:pt x="6605" y="4359"/>
                    </a:lnTo>
                    <a:lnTo>
                      <a:pt x="6600" y="4358"/>
                    </a:lnTo>
                    <a:lnTo>
                      <a:pt x="6596" y="4357"/>
                    </a:lnTo>
                    <a:lnTo>
                      <a:pt x="6592" y="4354"/>
                    </a:lnTo>
                    <a:lnTo>
                      <a:pt x="6587" y="4349"/>
                    </a:lnTo>
                    <a:lnTo>
                      <a:pt x="6584" y="4342"/>
                    </a:lnTo>
                    <a:lnTo>
                      <a:pt x="6580" y="4335"/>
                    </a:lnTo>
                    <a:lnTo>
                      <a:pt x="6578" y="4326"/>
                    </a:lnTo>
                    <a:lnTo>
                      <a:pt x="6577" y="4317"/>
                    </a:lnTo>
                    <a:lnTo>
                      <a:pt x="6574" y="4307"/>
                    </a:lnTo>
                    <a:lnTo>
                      <a:pt x="6572" y="4299"/>
                    </a:lnTo>
                    <a:lnTo>
                      <a:pt x="6568" y="4292"/>
                    </a:lnTo>
                    <a:lnTo>
                      <a:pt x="6564" y="4285"/>
                    </a:lnTo>
                    <a:lnTo>
                      <a:pt x="6559" y="4279"/>
                    </a:lnTo>
                    <a:lnTo>
                      <a:pt x="6553" y="4275"/>
                    </a:lnTo>
                    <a:lnTo>
                      <a:pt x="6546" y="4273"/>
                    </a:lnTo>
                    <a:lnTo>
                      <a:pt x="6537" y="4273"/>
                    </a:lnTo>
                    <a:lnTo>
                      <a:pt x="6529" y="4272"/>
                    </a:lnTo>
                    <a:lnTo>
                      <a:pt x="6521" y="4272"/>
                    </a:lnTo>
                    <a:lnTo>
                      <a:pt x="6514" y="4274"/>
                    </a:lnTo>
                    <a:lnTo>
                      <a:pt x="6510" y="4275"/>
                    </a:lnTo>
                    <a:lnTo>
                      <a:pt x="6507" y="4276"/>
                    </a:lnTo>
                    <a:lnTo>
                      <a:pt x="6503" y="4280"/>
                    </a:lnTo>
                    <a:lnTo>
                      <a:pt x="6499" y="4282"/>
                    </a:lnTo>
                    <a:lnTo>
                      <a:pt x="6497" y="4287"/>
                    </a:lnTo>
                    <a:lnTo>
                      <a:pt x="6495" y="4292"/>
                    </a:lnTo>
                    <a:lnTo>
                      <a:pt x="6492" y="4296"/>
                    </a:lnTo>
                    <a:lnTo>
                      <a:pt x="6490" y="4304"/>
                    </a:lnTo>
                    <a:lnTo>
                      <a:pt x="6487" y="4324"/>
                    </a:lnTo>
                    <a:lnTo>
                      <a:pt x="6486" y="4338"/>
                    </a:lnTo>
                    <a:lnTo>
                      <a:pt x="6485" y="4344"/>
                    </a:lnTo>
                    <a:lnTo>
                      <a:pt x="6483" y="4348"/>
                    </a:lnTo>
                    <a:lnTo>
                      <a:pt x="6478" y="4351"/>
                    </a:lnTo>
                    <a:lnTo>
                      <a:pt x="6472" y="4354"/>
                    </a:lnTo>
                    <a:lnTo>
                      <a:pt x="6464" y="4355"/>
                    </a:lnTo>
                    <a:lnTo>
                      <a:pt x="6455" y="4356"/>
                    </a:lnTo>
                    <a:lnTo>
                      <a:pt x="6451" y="4357"/>
                    </a:lnTo>
                    <a:lnTo>
                      <a:pt x="6447" y="4358"/>
                    </a:lnTo>
                    <a:lnTo>
                      <a:pt x="6445" y="4361"/>
                    </a:lnTo>
                    <a:lnTo>
                      <a:pt x="6441" y="4363"/>
                    </a:lnTo>
                    <a:lnTo>
                      <a:pt x="6435" y="4373"/>
                    </a:lnTo>
                    <a:lnTo>
                      <a:pt x="6430" y="4380"/>
                    </a:lnTo>
                    <a:lnTo>
                      <a:pt x="6427" y="4387"/>
                    </a:lnTo>
                    <a:lnTo>
                      <a:pt x="6426" y="4393"/>
                    </a:lnTo>
                    <a:lnTo>
                      <a:pt x="6424" y="4398"/>
                    </a:lnTo>
                    <a:lnTo>
                      <a:pt x="6423" y="4401"/>
                    </a:lnTo>
                    <a:lnTo>
                      <a:pt x="6422" y="4405"/>
                    </a:lnTo>
                    <a:lnTo>
                      <a:pt x="6420" y="4407"/>
                    </a:lnTo>
                    <a:lnTo>
                      <a:pt x="6414" y="4413"/>
                    </a:lnTo>
                    <a:lnTo>
                      <a:pt x="6408" y="4419"/>
                    </a:lnTo>
                    <a:lnTo>
                      <a:pt x="6407" y="4420"/>
                    </a:lnTo>
                    <a:lnTo>
                      <a:pt x="6405" y="4422"/>
                    </a:lnTo>
                    <a:lnTo>
                      <a:pt x="6405" y="4425"/>
                    </a:lnTo>
                    <a:lnTo>
                      <a:pt x="6407" y="4427"/>
                    </a:lnTo>
                    <a:lnTo>
                      <a:pt x="6409" y="4433"/>
                    </a:lnTo>
                    <a:lnTo>
                      <a:pt x="6413" y="4440"/>
                    </a:lnTo>
                    <a:lnTo>
                      <a:pt x="6417" y="4447"/>
                    </a:lnTo>
                    <a:lnTo>
                      <a:pt x="6421" y="4455"/>
                    </a:lnTo>
                    <a:lnTo>
                      <a:pt x="6423" y="4462"/>
                    </a:lnTo>
                    <a:lnTo>
                      <a:pt x="6423" y="4470"/>
                    </a:lnTo>
                    <a:lnTo>
                      <a:pt x="6422" y="4485"/>
                    </a:lnTo>
                    <a:lnTo>
                      <a:pt x="6423" y="4502"/>
                    </a:lnTo>
                    <a:lnTo>
                      <a:pt x="6423" y="4509"/>
                    </a:lnTo>
                    <a:lnTo>
                      <a:pt x="6422" y="4516"/>
                    </a:lnTo>
                    <a:lnTo>
                      <a:pt x="6421" y="4522"/>
                    </a:lnTo>
                    <a:lnTo>
                      <a:pt x="6419" y="4527"/>
                    </a:lnTo>
                    <a:lnTo>
                      <a:pt x="6417" y="4529"/>
                    </a:lnTo>
                    <a:lnTo>
                      <a:pt x="6415" y="4531"/>
                    </a:lnTo>
                    <a:lnTo>
                      <a:pt x="6413" y="4531"/>
                    </a:lnTo>
                    <a:lnTo>
                      <a:pt x="6410" y="4531"/>
                    </a:lnTo>
                    <a:lnTo>
                      <a:pt x="6404" y="4529"/>
                    </a:lnTo>
                    <a:lnTo>
                      <a:pt x="6398" y="4527"/>
                    </a:lnTo>
                    <a:lnTo>
                      <a:pt x="6394" y="4524"/>
                    </a:lnTo>
                    <a:lnTo>
                      <a:pt x="6388" y="4521"/>
                    </a:lnTo>
                    <a:lnTo>
                      <a:pt x="6385" y="4520"/>
                    </a:lnTo>
                    <a:lnTo>
                      <a:pt x="6382" y="4521"/>
                    </a:lnTo>
                    <a:lnTo>
                      <a:pt x="6378" y="4522"/>
                    </a:lnTo>
                    <a:lnTo>
                      <a:pt x="6375" y="4525"/>
                    </a:lnTo>
                    <a:lnTo>
                      <a:pt x="6356" y="4538"/>
                    </a:lnTo>
                    <a:lnTo>
                      <a:pt x="6332" y="4552"/>
                    </a:lnTo>
                    <a:lnTo>
                      <a:pt x="6309" y="4566"/>
                    </a:lnTo>
                    <a:lnTo>
                      <a:pt x="6294" y="4576"/>
                    </a:lnTo>
                    <a:lnTo>
                      <a:pt x="6290" y="4578"/>
                    </a:lnTo>
                    <a:lnTo>
                      <a:pt x="6288" y="4579"/>
                    </a:lnTo>
                    <a:lnTo>
                      <a:pt x="6285" y="4579"/>
                    </a:lnTo>
                    <a:lnTo>
                      <a:pt x="6284" y="4577"/>
                    </a:lnTo>
                    <a:lnTo>
                      <a:pt x="6284" y="4571"/>
                    </a:lnTo>
                    <a:lnTo>
                      <a:pt x="6285" y="4558"/>
                    </a:lnTo>
                    <a:lnTo>
                      <a:pt x="6287" y="4547"/>
                    </a:lnTo>
                    <a:lnTo>
                      <a:pt x="6288" y="4538"/>
                    </a:lnTo>
                    <a:lnTo>
                      <a:pt x="6288" y="4533"/>
                    </a:lnTo>
                    <a:lnTo>
                      <a:pt x="6287" y="4529"/>
                    </a:lnTo>
                    <a:lnTo>
                      <a:pt x="6285" y="4528"/>
                    </a:lnTo>
                    <a:lnTo>
                      <a:pt x="6281" y="4526"/>
                    </a:lnTo>
                    <a:lnTo>
                      <a:pt x="6274" y="4522"/>
                    </a:lnTo>
                    <a:lnTo>
                      <a:pt x="6265" y="4519"/>
                    </a:lnTo>
                    <a:lnTo>
                      <a:pt x="6258" y="4515"/>
                    </a:lnTo>
                    <a:lnTo>
                      <a:pt x="6254" y="4512"/>
                    </a:lnTo>
                    <a:lnTo>
                      <a:pt x="6250" y="4508"/>
                    </a:lnTo>
                    <a:lnTo>
                      <a:pt x="6246" y="4503"/>
                    </a:lnTo>
                    <a:lnTo>
                      <a:pt x="6243" y="4497"/>
                    </a:lnTo>
                    <a:lnTo>
                      <a:pt x="6240" y="4493"/>
                    </a:lnTo>
                    <a:lnTo>
                      <a:pt x="6235" y="4494"/>
                    </a:lnTo>
                    <a:lnTo>
                      <a:pt x="6231" y="4496"/>
                    </a:lnTo>
                    <a:lnTo>
                      <a:pt x="6225" y="4496"/>
                    </a:lnTo>
                    <a:lnTo>
                      <a:pt x="6218" y="4496"/>
                    </a:lnTo>
                    <a:lnTo>
                      <a:pt x="6214" y="4495"/>
                    </a:lnTo>
                    <a:lnTo>
                      <a:pt x="6209" y="4494"/>
                    </a:lnTo>
                    <a:lnTo>
                      <a:pt x="6206" y="4491"/>
                    </a:lnTo>
                    <a:lnTo>
                      <a:pt x="6202" y="4488"/>
                    </a:lnTo>
                    <a:lnTo>
                      <a:pt x="6189" y="4472"/>
                    </a:lnTo>
                    <a:lnTo>
                      <a:pt x="6177" y="4459"/>
                    </a:lnTo>
                    <a:lnTo>
                      <a:pt x="6162" y="4451"/>
                    </a:lnTo>
                    <a:lnTo>
                      <a:pt x="6146" y="4444"/>
                    </a:lnTo>
                    <a:lnTo>
                      <a:pt x="6133" y="4432"/>
                    </a:lnTo>
                    <a:lnTo>
                      <a:pt x="6117" y="4415"/>
                    </a:lnTo>
                    <a:lnTo>
                      <a:pt x="6096" y="4398"/>
                    </a:lnTo>
                    <a:lnTo>
                      <a:pt x="6082" y="4384"/>
                    </a:lnTo>
                    <a:lnTo>
                      <a:pt x="6075" y="4374"/>
                    </a:lnTo>
                    <a:lnTo>
                      <a:pt x="6068" y="4365"/>
                    </a:lnTo>
                    <a:lnTo>
                      <a:pt x="6062" y="4368"/>
                    </a:lnTo>
                    <a:lnTo>
                      <a:pt x="6054" y="4373"/>
                    </a:lnTo>
                    <a:lnTo>
                      <a:pt x="6046" y="4375"/>
                    </a:lnTo>
                    <a:lnTo>
                      <a:pt x="6038" y="4374"/>
                    </a:lnTo>
                    <a:lnTo>
                      <a:pt x="6030" y="4373"/>
                    </a:lnTo>
                    <a:lnTo>
                      <a:pt x="6024" y="4369"/>
                    </a:lnTo>
                    <a:lnTo>
                      <a:pt x="6018" y="4365"/>
                    </a:lnTo>
                    <a:lnTo>
                      <a:pt x="6013" y="4359"/>
                    </a:lnTo>
                    <a:lnTo>
                      <a:pt x="6010" y="4354"/>
                    </a:lnTo>
                    <a:lnTo>
                      <a:pt x="6008" y="4346"/>
                    </a:lnTo>
                    <a:lnTo>
                      <a:pt x="6007" y="4339"/>
                    </a:lnTo>
                    <a:lnTo>
                      <a:pt x="6007" y="4332"/>
                    </a:lnTo>
                    <a:lnTo>
                      <a:pt x="6007" y="4330"/>
                    </a:lnTo>
                    <a:lnTo>
                      <a:pt x="6006" y="4327"/>
                    </a:lnTo>
                    <a:lnTo>
                      <a:pt x="6004" y="4326"/>
                    </a:lnTo>
                    <a:lnTo>
                      <a:pt x="6001" y="4324"/>
                    </a:lnTo>
                    <a:lnTo>
                      <a:pt x="5993" y="4323"/>
                    </a:lnTo>
                    <a:lnTo>
                      <a:pt x="5983" y="4323"/>
                    </a:lnTo>
                    <a:lnTo>
                      <a:pt x="5963" y="4325"/>
                    </a:lnTo>
                    <a:lnTo>
                      <a:pt x="5943" y="4327"/>
                    </a:lnTo>
                    <a:lnTo>
                      <a:pt x="5930" y="4329"/>
                    </a:lnTo>
                    <a:lnTo>
                      <a:pt x="5918" y="4331"/>
                    </a:lnTo>
                    <a:lnTo>
                      <a:pt x="5912" y="4329"/>
                    </a:lnTo>
                    <a:lnTo>
                      <a:pt x="5904" y="4324"/>
                    </a:lnTo>
                    <a:lnTo>
                      <a:pt x="5894" y="4318"/>
                    </a:lnTo>
                    <a:lnTo>
                      <a:pt x="5886" y="4310"/>
                    </a:lnTo>
                    <a:lnTo>
                      <a:pt x="5873" y="4296"/>
                    </a:lnTo>
                    <a:lnTo>
                      <a:pt x="5861" y="4285"/>
                    </a:lnTo>
                    <a:lnTo>
                      <a:pt x="5854" y="4280"/>
                    </a:lnTo>
                    <a:lnTo>
                      <a:pt x="5846" y="4277"/>
                    </a:lnTo>
                    <a:lnTo>
                      <a:pt x="5836" y="4275"/>
                    </a:lnTo>
                    <a:lnTo>
                      <a:pt x="5824" y="4276"/>
                    </a:lnTo>
                    <a:lnTo>
                      <a:pt x="5799" y="4281"/>
                    </a:lnTo>
                    <a:lnTo>
                      <a:pt x="5774" y="4288"/>
                    </a:lnTo>
                    <a:lnTo>
                      <a:pt x="5749" y="4295"/>
                    </a:lnTo>
                    <a:lnTo>
                      <a:pt x="5722" y="4302"/>
                    </a:lnTo>
                    <a:lnTo>
                      <a:pt x="5708" y="4305"/>
                    </a:lnTo>
                    <a:lnTo>
                      <a:pt x="5696" y="4310"/>
                    </a:lnTo>
                    <a:lnTo>
                      <a:pt x="5686" y="4314"/>
                    </a:lnTo>
                    <a:lnTo>
                      <a:pt x="5678" y="4319"/>
                    </a:lnTo>
                    <a:lnTo>
                      <a:pt x="5666" y="4331"/>
                    </a:lnTo>
                    <a:lnTo>
                      <a:pt x="5655" y="4344"/>
                    </a:lnTo>
                    <a:lnTo>
                      <a:pt x="5647" y="4357"/>
                    </a:lnTo>
                    <a:lnTo>
                      <a:pt x="5641" y="4371"/>
                    </a:lnTo>
                    <a:lnTo>
                      <a:pt x="5638" y="4379"/>
                    </a:lnTo>
                    <a:lnTo>
                      <a:pt x="5634" y="4386"/>
                    </a:lnTo>
                    <a:lnTo>
                      <a:pt x="5629" y="4392"/>
                    </a:lnTo>
                    <a:lnTo>
                      <a:pt x="5623" y="4396"/>
                    </a:lnTo>
                    <a:lnTo>
                      <a:pt x="5616" y="4400"/>
                    </a:lnTo>
                    <a:lnTo>
                      <a:pt x="5607" y="4403"/>
                    </a:lnTo>
                    <a:lnTo>
                      <a:pt x="5596" y="4407"/>
                    </a:lnTo>
                    <a:lnTo>
                      <a:pt x="5585" y="4411"/>
                    </a:lnTo>
                    <a:lnTo>
                      <a:pt x="5560" y="4418"/>
                    </a:lnTo>
                    <a:lnTo>
                      <a:pt x="5538" y="4425"/>
                    </a:lnTo>
                    <a:lnTo>
                      <a:pt x="5514" y="4434"/>
                    </a:lnTo>
                    <a:lnTo>
                      <a:pt x="5487" y="4444"/>
                    </a:lnTo>
                    <a:lnTo>
                      <a:pt x="5456" y="4455"/>
                    </a:lnTo>
                    <a:lnTo>
                      <a:pt x="5425" y="4466"/>
                    </a:lnTo>
                    <a:lnTo>
                      <a:pt x="5393" y="4478"/>
                    </a:lnTo>
                    <a:lnTo>
                      <a:pt x="5361" y="4488"/>
                    </a:lnTo>
                    <a:lnTo>
                      <a:pt x="5345" y="4491"/>
                    </a:lnTo>
                    <a:lnTo>
                      <a:pt x="5331" y="4495"/>
                    </a:lnTo>
                    <a:lnTo>
                      <a:pt x="5318" y="4497"/>
                    </a:lnTo>
                    <a:lnTo>
                      <a:pt x="5305" y="4499"/>
                    </a:lnTo>
                    <a:lnTo>
                      <a:pt x="5283" y="4499"/>
                    </a:lnTo>
                    <a:lnTo>
                      <a:pt x="5267" y="4497"/>
                    </a:lnTo>
                    <a:lnTo>
                      <a:pt x="5250" y="4495"/>
                    </a:lnTo>
                    <a:lnTo>
                      <a:pt x="5231" y="4496"/>
                    </a:lnTo>
                    <a:lnTo>
                      <a:pt x="5219" y="4499"/>
                    </a:lnTo>
                    <a:lnTo>
                      <a:pt x="5210" y="4503"/>
                    </a:lnTo>
                    <a:lnTo>
                      <a:pt x="5201" y="4508"/>
                    </a:lnTo>
                    <a:lnTo>
                      <a:pt x="5193" y="4515"/>
                    </a:lnTo>
                    <a:lnTo>
                      <a:pt x="5177" y="4529"/>
                    </a:lnTo>
                    <a:lnTo>
                      <a:pt x="5166" y="4543"/>
                    </a:lnTo>
                    <a:lnTo>
                      <a:pt x="5148" y="4558"/>
                    </a:lnTo>
                    <a:lnTo>
                      <a:pt x="5123" y="4578"/>
                    </a:lnTo>
                    <a:lnTo>
                      <a:pt x="5095" y="4600"/>
                    </a:lnTo>
                    <a:lnTo>
                      <a:pt x="5073" y="4617"/>
                    </a:lnTo>
                    <a:lnTo>
                      <a:pt x="5063" y="4626"/>
                    </a:lnTo>
                    <a:lnTo>
                      <a:pt x="5055" y="4635"/>
                    </a:lnTo>
                    <a:lnTo>
                      <a:pt x="5048" y="4646"/>
                    </a:lnTo>
                    <a:lnTo>
                      <a:pt x="5042" y="4657"/>
                    </a:lnTo>
                    <a:lnTo>
                      <a:pt x="5036" y="4669"/>
                    </a:lnTo>
                    <a:lnTo>
                      <a:pt x="5032" y="4679"/>
                    </a:lnTo>
                    <a:lnTo>
                      <a:pt x="5029" y="4690"/>
                    </a:lnTo>
                    <a:lnTo>
                      <a:pt x="5027" y="4701"/>
                    </a:lnTo>
                    <a:lnTo>
                      <a:pt x="5025" y="4705"/>
                    </a:lnTo>
                    <a:lnTo>
                      <a:pt x="5023" y="4708"/>
                    </a:lnTo>
                    <a:lnTo>
                      <a:pt x="5021" y="4710"/>
                    </a:lnTo>
                    <a:lnTo>
                      <a:pt x="5018" y="4711"/>
                    </a:lnTo>
                    <a:lnTo>
                      <a:pt x="5011" y="4712"/>
                    </a:lnTo>
                    <a:lnTo>
                      <a:pt x="5003" y="4711"/>
                    </a:lnTo>
                    <a:lnTo>
                      <a:pt x="4993" y="4709"/>
                    </a:lnTo>
                    <a:lnTo>
                      <a:pt x="4983" y="4707"/>
                    </a:lnTo>
                    <a:lnTo>
                      <a:pt x="4972" y="4705"/>
                    </a:lnTo>
                    <a:lnTo>
                      <a:pt x="4961" y="4708"/>
                    </a:lnTo>
                    <a:lnTo>
                      <a:pt x="4958" y="4709"/>
                    </a:lnTo>
                    <a:lnTo>
                      <a:pt x="4954" y="4711"/>
                    </a:lnTo>
                    <a:lnTo>
                      <a:pt x="4950" y="4715"/>
                    </a:lnTo>
                    <a:lnTo>
                      <a:pt x="4947" y="4718"/>
                    </a:lnTo>
                    <a:lnTo>
                      <a:pt x="4943" y="4722"/>
                    </a:lnTo>
                    <a:lnTo>
                      <a:pt x="4940" y="4726"/>
                    </a:lnTo>
                    <a:lnTo>
                      <a:pt x="4934" y="4728"/>
                    </a:lnTo>
                    <a:lnTo>
                      <a:pt x="4928" y="4730"/>
                    </a:lnTo>
                    <a:lnTo>
                      <a:pt x="4916" y="4732"/>
                    </a:lnTo>
                    <a:lnTo>
                      <a:pt x="4902" y="4733"/>
                    </a:lnTo>
                    <a:lnTo>
                      <a:pt x="4886" y="4733"/>
                    </a:lnTo>
                    <a:lnTo>
                      <a:pt x="4871" y="4732"/>
                    </a:lnTo>
                    <a:lnTo>
                      <a:pt x="4839" y="4730"/>
                    </a:lnTo>
                    <a:lnTo>
                      <a:pt x="4811" y="4729"/>
                    </a:lnTo>
                    <a:lnTo>
                      <a:pt x="4791" y="4729"/>
                    </a:lnTo>
                    <a:lnTo>
                      <a:pt x="4774" y="4728"/>
                    </a:lnTo>
                    <a:lnTo>
                      <a:pt x="4759" y="4728"/>
                    </a:lnTo>
                    <a:lnTo>
                      <a:pt x="4745" y="4727"/>
                    </a:lnTo>
                    <a:lnTo>
                      <a:pt x="4740" y="4726"/>
                    </a:lnTo>
                    <a:lnTo>
                      <a:pt x="4734" y="4723"/>
                    </a:lnTo>
                    <a:lnTo>
                      <a:pt x="4729" y="4721"/>
                    </a:lnTo>
                    <a:lnTo>
                      <a:pt x="4725" y="4718"/>
                    </a:lnTo>
                    <a:lnTo>
                      <a:pt x="4716" y="4712"/>
                    </a:lnTo>
                    <a:lnTo>
                      <a:pt x="4707" y="4707"/>
                    </a:lnTo>
                    <a:lnTo>
                      <a:pt x="4694" y="4703"/>
                    </a:lnTo>
                    <a:lnTo>
                      <a:pt x="4676" y="4702"/>
                    </a:lnTo>
                    <a:lnTo>
                      <a:pt x="4656" y="4701"/>
                    </a:lnTo>
                    <a:lnTo>
                      <a:pt x="4638" y="4698"/>
                    </a:lnTo>
                    <a:lnTo>
                      <a:pt x="4620" y="4691"/>
                    </a:lnTo>
                    <a:lnTo>
                      <a:pt x="4606" y="4684"/>
                    </a:lnTo>
                    <a:lnTo>
                      <a:pt x="4595" y="4677"/>
                    </a:lnTo>
                    <a:lnTo>
                      <a:pt x="4587" y="4671"/>
                    </a:lnTo>
                    <a:lnTo>
                      <a:pt x="4581" y="4667"/>
                    </a:lnTo>
                    <a:lnTo>
                      <a:pt x="4574" y="4664"/>
                    </a:lnTo>
                    <a:lnTo>
                      <a:pt x="4568" y="4663"/>
                    </a:lnTo>
                    <a:lnTo>
                      <a:pt x="4559" y="4660"/>
                    </a:lnTo>
                    <a:lnTo>
                      <a:pt x="4550" y="4660"/>
                    </a:lnTo>
                    <a:lnTo>
                      <a:pt x="4538" y="4660"/>
                    </a:lnTo>
                    <a:lnTo>
                      <a:pt x="4524" y="4663"/>
                    </a:lnTo>
                    <a:lnTo>
                      <a:pt x="4506" y="4664"/>
                    </a:lnTo>
                    <a:lnTo>
                      <a:pt x="4490" y="4666"/>
                    </a:lnTo>
                    <a:lnTo>
                      <a:pt x="4477" y="4669"/>
                    </a:lnTo>
                    <a:lnTo>
                      <a:pt x="4464" y="4670"/>
                    </a:lnTo>
                    <a:lnTo>
                      <a:pt x="4452" y="4670"/>
                    </a:lnTo>
                    <a:lnTo>
                      <a:pt x="4435" y="4670"/>
                    </a:lnTo>
                    <a:lnTo>
                      <a:pt x="4418" y="4669"/>
                    </a:lnTo>
                    <a:lnTo>
                      <a:pt x="4404" y="4666"/>
                    </a:lnTo>
                    <a:lnTo>
                      <a:pt x="4391" y="4665"/>
                    </a:lnTo>
                    <a:lnTo>
                      <a:pt x="4370" y="4664"/>
                    </a:lnTo>
                    <a:lnTo>
                      <a:pt x="4356" y="4663"/>
                    </a:lnTo>
                    <a:lnTo>
                      <a:pt x="4354" y="4660"/>
                    </a:lnTo>
                    <a:lnTo>
                      <a:pt x="4352" y="4657"/>
                    </a:lnTo>
                    <a:lnTo>
                      <a:pt x="4352" y="4654"/>
                    </a:lnTo>
                    <a:lnTo>
                      <a:pt x="4352" y="4651"/>
                    </a:lnTo>
                    <a:lnTo>
                      <a:pt x="4355" y="4641"/>
                    </a:lnTo>
                    <a:lnTo>
                      <a:pt x="4358" y="4632"/>
                    </a:lnTo>
                    <a:lnTo>
                      <a:pt x="4360" y="4622"/>
                    </a:lnTo>
                    <a:lnTo>
                      <a:pt x="4360" y="4614"/>
                    </a:lnTo>
                    <a:lnTo>
                      <a:pt x="4360" y="4606"/>
                    </a:lnTo>
                    <a:lnTo>
                      <a:pt x="4357" y="4600"/>
                    </a:lnTo>
                    <a:lnTo>
                      <a:pt x="4351" y="4587"/>
                    </a:lnTo>
                    <a:lnTo>
                      <a:pt x="4344" y="4572"/>
                    </a:lnTo>
                    <a:lnTo>
                      <a:pt x="4342" y="4564"/>
                    </a:lnTo>
                    <a:lnTo>
                      <a:pt x="4342" y="4556"/>
                    </a:lnTo>
                    <a:lnTo>
                      <a:pt x="4342" y="4546"/>
                    </a:lnTo>
                    <a:lnTo>
                      <a:pt x="4345" y="4537"/>
                    </a:lnTo>
                    <a:lnTo>
                      <a:pt x="4349" y="4527"/>
                    </a:lnTo>
                    <a:lnTo>
                      <a:pt x="4354" y="4518"/>
                    </a:lnTo>
                    <a:lnTo>
                      <a:pt x="4360" y="4509"/>
                    </a:lnTo>
                    <a:lnTo>
                      <a:pt x="4367" y="4501"/>
                    </a:lnTo>
                    <a:lnTo>
                      <a:pt x="4379" y="4489"/>
                    </a:lnTo>
                    <a:lnTo>
                      <a:pt x="4388" y="4480"/>
                    </a:lnTo>
                    <a:lnTo>
                      <a:pt x="4391" y="4475"/>
                    </a:lnTo>
                    <a:lnTo>
                      <a:pt x="4391" y="4470"/>
                    </a:lnTo>
                    <a:lnTo>
                      <a:pt x="4389" y="4465"/>
                    </a:lnTo>
                    <a:lnTo>
                      <a:pt x="4386" y="4458"/>
                    </a:lnTo>
                    <a:lnTo>
                      <a:pt x="4377" y="4439"/>
                    </a:lnTo>
                    <a:lnTo>
                      <a:pt x="4372" y="4420"/>
                    </a:lnTo>
                    <a:lnTo>
                      <a:pt x="4368" y="4411"/>
                    </a:lnTo>
                    <a:lnTo>
                      <a:pt x="4363" y="4402"/>
                    </a:lnTo>
                    <a:lnTo>
                      <a:pt x="4361" y="4399"/>
                    </a:lnTo>
                    <a:lnTo>
                      <a:pt x="4356" y="4396"/>
                    </a:lnTo>
                    <a:lnTo>
                      <a:pt x="4352" y="4394"/>
                    </a:lnTo>
                    <a:lnTo>
                      <a:pt x="4348" y="4393"/>
                    </a:lnTo>
                    <a:lnTo>
                      <a:pt x="4323" y="4387"/>
                    </a:lnTo>
                    <a:lnTo>
                      <a:pt x="4293" y="4380"/>
                    </a:lnTo>
                    <a:lnTo>
                      <a:pt x="4266" y="4371"/>
                    </a:lnTo>
                    <a:lnTo>
                      <a:pt x="4243" y="4364"/>
                    </a:lnTo>
                    <a:lnTo>
                      <a:pt x="4240" y="4362"/>
                    </a:lnTo>
                    <a:lnTo>
                      <a:pt x="4237" y="4359"/>
                    </a:lnTo>
                    <a:lnTo>
                      <a:pt x="4234" y="4357"/>
                    </a:lnTo>
                    <a:lnTo>
                      <a:pt x="4231" y="4354"/>
                    </a:lnTo>
                    <a:lnTo>
                      <a:pt x="4229" y="4346"/>
                    </a:lnTo>
                    <a:lnTo>
                      <a:pt x="4226" y="4337"/>
                    </a:lnTo>
                    <a:lnTo>
                      <a:pt x="4226" y="4327"/>
                    </a:lnTo>
                    <a:lnTo>
                      <a:pt x="4228" y="4317"/>
                    </a:lnTo>
                    <a:lnTo>
                      <a:pt x="4230" y="4304"/>
                    </a:lnTo>
                    <a:lnTo>
                      <a:pt x="4234" y="4289"/>
                    </a:lnTo>
                    <a:lnTo>
                      <a:pt x="4237" y="4276"/>
                    </a:lnTo>
                    <a:lnTo>
                      <a:pt x="4242" y="4262"/>
                    </a:lnTo>
                    <a:lnTo>
                      <a:pt x="4244" y="4255"/>
                    </a:lnTo>
                    <a:lnTo>
                      <a:pt x="4245" y="4248"/>
                    </a:lnTo>
                    <a:lnTo>
                      <a:pt x="4245" y="4242"/>
                    </a:lnTo>
                    <a:lnTo>
                      <a:pt x="4244" y="4235"/>
                    </a:lnTo>
                    <a:lnTo>
                      <a:pt x="4234" y="4225"/>
                    </a:lnTo>
                    <a:lnTo>
                      <a:pt x="4225" y="4216"/>
                    </a:lnTo>
                    <a:lnTo>
                      <a:pt x="4226" y="4212"/>
                    </a:lnTo>
                    <a:lnTo>
                      <a:pt x="4229" y="4210"/>
                    </a:lnTo>
                    <a:lnTo>
                      <a:pt x="4232" y="4209"/>
                    </a:lnTo>
                    <a:lnTo>
                      <a:pt x="4237" y="4206"/>
                    </a:lnTo>
                    <a:lnTo>
                      <a:pt x="4241" y="4204"/>
                    </a:lnTo>
                    <a:lnTo>
                      <a:pt x="4244" y="4201"/>
                    </a:lnTo>
                    <a:lnTo>
                      <a:pt x="4245" y="4199"/>
                    </a:lnTo>
                    <a:lnTo>
                      <a:pt x="4244" y="4194"/>
                    </a:lnTo>
                    <a:lnTo>
                      <a:pt x="4242" y="4190"/>
                    </a:lnTo>
                    <a:lnTo>
                      <a:pt x="4238" y="4186"/>
                    </a:lnTo>
                    <a:lnTo>
                      <a:pt x="4234" y="4184"/>
                    </a:lnTo>
                    <a:lnTo>
                      <a:pt x="4229" y="4180"/>
                    </a:lnTo>
                    <a:lnTo>
                      <a:pt x="4219" y="4175"/>
                    </a:lnTo>
                    <a:lnTo>
                      <a:pt x="4211" y="4171"/>
                    </a:lnTo>
                    <a:lnTo>
                      <a:pt x="4202" y="4160"/>
                    </a:lnTo>
                    <a:lnTo>
                      <a:pt x="4194" y="4151"/>
                    </a:lnTo>
                    <a:lnTo>
                      <a:pt x="4188" y="4143"/>
                    </a:lnTo>
                    <a:lnTo>
                      <a:pt x="4185" y="4136"/>
                    </a:lnTo>
                    <a:lnTo>
                      <a:pt x="4179" y="4124"/>
                    </a:lnTo>
                    <a:lnTo>
                      <a:pt x="4172" y="4115"/>
                    </a:lnTo>
                    <a:lnTo>
                      <a:pt x="4167" y="4111"/>
                    </a:lnTo>
                    <a:lnTo>
                      <a:pt x="4163" y="4109"/>
                    </a:lnTo>
                    <a:lnTo>
                      <a:pt x="4159" y="4106"/>
                    </a:lnTo>
                    <a:lnTo>
                      <a:pt x="4155" y="4106"/>
                    </a:lnTo>
                    <a:lnTo>
                      <a:pt x="4152" y="4106"/>
                    </a:lnTo>
                    <a:lnTo>
                      <a:pt x="4147" y="4109"/>
                    </a:lnTo>
                    <a:lnTo>
                      <a:pt x="4143" y="4112"/>
                    </a:lnTo>
                    <a:lnTo>
                      <a:pt x="4139" y="4116"/>
                    </a:lnTo>
                    <a:lnTo>
                      <a:pt x="4135" y="4119"/>
                    </a:lnTo>
                    <a:lnTo>
                      <a:pt x="4130" y="4123"/>
                    </a:lnTo>
                    <a:lnTo>
                      <a:pt x="4127" y="4124"/>
                    </a:lnTo>
                    <a:lnTo>
                      <a:pt x="4121" y="4125"/>
                    </a:lnTo>
                    <a:lnTo>
                      <a:pt x="4116" y="4127"/>
                    </a:lnTo>
                    <a:lnTo>
                      <a:pt x="4110" y="4127"/>
                    </a:lnTo>
                    <a:lnTo>
                      <a:pt x="4104" y="4125"/>
                    </a:lnTo>
                    <a:lnTo>
                      <a:pt x="4098" y="4124"/>
                    </a:lnTo>
                    <a:lnTo>
                      <a:pt x="4091" y="4122"/>
                    </a:lnTo>
                    <a:lnTo>
                      <a:pt x="4087" y="4121"/>
                    </a:lnTo>
                    <a:lnTo>
                      <a:pt x="4086" y="4122"/>
                    </a:lnTo>
                    <a:lnTo>
                      <a:pt x="4085" y="4128"/>
                    </a:lnTo>
                    <a:lnTo>
                      <a:pt x="4083" y="4135"/>
                    </a:lnTo>
                    <a:lnTo>
                      <a:pt x="4079" y="4141"/>
                    </a:lnTo>
                    <a:lnTo>
                      <a:pt x="4077" y="4143"/>
                    </a:lnTo>
                    <a:lnTo>
                      <a:pt x="4073" y="4148"/>
                    </a:lnTo>
                    <a:lnTo>
                      <a:pt x="4071" y="4149"/>
                    </a:lnTo>
                    <a:lnTo>
                      <a:pt x="4068" y="4149"/>
                    </a:lnTo>
                    <a:lnTo>
                      <a:pt x="4066" y="4149"/>
                    </a:lnTo>
                    <a:lnTo>
                      <a:pt x="4062" y="4148"/>
                    </a:lnTo>
                    <a:lnTo>
                      <a:pt x="4055" y="4143"/>
                    </a:lnTo>
                    <a:lnTo>
                      <a:pt x="4047" y="4137"/>
                    </a:lnTo>
                    <a:lnTo>
                      <a:pt x="4037" y="4131"/>
                    </a:lnTo>
                    <a:lnTo>
                      <a:pt x="4027" y="4127"/>
                    </a:lnTo>
                    <a:lnTo>
                      <a:pt x="4010" y="4117"/>
                    </a:lnTo>
                    <a:lnTo>
                      <a:pt x="3992" y="4106"/>
                    </a:lnTo>
                    <a:lnTo>
                      <a:pt x="3984" y="4100"/>
                    </a:lnTo>
                    <a:lnTo>
                      <a:pt x="3976" y="4093"/>
                    </a:lnTo>
                    <a:lnTo>
                      <a:pt x="3969" y="4087"/>
                    </a:lnTo>
                    <a:lnTo>
                      <a:pt x="3963" y="4079"/>
                    </a:lnTo>
                    <a:lnTo>
                      <a:pt x="3952" y="4065"/>
                    </a:lnTo>
                    <a:lnTo>
                      <a:pt x="3941" y="4052"/>
                    </a:lnTo>
                    <a:lnTo>
                      <a:pt x="3936" y="4048"/>
                    </a:lnTo>
                    <a:lnTo>
                      <a:pt x="3929" y="4045"/>
                    </a:lnTo>
                    <a:lnTo>
                      <a:pt x="3923" y="4042"/>
                    </a:lnTo>
                    <a:lnTo>
                      <a:pt x="3915" y="4041"/>
                    </a:lnTo>
                    <a:lnTo>
                      <a:pt x="3900" y="4042"/>
                    </a:lnTo>
                    <a:lnTo>
                      <a:pt x="3886" y="4041"/>
                    </a:lnTo>
                    <a:lnTo>
                      <a:pt x="3879" y="4040"/>
                    </a:lnTo>
                    <a:lnTo>
                      <a:pt x="3871" y="4036"/>
                    </a:lnTo>
                    <a:lnTo>
                      <a:pt x="3862" y="4033"/>
                    </a:lnTo>
                    <a:lnTo>
                      <a:pt x="3851" y="4027"/>
                    </a:lnTo>
                    <a:lnTo>
                      <a:pt x="3829" y="4014"/>
                    </a:lnTo>
                    <a:lnTo>
                      <a:pt x="3813" y="4003"/>
                    </a:lnTo>
                    <a:lnTo>
                      <a:pt x="3797" y="3991"/>
                    </a:lnTo>
                    <a:lnTo>
                      <a:pt x="3782" y="3978"/>
                    </a:lnTo>
                    <a:lnTo>
                      <a:pt x="3778" y="3976"/>
                    </a:lnTo>
                    <a:lnTo>
                      <a:pt x="3774" y="3973"/>
                    </a:lnTo>
                    <a:lnTo>
                      <a:pt x="3770" y="3972"/>
                    </a:lnTo>
                    <a:lnTo>
                      <a:pt x="3765" y="3971"/>
                    </a:lnTo>
                    <a:lnTo>
                      <a:pt x="3757" y="3970"/>
                    </a:lnTo>
                    <a:lnTo>
                      <a:pt x="3751" y="3967"/>
                    </a:lnTo>
                    <a:lnTo>
                      <a:pt x="3744" y="3960"/>
                    </a:lnTo>
                    <a:lnTo>
                      <a:pt x="3739" y="3953"/>
                    </a:lnTo>
                    <a:lnTo>
                      <a:pt x="3734" y="3951"/>
                    </a:lnTo>
                    <a:lnTo>
                      <a:pt x="3730" y="3949"/>
                    </a:lnTo>
                    <a:lnTo>
                      <a:pt x="3727" y="3949"/>
                    </a:lnTo>
                    <a:lnTo>
                      <a:pt x="3725" y="3951"/>
                    </a:lnTo>
                    <a:lnTo>
                      <a:pt x="3724" y="3953"/>
                    </a:lnTo>
                    <a:lnTo>
                      <a:pt x="3722" y="3957"/>
                    </a:lnTo>
                    <a:lnTo>
                      <a:pt x="3721" y="3960"/>
                    </a:lnTo>
                    <a:lnTo>
                      <a:pt x="3719" y="3962"/>
                    </a:lnTo>
                    <a:lnTo>
                      <a:pt x="3717" y="3964"/>
                    </a:lnTo>
                    <a:lnTo>
                      <a:pt x="3713" y="3964"/>
                    </a:lnTo>
                    <a:lnTo>
                      <a:pt x="3705" y="3961"/>
                    </a:lnTo>
                    <a:lnTo>
                      <a:pt x="3694" y="3959"/>
                    </a:lnTo>
                    <a:lnTo>
                      <a:pt x="3688" y="3957"/>
                    </a:lnTo>
                    <a:lnTo>
                      <a:pt x="3682" y="3952"/>
                    </a:lnTo>
                    <a:lnTo>
                      <a:pt x="3676" y="3947"/>
                    </a:lnTo>
                    <a:lnTo>
                      <a:pt x="3670" y="3942"/>
                    </a:lnTo>
                    <a:lnTo>
                      <a:pt x="3659" y="3932"/>
                    </a:lnTo>
                    <a:lnTo>
                      <a:pt x="3650" y="3926"/>
                    </a:lnTo>
                    <a:lnTo>
                      <a:pt x="3643" y="3924"/>
                    </a:lnTo>
                    <a:lnTo>
                      <a:pt x="3637" y="3922"/>
                    </a:lnTo>
                    <a:lnTo>
                      <a:pt x="3634" y="3921"/>
                    </a:lnTo>
                    <a:lnTo>
                      <a:pt x="3632" y="3919"/>
                    </a:lnTo>
                    <a:lnTo>
                      <a:pt x="3631" y="3915"/>
                    </a:lnTo>
                    <a:lnTo>
                      <a:pt x="3629" y="3910"/>
                    </a:lnTo>
                    <a:lnTo>
                      <a:pt x="3626" y="3905"/>
                    </a:lnTo>
                    <a:lnTo>
                      <a:pt x="3623" y="3902"/>
                    </a:lnTo>
                    <a:lnTo>
                      <a:pt x="3618" y="3900"/>
                    </a:lnTo>
                    <a:lnTo>
                      <a:pt x="3612" y="3900"/>
                    </a:lnTo>
                    <a:lnTo>
                      <a:pt x="3606" y="3900"/>
                    </a:lnTo>
                    <a:lnTo>
                      <a:pt x="3601" y="3901"/>
                    </a:lnTo>
                    <a:lnTo>
                      <a:pt x="3595" y="3904"/>
                    </a:lnTo>
                    <a:lnTo>
                      <a:pt x="3592" y="3908"/>
                    </a:lnTo>
                    <a:lnTo>
                      <a:pt x="3587" y="3915"/>
                    </a:lnTo>
                    <a:lnTo>
                      <a:pt x="3582" y="3919"/>
                    </a:lnTo>
                    <a:lnTo>
                      <a:pt x="3576" y="3920"/>
                    </a:lnTo>
                    <a:lnTo>
                      <a:pt x="3564" y="3919"/>
                    </a:lnTo>
                    <a:lnTo>
                      <a:pt x="3551" y="3917"/>
                    </a:lnTo>
                    <a:lnTo>
                      <a:pt x="3538" y="3916"/>
                    </a:lnTo>
                    <a:lnTo>
                      <a:pt x="3527" y="3919"/>
                    </a:lnTo>
                    <a:lnTo>
                      <a:pt x="3517" y="3923"/>
                    </a:lnTo>
                    <a:lnTo>
                      <a:pt x="3507" y="3928"/>
                    </a:lnTo>
                    <a:lnTo>
                      <a:pt x="3498" y="3934"/>
                    </a:lnTo>
                    <a:lnTo>
                      <a:pt x="3484" y="3946"/>
                    </a:lnTo>
                    <a:lnTo>
                      <a:pt x="3468" y="3960"/>
                    </a:lnTo>
                    <a:lnTo>
                      <a:pt x="3455" y="3973"/>
                    </a:lnTo>
                    <a:lnTo>
                      <a:pt x="3444" y="3985"/>
                    </a:lnTo>
                    <a:lnTo>
                      <a:pt x="3434" y="3995"/>
                    </a:lnTo>
                    <a:lnTo>
                      <a:pt x="3417" y="4008"/>
                    </a:lnTo>
                    <a:lnTo>
                      <a:pt x="3398" y="4021"/>
                    </a:lnTo>
                    <a:lnTo>
                      <a:pt x="3379" y="4034"/>
                    </a:lnTo>
                    <a:lnTo>
                      <a:pt x="3365" y="4045"/>
                    </a:lnTo>
                    <a:lnTo>
                      <a:pt x="3350" y="4056"/>
                    </a:lnTo>
                    <a:lnTo>
                      <a:pt x="3334" y="4075"/>
                    </a:lnTo>
                    <a:lnTo>
                      <a:pt x="3323" y="4090"/>
                    </a:lnTo>
                    <a:lnTo>
                      <a:pt x="3317" y="4096"/>
                    </a:lnTo>
                    <a:lnTo>
                      <a:pt x="3315" y="4102"/>
                    </a:lnTo>
                    <a:lnTo>
                      <a:pt x="3315" y="4108"/>
                    </a:lnTo>
                    <a:lnTo>
                      <a:pt x="3316" y="4113"/>
                    </a:lnTo>
                    <a:lnTo>
                      <a:pt x="3316" y="4119"/>
                    </a:lnTo>
                    <a:lnTo>
                      <a:pt x="3315" y="4125"/>
                    </a:lnTo>
                    <a:lnTo>
                      <a:pt x="3311" y="4132"/>
                    </a:lnTo>
                    <a:lnTo>
                      <a:pt x="3302" y="4140"/>
                    </a:lnTo>
                    <a:lnTo>
                      <a:pt x="3297" y="4143"/>
                    </a:lnTo>
                    <a:lnTo>
                      <a:pt x="3292" y="4148"/>
                    </a:lnTo>
                    <a:lnTo>
                      <a:pt x="3290" y="4153"/>
                    </a:lnTo>
                    <a:lnTo>
                      <a:pt x="3287" y="4157"/>
                    </a:lnTo>
                    <a:lnTo>
                      <a:pt x="3286" y="4162"/>
                    </a:lnTo>
                    <a:lnTo>
                      <a:pt x="3285" y="4168"/>
                    </a:lnTo>
                    <a:lnTo>
                      <a:pt x="3286" y="4175"/>
                    </a:lnTo>
                    <a:lnTo>
                      <a:pt x="3287" y="4182"/>
                    </a:lnTo>
                    <a:lnTo>
                      <a:pt x="3292" y="4197"/>
                    </a:lnTo>
                    <a:lnTo>
                      <a:pt x="3296" y="4210"/>
                    </a:lnTo>
                    <a:lnTo>
                      <a:pt x="3296" y="4214"/>
                    </a:lnTo>
                    <a:lnTo>
                      <a:pt x="3296" y="4219"/>
                    </a:lnTo>
                    <a:lnTo>
                      <a:pt x="3294" y="4224"/>
                    </a:lnTo>
                    <a:lnTo>
                      <a:pt x="3292" y="4228"/>
                    </a:lnTo>
                    <a:lnTo>
                      <a:pt x="3289" y="4231"/>
                    </a:lnTo>
                    <a:lnTo>
                      <a:pt x="3285" y="4233"/>
                    </a:lnTo>
                    <a:lnTo>
                      <a:pt x="3279" y="4236"/>
                    </a:lnTo>
                    <a:lnTo>
                      <a:pt x="3274" y="4238"/>
                    </a:lnTo>
                    <a:lnTo>
                      <a:pt x="3261" y="4244"/>
                    </a:lnTo>
                    <a:lnTo>
                      <a:pt x="3248" y="4251"/>
                    </a:lnTo>
                    <a:lnTo>
                      <a:pt x="3241" y="4254"/>
                    </a:lnTo>
                    <a:lnTo>
                      <a:pt x="3234" y="4255"/>
                    </a:lnTo>
                    <a:lnTo>
                      <a:pt x="3227" y="4254"/>
                    </a:lnTo>
                    <a:lnTo>
                      <a:pt x="3221" y="4251"/>
                    </a:lnTo>
                    <a:lnTo>
                      <a:pt x="3214" y="4249"/>
                    </a:lnTo>
                    <a:lnTo>
                      <a:pt x="3209" y="4244"/>
                    </a:lnTo>
                    <a:lnTo>
                      <a:pt x="3204" y="4238"/>
                    </a:lnTo>
                    <a:lnTo>
                      <a:pt x="3201" y="4233"/>
                    </a:lnTo>
                    <a:lnTo>
                      <a:pt x="3195" y="4218"/>
                    </a:lnTo>
                    <a:lnTo>
                      <a:pt x="3185" y="4199"/>
                    </a:lnTo>
                    <a:lnTo>
                      <a:pt x="3177" y="4180"/>
                    </a:lnTo>
                    <a:lnTo>
                      <a:pt x="3170" y="4163"/>
                    </a:lnTo>
                    <a:lnTo>
                      <a:pt x="3166" y="4157"/>
                    </a:lnTo>
                    <a:lnTo>
                      <a:pt x="3164" y="4149"/>
                    </a:lnTo>
                    <a:lnTo>
                      <a:pt x="3163" y="4140"/>
                    </a:lnTo>
                    <a:lnTo>
                      <a:pt x="3161" y="4130"/>
                    </a:lnTo>
                    <a:lnTo>
                      <a:pt x="3163" y="4121"/>
                    </a:lnTo>
                    <a:lnTo>
                      <a:pt x="3166" y="4110"/>
                    </a:lnTo>
                    <a:lnTo>
                      <a:pt x="3168" y="4105"/>
                    </a:lnTo>
                    <a:lnTo>
                      <a:pt x="3172" y="4099"/>
                    </a:lnTo>
                    <a:lnTo>
                      <a:pt x="3176" y="4094"/>
                    </a:lnTo>
                    <a:lnTo>
                      <a:pt x="3180" y="4088"/>
                    </a:lnTo>
                    <a:lnTo>
                      <a:pt x="3190" y="4078"/>
                    </a:lnTo>
                    <a:lnTo>
                      <a:pt x="3198" y="4067"/>
                    </a:lnTo>
                    <a:lnTo>
                      <a:pt x="3207" y="4055"/>
                    </a:lnTo>
                    <a:lnTo>
                      <a:pt x="3212" y="4043"/>
                    </a:lnTo>
                    <a:lnTo>
                      <a:pt x="3217" y="4033"/>
                    </a:lnTo>
                    <a:lnTo>
                      <a:pt x="3222" y="4022"/>
                    </a:lnTo>
                    <a:lnTo>
                      <a:pt x="3224" y="4011"/>
                    </a:lnTo>
                    <a:lnTo>
                      <a:pt x="3227" y="4002"/>
                    </a:lnTo>
                    <a:lnTo>
                      <a:pt x="3228" y="3992"/>
                    </a:lnTo>
                    <a:lnTo>
                      <a:pt x="3228" y="3983"/>
                    </a:lnTo>
                    <a:lnTo>
                      <a:pt x="3227" y="3973"/>
                    </a:lnTo>
                    <a:lnTo>
                      <a:pt x="3226" y="3962"/>
                    </a:lnTo>
                    <a:lnTo>
                      <a:pt x="3223" y="3942"/>
                    </a:lnTo>
                    <a:lnTo>
                      <a:pt x="3220" y="3921"/>
                    </a:lnTo>
                    <a:lnTo>
                      <a:pt x="3222" y="3913"/>
                    </a:lnTo>
                    <a:lnTo>
                      <a:pt x="3221" y="3905"/>
                    </a:lnTo>
                    <a:lnTo>
                      <a:pt x="3207" y="3894"/>
                    </a:lnTo>
                    <a:lnTo>
                      <a:pt x="3195" y="3884"/>
                    </a:lnTo>
                    <a:lnTo>
                      <a:pt x="3185" y="3878"/>
                    </a:lnTo>
                    <a:lnTo>
                      <a:pt x="3177" y="3873"/>
                    </a:lnTo>
                    <a:lnTo>
                      <a:pt x="3172" y="3869"/>
                    </a:lnTo>
                    <a:lnTo>
                      <a:pt x="3167" y="3864"/>
                    </a:lnTo>
                    <a:lnTo>
                      <a:pt x="3159" y="3863"/>
                    </a:lnTo>
                    <a:lnTo>
                      <a:pt x="3152" y="3864"/>
                    </a:lnTo>
                    <a:lnTo>
                      <a:pt x="3145" y="3867"/>
                    </a:lnTo>
                    <a:lnTo>
                      <a:pt x="3140" y="3872"/>
                    </a:lnTo>
                    <a:lnTo>
                      <a:pt x="3134" y="3879"/>
                    </a:lnTo>
                    <a:lnTo>
                      <a:pt x="3130" y="3883"/>
                    </a:lnTo>
                    <a:lnTo>
                      <a:pt x="3126" y="3885"/>
                    </a:lnTo>
                    <a:lnTo>
                      <a:pt x="3116" y="3886"/>
                    </a:lnTo>
                    <a:lnTo>
                      <a:pt x="3109" y="3885"/>
                    </a:lnTo>
                    <a:lnTo>
                      <a:pt x="3103" y="3885"/>
                    </a:lnTo>
                    <a:lnTo>
                      <a:pt x="3085" y="3891"/>
                    </a:lnTo>
                    <a:lnTo>
                      <a:pt x="3071" y="3898"/>
                    </a:lnTo>
                    <a:lnTo>
                      <a:pt x="3065" y="3900"/>
                    </a:lnTo>
                    <a:lnTo>
                      <a:pt x="3057" y="3902"/>
                    </a:lnTo>
                    <a:lnTo>
                      <a:pt x="3047" y="3905"/>
                    </a:lnTo>
                    <a:lnTo>
                      <a:pt x="3035" y="3911"/>
                    </a:lnTo>
                    <a:lnTo>
                      <a:pt x="3029" y="3915"/>
                    </a:lnTo>
                    <a:lnTo>
                      <a:pt x="3022" y="3917"/>
                    </a:lnTo>
                    <a:lnTo>
                      <a:pt x="3015" y="3917"/>
                    </a:lnTo>
                    <a:lnTo>
                      <a:pt x="3008" y="3917"/>
                    </a:lnTo>
                    <a:lnTo>
                      <a:pt x="2995" y="3915"/>
                    </a:lnTo>
                    <a:lnTo>
                      <a:pt x="2984" y="3911"/>
                    </a:lnTo>
                    <a:lnTo>
                      <a:pt x="2981" y="3910"/>
                    </a:lnTo>
                    <a:lnTo>
                      <a:pt x="2977" y="3910"/>
                    </a:lnTo>
                    <a:lnTo>
                      <a:pt x="2975" y="3910"/>
                    </a:lnTo>
                    <a:lnTo>
                      <a:pt x="2972" y="3911"/>
                    </a:lnTo>
                    <a:lnTo>
                      <a:pt x="2968" y="3915"/>
                    </a:lnTo>
                    <a:lnTo>
                      <a:pt x="2963" y="3919"/>
                    </a:lnTo>
                    <a:lnTo>
                      <a:pt x="2960" y="3920"/>
                    </a:lnTo>
                    <a:lnTo>
                      <a:pt x="2957" y="3920"/>
                    </a:lnTo>
                    <a:lnTo>
                      <a:pt x="2955" y="3920"/>
                    </a:lnTo>
                    <a:lnTo>
                      <a:pt x="2951" y="3919"/>
                    </a:lnTo>
                    <a:lnTo>
                      <a:pt x="2944" y="3915"/>
                    </a:lnTo>
                    <a:lnTo>
                      <a:pt x="2938" y="3913"/>
                    </a:lnTo>
                    <a:lnTo>
                      <a:pt x="2922" y="3909"/>
                    </a:lnTo>
                    <a:lnTo>
                      <a:pt x="2907" y="3907"/>
                    </a:lnTo>
                    <a:lnTo>
                      <a:pt x="2897" y="3903"/>
                    </a:lnTo>
                    <a:lnTo>
                      <a:pt x="2884" y="3898"/>
                    </a:lnTo>
                    <a:lnTo>
                      <a:pt x="2877" y="3895"/>
                    </a:lnTo>
                    <a:lnTo>
                      <a:pt x="2872" y="3891"/>
                    </a:lnTo>
                    <a:lnTo>
                      <a:pt x="2868" y="3886"/>
                    </a:lnTo>
                    <a:lnTo>
                      <a:pt x="2867" y="3880"/>
                    </a:lnTo>
                    <a:lnTo>
                      <a:pt x="2864" y="3876"/>
                    </a:lnTo>
                    <a:lnTo>
                      <a:pt x="2862" y="3873"/>
                    </a:lnTo>
                    <a:lnTo>
                      <a:pt x="2858" y="3873"/>
                    </a:lnTo>
                    <a:lnTo>
                      <a:pt x="2855" y="3875"/>
                    </a:lnTo>
                    <a:lnTo>
                      <a:pt x="2845" y="3880"/>
                    </a:lnTo>
                    <a:lnTo>
                      <a:pt x="2838" y="3888"/>
                    </a:lnTo>
                    <a:lnTo>
                      <a:pt x="2823" y="3903"/>
                    </a:lnTo>
                    <a:lnTo>
                      <a:pt x="2808" y="3917"/>
                    </a:lnTo>
                    <a:lnTo>
                      <a:pt x="2806" y="3920"/>
                    </a:lnTo>
                    <a:lnTo>
                      <a:pt x="2802" y="3921"/>
                    </a:lnTo>
                    <a:lnTo>
                      <a:pt x="2799" y="3921"/>
                    </a:lnTo>
                    <a:lnTo>
                      <a:pt x="2794" y="3921"/>
                    </a:lnTo>
                    <a:lnTo>
                      <a:pt x="2786" y="3916"/>
                    </a:lnTo>
                    <a:lnTo>
                      <a:pt x="2776" y="3909"/>
                    </a:lnTo>
                    <a:lnTo>
                      <a:pt x="2758" y="3895"/>
                    </a:lnTo>
                    <a:lnTo>
                      <a:pt x="2742" y="3885"/>
                    </a:lnTo>
                    <a:lnTo>
                      <a:pt x="2738" y="3884"/>
                    </a:lnTo>
                    <a:lnTo>
                      <a:pt x="2735" y="3884"/>
                    </a:lnTo>
                    <a:lnTo>
                      <a:pt x="2732" y="3884"/>
                    </a:lnTo>
                    <a:lnTo>
                      <a:pt x="2729" y="3885"/>
                    </a:lnTo>
                    <a:lnTo>
                      <a:pt x="2722" y="3889"/>
                    </a:lnTo>
                    <a:lnTo>
                      <a:pt x="2714" y="3895"/>
                    </a:lnTo>
                    <a:lnTo>
                      <a:pt x="2711" y="3897"/>
                    </a:lnTo>
                    <a:lnTo>
                      <a:pt x="2707" y="3898"/>
                    </a:lnTo>
                    <a:lnTo>
                      <a:pt x="2704" y="3900"/>
                    </a:lnTo>
                    <a:lnTo>
                      <a:pt x="2700" y="3898"/>
                    </a:lnTo>
                    <a:lnTo>
                      <a:pt x="2694" y="3896"/>
                    </a:lnTo>
                    <a:lnTo>
                      <a:pt x="2692" y="3892"/>
                    </a:lnTo>
                    <a:lnTo>
                      <a:pt x="2692" y="3889"/>
                    </a:lnTo>
                    <a:lnTo>
                      <a:pt x="2689" y="3885"/>
                    </a:lnTo>
                    <a:lnTo>
                      <a:pt x="2687" y="3883"/>
                    </a:lnTo>
                    <a:lnTo>
                      <a:pt x="2683" y="3882"/>
                    </a:lnTo>
                    <a:lnTo>
                      <a:pt x="2676" y="3879"/>
                    </a:lnTo>
                    <a:lnTo>
                      <a:pt x="2668" y="3878"/>
                    </a:lnTo>
                    <a:lnTo>
                      <a:pt x="2649" y="3875"/>
                    </a:lnTo>
                    <a:lnTo>
                      <a:pt x="2636" y="3872"/>
                    </a:lnTo>
                    <a:lnTo>
                      <a:pt x="2623" y="3870"/>
                    </a:lnTo>
                    <a:lnTo>
                      <a:pt x="2611" y="3869"/>
                    </a:lnTo>
                    <a:lnTo>
                      <a:pt x="2605" y="3869"/>
                    </a:lnTo>
                    <a:lnTo>
                      <a:pt x="2600" y="3866"/>
                    </a:lnTo>
                    <a:lnTo>
                      <a:pt x="2594" y="3863"/>
                    </a:lnTo>
                    <a:lnTo>
                      <a:pt x="2591" y="3858"/>
                    </a:lnTo>
                    <a:lnTo>
                      <a:pt x="2582" y="3846"/>
                    </a:lnTo>
                    <a:lnTo>
                      <a:pt x="2574" y="3828"/>
                    </a:lnTo>
                    <a:lnTo>
                      <a:pt x="2569" y="3819"/>
                    </a:lnTo>
                    <a:lnTo>
                      <a:pt x="2563" y="3812"/>
                    </a:lnTo>
                    <a:lnTo>
                      <a:pt x="2557" y="3807"/>
                    </a:lnTo>
                    <a:lnTo>
                      <a:pt x="2552" y="3802"/>
                    </a:lnTo>
                    <a:lnTo>
                      <a:pt x="2540" y="3797"/>
                    </a:lnTo>
                    <a:lnTo>
                      <a:pt x="2529" y="3794"/>
                    </a:lnTo>
                    <a:lnTo>
                      <a:pt x="2524" y="3791"/>
                    </a:lnTo>
                    <a:lnTo>
                      <a:pt x="2522" y="3790"/>
                    </a:lnTo>
                    <a:lnTo>
                      <a:pt x="2521" y="3788"/>
                    </a:lnTo>
                    <a:lnTo>
                      <a:pt x="2519" y="3784"/>
                    </a:lnTo>
                    <a:lnTo>
                      <a:pt x="2519" y="3777"/>
                    </a:lnTo>
                    <a:lnTo>
                      <a:pt x="2516" y="3769"/>
                    </a:lnTo>
                    <a:lnTo>
                      <a:pt x="2512" y="3764"/>
                    </a:lnTo>
                    <a:lnTo>
                      <a:pt x="2509" y="3760"/>
                    </a:lnTo>
                    <a:lnTo>
                      <a:pt x="2505" y="3758"/>
                    </a:lnTo>
                    <a:lnTo>
                      <a:pt x="2500" y="3756"/>
                    </a:lnTo>
                    <a:lnTo>
                      <a:pt x="2491" y="3751"/>
                    </a:lnTo>
                    <a:lnTo>
                      <a:pt x="2484" y="3747"/>
                    </a:lnTo>
                    <a:lnTo>
                      <a:pt x="2480" y="3746"/>
                    </a:lnTo>
                    <a:lnTo>
                      <a:pt x="2478" y="3743"/>
                    </a:lnTo>
                    <a:lnTo>
                      <a:pt x="2475" y="3739"/>
                    </a:lnTo>
                    <a:lnTo>
                      <a:pt x="2473" y="3735"/>
                    </a:lnTo>
                    <a:lnTo>
                      <a:pt x="2470" y="3727"/>
                    </a:lnTo>
                    <a:lnTo>
                      <a:pt x="2467" y="3720"/>
                    </a:lnTo>
                    <a:lnTo>
                      <a:pt x="2465" y="3716"/>
                    </a:lnTo>
                    <a:lnTo>
                      <a:pt x="2462" y="3714"/>
                    </a:lnTo>
                    <a:lnTo>
                      <a:pt x="2460" y="3713"/>
                    </a:lnTo>
                    <a:lnTo>
                      <a:pt x="2456" y="3712"/>
                    </a:lnTo>
                    <a:lnTo>
                      <a:pt x="2449" y="3712"/>
                    </a:lnTo>
                    <a:lnTo>
                      <a:pt x="2441" y="3712"/>
                    </a:lnTo>
                    <a:lnTo>
                      <a:pt x="2431" y="3712"/>
                    </a:lnTo>
                    <a:lnTo>
                      <a:pt x="2424" y="3711"/>
                    </a:lnTo>
                    <a:lnTo>
                      <a:pt x="2418" y="3706"/>
                    </a:lnTo>
                    <a:lnTo>
                      <a:pt x="2414" y="3700"/>
                    </a:lnTo>
                    <a:lnTo>
                      <a:pt x="2411" y="3697"/>
                    </a:lnTo>
                    <a:lnTo>
                      <a:pt x="2409" y="3695"/>
                    </a:lnTo>
                    <a:lnTo>
                      <a:pt x="2407" y="3693"/>
                    </a:lnTo>
                    <a:lnTo>
                      <a:pt x="2404" y="3693"/>
                    </a:lnTo>
                    <a:lnTo>
                      <a:pt x="2402" y="3693"/>
                    </a:lnTo>
                    <a:lnTo>
                      <a:pt x="2401" y="3694"/>
                    </a:lnTo>
                    <a:lnTo>
                      <a:pt x="2398" y="3696"/>
                    </a:lnTo>
                    <a:lnTo>
                      <a:pt x="2397" y="3700"/>
                    </a:lnTo>
                    <a:lnTo>
                      <a:pt x="2392" y="3709"/>
                    </a:lnTo>
                    <a:lnTo>
                      <a:pt x="2385" y="3722"/>
                    </a:lnTo>
                    <a:lnTo>
                      <a:pt x="2378" y="3734"/>
                    </a:lnTo>
                    <a:lnTo>
                      <a:pt x="2372" y="3745"/>
                    </a:lnTo>
                    <a:lnTo>
                      <a:pt x="2365" y="3752"/>
                    </a:lnTo>
                    <a:lnTo>
                      <a:pt x="2358" y="3758"/>
                    </a:lnTo>
                    <a:lnTo>
                      <a:pt x="2351" y="3763"/>
                    </a:lnTo>
                    <a:lnTo>
                      <a:pt x="2345" y="3765"/>
                    </a:lnTo>
                    <a:lnTo>
                      <a:pt x="2341" y="3765"/>
                    </a:lnTo>
                    <a:lnTo>
                      <a:pt x="2338" y="3763"/>
                    </a:lnTo>
                    <a:lnTo>
                      <a:pt x="2333" y="3760"/>
                    </a:lnTo>
                    <a:lnTo>
                      <a:pt x="2327" y="3757"/>
                    </a:lnTo>
                    <a:lnTo>
                      <a:pt x="2316" y="3749"/>
                    </a:lnTo>
                    <a:lnTo>
                      <a:pt x="2304" y="3740"/>
                    </a:lnTo>
                    <a:lnTo>
                      <a:pt x="2294" y="3733"/>
                    </a:lnTo>
                    <a:lnTo>
                      <a:pt x="2282" y="3725"/>
                    </a:lnTo>
                    <a:lnTo>
                      <a:pt x="2271" y="3715"/>
                    </a:lnTo>
                    <a:lnTo>
                      <a:pt x="2264" y="3709"/>
                    </a:lnTo>
                    <a:lnTo>
                      <a:pt x="2261" y="3706"/>
                    </a:lnTo>
                    <a:lnTo>
                      <a:pt x="2261" y="3701"/>
                    </a:lnTo>
                    <a:lnTo>
                      <a:pt x="2260" y="3695"/>
                    </a:lnTo>
                    <a:lnTo>
                      <a:pt x="2261" y="3689"/>
                    </a:lnTo>
                    <a:lnTo>
                      <a:pt x="2263" y="3682"/>
                    </a:lnTo>
                    <a:lnTo>
                      <a:pt x="2265" y="3676"/>
                    </a:lnTo>
                    <a:lnTo>
                      <a:pt x="2269" y="3670"/>
                    </a:lnTo>
                    <a:lnTo>
                      <a:pt x="2271" y="3665"/>
                    </a:lnTo>
                    <a:lnTo>
                      <a:pt x="2277" y="3655"/>
                    </a:lnTo>
                    <a:lnTo>
                      <a:pt x="2280" y="3645"/>
                    </a:lnTo>
                    <a:lnTo>
                      <a:pt x="2282" y="3640"/>
                    </a:lnTo>
                    <a:lnTo>
                      <a:pt x="2282" y="3637"/>
                    </a:lnTo>
                    <a:lnTo>
                      <a:pt x="2280" y="3634"/>
                    </a:lnTo>
                    <a:lnTo>
                      <a:pt x="2278" y="3632"/>
                    </a:lnTo>
                    <a:lnTo>
                      <a:pt x="2272" y="3632"/>
                    </a:lnTo>
                    <a:lnTo>
                      <a:pt x="2265" y="3633"/>
                    </a:lnTo>
                    <a:lnTo>
                      <a:pt x="2257" y="3634"/>
                    </a:lnTo>
                    <a:lnTo>
                      <a:pt x="2250" y="3638"/>
                    </a:lnTo>
                    <a:lnTo>
                      <a:pt x="2241" y="3644"/>
                    </a:lnTo>
                    <a:lnTo>
                      <a:pt x="2232" y="3653"/>
                    </a:lnTo>
                    <a:lnTo>
                      <a:pt x="2228" y="3659"/>
                    </a:lnTo>
                    <a:lnTo>
                      <a:pt x="2225" y="3664"/>
                    </a:lnTo>
                    <a:lnTo>
                      <a:pt x="2222" y="3670"/>
                    </a:lnTo>
                    <a:lnTo>
                      <a:pt x="2221" y="3676"/>
                    </a:lnTo>
                    <a:lnTo>
                      <a:pt x="2220" y="3689"/>
                    </a:lnTo>
                    <a:lnTo>
                      <a:pt x="2217" y="3703"/>
                    </a:lnTo>
                    <a:lnTo>
                      <a:pt x="2216" y="3711"/>
                    </a:lnTo>
                    <a:lnTo>
                      <a:pt x="2214" y="3716"/>
                    </a:lnTo>
                    <a:lnTo>
                      <a:pt x="2212" y="3722"/>
                    </a:lnTo>
                    <a:lnTo>
                      <a:pt x="2209" y="3726"/>
                    </a:lnTo>
                    <a:lnTo>
                      <a:pt x="2206" y="3728"/>
                    </a:lnTo>
                    <a:lnTo>
                      <a:pt x="2200" y="3728"/>
                    </a:lnTo>
                    <a:lnTo>
                      <a:pt x="2194" y="3727"/>
                    </a:lnTo>
                    <a:lnTo>
                      <a:pt x="2185" y="3725"/>
                    </a:lnTo>
                    <a:lnTo>
                      <a:pt x="2178" y="3721"/>
                    </a:lnTo>
                    <a:lnTo>
                      <a:pt x="2171" y="3718"/>
                    </a:lnTo>
                    <a:lnTo>
                      <a:pt x="2166" y="3713"/>
                    </a:lnTo>
                    <a:lnTo>
                      <a:pt x="2162" y="3708"/>
                    </a:lnTo>
                    <a:lnTo>
                      <a:pt x="2160" y="3701"/>
                    </a:lnTo>
                    <a:lnTo>
                      <a:pt x="2160" y="3694"/>
                    </a:lnTo>
                    <a:lnTo>
                      <a:pt x="2160" y="3684"/>
                    </a:lnTo>
                    <a:lnTo>
                      <a:pt x="2160" y="3674"/>
                    </a:lnTo>
                    <a:lnTo>
                      <a:pt x="2158" y="3657"/>
                    </a:lnTo>
                    <a:lnTo>
                      <a:pt x="2153" y="3642"/>
                    </a:lnTo>
                    <a:lnTo>
                      <a:pt x="2150" y="3626"/>
                    </a:lnTo>
                    <a:lnTo>
                      <a:pt x="2145" y="3613"/>
                    </a:lnTo>
                    <a:lnTo>
                      <a:pt x="2139" y="3601"/>
                    </a:lnTo>
                    <a:lnTo>
                      <a:pt x="2132" y="3592"/>
                    </a:lnTo>
                    <a:lnTo>
                      <a:pt x="2128" y="3587"/>
                    </a:lnTo>
                    <a:lnTo>
                      <a:pt x="2125" y="3582"/>
                    </a:lnTo>
                    <a:lnTo>
                      <a:pt x="2121" y="3576"/>
                    </a:lnTo>
                    <a:lnTo>
                      <a:pt x="2119" y="3570"/>
                    </a:lnTo>
                    <a:lnTo>
                      <a:pt x="2118" y="3563"/>
                    </a:lnTo>
                    <a:lnTo>
                      <a:pt x="2115" y="3557"/>
                    </a:lnTo>
                    <a:lnTo>
                      <a:pt x="2115" y="3550"/>
                    </a:lnTo>
                    <a:lnTo>
                      <a:pt x="2115" y="3543"/>
                    </a:lnTo>
                    <a:lnTo>
                      <a:pt x="2116" y="3530"/>
                    </a:lnTo>
                    <a:lnTo>
                      <a:pt x="2118" y="3519"/>
                    </a:lnTo>
                    <a:lnTo>
                      <a:pt x="2118" y="3513"/>
                    </a:lnTo>
                    <a:lnTo>
                      <a:pt x="2118" y="3510"/>
                    </a:lnTo>
                    <a:lnTo>
                      <a:pt x="2116" y="3506"/>
                    </a:lnTo>
                    <a:lnTo>
                      <a:pt x="2114" y="3503"/>
                    </a:lnTo>
                    <a:lnTo>
                      <a:pt x="2112" y="3501"/>
                    </a:lnTo>
                    <a:lnTo>
                      <a:pt x="2108" y="3500"/>
                    </a:lnTo>
                    <a:lnTo>
                      <a:pt x="2106" y="3499"/>
                    </a:lnTo>
                    <a:lnTo>
                      <a:pt x="2103" y="3500"/>
                    </a:lnTo>
                    <a:lnTo>
                      <a:pt x="2100" y="3501"/>
                    </a:lnTo>
                    <a:lnTo>
                      <a:pt x="2096" y="3505"/>
                    </a:lnTo>
                    <a:lnTo>
                      <a:pt x="2094" y="3508"/>
                    </a:lnTo>
                    <a:lnTo>
                      <a:pt x="2090" y="3512"/>
                    </a:lnTo>
                    <a:lnTo>
                      <a:pt x="2086" y="3523"/>
                    </a:lnTo>
                    <a:lnTo>
                      <a:pt x="2081" y="3532"/>
                    </a:lnTo>
                    <a:lnTo>
                      <a:pt x="2078" y="3536"/>
                    </a:lnTo>
                    <a:lnTo>
                      <a:pt x="2076" y="3539"/>
                    </a:lnTo>
                    <a:lnTo>
                      <a:pt x="2074" y="3542"/>
                    </a:lnTo>
                    <a:lnTo>
                      <a:pt x="2071" y="3543"/>
                    </a:lnTo>
                    <a:lnTo>
                      <a:pt x="2069" y="3543"/>
                    </a:lnTo>
                    <a:lnTo>
                      <a:pt x="2067" y="3541"/>
                    </a:lnTo>
                    <a:lnTo>
                      <a:pt x="2064" y="3538"/>
                    </a:lnTo>
                    <a:lnTo>
                      <a:pt x="2062" y="3533"/>
                    </a:lnTo>
                    <a:lnTo>
                      <a:pt x="2058" y="3524"/>
                    </a:lnTo>
                    <a:lnTo>
                      <a:pt x="2053" y="3514"/>
                    </a:lnTo>
                    <a:lnTo>
                      <a:pt x="2046" y="3506"/>
                    </a:lnTo>
                    <a:lnTo>
                      <a:pt x="2038" y="3498"/>
                    </a:lnTo>
                    <a:lnTo>
                      <a:pt x="2033" y="3495"/>
                    </a:lnTo>
                    <a:lnTo>
                      <a:pt x="2027" y="3493"/>
                    </a:lnTo>
                    <a:lnTo>
                      <a:pt x="2020" y="3493"/>
                    </a:lnTo>
                    <a:lnTo>
                      <a:pt x="2012" y="3493"/>
                    </a:lnTo>
                    <a:lnTo>
                      <a:pt x="1995" y="3497"/>
                    </a:lnTo>
                    <a:lnTo>
                      <a:pt x="1983" y="3499"/>
                    </a:lnTo>
                    <a:lnTo>
                      <a:pt x="1979" y="3500"/>
                    </a:lnTo>
                    <a:lnTo>
                      <a:pt x="1974" y="3500"/>
                    </a:lnTo>
                    <a:lnTo>
                      <a:pt x="1969" y="3499"/>
                    </a:lnTo>
                    <a:lnTo>
                      <a:pt x="1964" y="3498"/>
                    </a:lnTo>
                    <a:lnTo>
                      <a:pt x="1958" y="3494"/>
                    </a:lnTo>
                    <a:lnTo>
                      <a:pt x="1954" y="3489"/>
                    </a:lnTo>
                    <a:lnTo>
                      <a:pt x="1948" y="3485"/>
                    </a:lnTo>
                    <a:lnTo>
                      <a:pt x="1943" y="3479"/>
                    </a:lnTo>
                    <a:lnTo>
                      <a:pt x="1937" y="3474"/>
                    </a:lnTo>
                    <a:lnTo>
                      <a:pt x="1932" y="3469"/>
                    </a:lnTo>
                    <a:lnTo>
                      <a:pt x="1926" y="3466"/>
                    </a:lnTo>
                    <a:lnTo>
                      <a:pt x="1921" y="3464"/>
                    </a:lnTo>
                    <a:lnTo>
                      <a:pt x="1916" y="3463"/>
                    </a:lnTo>
                    <a:lnTo>
                      <a:pt x="1911" y="3462"/>
                    </a:lnTo>
                    <a:lnTo>
                      <a:pt x="1906" y="3461"/>
                    </a:lnTo>
                    <a:lnTo>
                      <a:pt x="1902" y="3459"/>
                    </a:lnTo>
                    <a:lnTo>
                      <a:pt x="1899" y="3455"/>
                    </a:lnTo>
                    <a:lnTo>
                      <a:pt x="1897" y="3451"/>
                    </a:lnTo>
                    <a:lnTo>
                      <a:pt x="1895" y="3447"/>
                    </a:lnTo>
                    <a:lnTo>
                      <a:pt x="1895" y="3441"/>
                    </a:lnTo>
                    <a:lnTo>
                      <a:pt x="1895" y="3434"/>
                    </a:lnTo>
                    <a:lnTo>
                      <a:pt x="1897" y="3426"/>
                    </a:lnTo>
                    <a:lnTo>
                      <a:pt x="1899" y="3419"/>
                    </a:lnTo>
                    <a:lnTo>
                      <a:pt x="1902" y="3411"/>
                    </a:lnTo>
                    <a:lnTo>
                      <a:pt x="1906" y="3404"/>
                    </a:lnTo>
                    <a:lnTo>
                      <a:pt x="1911" y="3397"/>
                    </a:lnTo>
                    <a:lnTo>
                      <a:pt x="1916" y="3390"/>
                    </a:lnTo>
                    <a:lnTo>
                      <a:pt x="1921" y="3384"/>
                    </a:lnTo>
                    <a:lnTo>
                      <a:pt x="1931" y="3374"/>
                    </a:lnTo>
                    <a:lnTo>
                      <a:pt x="1937" y="3366"/>
                    </a:lnTo>
                    <a:lnTo>
                      <a:pt x="1942" y="3358"/>
                    </a:lnTo>
                    <a:lnTo>
                      <a:pt x="1945" y="3348"/>
                    </a:lnTo>
                    <a:lnTo>
                      <a:pt x="1945" y="3342"/>
                    </a:lnTo>
                    <a:lnTo>
                      <a:pt x="1944" y="3335"/>
                    </a:lnTo>
                    <a:lnTo>
                      <a:pt x="1941" y="3328"/>
                    </a:lnTo>
                    <a:lnTo>
                      <a:pt x="1936" y="3322"/>
                    </a:lnTo>
                    <a:lnTo>
                      <a:pt x="1930" y="3316"/>
                    </a:lnTo>
                    <a:lnTo>
                      <a:pt x="1924" y="3312"/>
                    </a:lnTo>
                    <a:lnTo>
                      <a:pt x="1920" y="3310"/>
                    </a:lnTo>
                    <a:lnTo>
                      <a:pt x="1917" y="3310"/>
                    </a:lnTo>
                    <a:lnTo>
                      <a:pt x="1914" y="3309"/>
                    </a:lnTo>
                    <a:lnTo>
                      <a:pt x="1911" y="3310"/>
                    </a:lnTo>
                    <a:lnTo>
                      <a:pt x="1900" y="3315"/>
                    </a:lnTo>
                    <a:lnTo>
                      <a:pt x="1888" y="3322"/>
                    </a:lnTo>
                    <a:lnTo>
                      <a:pt x="1882" y="3324"/>
                    </a:lnTo>
                    <a:lnTo>
                      <a:pt x="1876" y="3328"/>
                    </a:lnTo>
                    <a:lnTo>
                      <a:pt x="1870" y="3329"/>
                    </a:lnTo>
                    <a:lnTo>
                      <a:pt x="1863" y="3330"/>
                    </a:lnTo>
                    <a:lnTo>
                      <a:pt x="1850" y="3329"/>
                    </a:lnTo>
                    <a:lnTo>
                      <a:pt x="1836" y="3327"/>
                    </a:lnTo>
                    <a:lnTo>
                      <a:pt x="1822" y="3322"/>
                    </a:lnTo>
                    <a:lnTo>
                      <a:pt x="1807" y="3315"/>
                    </a:lnTo>
                    <a:lnTo>
                      <a:pt x="1794" y="3306"/>
                    </a:lnTo>
                    <a:lnTo>
                      <a:pt x="1785" y="3298"/>
                    </a:lnTo>
                    <a:lnTo>
                      <a:pt x="1780" y="3293"/>
                    </a:lnTo>
                    <a:lnTo>
                      <a:pt x="1778" y="3289"/>
                    </a:lnTo>
                    <a:lnTo>
                      <a:pt x="1776" y="3284"/>
                    </a:lnTo>
                    <a:lnTo>
                      <a:pt x="1775" y="3279"/>
                    </a:lnTo>
                    <a:lnTo>
                      <a:pt x="1775" y="3273"/>
                    </a:lnTo>
                    <a:lnTo>
                      <a:pt x="1774" y="3268"/>
                    </a:lnTo>
                    <a:lnTo>
                      <a:pt x="1772" y="3264"/>
                    </a:lnTo>
                    <a:lnTo>
                      <a:pt x="1769" y="3260"/>
                    </a:lnTo>
                    <a:lnTo>
                      <a:pt x="1762" y="3253"/>
                    </a:lnTo>
                    <a:lnTo>
                      <a:pt x="1755" y="3248"/>
                    </a:lnTo>
                    <a:lnTo>
                      <a:pt x="1746" y="3242"/>
                    </a:lnTo>
                    <a:lnTo>
                      <a:pt x="1732" y="3234"/>
                    </a:lnTo>
                    <a:lnTo>
                      <a:pt x="1721" y="3227"/>
                    </a:lnTo>
                    <a:lnTo>
                      <a:pt x="1710" y="3221"/>
                    </a:lnTo>
                    <a:lnTo>
                      <a:pt x="1706" y="3218"/>
                    </a:lnTo>
                    <a:lnTo>
                      <a:pt x="1703" y="3216"/>
                    </a:lnTo>
                    <a:lnTo>
                      <a:pt x="1700" y="3211"/>
                    </a:lnTo>
                    <a:lnTo>
                      <a:pt x="1697" y="3208"/>
                    </a:lnTo>
                    <a:lnTo>
                      <a:pt x="1694" y="3198"/>
                    </a:lnTo>
                    <a:lnTo>
                      <a:pt x="1693" y="3189"/>
                    </a:lnTo>
                    <a:lnTo>
                      <a:pt x="1692" y="3179"/>
                    </a:lnTo>
                    <a:lnTo>
                      <a:pt x="1690" y="3172"/>
                    </a:lnTo>
                    <a:lnTo>
                      <a:pt x="1687" y="3169"/>
                    </a:lnTo>
                    <a:lnTo>
                      <a:pt x="1684" y="3166"/>
                    </a:lnTo>
                    <a:lnTo>
                      <a:pt x="1680" y="3164"/>
                    </a:lnTo>
                    <a:lnTo>
                      <a:pt x="1675" y="3163"/>
                    </a:lnTo>
                    <a:lnTo>
                      <a:pt x="1669" y="3161"/>
                    </a:lnTo>
                    <a:lnTo>
                      <a:pt x="1662" y="3158"/>
                    </a:lnTo>
                    <a:lnTo>
                      <a:pt x="1655" y="3154"/>
                    </a:lnTo>
                    <a:lnTo>
                      <a:pt x="1649" y="3150"/>
                    </a:lnTo>
                    <a:lnTo>
                      <a:pt x="1643" y="3145"/>
                    </a:lnTo>
                    <a:lnTo>
                      <a:pt x="1639" y="3140"/>
                    </a:lnTo>
                    <a:lnTo>
                      <a:pt x="1636" y="3134"/>
                    </a:lnTo>
                    <a:lnTo>
                      <a:pt x="1635" y="3128"/>
                    </a:lnTo>
                    <a:lnTo>
                      <a:pt x="1636" y="3122"/>
                    </a:lnTo>
                    <a:lnTo>
                      <a:pt x="1639" y="3116"/>
                    </a:lnTo>
                    <a:lnTo>
                      <a:pt x="1641" y="3110"/>
                    </a:lnTo>
                    <a:lnTo>
                      <a:pt x="1643" y="3104"/>
                    </a:lnTo>
                    <a:lnTo>
                      <a:pt x="1649" y="3094"/>
                    </a:lnTo>
                    <a:lnTo>
                      <a:pt x="1652" y="3084"/>
                    </a:lnTo>
                    <a:lnTo>
                      <a:pt x="1648" y="3075"/>
                    </a:lnTo>
                    <a:lnTo>
                      <a:pt x="1645" y="3063"/>
                    </a:lnTo>
                    <a:lnTo>
                      <a:pt x="1642" y="3056"/>
                    </a:lnTo>
                    <a:lnTo>
                      <a:pt x="1640" y="3047"/>
                    </a:lnTo>
                    <a:lnTo>
                      <a:pt x="1640" y="3038"/>
                    </a:lnTo>
                    <a:lnTo>
                      <a:pt x="1641" y="3027"/>
                    </a:lnTo>
                    <a:lnTo>
                      <a:pt x="1645" y="3007"/>
                    </a:lnTo>
                    <a:lnTo>
                      <a:pt x="1648" y="2995"/>
                    </a:lnTo>
                    <a:lnTo>
                      <a:pt x="1648" y="2990"/>
                    </a:lnTo>
                    <a:lnTo>
                      <a:pt x="1647" y="2987"/>
                    </a:lnTo>
                    <a:lnTo>
                      <a:pt x="1645" y="2982"/>
                    </a:lnTo>
                    <a:lnTo>
                      <a:pt x="1641" y="2978"/>
                    </a:lnTo>
                    <a:lnTo>
                      <a:pt x="1629" y="2969"/>
                    </a:lnTo>
                    <a:lnTo>
                      <a:pt x="1614" y="2958"/>
                    </a:lnTo>
                    <a:lnTo>
                      <a:pt x="1606" y="2953"/>
                    </a:lnTo>
                    <a:lnTo>
                      <a:pt x="1601" y="2949"/>
                    </a:lnTo>
                    <a:lnTo>
                      <a:pt x="1596" y="2944"/>
                    </a:lnTo>
                    <a:lnTo>
                      <a:pt x="1592" y="2940"/>
                    </a:lnTo>
                    <a:lnTo>
                      <a:pt x="1591" y="2937"/>
                    </a:lnTo>
                    <a:lnTo>
                      <a:pt x="1587" y="2934"/>
                    </a:lnTo>
                    <a:lnTo>
                      <a:pt x="1585" y="2933"/>
                    </a:lnTo>
                    <a:lnTo>
                      <a:pt x="1582" y="2932"/>
                    </a:lnTo>
                    <a:lnTo>
                      <a:pt x="1573" y="2932"/>
                    </a:lnTo>
                    <a:lnTo>
                      <a:pt x="1562" y="2932"/>
                    </a:lnTo>
                    <a:lnTo>
                      <a:pt x="1553" y="2931"/>
                    </a:lnTo>
                    <a:lnTo>
                      <a:pt x="1546" y="2930"/>
                    </a:lnTo>
                    <a:lnTo>
                      <a:pt x="1542" y="2930"/>
                    </a:lnTo>
                    <a:lnTo>
                      <a:pt x="1539" y="2930"/>
                    </a:lnTo>
                    <a:lnTo>
                      <a:pt x="1536" y="2932"/>
                    </a:lnTo>
                    <a:lnTo>
                      <a:pt x="1534" y="2936"/>
                    </a:lnTo>
                    <a:lnTo>
                      <a:pt x="1528" y="2943"/>
                    </a:lnTo>
                    <a:lnTo>
                      <a:pt x="1522" y="2947"/>
                    </a:lnTo>
                    <a:lnTo>
                      <a:pt x="1516" y="2950"/>
                    </a:lnTo>
                    <a:lnTo>
                      <a:pt x="1509" y="2951"/>
                    </a:lnTo>
                    <a:lnTo>
                      <a:pt x="1499" y="2950"/>
                    </a:lnTo>
                    <a:lnTo>
                      <a:pt x="1490" y="2949"/>
                    </a:lnTo>
                    <a:lnTo>
                      <a:pt x="1485" y="2949"/>
                    </a:lnTo>
                    <a:lnTo>
                      <a:pt x="1480" y="2949"/>
                    </a:lnTo>
                    <a:lnTo>
                      <a:pt x="1476" y="2950"/>
                    </a:lnTo>
                    <a:lnTo>
                      <a:pt x="1471" y="2952"/>
                    </a:lnTo>
                    <a:lnTo>
                      <a:pt x="1464" y="2958"/>
                    </a:lnTo>
                    <a:lnTo>
                      <a:pt x="1458" y="2963"/>
                    </a:lnTo>
                    <a:lnTo>
                      <a:pt x="1452" y="2964"/>
                    </a:lnTo>
                    <a:lnTo>
                      <a:pt x="1444" y="2964"/>
                    </a:lnTo>
                    <a:lnTo>
                      <a:pt x="1439" y="2963"/>
                    </a:lnTo>
                    <a:lnTo>
                      <a:pt x="1435" y="2959"/>
                    </a:lnTo>
                    <a:lnTo>
                      <a:pt x="1432" y="2955"/>
                    </a:lnTo>
                    <a:lnTo>
                      <a:pt x="1429" y="2949"/>
                    </a:lnTo>
                    <a:lnTo>
                      <a:pt x="1425" y="2937"/>
                    </a:lnTo>
                    <a:lnTo>
                      <a:pt x="1420" y="2926"/>
                    </a:lnTo>
                    <a:lnTo>
                      <a:pt x="1414" y="2918"/>
                    </a:lnTo>
                    <a:lnTo>
                      <a:pt x="1407" y="2906"/>
                    </a:lnTo>
                    <a:lnTo>
                      <a:pt x="1402" y="2899"/>
                    </a:lnTo>
                    <a:lnTo>
                      <a:pt x="1400" y="2890"/>
                    </a:lnTo>
                    <a:lnTo>
                      <a:pt x="1396" y="2880"/>
                    </a:lnTo>
                    <a:lnTo>
                      <a:pt x="1394" y="2867"/>
                    </a:lnTo>
                    <a:lnTo>
                      <a:pt x="1392" y="2854"/>
                    </a:lnTo>
                    <a:lnTo>
                      <a:pt x="1390" y="2842"/>
                    </a:lnTo>
                    <a:lnTo>
                      <a:pt x="1388" y="2832"/>
                    </a:lnTo>
                    <a:lnTo>
                      <a:pt x="1385" y="2825"/>
                    </a:lnTo>
                    <a:lnTo>
                      <a:pt x="1378" y="2812"/>
                    </a:lnTo>
                    <a:lnTo>
                      <a:pt x="1372" y="2805"/>
                    </a:lnTo>
                    <a:lnTo>
                      <a:pt x="1368" y="2796"/>
                    </a:lnTo>
                    <a:lnTo>
                      <a:pt x="1364" y="2788"/>
                    </a:lnTo>
                    <a:lnTo>
                      <a:pt x="1363" y="2779"/>
                    </a:lnTo>
                    <a:lnTo>
                      <a:pt x="1364" y="2770"/>
                    </a:lnTo>
                    <a:lnTo>
                      <a:pt x="1364" y="2767"/>
                    </a:lnTo>
                    <a:lnTo>
                      <a:pt x="1363" y="2763"/>
                    </a:lnTo>
                    <a:lnTo>
                      <a:pt x="1362" y="2760"/>
                    </a:lnTo>
                    <a:lnTo>
                      <a:pt x="1358" y="2755"/>
                    </a:lnTo>
                    <a:lnTo>
                      <a:pt x="1354" y="2751"/>
                    </a:lnTo>
                    <a:lnTo>
                      <a:pt x="1350" y="2748"/>
                    </a:lnTo>
                    <a:lnTo>
                      <a:pt x="1344" y="2744"/>
                    </a:lnTo>
                    <a:lnTo>
                      <a:pt x="1337" y="2741"/>
                    </a:lnTo>
                    <a:lnTo>
                      <a:pt x="1324" y="2737"/>
                    </a:lnTo>
                    <a:lnTo>
                      <a:pt x="1312" y="2732"/>
                    </a:lnTo>
                    <a:lnTo>
                      <a:pt x="1306" y="2729"/>
                    </a:lnTo>
                    <a:lnTo>
                      <a:pt x="1301" y="2725"/>
                    </a:lnTo>
                    <a:lnTo>
                      <a:pt x="1297" y="2722"/>
                    </a:lnTo>
                    <a:lnTo>
                      <a:pt x="1294" y="2717"/>
                    </a:lnTo>
                    <a:lnTo>
                      <a:pt x="1287" y="2707"/>
                    </a:lnTo>
                    <a:lnTo>
                      <a:pt x="1278" y="2698"/>
                    </a:lnTo>
                    <a:lnTo>
                      <a:pt x="1268" y="2690"/>
                    </a:lnTo>
                    <a:lnTo>
                      <a:pt x="1255" y="2684"/>
                    </a:lnTo>
                    <a:lnTo>
                      <a:pt x="1243" y="2678"/>
                    </a:lnTo>
                    <a:lnTo>
                      <a:pt x="1233" y="2672"/>
                    </a:lnTo>
                    <a:lnTo>
                      <a:pt x="1224" y="2666"/>
                    </a:lnTo>
                    <a:lnTo>
                      <a:pt x="1217" y="2659"/>
                    </a:lnTo>
                    <a:lnTo>
                      <a:pt x="1201" y="2643"/>
                    </a:lnTo>
                    <a:lnTo>
                      <a:pt x="1188" y="2634"/>
                    </a:lnTo>
                    <a:lnTo>
                      <a:pt x="1184" y="2630"/>
                    </a:lnTo>
                    <a:lnTo>
                      <a:pt x="1182" y="2628"/>
                    </a:lnTo>
                    <a:lnTo>
                      <a:pt x="1184" y="2622"/>
                    </a:lnTo>
                    <a:lnTo>
                      <a:pt x="1190" y="2615"/>
                    </a:lnTo>
                    <a:lnTo>
                      <a:pt x="1196" y="2606"/>
                    </a:lnTo>
                    <a:lnTo>
                      <a:pt x="1199" y="2600"/>
                    </a:lnTo>
                    <a:lnTo>
                      <a:pt x="1199" y="2599"/>
                    </a:lnTo>
                    <a:lnTo>
                      <a:pt x="1199" y="2597"/>
                    </a:lnTo>
                    <a:lnTo>
                      <a:pt x="1196" y="2596"/>
                    </a:lnTo>
                    <a:lnTo>
                      <a:pt x="1194" y="2596"/>
                    </a:lnTo>
                    <a:lnTo>
                      <a:pt x="1186" y="2593"/>
                    </a:lnTo>
                    <a:lnTo>
                      <a:pt x="1175" y="2592"/>
                    </a:lnTo>
                    <a:lnTo>
                      <a:pt x="1170" y="2591"/>
                    </a:lnTo>
                    <a:lnTo>
                      <a:pt x="1167" y="2588"/>
                    </a:lnTo>
                    <a:lnTo>
                      <a:pt x="1165" y="2587"/>
                    </a:lnTo>
                    <a:lnTo>
                      <a:pt x="1165" y="2585"/>
                    </a:lnTo>
                    <a:lnTo>
                      <a:pt x="1165" y="2584"/>
                    </a:lnTo>
                    <a:lnTo>
                      <a:pt x="1167" y="2581"/>
                    </a:lnTo>
                    <a:lnTo>
                      <a:pt x="1168" y="2577"/>
                    </a:lnTo>
                    <a:lnTo>
                      <a:pt x="1169" y="2571"/>
                    </a:lnTo>
                    <a:lnTo>
                      <a:pt x="1168" y="2564"/>
                    </a:lnTo>
                    <a:lnTo>
                      <a:pt x="1167" y="2556"/>
                    </a:lnTo>
                    <a:lnTo>
                      <a:pt x="1164" y="2550"/>
                    </a:lnTo>
                    <a:lnTo>
                      <a:pt x="1162" y="2543"/>
                    </a:lnTo>
                    <a:lnTo>
                      <a:pt x="1158" y="2539"/>
                    </a:lnTo>
                    <a:lnTo>
                      <a:pt x="1154" y="2534"/>
                    </a:lnTo>
                    <a:lnTo>
                      <a:pt x="1145" y="2528"/>
                    </a:lnTo>
                    <a:lnTo>
                      <a:pt x="1137" y="2520"/>
                    </a:lnTo>
                    <a:lnTo>
                      <a:pt x="1127" y="2511"/>
                    </a:lnTo>
                    <a:lnTo>
                      <a:pt x="1118" y="2503"/>
                    </a:lnTo>
                    <a:lnTo>
                      <a:pt x="1106" y="2493"/>
                    </a:lnTo>
                    <a:lnTo>
                      <a:pt x="1094" y="2483"/>
                    </a:lnTo>
                    <a:lnTo>
                      <a:pt x="1082" y="2473"/>
                    </a:lnTo>
                    <a:lnTo>
                      <a:pt x="1074" y="2467"/>
                    </a:lnTo>
                    <a:lnTo>
                      <a:pt x="1058" y="2459"/>
                    </a:lnTo>
                    <a:lnTo>
                      <a:pt x="1045" y="2452"/>
                    </a:lnTo>
                    <a:lnTo>
                      <a:pt x="1042" y="2451"/>
                    </a:lnTo>
                    <a:lnTo>
                      <a:pt x="1039" y="2449"/>
                    </a:lnTo>
                    <a:lnTo>
                      <a:pt x="1038" y="2447"/>
                    </a:lnTo>
                    <a:lnTo>
                      <a:pt x="1038" y="2445"/>
                    </a:lnTo>
                    <a:lnTo>
                      <a:pt x="1038" y="2441"/>
                    </a:lnTo>
                    <a:lnTo>
                      <a:pt x="1039" y="2438"/>
                    </a:lnTo>
                    <a:lnTo>
                      <a:pt x="1041" y="2435"/>
                    </a:lnTo>
                    <a:lnTo>
                      <a:pt x="1044" y="2432"/>
                    </a:lnTo>
                    <a:lnTo>
                      <a:pt x="1047" y="2428"/>
                    </a:lnTo>
                    <a:lnTo>
                      <a:pt x="1048" y="2423"/>
                    </a:lnTo>
                    <a:lnTo>
                      <a:pt x="1048" y="2419"/>
                    </a:lnTo>
                    <a:lnTo>
                      <a:pt x="1047" y="2414"/>
                    </a:lnTo>
                    <a:lnTo>
                      <a:pt x="1042" y="2405"/>
                    </a:lnTo>
                    <a:lnTo>
                      <a:pt x="1036" y="2397"/>
                    </a:lnTo>
                    <a:lnTo>
                      <a:pt x="1032" y="2392"/>
                    </a:lnTo>
                    <a:lnTo>
                      <a:pt x="1030" y="2389"/>
                    </a:lnTo>
                    <a:lnTo>
                      <a:pt x="1029" y="2384"/>
                    </a:lnTo>
                    <a:lnTo>
                      <a:pt x="1028" y="2379"/>
                    </a:lnTo>
                    <a:lnTo>
                      <a:pt x="1026" y="2375"/>
                    </a:lnTo>
                    <a:lnTo>
                      <a:pt x="1028" y="2369"/>
                    </a:lnTo>
                    <a:lnTo>
                      <a:pt x="1030" y="2361"/>
                    </a:lnTo>
                    <a:lnTo>
                      <a:pt x="1032" y="2354"/>
                    </a:lnTo>
                    <a:lnTo>
                      <a:pt x="1036" y="2347"/>
                    </a:lnTo>
                    <a:lnTo>
                      <a:pt x="1037" y="2341"/>
                    </a:lnTo>
                    <a:lnTo>
                      <a:pt x="1037" y="2335"/>
                    </a:lnTo>
                    <a:lnTo>
                      <a:pt x="1036" y="2332"/>
                    </a:lnTo>
                    <a:lnTo>
                      <a:pt x="1032" y="2328"/>
                    </a:lnTo>
                    <a:lnTo>
                      <a:pt x="1029" y="2325"/>
                    </a:lnTo>
                    <a:lnTo>
                      <a:pt x="1024" y="2322"/>
                    </a:lnTo>
                    <a:lnTo>
                      <a:pt x="1018" y="2321"/>
                    </a:lnTo>
                    <a:lnTo>
                      <a:pt x="1006" y="2317"/>
                    </a:lnTo>
                    <a:lnTo>
                      <a:pt x="994" y="2315"/>
                    </a:lnTo>
                    <a:lnTo>
                      <a:pt x="990" y="2313"/>
                    </a:lnTo>
                    <a:lnTo>
                      <a:pt x="984" y="2310"/>
                    </a:lnTo>
                    <a:lnTo>
                      <a:pt x="978" y="2306"/>
                    </a:lnTo>
                    <a:lnTo>
                      <a:pt x="972" y="2301"/>
                    </a:lnTo>
                    <a:lnTo>
                      <a:pt x="957" y="2291"/>
                    </a:lnTo>
                    <a:lnTo>
                      <a:pt x="944" y="2283"/>
                    </a:lnTo>
                    <a:lnTo>
                      <a:pt x="932" y="2276"/>
                    </a:lnTo>
                    <a:lnTo>
                      <a:pt x="922" y="2269"/>
                    </a:lnTo>
                    <a:lnTo>
                      <a:pt x="911" y="2262"/>
                    </a:lnTo>
                    <a:lnTo>
                      <a:pt x="899" y="2253"/>
                    </a:lnTo>
                    <a:lnTo>
                      <a:pt x="887" y="2246"/>
                    </a:lnTo>
                    <a:lnTo>
                      <a:pt x="880" y="2241"/>
                    </a:lnTo>
                    <a:lnTo>
                      <a:pt x="874" y="2240"/>
                    </a:lnTo>
                    <a:lnTo>
                      <a:pt x="867" y="2240"/>
                    </a:lnTo>
                    <a:lnTo>
                      <a:pt x="864" y="2240"/>
                    </a:lnTo>
                    <a:lnTo>
                      <a:pt x="860" y="2241"/>
                    </a:lnTo>
                    <a:lnTo>
                      <a:pt x="858" y="2244"/>
                    </a:lnTo>
                    <a:lnTo>
                      <a:pt x="855" y="2246"/>
                    </a:lnTo>
                    <a:lnTo>
                      <a:pt x="853" y="2250"/>
                    </a:lnTo>
                    <a:lnTo>
                      <a:pt x="850" y="2252"/>
                    </a:lnTo>
                    <a:lnTo>
                      <a:pt x="848" y="2253"/>
                    </a:lnTo>
                    <a:lnTo>
                      <a:pt x="846" y="2253"/>
                    </a:lnTo>
                    <a:lnTo>
                      <a:pt x="840" y="2251"/>
                    </a:lnTo>
                    <a:lnTo>
                      <a:pt x="831" y="2245"/>
                    </a:lnTo>
                    <a:lnTo>
                      <a:pt x="817" y="2233"/>
                    </a:lnTo>
                    <a:lnTo>
                      <a:pt x="809" y="2227"/>
                    </a:lnTo>
                    <a:lnTo>
                      <a:pt x="805" y="2227"/>
                    </a:lnTo>
                    <a:lnTo>
                      <a:pt x="804" y="2228"/>
                    </a:lnTo>
                    <a:lnTo>
                      <a:pt x="803" y="2233"/>
                    </a:lnTo>
                    <a:lnTo>
                      <a:pt x="801" y="2241"/>
                    </a:lnTo>
                    <a:lnTo>
                      <a:pt x="797" y="2257"/>
                    </a:lnTo>
                    <a:lnTo>
                      <a:pt x="791" y="2270"/>
                    </a:lnTo>
                    <a:lnTo>
                      <a:pt x="787" y="2278"/>
                    </a:lnTo>
                    <a:lnTo>
                      <a:pt x="783" y="2289"/>
                    </a:lnTo>
                    <a:lnTo>
                      <a:pt x="776" y="2300"/>
                    </a:lnTo>
                    <a:lnTo>
                      <a:pt x="768" y="2310"/>
                    </a:lnTo>
                    <a:lnTo>
                      <a:pt x="765" y="2315"/>
                    </a:lnTo>
                    <a:lnTo>
                      <a:pt x="761" y="2317"/>
                    </a:lnTo>
                    <a:lnTo>
                      <a:pt x="758" y="2319"/>
                    </a:lnTo>
                    <a:lnTo>
                      <a:pt x="755" y="2320"/>
                    </a:lnTo>
                    <a:lnTo>
                      <a:pt x="749" y="2320"/>
                    </a:lnTo>
                    <a:lnTo>
                      <a:pt x="743" y="2319"/>
                    </a:lnTo>
                    <a:lnTo>
                      <a:pt x="730" y="2317"/>
                    </a:lnTo>
                    <a:lnTo>
                      <a:pt x="717" y="2317"/>
                    </a:lnTo>
                    <a:lnTo>
                      <a:pt x="715" y="2319"/>
                    </a:lnTo>
                    <a:lnTo>
                      <a:pt x="714" y="2320"/>
                    </a:lnTo>
                    <a:lnTo>
                      <a:pt x="714" y="2322"/>
                    </a:lnTo>
                    <a:lnTo>
                      <a:pt x="714" y="2325"/>
                    </a:lnTo>
                    <a:lnTo>
                      <a:pt x="716" y="2332"/>
                    </a:lnTo>
                    <a:lnTo>
                      <a:pt x="720" y="2340"/>
                    </a:lnTo>
                    <a:lnTo>
                      <a:pt x="721" y="2345"/>
                    </a:lnTo>
                    <a:lnTo>
                      <a:pt x="722" y="2350"/>
                    </a:lnTo>
                    <a:lnTo>
                      <a:pt x="722" y="2353"/>
                    </a:lnTo>
                    <a:lnTo>
                      <a:pt x="722" y="2357"/>
                    </a:lnTo>
                    <a:lnTo>
                      <a:pt x="720" y="2360"/>
                    </a:lnTo>
                    <a:lnTo>
                      <a:pt x="716" y="2363"/>
                    </a:lnTo>
                    <a:lnTo>
                      <a:pt x="710" y="2366"/>
                    </a:lnTo>
                    <a:lnTo>
                      <a:pt x="703" y="2367"/>
                    </a:lnTo>
                    <a:lnTo>
                      <a:pt x="695" y="2369"/>
                    </a:lnTo>
                    <a:lnTo>
                      <a:pt x="686" y="2369"/>
                    </a:lnTo>
                    <a:lnTo>
                      <a:pt x="678" y="2366"/>
                    </a:lnTo>
                    <a:lnTo>
                      <a:pt x="671" y="2364"/>
                    </a:lnTo>
                    <a:lnTo>
                      <a:pt x="664" y="2360"/>
                    </a:lnTo>
                    <a:lnTo>
                      <a:pt x="658" y="2356"/>
                    </a:lnTo>
                    <a:lnTo>
                      <a:pt x="653" y="2351"/>
                    </a:lnTo>
                    <a:lnTo>
                      <a:pt x="650" y="2345"/>
                    </a:lnTo>
                    <a:lnTo>
                      <a:pt x="647" y="2339"/>
                    </a:lnTo>
                    <a:lnTo>
                      <a:pt x="646" y="2331"/>
                    </a:lnTo>
                    <a:lnTo>
                      <a:pt x="646" y="2321"/>
                    </a:lnTo>
                    <a:lnTo>
                      <a:pt x="646" y="2312"/>
                    </a:lnTo>
                    <a:lnTo>
                      <a:pt x="647" y="2293"/>
                    </a:lnTo>
                    <a:lnTo>
                      <a:pt x="647" y="2275"/>
                    </a:lnTo>
                    <a:lnTo>
                      <a:pt x="647" y="2268"/>
                    </a:lnTo>
                    <a:lnTo>
                      <a:pt x="646" y="2260"/>
                    </a:lnTo>
                    <a:lnTo>
                      <a:pt x="644" y="2254"/>
                    </a:lnTo>
                    <a:lnTo>
                      <a:pt x="641" y="2249"/>
                    </a:lnTo>
                    <a:lnTo>
                      <a:pt x="638" y="2244"/>
                    </a:lnTo>
                    <a:lnTo>
                      <a:pt x="634" y="2239"/>
                    </a:lnTo>
                    <a:lnTo>
                      <a:pt x="629" y="2235"/>
                    </a:lnTo>
                    <a:lnTo>
                      <a:pt x="625" y="2233"/>
                    </a:lnTo>
                    <a:lnTo>
                      <a:pt x="615" y="2228"/>
                    </a:lnTo>
                    <a:lnTo>
                      <a:pt x="606" y="2222"/>
                    </a:lnTo>
                    <a:lnTo>
                      <a:pt x="597" y="2215"/>
                    </a:lnTo>
                    <a:lnTo>
                      <a:pt x="588" y="2206"/>
                    </a:lnTo>
                    <a:lnTo>
                      <a:pt x="578" y="2193"/>
                    </a:lnTo>
                    <a:lnTo>
                      <a:pt x="568" y="2178"/>
                    </a:lnTo>
                    <a:lnTo>
                      <a:pt x="557" y="2165"/>
                    </a:lnTo>
                    <a:lnTo>
                      <a:pt x="547" y="2155"/>
                    </a:lnTo>
                    <a:lnTo>
                      <a:pt x="544" y="2151"/>
                    </a:lnTo>
                    <a:lnTo>
                      <a:pt x="541" y="2146"/>
                    </a:lnTo>
                    <a:lnTo>
                      <a:pt x="539" y="2142"/>
                    </a:lnTo>
                    <a:lnTo>
                      <a:pt x="538" y="2137"/>
                    </a:lnTo>
                    <a:lnTo>
                      <a:pt x="537" y="2132"/>
                    </a:lnTo>
                    <a:lnTo>
                      <a:pt x="534" y="2127"/>
                    </a:lnTo>
                    <a:lnTo>
                      <a:pt x="532" y="2123"/>
                    </a:lnTo>
                    <a:lnTo>
                      <a:pt x="527" y="2119"/>
                    </a:lnTo>
                    <a:lnTo>
                      <a:pt x="518" y="2114"/>
                    </a:lnTo>
                    <a:lnTo>
                      <a:pt x="505" y="2107"/>
                    </a:lnTo>
                    <a:lnTo>
                      <a:pt x="496" y="2104"/>
                    </a:lnTo>
                    <a:lnTo>
                      <a:pt x="488" y="2099"/>
                    </a:lnTo>
                    <a:lnTo>
                      <a:pt x="481" y="2094"/>
                    </a:lnTo>
                    <a:lnTo>
                      <a:pt x="472" y="2087"/>
                    </a:lnTo>
                    <a:lnTo>
                      <a:pt x="457" y="2073"/>
                    </a:lnTo>
                    <a:lnTo>
                      <a:pt x="440" y="2057"/>
                    </a:lnTo>
                    <a:lnTo>
                      <a:pt x="425" y="2041"/>
                    </a:lnTo>
                    <a:lnTo>
                      <a:pt x="413" y="2026"/>
                    </a:lnTo>
                    <a:lnTo>
                      <a:pt x="407" y="2022"/>
                    </a:lnTo>
                    <a:lnTo>
                      <a:pt x="400" y="2017"/>
                    </a:lnTo>
                    <a:lnTo>
                      <a:pt x="392" y="2014"/>
                    </a:lnTo>
                    <a:lnTo>
                      <a:pt x="383" y="2012"/>
                    </a:lnTo>
                    <a:lnTo>
                      <a:pt x="376" y="2010"/>
                    </a:lnTo>
                    <a:lnTo>
                      <a:pt x="369" y="2007"/>
                    </a:lnTo>
                    <a:lnTo>
                      <a:pt x="362" y="2005"/>
                    </a:lnTo>
                    <a:lnTo>
                      <a:pt x="357" y="2003"/>
                    </a:lnTo>
                    <a:lnTo>
                      <a:pt x="352" y="1998"/>
                    </a:lnTo>
                    <a:lnTo>
                      <a:pt x="349" y="1993"/>
                    </a:lnTo>
                    <a:lnTo>
                      <a:pt x="345" y="1986"/>
                    </a:lnTo>
                    <a:lnTo>
                      <a:pt x="342" y="1980"/>
                    </a:lnTo>
                    <a:lnTo>
                      <a:pt x="338" y="1972"/>
                    </a:lnTo>
                    <a:lnTo>
                      <a:pt x="336" y="1964"/>
                    </a:lnTo>
                    <a:lnTo>
                      <a:pt x="335" y="1956"/>
                    </a:lnTo>
                    <a:lnTo>
                      <a:pt x="335" y="1949"/>
                    </a:lnTo>
                    <a:lnTo>
                      <a:pt x="335" y="1934"/>
                    </a:lnTo>
                    <a:lnTo>
                      <a:pt x="335" y="1917"/>
                    </a:lnTo>
                    <a:lnTo>
                      <a:pt x="335" y="1909"/>
                    </a:lnTo>
                    <a:lnTo>
                      <a:pt x="332" y="1899"/>
                    </a:lnTo>
                    <a:lnTo>
                      <a:pt x="330" y="1890"/>
                    </a:lnTo>
                    <a:lnTo>
                      <a:pt x="326" y="1880"/>
                    </a:lnTo>
                    <a:lnTo>
                      <a:pt x="317" y="1861"/>
                    </a:lnTo>
                    <a:lnTo>
                      <a:pt x="306" y="1844"/>
                    </a:lnTo>
                    <a:lnTo>
                      <a:pt x="296" y="1829"/>
                    </a:lnTo>
                    <a:lnTo>
                      <a:pt x="287" y="1814"/>
                    </a:lnTo>
                    <a:lnTo>
                      <a:pt x="282" y="1808"/>
                    </a:lnTo>
                    <a:lnTo>
                      <a:pt x="277" y="1803"/>
                    </a:lnTo>
                    <a:lnTo>
                      <a:pt x="273" y="1800"/>
                    </a:lnTo>
                    <a:lnTo>
                      <a:pt x="267" y="1799"/>
                    </a:lnTo>
                    <a:lnTo>
                      <a:pt x="256" y="1799"/>
                    </a:lnTo>
                    <a:lnTo>
                      <a:pt x="247" y="1800"/>
                    </a:lnTo>
                    <a:lnTo>
                      <a:pt x="242" y="1799"/>
                    </a:lnTo>
                    <a:lnTo>
                      <a:pt x="237" y="1798"/>
                    </a:lnTo>
                    <a:lnTo>
                      <a:pt x="232" y="1795"/>
                    </a:lnTo>
                    <a:lnTo>
                      <a:pt x="226" y="1790"/>
                    </a:lnTo>
                    <a:lnTo>
                      <a:pt x="222" y="1784"/>
                    </a:lnTo>
                    <a:lnTo>
                      <a:pt x="217" y="1779"/>
                    </a:lnTo>
                    <a:lnTo>
                      <a:pt x="213" y="1773"/>
                    </a:lnTo>
                    <a:lnTo>
                      <a:pt x="210" y="1767"/>
                    </a:lnTo>
                    <a:lnTo>
                      <a:pt x="200" y="1759"/>
                    </a:lnTo>
                    <a:lnTo>
                      <a:pt x="191" y="1752"/>
                    </a:lnTo>
                    <a:lnTo>
                      <a:pt x="189" y="1741"/>
                    </a:lnTo>
                    <a:lnTo>
                      <a:pt x="188" y="1735"/>
                    </a:lnTo>
                    <a:lnTo>
                      <a:pt x="185" y="1734"/>
                    </a:lnTo>
                    <a:lnTo>
                      <a:pt x="182" y="1733"/>
                    </a:lnTo>
                    <a:lnTo>
                      <a:pt x="179" y="1733"/>
                    </a:lnTo>
                    <a:lnTo>
                      <a:pt x="174" y="1733"/>
                    </a:lnTo>
                    <a:lnTo>
                      <a:pt x="166" y="1734"/>
                    </a:lnTo>
                    <a:lnTo>
                      <a:pt x="157" y="1735"/>
                    </a:lnTo>
                    <a:lnTo>
                      <a:pt x="151" y="1736"/>
                    </a:lnTo>
                    <a:lnTo>
                      <a:pt x="148" y="1739"/>
                    </a:lnTo>
                    <a:lnTo>
                      <a:pt x="147" y="1742"/>
                    </a:lnTo>
                    <a:lnTo>
                      <a:pt x="148" y="1749"/>
                    </a:lnTo>
                    <a:lnTo>
                      <a:pt x="148" y="1753"/>
                    </a:lnTo>
                    <a:lnTo>
                      <a:pt x="147" y="1756"/>
                    </a:lnTo>
                    <a:lnTo>
                      <a:pt x="145" y="1759"/>
                    </a:lnTo>
                    <a:lnTo>
                      <a:pt x="144" y="1760"/>
                    </a:lnTo>
                    <a:lnTo>
                      <a:pt x="140" y="1761"/>
                    </a:lnTo>
                    <a:lnTo>
                      <a:pt x="132" y="1760"/>
                    </a:lnTo>
                    <a:lnTo>
                      <a:pt x="125" y="1758"/>
                    </a:lnTo>
                    <a:lnTo>
                      <a:pt x="118" y="1755"/>
                    </a:lnTo>
                    <a:lnTo>
                      <a:pt x="115" y="1753"/>
                    </a:lnTo>
                    <a:lnTo>
                      <a:pt x="112" y="1751"/>
                    </a:lnTo>
                    <a:lnTo>
                      <a:pt x="110" y="1748"/>
                    </a:lnTo>
                    <a:lnTo>
                      <a:pt x="109" y="1743"/>
                    </a:lnTo>
                    <a:lnTo>
                      <a:pt x="107" y="1736"/>
                    </a:lnTo>
                    <a:lnTo>
                      <a:pt x="104" y="1730"/>
                    </a:lnTo>
                    <a:lnTo>
                      <a:pt x="100" y="1728"/>
                    </a:lnTo>
                    <a:lnTo>
                      <a:pt x="98" y="1726"/>
                    </a:lnTo>
                    <a:lnTo>
                      <a:pt x="93" y="1724"/>
                    </a:lnTo>
                    <a:lnTo>
                      <a:pt x="88" y="1723"/>
                    </a:lnTo>
                    <a:lnTo>
                      <a:pt x="82" y="1722"/>
                    </a:lnTo>
                    <a:lnTo>
                      <a:pt x="77" y="1721"/>
                    </a:lnTo>
                    <a:lnTo>
                      <a:pt x="71" y="1718"/>
                    </a:lnTo>
                    <a:lnTo>
                      <a:pt x="63" y="1716"/>
                    </a:lnTo>
                    <a:lnTo>
                      <a:pt x="59" y="1711"/>
                    </a:lnTo>
                    <a:lnTo>
                      <a:pt x="54" y="1705"/>
                    </a:lnTo>
                    <a:lnTo>
                      <a:pt x="49" y="1698"/>
                    </a:lnTo>
                    <a:lnTo>
                      <a:pt x="47" y="1689"/>
                    </a:lnTo>
                    <a:lnTo>
                      <a:pt x="44" y="1667"/>
                    </a:lnTo>
                    <a:lnTo>
                      <a:pt x="44" y="1646"/>
                    </a:lnTo>
                    <a:lnTo>
                      <a:pt x="46" y="1626"/>
                    </a:lnTo>
                    <a:lnTo>
                      <a:pt x="44" y="1608"/>
                    </a:lnTo>
                    <a:lnTo>
                      <a:pt x="41" y="1597"/>
                    </a:lnTo>
                    <a:lnTo>
                      <a:pt x="36" y="1587"/>
                    </a:lnTo>
                    <a:lnTo>
                      <a:pt x="34" y="1577"/>
                    </a:lnTo>
                    <a:lnTo>
                      <a:pt x="33" y="1570"/>
                    </a:lnTo>
                    <a:lnTo>
                      <a:pt x="30" y="1567"/>
                    </a:lnTo>
                    <a:lnTo>
                      <a:pt x="29" y="1565"/>
                    </a:lnTo>
                    <a:lnTo>
                      <a:pt x="28" y="1564"/>
                    </a:lnTo>
                    <a:lnTo>
                      <a:pt x="25" y="1563"/>
                    </a:lnTo>
                    <a:lnTo>
                      <a:pt x="21" y="1563"/>
                    </a:lnTo>
                    <a:lnTo>
                      <a:pt x="16" y="1562"/>
                    </a:lnTo>
                    <a:lnTo>
                      <a:pt x="11" y="1559"/>
                    </a:lnTo>
                    <a:lnTo>
                      <a:pt x="8" y="1556"/>
                    </a:lnTo>
                    <a:lnTo>
                      <a:pt x="5" y="1552"/>
                    </a:lnTo>
                    <a:lnTo>
                      <a:pt x="4" y="1546"/>
                    </a:lnTo>
                    <a:lnTo>
                      <a:pt x="4" y="1538"/>
                    </a:lnTo>
                    <a:lnTo>
                      <a:pt x="6" y="1528"/>
                    </a:lnTo>
                    <a:lnTo>
                      <a:pt x="10" y="1522"/>
                    </a:lnTo>
                    <a:lnTo>
                      <a:pt x="14" y="1516"/>
                    </a:lnTo>
                    <a:lnTo>
                      <a:pt x="16" y="1513"/>
                    </a:lnTo>
                    <a:lnTo>
                      <a:pt x="17" y="1509"/>
                    </a:lnTo>
                    <a:lnTo>
                      <a:pt x="17" y="1507"/>
                    </a:lnTo>
                    <a:lnTo>
                      <a:pt x="17" y="1503"/>
                    </a:lnTo>
                    <a:lnTo>
                      <a:pt x="15" y="1495"/>
                    </a:lnTo>
                    <a:lnTo>
                      <a:pt x="14" y="1487"/>
                    </a:lnTo>
                    <a:lnTo>
                      <a:pt x="14" y="1480"/>
                    </a:lnTo>
                    <a:lnTo>
                      <a:pt x="14" y="1472"/>
                    </a:lnTo>
                    <a:lnTo>
                      <a:pt x="16" y="1468"/>
                    </a:lnTo>
                    <a:lnTo>
                      <a:pt x="18" y="1463"/>
                    </a:lnTo>
                    <a:lnTo>
                      <a:pt x="23" y="1458"/>
                    </a:lnTo>
                    <a:lnTo>
                      <a:pt x="28" y="1456"/>
                    </a:lnTo>
                    <a:lnTo>
                      <a:pt x="42" y="1451"/>
                    </a:lnTo>
                    <a:lnTo>
                      <a:pt x="54" y="1446"/>
                    </a:lnTo>
                    <a:lnTo>
                      <a:pt x="58" y="1444"/>
                    </a:lnTo>
                    <a:lnTo>
                      <a:pt x="61" y="1440"/>
                    </a:lnTo>
                    <a:lnTo>
                      <a:pt x="62" y="1437"/>
                    </a:lnTo>
                    <a:lnTo>
                      <a:pt x="62" y="1430"/>
                    </a:lnTo>
                    <a:lnTo>
                      <a:pt x="58" y="1418"/>
                    </a:lnTo>
                    <a:lnTo>
                      <a:pt x="52" y="1406"/>
                    </a:lnTo>
                    <a:lnTo>
                      <a:pt x="48" y="1399"/>
                    </a:lnTo>
                    <a:lnTo>
                      <a:pt x="44" y="1390"/>
                    </a:lnTo>
                    <a:lnTo>
                      <a:pt x="42" y="1382"/>
                    </a:lnTo>
                    <a:lnTo>
                      <a:pt x="40" y="1371"/>
                    </a:lnTo>
                    <a:lnTo>
                      <a:pt x="37" y="1361"/>
                    </a:lnTo>
                    <a:lnTo>
                      <a:pt x="36" y="1350"/>
                    </a:lnTo>
                    <a:lnTo>
                      <a:pt x="35" y="1340"/>
                    </a:lnTo>
                    <a:lnTo>
                      <a:pt x="35" y="1332"/>
                    </a:lnTo>
                    <a:lnTo>
                      <a:pt x="36" y="1324"/>
                    </a:lnTo>
                    <a:lnTo>
                      <a:pt x="39" y="1318"/>
                    </a:lnTo>
                    <a:lnTo>
                      <a:pt x="41" y="1316"/>
                    </a:lnTo>
                    <a:lnTo>
                      <a:pt x="43" y="1314"/>
                    </a:lnTo>
                    <a:lnTo>
                      <a:pt x="47" y="1312"/>
                    </a:lnTo>
                    <a:lnTo>
                      <a:pt x="49" y="1312"/>
                    </a:lnTo>
                    <a:lnTo>
                      <a:pt x="63" y="1307"/>
                    </a:lnTo>
                    <a:lnTo>
                      <a:pt x="75" y="1302"/>
                    </a:lnTo>
                    <a:lnTo>
                      <a:pt x="79" y="1300"/>
                    </a:lnTo>
                    <a:lnTo>
                      <a:pt x="82" y="1298"/>
                    </a:lnTo>
                    <a:lnTo>
                      <a:pt x="84" y="1294"/>
                    </a:lnTo>
                    <a:lnTo>
                      <a:pt x="82" y="1292"/>
                    </a:lnTo>
                    <a:lnTo>
                      <a:pt x="75" y="1286"/>
                    </a:lnTo>
                    <a:lnTo>
                      <a:pt x="66" y="1279"/>
                    </a:lnTo>
                    <a:lnTo>
                      <a:pt x="60" y="1274"/>
                    </a:lnTo>
                    <a:lnTo>
                      <a:pt x="54" y="1268"/>
                    </a:lnTo>
                    <a:lnTo>
                      <a:pt x="48" y="1262"/>
                    </a:lnTo>
                    <a:lnTo>
                      <a:pt x="43" y="1254"/>
                    </a:lnTo>
                    <a:lnTo>
                      <a:pt x="34" y="1236"/>
                    </a:lnTo>
                    <a:lnTo>
                      <a:pt x="28" y="1220"/>
                    </a:lnTo>
                    <a:lnTo>
                      <a:pt x="25" y="1212"/>
                    </a:lnTo>
                    <a:lnTo>
                      <a:pt x="23" y="1206"/>
                    </a:lnTo>
                    <a:lnTo>
                      <a:pt x="19" y="1200"/>
                    </a:lnTo>
                    <a:lnTo>
                      <a:pt x="16" y="1195"/>
                    </a:lnTo>
                    <a:lnTo>
                      <a:pt x="9" y="1188"/>
                    </a:lnTo>
                    <a:lnTo>
                      <a:pt x="3" y="1179"/>
                    </a:lnTo>
                    <a:lnTo>
                      <a:pt x="0" y="1173"/>
                    </a:lnTo>
                    <a:lnTo>
                      <a:pt x="0" y="1167"/>
                    </a:lnTo>
                    <a:lnTo>
                      <a:pt x="3" y="1161"/>
                    </a:lnTo>
                    <a:lnTo>
                      <a:pt x="6" y="1153"/>
                    </a:lnTo>
                    <a:lnTo>
                      <a:pt x="10" y="1144"/>
                    </a:lnTo>
                    <a:lnTo>
                      <a:pt x="14" y="1137"/>
                    </a:lnTo>
                    <a:lnTo>
                      <a:pt x="19" y="1134"/>
                    </a:lnTo>
                    <a:lnTo>
                      <a:pt x="24" y="1131"/>
                    </a:lnTo>
                    <a:lnTo>
                      <a:pt x="27" y="1129"/>
                    </a:lnTo>
                    <a:lnTo>
                      <a:pt x="29" y="1127"/>
                    </a:lnTo>
                    <a:lnTo>
                      <a:pt x="31" y="1122"/>
                    </a:lnTo>
                    <a:lnTo>
                      <a:pt x="33" y="1117"/>
                    </a:lnTo>
                    <a:lnTo>
                      <a:pt x="36" y="1103"/>
                    </a:lnTo>
                    <a:lnTo>
                      <a:pt x="39" y="1090"/>
                    </a:lnTo>
                    <a:lnTo>
                      <a:pt x="40" y="1084"/>
                    </a:lnTo>
                    <a:lnTo>
                      <a:pt x="41" y="1078"/>
                    </a:lnTo>
                    <a:lnTo>
                      <a:pt x="41" y="1071"/>
                    </a:lnTo>
                    <a:lnTo>
                      <a:pt x="40" y="1064"/>
                    </a:lnTo>
                    <a:lnTo>
                      <a:pt x="36" y="1046"/>
                    </a:lnTo>
                    <a:lnTo>
                      <a:pt x="35" y="1028"/>
                    </a:lnTo>
                    <a:lnTo>
                      <a:pt x="35" y="1020"/>
                    </a:lnTo>
                    <a:lnTo>
                      <a:pt x="36" y="1011"/>
                    </a:lnTo>
                    <a:lnTo>
                      <a:pt x="40" y="1005"/>
                    </a:lnTo>
                    <a:lnTo>
                      <a:pt x="44" y="999"/>
                    </a:lnTo>
                    <a:lnTo>
                      <a:pt x="50" y="997"/>
                    </a:lnTo>
                    <a:lnTo>
                      <a:pt x="58" y="995"/>
                    </a:lnTo>
                    <a:lnTo>
                      <a:pt x="65" y="995"/>
                    </a:lnTo>
                    <a:lnTo>
                      <a:pt x="73" y="993"/>
                    </a:lnTo>
                    <a:lnTo>
                      <a:pt x="80" y="993"/>
                    </a:lnTo>
                    <a:lnTo>
                      <a:pt x="90" y="993"/>
                    </a:lnTo>
                    <a:lnTo>
                      <a:pt x="98" y="992"/>
                    </a:lnTo>
                    <a:lnTo>
                      <a:pt x="107" y="990"/>
                    </a:lnTo>
                    <a:lnTo>
                      <a:pt x="125" y="983"/>
                    </a:lnTo>
                    <a:lnTo>
                      <a:pt x="142" y="978"/>
                    </a:lnTo>
                    <a:lnTo>
                      <a:pt x="149" y="977"/>
                    </a:lnTo>
                    <a:lnTo>
                      <a:pt x="156" y="976"/>
                    </a:lnTo>
                    <a:lnTo>
                      <a:pt x="161" y="977"/>
                    </a:lnTo>
                    <a:lnTo>
                      <a:pt x="165" y="980"/>
                    </a:lnTo>
                    <a:lnTo>
                      <a:pt x="169" y="989"/>
                    </a:lnTo>
                    <a:lnTo>
                      <a:pt x="172" y="997"/>
                    </a:lnTo>
                    <a:lnTo>
                      <a:pt x="172" y="1001"/>
                    </a:lnTo>
                    <a:lnTo>
                      <a:pt x="172" y="1005"/>
                    </a:lnTo>
                    <a:lnTo>
                      <a:pt x="170" y="1009"/>
                    </a:lnTo>
                    <a:lnTo>
                      <a:pt x="168" y="1014"/>
                    </a:lnTo>
                    <a:lnTo>
                      <a:pt x="163" y="1024"/>
                    </a:lnTo>
                    <a:lnTo>
                      <a:pt x="160" y="1041"/>
                    </a:lnTo>
                    <a:lnTo>
                      <a:pt x="157" y="1059"/>
                    </a:lnTo>
                    <a:lnTo>
                      <a:pt x="156" y="1073"/>
                    </a:lnTo>
                    <a:lnTo>
                      <a:pt x="156" y="1079"/>
                    </a:lnTo>
                    <a:lnTo>
                      <a:pt x="156" y="1084"/>
                    </a:lnTo>
                    <a:lnTo>
                      <a:pt x="157" y="1088"/>
                    </a:lnTo>
                    <a:lnTo>
                      <a:pt x="160" y="1093"/>
                    </a:lnTo>
                    <a:lnTo>
                      <a:pt x="163" y="1100"/>
                    </a:lnTo>
                    <a:lnTo>
                      <a:pt x="169" y="1106"/>
                    </a:lnTo>
                    <a:lnTo>
                      <a:pt x="175" y="1116"/>
                    </a:lnTo>
                    <a:lnTo>
                      <a:pt x="182" y="1128"/>
                    </a:lnTo>
                    <a:lnTo>
                      <a:pt x="187" y="1134"/>
                    </a:lnTo>
                    <a:lnTo>
                      <a:pt x="193" y="1137"/>
                    </a:lnTo>
                    <a:lnTo>
                      <a:pt x="199" y="1141"/>
                    </a:lnTo>
                    <a:lnTo>
                      <a:pt x="207" y="1142"/>
                    </a:lnTo>
                    <a:lnTo>
                      <a:pt x="224" y="1144"/>
                    </a:lnTo>
                    <a:lnTo>
                      <a:pt x="239" y="1148"/>
                    </a:lnTo>
                    <a:lnTo>
                      <a:pt x="247" y="1149"/>
                    </a:lnTo>
                    <a:lnTo>
                      <a:pt x="252" y="1149"/>
                    </a:lnTo>
                    <a:lnTo>
                      <a:pt x="255" y="1149"/>
                    </a:lnTo>
                    <a:lnTo>
                      <a:pt x="256" y="1148"/>
                    </a:lnTo>
                    <a:lnTo>
                      <a:pt x="258" y="1147"/>
                    </a:lnTo>
                    <a:lnTo>
                      <a:pt x="258" y="1143"/>
                    </a:lnTo>
                    <a:lnTo>
                      <a:pt x="262" y="1134"/>
                    </a:lnTo>
                    <a:lnTo>
                      <a:pt x="264" y="1125"/>
                    </a:lnTo>
                    <a:lnTo>
                      <a:pt x="266" y="1122"/>
                    </a:lnTo>
                    <a:lnTo>
                      <a:pt x="269" y="1119"/>
                    </a:lnTo>
                    <a:lnTo>
                      <a:pt x="274" y="1117"/>
                    </a:lnTo>
                    <a:lnTo>
                      <a:pt x="280" y="1116"/>
                    </a:lnTo>
                    <a:lnTo>
                      <a:pt x="291" y="1112"/>
                    </a:lnTo>
                    <a:lnTo>
                      <a:pt x="302" y="1108"/>
                    </a:lnTo>
                    <a:lnTo>
                      <a:pt x="313" y="1105"/>
                    </a:lnTo>
                    <a:lnTo>
                      <a:pt x="323" y="1102"/>
                    </a:lnTo>
                    <a:lnTo>
                      <a:pt x="327" y="1099"/>
                    </a:lnTo>
                    <a:lnTo>
                      <a:pt x="332" y="1097"/>
                    </a:lnTo>
                    <a:lnTo>
                      <a:pt x="336" y="1094"/>
                    </a:lnTo>
                    <a:lnTo>
                      <a:pt x="339" y="1090"/>
                    </a:lnTo>
                    <a:lnTo>
                      <a:pt x="344" y="1083"/>
                    </a:lnTo>
                    <a:lnTo>
                      <a:pt x="346" y="1075"/>
                    </a:lnTo>
                    <a:lnTo>
                      <a:pt x="350" y="1067"/>
                    </a:lnTo>
                    <a:lnTo>
                      <a:pt x="351" y="1060"/>
                    </a:lnTo>
                    <a:lnTo>
                      <a:pt x="355" y="1046"/>
                    </a:lnTo>
                    <a:lnTo>
                      <a:pt x="358" y="1034"/>
                    </a:lnTo>
                    <a:lnTo>
                      <a:pt x="359" y="1028"/>
                    </a:lnTo>
                    <a:lnTo>
                      <a:pt x="361" y="1023"/>
                    </a:lnTo>
                    <a:lnTo>
                      <a:pt x="361" y="1017"/>
                    </a:lnTo>
                    <a:lnTo>
                      <a:pt x="359" y="1010"/>
                    </a:lnTo>
                    <a:lnTo>
                      <a:pt x="357" y="999"/>
                    </a:lnTo>
                    <a:lnTo>
                      <a:pt x="355" y="992"/>
                    </a:lnTo>
                    <a:lnTo>
                      <a:pt x="355" y="984"/>
                    </a:lnTo>
                    <a:lnTo>
                      <a:pt x="357" y="970"/>
                    </a:lnTo>
                    <a:lnTo>
                      <a:pt x="361" y="954"/>
                    </a:lnTo>
                    <a:lnTo>
                      <a:pt x="363" y="939"/>
                    </a:lnTo>
                    <a:lnTo>
                      <a:pt x="365" y="924"/>
                    </a:lnTo>
                    <a:lnTo>
                      <a:pt x="367" y="913"/>
                    </a:lnTo>
                    <a:lnTo>
                      <a:pt x="367" y="907"/>
                    </a:lnTo>
                    <a:lnTo>
                      <a:pt x="365" y="900"/>
                    </a:lnTo>
                    <a:lnTo>
                      <a:pt x="364" y="892"/>
                    </a:lnTo>
                    <a:lnTo>
                      <a:pt x="362" y="883"/>
                    </a:lnTo>
                    <a:lnTo>
                      <a:pt x="361" y="877"/>
                    </a:lnTo>
                    <a:lnTo>
                      <a:pt x="361" y="869"/>
                    </a:lnTo>
                    <a:lnTo>
                      <a:pt x="362" y="860"/>
                    </a:lnTo>
                    <a:lnTo>
                      <a:pt x="364" y="852"/>
                    </a:lnTo>
                    <a:lnTo>
                      <a:pt x="369" y="835"/>
                    </a:lnTo>
                    <a:lnTo>
                      <a:pt x="370" y="821"/>
                    </a:lnTo>
                    <a:lnTo>
                      <a:pt x="368" y="814"/>
                    </a:lnTo>
                    <a:lnTo>
                      <a:pt x="364" y="808"/>
                    </a:lnTo>
                    <a:lnTo>
                      <a:pt x="359" y="803"/>
                    </a:lnTo>
                    <a:lnTo>
                      <a:pt x="357" y="798"/>
                    </a:lnTo>
                    <a:lnTo>
                      <a:pt x="352" y="785"/>
                    </a:lnTo>
                    <a:lnTo>
                      <a:pt x="350" y="770"/>
                    </a:lnTo>
                    <a:lnTo>
                      <a:pt x="348" y="753"/>
                    </a:lnTo>
                    <a:lnTo>
                      <a:pt x="343" y="739"/>
                    </a:lnTo>
                    <a:lnTo>
                      <a:pt x="336" y="724"/>
                    </a:lnTo>
                    <a:lnTo>
                      <a:pt x="324" y="703"/>
                    </a:lnTo>
                    <a:lnTo>
                      <a:pt x="313" y="684"/>
                    </a:lnTo>
                    <a:lnTo>
                      <a:pt x="306" y="671"/>
                    </a:lnTo>
                    <a:lnTo>
                      <a:pt x="301" y="652"/>
                    </a:lnTo>
                    <a:lnTo>
                      <a:pt x="295" y="638"/>
                    </a:lnTo>
                    <a:lnTo>
                      <a:pt x="293" y="634"/>
                    </a:lnTo>
                    <a:lnTo>
                      <a:pt x="291" y="627"/>
                    </a:lnTo>
                    <a:lnTo>
                      <a:pt x="291" y="623"/>
                    </a:lnTo>
                    <a:lnTo>
                      <a:pt x="291" y="617"/>
                    </a:lnTo>
                    <a:lnTo>
                      <a:pt x="292" y="612"/>
                    </a:lnTo>
                    <a:lnTo>
                      <a:pt x="294" y="606"/>
                    </a:lnTo>
                    <a:lnTo>
                      <a:pt x="291" y="589"/>
                    </a:lnTo>
                    <a:lnTo>
                      <a:pt x="286" y="573"/>
                    </a:lnTo>
                    <a:lnTo>
                      <a:pt x="288" y="568"/>
                    </a:lnTo>
                    <a:lnTo>
                      <a:pt x="293" y="564"/>
                    </a:lnTo>
                    <a:lnTo>
                      <a:pt x="299" y="562"/>
                    </a:lnTo>
                    <a:lnTo>
                      <a:pt x="305" y="560"/>
                    </a:lnTo>
                    <a:lnTo>
                      <a:pt x="311" y="557"/>
                    </a:lnTo>
                    <a:lnTo>
                      <a:pt x="315" y="556"/>
                    </a:lnTo>
                    <a:lnTo>
                      <a:pt x="320" y="554"/>
                    </a:lnTo>
                    <a:lnTo>
                      <a:pt x="323" y="551"/>
                    </a:lnTo>
                    <a:lnTo>
                      <a:pt x="326" y="541"/>
                    </a:lnTo>
                    <a:lnTo>
                      <a:pt x="327" y="532"/>
                    </a:lnTo>
                    <a:lnTo>
                      <a:pt x="330" y="523"/>
                    </a:lnTo>
                    <a:lnTo>
                      <a:pt x="333" y="507"/>
                    </a:lnTo>
                    <a:lnTo>
                      <a:pt x="337" y="488"/>
                    </a:lnTo>
                    <a:lnTo>
                      <a:pt x="340" y="470"/>
                    </a:lnTo>
                    <a:lnTo>
                      <a:pt x="342" y="454"/>
                    </a:lnTo>
                    <a:lnTo>
                      <a:pt x="339" y="443"/>
                    </a:lnTo>
                    <a:lnTo>
                      <a:pt x="335" y="430"/>
                    </a:lnTo>
                    <a:lnTo>
                      <a:pt x="330" y="412"/>
                    </a:lnTo>
                    <a:lnTo>
                      <a:pt x="329" y="404"/>
                    </a:lnTo>
                    <a:lnTo>
                      <a:pt x="330" y="397"/>
                    </a:lnTo>
                    <a:lnTo>
                      <a:pt x="331" y="394"/>
                    </a:lnTo>
                    <a:lnTo>
                      <a:pt x="333" y="392"/>
                    </a:lnTo>
                    <a:lnTo>
                      <a:pt x="337" y="391"/>
                    </a:lnTo>
                    <a:lnTo>
                      <a:pt x="342" y="390"/>
                    </a:lnTo>
                    <a:lnTo>
                      <a:pt x="361" y="391"/>
                    </a:lnTo>
                    <a:lnTo>
                      <a:pt x="380" y="391"/>
                    </a:lnTo>
                    <a:lnTo>
                      <a:pt x="389" y="390"/>
                    </a:lnTo>
                    <a:lnTo>
                      <a:pt x="398" y="388"/>
                    </a:lnTo>
                    <a:lnTo>
                      <a:pt x="407" y="386"/>
                    </a:lnTo>
                    <a:lnTo>
                      <a:pt x="415" y="384"/>
                    </a:lnTo>
                    <a:lnTo>
                      <a:pt x="422" y="380"/>
                    </a:lnTo>
                    <a:lnTo>
                      <a:pt x="430" y="377"/>
                    </a:lnTo>
                    <a:lnTo>
                      <a:pt x="437" y="372"/>
                    </a:lnTo>
                    <a:lnTo>
                      <a:pt x="441" y="367"/>
                    </a:lnTo>
                    <a:lnTo>
                      <a:pt x="447" y="362"/>
                    </a:lnTo>
                    <a:lnTo>
                      <a:pt x="451" y="355"/>
                    </a:lnTo>
                    <a:lnTo>
                      <a:pt x="456" y="349"/>
                    </a:lnTo>
                    <a:lnTo>
                      <a:pt x="459" y="341"/>
                    </a:lnTo>
                    <a:lnTo>
                      <a:pt x="463" y="335"/>
                    </a:lnTo>
                    <a:lnTo>
                      <a:pt x="468" y="331"/>
                    </a:lnTo>
                    <a:lnTo>
                      <a:pt x="471" y="330"/>
                    </a:lnTo>
                    <a:lnTo>
                      <a:pt x="476" y="329"/>
                    </a:lnTo>
                    <a:lnTo>
                      <a:pt x="480" y="329"/>
                    </a:lnTo>
                    <a:lnTo>
                      <a:pt x="484" y="329"/>
                    </a:lnTo>
                    <a:lnTo>
                      <a:pt x="488" y="328"/>
                    </a:lnTo>
                    <a:lnTo>
                      <a:pt x="490" y="325"/>
                    </a:lnTo>
                    <a:lnTo>
                      <a:pt x="495" y="319"/>
                    </a:lnTo>
                    <a:lnTo>
                      <a:pt x="496" y="316"/>
                    </a:lnTo>
                    <a:lnTo>
                      <a:pt x="497" y="312"/>
                    </a:lnTo>
                    <a:lnTo>
                      <a:pt x="503" y="308"/>
                    </a:lnTo>
                    <a:lnTo>
                      <a:pt x="508" y="304"/>
                    </a:lnTo>
                    <a:lnTo>
                      <a:pt x="513" y="300"/>
                    </a:lnTo>
                    <a:lnTo>
                      <a:pt x="519" y="297"/>
                    </a:lnTo>
                    <a:lnTo>
                      <a:pt x="525" y="296"/>
                    </a:lnTo>
                    <a:lnTo>
                      <a:pt x="529" y="295"/>
                    </a:lnTo>
                    <a:lnTo>
                      <a:pt x="535" y="295"/>
                    </a:lnTo>
                    <a:lnTo>
                      <a:pt x="540" y="297"/>
                    </a:lnTo>
                    <a:lnTo>
                      <a:pt x="545" y="299"/>
                    </a:lnTo>
                    <a:lnTo>
                      <a:pt x="554" y="305"/>
                    </a:lnTo>
                    <a:lnTo>
                      <a:pt x="565" y="310"/>
                    </a:lnTo>
                    <a:lnTo>
                      <a:pt x="578" y="315"/>
                    </a:lnTo>
                    <a:lnTo>
                      <a:pt x="591" y="318"/>
                    </a:lnTo>
                    <a:lnTo>
                      <a:pt x="619" y="323"/>
                    </a:lnTo>
                    <a:lnTo>
                      <a:pt x="642" y="327"/>
                    </a:lnTo>
                    <a:lnTo>
                      <a:pt x="659" y="328"/>
                    </a:lnTo>
                    <a:lnTo>
                      <a:pt x="669" y="328"/>
                    </a:lnTo>
                    <a:lnTo>
                      <a:pt x="672" y="328"/>
                    </a:lnTo>
                    <a:lnTo>
                      <a:pt x="676" y="329"/>
                    </a:lnTo>
                    <a:lnTo>
                      <a:pt x="679" y="330"/>
                    </a:lnTo>
                    <a:lnTo>
                      <a:pt x="684" y="333"/>
                    </a:lnTo>
                    <a:lnTo>
                      <a:pt x="692" y="340"/>
                    </a:lnTo>
                    <a:lnTo>
                      <a:pt x="701" y="343"/>
                    </a:lnTo>
                    <a:lnTo>
                      <a:pt x="704" y="346"/>
                    </a:lnTo>
                    <a:lnTo>
                      <a:pt x="709" y="347"/>
                    </a:lnTo>
                    <a:lnTo>
                      <a:pt x="715" y="347"/>
                    </a:lnTo>
                    <a:lnTo>
                      <a:pt x="721" y="347"/>
                    </a:lnTo>
                    <a:lnTo>
                      <a:pt x="733" y="347"/>
                    </a:lnTo>
                    <a:lnTo>
                      <a:pt x="742" y="347"/>
                    </a:lnTo>
                    <a:lnTo>
                      <a:pt x="751" y="348"/>
                    </a:lnTo>
                    <a:lnTo>
                      <a:pt x="761" y="348"/>
                    </a:lnTo>
                    <a:lnTo>
                      <a:pt x="767" y="349"/>
                    </a:lnTo>
                    <a:lnTo>
                      <a:pt x="773" y="349"/>
                    </a:lnTo>
                    <a:lnTo>
                      <a:pt x="778" y="348"/>
                    </a:lnTo>
                    <a:lnTo>
                      <a:pt x="783" y="347"/>
                    </a:lnTo>
                    <a:lnTo>
                      <a:pt x="787" y="344"/>
                    </a:lnTo>
                    <a:lnTo>
                      <a:pt x="791" y="340"/>
                    </a:lnTo>
                    <a:lnTo>
                      <a:pt x="795" y="334"/>
                    </a:lnTo>
                    <a:lnTo>
                      <a:pt x="798" y="325"/>
                    </a:lnTo>
                    <a:lnTo>
                      <a:pt x="804" y="309"/>
                    </a:lnTo>
                    <a:lnTo>
                      <a:pt x="810" y="297"/>
                    </a:lnTo>
                    <a:lnTo>
                      <a:pt x="817" y="287"/>
                    </a:lnTo>
                    <a:lnTo>
                      <a:pt x="823" y="278"/>
                    </a:lnTo>
                    <a:lnTo>
                      <a:pt x="829" y="268"/>
                    </a:lnTo>
                    <a:lnTo>
                      <a:pt x="834" y="260"/>
                    </a:lnTo>
                    <a:lnTo>
                      <a:pt x="837" y="251"/>
                    </a:lnTo>
                    <a:lnTo>
                      <a:pt x="841" y="241"/>
                    </a:lnTo>
                    <a:lnTo>
                      <a:pt x="842" y="230"/>
                    </a:lnTo>
                    <a:lnTo>
                      <a:pt x="843" y="220"/>
                    </a:lnTo>
                    <a:lnTo>
                      <a:pt x="844" y="216"/>
                    </a:lnTo>
                    <a:lnTo>
                      <a:pt x="847" y="211"/>
                    </a:lnTo>
                    <a:lnTo>
                      <a:pt x="852" y="208"/>
                    </a:lnTo>
                    <a:lnTo>
                      <a:pt x="858" y="204"/>
                    </a:lnTo>
                    <a:lnTo>
                      <a:pt x="865" y="202"/>
                    </a:lnTo>
                    <a:lnTo>
                      <a:pt x="872" y="203"/>
                    </a:lnTo>
                    <a:lnTo>
                      <a:pt x="878" y="204"/>
                    </a:lnTo>
                    <a:lnTo>
                      <a:pt x="884" y="207"/>
                    </a:lnTo>
                    <a:lnTo>
                      <a:pt x="888" y="208"/>
                    </a:lnTo>
                    <a:lnTo>
                      <a:pt x="892" y="208"/>
                    </a:lnTo>
                    <a:lnTo>
                      <a:pt x="894" y="207"/>
                    </a:lnTo>
                    <a:lnTo>
                      <a:pt x="896" y="205"/>
                    </a:lnTo>
                    <a:lnTo>
                      <a:pt x="896" y="203"/>
                    </a:lnTo>
                    <a:lnTo>
                      <a:pt x="897" y="199"/>
                    </a:lnTo>
                    <a:lnTo>
                      <a:pt x="898" y="184"/>
                    </a:lnTo>
                    <a:lnTo>
                      <a:pt x="902" y="170"/>
                    </a:lnTo>
                    <a:lnTo>
                      <a:pt x="905" y="163"/>
                    </a:lnTo>
                    <a:lnTo>
                      <a:pt x="909" y="157"/>
                    </a:lnTo>
                    <a:lnTo>
                      <a:pt x="915" y="151"/>
                    </a:lnTo>
                    <a:lnTo>
                      <a:pt x="921" y="146"/>
                    </a:lnTo>
                    <a:lnTo>
                      <a:pt x="937" y="136"/>
                    </a:lnTo>
                    <a:lnTo>
                      <a:pt x="956" y="126"/>
                    </a:lnTo>
                    <a:lnTo>
                      <a:pt x="976" y="115"/>
                    </a:lnTo>
                    <a:lnTo>
                      <a:pt x="995" y="103"/>
                    </a:lnTo>
                    <a:lnTo>
                      <a:pt x="1013" y="94"/>
                    </a:lnTo>
                    <a:lnTo>
                      <a:pt x="1025" y="87"/>
                    </a:lnTo>
                    <a:lnTo>
                      <a:pt x="1029" y="82"/>
                    </a:lnTo>
                    <a:lnTo>
                      <a:pt x="1031" y="78"/>
                    </a:lnTo>
                    <a:lnTo>
                      <a:pt x="1031" y="73"/>
                    </a:lnTo>
                    <a:lnTo>
                      <a:pt x="1030" y="67"/>
                    </a:lnTo>
                    <a:lnTo>
                      <a:pt x="1028" y="60"/>
                    </a:lnTo>
                    <a:lnTo>
                      <a:pt x="1026" y="54"/>
                    </a:lnTo>
                    <a:lnTo>
                      <a:pt x="1026" y="50"/>
                    </a:lnTo>
                    <a:lnTo>
                      <a:pt x="1028" y="45"/>
                    </a:lnTo>
                    <a:lnTo>
                      <a:pt x="1029" y="40"/>
                    </a:lnTo>
                    <a:lnTo>
                      <a:pt x="1032" y="35"/>
                    </a:lnTo>
                    <a:lnTo>
                      <a:pt x="1037" y="32"/>
                    </a:lnTo>
                    <a:lnTo>
                      <a:pt x="1043" y="28"/>
                    </a:lnTo>
                    <a:lnTo>
                      <a:pt x="1055" y="24"/>
                    </a:lnTo>
                    <a:lnTo>
                      <a:pt x="1066" y="21"/>
                    </a:lnTo>
                    <a:lnTo>
                      <a:pt x="1076" y="16"/>
                    </a:lnTo>
                    <a:lnTo>
                      <a:pt x="1091" y="9"/>
                    </a:lnTo>
                    <a:lnTo>
                      <a:pt x="1099" y="4"/>
                    </a:lnTo>
                    <a:lnTo>
                      <a:pt x="1107" y="1"/>
                    </a:lnTo>
                    <a:lnTo>
                      <a:pt x="1113" y="0"/>
                    </a:lnTo>
                    <a:lnTo>
                      <a:pt x="1119" y="0"/>
                    </a:lnTo>
                    <a:lnTo>
                      <a:pt x="1124" y="2"/>
                    </a:lnTo>
                    <a:lnTo>
                      <a:pt x="1127" y="4"/>
                    </a:lnTo>
                    <a:lnTo>
                      <a:pt x="1130" y="9"/>
                    </a:lnTo>
                    <a:lnTo>
                      <a:pt x="1130" y="15"/>
                    </a:lnTo>
                    <a:lnTo>
                      <a:pt x="1130" y="26"/>
                    </a:lnTo>
                    <a:lnTo>
                      <a:pt x="1130" y="34"/>
                    </a:lnTo>
                    <a:lnTo>
                      <a:pt x="1130" y="38"/>
                    </a:lnTo>
                    <a:lnTo>
                      <a:pt x="1132" y="40"/>
                    </a:lnTo>
                    <a:lnTo>
                      <a:pt x="1135" y="41"/>
                    </a:lnTo>
                    <a:lnTo>
                      <a:pt x="1139" y="43"/>
                    </a:lnTo>
                    <a:lnTo>
                      <a:pt x="1148" y="46"/>
                    </a:lnTo>
                    <a:lnTo>
                      <a:pt x="1157" y="51"/>
                    </a:lnTo>
                    <a:lnTo>
                      <a:pt x="1165" y="58"/>
                    </a:lnTo>
                    <a:lnTo>
                      <a:pt x="1174" y="69"/>
                    </a:lnTo>
                    <a:lnTo>
                      <a:pt x="1177" y="75"/>
                    </a:lnTo>
                    <a:lnTo>
                      <a:pt x="1181" y="78"/>
                    </a:lnTo>
                    <a:lnTo>
                      <a:pt x="1184" y="82"/>
                    </a:lnTo>
                    <a:lnTo>
                      <a:pt x="1188" y="85"/>
                    </a:lnTo>
                    <a:lnTo>
                      <a:pt x="1193" y="87"/>
                    </a:lnTo>
                    <a:lnTo>
                      <a:pt x="1196" y="88"/>
                    </a:lnTo>
                    <a:lnTo>
                      <a:pt x="1201" y="89"/>
                    </a:lnTo>
                    <a:lnTo>
                      <a:pt x="1206" y="89"/>
                    </a:lnTo>
                    <a:lnTo>
                      <a:pt x="1217" y="90"/>
                    </a:lnTo>
                    <a:lnTo>
                      <a:pt x="1225" y="91"/>
                    </a:lnTo>
                    <a:lnTo>
                      <a:pt x="1234" y="96"/>
                    </a:lnTo>
                    <a:lnTo>
                      <a:pt x="1247" y="104"/>
                    </a:lnTo>
                    <a:lnTo>
                      <a:pt x="1261" y="115"/>
                    </a:lnTo>
                    <a:lnTo>
                      <a:pt x="1274" y="123"/>
                    </a:lnTo>
                    <a:lnTo>
                      <a:pt x="1280" y="125"/>
                    </a:lnTo>
                    <a:lnTo>
                      <a:pt x="1284" y="126"/>
                    </a:lnTo>
                    <a:lnTo>
                      <a:pt x="1287" y="125"/>
                    </a:lnTo>
                    <a:lnTo>
                      <a:pt x="1288" y="123"/>
                    </a:lnTo>
                    <a:lnTo>
                      <a:pt x="1290" y="122"/>
                    </a:lnTo>
                    <a:lnTo>
                      <a:pt x="1291" y="120"/>
                    </a:lnTo>
                    <a:lnTo>
                      <a:pt x="1293" y="114"/>
                    </a:lnTo>
                    <a:lnTo>
                      <a:pt x="1294" y="108"/>
                    </a:lnTo>
                    <a:lnTo>
                      <a:pt x="1294" y="103"/>
                    </a:lnTo>
                    <a:lnTo>
                      <a:pt x="1294" y="98"/>
                    </a:lnTo>
                    <a:lnTo>
                      <a:pt x="1294" y="94"/>
                    </a:lnTo>
                    <a:lnTo>
                      <a:pt x="1295" y="90"/>
                    </a:lnTo>
                    <a:lnTo>
                      <a:pt x="1296" y="89"/>
                    </a:lnTo>
                    <a:lnTo>
                      <a:pt x="1299" y="88"/>
                    </a:lnTo>
                    <a:lnTo>
                      <a:pt x="1302" y="88"/>
                    </a:lnTo>
                    <a:lnTo>
                      <a:pt x="1307" y="90"/>
                    </a:lnTo>
                    <a:lnTo>
                      <a:pt x="1310" y="95"/>
                    </a:lnTo>
                    <a:lnTo>
                      <a:pt x="1315" y="100"/>
                    </a:lnTo>
                    <a:lnTo>
                      <a:pt x="1325" y="111"/>
                    </a:lnTo>
                    <a:lnTo>
                      <a:pt x="1334" y="122"/>
                    </a:lnTo>
                    <a:lnTo>
                      <a:pt x="1340" y="127"/>
                    </a:lnTo>
                    <a:lnTo>
                      <a:pt x="1346" y="129"/>
                    </a:lnTo>
                    <a:lnTo>
                      <a:pt x="1352" y="132"/>
                    </a:lnTo>
                    <a:lnTo>
                      <a:pt x="1359" y="134"/>
                    </a:lnTo>
                    <a:lnTo>
                      <a:pt x="1372" y="135"/>
                    </a:lnTo>
                    <a:lnTo>
                      <a:pt x="1385" y="136"/>
                    </a:lnTo>
                    <a:lnTo>
                      <a:pt x="1398" y="136"/>
                    </a:lnTo>
                    <a:lnTo>
                      <a:pt x="1413" y="139"/>
                    </a:lnTo>
                    <a:lnTo>
                      <a:pt x="1419" y="141"/>
                    </a:lnTo>
                    <a:lnTo>
                      <a:pt x="1425" y="145"/>
                    </a:lnTo>
                    <a:lnTo>
                      <a:pt x="1428" y="148"/>
                    </a:lnTo>
                    <a:lnTo>
                      <a:pt x="1431" y="154"/>
                    </a:lnTo>
                    <a:lnTo>
                      <a:pt x="1434" y="167"/>
                    </a:lnTo>
                    <a:lnTo>
                      <a:pt x="1438" y="180"/>
                    </a:lnTo>
                    <a:lnTo>
                      <a:pt x="1440" y="186"/>
                    </a:lnTo>
                    <a:lnTo>
                      <a:pt x="1442" y="191"/>
                    </a:lnTo>
                    <a:lnTo>
                      <a:pt x="1446" y="196"/>
                    </a:lnTo>
                    <a:lnTo>
                      <a:pt x="1450" y="199"/>
                    </a:lnTo>
                    <a:lnTo>
                      <a:pt x="1456" y="203"/>
                    </a:lnTo>
                    <a:lnTo>
                      <a:pt x="1463" y="207"/>
                    </a:lnTo>
                    <a:lnTo>
                      <a:pt x="1470" y="209"/>
                    </a:lnTo>
                    <a:lnTo>
                      <a:pt x="1479" y="211"/>
                    </a:lnTo>
                    <a:lnTo>
                      <a:pt x="1498" y="215"/>
                    </a:lnTo>
                    <a:lnTo>
                      <a:pt x="1516" y="218"/>
                    </a:lnTo>
                    <a:lnTo>
                      <a:pt x="1533" y="221"/>
                    </a:lnTo>
                    <a:lnTo>
                      <a:pt x="1547" y="222"/>
                    </a:lnTo>
                    <a:lnTo>
                      <a:pt x="1553" y="221"/>
                    </a:lnTo>
                    <a:lnTo>
                      <a:pt x="1559" y="220"/>
                    </a:lnTo>
                    <a:lnTo>
                      <a:pt x="1565" y="217"/>
                    </a:lnTo>
                    <a:lnTo>
                      <a:pt x="1571" y="215"/>
                    </a:lnTo>
                    <a:lnTo>
                      <a:pt x="1580" y="208"/>
                    </a:lnTo>
                    <a:lnTo>
                      <a:pt x="1589" y="205"/>
                    </a:lnTo>
                    <a:lnTo>
                      <a:pt x="1596" y="204"/>
                    </a:lnTo>
                    <a:lnTo>
                      <a:pt x="1604" y="204"/>
                    </a:lnTo>
                    <a:lnTo>
                      <a:pt x="1612" y="205"/>
                    </a:lnTo>
                    <a:lnTo>
                      <a:pt x="1620" y="204"/>
                    </a:lnTo>
                    <a:lnTo>
                      <a:pt x="1622" y="203"/>
                    </a:lnTo>
                    <a:lnTo>
                      <a:pt x="1624" y="199"/>
                    </a:lnTo>
                    <a:lnTo>
                      <a:pt x="1627" y="196"/>
                    </a:lnTo>
                    <a:lnTo>
                      <a:pt x="1630" y="189"/>
                    </a:lnTo>
                    <a:lnTo>
                      <a:pt x="1635" y="176"/>
                    </a:lnTo>
                    <a:lnTo>
                      <a:pt x="1642" y="164"/>
                    </a:lnTo>
                    <a:lnTo>
                      <a:pt x="1647" y="160"/>
                    </a:lnTo>
                    <a:lnTo>
                      <a:pt x="1653" y="155"/>
                    </a:lnTo>
                    <a:lnTo>
                      <a:pt x="1659" y="153"/>
                    </a:lnTo>
                    <a:lnTo>
                      <a:pt x="1667" y="152"/>
                    </a:lnTo>
                    <a:lnTo>
                      <a:pt x="1687" y="151"/>
                    </a:lnTo>
                    <a:lnTo>
                      <a:pt x="1708" y="150"/>
                    </a:lnTo>
                    <a:lnTo>
                      <a:pt x="1717" y="148"/>
                    </a:lnTo>
                    <a:lnTo>
                      <a:pt x="1725" y="146"/>
                    </a:lnTo>
                    <a:lnTo>
                      <a:pt x="1729" y="145"/>
                    </a:lnTo>
                    <a:lnTo>
                      <a:pt x="1732" y="144"/>
                    </a:lnTo>
                    <a:lnTo>
                      <a:pt x="1735" y="141"/>
                    </a:lnTo>
                    <a:lnTo>
                      <a:pt x="1737" y="138"/>
                    </a:lnTo>
                    <a:lnTo>
                      <a:pt x="1744" y="127"/>
                    </a:lnTo>
                    <a:lnTo>
                      <a:pt x="1753" y="117"/>
                    </a:lnTo>
                    <a:lnTo>
                      <a:pt x="1759" y="113"/>
                    </a:lnTo>
                    <a:lnTo>
                      <a:pt x="1765" y="109"/>
                    </a:lnTo>
                    <a:lnTo>
                      <a:pt x="1772" y="106"/>
                    </a:lnTo>
                    <a:lnTo>
                      <a:pt x="1780" y="103"/>
                    </a:lnTo>
                    <a:lnTo>
                      <a:pt x="1790" y="101"/>
                    </a:lnTo>
                    <a:lnTo>
                      <a:pt x="1799" y="100"/>
                    </a:lnTo>
                    <a:lnTo>
                      <a:pt x="1807" y="100"/>
                    </a:lnTo>
                    <a:lnTo>
                      <a:pt x="1817" y="101"/>
                    </a:lnTo>
                    <a:lnTo>
                      <a:pt x="1825" y="103"/>
                    </a:lnTo>
                    <a:lnTo>
                      <a:pt x="1834" y="106"/>
                    </a:lnTo>
                    <a:lnTo>
                      <a:pt x="1842" y="110"/>
                    </a:lnTo>
                    <a:lnTo>
                      <a:pt x="1849" y="114"/>
                    </a:lnTo>
                    <a:lnTo>
                      <a:pt x="1861" y="125"/>
                    </a:lnTo>
                    <a:lnTo>
                      <a:pt x="1870" y="133"/>
                    </a:lnTo>
                    <a:lnTo>
                      <a:pt x="1874" y="138"/>
                    </a:lnTo>
                    <a:lnTo>
                      <a:pt x="1878" y="140"/>
                    </a:lnTo>
                    <a:lnTo>
                      <a:pt x="1882" y="144"/>
                    </a:lnTo>
                    <a:lnTo>
                      <a:pt x="1887" y="146"/>
                    </a:lnTo>
                    <a:lnTo>
                      <a:pt x="1889" y="146"/>
                    </a:lnTo>
                    <a:lnTo>
                      <a:pt x="1892" y="146"/>
                    </a:lnTo>
                    <a:lnTo>
                      <a:pt x="1894" y="146"/>
                    </a:lnTo>
                    <a:lnTo>
                      <a:pt x="1897" y="145"/>
                    </a:lnTo>
                    <a:lnTo>
                      <a:pt x="1901" y="141"/>
                    </a:lnTo>
                    <a:lnTo>
                      <a:pt x="1907" y="136"/>
                    </a:lnTo>
                    <a:lnTo>
                      <a:pt x="1912" y="132"/>
                    </a:lnTo>
                    <a:lnTo>
                      <a:pt x="1918" y="128"/>
                    </a:lnTo>
                    <a:lnTo>
                      <a:pt x="1924" y="126"/>
                    </a:lnTo>
                    <a:lnTo>
                      <a:pt x="1930" y="126"/>
                    </a:lnTo>
                    <a:lnTo>
                      <a:pt x="1937" y="128"/>
                    </a:lnTo>
                    <a:lnTo>
                      <a:pt x="1943" y="132"/>
                    </a:lnTo>
                    <a:lnTo>
                      <a:pt x="1950" y="136"/>
                    </a:lnTo>
                    <a:lnTo>
                      <a:pt x="1956" y="141"/>
                    </a:lnTo>
                    <a:lnTo>
                      <a:pt x="1961" y="147"/>
                    </a:lnTo>
                    <a:lnTo>
                      <a:pt x="1964" y="153"/>
                    </a:lnTo>
                    <a:lnTo>
                      <a:pt x="1968" y="159"/>
                    </a:lnTo>
                    <a:lnTo>
                      <a:pt x="1969" y="165"/>
                    </a:lnTo>
                    <a:lnTo>
                      <a:pt x="1968" y="171"/>
                    </a:lnTo>
                    <a:lnTo>
                      <a:pt x="1967" y="176"/>
                    </a:lnTo>
                    <a:lnTo>
                      <a:pt x="1965" y="182"/>
                    </a:lnTo>
                    <a:lnTo>
                      <a:pt x="1963" y="186"/>
                    </a:lnTo>
                    <a:lnTo>
                      <a:pt x="1957" y="197"/>
                    </a:lnTo>
                    <a:lnTo>
                      <a:pt x="1955" y="207"/>
                    </a:lnTo>
                    <a:lnTo>
                      <a:pt x="1954" y="216"/>
                    </a:lnTo>
                    <a:lnTo>
                      <a:pt x="1954" y="226"/>
                    </a:lnTo>
                    <a:lnTo>
                      <a:pt x="1955" y="233"/>
                    </a:lnTo>
                    <a:lnTo>
                      <a:pt x="1957" y="239"/>
                    </a:lnTo>
                    <a:lnTo>
                      <a:pt x="1961" y="246"/>
                    </a:lnTo>
                    <a:lnTo>
                      <a:pt x="1964" y="254"/>
                    </a:lnTo>
                    <a:lnTo>
                      <a:pt x="1969" y="262"/>
                    </a:lnTo>
                    <a:lnTo>
                      <a:pt x="1974" y="268"/>
                    </a:lnTo>
                    <a:lnTo>
                      <a:pt x="1979" y="274"/>
                    </a:lnTo>
                    <a:lnTo>
                      <a:pt x="1983" y="278"/>
                    </a:lnTo>
                    <a:lnTo>
                      <a:pt x="1988" y="280"/>
                    </a:lnTo>
                    <a:lnTo>
                      <a:pt x="1993" y="281"/>
                    </a:lnTo>
                    <a:lnTo>
                      <a:pt x="1999" y="279"/>
                    </a:lnTo>
                    <a:lnTo>
                      <a:pt x="2005" y="275"/>
                    </a:lnTo>
                    <a:lnTo>
                      <a:pt x="2008" y="274"/>
                    </a:lnTo>
                    <a:lnTo>
                      <a:pt x="2012" y="273"/>
                    </a:lnTo>
                    <a:lnTo>
                      <a:pt x="2014" y="273"/>
                    </a:lnTo>
                    <a:lnTo>
                      <a:pt x="2018" y="273"/>
                    </a:lnTo>
                    <a:lnTo>
                      <a:pt x="2025" y="277"/>
                    </a:lnTo>
                    <a:lnTo>
                      <a:pt x="2032" y="280"/>
                    </a:lnTo>
                    <a:lnTo>
                      <a:pt x="2045" y="293"/>
                    </a:lnTo>
                    <a:lnTo>
                      <a:pt x="2055" y="305"/>
                    </a:lnTo>
                    <a:lnTo>
                      <a:pt x="2059" y="310"/>
                    </a:lnTo>
                    <a:lnTo>
                      <a:pt x="2063" y="312"/>
                    </a:lnTo>
                    <a:lnTo>
                      <a:pt x="2067" y="315"/>
                    </a:lnTo>
                    <a:lnTo>
                      <a:pt x="2070" y="317"/>
                    </a:lnTo>
                    <a:lnTo>
                      <a:pt x="2077" y="317"/>
                    </a:lnTo>
                    <a:lnTo>
                      <a:pt x="2086" y="317"/>
                    </a:lnTo>
                    <a:lnTo>
                      <a:pt x="2094" y="318"/>
                    </a:lnTo>
                    <a:lnTo>
                      <a:pt x="2100" y="319"/>
                    </a:lnTo>
                    <a:lnTo>
                      <a:pt x="2105" y="322"/>
                    </a:lnTo>
                    <a:lnTo>
                      <a:pt x="2112" y="330"/>
                    </a:lnTo>
                    <a:lnTo>
                      <a:pt x="2115" y="334"/>
                    </a:lnTo>
                    <a:lnTo>
                      <a:pt x="2119" y="337"/>
                    </a:lnTo>
                    <a:lnTo>
                      <a:pt x="2124" y="341"/>
                    </a:lnTo>
                    <a:lnTo>
                      <a:pt x="2130" y="343"/>
                    </a:lnTo>
                    <a:lnTo>
                      <a:pt x="2141" y="347"/>
                    </a:lnTo>
                    <a:lnTo>
                      <a:pt x="2156" y="348"/>
                    </a:lnTo>
                    <a:lnTo>
                      <a:pt x="2170" y="348"/>
                    </a:lnTo>
                    <a:lnTo>
                      <a:pt x="2183" y="349"/>
                    </a:lnTo>
                    <a:lnTo>
                      <a:pt x="2194" y="352"/>
                    </a:lnTo>
                    <a:lnTo>
                      <a:pt x="2203" y="356"/>
                    </a:lnTo>
                    <a:lnTo>
                      <a:pt x="2212" y="361"/>
                    </a:lnTo>
                    <a:lnTo>
                      <a:pt x="2222" y="363"/>
                    </a:lnTo>
                    <a:lnTo>
                      <a:pt x="2227" y="363"/>
                    </a:lnTo>
                    <a:lnTo>
                      <a:pt x="2233" y="363"/>
                    </a:lnTo>
                    <a:lnTo>
                      <a:pt x="2238" y="361"/>
                    </a:lnTo>
                    <a:lnTo>
                      <a:pt x="2244" y="359"/>
                    </a:lnTo>
                    <a:lnTo>
                      <a:pt x="2253" y="355"/>
                    </a:lnTo>
                    <a:lnTo>
                      <a:pt x="2260" y="353"/>
                    </a:lnTo>
                    <a:lnTo>
                      <a:pt x="2269" y="353"/>
                    </a:lnTo>
                    <a:lnTo>
                      <a:pt x="2279" y="354"/>
                    </a:lnTo>
                    <a:lnTo>
                      <a:pt x="2290" y="358"/>
                    </a:lnTo>
                    <a:lnTo>
                      <a:pt x="2296" y="361"/>
                    </a:lnTo>
                    <a:lnTo>
                      <a:pt x="2298" y="363"/>
                    </a:lnTo>
                    <a:lnTo>
                      <a:pt x="2300" y="366"/>
                    </a:lnTo>
                    <a:lnTo>
                      <a:pt x="2300" y="369"/>
                    </a:lnTo>
                    <a:lnTo>
                      <a:pt x="2300" y="374"/>
                    </a:lnTo>
                    <a:lnTo>
                      <a:pt x="2300" y="378"/>
                    </a:lnTo>
                    <a:lnTo>
                      <a:pt x="2301" y="382"/>
                    </a:lnTo>
                    <a:lnTo>
                      <a:pt x="2302" y="385"/>
                    </a:lnTo>
                    <a:lnTo>
                      <a:pt x="2303" y="387"/>
                    </a:lnTo>
                    <a:lnTo>
                      <a:pt x="2307" y="390"/>
                    </a:lnTo>
                    <a:lnTo>
                      <a:pt x="2311" y="391"/>
                    </a:lnTo>
                    <a:lnTo>
                      <a:pt x="2317" y="391"/>
                    </a:lnTo>
                    <a:lnTo>
                      <a:pt x="2326" y="390"/>
                    </a:lnTo>
                    <a:lnTo>
                      <a:pt x="2345" y="388"/>
                    </a:lnTo>
                    <a:lnTo>
                      <a:pt x="2365" y="386"/>
                    </a:lnTo>
                    <a:lnTo>
                      <a:pt x="2384" y="384"/>
                    </a:lnTo>
                    <a:lnTo>
                      <a:pt x="2402" y="381"/>
                    </a:lnTo>
                    <a:lnTo>
                      <a:pt x="2408" y="379"/>
                    </a:lnTo>
                    <a:lnTo>
                      <a:pt x="2412" y="375"/>
                    </a:lnTo>
                    <a:lnTo>
                      <a:pt x="2416" y="372"/>
                    </a:lnTo>
                    <a:lnTo>
                      <a:pt x="2417" y="367"/>
                    </a:lnTo>
                    <a:lnTo>
                      <a:pt x="2420" y="358"/>
                    </a:lnTo>
                    <a:lnTo>
                      <a:pt x="2422" y="344"/>
                    </a:lnTo>
                    <a:lnTo>
                      <a:pt x="2424" y="338"/>
                    </a:lnTo>
                    <a:lnTo>
                      <a:pt x="2429" y="334"/>
                    </a:lnTo>
                    <a:lnTo>
                      <a:pt x="2434" y="330"/>
                    </a:lnTo>
                    <a:lnTo>
                      <a:pt x="2441" y="328"/>
                    </a:lnTo>
                    <a:lnTo>
                      <a:pt x="2455" y="327"/>
                    </a:lnTo>
                    <a:lnTo>
                      <a:pt x="2471" y="328"/>
                    </a:lnTo>
                    <a:lnTo>
                      <a:pt x="2486" y="329"/>
                    </a:lnTo>
                    <a:lnTo>
                      <a:pt x="2503" y="330"/>
                    </a:lnTo>
                    <a:lnTo>
                      <a:pt x="2523" y="331"/>
                    </a:lnTo>
                    <a:lnTo>
                      <a:pt x="2547" y="333"/>
                    </a:lnTo>
                    <a:lnTo>
                      <a:pt x="2569" y="334"/>
                    </a:lnTo>
                    <a:lnTo>
                      <a:pt x="2585" y="333"/>
                    </a:lnTo>
                    <a:lnTo>
                      <a:pt x="2592" y="331"/>
                    </a:lnTo>
                    <a:lnTo>
                      <a:pt x="2599" y="330"/>
                    </a:lnTo>
                    <a:lnTo>
                      <a:pt x="2606" y="327"/>
                    </a:lnTo>
                    <a:lnTo>
                      <a:pt x="2615" y="323"/>
                    </a:lnTo>
                    <a:lnTo>
                      <a:pt x="2624" y="319"/>
                    </a:lnTo>
                    <a:lnTo>
                      <a:pt x="2632" y="317"/>
                    </a:lnTo>
                    <a:lnTo>
                      <a:pt x="2642" y="315"/>
                    </a:lnTo>
                    <a:lnTo>
                      <a:pt x="2651" y="314"/>
                    </a:lnTo>
                    <a:lnTo>
                      <a:pt x="2668" y="312"/>
                    </a:lnTo>
                    <a:lnTo>
                      <a:pt x="2685" y="311"/>
                    </a:lnTo>
                    <a:lnTo>
                      <a:pt x="2704" y="311"/>
                    </a:lnTo>
                    <a:lnTo>
                      <a:pt x="2726" y="312"/>
                    </a:lnTo>
                    <a:lnTo>
                      <a:pt x="2737" y="314"/>
                    </a:lnTo>
                    <a:lnTo>
                      <a:pt x="2746" y="316"/>
                    </a:lnTo>
                    <a:lnTo>
                      <a:pt x="2755" y="319"/>
                    </a:lnTo>
                    <a:lnTo>
                      <a:pt x="2761" y="324"/>
                    </a:lnTo>
                    <a:lnTo>
                      <a:pt x="2771" y="335"/>
                    </a:lnTo>
                    <a:lnTo>
                      <a:pt x="2781" y="347"/>
                    </a:lnTo>
                    <a:lnTo>
                      <a:pt x="2787" y="352"/>
                    </a:lnTo>
                    <a:lnTo>
                      <a:pt x="2793" y="356"/>
                    </a:lnTo>
                    <a:lnTo>
                      <a:pt x="2799" y="360"/>
                    </a:lnTo>
                    <a:lnTo>
                      <a:pt x="2805" y="363"/>
                    </a:lnTo>
                    <a:lnTo>
                      <a:pt x="2809" y="365"/>
                    </a:lnTo>
                    <a:lnTo>
                      <a:pt x="2813" y="367"/>
                    </a:lnTo>
                    <a:lnTo>
                      <a:pt x="2817" y="371"/>
                    </a:lnTo>
                    <a:lnTo>
                      <a:pt x="2820" y="374"/>
                    </a:lnTo>
                    <a:lnTo>
                      <a:pt x="2827" y="384"/>
                    </a:lnTo>
                    <a:lnTo>
                      <a:pt x="2837" y="394"/>
                    </a:lnTo>
                    <a:lnTo>
                      <a:pt x="2840" y="398"/>
                    </a:lnTo>
                    <a:lnTo>
                      <a:pt x="2843" y="399"/>
                    </a:lnTo>
                    <a:lnTo>
                      <a:pt x="2845" y="400"/>
                    </a:lnTo>
                    <a:lnTo>
                      <a:pt x="2848" y="400"/>
                    </a:lnTo>
                    <a:lnTo>
                      <a:pt x="2851" y="398"/>
                    </a:lnTo>
                    <a:lnTo>
                      <a:pt x="2853" y="397"/>
                    </a:lnTo>
                    <a:lnTo>
                      <a:pt x="2856" y="393"/>
                    </a:lnTo>
                    <a:lnTo>
                      <a:pt x="2859" y="388"/>
                    </a:lnTo>
                    <a:lnTo>
                      <a:pt x="2863" y="384"/>
                    </a:lnTo>
                    <a:lnTo>
                      <a:pt x="2868" y="379"/>
                    </a:lnTo>
                    <a:lnTo>
                      <a:pt x="2874" y="375"/>
                    </a:lnTo>
                    <a:lnTo>
                      <a:pt x="2880" y="372"/>
                    </a:lnTo>
                    <a:lnTo>
                      <a:pt x="2888" y="368"/>
                    </a:lnTo>
                    <a:lnTo>
                      <a:pt x="2896" y="366"/>
                    </a:lnTo>
                    <a:lnTo>
                      <a:pt x="2905" y="365"/>
                    </a:lnTo>
                    <a:lnTo>
                      <a:pt x="2914" y="363"/>
                    </a:lnTo>
                    <a:lnTo>
                      <a:pt x="2938" y="363"/>
                    </a:lnTo>
                    <a:lnTo>
                      <a:pt x="2964" y="363"/>
                    </a:lnTo>
                    <a:lnTo>
                      <a:pt x="2977" y="362"/>
                    </a:lnTo>
                    <a:lnTo>
                      <a:pt x="2990" y="362"/>
                    </a:lnTo>
                    <a:lnTo>
                      <a:pt x="3002" y="360"/>
                    </a:lnTo>
                    <a:lnTo>
                      <a:pt x="3012" y="358"/>
                    </a:lnTo>
                    <a:lnTo>
                      <a:pt x="3021" y="353"/>
                    </a:lnTo>
                    <a:lnTo>
                      <a:pt x="3029" y="348"/>
                    </a:lnTo>
                    <a:lnTo>
                      <a:pt x="3038" y="340"/>
                    </a:lnTo>
                    <a:lnTo>
                      <a:pt x="3045" y="331"/>
                    </a:lnTo>
                    <a:lnTo>
                      <a:pt x="3052" y="322"/>
                    </a:lnTo>
                    <a:lnTo>
                      <a:pt x="3058" y="312"/>
                    </a:lnTo>
                    <a:lnTo>
                      <a:pt x="3064" y="300"/>
                    </a:lnTo>
                    <a:lnTo>
                      <a:pt x="3069" y="290"/>
                    </a:lnTo>
                    <a:lnTo>
                      <a:pt x="3077" y="267"/>
                    </a:lnTo>
                    <a:lnTo>
                      <a:pt x="3084" y="249"/>
                    </a:lnTo>
                    <a:lnTo>
                      <a:pt x="3088" y="242"/>
                    </a:lnTo>
                    <a:lnTo>
                      <a:pt x="3092" y="236"/>
                    </a:lnTo>
                    <a:lnTo>
                      <a:pt x="3098" y="233"/>
                    </a:lnTo>
                    <a:lnTo>
                      <a:pt x="3105" y="230"/>
                    </a:lnTo>
                    <a:lnTo>
                      <a:pt x="3113" y="229"/>
                    </a:lnTo>
                    <a:lnTo>
                      <a:pt x="3120" y="229"/>
                    </a:lnTo>
                    <a:lnTo>
                      <a:pt x="3126" y="230"/>
                    </a:lnTo>
                    <a:lnTo>
                      <a:pt x="3132" y="230"/>
                    </a:lnTo>
                    <a:lnTo>
                      <a:pt x="3136" y="232"/>
                    </a:lnTo>
                    <a:lnTo>
                      <a:pt x="3141" y="232"/>
                    </a:lnTo>
                    <a:lnTo>
                      <a:pt x="3146" y="232"/>
                    </a:lnTo>
                    <a:lnTo>
                      <a:pt x="3151" y="229"/>
                    </a:lnTo>
                    <a:lnTo>
                      <a:pt x="3159" y="226"/>
                    </a:lnTo>
                    <a:lnTo>
                      <a:pt x="3166" y="223"/>
                    </a:lnTo>
                    <a:lnTo>
                      <a:pt x="3168" y="223"/>
                    </a:lnTo>
                    <a:lnTo>
                      <a:pt x="3171" y="223"/>
                    </a:lnTo>
                    <a:lnTo>
                      <a:pt x="3174" y="226"/>
                    </a:lnTo>
                    <a:lnTo>
                      <a:pt x="3177" y="228"/>
                    </a:lnTo>
                    <a:lnTo>
                      <a:pt x="3180" y="230"/>
                    </a:lnTo>
                    <a:lnTo>
                      <a:pt x="3184" y="232"/>
                    </a:lnTo>
                    <a:lnTo>
                      <a:pt x="3186" y="233"/>
                    </a:lnTo>
                    <a:lnTo>
                      <a:pt x="3190" y="233"/>
                    </a:lnTo>
                    <a:lnTo>
                      <a:pt x="3196" y="232"/>
                    </a:lnTo>
                    <a:lnTo>
                      <a:pt x="3201" y="228"/>
                    </a:lnTo>
                    <a:lnTo>
                      <a:pt x="3204" y="226"/>
                    </a:lnTo>
                    <a:lnTo>
                      <a:pt x="3208" y="226"/>
                    </a:lnTo>
                    <a:lnTo>
                      <a:pt x="3214" y="227"/>
                    </a:lnTo>
                    <a:lnTo>
                      <a:pt x="3218" y="227"/>
                    </a:lnTo>
                    <a:lnTo>
                      <a:pt x="3230" y="230"/>
                    </a:lnTo>
                    <a:lnTo>
                      <a:pt x="3240" y="233"/>
                    </a:lnTo>
                    <a:lnTo>
                      <a:pt x="3248" y="234"/>
                    </a:lnTo>
                    <a:lnTo>
                      <a:pt x="3256" y="233"/>
                    </a:lnTo>
                    <a:lnTo>
                      <a:pt x="3261" y="230"/>
                    </a:lnTo>
                    <a:lnTo>
                      <a:pt x="3266" y="228"/>
                    </a:lnTo>
                    <a:lnTo>
                      <a:pt x="3271" y="226"/>
                    </a:lnTo>
                    <a:lnTo>
                      <a:pt x="3277" y="221"/>
                    </a:lnTo>
                    <a:lnTo>
                      <a:pt x="3283" y="216"/>
                    </a:lnTo>
                    <a:lnTo>
                      <a:pt x="3290" y="214"/>
                    </a:lnTo>
                    <a:lnTo>
                      <a:pt x="3297" y="212"/>
                    </a:lnTo>
                    <a:lnTo>
                      <a:pt x="3304" y="212"/>
                    </a:lnTo>
                    <a:lnTo>
                      <a:pt x="3311" y="214"/>
                    </a:lnTo>
                    <a:lnTo>
                      <a:pt x="3318" y="216"/>
                    </a:lnTo>
                    <a:lnTo>
                      <a:pt x="3324" y="218"/>
                    </a:lnTo>
                    <a:lnTo>
                      <a:pt x="3330" y="221"/>
                    </a:lnTo>
                    <a:lnTo>
                      <a:pt x="3338" y="228"/>
                    </a:lnTo>
                    <a:lnTo>
                      <a:pt x="3347" y="234"/>
                    </a:lnTo>
                    <a:lnTo>
                      <a:pt x="3352" y="235"/>
                    </a:lnTo>
                    <a:lnTo>
                      <a:pt x="3356" y="237"/>
                    </a:lnTo>
                    <a:lnTo>
                      <a:pt x="3363" y="239"/>
                    </a:lnTo>
                    <a:lnTo>
                      <a:pt x="3372" y="239"/>
                    </a:lnTo>
                    <a:lnTo>
                      <a:pt x="3390" y="240"/>
                    </a:lnTo>
                    <a:lnTo>
                      <a:pt x="3404" y="243"/>
                    </a:lnTo>
                    <a:lnTo>
                      <a:pt x="3410" y="245"/>
                    </a:lnTo>
                    <a:lnTo>
                      <a:pt x="3415" y="245"/>
                    </a:lnTo>
                    <a:lnTo>
                      <a:pt x="3418" y="243"/>
                    </a:lnTo>
                    <a:lnTo>
                      <a:pt x="3419" y="240"/>
                    </a:lnTo>
                    <a:lnTo>
                      <a:pt x="3422" y="236"/>
                    </a:lnTo>
                    <a:lnTo>
                      <a:pt x="3424" y="233"/>
                    </a:lnTo>
                    <a:lnTo>
                      <a:pt x="3428" y="230"/>
                    </a:lnTo>
                    <a:lnTo>
                      <a:pt x="3432" y="229"/>
                    </a:lnTo>
                    <a:lnTo>
                      <a:pt x="3442" y="227"/>
                    </a:lnTo>
                    <a:lnTo>
                      <a:pt x="3453" y="227"/>
                    </a:lnTo>
                    <a:lnTo>
                      <a:pt x="3464" y="224"/>
                    </a:lnTo>
                    <a:lnTo>
                      <a:pt x="3481" y="220"/>
                    </a:lnTo>
                    <a:lnTo>
                      <a:pt x="3497" y="216"/>
                    </a:lnTo>
                    <a:lnTo>
                      <a:pt x="3511" y="214"/>
                    </a:lnTo>
                    <a:lnTo>
                      <a:pt x="3517" y="214"/>
                    </a:lnTo>
                    <a:lnTo>
                      <a:pt x="3522" y="215"/>
                    </a:lnTo>
                    <a:lnTo>
                      <a:pt x="3526" y="215"/>
                    </a:lnTo>
                    <a:lnTo>
                      <a:pt x="3530" y="217"/>
                    </a:lnTo>
                    <a:lnTo>
                      <a:pt x="3532" y="220"/>
                    </a:lnTo>
                    <a:lnTo>
                      <a:pt x="3535" y="222"/>
                    </a:lnTo>
                    <a:lnTo>
                      <a:pt x="3536" y="227"/>
                    </a:lnTo>
                    <a:lnTo>
                      <a:pt x="3537" y="232"/>
                    </a:lnTo>
                    <a:lnTo>
                      <a:pt x="3538" y="237"/>
                    </a:lnTo>
                    <a:lnTo>
                      <a:pt x="3539" y="242"/>
                    </a:lnTo>
                    <a:lnTo>
                      <a:pt x="3541" y="247"/>
                    </a:lnTo>
                    <a:lnTo>
                      <a:pt x="3543" y="249"/>
                    </a:lnTo>
                    <a:lnTo>
                      <a:pt x="3545" y="252"/>
                    </a:lnTo>
                    <a:lnTo>
                      <a:pt x="3550" y="254"/>
                    </a:lnTo>
                    <a:lnTo>
                      <a:pt x="3555" y="255"/>
                    </a:lnTo>
                    <a:lnTo>
                      <a:pt x="3561" y="255"/>
                    </a:lnTo>
                    <a:lnTo>
                      <a:pt x="3575" y="256"/>
                    </a:lnTo>
                    <a:lnTo>
                      <a:pt x="3588" y="258"/>
                    </a:lnTo>
                    <a:lnTo>
                      <a:pt x="3601" y="259"/>
                    </a:lnTo>
                    <a:lnTo>
                      <a:pt x="3613" y="259"/>
                    </a:lnTo>
                    <a:lnTo>
                      <a:pt x="3623" y="258"/>
                    </a:lnTo>
                    <a:lnTo>
                      <a:pt x="3631" y="259"/>
                    </a:lnTo>
                    <a:lnTo>
                      <a:pt x="3636" y="260"/>
                    </a:lnTo>
                    <a:lnTo>
                      <a:pt x="3639" y="261"/>
                    </a:lnTo>
                    <a:lnTo>
                      <a:pt x="3643" y="265"/>
                    </a:lnTo>
                    <a:lnTo>
                      <a:pt x="3648" y="268"/>
                    </a:lnTo>
                    <a:lnTo>
                      <a:pt x="3651" y="271"/>
                    </a:lnTo>
                    <a:lnTo>
                      <a:pt x="3656" y="273"/>
                    </a:lnTo>
                    <a:lnTo>
                      <a:pt x="3661" y="273"/>
                    </a:lnTo>
                    <a:lnTo>
                      <a:pt x="3667" y="272"/>
                    </a:lnTo>
                    <a:lnTo>
                      <a:pt x="3676" y="268"/>
                    </a:lnTo>
                    <a:lnTo>
                      <a:pt x="3684" y="262"/>
                    </a:lnTo>
                    <a:lnTo>
                      <a:pt x="3692" y="256"/>
                    </a:lnTo>
                    <a:lnTo>
                      <a:pt x="3700" y="251"/>
                    </a:lnTo>
                    <a:lnTo>
                      <a:pt x="3705" y="248"/>
                    </a:lnTo>
                    <a:lnTo>
                      <a:pt x="3709" y="247"/>
                    </a:lnTo>
                    <a:lnTo>
                      <a:pt x="3715" y="247"/>
                    </a:lnTo>
                    <a:lnTo>
                      <a:pt x="3721" y="248"/>
                    </a:lnTo>
                    <a:lnTo>
                      <a:pt x="3734" y="252"/>
                    </a:lnTo>
                    <a:lnTo>
                      <a:pt x="3749" y="258"/>
                    </a:lnTo>
                    <a:lnTo>
                      <a:pt x="3756" y="260"/>
                    </a:lnTo>
                    <a:lnTo>
                      <a:pt x="3764" y="261"/>
                    </a:lnTo>
                    <a:lnTo>
                      <a:pt x="3772" y="262"/>
                    </a:lnTo>
                    <a:lnTo>
                      <a:pt x="3782" y="264"/>
                    </a:lnTo>
                    <a:lnTo>
                      <a:pt x="3801" y="262"/>
                    </a:lnTo>
                    <a:lnTo>
                      <a:pt x="3822" y="261"/>
                    </a:lnTo>
                    <a:lnTo>
                      <a:pt x="3843" y="261"/>
                    </a:lnTo>
                    <a:lnTo>
                      <a:pt x="3860" y="264"/>
                    </a:lnTo>
                    <a:lnTo>
                      <a:pt x="3869" y="266"/>
                    </a:lnTo>
                    <a:lnTo>
                      <a:pt x="3877" y="270"/>
                    </a:lnTo>
                    <a:lnTo>
                      <a:pt x="3886" y="273"/>
                    </a:lnTo>
                    <a:lnTo>
                      <a:pt x="3895" y="278"/>
                    </a:lnTo>
                    <a:lnTo>
                      <a:pt x="3902" y="283"/>
                    </a:lnTo>
                    <a:lnTo>
                      <a:pt x="3908" y="287"/>
                    </a:lnTo>
                    <a:lnTo>
                      <a:pt x="3913" y="292"/>
                    </a:lnTo>
                    <a:lnTo>
                      <a:pt x="3916" y="297"/>
                    </a:lnTo>
                    <a:lnTo>
                      <a:pt x="3919" y="304"/>
                    </a:lnTo>
                    <a:lnTo>
                      <a:pt x="3920" y="311"/>
                    </a:lnTo>
                    <a:lnTo>
                      <a:pt x="3921" y="315"/>
                    </a:lnTo>
                    <a:lnTo>
                      <a:pt x="3922" y="318"/>
                    </a:lnTo>
                    <a:lnTo>
                      <a:pt x="3926" y="323"/>
                    </a:lnTo>
                    <a:lnTo>
                      <a:pt x="3930" y="327"/>
                    </a:lnTo>
                    <a:lnTo>
                      <a:pt x="3940" y="334"/>
                    </a:lnTo>
                    <a:lnTo>
                      <a:pt x="3946" y="340"/>
                    </a:lnTo>
                    <a:lnTo>
                      <a:pt x="3949" y="346"/>
                    </a:lnTo>
                    <a:lnTo>
                      <a:pt x="3952" y="353"/>
                    </a:lnTo>
                    <a:lnTo>
                      <a:pt x="3953" y="358"/>
                    </a:lnTo>
                    <a:lnTo>
                      <a:pt x="3954" y="362"/>
                    </a:lnTo>
                    <a:lnTo>
                      <a:pt x="3958" y="366"/>
                    </a:lnTo>
                    <a:lnTo>
                      <a:pt x="3960" y="368"/>
                    </a:lnTo>
                    <a:lnTo>
                      <a:pt x="3964" y="371"/>
                    </a:lnTo>
                    <a:lnTo>
                      <a:pt x="3969" y="372"/>
                    </a:lnTo>
                    <a:lnTo>
                      <a:pt x="3973" y="371"/>
                    </a:lnTo>
                    <a:lnTo>
                      <a:pt x="3978" y="368"/>
                    </a:lnTo>
                    <a:lnTo>
                      <a:pt x="3985" y="365"/>
                    </a:lnTo>
                    <a:lnTo>
                      <a:pt x="3992" y="363"/>
                    </a:lnTo>
                    <a:lnTo>
                      <a:pt x="3998" y="363"/>
                    </a:lnTo>
                    <a:lnTo>
                      <a:pt x="4004" y="365"/>
                    </a:lnTo>
                    <a:lnTo>
                      <a:pt x="4016" y="371"/>
                    </a:lnTo>
                    <a:lnTo>
                      <a:pt x="4030" y="378"/>
                    </a:lnTo>
                    <a:lnTo>
                      <a:pt x="4041" y="382"/>
                    </a:lnTo>
                    <a:lnTo>
                      <a:pt x="4052" y="387"/>
                    </a:lnTo>
                    <a:lnTo>
                      <a:pt x="4056" y="390"/>
                    </a:lnTo>
                    <a:lnTo>
                      <a:pt x="4061" y="393"/>
                    </a:lnTo>
                    <a:lnTo>
                      <a:pt x="4065" y="397"/>
                    </a:lnTo>
                    <a:lnTo>
                      <a:pt x="4068" y="400"/>
                    </a:lnTo>
                    <a:lnTo>
                      <a:pt x="4072" y="404"/>
                    </a:lnTo>
                    <a:lnTo>
                      <a:pt x="4074" y="407"/>
                    </a:lnTo>
                    <a:lnTo>
                      <a:pt x="4078" y="411"/>
                    </a:lnTo>
                    <a:lnTo>
                      <a:pt x="4081" y="412"/>
                    </a:lnTo>
                    <a:lnTo>
                      <a:pt x="4085" y="413"/>
                    </a:lnTo>
                    <a:lnTo>
                      <a:pt x="4089" y="415"/>
                    </a:lnTo>
                    <a:lnTo>
                      <a:pt x="4092" y="413"/>
                    </a:lnTo>
                    <a:lnTo>
                      <a:pt x="4096" y="412"/>
                    </a:lnTo>
                    <a:lnTo>
                      <a:pt x="4099" y="410"/>
                    </a:lnTo>
                    <a:lnTo>
                      <a:pt x="4103" y="409"/>
                    </a:lnTo>
                    <a:lnTo>
                      <a:pt x="4108" y="409"/>
                    </a:lnTo>
                    <a:lnTo>
                      <a:pt x="4112" y="409"/>
                    </a:lnTo>
                    <a:lnTo>
                      <a:pt x="4117" y="409"/>
                    </a:lnTo>
                    <a:lnTo>
                      <a:pt x="4121" y="411"/>
                    </a:lnTo>
                    <a:lnTo>
                      <a:pt x="4125" y="413"/>
                    </a:lnTo>
                    <a:lnTo>
                      <a:pt x="4128" y="417"/>
                    </a:lnTo>
                    <a:lnTo>
                      <a:pt x="4131" y="422"/>
                    </a:lnTo>
                    <a:lnTo>
                      <a:pt x="4135" y="425"/>
                    </a:lnTo>
                    <a:lnTo>
                      <a:pt x="4141" y="430"/>
                    </a:lnTo>
                    <a:lnTo>
                      <a:pt x="4147" y="435"/>
                    </a:lnTo>
                    <a:lnTo>
                      <a:pt x="4161" y="444"/>
                    </a:lnTo>
                    <a:lnTo>
                      <a:pt x="4173" y="455"/>
                    </a:lnTo>
                    <a:lnTo>
                      <a:pt x="4186" y="468"/>
                    </a:lnTo>
                    <a:lnTo>
                      <a:pt x="4200" y="481"/>
                    </a:lnTo>
                    <a:lnTo>
                      <a:pt x="4217" y="493"/>
                    </a:lnTo>
                    <a:lnTo>
                      <a:pt x="4231" y="505"/>
                    </a:lnTo>
                    <a:lnTo>
                      <a:pt x="4236" y="508"/>
                    </a:lnTo>
                    <a:lnTo>
                      <a:pt x="4237" y="512"/>
                    </a:lnTo>
                    <a:lnTo>
                      <a:pt x="4235" y="514"/>
                    </a:lnTo>
                    <a:lnTo>
                      <a:pt x="4230" y="518"/>
                    </a:lnTo>
                    <a:lnTo>
                      <a:pt x="4224" y="522"/>
                    </a:lnTo>
                    <a:lnTo>
                      <a:pt x="4218" y="525"/>
                    </a:lnTo>
                    <a:lnTo>
                      <a:pt x="4212" y="527"/>
                    </a:lnTo>
                    <a:lnTo>
                      <a:pt x="4205" y="529"/>
                    </a:lnTo>
                    <a:lnTo>
                      <a:pt x="4194" y="530"/>
                    </a:lnTo>
                    <a:lnTo>
                      <a:pt x="4187" y="531"/>
                    </a:lnTo>
                    <a:lnTo>
                      <a:pt x="4185" y="531"/>
                    </a:lnTo>
                    <a:lnTo>
                      <a:pt x="4182" y="532"/>
                    </a:lnTo>
                    <a:lnTo>
                      <a:pt x="4181" y="535"/>
                    </a:lnTo>
                    <a:lnTo>
                      <a:pt x="4179" y="537"/>
                    </a:lnTo>
                    <a:lnTo>
                      <a:pt x="4177" y="541"/>
                    </a:lnTo>
                    <a:lnTo>
                      <a:pt x="4173" y="543"/>
                    </a:lnTo>
                    <a:lnTo>
                      <a:pt x="4168" y="545"/>
                    </a:lnTo>
                    <a:lnTo>
                      <a:pt x="4162" y="546"/>
                    </a:lnTo>
                    <a:lnTo>
                      <a:pt x="4159" y="546"/>
                    </a:lnTo>
                    <a:lnTo>
                      <a:pt x="4156" y="548"/>
                    </a:lnTo>
                    <a:lnTo>
                      <a:pt x="4155" y="550"/>
                    </a:lnTo>
                    <a:lnTo>
                      <a:pt x="4154" y="552"/>
                    </a:lnTo>
                    <a:lnTo>
                      <a:pt x="4153" y="558"/>
                    </a:lnTo>
                    <a:lnTo>
                      <a:pt x="4153" y="564"/>
                    </a:lnTo>
                    <a:lnTo>
                      <a:pt x="4154" y="571"/>
                    </a:lnTo>
                    <a:lnTo>
                      <a:pt x="4155" y="577"/>
                    </a:lnTo>
                    <a:lnTo>
                      <a:pt x="4160" y="585"/>
                    </a:lnTo>
                    <a:lnTo>
                      <a:pt x="4166" y="592"/>
                    </a:lnTo>
                    <a:lnTo>
                      <a:pt x="4174" y="600"/>
                    </a:lnTo>
                    <a:lnTo>
                      <a:pt x="4181" y="608"/>
                    </a:lnTo>
                    <a:lnTo>
                      <a:pt x="4188" y="615"/>
                    </a:lnTo>
                    <a:lnTo>
                      <a:pt x="4196" y="620"/>
                    </a:lnTo>
                    <a:lnTo>
                      <a:pt x="4203" y="624"/>
                    </a:lnTo>
                    <a:lnTo>
                      <a:pt x="4212" y="625"/>
                    </a:lnTo>
                    <a:lnTo>
                      <a:pt x="4224" y="626"/>
                    </a:lnTo>
                    <a:lnTo>
                      <a:pt x="4238" y="626"/>
                    </a:lnTo>
                    <a:lnTo>
                      <a:pt x="4245" y="627"/>
                    </a:lnTo>
                    <a:lnTo>
                      <a:pt x="4250" y="629"/>
                    </a:lnTo>
                    <a:lnTo>
                      <a:pt x="4255" y="630"/>
                    </a:lnTo>
                    <a:lnTo>
                      <a:pt x="4259" y="632"/>
                    </a:lnTo>
                    <a:lnTo>
                      <a:pt x="4261" y="634"/>
                    </a:lnTo>
                    <a:lnTo>
                      <a:pt x="4262" y="638"/>
                    </a:lnTo>
                    <a:lnTo>
                      <a:pt x="4263" y="642"/>
                    </a:lnTo>
                    <a:lnTo>
                      <a:pt x="4263" y="645"/>
                    </a:lnTo>
                    <a:lnTo>
                      <a:pt x="4262" y="649"/>
                    </a:lnTo>
                    <a:lnTo>
                      <a:pt x="4261" y="653"/>
                    </a:lnTo>
                    <a:lnTo>
                      <a:pt x="4259" y="658"/>
                    </a:lnTo>
                    <a:lnTo>
                      <a:pt x="4256" y="663"/>
                    </a:lnTo>
                    <a:lnTo>
                      <a:pt x="4249" y="672"/>
                    </a:lnTo>
                    <a:lnTo>
                      <a:pt x="4241" y="681"/>
                    </a:lnTo>
                    <a:lnTo>
                      <a:pt x="4237" y="687"/>
                    </a:lnTo>
                    <a:lnTo>
                      <a:pt x="4234" y="692"/>
                    </a:lnTo>
                    <a:lnTo>
                      <a:pt x="4231" y="699"/>
                    </a:lnTo>
                    <a:lnTo>
                      <a:pt x="4229" y="705"/>
                    </a:lnTo>
                    <a:lnTo>
                      <a:pt x="4228" y="711"/>
                    </a:lnTo>
                    <a:lnTo>
                      <a:pt x="4228" y="716"/>
                    </a:lnTo>
                    <a:lnTo>
                      <a:pt x="4228" y="722"/>
                    </a:lnTo>
                    <a:lnTo>
                      <a:pt x="4229" y="727"/>
                    </a:lnTo>
                    <a:lnTo>
                      <a:pt x="4232" y="734"/>
                    </a:lnTo>
                    <a:lnTo>
                      <a:pt x="4235" y="741"/>
                    </a:lnTo>
                    <a:lnTo>
                      <a:pt x="4235" y="744"/>
                    </a:lnTo>
                    <a:lnTo>
                      <a:pt x="4235" y="746"/>
                    </a:lnTo>
                    <a:lnTo>
                      <a:pt x="4232" y="747"/>
                    </a:lnTo>
                    <a:lnTo>
                      <a:pt x="4230" y="750"/>
                    </a:lnTo>
                    <a:lnTo>
                      <a:pt x="4225" y="752"/>
                    </a:lnTo>
                    <a:lnTo>
                      <a:pt x="4222" y="754"/>
                    </a:lnTo>
                    <a:lnTo>
                      <a:pt x="4219" y="757"/>
                    </a:lnTo>
                    <a:lnTo>
                      <a:pt x="4217" y="759"/>
                    </a:lnTo>
                    <a:lnTo>
                      <a:pt x="4216" y="763"/>
                    </a:lnTo>
                    <a:lnTo>
                      <a:pt x="4215" y="766"/>
                    </a:lnTo>
                    <a:lnTo>
                      <a:pt x="4216" y="770"/>
                    </a:lnTo>
                    <a:lnTo>
                      <a:pt x="4217" y="772"/>
                    </a:lnTo>
                    <a:lnTo>
                      <a:pt x="4218" y="777"/>
                    </a:lnTo>
                    <a:lnTo>
                      <a:pt x="4219" y="783"/>
                    </a:lnTo>
                    <a:lnTo>
                      <a:pt x="4218" y="787"/>
                    </a:lnTo>
                    <a:lnTo>
                      <a:pt x="4217" y="790"/>
                    </a:lnTo>
                    <a:lnTo>
                      <a:pt x="4215" y="794"/>
                    </a:lnTo>
                    <a:lnTo>
                      <a:pt x="4212" y="797"/>
                    </a:lnTo>
                    <a:lnTo>
                      <a:pt x="4205" y="802"/>
                    </a:lnTo>
                    <a:lnTo>
                      <a:pt x="4198" y="806"/>
                    </a:lnTo>
                    <a:lnTo>
                      <a:pt x="4188" y="808"/>
                    </a:lnTo>
                    <a:lnTo>
                      <a:pt x="4175" y="810"/>
                    </a:lnTo>
                    <a:lnTo>
                      <a:pt x="4160" y="812"/>
                    </a:lnTo>
                    <a:lnTo>
                      <a:pt x="4146" y="814"/>
                    </a:lnTo>
                    <a:lnTo>
                      <a:pt x="4139" y="816"/>
                    </a:lnTo>
                    <a:lnTo>
                      <a:pt x="4134" y="820"/>
                    </a:lnTo>
                    <a:lnTo>
                      <a:pt x="4129" y="823"/>
                    </a:lnTo>
                    <a:lnTo>
                      <a:pt x="4127" y="829"/>
                    </a:lnTo>
                    <a:lnTo>
                      <a:pt x="4124" y="840"/>
                    </a:lnTo>
                    <a:lnTo>
                      <a:pt x="4124" y="848"/>
                    </a:lnTo>
                    <a:lnTo>
                      <a:pt x="4123" y="852"/>
                    </a:lnTo>
                    <a:lnTo>
                      <a:pt x="4123" y="854"/>
                    </a:lnTo>
                    <a:lnTo>
                      <a:pt x="4122" y="857"/>
                    </a:lnTo>
                    <a:lnTo>
                      <a:pt x="4119" y="858"/>
                    </a:lnTo>
                    <a:lnTo>
                      <a:pt x="4114" y="861"/>
                    </a:lnTo>
                    <a:lnTo>
                      <a:pt x="4106" y="865"/>
                    </a:lnTo>
                    <a:lnTo>
                      <a:pt x="4104" y="866"/>
                    </a:lnTo>
                    <a:lnTo>
                      <a:pt x="4100" y="870"/>
                    </a:lnTo>
                    <a:lnTo>
                      <a:pt x="4098" y="872"/>
                    </a:lnTo>
                    <a:lnTo>
                      <a:pt x="4097" y="876"/>
                    </a:lnTo>
                    <a:lnTo>
                      <a:pt x="4096" y="884"/>
                    </a:lnTo>
                    <a:lnTo>
                      <a:pt x="4098" y="894"/>
                    </a:lnTo>
                    <a:lnTo>
                      <a:pt x="4099" y="898"/>
                    </a:lnTo>
                    <a:lnTo>
                      <a:pt x="4102" y="904"/>
                    </a:lnTo>
                    <a:lnTo>
                      <a:pt x="4104" y="908"/>
                    </a:lnTo>
                    <a:lnTo>
                      <a:pt x="4106" y="913"/>
                    </a:lnTo>
                    <a:lnTo>
                      <a:pt x="4114" y="920"/>
                    </a:lnTo>
                    <a:lnTo>
                      <a:pt x="4121" y="927"/>
                    </a:lnTo>
                    <a:lnTo>
                      <a:pt x="4124" y="930"/>
                    </a:lnTo>
                    <a:lnTo>
                      <a:pt x="4127" y="934"/>
                    </a:lnTo>
                    <a:lnTo>
                      <a:pt x="4129" y="939"/>
                    </a:lnTo>
                    <a:lnTo>
                      <a:pt x="4131" y="942"/>
                    </a:lnTo>
                    <a:lnTo>
                      <a:pt x="4131" y="947"/>
                    </a:lnTo>
                    <a:lnTo>
                      <a:pt x="4131" y="951"/>
                    </a:lnTo>
                    <a:lnTo>
                      <a:pt x="4129" y="955"/>
                    </a:lnTo>
                    <a:lnTo>
                      <a:pt x="4128" y="959"/>
                    </a:lnTo>
                    <a:lnTo>
                      <a:pt x="4122" y="967"/>
                    </a:lnTo>
                    <a:lnTo>
                      <a:pt x="4116" y="976"/>
                    </a:lnTo>
                    <a:lnTo>
                      <a:pt x="4111" y="985"/>
                    </a:lnTo>
                    <a:lnTo>
                      <a:pt x="4105" y="995"/>
                    </a:lnTo>
                    <a:lnTo>
                      <a:pt x="4102" y="1004"/>
                    </a:lnTo>
                    <a:lnTo>
                      <a:pt x="4100" y="1012"/>
                    </a:lnTo>
                    <a:lnTo>
                      <a:pt x="4100" y="1016"/>
                    </a:lnTo>
                    <a:lnTo>
                      <a:pt x="4102" y="1020"/>
                    </a:lnTo>
                    <a:lnTo>
                      <a:pt x="4103" y="1023"/>
                    </a:lnTo>
                    <a:lnTo>
                      <a:pt x="4105" y="1027"/>
                    </a:lnTo>
                    <a:lnTo>
                      <a:pt x="4110" y="1033"/>
                    </a:lnTo>
                    <a:lnTo>
                      <a:pt x="4117" y="1036"/>
                    </a:lnTo>
                    <a:lnTo>
                      <a:pt x="4125" y="1037"/>
                    </a:lnTo>
                    <a:lnTo>
                      <a:pt x="4135" y="1037"/>
                    </a:lnTo>
                    <a:lnTo>
                      <a:pt x="4144" y="1035"/>
                    </a:lnTo>
                    <a:lnTo>
                      <a:pt x="4153" y="1033"/>
                    </a:lnTo>
                    <a:lnTo>
                      <a:pt x="4158" y="1031"/>
                    </a:lnTo>
                    <a:lnTo>
                      <a:pt x="4162" y="1031"/>
                    </a:lnTo>
                    <a:lnTo>
                      <a:pt x="4168" y="1033"/>
                    </a:lnTo>
                    <a:lnTo>
                      <a:pt x="4173" y="1035"/>
                    </a:lnTo>
                    <a:lnTo>
                      <a:pt x="4179" y="1037"/>
                    </a:lnTo>
                    <a:lnTo>
                      <a:pt x="4184" y="1040"/>
                    </a:lnTo>
                    <a:lnTo>
                      <a:pt x="4188" y="1043"/>
                    </a:lnTo>
                    <a:lnTo>
                      <a:pt x="4191" y="1047"/>
                    </a:lnTo>
                    <a:lnTo>
                      <a:pt x="4194" y="1056"/>
                    </a:lnTo>
                    <a:lnTo>
                      <a:pt x="4196" y="1067"/>
                    </a:lnTo>
                    <a:lnTo>
                      <a:pt x="4196" y="1078"/>
                    </a:lnTo>
                    <a:lnTo>
                      <a:pt x="4194" y="1086"/>
                    </a:lnTo>
                    <a:lnTo>
                      <a:pt x="4192" y="1090"/>
                    </a:lnTo>
                    <a:lnTo>
                      <a:pt x="4190" y="1093"/>
                    </a:lnTo>
                    <a:lnTo>
                      <a:pt x="4185" y="1097"/>
                    </a:lnTo>
                    <a:lnTo>
                      <a:pt x="4180" y="1099"/>
                    </a:lnTo>
                    <a:lnTo>
                      <a:pt x="4171" y="1103"/>
                    </a:lnTo>
                    <a:lnTo>
                      <a:pt x="4162" y="1105"/>
                    </a:lnTo>
                    <a:lnTo>
                      <a:pt x="4154" y="1109"/>
                    </a:lnTo>
                    <a:lnTo>
                      <a:pt x="4146" y="1112"/>
                    </a:lnTo>
                    <a:lnTo>
                      <a:pt x="4142" y="1115"/>
                    </a:lnTo>
                    <a:lnTo>
                      <a:pt x="4139" y="1117"/>
                    </a:lnTo>
                    <a:lnTo>
                      <a:pt x="4136" y="1119"/>
                    </a:lnTo>
                    <a:lnTo>
                      <a:pt x="4135" y="1123"/>
                    </a:lnTo>
                    <a:lnTo>
                      <a:pt x="4135" y="1130"/>
                    </a:lnTo>
                    <a:lnTo>
                      <a:pt x="4137" y="1136"/>
                    </a:lnTo>
                    <a:lnTo>
                      <a:pt x="4141" y="1141"/>
                    </a:lnTo>
                    <a:lnTo>
                      <a:pt x="4146" y="1146"/>
                    </a:lnTo>
                    <a:lnTo>
                      <a:pt x="4152" y="1149"/>
                    </a:lnTo>
                    <a:lnTo>
                      <a:pt x="4155" y="1155"/>
                    </a:lnTo>
                    <a:lnTo>
                      <a:pt x="4156" y="1157"/>
                    </a:lnTo>
                    <a:lnTo>
                      <a:pt x="4158" y="1161"/>
                    </a:lnTo>
                    <a:lnTo>
                      <a:pt x="4158" y="1165"/>
                    </a:lnTo>
                    <a:lnTo>
                      <a:pt x="4156" y="1168"/>
                    </a:lnTo>
                    <a:lnTo>
                      <a:pt x="4155" y="1173"/>
                    </a:lnTo>
                    <a:lnTo>
                      <a:pt x="4154" y="1178"/>
                    </a:lnTo>
                    <a:lnTo>
                      <a:pt x="4154" y="1181"/>
                    </a:lnTo>
                    <a:lnTo>
                      <a:pt x="4155" y="1187"/>
                    </a:lnTo>
                    <a:lnTo>
                      <a:pt x="4156" y="1198"/>
                    </a:lnTo>
                    <a:lnTo>
                      <a:pt x="4156" y="1211"/>
                    </a:lnTo>
                    <a:lnTo>
                      <a:pt x="4154" y="1225"/>
                    </a:lnTo>
                    <a:lnTo>
                      <a:pt x="4152" y="1238"/>
                    </a:lnTo>
                    <a:lnTo>
                      <a:pt x="4149" y="1249"/>
                    </a:lnTo>
                    <a:lnTo>
                      <a:pt x="4147" y="1256"/>
                    </a:lnTo>
                    <a:lnTo>
                      <a:pt x="4147" y="1260"/>
                    </a:lnTo>
                    <a:lnTo>
                      <a:pt x="4148" y="1263"/>
                    </a:lnTo>
                    <a:lnTo>
                      <a:pt x="4148" y="1267"/>
                    </a:lnTo>
                    <a:lnTo>
                      <a:pt x="4150" y="1272"/>
                    </a:lnTo>
                    <a:lnTo>
                      <a:pt x="4154" y="1279"/>
                    </a:lnTo>
                    <a:lnTo>
                      <a:pt x="4159" y="1283"/>
                    </a:lnTo>
                    <a:lnTo>
                      <a:pt x="4160" y="1285"/>
                    </a:lnTo>
                    <a:lnTo>
                      <a:pt x="4160" y="1287"/>
                    </a:lnTo>
                    <a:lnTo>
                      <a:pt x="4160" y="1289"/>
                    </a:lnTo>
                    <a:lnTo>
                      <a:pt x="4159" y="1293"/>
                    </a:lnTo>
                    <a:lnTo>
                      <a:pt x="4147" y="1307"/>
                    </a:lnTo>
                    <a:lnTo>
                      <a:pt x="4135" y="1321"/>
                    </a:lnTo>
                    <a:lnTo>
                      <a:pt x="4131" y="1330"/>
                    </a:lnTo>
                    <a:lnTo>
                      <a:pt x="4129" y="1336"/>
                    </a:lnTo>
                    <a:lnTo>
                      <a:pt x="4128" y="1343"/>
                    </a:lnTo>
                    <a:lnTo>
                      <a:pt x="4127" y="1350"/>
                    </a:lnTo>
                    <a:lnTo>
                      <a:pt x="4124" y="1357"/>
                    </a:lnTo>
                    <a:lnTo>
                      <a:pt x="4121" y="1362"/>
                    </a:lnTo>
                    <a:lnTo>
                      <a:pt x="4118" y="1364"/>
                    </a:lnTo>
                    <a:lnTo>
                      <a:pt x="4116" y="1365"/>
                    </a:lnTo>
                    <a:lnTo>
                      <a:pt x="4111" y="1367"/>
                    </a:lnTo>
                    <a:lnTo>
                      <a:pt x="4108" y="1368"/>
                    </a:lnTo>
                    <a:lnTo>
                      <a:pt x="4096" y="1368"/>
                    </a:lnTo>
                    <a:lnTo>
                      <a:pt x="4085" y="1369"/>
                    </a:lnTo>
                    <a:lnTo>
                      <a:pt x="4074" y="1370"/>
                    </a:lnTo>
                    <a:lnTo>
                      <a:pt x="4067" y="1374"/>
                    </a:lnTo>
                    <a:lnTo>
                      <a:pt x="4061" y="1380"/>
                    </a:lnTo>
                    <a:lnTo>
                      <a:pt x="4055" y="1388"/>
                    </a:lnTo>
                    <a:lnTo>
                      <a:pt x="4054" y="1393"/>
                    </a:lnTo>
                    <a:lnTo>
                      <a:pt x="4053" y="1398"/>
                    </a:lnTo>
                    <a:lnTo>
                      <a:pt x="4052" y="1402"/>
                    </a:lnTo>
                    <a:lnTo>
                      <a:pt x="4053" y="1407"/>
                    </a:lnTo>
                    <a:lnTo>
                      <a:pt x="4056" y="1417"/>
                    </a:lnTo>
                    <a:lnTo>
                      <a:pt x="4061" y="1427"/>
                    </a:lnTo>
                    <a:lnTo>
                      <a:pt x="4067" y="1438"/>
                    </a:lnTo>
                    <a:lnTo>
                      <a:pt x="4072" y="1446"/>
                    </a:lnTo>
                    <a:lnTo>
                      <a:pt x="4077" y="1453"/>
                    </a:lnTo>
                    <a:lnTo>
                      <a:pt x="4080" y="1459"/>
                    </a:lnTo>
                    <a:lnTo>
                      <a:pt x="4083" y="1466"/>
                    </a:lnTo>
                    <a:lnTo>
                      <a:pt x="4085" y="1474"/>
                    </a:lnTo>
                    <a:lnTo>
                      <a:pt x="4087" y="1480"/>
                    </a:lnTo>
                    <a:lnTo>
                      <a:pt x="4092" y="1483"/>
                    </a:lnTo>
                    <a:lnTo>
                      <a:pt x="4096" y="1485"/>
                    </a:lnTo>
                    <a:lnTo>
                      <a:pt x="4100" y="1485"/>
                    </a:lnTo>
                    <a:lnTo>
                      <a:pt x="4105" y="1487"/>
                    </a:lnTo>
                    <a:lnTo>
                      <a:pt x="4110" y="1488"/>
                    </a:lnTo>
                    <a:lnTo>
                      <a:pt x="4115" y="1491"/>
                    </a:lnTo>
                    <a:lnTo>
                      <a:pt x="4121" y="1497"/>
                    </a:lnTo>
                    <a:lnTo>
                      <a:pt x="4124" y="1504"/>
                    </a:lnTo>
                    <a:lnTo>
                      <a:pt x="4128" y="1513"/>
                    </a:lnTo>
                    <a:lnTo>
                      <a:pt x="4129" y="1516"/>
                    </a:lnTo>
                    <a:lnTo>
                      <a:pt x="4130" y="1520"/>
                    </a:lnTo>
                    <a:lnTo>
                      <a:pt x="4130" y="1524"/>
                    </a:lnTo>
                    <a:lnTo>
                      <a:pt x="4129" y="1526"/>
                    </a:lnTo>
                    <a:lnTo>
                      <a:pt x="4125" y="1531"/>
                    </a:lnTo>
                    <a:lnTo>
                      <a:pt x="4122" y="1535"/>
                    </a:lnTo>
                    <a:lnTo>
                      <a:pt x="4121" y="1537"/>
                    </a:lnTo>
                    <a:lnTo>
                      <a:pt x="4121" y="1540"/>
                    </a:lnTo>
                    <a:lnTo>
                      <a:pt x="4121" y="1544"/>
                    </a:lnTo>
                    <a:lnTo>
                      <a:pt x="4123" y="1548"/>
                    </a:lnTo>
                    <a:lnTo>
                      <a:pt x="4130" y="1558"/>
                    </a:lnTo>
                    <a:lnTo>
                      <a:pt x="4135" y="1567"/>
                    </a:lnTo>
                    <a:lnTo>
                      <a:pt x="4137" y="1572"/>
                    </a:lnTo>
                    <a:lnTo>
                      <a:pt x="4139" y="1576"/>
                    </a:lnTo>
                    <a:lnTo>
                      <a:pt x="4140" y="1581"/>
                    </a:lnTo>
                    <a:lnTo>
                      <a:pt x="4140" y="1587"/>
                    </a:lnTo>
                    <a:lnTo>
                      <a:pt x="4139" y="1597"/>
                    </a:lnTo>
                    <a:lnTo>
                      <a:pt x="4136" y="1607"/>
                    </a:lnTo>
                    <a:lnTo>
                      <a:pt x="4136" y="1610"/>
                    </a:lnTo>
                    <a:lnTo>
                      <a:pt x="4137" y="1614"/>
                    </a:lnTo>
                    <a:lnTo>
                      <a:pt x="4140" y="1617"/>
                    </a:lnTo>
                    <a:lnTo>
                      <a:pt x="4143" y="1621"/>
                    </a:lnTo>
                    <a:lnTo>
                      <a:pt x="4156" y="1628"/>
                    </a:lnTo>
                    <a:lnTo>
                      <a:pt x="4174" y="1635"/>
                    </a:lnTo>
                    <a:lnTo>
                      <a:pt x="4182" y="1640"/>
                    </a:lnTo>
                    <a:lnTo>
                      <a:pt x="4191" y="1645"/>
                    </a:lnTo>
                    <a:lnTo>
                      <a:pt x="4197" y="1651"/>
                    </a:lnTo>
                    <a:lnTo>
                      <a:pt x="4200" y="1657"/>
                    </a:lnTo>
                    <a:lnTo>
                      <a:pt x="4203" y="1663"/>
                    </a:lnTo>
                    <a:lnTo>
                      <a:pt x="4205" y="1669"/>
                    </a:lnTo>
                    <a:lnTo>
                      <a:pt x="4205" y="1673"/>
                    </a:lnTo>
                    <a:lnTo>
                      <a:pt x="4206" y="1678"/>
                    </a:lnTo>
                    <a:lnTo>
                      <a:pt x="4205" y="1686"/>
                    </a:lnTo>
                    <a:lnTo>
                      <a:pt x="4205" y="1697"/>
                    </a:lnTo>
                    <a:lnTo>
                      <a:pt x="4205" y="1709"/>
                    </a:lnTo>
                    <a:lnTo>
                      <a:pt x="4209" y="1724"/>
                    </a:lnTo>
                    <a:lnTo>
                      <a:pt x="4211" y="1732"/>
                    </a:lnTo>
                    <a:lnTo>
                      <a:pt x="4213" y="1739"/>
                    </a:lnTo>
                    <a:lnTo>
                      <a:pt x="4217" y="1745"/>
                    </a:lnTo>
                    <a:lnTo>
                      <a:pt x="4221" y="1749"/>
                    </a:lnTo>
                    <a:lnTo>
                      <a:pt x="4228" y="1760"/>
                    </a:lnTo>
                    <a:lnTo>
                      <a:pt x="4235" y="1774"/>
                    </a:lnTo>
                    <a:lnTo>
                      <a:pt x="4240" y="1780"/>
                    </a:lnTo>
                    <a:lnTo>
                      <a:pt x="4243" y="1786"/>
                    </a:lnTo>
                    <a:lnTo>
                      <a:pt x="4248" y="1791"/>
                    </a:lnTo>
                    <a:lnTo>
                      <a:pt x="4251" y="1795"/>
                    </a:lnTo>
                    <a:lnTo>
                      <a:pt x="4256" y="1797"/>
                    </a:lnTo>
                    <a:lnTo>
                      <a:pt x="4261" y="1798"/>
                    </a:lnTo>
                    <a:lnTo>
                      <a:pt x="4267" y="1799"/>
                    </a:lnTo>
                    <a:lnTo>
                      <a:pt x="4273" y="1799"/>
                    </a:lnTo>
                    <a:lnTo>
                      <a:pt x="4279" y="1799"/>
                    </a:lnTo>
                    <a:lnTo>
                      <a:pt x="4285" y="1800"/>
                    </a:lnTo>
                    <a:lnTo>
                      <a:pt x="4289" y="1803"/>
                    </a:lnTo>
                    <a:lnTo>
                      <a:pt x="4293" y="1805"/>
                    </a:lnTo>
                    <a:lnTo>
                      <a:pt x="4300" y="1811"/>
                    </a:lnTo>
                    <a:lnTo>
                      <a:pt x="4307" y="1816"/>
                    </a:lnTo>
                    <a:lnTo>
                      <a:pt x="4317" y="1818"/>
                    </a:lnTo>
                    <a:lnTo>
                      <a:pt x="4326" y="1819"/>
                    </a:lnTo>
                    <a:lnTo>
                      <a:pt x="4331" y="1819"/>
                    </a:lnTo>
                    <a:lnTo>
                      <a:pt x="4333" y="1821"/>
                    </a:lnTo>
                    <a:lnTo>
                      <a:pt x="4336" y="1822"/>
                    </a:lnTo>
                    <a:lnTo>
                      <a:pt x="4336" y="1824"/>
                    </a:lnTo>
                    <a:lnTo>
                      <a:pt x="4335" y="1830"/>
                    </a:lnTo>
                    <a:lnTo>
                      <a:pt x="4331" y="1836"/>
                    </a:lnTo>
                    <a:lnTo>
                      <a:pt x="4330" y="1838"/>
                    </a:lnTo>
                    <a:lnTo>
                      <a:pt x="4330" y="1841"/>
                    </a:lnTo>
                    <a:lnTo>
                      <a:pt x="4330" y="1843"/>
                    </a:lnTo>
                    <a:lnTo>
                      <a:pt x="4332" y="1846"/>
                    </a:lnTo>
                    <a:lnTo>
                      <a:pt x="4337" y="1852"/>
                    </a:lnTo>
                    <a:lnTo>
                      <a:pt x="4343" y="1858"/>
                    </a:lnTo>
                    <a:lnTo>
                      <a:pt x="4352" y="1865"/>
                    </a:lnTo>
                    <a:lnTo>
                      <a:pt x="4366" y="1872"/>
                    </a:lnTo>
                    <a:lnTo>
                      <a:pt x="4374" y="1874"/>
                    </a:lnTo>
                    <a:lnTo>
                      <a:pt x="4381" y="1877"/>
                    </a:lnTo>
                    <a:lnTo>
                      <a:pt x="4388" y="1878"/>
                    </a:lnTo>
                    <a:lnTo>
                      <a:pt x="4395" y="1878"/>
                    </a:lnTo>
                    <a:lnTo>
                      <a:pt x="4401" y="1875"/>
                    </a:lnTo>
                    <a:lnTo>
                      <a:pt x="4407" y="1873"/>
                    </a:lnTo>
                    <a:lnTo>
                      <a:pt x="4412" y="1871"/>
                    </a:lnTo>
                    <a:lnTo>
                      <a:pt x="4415" y="1867"/>
                    </a:lnTo>
                    <a:lnTo>
                      <a:pt x="4424" y="1858"/>
                    </a:lnTo>
                    <a:lnTo>
                      <a:pt x="4431" y="1849"/>
                    </a:lnTo>
                    <a:lnTo>
                      <a:pt x="4435" y="1846"/>
                    </a:lnTo>
                    <a:lnTo>
                      <a:pt x="4439" y="1842"/>
                    </a:lnTo>
                    <a:lnTo>
                      <a:pt x="4443" y="1840"/>
                    </a:lnTo>
                    <a:lnTo>
                      <a:pt x="4448" y="1837"/>
                    </a:lnTo>
                    <a:lnTo>
                      <a:pt x="4451" y="1837"/>
                    </a:lnTo>
                    <a:lnTo>
                      <a:pt x="4455" y="1837"/>
                    </a:lnTo>
                    <a:lnTo>
                      <a:pt x="4458" y="1838"/>
                    </a:lnTo>
                    <a:lnTo>
                      <a:pt x="4462" y="1842"/>
                    </a:lnTo>
                    <a:lnTo>
                      <a:pt x="4464" y="1846"/>
                    </a:lnTo>
                    <a:lnTo>
                      <a:pt x="4468" y="1848"/>
                    </a:lnTo>
                    <a:lnTo>
                      <a:pt x="4470" y="1850"/>
                    </a:lnTo>
                    <a:lnTo>
                      <a:pt x="4475" y="1853"/>
                    </a:lnTo>
                    <a:lnTo>
                      <a:pt x="4484" y="1854"/>
                    </a:lnTo>
                    <a:lnTo>
                      <a:pt x="4495" y="1854"/>
                    </a:lnTo>
                    <a:lnTo>
                      <a:pt x="4507" y="1854"/>
                    </a:lnTo>
                    <a:lnTo>
                      <a:pt x="4517" y="1850"/>
                    </a:lnTo>
                    <a:lnTo>
                      <a:pt x="4520" y="1849"/>
                    </a:lnTo>
                    <a:lnTo>
                      <a:pt x="4522" y="1846"/>
                    </a:lnTo>
                    <a:lnTo>
                      <a:pt x="4525" y="1842"/>
                    </a:lnTo>
                    <a:lnTo>
                      <a:pt x="4527" y="1838"/>
                    </a:lnTo>
                    <a:lnTo>
                      <a:pt x="4531" y="1831"/>
                    </a:lnTo>
                    <a:lnTo>
                      <a:pt x="4536" y="1827"/>
                    </a:lnTo>
                    <a:lnTo>
                      <a:pt x="4539" y="1824"/>
                    </a:lnTo>
                    <a:lnTo>
                      <a:pt x="4543" y="1824"/>
                    </a:lnTo>
                    <a:lnTo>
                      <a:pt x="4546" y="1823"/>
                    </a:lnTo>
                    <a:lnTo>
                      <a:pt x="4552" y="1824"/>
                    </a:lnTo>
                    <a:lnTo>
                      <a:pt x="4563" y="1825"/>
                    </a:lnTo>
                    <a:lnTo>
                      <a:pt x="4574" y="1827"/>
                    </a:lnTo>
                    <a:lnTo>
                      <a:pt x="4582" y="1828"/>
                    </a:lnTo>
                    <a:lnTo>
                      <a:pt x="4591" y="1829"/>
                    </a:lnTo>
                    <a:lnTo>
                      <a:pt x="4595" y="1830"/>
                    </a:lnTo>
                    <a:lnTo>
                      <a:pt x="4597" y="1831"/>
                    </a:lnTo>
                    <a:lnTo>
                      <a:pt x="4600" y="1833"/>
                    </a:lnTo>
                    <a:lnTo>
                      <a:pt x="4601" y="1834"/>
                    </a:lnTo>
                    <a:lnTo>
                      <a:pt x="4601" y="1836"/>
                    </a:lnTo>
                    <a:lnTo>
                      <a:pt x="4601" y="1837"/>
                    </a:lnTo>
                    <a:lnTo>
                      <a:pt x="4599" y="1840"/>
                    </a:lnTo>
                    <a:lnTo>
                      <a:pt x="4596" y="1841"/>
                    </a:lnTo>
                    <a:lnTo>
                      <a:pt x="4590" y="1846"/>
                    </a:lnTo>
                    <a:lnTo>
                      <a:pt x="4587" y="1853"/>
                    </a:lnTo>
                    <a:lnTo>
                      <a:pt x="4585" y="1856"/>
                    </a:lnTo>
                    <a:lnTo>
                      <a:pt x="4585" y="1861"/>
                    </a:lnTo>
                    <a:lnTo>
                      <a:pt x="4587" y="1866"/>
                    </a:lnTo>
                    <a:lnTo>
                      <a:pt x="4589" y="1872"/>
                    </a:lnTo>
                    <a:lnTo>
                      <a:pt x="4596" y="1882"/>
                    </a:lnTo>
                    <a:lnTo>
                      <a:pt x="4605" y="1894"/>
                    </a:lnTo>
                    <a:lnTo>
                      <a:pt x="4613" y="1907"/>
                    </a:lnTo>
                    <a:lnTo>
                      <a:pt x="4621" y="1923"/>
                    </a:lnTo>
                    <a:lnTo>
                      <a:pt x="4627" y="1938"/>
                    </a:lnTo>
                    <a:lnTo>
                      <a:pt x="4634" y="1953"/>
                    </a:lnTo>
                    <a:lnTo>
                      <a:pt x="4638" y="1960"/>
                    </a:lnTo>
                    <a:lnTo>
                      <a:pt x="4641" y="1968"/>
                    </a:lnTo>
                    <a:lnTo>
                      <a:pt x="4647" y="1975"/>
                    </a:lnTo>
                    <a:lnTo>
                      <a:pt x="4653" y="1982"/>
                    </a:lnTo>
                    <a:lnTo>
                      <a:pt x="4660" y="1989"/>
                    </a:lnTo>
                    <a:lnTo>
                      <a:pt x="4668" y="1997"/>
                    </a:lnTo>
                    <a:lnTo>
                      <a:pt x="4675" y="2001"/>
                    </a:lnTo>
                    <a:lnTo>
                      <a:pt x="4681" y="2006"/>
                    </a:lnTo>
                    <a:lnTo>
                      <a:pt x="4694" y="2013"/>
                    </a:lnTo>
                    <a:lnTo>
                      <a:pt x="4704" y="2017"/>
                    </a:lnTo>
                    <a:lnTo>
                      <a:pt x="4715" y="2020"/>
                    </a:lnTo>
                    <a:lnTo>
                      <a:pt x="4726" y="2025"/>
                    </a:lnTo>
                    <a:lnTo>
                      <a:pt x="4731" y="2029"/>
                    </a:lnTo>
                    <a:lnTo>
                      <a:pt x="4734" y="2032"/>
                    </a:lnTo>
                    <a:lnTo>
                      <a:pt x="4739" y="2036"/>
                    </a:lnTo>
                    <a:lnTo>
                      <a:pt x="4741" y="2041"/>
                    </a:lnTo>
                    <a:lnTo>
                      <a:pt x="4748" y="2052"/>
                    </a:lnTo>
                    <a:lnTo>
                      <a:pt x="4757" y="2067"/>
                    </a:lnTo>
                    <a:lnTo>
                      <a:pt x="4765" y="2080"/>
                    </a:lnTo>
                    <a:lnTo>
                      <a:pt x="4772" y="2088"/>
                    </a:lnTo>
                    <a:lnTo>
                      <a:pt x="4776" y="2089"/>
                    </a:lnTo>
                    <a:lnTo>
                      <a:pt x="4779" y="2089"/>
                    </a:lnTo>
                    <a:lnTo>
                      <a:pt x="4784" y="2088"/>
                    </a:lnTo>
                    <a:lnTo>
                      <a:pt x="4789" y="2087"/>
                    </a:lnTo>
                    <a:lnTo>
                      <a:pt x="4797" y="2081"/>
                    </a:lnTo>
                    <a:lnTo>
                      <a:pt x="4805" y="2075"/>
                    </a:lnTo>
                    <a:lnTo>
                      <a:pt x="4809" y="2073"/>
                    </a:lnTo>
                    <a:lnTo>
                      <a:pt x="4817" y="2073"/>
                    </a:lnTo>
                    <a:lnTo>
                      <a:pt x="4826" y="2074"/>
                    </a:lnTo>
                    <a:lnTo>
                      <a:pt x="4836" y="2076"/>
                    </a:lnTo>
                    <a:lnTo>
                      <a:pt x="4845" y="2080"/>
                    </a:lnTo>
                    <a:lnTo>
                      <a:pt x="4852" y="2083"/>
                    </a:lnTo>
                    <a:lnTo>
                      <a:pt x="4854" y="2086"/>
                    </a:lnTo>
                    <a:lnTo>
                      <a:pt x="4857" y="2088"/>
                    </a:lnTo>
                    <a:lnTo>
                      <a:pt x="4857" y="2090"/>
                    </a:lnTo>
                    <a:lnTo>
                      <a:pt x="4857" y="2094"/>
                    </a:lnTo>
                    <a:lnTo>
                      <a:pt x="4852" y="2104"/>
                    </a:lnTo>
                    <a:lnTo>
                      <a:pt x="4848" y="2112"/>
                    </a:lnTo>
                    <a:lnTo>
                      <a:pt x="4847" y="2115"/>
                    </a:lnTo>
                    <a:lnTo>
                      <a:pt x="4846" y="2120"/>
                    </a:lnTo>
                    <a:lnTo>
                      <a:pt x="4846" y="2124"/>
                    </a:lnTo>
                    <a:lnTo>
                      <a:pt x="4847" y="2130"/>
                    </a:lnTo>
                    <a:lnTo>
                      <a:pt x="4849" y="2134"/>
                    </a:lnTo>
                    <a:lnTo>
                      <a:pt x="4853" y="2137"/>
                    </a:lnTo>
                    <a:lnTo>
                      <a:pt x="4857" y="2139"/>
                    </a:lnTo>
                    <a:lnTo>
                      <a:pt x="4861" y="2140"/>
                    </a:lnTo>
                    <a:lnTo>
                      <a:pt x="4870" y="2140"/>
                    </a:lnTo>
                    <a:lnTo>
                      <a:pt x="4876" y="2138"/>
                    </a:lnTo>
                    <a:lnTo>
                      <a:pt x="4879" y="2137"/>
                    </a:lnTo>
                    <a:lnTo>
                      <a:pt x="4883" y="2137"/>
                    </a:lnTo>
                    <a:lnTo>
                      <a:pt x="4887" y="2139"/>
                    </a:lnTo>
                    <a:lnTo>
                      <a:pt x="4891" y="2143"/>
                    </a:lnTo>
                    <a:lnTo>
                      <a:pt x="4902" y="2142"/>
                    </a:lnTo>
                    <a:lnTo>
                      <a:pt x="4922" y="2143"/>
                    </a:lnTo>
                    <a:lnTo>
                      <a:pt x="4941" y="2156"/>
                    </a:lnTo>
                    <a:lnTo>
                      <a:pt x="4955" y="2167"/>
                    </a:lnTo>
                    <a:lnTo>
                      <a:pt x="4967" y="2169"/>
                    </a:lnTo>
                    <a:lnTo>
                      <a:pt x="4980" y="2170"/>
                    </a:lnTo>
                    <a:lnTo>
                      <a:pt x="4994" y="2170"/>
                    </a:lnTo>
                    <a:lnTo>
                      <a:pt x="5006" y="2169"/>
                    </a:lnTo>
                    <a:lnTo>
                      <a:pt x="5013" y="2167"/>
                    </a:lnTo>
                    <a:lnTo>
                      <a:pt x="5019" y="2165"/>
                    </a:lnTo>
                    <a:lnTo>
                      <a:pt x="5022" y="2165"/>
                    </a:lnTo>
                    <a:lnTo>
                      <a:pt x="5024" y="2167"/>
                    </a:lnTo>
                    <a:lnTo>
                      <a:pt x="5028" y="2168"/>
                    </a:lnTo>
                    <a:lnTo>
                      <a:pt x="5032" y="2171"/>
                    </a:lnTo>
                    <a:lnTo>
                      <a:pt x="5042" y="2180"/>
                    </a:lnTo>
                    <a:lnTo>
                      <a:pt x="5053" y="2188"/>
                    </a:lnTo>
                    <a:lnTo>
                      <a:pt x="5062" y="2194"/>
                    </a:lnTo>
                    <a:lnTo>
                      <a:pt x="5069" y="2197"/>
                    </a:lnTo>
                    <a:lnTo>
                      <a:pt x="5076" y="2200"/>
                    </a:lnTo>
                    <a:lnTo>
                      <a:pt x="5084" y="2199"/>
                    </a:lnTo>
                    <a:lnTo>
                      <a:pt x="5091" y="2196"/>
                    </a:lnTo>
                    <a:lnTo>
                      <a:pt x="5097" y="2194"/>
                    </a:lnTo>
                    <a:lnTo>
                      <a:pt x="5099" y="2193"/>
                    </a:lnTo>
                    <a:lnTo>
                      <a:pt x="5104" y="2192"/>
                    </a:lnTo>
                    <a:lnTo>
                      <a:pt x="5107" y="2192"/>
                    </a:lnTo>
                    <a:lnTo>
                      <a:pt x="5112" y="2192"/>
                    </a:lnTo>
                    <a:lnTo>
                      <a:pt x="5117" y="2193"/>
                    </a:lnTo>
                    <a:lnTo>
                      <a:pt x="5120" y="2195"/>
                    </a:lnTo>
                    <a:lnTo>
                      <a:pt x="5124" y="2197"/>
                    </a:lnTo>
                    <a:lnTo>
                      <a:pt x="5126" y="2200"/>
                    </a:lnTo>
                    <a:lnTo>
                      <a:pt x="5130" y="2214"/>
                    </a:lnTo>
                    <a:lnTo>
                      <a:pt x="5133" y="2230"/>
                    </a:lnTo>
                    <a:lnTo>
                      <a:pt x="5135" y="2232"/>
                    </a:lnTo>
                    <a:lnTo>
                      <a:pt x="5137" y="2234"/>
                    </a:lnTo>
                    <a:lnTo>
                      <a:pt x="5139" y="2235"/>
                    </a:lnTo>
                    <a:lnTo>
                      <a:pt x="5143" y="2237"/>
                    </a:lnTo>
                    <a:lnTo>
                      <a:pt x="5150" y="2237"/>
                    </a:lnTo>
                    <a:lnTo>
                      <a:pt x="5160" y="2235"/>
                    </a:lnTo>
                    <a:lnTo>
                      <a:pt x="5170" y="2233"/>
                    </a:lnTo>
                    <a:lnTo>
                      <a:pt x="5182" y="2232"/>
                    </a:lnTo>
                    <a:lnTo>
                      <a:pt x="5188" y="2232"/>
                    </a:lnTo>
                    <a:lnTo>
                      <a:pt x="5194" y="2233"/>
                    </a:lnTo>
                    <a:lnTo>
                      <a:pt x="5199" y="2235"/>
                    </a:lnTo>
                    <a:lnTo>
                      <a:pt x="5202" y="2239"/>
                    </a:lnTo>
                    <a:lnTo>
                      <a:pt x="5207" y="2247"/>
                    </a:lnTo>
                    <a:lnTo>
                      <a:pt x="5212" y="2257"/>
                    </a:lnTo>
                    <a:lnTo>
                      <a:pt x="5218" y="2265"/>
                    </a:lnTo>
                    <a:lnTo>
                      <a:pt x="5225" y="2276"/>
                    </a:lnTo>
                    <a:lnTo>
                      <a:pt x="5233" y="2284"/>
                    </a:lnTo>
                    <a:lnTo>
                      <a:pt x="5239" y="2290"/>
                    </a:lnTo>
                    <a:lnTo>
                      <a:pt x="5243" y="2293"/>
                    </a:lnTo>
                    <a:lnTo>
                      <a:pt x="5246" y="2294"/>
                    </a:lnTo>
                    <a:lnTo>
                      <a:pt x="5250" y="2295"/>
                    </a:lnTo>
                    <a:lnTo>
                      <a:pt x="5255" y="2294"/>
                    </a:lnTo>
                    <a:lnTo>
                      <a:pt x="5262" y="2294"/>
                    </a:lnTo>
                    <a:lnTo>
                      <a:pt x="5268" y="2294"/>
                    </a:lnTo>
                    <a:lnTo>
                      <a:pt x="5270" y="2295"/>
                    </a:lnTo>
                    <a:lnTo>
                      <a:pt x="5273" y="2297"/>
                    </a:lnTo>
                    <a:lnTo>
                      <a:pt x="5274" y="2300"/>
                    </a:lnTo>
                    <a:lnTo>
                      <a:pt x="5275" y="2302"/>
                    </a:lnTo>
                    <a:lnTo>
                      <a:pt x="5277" y="2310"/>
                    </a:lnTo>
                    <a:lnTo>
                      <a:pt x="5281" y="2317"/>
                    </a:lnTo>
                    <a:lnTo>
                      <a:pt x="5283" y="2320"/>
                    </a:lnTo>
                    <a:lnTo>
                      <a:pt x="5287" y="2323"/>
                    </a:lnTo>
                    <a:lnTo>
                      <a:pt x="5290" y="2325"/>
                    </a:lnTo>
                    <a:lnTo>
                      <a:pt x="5296" y="2326"/>
                    </a:lnTo>
                    <a:lnTo>
                      <a:pt x="5306" y="2325"/>
                    </a:lnTo>
                    <a:lnTo>
                      <a:pt x="5313" y="2322"/>
                    </a:lnTo>
                    <a:lnTo>
                      <a:pt x="5320" y="2319"/>
                    </a:lnTo>
                    <a:lnTo>
                      <a:pt x="5328" y="2312"/>
                    </a:lnTo>
                    <a:lnTo>
                      <a:pt x="5333" y="2308"/>
                    </a:lnTo>
                    <a:lnTo>
                      <a:pt x="5339" y="2306"/>
                    </a:lnTo>
                    <a:lnTo>
                      <a:pt x="5345" y="2303"/>
                    </a:lnTo>
                    <a:lnTo>
                      <a:pt x="5352" y="2302"/>
                    </a:lnTo>
                    <a:lnTo>
                      <a:pt x="5366" y="2302"/>
                    </a:lnTo>
                    <a:lnTo>
                      <a:pt x="5377" y="2302"/>
                    </a:lnTo>
                    <a:lnTo>
                      <a:pt x="5382" y="2303"/>
                    </a:lnTo>
                    <a:lnTo>
                      <a:pt x="5387" y="2306"/>
                    </a:lnTo>
                    <a:lnTo>
                      <a:pt x="5390" y="2307"/>
                    </a:lnTo>
                    <a:lnTo>
                      <a:pt x="5395" y="2310"/>
                    </a:lnTo>
                    <a:lnTo>
                      <a:pt x="5402" y="2317"/>
                    </a:lnTo>
                    <a:lnTo>
                      <a:pt x="5408" y="2327"/>
                    </a:lnTo>
                    <a:lnTo>
                      <a:pt x="5414" y="2338"/>
                    </a:lnTo>
                    <a:lnTo>
                      <a:pt x="5420" y="2347"/>
                    </a:lnTo>
                    <a:lnTo>
                      <a:pt x="5424" y="2351"/>
                    </a:lnTo>
                    <a:lnTo>
                      <a:pt x="5427" y="2353"/>
                    </a:lnTo>
                    <a:lnTo>
                      <a:pt x="5431" y="2354"/>
                    </a:lnTo>
                    <a:lnTo>
                      <a:pt x="5435" y="2354"/>
                    </a:lnTo>
                    <a:lnTo>
                      <a:pt x="5444" y="2353"/>
                    </a:lnTo>
                    <a:lnTo>
                      <a:pt x="5451" y="2353"/>
                    </a:lnTo>
                    <a:lnTo>
                      <a:pt x="5454" y="2354"/>
                    </a:lnTo>
                    <a:lnTo>
                      <a:pt x="5457" y="2356"/>
                    </a:lnTo>
                    <a:lnTo>
                      <a:pt x="5459" y="2357"/>
                    </a:lnTo>
                    <a:lnTo>
                      <a:pt x="5462" y="2359"/>
                    </a:lnTo>
                    <a:lnTo>
                      <a:pt x="5468" y="2365"/>
                    </a:lnTo>
                    <a:lnTo>
                      <a:pt x="5478" y="2370"/>
                    </a:lnTo>
                    <a:lnTo>
                      <a:pt x="5489" y="2373"/>
                    </a:lnTo>
                    <a:lnTo>
                      <a:pt x="5498" y="2376"/>
                    </a:lnTo>
                    <a:lnTo>
                      <a:pt x="5507" y="2375"/>
                    </a:lnTo>
                    <a:lnTo>
                      <a:pt x="5514" y="2372"/>
                    </a:lnTo>
                    <a:lnTo>
                      <a:pt x="5520" y="2367"/>
                    </a:lnTo>
                    <a:lnTo>
                      <a:pt x="5526" y="2361"/>
                    </a:lnTo>
                    <a:lnTo>
                      <a:pt x="5529" y="2358"/>
                    </a:lnTo>
                    <a:lnTo>
                      <a:pt x="5533" y="2356"/>
                    </a:lnTo>
                    <a:lnTo>
                      <a:pt x="5536" y="2354"/>
                    </a:lnTo>
                    <a:lnTo>
                      <a:pt x="5541" y="2354"/>
                    </a:lnTo>
                    <a:lnTo>
                      <a:pt x="5550" y="2354"/>
                    </a:lnTo>
                    <a:lnTo>
                      <a:pt x="5558" y="2356"/>
                    </a:lnTo>
                    <a:lnTo>
                      <a:pt x="5569" y="2357"/>
                    </a:lnTo>
                    <a:lnTo>
                      <a:pt x="5578" y="2357"/>
                    </a:lnTo>
                    <a:lnTo>
                      <a:pt x="5584" y="2357"/>
                    </a:lnTo>
                    <a:lnTo>
                      <a:pt x="5588" y="2354"/>
                    </a:lnTo>
                    <a:lnTo>
                      <a:pt x="5592" y="2352"/>
                    </a:lnTo>
                    <a:lnTo>
                      <a:pt x="5595" y="2348"/>
                    </a:lnTo>
                    <a:lnTo>
                      <a:pt x="5599" y="2342"/>
                    </a:lnTo>
                    <a:lnTo>
                      <a:pt x="5605" y="2339"/>
                    </a:lnTo>
                    <a:lnTo>
                      <a:pt x="5614" y="2337"/>
                    </a:lnTo>
                    <a:lnTo>
                      <a:pt x="5627" y="2335"/>
                    </a:lnTo>
                    <a:lnTo>
                      <a:pt x="5641" y="2335"/>
                    </a:lnTo>
                    <a:lnTo>
                      <a:pt x="5655" y="2333"/>
                    </a:lnTo>
                    <a:lnTo>
                      <a:pt x="5661" y="2332"/>
                    </a:lnTo>
                    <a:lnTo>
                      <a:pt x="5666" y="2331"/>
                    </a:lnTo>
                    <a:lnTo>
                      <a:pt x="5671" y="2328"/>
                    </a:lnTo>
                    <a:lnTo>
                      <a:pt x="5673" y="2325"/>
                    </a:lnTo>
                    <a:lnTo>
                      <a:pt x="5679" y="2319"/>
                    </a:lnTo>
                    <a:lnTo>
                      <a:pt x="5684" y="2314"/>
                    </a:lnTo>
                    <a:lnTo>
                      <a:pt x="5685" y="2313"/>
                    </a:lnTo>
                    <a:lnTo>
                      <a:pt x="5689" y="2313"/>
                    </a:lnTo>
                    <a:lnTo>
                      <a:pt x="5691" y="2314"/>
                    </a:lnTo>
                    <a:lnTo>
                      <a:pt x="5695" y="2317"/>
                    </a:lnTo>
                    <a:lnTo>
                      <a:pt x="5703" y="2327"/>
                    </a:lnTo>
                    <a:lnTo>
                      <a:pt x="5715" y="2337"/>
                    </a:lnTo>
                    <a:lnTo>
                      <a:pt x="5724" y="2346"/>
                    </a:lnTo>
                    <a:lnTo>
                      <a:pt x="5731" y="2353"/>
                    </a:lnTo>
                    <a:lnTo>
                      <a:pt x="5735" y="2359"/>
                    </a:lnTo>
                    <a:lnTo>
                      <a:pt x="5737" y="2365"/>
                    </a:lnTo>
                    <a:lnTo>
                      <a:pt x="5740" y="2372"/>
                    </a:lnTo>
                    <a:lnTo>
                      <a:pt x="5741" y="2380"/>
                    </a:lnTo>
                    <a:lnTo>
                      <a:pt x="5745" y="2390"/>
                    </a:lnTo>
                    <a:lnTo>
                      <a:pt x="5748" y="2397"/>
                    </a:lnTo>
                    <a:lnTo>
                      <a:pt x="5750" y="2401"/>
                    </a:lnTo>
                    <a:lnTo>
                      <a:pt x="5754" y="2403"/>
                    </a:lnTo>
                    <a:lnTo>
                      <a:pt x="5758" y="2404"/>
                    </a:lnTo>
                    <a:lnTo>
                      <a:pt x="5761" y="2405"/>
                    </a:lnTo>
                    <a:lnTo>
                      <a:pt x="5768" y="2407"/>
                    </a:lnTo>
                    <a:lnTo>
                      <a:pt x="5773" y="2409"/>
                    </a:lnTo>
                    <a:lnTo>
                      <a:pt x="5775" y="2411"/>
                    </a:lnTo>
                    <a:lnTo>
                      <a:pt x="5777" y="2414"/>
                    </a:lnTo>
                    <a:lnTo>
                      <a:pt x="5778" y="2416"/>
                    </a:lnTo>
                    <a:lnTo>
                      <a:pt x="5779" y="2420"/>
                    </a:lnTo>
                    <a:lnTo>
                      <a:pt x="5780" y="2421"/>
                    </a:lnTo>
                    <a:lnTo>
                      <a:pt x="5783" y="2422"/>
                    </a:lnTo>
                    <a:lnTo>
                      <a:pt x="5786" y="2422"/>
                    </a:lnTo>
                    <a:lnTo>
                      <a:pt x="5792" y="2420"/>
                    </a:lnTo>
                    <a:lnTo>
                      <a:pt x="5796" y="2417"/>
                    </a:lnTo>
                    <a:lnTo>
                      <a:pt x="5800" y="2417"/>
                    </a:lnTo>
                    <a:lnTo>
                      <a:pt x="5805" y="2417"/>
                    </a:lnTo>
                    <a:lnTo>
                      <a:pt x="5809" y="2419"/>
                    </a:lnTo>
                    <a:lnTo>
                      <a:pt x="5816" y="2422"/>
                    </a:lnTo>
                    <a:lnTo>
                      <a:pt x="5822" y="2428"/>
                    </a:lnTo>
                    <a:lnTo>
                      <a:pt x="5827" y="2433"/>
                    </a:lnTo>
                    <a:lnTo>
                      <a:pt x="5832" y="2435"/>
                    </a:lnTo>
                    <a:lnTo>
                      <a:pt x="5838" y="2438"/>
                    </a:lnTo>
                    <a:lnTo>
                      <a:pt x="5846" y="2440"/>
                    </a:lnTo>
                    <a:lnTo>
                      <a:pt x="5859" y="2442"/>
                    </a:lnTo>
                    <a:lnTo>
                      <a:pt x="5872" y="2445"/>
                    </a:lnTo>
                    <a:lnTo>
                      <a:pt x="5876" y="2447"/>
                    </a:lnTo>
                    <a:lnTo>
                      <a:pt x="5881" y="2449"/>
                    </a:lnTo>
                    <a:lnTo>
                      <a:pt x="5884" y="2452"/>
                    </a:lnTo>
                    <a:lnTo>
                      <a:pt x="5885" y="2455"/>
                    </a:lnTo>
                    <a:lnTo>
                      <a:pt x="5886" y="2460"/>
                    </a:lnTo>
                    <a:lnTo>
                      <a:pt x="5888" y="2465"/>
                    </a:lnTo>
                    <a:lnTo>
                      <a:pt x="5890" y="2467"/>
                    </a:lnTo>
                    <a:lnTo>
                      <a:pt x="5890" y="2468"/>
                    </a:lnTo>
                    <a:lnTo>
                      <a:pt x="5888" y="2470"/>
                    </a:lnTo>
                    <a:lnTo>
                      <a:pt x="5886" y="2471"/>
                    </a:lnTo>
                    <a:lnTo>
                      <a:pt x="5880" y="2472"/>
                    </a:lnTo>
                    <a:lnTo>
                      <a:pt x="5872" y="2472"/>
                    </a:lnTo>
                    <a:lnTo>
                      <a:pt x="5851" y="2473"/>
                    </a:lnTo>
                    <a:lnTo>
                      <a:pt x="5837" y="2476"/>
                    </a:lnTo>
                    <a:lnTo>
                      <a:pt x="5836" y="2476"/>
                    </a:lnTo>
                    <a:lnTo>
                      <a:pt x="5836" y="2478"/>
                    </a:lnTo>
                    <a:lnTo>
                      <a:pt x="5837" y="2480"/>
                    </a:lnTo>
                    <a:lnTo>
                      <a:pt x="5840" y="2482"/>
                    </a:lnTo>
                    <a:lnTo>
                      <a:pt x="5846" y="2486"/>
                    </a:lnTo>
                    <a:lnTo>
                      <a:pt x="5850" y="2490"/>
                    </a:lnTo>
                    <a:lnTo>
                      <a:pt x="5857" y="2495"/>
                    </a:lnTo>
                    <a:lnTo>
                      <a:pt x="5865" y="2498"/>
                    </a:lnTo>
                    <a:lnTo>
                      <a:pt x="5873" y="2499"/>
                    </a:lnTo>
                    <a:lnTo>
                      <a:pt x="5881" y="2501"/>
                    </a:lnTo>
                    <a:lnTo>
                      <a:pt x="5884" y="2502"/>
                    </a:lnTo>
                    <a:lnTo>
                      <a:pt x="5886" y="2503"/>
                    </a:lnTo>
                    <a:lnTo>
                      <a:pt x="5887" y="2506"/>
                    </a:lnTo>
                    <a:lnTo>
                      <a:pt x="5890" y="2509"/>
                    </a:lnTo>
                    <a:lnTo>
                      <a:pt x="5892" y="2518"/>
                    </a:lnTo>
                    <a:lnTo>
                      <a:pt x="5894" y="2528"/>
                    </a:lnTo>
                    <a:lnTo>
                      <a:pt x="5897" y="2549"/>
                    </a:lnTo>
                    <a:lnTo>
                      <a:pt x="5899" y="2564"/>
                    </a:lnTo>
                    <a:lnTo>
                      <a:pt x="5900" y="2566"/>
                    </a:lnTo>
                    <a:lnTo>
                      <a:pt x="5903" y="2568"/>
                    </a:lnTo>
                    <a:lnTo>
                      <a:pt x="5906" y="2568"/>
                    </a:lnTo>
                    <a:lnTo>
                      <a:pt x="5910" y="2568"/>
                    </a:lnTo>
                    <a:lnTo>
                      <a:pt x="5919" y="2566"/>
                    </a:lnTo>
                    <a:lnTo>
                      <a:pt x="5929" y="2566"/>
                    </a:lnTo>
                    <a:lnTo>
                      <a:pt x="5936" y="2567"/>
                    </a:lnTo>
                    <a:lnTo>
                      <a:pt x="5941" y="2568"/>
                    </a:lnTo>
                    <a:lnTo>
                      <a:pt x="5943" y="2569"/>
                    </a:lnTo>
                    <a:lnTo>
                      <a:pt x="5944" y="2571"/>
                    </a:lnTo>
                    <a:lnTo>
                      <a:pt x="5944" y="2574"/>
                    </a:lnTo>
                    <a:lnTo>
                      <a:pt x="5945" y="2578"/>
                    </a:lnTo>
                    <a:lnTo>
                      <a:pt x="5945" y="2586"/>
                    </a:lnTo>
                    <a:lnTo>
                      <a:pt x="5944" y="2594"/>
                    </a:lnTo>
                    <a:lnTo>
                      <a:pt x="5941" y="2603"/>
                    </a:lnTo>
                    <a:lnTo>
                      <a:pt x="5938" y="2610"/>
                    </a:lnTo>
                    <a:lnTo>
                      <a:pt x="5935" y="2615"/>
                    </a:lnTo>
                    <a:lnTo>
                      <a:pt x="5934" y="2618"/>
                    </a:lnTo>
                    <a:lnTo>
                      <a:pt x="5932" y="2622"/>
                    </a:lnTo>
                    <a:lnTo>
                      <a:pt x="5932" y="2625"/>
                    </a:lnTo>
                    <a:lnTo>
                      <a:pt x="5932" y="2630"/>
                    </a:lnTo>
                    <a:lnTo>
                      <a:pt x="5931" y="2635"/>
                    </a:lnTo>
                    <a:lnTo>
                      <a:pt x="5928" y="2640"/>
                    </a:lnTo>
                    <a:lnTo>
                      <a:pt x="5922" y="2642"/>
                    </a:lnTo>
                    <a:lnTo>
                      <a:pt x="5919" y="2643"/>
                    </a:lnTo>
                    <a:lnTo>
                      <a:pt x="5917" y="2644"/>
                    </a:lnTo>
                    <a:lnTo>
                      <a:pt x="5915" y="2647"/>
                    </a:lnTo>
                    <a:lnTo>
                      <a:pt x="5912" y="2649"/>
                    </a:lnTo>
                    <a:lnTo>
                      <a:pt x="5910" y="2653"/>
                    </a:lnTo>
                    <a:lnTo>
                      <a:pt x="5910" y="2657"/>
                    </a:lnTo>
                    <a:lnTo>
                      <a:pt x="5909" y="2662"/>
                    </a:lnTo>
                    <a:lnTo>
                      <a:pt x="5910" y="2668"/>
                    </a:lnTo>
                    <a:lnTo>
                      <a:pt x="5912" y="2682"/>
                    </a:lnTo>
                    <a:lnTo>
                      <a:pt x="5918" y="2699"/>
                    </a:lnTo>
                    <a:lnTo>
                      <a:pt x="5925" y="2717"/>
                    </a:lnTo>
                    <a:lnTo>
                      <a:pt x="5934" y="2733"/>
                    </a:lnTo>
                    <a:lnTo>
                      <a:pt x="5942" y="2747"/>
                    </a:lnTo>
                    <a:lnTo>
                      <a:pt x="5950" y="2757"/>
                    </a:lnTo>
                    <a:lnTo>
                      <a:pt x="5957" y="2763"/>
                    </a:lnTo>
                    <a:lnTo>
                      <a:pt x="5963" y="2767"/>
                    </a:lnTo>
                    <a:lnTo>
                      <a:pt x="5966" y="2767"/>
                    </a:lnTo>
                    <a:lnTo>
                      <a:pt x="5968" y="2767"/>
                    </a:lnTo>
                    <a:lnTo>
                      <a:pt x="5972" y="2766"/>
                    </a:lnTo>
                    <a:lnTo>
                      <a:pt x="5975" y="2764"/>
                    </a:lnTo>
                    <a:lnTo>
                      <a:pt x="5981" y="2761"/>
                    </a:lnTo>
                    <a:lnTo>
                      <a:pt x="5988" y="2757"/>
                    </a:lnTo>
                    <a:lnTo>
                      <a:pt x="5994" y="2754"/>
                    </a:lnTo>
                    <a:lnTo>
                      <a:pt x="6001" y="2754"/>
                    </a:lnTo>
                    <a:lnTo>
                      <a:pt x="6010" y="2755"/>
                    </a:lnTo>
                    <a:lnTo>
                      <a:pt x="6018" y="2757"/>
                    </a:lnTo>
                    <a:lnTo>
                      <a:pt x="6026" y="2761"/>
                    </a:lnTo>
                    <a:lnTo>
                      <a:pt x="6035" y="2766"/>
                    </a:lnTo>
                    <a:lnTo>
                      <a:pt x="6038" y="2768"/>
                    </a:lnTo>
                    <a:lnTo>
                      <a:pt x="6042" y="2772"/>
                    </a:lnTo>
                    <a:lnTo>
                      <a:pt x="6044" y="2775"/>
                    </a:lnTo>
                    <a:lnTo>
                      <a:pt x="6046" y="2780"/>
                    </a:lnTo>
                    <a:lnTo>
                      <a:pt x="6049" y="2783"/>
                    </a:lnTo>
                    <a:lnTo>
                      <a:pt x="6051" y="2785"/>
                    </a:lnTo>
                    <a:lnTo>
                      <a:pt x="6054" y="2785"/>
                    </a:lnTo>
                    <a:lnTo>
                      <a:pt x="6056" y="2783"/>
                    </a:lnTo>
                    <a:lnTo>
                      <a:pt x="6062" y="2777"/>
                    </a:lnTo>
                    <a:lnTo>
                      <a:pt x="6070" y="2772"/>
                    </a:lnTo>
                    <a:lnTo>
                      <a:pt x="6074" y="2768"/>
                    </a:lnTo>
                    <a:lnTo>
                      <a:pt x="6077" y="2762"/>
                    </a:lnTo>
                    <a:lnTo>
                      <a:pt x="6082" y="2756"/>
                    </a:lnTo>
                    <a:lnTo>
                      <a:pt x="6087" y="2749"/>
                    </a:lnTo>
                    <a:lnTo>
                      <a:pt x="6090" y="2743"/>
                    </a:lnTo>
                    <a:lnTo>
                      <a:pt x="6094" y="2738"/>
                    </a:lnTo>
                    <a:lnTo>
                      <a:pt x="6096" y="2737"/>
                    </a:lnTo>
                    <a:lnTo>
                      <a:pt x="6098" y="2736"/>
                    </a:lnTo>
                    <a:lnTo>
                      <a:pt x="6100" y="2736"/>
                    </a:lnTo>
                    <a:lnTo>
                      <a:pt x="6101" y="2737"/>
                    </a:lnTo>
                    <a:lnTo>
                      <a:pt x="6108" y="2745"/>
                    </a:lnTo>
                    <a:lnTo>
                      <a:pt x="6115" y="2757"/>
                    </a:lnTo>
                    <a:lnTo>
                      <a:pt x="6119" y="2763"/>
                    </a:lnTo>
                    <a:lnTo>
                      <a:pt x="6124" y="2768"/>
                    </a:lnTo>
                    <a:lnTo>
                      <a:pt x="6127" y="2772"/>
                    </a:lnTo>
                    <a:lnTo>
                      <a:pt x="6131" y="2774"/>
                    </a:lnTo>
                    <a:lnTo>
                      <a:pt x="6136" y="2775"/>
                    </a:lnTo>
                    <a:lnTo>
                      <a:pt x="6140" y="2779"/>
                    </a:lnTo>
                    <a:lnTo>
                      <a:pt x="6146" y="2785"/>
                    </a:lnTo>
                    <a:lnTo>
                      <a:pt x="6152" y="2792"/>
                    </a:lnTo>
                    <a:lnTo>
                      <a:pt x="6158" y="2799"/>
                    </a:lnTo>
                    <a:lnTo>
                      <a:pt x="6163" y="2806"/>
                    </a:lnTo>
                    <a:lnTo>
                      <a:pt x="6165" y="2812"/>
                    </a:lnTo>
                    <a:lnTo>
                      <a:pt x="6168" y="2817"/>
                    </a:lnTo>
                    <a:lnTo>
                      <a:pt x="6168" y="2833"/>
                    </a:lnTo>
                    <a:lnTo>
                      <a:pt x="6168" y="2850"/>
                    </a:lnTo>
                    <a:lnTo>
                      <a:pt x="6170" y="2854"/>
                    </a:lnTo>
                    <a:lnTo>
                      <a:pt x="6172" y="2858"/>
                    </a:lnTo>
                    <a:lnTo>
                      <a:pt x="6176" y="2862"/>
                    </a:lnTo>
                    <a:lnTo>
                      <a:pt x="6181" y="2865"/>
                    </a:lnTo>
                    <a:lnTo>
                      <a:pt x="6187" y="2868"/>
                    </a:lnTo>
                    <a:lnTo>
                      <a:pt x="6191" y="2870"/>
                    </a:lnTo>
                    <a:lnTo>
                      <a:pt x="6196" y="2869"/>
                    </a:lnTo>
                    <a:lnTo>
                      <a:pt x="6201" y="2868"/>
                    </a:lnTo>
                    <a:lnTo>
                      <a:pt x="6205" y="2865"/>
                    </a:lnTo>
                    <a:lnTo>
                      <a:pt x="6206" y="2862"/>
                    </a:lnTo>
                    <a:lnTo>
                      <a:pt x="6207" y="2859"/>
                    </a:lnTo>
                    <a:lnTo>
                      <a:pt x="6207" y="2858"/>
                    </a:lnTo>
                    <a:lnTo>
                      <a:pt x="6206" y="2856"/>
                    </a:lnTo>
                    <a:lnTo>
                      <a:pt x="6205" y="2855"/>
                    </a:lnTo>
                    <a:lnTo>
                      <a:pt x="6202" y="2855"/>
                    </a:lnTo>
                    <a:lnTo>
                      <a:pt x="6199" y="2855"/>
                    </a:lnTo>
                    <a:lnTo>
                      <a:pt x="6196" y="2855"/>
                    </a:lnTo>
                    <a:lnTo>
                      <a:pt x="6194" y="2855"/>
                    </a:lnTo>
                    <a:lnTo>
                      <a:pt x="6193" y="2852"/>
                    </a:lnTo>
                    <a:lnTo>
                      <a:pt x="6193" y="2850"/>
                    </a:lnTo>
                    <a:lnTo>
                      <a:pt x="6193" y="2848"/>
                    </a:lnTo>
                    <a:lnTo>
                      <a:pt x="6194" y="2844"/>
                    </a:lnTo>
                    <a:lnTo>
                      <a:pt x="6195" y="2840"/>
                    </a:lnTo>
                    <a:lnTo>
                      <a:pt x="6199" y="2837"/>
                    </a:lnTo>
                    <a:lnTo>
                      <a:pt x="6205" y="2829"/>
                    </a:lnTo>
                    <a:lnTo>
                      <a:pt x="6211" y="2819"/>
                    </a:lnTo>
                    <a:lnTo>
                      <a:pt x="6212" y="2814"/>
                    </a:lnTo>
                    <a:lnTo>
                      <a:pt x="6212" y="2810"/>
                    </a:lnTo>
                    <a:lnTo>
                      <a:pt x="6212" y="2804"/>
                    </a:lnTo>
                    <a:lnTo>
                      <a:pt x="6208" y="2799"/>
                    </a:lnTo>
                    <a:lnTo>
                      <a:pt x="6203" y="2791"/>
                    </a:lnTo>
                    <a:lnTo>
                      <a:pt x="6202" y="2785"/>
                    </a:lnTo>
                    <a:lnTo>
                      <a:pt x="6202" y="2779"/>
                    </a:lnTo>
                    <a:lnTo>
                      <a:pt x="6202" y="2769"/>
                    </a:lnTo>
                    <a:lnTo>
                      <a:pt x="6201" y="2763"/>
                    </a:lnTo>
                    <a:lnTo>
                      <a:pt x="6199" y="2758"/>
                    </a:lnTo>
                    <a:lnTo>
                      <a:pt x="6196" y="2754"/>
                    </a:lnTo>
                    <a:lnTo>
                      <a:pt x="6194" y="2749"/>
                    </a:lnTo>
                    <a:lnTo>
                      <a:pt x="6191" y="2745"/>
                    </a:lnTo>
                    <a:lnTo>
                      <a:pt x="6191" y="2742"/>
                    </a:lnTo>
                    <a:lnTo>
                      <a:pt x="6191" y="2741"/>
                    </a:lnTo>
                    <a:lnTo>
                      <a:pt x="6195" y="2739"/>
                    </a:lnTo>
                    <a:lnTo>
                      <a:pt x="6199" y="2739"/>
                    </a:lnTo>
                    <a:lnTo>
                      <a:pt x="6201" y="2738"/>
                    </a:lnTo>
                    <a:lnTo>
                      <a:pt x="6203" y="2738"/>
                    </a:lnTo>
                    <a:lnTo>
                      <a:pt x="6205" y="2737"/>
                    </a:lnTo>
                    <a:lnTo>
                      <a:pt x="6206" y="2732"/>
                    </a:lnTo>
                    <a:lnTo>
                      <a:pt x="6206" y="2725"/>
                    </a:lnTo>
                    <a:lnTo>
                      <a:pt x="6206" y="2720"/>
                    </a:lnTo>
                    <a:lnTo>
                      <a:pt x="6207" y="2717"/>
                    </a:lnTo>
                    <a:lnTo>
                      <a:pt x="6209" y="2714"/>
                    </a:lnTo>
                    <a:lnTo>
                      <a:pt x="6212" y="2712"/>
                    </a:lnTo>
                    <a:lnTo>
                      <a:pt x="6215" y="2711"/>
                    </a:lnTo>
                    <a:lnTo>
                      <a:pt x="6220" y="2709"/>
                    </a:lnTo>
                    <a:lnTo>
                      <a:pt x="6226" y="2709"/>
                    </a:lnTo>
                    <a:lnTo>
                      <a:pt x="6233" y="2707"/>
                    </a:lnTo>
                    <a:lnTo>
                      <a:pt x="6239" y="2709"/>
                    </a:lnTo>
                    <a:lnTo>
                      <a:pt x="6245" y="2709"/>
                    </a:lnTo>
                    <a:lnTo>
                      <a:pt x="6249" y="2711"/>
                    </a:lnTo>
                    <a:lnTo>
                      <a:pt x="6252" y="2712"/>
                    </a:lnTo>
                    <a:lnTo>
                      <a:pt x="6254" y="2716"/>
                    </a:lnTo>
                    <a:lnTo>
                      <a:pt x="6256" y="2718"/>
                    </a:lnTo>
                    <a:lnTo>
                      <a:pt x="6257" y="2722"/>
                    </a:lnTo>
                    <a:lnTo>
                      <a:pt x="6257" y="2726"/>
                    </a:lnTo>
                    <a:lnTo>
                      <a:pt x="6257" y="2735"/>
                    </a:lnTo>
                    <a:lnTo>
                      <a:pt x="6258" y="2741"/>
                    </a:lnTo>
                    <a:lnTo>
                      <a:pt x="6260" y="2744"/>
                    </a:lnTo>
                    <a:lnTo>
                      <a:pt x="6262" y="2748"/>
                    </a:lnTo>
                    <a:lnTo>
                      <a:pt x="6265" y="2750"/>
                    </a:lnTo>
                    <a:lnTo>
                      <a:pt x="6269" y="2754"/>
                    </a:lnTo>
                    <a:lnTo>
                      <a:pt x="6272" y="2756"/>
                    </a:lnTo>
                    <a:lnTo>
                      <a:pt x="6275" y="2760"/>
                    </a:lnTo>
                    <a:lnTo>
                      <a:pt x="6276" y="2763"/>
                    </a:lnTo>
                    <a:lnTo>
                      <a:pt x="6277" y="2767"/>
                    </a:lnTo>
                    <a:lnTo>
                      <a:pt x="6278" y="2774"/>
                    </a:lnTo>
                    <a:lnTo>
                      <a:pt x="6278" y="2781"/>
                    </a:lnTo>
                    <a:lnTo>
                      <a:pt x="6279" y="2785"/>
                    </a:lnTo>
                    <a:lnTo>
                      <a:pt x="6281" y="2789"/>
                    </a:lnTo>
                    <a:lnTo>
                      <a:pt x="6284" y="2792"/>
                    </a:lnTo>
                    <a:lnTo>
                      <a:pt x="6288" y="2795"/>
                    </a:lnTo>
                    <a:lnTo>
                      <a:pt x="6297" y="2800"/>
                    </a:lnTo>
                    <a:lnTo>
                      <a:pt x="6308" y="2805"/>
                    </a:lnTo>
                    <a:lnTo>
                      <a:pt x="6325" y="2810"/>
                    </a:lnTo>
                    <a:lnTo>
                      <a:pt x="6347" y="2818"/>
                    </a:lnTo>
                    <a:lnTo>
                      <a:pt x="6369" y="2826"/>
                    </a:lnTo>
                    <a:lnTo>
                      <a:pt x="6384" y="2833"/>
                    </a:lnTo>
                    <a:lnTo>
                      <a:pt x="6394" y="2839"/>
                    </a:lnTo>
                    <a:lnTo>
                      <a:pt x="6403" y="2844"/>
                    </a:lnTo>
                    <a:lnTo>
                      <a:pt x="6407" y="2845"/>
                    </a:lnTo>
                    <a:lnTo>
                      <a:pt x="6411" y="2846"/>
                    </a:lnTo>
                    <a:lnTo>
                      <a:pt x="6415" y="2845"/>
                    </a:lnTo>
                    <a:lnTo>
                      <a:pt x="6417" y="2845"/>
                    </a:lnTo>
                    <a:lnTo>
                      <a:pt x="6421" y="2843"/>
                    </a:lnTo>
                    <a:lnTo>
                      <a:pt x="6422" y="2838"/>
                    </a:lnTo>
                    <a:lnTo>
                      <a:pt x="6423" y="2835"/>
                    </a:lnTo>
                    <a:lnTo>
                      <a:pt x="6422" y="2829"/>
                    </a:lnTo>
                    <a:lnTo>
                      <a:pt x="6421" y="2823"/>
                    </a:lnTo>
                    <a:lnTo>
                      <a:pt x="6419" y="2817"/>
                    </a:lnTo>
                    <a:lnTo>
                      <a:pt x="6416" y="2811"/>
                    </a:lnTo>
                    <a:lnTo>
                      <a:pt x="6413" y="2806"/>
                    </a:lnTo>
                    <a:lnTo>
                      <a:pt x="6407" y="2796"/>
                    </a:lnTo>
                    <a:lnTo>
                      <a:pt x="6402" y="2787"/>
                    </a:lnTo>
                    <a:lnTo>
                      <a:pt x="6402" y="2782"/>
                    </a:lnTo>
                    <a:lnTo>
                      <a:pt x="6402" y="2777"/>
                    </a:lnTo>
                    <a:lnTo>
                      <a:pt x="6402" y="2772"/>
                    </a:lnTo>
                    <a:lnTo>
                      <a:pt x="6404" y="2766"/>
                    </a:lnTo>
                    <a:lnTo>
                      <a:pt x="6408" y="2755"/>
                    </a:lnTo>
                    <a:lnTo>
                      <a:pt x="6409" y="2745"/>
                    </a:lnTo>
                    <a:lnTo>
                      <a:pt x="6409" y="2741"/>
                    </a:lnTo>
                    <a:lnTo>
                      <a:pt x="6408" y="2736"/>
                    </a:lnTo>
                    <a:lnTo>
                      <a:pt x="6407" y="2731"/>
                    </a:lnTo>
                    <a:lnTo>
                      <a:pt x="6404" y="2725"/>
                    </a:lnTo>
                    <a:lnTo>
                      <a:pt x="6401" y="2714"/>
                    </a:lnTo>
                    <a:lnTo>
                      <a:pt x="6398" y="2705"/>
                    </a:lnTo>
                    <a:lnTo>
                      <a:pt x="6400" y="2701"/>
                    </a:lnTo>
                    <a:lnTo>
                      <a:pt x="6401" y="2699"/>
                    </a:lnTo>
                    <a:lnTo>
                      <a:pt x="6402" y="2697"/>
                    </a:lnTo>
                    <a:lnTo>
                      <a:pt x="6404" y="2697"/>
                    </a:lnTo>
                    <a:lnTo>
                      <a:pt x="6416" y="2700"/>
                    </a:lnTo>
                    <a:lnTo>
                      <a:pt x="6432" y="2709"/>
                    </a:lnTo>
                    <a:lnTo>
                      <a:pt x="6442" y="2712"/>
                    </a:lnTo>
                    <a:lnTo>
                      <a:pt x="6453" y="2716"/>
                    </a:lnTo>
                    <a:lnTo>
                      <a:pt x="6463" y="2718"/>
                    </a:lnTo>
                    <a:lnTo>
                      <a:pt x="6471" y="2718"/>
                    </a:lnTo>
                    <a:lnTo>
                      <a:pt x="6478" y="2718"/>
                    </a:lnTo>
                    <a:lnTo>
                      <a:pt x="6480" y="2716"/>
                    </a:lnTo>
                    <a:lnTo>
                      <a:pt x="6483" y="2711"/>
                    </a:lnTo>
                    <a:lnTo>
                      <a:pt x="6483" y="2705"/>
                    </a:lnTo>
                    <a:lnTo>
                      <a:pt x="6483" y="2701"/>
                    </a:lnTo>
                    <a:lnTo>
                      <a:pt x="6485" y="2699"/>
                    </a:lnTo>
                    <a:lnTo>
                      <a:pt x="6489" y="2698"/>
                    </a:lnTo>
                    <a:lnTo>
                      <a:pt x="6493" y="2697"/>
                    </a:lnTo>
                    <a:lnTo>
                      <a:pt x="6504" y="2695"/>
                    </a:lnTo>
                    <a:lnTo>
                      <a:pt x="6518" y="2697"/>
                    </a:lnTo>
                    <a:lnTo>
                      <a:pt x="6531" y="2699"/>
                    </a:lnTo>
                    <a:lnTo>
                      <a:pt x="6542" y="2703"/>
                    </a:lnTo>
                    <a:lnTo>
                      <a:pt x="6549" y="2706"/>
                    </a:lnTo>
                    <a:lnTo>
                      <a:pt x="6556" y="2709"/>
                    </a:lnTo>
                    <a:lnTo>
                      <a:pt x="6560" y="2710"/>
                    </a:lnTo>
                    <a:lnTo>
                      <a:pt x="6562" y="2710"/>
                    </a:lnTo>
                    <a:lnTo>
                      <a:pt x="6566" y="2710"/>
                    </a:lnTo>
                    <a:lnTo>
                      <a:pt x="6568" y="2709"/>
                    </a:lnTo>
                    <a:lnTo>
                      <a:pt x="6572" y="2704"/>
                    </a:lnTo>
                    <a:lnTo>
                      <a:pt x="6574" y="2699"/>
                    </a:lnTo>
                    <a:lnTo>
                      <a:pt x="6575" y="2691"/>
                    </a:lnTo>
                    <a:lnTo>
                      <a:pt x="6579" y="2684"/>
                    </a:lnTo>
                    <a:lnTo>
                      <a:pt x="6581" y="2681"/>
                    </a:lnTo>
                    <a:lnTo>
                      <a:pt x="6584" y="2680"/>
                    </a:lnTo>
                    <a:lnTo>
                      <a:pt x="6587" y="2680"/>
                    </a:lnTo>
                    <a:lnTo>
                      <a:pt x="6591" y="2681"/>
                    </a:lnTo>
                    <a:lnTo>
                      <a:pt x="6600" y="2686"/>
                    </a:lnTo>
                    <a:lnTo>
                      <a:pt x="6610" y="2687"/>
                    </a:lnTo>
                    <a:lnTo>
                      <a:pt x="6613" y="2687"/>
                    </a:lnTo>
                    <a:lnTo>
                      <a:pt x="6616" y="2686"/>
                    </a:lnTo>
                    <a:lnTo>
                      <a:pt x="6618" y="2684"/>
                    </a:lnTo>
                    <a:lnTo>
                      <a:pt x="6618" y="2680"/>
                    </a:lnTo>
                    <a:lnTo>
                      <a:pt x="6616" y="2671"/>
                    </a:lnTo>
                    <a:lnTo>
                      <a:pt x="6613" y="2659"/>
                    </a:lnTo>
                    <a:lnTo>
                      <a:pt x="6612" y="2651"/>
                    </a:lnTo>
                    <a:lnTo>
                      <a:pt x="6611" y="2644"/>
                    </a:lnTo>
                    <a:lnTo>
                      <a:pt x="6611" y="2636"/>
                    </a:lnTo>
                    <a:lnTo>
                      <a:pt x="6612" y="2627"/>
                    </a:lnTo>
                    <a:lnTo>
                      <a:pt x="6615" y="2618"/>
                    </a:lnTo>
                    <a:lnTo>
                      <a:pt x="6617" y="2612"/>
                    </a:lnTo>
                    <a:lnTo>
                      <a:pt x="6621" y="2608"/>
                    </a:lnTo>
                    <a:lnTo>
                      <a:pt x="6623" y="2605"/>
                    </a:lnTo>
                    <a:lnTo>
                      <a:pt x="6627" y="2604"/>
                    </a:lnTo>
                    <a:lnTo>
                      <a:pt x="6630" y="2604"/>
                    </a:lnTo>
                    <a:lnTo>
                      <a:pt x="6634" y="2605"/>
                    </a:lnTo>
                    <a:lnTo>
                      <a:pt x="6637" y="2606"/>
                    </a:lnTo>
                    <a:lnTo>
                      <a:pt x="6646" y="2610"/>
                    </a:lnTo>
                    <a:lnTo>
                      <a:pt x="6654" y="2611"/>
                    </a:lnTo>
                    <a:lnTo>
                      <a:pt x="6657" y="2611"/>
                    </a:lnTo>
                    <a:lnTo>
                      <a:pt x="6660" y="2610"/>
                    </a:lnTo>
                    <a:lnTo>
                      <a:pt x="6661" y="2608"/>
                    </a:lnTo>
                    <a:lnTo>
                      <a:pt x="6661" y="2604"/>
                    </a:lnTo>
                    <a:lnTo>
                      <a:pt x="6657" y="2594"/>
                    </a:lnTo>
                    <a:lnTo>
                      <a:pt x="6656" y="2587"/>
                    </a:lnTo>
                    <a:lnTo>
                      <a:pt x="6656" y="2584"/>
                    </a:lnTo>
                    <a:lnTo>
                      <a:pt x="6657" y="2580"/>
                    </a:lnTo>
                    <a:lnTo>
                      <a:pt x="6659" y="2578"/>
                    </a:lnTo>
                    <a:lnTo>
                      <a:pt x="6661" y="2575"/>
                    </a:lnTo>
                    <a:lnTo>
                      <a:pt x="6665" y="2574"/>
                    </a:lnTo>
                    <a:lnTo>
                      <a:pt x="6667" y="2571"/>
                    </a:lnTo>
                    <a:lnTo>
                      <a:pt x="6669" y="2568"/>
                    </a:lnTo>
                    <a:lnTo>
                      <a:pt x="6671" y="2565"/>
                    </a:lnTo>
                    <a:lnTo>
                      <a:pt x="6672" y="2562"/>
                    </a:lnTo>
                    <a:lnTo>
                      <a:pt x="6671" y="2559"/>
                    </a:lnTo>
                    <a:lnTo>
                      <a:pt x="6669" y="2556"/>
                    </a:lnTo>
                    <a:lnTo>
                      <a:pt x="6666" y="2555"/>
                    </a:lnTo>
                    <a:lnTo>
                      <a:pt x="6657" y="2550"/>
                    </a:lnTo>
                    <a:lnTo>
                      <a:pt x="6650" y="2547"/>
                    </a:lnTo>
                    <a:lnTo>
                      <a:pt x="6648" y="2543"/>
                    </a:lnTo>
                    <a:lnTo>
                      <a:pt x="6647" y="2541"/>
                    </a:lnTo>
                    <a:lnTo>
                      <a:pt x="6647" y="2537"/>
                    </a:lnTo>
                    <a:lnTo>
                      <a:pt x="6649" y="2533"/>
                    </a:lnTo>
                    <a:lnTo>
                      <a:pt x="6654" y="2524"/>
                    </a:lnTo>
                    <a:lnTo>
                      <a:pt x="6660" y="2517"/>
                    </a:lnTo>
                    <a:lnTo>
                      <a:pt x="6663" y="2514"/>
                    </a:lnTo>
                    <a:lnTo>
                      <a:pt x="6667" y="2511"/>
                    </a:lnTo>
                    <a:lnTo>
                      <a:pt x="6672" y="2509"/>
                    </a:lnTo>
                    <a:lnTo>
                      <a:pt x="6678" y="2508"/>
                    </a:lnTo>
                    <a:lnTo>
                      <a:pt x="6685" y="2509"/>
                    </a:lnTo>
                    <a:lnTo>
                      <a:pt x="6694" y="2512"/>
                    </a:lnTo>
                    <a:lnTo>
                      <a:pt x="6705" y="2517"/>
                    </a:lnTo>
                    <a:lnTo>
                      <a:pt x="6716" y="2523"/>
                    </a:lnTo>
                    <a:lnTo>
                      <a:pt x="6737" y="2534"/>
                    </a:lnTo>
                    <a:lnTo>
                      <a:pt x="6754" y="2541"/>
                    </a:lnTo>
                    <a:lnTo>
                      <a:pt x="6759" y="2541"/>
                    </a:lnTo>
                    <a:lnTo>
                      <a:pt x="6762" y="2540"/>
                    </a:lnTo>
                    <a:lnTo>
                      <a:pt x="6764" y="2539"/>
                    </a:lnTo>
                    <a:lnTo>
                      <a:pt x="6767" y="2536"/>
                    </a:lnTo>
                    <a:lnTo>
                      <a:pt x="6772" y="2529"/>
                    </a:lnTo>
                    <a:lnTo>
                      <a:pt x="6776" y="2521"/>
                    </a:lnTo>
                    <a:lnTo>
                      <a:pt x="6781" y="2517"/>
                    </a:lnTo>
                    <a:lnTo>
                      <a:pt x="6785" y="2515"/>
                    </a:lnTo>
                    <a:lnTo>
                      <a:pt x="6787" y="2514"/>
                    </a:lnTo>
                    <a:lnTo>
                      <a:pt x="6791" y="2515"/>
                    </a:lnTo>
                    <a:lnTo>
                      <a:pt x="6797" y="2518"/>
                    </a:lnTo>
                    <a:lnTo>
                      <a:pt x="6802" y="2524"/>
                    </a:lnTo>
                    <a:close/>
                  </a:path>
                </a:pathLst>
              </a:custGeom>
              <a:solidFill>
                <a:srgbClr val="75AED5"/>
              </a:solidFill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0" name="新疆">
                <a:extLst>
                  <a:ext uri="{FF2B5EF4-FFF2-40B4-BE49-F238E27FC236}">
                    <a16:creationId xmlns:a16="http://schemas.microsoft.com/office/drawing/2014/main" id="{478AADF1-1735-4009-B095-2F311C04032C}"/>
                  </a:ext>
                </a:extLst>
              </p:cNvPr>
              <p:cNvSpPr/>
              <p:nvPr/>
            </p:nvSpPr>
            <p:spPr bwMode="auto">
              <a:xfrm>
                <a:off x="0" y="508260"/>
                <a:ext cx="2762625" cy="2144323"/>
              </a:xfrm>
              <a:custGeom>
                <a:avLst/>
                <a:gdLst>
                  <a:gd name="T0" fmla="*/ 7312 w 7557"/>
                  <a:gd name="T1" fmla="*/ 2647 h 5874"/>
                  <a:gd name="T2" fmla="*/ 7035 w 7557"/>
                  <a:gd name="T3" fmla="*/ 2362 h 5874"/>
                  <a:gd name="T4" fmla="*/ 6457 w 7557"/>
                  <a:gd name="T5" fmla="*/ 2072 h 5874"/>
                  <a:gd name="T6" fmla="*/ 6089 w 7557"/>
                  <a:gd name="T7" fmla="*/ 1917 h 5874"/>
                  <a:gd name="T8" fmla="*/ 6152 w 7557"/>
                  <a:gd name="T9" fmla="*/ 1496 h 5874"/>
                  <a:gd name="T10" fmla="*/ 6157 w 7557"/>
                  <a:gd name="T11" fmla="*/ 1125 h 5874"/>
                  <a:gd name="T12" fmla="*/ 5989 w 7557"/>
                  <a:gd name="T13" fmla="*/ 736 h 5874"/>
                  <a:gd name="T14" fmla="*/ 5713 w 7557"/>
                  <a:gd name="T15" fmla="*/ 562 h 5874"/>
                  <a:gd name="T16" fmla="*/ 5468 w 7557"/>
                  <a:gd name="T17" fmla="*/ 159 h 5874"/>
                  <a:gd name="T18" fmla="*/ 5285 w 7557"/>
                  <a:gd name="T19" fmla="*/ 0 h 5874"/>
                  <a:gd name="T20" fmla="*/ 5011 w 7557"/>
                  <a:gd name="T21" fmla="*/ 246 h 5874"/>
                  <a:gd name="T22" fmla="*/ 4728 w 7557"/>
                  <a:gd name="T23" fmla="*/ 610 h 5874"/>
                  <a:gd name="T24" fmla="*/ 4421 w 7557"/>
                  <a:gd name="T25" fmla="*/ 791 h 5874"/>
                  <a:gd name="T26" fmla="*/ 4019 w 7557"/>
                  <a:gd name="T27" fmla="*/ 567 h 5874"/>
                  <a:gd name="T28" fmla="*/ 3604 w 7557"/>
                  <a:gd name="T29" fmla="*/ 1072 h 5874"/>
                  <a:gd name="T30" fmla="*/ 3381 w 7557"/>
                  <a:gd name="T31" fmla="*/ 1195 h 5874"/>
                  <a:gd name="T32" fmla="*/ 2975 w 7557"/>
                  <a:gd name="T33" fmla="*/ 1191 h 5874"/>
                  <a:gd name="T34" fmla="*/ 2786 w 7557"/>
                  <a:gd name="T35" fmla="*/ 1257 h 5874"/>
                  <a:gd name="T36" fmla="*/ 2830 w 7557"/>
                  <a:gd name="T37" fmla="*/ 1655 h 5874"/>
                  <a:gd name="T38" fmla="*/ 2723 w 7557"/>
                  <a:gd name="T39" fmla="*/ 2043 h 5874"/>
                  <a:gd name="T40" fmla="*/ 2565 w 7557"/>
                  <a:gd name="T41" fmla="*/ 2244 h 5874"/>
                  <a:gd name="T42" fmla="*/ 2433 w 7557"/>
                  <a:gd name="T43" fmla="*/ 2428 h 5874"/>
                  <a:gd name="T44" fmla="*/ 2035 w 7557"/>
                  <a:gd name="T45" fmla="*/ 2509 h 5874"/>
                  <a:gd name="T46" fmla="*/ 1570 w 7557"/>
                  <a:gd name="T47" fmla="*/ 2614 h 5874"/>
                  <a:gd name="T48" fmla="*/ 1235 w 7557"/>
                  <a:gd name="T49" fmla="*/ 2643 h 5874"/>
                  <a:gd name="T50" fmla="*/ 919 w 7557"/>
                  <a:gd name="T51" fmla="*/ 2730 h 5874"/>
                  <a:gd name="T52" fmla="*/ 693 w 7557"/>
                  <a:gd name="T53" fmla="*/ 2584 h 5874"/>
                  <a:gd name="T54" fmla="*/ 497 w 7557"/>
                  <a:gd name="T55" fmla="*/ 2641 h 5874"/>
                  <a:gd name="T56" fmla="*/ 152 w 7557"/>
                  <a:gd name="T57" fmla="*/ 2851 h 5874"/>
                  <a:gd name="T58" fmla="*/ 59 w 7557"/>
                  <a:gd name="T59" fmla="*/ 3076 h 5874"/>
                  <a:gd name="T60" fmla="*/ 282 w 7557"/>
                  <a:gd name="T61" fmla="*/ 3290 h 5874"/>
                  <a:gd name="T62" fmla="*/ 289 w 7557"/>
                  <a:gd name="T63" fmla="*/ 3698 h 5874"/>
                  <a:gd name="T64" fmla="*/ 153 w 7557"/>
                  <a:gd name="T65" fmla="*/ 3884 h 5874"/>
                  <a:gd name="T66" fmla="*/ 138 w 7557"/>
                  <a:gd name="T67" fmla="*/ 4019 h 5874"/>
                  <a:gd name="T68" fmla="*/ 355 w 7557"/>
                  <a:gd name="T69" fmla="*/ 4188 h 5874"/>
                  <a:gd name="T70" fmla="*/ 345 w 7557"/>
                  <a:gd name="T71" fmla="*/ 4525 h 5874"/>
                  <a:gd name="T72" fmla="*/ 502 w 7557"/>
                  <a:gd name="T73" fmla="*/ 4681 h 5874"/>
                  <a:gd name="T74" fmla="*/ 774 w 7557"/>
                  <a:gd name="T75" fmla="*/ 4931 h 5874"/>
                  <a:gd name="T76" fmla="*/ 908 w 7557"/>
                  <a:gd name="T77" fmla="*/ 5140 h 5874"/>
                  <a:gd name="T78" fmla="*/ 982 w 7557"/>
                  <a:gd name="T79" fmla="*/ 5434 h 5874"/>
                  <a:gd name="T80" fmla="*/ 1204 w 7557"/>
                  <a:gd name="T81" fmla="*/ 5566 h 5874"/>
                  <a:gd name="T82" fmla="*/ 1504 w 7557"/>
                  <a:gd name="T83" fmla="*/ 5456 h 5874"/>
                  <a:gd name="T84" fmla="*/ 1761 w 7557"/>
                  <a:gd name="T85" fmla="*/ 5292 h 5874"/>
                  <a:gd name="T86" fmla="*/ 2054 w 7557"/>
                  <a:gd name="T87" fmla="*/ 5399 h 5874"/>
                  <a:gd name="T88" fmla="*/ 2399 w 7557"/>
                  <a:gd name="T89" fmla="*/ 5361 h 5874"/>
                  <a:gd name="T90" fmla="*/ 2613 w 7557"/>
                  <a:gd name="T91" fmla="*/ 5537 h 5874"/>
                  <a:gd name="T92" fmla="*/ 2924 w 7557"/>
                  <a:gd name="T93" fmla="*/ 5614 h 5874"/>
                  <a:gd name="T94" fmla="*/ 3323 w 7557"/>
                  <a:gd name="T95" fmla="*/ 5575 h 5874"/>
                  <a:gd name="T96" fmla="*/ 3703 w 7557"/>
                  <a:gd name="T97" fmla="*/ 5518 h 5874"/>
                  <a:gd name="T98" fmla="*/ 3978 w 7557"/>
                  <a:gd name="T99" fmla="*/ 5486 h 5874"/>
                  <a:gd name="T100" fmla="*/ 4287 w 7557"/>
                  <a:gd name="T101" fmla="*/ 5524 h 5874"/>
                  <a:gd name="T102" fmla="*/ 4622 w 7557"/>
                  <a:gd name="T103" fmla="*/ 5618 h 5874"/>
                  <a:gd name="T104" fmla="*/ 4994 w 7557"/>
                  <a:gd name="T105" fmla="*/ 5762 h 5874"/>
                  <a:gd name="T106" fmla="*/ 5330 w 7557"/>
                  <a:gd name="T107" fmla="*/ 5856 h 5874"/>
                  <a:gd name="T108" fmla="*/ 5342 w 7557"/>
                  <a:gd name="T109" fmla="*/ 5658 h 5874"/>
                  <a:gd name="T110" fmla="*/ 5448 w 7557"/>
                  <a:gd name="T111" fmla="*/ 5468 h 5874"/>
                  <a:gd name="T112" fmla="*/ 5286 w 7557"/>
                  <a:gd name="T113" fmla="*/ 5100 h 5874"/>
                  <a:gd name="T114" fmla="*/ 5452 w 7557"/>
                  <a:gd name="T115" fmla="*/ 4736 h 5874"/>
                  <a:gd name="T116" fmla="*/ 6021 w 7557"/>
                  <a:gd name="T117" fmla="*/ 4678 h 5874"/>
                  <a:gd name="T118" fmla="*/ 6254 w 7557"/>
                  <a:gd name="T119" fmla="*/ 4258 h 5874"/>
                  <a:gd name="T120" fmla="*/ 6592 w 7557"/>
                  <a:gd name="T121" fmla="*/ 3994 h 5874"/>
                  <a:gd name="T122" fmla="*/ 7097 w 7557"/>
                  <a:gd name="T123" fmla="*/ 3631 h 5874"/>
                  <a:gd name="T124" fmla="*/ 7508 w 7557"/>
                  <a:gd name="T125" fmla="*/ 3279 h 58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557" h="5874">
                    <a:moveTo>
                      <a:pt x="7557" y="3250"/>
                    </a:moveTo>
                    <a:lnTo>
                      <a:pt x="7557" y="3237"/>
                    </a:lnTo>
                    <a:lnTo>
                      <a:pt x="7556" y="3223"/>
                    </a:lnTo>
                    <a:lnTo>
                      <a:pt x="7555" y="3209"/>
                    </a:lnTo>
                    <a:lnTo>
                      <a:pt x="7553" y="3194"/>
                    </a:lnTo>
                    <a:lnTo>
                      <a:pt x="7550" y="3179"/>
                    </a:lnTo>
                    <a:lnTo>
                      <a:pt x="7546" y="3168"/>
                    </a:lnTo>
                    <a:lnTo>
                      <a:pt x="7538" y="3155"/>
                    </a:lnTo>
                    <a:lnTo>
                      <a:pt x="7526" y="3140"/>
                    </a:lnTo>
                    <a:lnTo>
                      <a:pt x="7513" y="3123"/>
                    </a:lnTo>
                    <a:lnTo>
                      <a:pt x="7502" y="3110"/>
                    </a:lnTo>
                    <a:lnTo>
                      <a:pt x="7493" y="3098"/>
                    </a:lnTo>
                    <a:lnTo>
                      <a:pt x="7483" y="3086"/>
                    </a:lnTo>
                    <a:lnTo>
                      <a:pt x="7475" y="3074"/>
                    </a:lnTo>
                    <a:lnTo>
                      <a:pt x="7468" y="3063"/>
                    </a:lnTo>
                    <a:lnTo>
                      <a:pt x="7458" y="3049"/>
                    </a:lnTo>
                    <a:lnTo>
                      <a:pt x="7446" y="3035"/>
                    </a:lnTo>
                    <a:lnTo>
                      <a:pt x="7434" y="3021"/>
                    </a:lnTo>
                    <a:lnTo>
                      <a:pt x="7426" y="3009"/>
                    </a:lnTo>
                    <a:lnTo>
                      <a:pt x="7425" y="3003"/>
                    </a:lnTo>
                    <a:lnTo>
                      <a:pt x="7424" y="2996"/>
                    </a:lnTo>
                    <a:lnTo>
                      <a:pt x="7424" y="2989"/>
                    </a:lnTo>
                    <a:lnTo>
                      <a:pt x="7424" y="2981"/>
                    </a:lnTo>
                    <a:lnTo>
                      <a:pt x="7423" y="2962"/>
                    </a:lnTo>
                    <a:lnTo>
                      <a:pt x="7421" y="2943"/>
                    </a:lnTo>
                    <a:lnTo>
                      <a:pt x="7418" y="2920"/>
                    </a:lnTo>
                    <a:lnTo>
                      <a:pt x="7412" y="2896"/>
                    </a:lnTo>
                    <a:lnTo>
                      <a:pt x="7407" y="2871"/>
                    </a:lnTo>
                    <a:lnTo>
                      <a:pt x="7401" y="2850"/>
                    </a:lnTo>
                    <a:lnTo>
                      <a:pt x="7396" y="2830"/>
                    </a:lnTo>
                    <a:lnTo>
                      <a:pt x="7390" y="2809"/>
                    </a:lnTo>
                    <a:lnTo>
                      <a:pt x="7386" y="2788"/>
                    </a:lnTo>
                    <a:lnTo>
                      <a:pt x="7382" y="2769"/>
                    </a:lnTo>
                    <a:lnTo>
                      <a:pt x="7381" y="2750"/>
                    </a:lnTo>
                    <a:lnTo>
                      <a:pt x="7379" y="2731"/>
                    </a:lnTo>
                    <a:lnTo>
                      <a:pt x="7375" y="2711"/>
                    </a:lnTo>
                    <a:lnTo>
                      <a:pt x="7370" y="2692"/>
                    </a:lnTo>
                    <a:lnTo>
                      <a:pt x="7368" y="2683"/>
                    </a:lnTo>
                    <a:lnTo>
                      <a:pt x="7364" y="2676"/>
                    </a:lnTo>
                    <a:lnTo>
                      <a:pt x="7361" y="2670"/>
                    </a:lnTo>
                    <a:lnTo>
                      <a:pt x="7355" y="2666"/>
                    </a:lnTo>
                    <a:lnTo>
                      <a:pt x="7350" y="2662"/>
                    </a:lnTo>
                    <a:lnTo>
                      <a:pt x="7343" y="2660"/>
                    </a:lnTo>
                    <a:lnTo>
                      <a:pt x="7336" y="2657"/>
                    </a:lnTo>
                    <a:lnTo>
                      <a:pt x="7327" y="2655"/>
                    </a:lnTo>
                    <a:lnTo>
                      <a:pt x="7319" y="2652"/>
                    </a:lnTo>
                    <a:lnTo>
                      <a:pt x="7314" y="2649"/>
                    </a:lnTo>
                    <a:lnTo>
                      <a:pt x="7312" y="2647"/>
                    </a:lnTo>
                    <a:lnTo>
                      <a:pt x="7312" y="2643"/>
                    </a:lnTo>
                    <a:lnTo>
                      <a:pt x="7313" y="2632"/>
                    </a:lnTo>
                    <a:lnTo>
                      <a:pt x="7316" y="2617"/>
                    </a:lnTo>
                    <a:lnTo>
                      <a:pt x="7317" y="2607"/>
                    </a:lnTo>
                    <a:lnTo>
                      <a:pt x="7318" y="2599"/>
                    </a:lnTo>
                    <a:lnTo>
                      <a:pt x="7320" y="2591"/>
                    </a:lnTo>
                    <a:lnTo>
                      <a:pt x="7324" y="2584"/>
                    </a:lnTo>
                    <a:lnTo>
                      <a:pt x="7332" y="2570"/>
                    </a:lnTo>
                    <a:lnTo>
                      <a:pt x="7342" y="2559"/>
                    </a:lnTo>
                    <a:lnTo>
                      <a:pt x="7345" y="2554"/>
                    </a:lnTo>
                    <a:lnTo>
                      <a:pt x="7349" y="2549"/>
                    </a:lnTo>
                    <a:lnTo>
                      <a:pt x="7350" y="2546"/>
                    </a:lnTo>
                    <a:lnTo>
                      <a:pt x="7350" y="2542"/>
                    </a:lnTo>
                    <a:lnTo>
                      <a:pt x="7350" y="2540"/>
                    </a:lnTo>
                    <a:lnTo>
                      <a:pt x="7348" y="2538"/>
                    </a:lnTo>
                    <a:lnTo>
                      <a:pt x="7345" y="2536"/>
                    </a:lnTo>
                    <a:lnTo>
                      <a:pt x="7343" y="2536"/>
                    </a:lnTo>
                    <a:lnTo>
                      <a:pt x="7332" y="2535"/>
                    </a:lnTo>
                    <a:lnTo>
                      <a:pt x="7317" y="2535"/>
                    </a:lnTo>
                    <a:lnTo>
                      <a:pt x="7294" y="2536"/>
                    </a:lnTo>
                    <a:lnTo>
                      <a:pt x="7264" y="2535"/>
                    </a:lnTo>
                    <a:lnTo>
                      <a:pt x="7250" y="2534"/>
                    </a:lnTo>
                    <a:lnTo>
                      <a:pt x="7238" y="2532"/>
                    </a:lnTo>
                    <a:lnTo>
                      <a:pt x="7230" y="2530"/>
                    </a:lnTo>
                    <a:lnTo>
                      <a:pt x="7223" y="2528"/>
                    </a:lnTo>
                    <a:lnTo>
                      <a:pt x="7212" y="2521"/>
                    </a:lnTo>
                    <a:lnTo>
                      <a:pt x="7201" y="2512"/>
                    </a:lnTo>
                    <a:lnTo>
                      <a:pt x="7188" y="2504"/>
                    </a:lnTo>
                    <a:lnTo>
                      <a:pt x="7172" y="2497"/>
                    </a:lnTo>
                    <a:lnTo>
                      <a:pt x="7165" y="2493"/>
                    </a:lnTo>
                    <a:lnTo>
                      <a:pt x="7157" y="2490"/>
                    </a:lnTo>
                    <a:lnTo>
                      <a:pt x="7150" y="2486"/>
                    </a:lnTo>
                    <a:lnTo>
                      <a:pt x="7146" y="2481"/>
                    </a:lnTo>
                    <a:lnTo>
                      <a:pt x="7137" y="2471"/>
                    </a:lnTo>
                    <a:lnTo>
                      <a:pt x="7128" y="2456"/>
                    </a:lnTo>
                    <a:lnTo>
                      <a:pt x="7117" y="2439"/>
                    </a:lnTo>
                    <a:lnTo>
                      <a:pt x="7103" y="2420"/>
                    </a:lnTo>
                    <a:lnTo>
                      <a:pt x="7096" y="2411"/>
                    </a:lnTo>
                    <a:lnTo>
                      <a:pt x="7087" y="2404"/>
                    </a:lnTo>
                    <a:lnTo>
                      <a:pt x="7080" y="2399"/>
                    </a:lnTo>
                    <a:lnTo>
                      <a:pt x="7073" y="2395"/>
                    </a:lnTo>
                    <a:lnTo>
                      <a:pt x="7059" y="2389"/>
                    </a:lnTo>
                    <a:lnTo>
                      <a:pt x="7046" y="2384"/>
                    </a:lnTo>
                    <a:lnTo>
                      <a:pt x="7042" y="2381"/>
                    </a:lnTo>
                    <a:lnTo>
                      <a:pt x="7040" y="2379"/>
                    </a:lnTo>
                    <a:lnTo>
                      <a:pt x="7039" y="2376"/>
                    </a:lnTo>
                    <a:lnTo>
                      <a:pt x="7037" y="2372"/>
                    </a:lnTo>
                    <a:lnTo>
                      <a:pt x="7035" y="2362"/>
                    </a:lnTo>
                    <a:lnTo>
                      <a:pt x="7030" y="2353"/>
                    </a:lnTo>
                    <a:lnTo>
                      <a:pt x="7024" y="2342"/>
                    </a:lnTo>
                    <a:lnTo>
                      <a:pt x="7016" y="2332"/>
                    </a:lnTo>
                    <a:lnTo>
                      <a:pt x="7009" y="2322"/>
                    </a:lnTo>
                    <a:lnTo>
                      <a:pt x="7001" y="2311"/>
                    </a:lnTo>
                    <a:lnTo>
                      <a:pt x="6992" y="2302"/>
                    </a:lnTo>
                    <a:lnTo>
                      <a:pt x="6984" y="2292"/>
                    </a:lnTo>
                    <a:lnTo>
                      <a:pt x="6974" y="2284"/>
                    </a:lnTo>
                    <a:lnTo>
                      <a:pt x="6964" y="2275"/>
                    </a:lnTo>
                    <a:lnTo>
                      <a:pt x="6945" y="2258"/>
                    </a:lnTo>
                    <a:lnTo>
                      <a:pt x="6930" y="2246"/>
                    </a:lnTo>
                    <a:lnTo>
                      <a:pt x="6916" y="2238"/>
                    </a:lnTo>
                    <a:lnTo>
                      <a:pt x="6902" y="2228"/>
                    </a:lnTo>
                    <a:lnTo>
                      <a:pt x="6894" y="2222"/>
                    </a:lnTo>
                    <a:lnTo>
                      <a:pt x="6886" y="2217"/>
                    </a:lnTo>
                    <a:lnTo>
                      <a:pt x="6879" y="2212"/>
                    </a:lnTo>
                    <a:lnTo>
                      <a:pt x="6873" y="2204"/>
                    </a:lnTo>
                    <a:lnTo>
                      <a:pt x="6864" y="2190"/>
                    </a:lnTo>
                    <a:lnTo>
                      <a:pt x="6851" y="2176"/>
                    </a:lnTo>
                    <a:lnTo>
                      <a:pt x="6844" y="2169"/>
                    </a:lnTo>
                    <a:lnTo>
                      <a:pt x="6834" y="2163"/>
                    </a:lnTo>
                    <a:lnTo>
                      <a:pt x="6822" y="2157"/>
                    </a:lnTo>
                    <a:lnTo>
                      <a:pt x="6810" y="2152"/>
                    </a:lnTo>
                    <a:lnTo>
                      <a:pt x="6797" y="2149"/>
                    </a:lnTo>
                    <a:lnTo>
                      <a:pt x="6787" y="2145"/>
                    </a:lnTo>
                    <a:lnTo>
                      <a:pt x="6777" y="2141"/>
                    </a:lnTo>
                    <a:lnTo>
                      <a:pt x="6768" y="2137"/>
                    </a:lnTo>
                    <a:lnTo>
                      <a:pt x="6750" y="2128"/>
                    </a:lnTo>
                    <a:lnTo>
                      <a:pt x="6728" y="2120"/>
                    </a:lnTo>
                    <a:lnTo>
                      <a:pt x="6706" y="2115"/>
                    </a:lnTo>
                    <a:lnTo>
                      <a:pt x="6686" y="2112"/>
                    </a:lnTo>
                    <a:lnTo>
                      <a:pt x="6677" y="2109"/>
                    </a:lnTo>
                    <a:lnTo>
                      <a:pt x="6669" y="2107"/>
                    </a:lnTo>
                    <a:lnTo>
                      <a:pt x="6661" y="2105"/>
                    </a:lnTo>
                    <a:lnTo>
                      <a:pt x="6651" y="2100"/>
                    </a:lnTo>
                    <a:lnTo>
                      <a:pt x="6643" y="2096"/>
                    </a:lnTo>
                    <a:lnTo>
                      <a:pt x="6633" y="2093"/>
                    </a:lnTo>
                    <a:lnTo>
                      <a:pt x="6624" y="2090"/>
                    </a:lnTo>
                    <a:lnTo>
                      <a:pt x="6614" y="2089"/>
                    </a:lnTo>
                    <a:lnTo>
                      <a:pt x="6590" y="2088"/>
                    </a:lnTo>
                    <a:lnTo>
                      <a:pt x="6562" y="2088"/>
                    </a:lnTo>
                    <a:lnTo>
                      <a:pt x="6550" y="2088"/>
                    </a:lnTo>
                    <a:lnTo>
                      <a:pt x="6539" y="2088"/>
                    </a:lnTo>
                    <a:lnTo>
                      <a:pt x="6527" y="2088"/>
                    </a:lnTo>
                    <a:lnTo>
                      <a:pt x="6516" y="2087"/>
                    </a:lnTo>
                    <a:lnTo>
                      <a:pt x="6494" y="2083"/>
                    </a:lnTo>
                    <a:lnTo>
                      <a:pt x="6474" y="2078"/>
                    </a:lnTo>
                    <a:lnTo>
                      <a:pt x="6457" y="2072"/>
                    </a:lnTo>
                    <a:lnTo>
                      <a:pt x="6443" y="2068"/>
                    </a:lnTo>
                    <a:lnTo>
                      <a:pt x="6434" y="2064"/>
                    </a:lnTo>
                    <a:lnTo>
                      <a:pt x="6424" y="2061"/>
                    </a:lnTo>
                    <a:lnTo>
                      <a:pt x="6416" y="2055"/>
                    </a:lnTo>
                    <a:lnTo>
                      <a:pt x="6407" y="2050"/>
                    </a:lnTo>
                    <a:lnTo>
                      <a:pt x="6391" y="2038"/>
                    </a:lnTo>
                    <a:lnTo>
                      <a:pt x="6373" y="2028"/>
                    </a:lnTo>
                    <a:lnTo>
                      <a:pt x="6362" y="2025"/>
                    </a:lnTo>
                    <a:lnTo>
                      <a:pt x="6351" y="2024"/>
                    </a:lnTo>
                    <a:lnTo>
                      <a:pt x="6340" y="2023"/>
                    </a:lnTo>
                    <a:lnTo>
                      <a:pt x="6329" y="2021"/>
                    </a:lnTo>
                    <a:lnTo>
                      <a:pt x="6308" y="2021"/>
                    </a:lnTo>
                    <a:lnTo>
                      <a:pt x="6287" y="2020"/>
                    </a:lnTo>
                    <a:lnTo>
                      <a:pt x="6278" y="2018"/>
                    </a:lnTo>
                    <a:lnTo>
                      <a:pt x="6268" y="2015"/>
                    </a:lnTo>
                    <a:lnTo>
                      <a:pt x="6259" y="2012"/>
                    </a:lnTo>
                    <a:lnTo>
                      <a:pt x="6249" y="2008"/>
                    </a:lnTo>
                    <a:lnTo>
                      <a:pt x="6241" y="2004"/>
                    </a:lnTo>
                    <a:lnTo>
                      <a:pt x="6234" y="1999"/>
                    </a:lnTo>
                    <a:lnTo>
                      <a:pt x="6228" y="1994"/>
                    </a:lnTo>
                    <a:lnTo>
                      <a:pt x="6224" y="1989"/>
                    </a:lnTo>
                    <a:lnTo>
                      <a:pt x="6221" y="1982"/>
                    </a:lnTo>
                    <a:lnTo>
                      <a:pt x="6218" y="1975"/>
                    </a:lnTo>
                    <a:lnTo>
                      <a:pt x="6217" y="1973"/>
                    </a:lnTo>
                    <a:lnTo>
                      <a:pt x="6216" y="1970"/>
                    </a:lnTo>
                    <a:lnTo>
                      <a:pt x="6214" y="1969"/>
                    </a:lnTo>
                    <a:lnTo>
                      <a:pt x="6211" y="1969"/>
                    </a:lnTo>
                    <a:lnTo>
                      <a:pt x="6206" y="1970"/>
                    </a:lnTo>
                    <a:lnTo>
                      <a:pt x="6201" y="1973"/>
                    </a:lnTo>
                    <a:lnTo>
                      <a:pt x="6198" y="1974"/>
                    </a:lnTo>
                    <a:lnTo>
                      <a:pt x="6195" y="1974"/>
                    </a:lnTo>
                    <a:lnTo>
                      <a:pt x="6192" y="1974"/>
                    </a:lnTo>
                    <a:lnTo>
                      <a:pt x="6189" y="1973"/>
                    </a:lnTo>
                    <a:lnTo>
                      <a:pt x="6182" y="1970"/>
                    </a:lnTo>
                    <a:lnTo>
                      <a:pt x="6171" y="1967"/>
                    </a:lnTo>
                    <a:lnTo>
                      <a:pt x="6159" y="1962"/>
                    </a:lnTo>
                    <a:lnTo>
                      <a:pt x="6147" y="1958"/>
                    </a:lnTo>
                    <a:lnTo>
                      <a:pt x="6142" y="1956"/>
                    </a:lnTo>
                    <a:lnTo>
                      <a:pt x="6139" y="1952"/>
                    </a:lnTo>
                    <a:lnTo>
                      <a:pt x="6135" y="1949"/>
                    </a:lnTo>
                    <a:lnTo>
                      <a:pt x="6132" y="1944"/>
                    </a:lnTo>
                    <a:lnTo>
                      <a:pt x="6126" y="1933"/>
                    </a:lnTo>
                    <a:lnTo>
                      <a:pt x="6117" y="1923"/>
                    </a:lnTo>
                    <a:lnTo>
                      <a:pt x="6114" y="1920"/>
                    </a:lnTo>
                    <a:lnTo>
                      <a:pt x="6110" y="1918"/>
                    </a:lnTo>
                    <a:lnTo>
                      <a:pt x="6105" y="1917"/>
                    </a:lnTo>
                    <a:lnTo>
                      <a:pt x="6101" y="1917"/>
                    </a:lnTo>
                    <a:lnTo>
                      <a:pt x="6089" y="1917"/>
                    </a:lnTo>
                    <a:lnTo>
                      <a:pt x="6077" y="1917"/>
                    </a:lnTo>
                    <a:lnTo>
                      <a:pt x="6064" y="1918"/>
                    </a:lnTo>
                    <a:lnTo>
                      <a:pt x="6053" y="1918"/>
                    </a:lnTo>
                    <a:lnTo>
                      <a:pt x="6048" y="1918"/>
                    </a:lnTo>
                    <a:lnTo>
                      <a:pt x="6045" y="1918"/>
                    </a:lnTo>
                    <a:lnTo>
                      <a:pt x="6041" y="1917"/>
                    </a:lnTo>
                    <a:lnTo>
                      <a:pt x="6040" y="1916"/>
                    </a:lnTo>
                    <a:lnTo>
                      <a:pt x="6045" y="1904"/>
                    </a:lnTo>
                    <a:lnTo>
                      <a:pt x="6053" y="1893"/>
                    </a:lnTo>
                    <a:lnTo>
                      <a:pt x="6051" y="1886"/>
                    </a:lnTo>
                    <a:lnTo>
                      <a:pt x="6045" y="1878"/>
                    </a:lnTo>
                    <a:lnTo>
                      <a:pt x="6042" y="1873"/>
                    </a:lnTo>
                    <a:lnTo>
                      <a:pt x="6041" y="1869"/>
                    </a:lnTo>
                    <a:lnTo>
                      <a:pt x="6040" y="1864"/>
                    </a:lnTo>
                    <a:lnTo>
                      <a:pt x="6039" y="1859"/>
                    </a:lnTo>
                    <a:lnTo>
                      <a:pt x="6039" y="1848"/>
                    </a:lnTo>
                    <a:lnTo>
                      <a:pt x="6038" y="1832"/>
                    </a:lnTo>
                    <a:lnTo>
                      <a:pt x="6036" y="1824"/>
                    </a:lnTo>
                    <a:lnTo>
                      <a:pt x="6034" y="1817"/>
                    </a:lnTo>
                    <a:lnTo>
                      <a:pt x="6032" y="1811"/>
                    </a:lnTo>
                    <a:lnTo>
                      <a:pt x="6029" y="1805"/>
                    </a:lnTo>
                    <a:lnTo>
                      <a:pt x="6023" y="1793"/>
                    </a:lnTo>
                    <a:lnTo>
                      <a:pt x="6017" y="1780"/>
                    </a:lnTo>
                    <a:lnTo>
                      <a:pt x="6014" y="1768"/>
                    </a:lnTo>
                    <a:lnTo>
                      <a:pt x="6013" y="1759"/>
                    </a:lnTo>
                    <a:lnTo>
                      <a:pt x="6014" y="1749"/>
                    </a:lnTo>
                    <a:lnTo>
                      <a:pt x="6016" y="1736"/>
                    </a:lnTo>
                    <a:lnTo>
                      <a:pt x="6021" y="1719"/>
                    </a:lnTo>
                    <a:lnTo>
                      <a:pt x="6028" y="1702"/>
                    </a:lnTo>
                    <a:lnTo>
                      <a:pt x="6039" y="1684"/>
                    </a:lnTo>
                    <a:lnTo>
                      <a:pt x="6051" y="1667"/>
                    </a:lnTo>
                    <a:lnTo>
                      <a:pt x="6060" y="1653"/>
                    </a:lnTo>
                    <a:lnTo>
                      <a:pt x="6071" y="1639"/>
                    </a:lnTo>
                    <a:lnTo>
                      <a:pt x="6088" y="1626"/>
                    </a:lnTo>
                    <a:lnTo>
                      <a:pt x="6104" y="1615"/>
                    </a:lnTo>
                    <a:lnTo>
                      <a:pt x="6117" y="1605"/>
                    </a:lnTo>
                    <a:lnTo>
                      <a:pt x="6129" y="1596"/>
                    </a:lnTo>
                    <a:lnTo>
                      <a:pt x="6140" y="1586"/>
                    </a:lnTo>
                    <a:lnTo>
                      <a:pt x="6149" y="1577"/>
                    </a:lnTo>
                    <a:lnTo>
                      <a:pt x="6153" y="1572"/>
                    </a:lnTo>
                    <a:lnTo>
                      <a:pt x="6155" y="1566"/>
                    </a:lnTo>
                    <a:lnTo>
                      <a:pt x="6158" y="1561"/>
                    </a:lnTo>
                    <a:lnTo>
                      <a:pt x="6158" y="1555"/>
                    </a:lnTo>
                    <a:lnTo>
                      <a:pt x="6158" y="1546"/>
                    </a:lnTo>
                    <a:lnTo>
                      <a:pt x="6158" y="1535"/>
                    </a:lnTo>
                    <a:lnTo>
                      <a:pt x="6157" y="1523"/>
                    </a:lnTo>
                    <a:lnTo>
                      <a:pt x="6155" y="1510"/>
                    </a:lnTo>
                    <a:lnTo>
                      <a:pt x="6152" y="1496"/>
                    </a:lnTo>
                    <a:lnTo>
                      <a:pt x="6149" y="1485"/>
                    </a:lnTo>
                    <a:lnTo>
                      <a:pt x="6148" y="1477"/>
                    </a:lnTo>
                    <a:lnTo>
                      <a:pt x="6147" y="1470"/>
                    </a:lnTo>
                    <a:lnTo>
                      <a:pt x="6147" y="1463"/>
                    </a:lnTo>
                    <a:lnTo>
                      <a:pt x="6147" y="1453"/>
                    </a:lnTo>
                    <a:lnTo>
                      <a:pt x="6148" y="1446"/>
                    </a:lnTo>
                    <a:lnTo>
                      <a:pt x="6151" y="1440"/>
                    </a:lnTo>
                    <a:lnTo>
                      <a:pt x="6154" y="1434"/>
                    </a:lnTo>
                    <a:lnTo>
                      <a:pt x="6158" y="1427"/>
                    </a:lnTo>
                    <a:lnTo>
                      <a:pt x="6166" y="1415"/>
                    </a:lnTo>
                    <a:lnTo>
                      <a:pt x="6177" y="1403"/>
                    </a:lnTo>
                    <a:lnTo>
                      <a:pt x="6186" y="1393"/>
                    </a:lnTo>
                    <a:lnTo>
                      <a:pt x="6195" y="1380"/>
                    </a:lnTo>
                    <a:lnTo>
                      <a:pt x="6203" y="1366"/>
                    </a:lnTo>
                    <a:lnTo>
                      <a:pt x="6210" y="1356"/>
                    </a:lnTo>
                    <a:lnTo>
                      <a:pt x="6214" y="1352"/>
                    </a:lnTo>
                    <a:lnTo>
                      <a:pt x="6215" y="1349"/>
                    </a:lnTo>
                    <a:lnTo>
                      <a:pt x="6214" y="1344"/>
                    </a:lnTo>
                    <a:lnTo>
                      <a:pt x="6212" y="1340"/>
                    </a:lnTo>
                    <a:lnTo>
                      <a:pt x="6209" y="1334"/>
                    </a:lnTo>
                    <a:lnTo>
                      <a:pt x="6203" y="1330"/>
                    </a:lnTo>
                    <a:lnTo>
                      <a:pt x="6202" y="1327"/>
                    </a:lnTo>
                    <a:lnTo>
                      <a:pt x="6203" y="1322"/>
                    </a:lnTo>
                    <a:lnTo>
                      <a:pt x="6205" y="1315"/>
                    </a:lnTo>
                    <a:lnTo>
                      <a:pt x="6209" y="1308"/>
                    </a:lnTo>
                    <a:lnTo>
                      <a:pt x="6216" y="1292"/>
                    </a:lnTo>
                    <a:lnTo>
                      <a:pt x="6222" y="1277"/>
                    </a:lnTo>
                    <a:lnTo>
                      <a:pt x="6223" y="1271"/>
                    </a:lnTo>
                    <a:lnTo>
                      <a:pt x="6222" y="1267"/>
                    </a:lnTo>
                    <a:lnTo>
                      <a:pt x="6221" y="1262"/>
                    </a:lnTo>
                    <a:lnTo>
                      <a:pt x="6218" y="1257"/>
                    </a:lnTo>
                    <a:lnTo>
                      <a:pt x="6214" y="1250"/>
                    </a:lnTo>
                    <a:lnTo>
                      <a:pt x="6208" y="1242"/>
                    </a:lnTo>
                    <a:lnTo>
                      <a:pt x="6204" y="1237"/>
                    </a:lnTo>
                    <a:lnTo>
                      <a:pt x="6203" y="1230"/>
                    </a:lnTo>
                    <a:lnTo>
                      <a:pt x="6202" y="1224"/>
                    </a:lnTo>
                    <a:lnTo>
                      <a:pt x="6202" y="1217"/>
                    </a:lnTo>
                    <a:lnTo>
                      <a:pt x="6201" y="1202"/>
                    </a:lnTo>
                    <a:lnTo>
                      <a:pt x="6201" y="1189"/>
                    </a:lnTo>
                    <a:lnTo>
                      <a:pt x="6199" y="1185"/>
                    </a:lnTo>
                    <a:lnTo>
                      <a:pt x="6198" y="1179"/>
                    </a:lnTo>
                    <a:lnTo>
                      <a:pt x="6195" y="1174"/>
                    </a:lnTo>
                    <a:lnTo>
                      <a:pt x="6192" y="1169"/>
                    </a:lnTo>
                    <a:lnTo>
                      <a:pt x="6185" y="1160"/>
                    </a:lnTo>
                    <a:lnTo>
                      <a:pt x="6178" y="1151"/>
                    </a:lnTo>
                    <a:lnTo>
                      <a:pt x="6171" y="1144"/>
                    </a:lnTo>
                    <a:lnTo>
                      <a:pt x="6162" y="1135"/>
                    </a:lnTo>
                    <a:lnTo>
                      <a:pt x="6157" y="1125"/>
                    </a:lnTo>
                    <a:lnTo>
                      <a:pt x="6152" y="1117"/>
                    </a:lnTo>
                    <a:lnTo>
                      <a:pt x="6145" y="1103"/>
                    </a:lnTo>
                    <a:lnTo>
                      <a:pt x="6135" y="1081"/>
                    </a:lnTo>
                    <a:lnTo>
                      <a:pt x="6126" y="1059"/>
                    </a:lnTo>
                    <a:lnTo>
                      <a:pt x="6120" y="1043"/>
                    </a:lnTo>
                    <a:lnTo>
                      <a:pt x="6117" y="1030"/>
                    </a:lnTo>
                    <a:lnTo>
                      <a:pt x="6116" y="1013"/>
                    </a:lnTo>
                    <a:lnTo>
                      <a:pt x="6116" y="997"/>
                    </a:lnTo>
                    <a:lnTo>
                      <a:pt x="6118" y="983"/>
                    </a:lnTo>
                    <a:lnTo>
                      <a:pt x="6120" y="972"/>
                    </a:lnTo>
                    <a:lnTo>
                      <a:pt x="6120" y="964"/>
                    </a:lnTo>
                    <a:lnTo>
                      <a:pt x="6118" y="955"/>
                    </a:lnTo>
                    <a:lnTo>
                      <a:pt x="6115" y="949"/>
                    </a:lnTo>
                    <a:lnTo>
                      <a:pt x="6114" y="942"/>
                    </a:lnTo>
                    <a:lnTo>
                      <a:pt x="6114" y="933"/>
                    </a:lnTo>
                    <a:lnTo>
                      <a:pt x="6115" y="922"/>
                    </a:lnTo>
                    <a:lnTo>
                      <a:pt x="6115" y="909"/>
                    </a:lnTo>
                    <a:lnTo>
                      <a:pt x="6113" y="896"/>
                    </a:lnTo>
                    <a:lnTo>
                      <a:pt x="6110" y="886"/>
                    </a:lnTo>
                    <a:lnTo>
                      <a:pt x="6107" y="877"/>
                    </a:lnTo>
                    <a:lnTo>
                      <a:pt x="6103" y="867"/>
                    </a:lnTo>
                    <a:lnTo>
                      <a:pt x="6101" y="854"/>
                    </a:lnTo>
                    <a:lnTo>
                      <a:pt x="6099" y="842"/>
                    </a:lnTo>
                    <a:lnTo>
                      <a:pt x="6099" y="838"/>
                    </a:lnTo>
                    <a:lnTo>
                      <a:pt x="6098" y="832"/>
                    </a:lnTo>
                    <a:lnTo>
                      <a:pt x="6096" y="827"/>
                    </a:lnTo>
                    <a:lnTo>
                      <a:pt x="6092" y="823"/>
                    </a:lnTo>
                    <a:lnTo>
                      <a:pt x="6080" y="815"/>
                    </a:lnTo>
                    <a:lnTo>
                      <a:pt x="6066" y="808"/>
                    </a:lnTo>
                    <a:lnTo>
                      <a:pt x="6053" y="801"/>
                    </a:lnTo>
                    <a:lnTo>
                      <a:pt x="6042" y="791"/>
                    </a:lnTo>
                    <a:lnTo>
                      <a:pt x="6038" y="786"/>
                    </a:lnTo>
                    <a:lnTo>
                      <a:pt x="6035" y="780"/>
                    </a:lnTo>
                    <a:lnTo>
                      <a:pt x="6034" y="773"/>
                    </a:lnTo>
                    <a:lnTo>
                      <a:pt x="6034" y="766"/>
                    </a:lnTo>
                    <a:lnTo>
                      <a:pt x="6034" y="752"/>
                    </a:lnTo>
                    <a:lnTo>
                      <a:pt x="6034" y="738"/>
                    </a:lnTo>
                    <a:lnTo>
                      <a:pt x="6033" y="734"/>
                    </a:lnTo>
                    <a:lnTo>
                      <a:pt x="6032" y="731"/>
                    </a:lnTo>
                    <a:lnTo>
                      <a:pt x="6029" y="728"/>
                    </a:lnTo>
                    <a:lnTo>
                      <a:pt x="6027" y="726"/>
                    </a:lnTo>
                    <a:lnTo>
                      <a:pt x="6023" y="725"/>
                    </a:lnTo>
                    <a:lnTo>
                      <a:pt x="6021" y="725"/>
                    </a:lnTo>
                    <a:lnTo>
                      <a:pt x="6017" y="725"/>
                    </a:lnTo>
                    <a:lnTo>
                      <a:pt x="6013" y="725"/>
                    </a:lnTo>
                    <a:lnTo>
                      <a:pt x="6006" y="729"/>
                    </a:lnTo>
                    <a:lnTo>
                      <a:pt x="5997" y="734"/>
                    </a:lnTo>
                    <a:lnTo>
                      <a:pt x="5989" y="736"/>
                    </a:lnTo>
                    <a:lnTo>
                      <a:pt x="5982" y="736"/>
                    </a:lnTo>
                    <a:lnTo>
                      <a:pt x="5975" y="735"/>
                    </a:lnTo>
                    <a:lnTo>
                      <a:pt x="5968" y="732"/>
                    </a:lnTo>
                    <a:lnTo>
                      <a:pt x="5960" y="728"/>
                    </a:lnTo>
                    <a:lnTo>
                      <a:pt x="5954" y="723"/>
                    </a:lnTo>
                    <a:lnTo>
                      <a:pt x="5950" y="717"/>
                    </a:lnTo>
                    <a:lnTo>
                      <a:pt x="5945" y="713"/>
                    </a:lnTo>
                    <a:lnTo>
                      <a:pt x="5937" y="701"/>
                    </a:lnTo>
                    <a:lnTo>
                      <a:pt x="5928" y="688"/>
                    </a:lnTo>
                    <a:lnTo>
                      <a:pt x="5925" y="681"/>
                    </a:lnTo>
                    <a:lnTo>
                      <a:pt x="5922" y="672"/>
                    </a:lnTo>
                    <a:lnTo>
                      <a:pt x="5921" y="665"/>
                    </a:lnTo>
                    <a:lnTo>
                      <a:pt x="5920" y="658"/>
                    </a:lnTo>
                    <a:lnTo>
                      <a:pt x="5919" y="652"/>
                    </a:lnTo>
                    <a:lnTo>
                      <a:pt x="5918" y="647"/>
                    </a:lnTo>
                    <a:lnTo>
                      <a:pt x="5915" y="643"/>
                    </a:lnTo>
                    <a:lnTo>
                      <a:pt x="5912" y="638"/>
                    </a:lnTo>
                    <a:lnTo>
                      <a:pt x="5908" y="635"/>
                    </a:lnTo>
                    <a:lnTo>
                      <a:pt x="5903" y="633"/>
                    </a:lnTo>
                    <a:lnTo>
                      <a:pt x="5899" y="632"/>
                    </a:lnTo>
                    <a:lnTo>
                      <a:pt x="5894" y="632"/>
                    </a:lnTo>
                    <a:lnTo>
                      <a:pt x="5883" y="632"/>
                    </a:lnTo>
                    <a:lnTo>
                      <a:pt x="5875" y="631"/>
                    </a:lnTo>
                    <a:lnTo>
                      <a:pt x="5871" y="630"/>
                    </a:lnTo>
                    <a:lnTo>
                      <a:pt x="5869" y="628"/>
                    </a:lnTo>
                    <a:lnTo>
                      <a:pt x="5865" y="626"/>
                    </a:lnTo>
                    <a:lnTo>
                      <a:pt x="5862" y="622"/>
                    </a:lnTo>
                    <a:lnTo>
                      <a:pt x="5858" y="620"/>
                    </a:lnTo>
                    <a:lnTo>
                      <a:pt x="5855" y="620"/>
                    </a:lnTo>
                    <a:lnTo>
                      <a:pt x="5851" y="621"/>
                    </a:lnTo>
                    <a:lnTo>
                      <a:pt x="5847" y="624"/>
                    </a:lnTo>
                    <a:lnTo>
                      <a:pt x="5839" y="630"/>
                    </a:lnTo>
                    <a:lnTo>
                      <a:pt x="5828" y="634"/>
                    </a:lnTo>
                    <a:lnTo>
                      <a:pt x="5822" y="635"/>
                    </a:lnTo>
                    <a:lnTo>
                      <a:pt x="5815" y="634"/>
                    </a:lnTo>
                    <a:lnTo>
                      <a:pt x="5808" y="633"/>
                    </a:lnTo>
                    <a:lnTo>
                      <a:pt x="5801" y="630"/>
                    </a:lnTo>
                    <a:lnTo>
                      <a:pt x="5787" y="624"/>
                    </a:lnTo>
                    <a:lnTo>
                      <a:pt x="5771" y="616"/>
                    </a:lnTo>
                    <a:lnTo>
                      <a:pt x="5767" y="614"/>
                    </a:lnTo>
                    <a:lnTo>
                      <a:pt x="5763" y="612"/>
                    </a:lnTo>
                    <a:lnTo>
                      <a:pt x="5761" y="608"/>
                    </a:lnTo>
                    <a:lnTo>
                      <a:pt x="5758" y="605"/>
                    </a:lnTo>
                    <a:lnTo>
                      <a:pt x="5752" y="595"/>
                    </a:lnTo>
                    <a:lnTo>
                      <a:pt x="5744" y="586"/>
                    </a:lnTo>
                    <a:lnTo>
                      <a:pt x="5733" y="577"/>
                    </a:lnTo>
                    <a:lnTo>
                      <a:pt x="5720" y="568"/>
                    </a:lnTo>
                    <a:lnTo>
                      <a:pt x="5713" y="562"/>
                    </a:lnTo>
                    <a:lnTo>
                      <a:pt x="5706" y="555"/>
                    </a:lnTo>
                    <a:lnTo>
                      <a:pt x="5699" y="546"/>
                    </a:lnTo>
                    <a:lnTo>
                      <a:pt x="5692" y="539"/>
                    </a:lnTo>
                    <a:lnTo>
                      <a:pt x="5685" y="531"/>
                    </a:lnTo>
                    <a:lnTo>
                      <a:pt x="5679" y="524"/>
                    </a:lnTo>
                    <a:lnTo>
                      <a:pt x="5672" y="518"/>
                    </a:lnTo>
                    <a:lnTo>
                      <a:pt x="5666" y="514"/>
                    </a:lnTo>
                    <a:lnTo>
                      <a:pt x="5661" y="511"/>
                    </a:lnTo>
                    <a:lnTo>
                      <a:pt x="5657" y="506"/>
                    </a:lnTo>
                    <a:lnTo>
                      <a:pt x="5656" y="500"/>
                    </a:lnTo>
                    <a:lnTo>
                      <a:pt x="5655" y="494"/>
                    </a:lnTo>
                    <a:lnTo>
                      <a:pt x="5655" y="480"/>
                    </a:lnTo>
                    <a:lnTo>
                      <a:pt x="5656" y="463"/>
                    </a:lnTo>
                    <a:lnTo>
                      <a:pt x="5656" y="450"/>
                    </a:lnTo>
                    <a:lnTo>
                      <a:pt x="5655" y="442"/>
                    </a:lnTo>
                    <a:lnTo>
                      <a:pt x="5651" y="435"/>
                    </a:lnTo>
                    <a:lnTo>
                      <a:pt x="5644" y="423"/>
                    </a:lnTo>
                    <a:lnTo>
                      <a:pt x="5630" y="411"/>
                    </a:lnTo>
                    <a:lnTo>
                      <a:pt x="5612" y="399"/>
                    </a:lnTo>
                    <a:lnTo>
                      <a:pt x="5599" y="383"/>
                    </a:lnTo>
                    <a:lnTo>
                      <a:pt x="5587" y="369"/>
                    </a:lnTo>
                    <a:lnTo>
                      <a:pt x="5575" y="354"/>
                    </a:lnTo>
                    <a:lnTo>
                      <a:pt x="5557" y="337"/>
                    </a:lnTo>
                    <a:lnTo>
                      <a:pt x="5541" y="323"/>
                    </a:lnTo>
                    <a:lnTo>
                      <a:pt x="5528" y="313"/>
                    </a:lnTo>
                    <a:lnTo>
                      <a:pt x="5518" y="309"/>
                    </a:lnTo>
                    <a:lnTo>
                      <a:pt x="5512" y="306"/>
                    </a:lnTo>
                    <a:lnTo>
                      <a:pt x="5507" y="305"/>
                    </a:lnTo>
                    <a:lnTo>
                      <a:pt x="5506" y="301"/>
                    </a:lnTo>
                    <a:lnTo>
                      <a:pt x="5513" y="293"/>
                    </a:lnTo>
                    <a:lnTo>
                      <a:pt x="5530" y="279"/>
                    </a:lnTo>
                    <a:lnTo>
                      <a:pt x="5534" y="274"/>
                    </a:lnTo>
                    <a:lnTo>
                      <a:pt x="5536" y="268"/>
                    </a:lnTo>
                    <a:lnTo>
                      <a:pt x="5537" y="262"/>
                    </a:lnTo>
                    <a:lnTo>
                      <a:pt x="5537" y="255"/>
                    </a:lnTo>
                    <a:lnTo>
                      <a:pt x="5537" y="249"/>
                    </a:lnTo>
                    <a:lnTo>
                      <a:pt x="5535" y="242"/>
                    </a:lnTo>
                    <a:lnTo>
                      <a:pt x="5530" y="236"/>
                    </a:lnTo>
                    <a:lnTo>
                      <a:pt x="5524" y="231"/>
                    </a:lnTo>
                    <a:lnTo>
                      <a:pt x="5517" y="227"/>
                    </a:lnTo>
                    <a:lnTo>
                      <a:pt x="5510" y="219"/>
                    </a:lnTo>
                    <a:lnTo>
                      <a:pt x="5503" y="211"/>
                    </a:lnTo>
                    <a:lnTo>
                      <a:pt x="5494" y="202"/>
                    </a:lnTo>
                    <a:lnTo>
                      <a:pt x="5481" y="185"/>
                    </a:lnTo>
                    <a:lnTo>
                      <a:pt x="5472" y="172"/>
                    </a:lnTo>
                    <a:lnTo>
                      <a:pt x="5469" y="167"/>
                    </a:lnTo>
                    <a:lnTo>
                      <a:pt x="5468" y="162"/>
                    </a:lnTo>
                    <a:lnTo>
                      <a:pt x="5468" y="159"/>
                    </a:lnTo>
                    <a:lnTo>
                      <a:pt x="5469" y="154"/>
                    </a:lnTo>
                    <a:lnTo>
                      <a:pt x="5472" y="151"/>
                    </a:lnTo>
                    <a:lnTo>
                      <a:pt x="5475" y="147"/>
                    </a:lnTo>
                    <a:lnTo>
                      <a:pt x="5479" y="143"/>
                    </a:lnTo>
                    <a:lnTo>
                      <a:pt x="5484" y="141"/>
                    </a:lnTo>
                    <a:lnTo>
                      <a:pt x="5493" y="136"/>
                    </a:lnTo>
                    <a:lnTo>
                      <a:pt x="5505" y="130"/>
                    </a:lnTo>
                    <a:lnTo>
                      <a:pt x="5510" y="128"/>
                    </a:lnTo>
                    <a:lnTo>
                      <a:pt x="5515" y="124"/>
                    </a:lnTo>
                    <a:lnTo>
                      <a:pt x="5517" y="122"/>
                    </a:lnTo>
                    <a:lnTo>
                      <a:pt x="5518" y="118"/>
                    </a:lnTo>
                    <a:lnTo>
                      <a:pt x="5517" y="96"/>
                    </a:lnTo>
                    <a:lnTo>
                      <a:pt x="5516" y="79"/>
                    </a:lnTo>
                    <a:lnTo>
                      <a:pt x="5515" y="67"/>
                    </a:lnTo>
                    <a:lnTo>
                      <a:pt x="5515" y="57"/>
                    </a:lnTo>
                    <a:lnTo>
                      <a:pt x="5515" y="46"/>
                    </a:lnTo>
                    <a:lnTo>
                      <a:pt x="5515" y="39"/>
                    </a:lnTo>
                    <a:lnTo>
                      <a:pt x="5513" y="35"/>
                    </a:lnTo>
                    <a:lnTo>
                      <a:pt x="5511" y="33"/>
                    </a:lnTo>
                    <a:lnTo>
                      <a:pt x="5507" y="32"/>
                    </a:lnTo>
                    <a:lnTo>
                      <a:pt x="5504" y="30"/>
                    </a:lnTo>
                    <a:lnTo>
                      <a:pt x="5490" y="32"/>
                    </a:lnTo>
                    <a:lnTo>
                      <a:pt x="5479" y="32"/>
                    </a:lnTo>
                    <a:lnTo>
                      <a:pt x="5468" y="32"/>
                    </a:lnTo>
                    <a:lnTo>
                      <a:pt x="5455" y="30"/>
                    </a:lnTo>
                    <a:lnTo>
                      <a:pt x="5449" y="30"/>
                    </a:lnTo>
                    <a:lnTo>
                      <a:pt x="5443" y="30"/>
                    </a:lnTo>
                    <a:lnTo>
                      <a:pt x="5440" y="30"/>
                    </a:lnTo>
                    <a:lnTo>
                      <a:pt x="5436" y="32"/>
                    </a:lnTo>
                    <a:lnTo>
                      <a:pt x="5430" y="36"/>
                    </a:lnTo>
                    <a:lnTo>
                      <a:pt x="5425" y="44"/>
                    </a:lnTo>
                    <a:lnTo>
                      <a:pt x="5422" y="51"/>
                    </a:lnTo>
                    <a:lnTo>
                      <a:pt x="5416" y="55"/>
                    </a:lnTo>
                    <a:lnTo>
                      <a:pt x="5412" y="57"/>
                    </a:lnTo>
                    <a:lnTo>
                      <a:pt x="5408" y="58"/>
                    </a:lnTo>
                    <a:lnTo>
                      <a:pt x="5403" y="58"/>
                    </a:lnTo>
                    <a:lnTo>
                      <a:pt x="5397" y="57"/>
                    </a:lnTo>
                    <a:lnTo>
                      <a:pt x="5391" y="55"/>
                    </a:lnTo>
                    <a:lnTo>
                      <a:pt x="5384" y="52"/>
                    </a:lnTo>
                    <a:lnTo>
                      <a:pt x="5378" y="47"/>
                    </a:lnTo>
                    <a:lnTo>
                      <a:pt x="5372" y="41"/>
                    </a:lnTo>
                    <a:lnTo>
                      <a:pt x="5358" y="28"/>
                    </a:lnTo>
                    <a:lnTo>
                      <a:pt x="5342" y="15"/>
                    </a:lnTo>
                    <a:lnTo>
                      <a:pt x="5332" y="10"/>
                    </a:lnTo>
                    <a:lnTo>
                      <a:pt x="5321" y="5"/>
                    </a:lnTo>
                    <a:lnTo>
                      <a:pt x="5309" y="3"/>
                    </a:lnTo>
                    <a:lnTo>
                      <a:pt x="5297" y="1"/>
                    </a:lnTo>
                    <a:lnTo>
                      <a:pt x="5285" y="0"/>
                    </a:lnTo>
                    <a:lnTo>
                      <a:pt x="5273" y="0"/>
                    </a:lnTo>
                    <a:lnTo>
                      <a:pt x="5264" y="0"/>
                    </a:lnTo>
                    <a:lnTo>
                      <a:pt x="5254" y="1"/>
                    </a:lnTo>
                    <a:lnTo>
                      <a:pt x="5251" y="2"/>
                    </a:lnTo>
                    <a:lnTo>
                      <a:pt x="5248" y="3"/>
                    </a:lnTo>
                    <a:lnTo>
                      <a:pt x="5245" y="5"/>
                    </a:lnTo>
                    <a:lnTo>
                      <a:pt x="5242" y="8"/>
                    </a:lnTo>
                    <a:lnTo>
                      <a:pt x="5238" y="14"/>
                    </a:lnTo>
                    <a:lnTo>
                      <a:pt x="5232" y="20"/>
                    </a:lnTo>
                    <a:lnTo>
                      <a:pt x="5216" y="32"/>
                    </a:lnTo>
                    <a:lnTo>
                      <a:pt x="5201" y="41"/>
                    </a:lnTo>
                    <a:lnTo>
                      <a:pt x="5195" y="47"/>
                    </a:lnTo>
                    <a:lnTo>
                      <a:pt x="5190" y="54"/>
                    </a:lnTo>
                    <a:lnTo>
                      <a:pt x="5187" y="63"/>
                    </a:lnTo>
                    <a:lnTo>
                      <a:pt x="5184" y="70"/>
                    </a:lnTo>
                    <a:lnTo>
                      <a:pt x="5183" y="78"/>
                    </a:lnTo>
                    <a:lnTo>
                      <a:pt x="5184" y="84"/>
                    </a:lnTo>
                    <a:lnTo>
                      <a:pt x="5185" y="88"/>
                    </a:lnTo>
                    <a:lnTo>
                      <a:pt x="5187" y="90"/>
                    </a:lnTo>
                    <a:lnTo>
                      <a:pt x="5189" y="92"/>
                    </a:lnTo>
                    <a:lnTo>
                      <a:pt x="5191" y="93"/>
                    </a:lnTo>
                    <a:lnTo>
                      <a:pt x="5196" y="97"/>
                    </a:lnTo>
                    <a:lnTo>
                      <a:pt x="5198" y="101"/>
                    </a:lnTo>
                    <a:lnTo>
                      <a:pt x="5200" y="104"/>
                    </a:lnTo>
                    <a:lnTo>
                      <a:pt x="5200" y="109"/>
                    </a:lnTo>
                    <a:lnTo>
                      <a:pt x="5198" y="114"/>
                    </a:lnTo>
                    <a:lnTo>
                      <a:pt x="5195" y="118"/>
                    </a:lnTo>
                    <a:lnTo>
                      <a:pt x="5192" y="123"/>
                    </a:lnTo>
                    <a:lnTo>
                      <a:pt x="5188" y="127"/>
                    </a:lnTo>
                    <a:lnTo>
                      <a:pt x="5181" y="139"/>
                    </a:lnTo>
                    <a:lnTo>
                      <a:pt x="5173" y="153"/>
                    </a:lnTo>
                    <a:lnTo>
                      <a:pt x="5169" y="161"/>
                    </a:lnTo>
                    <a:lnTo>
                      <a:pt x="5164" y="168"/>
                    </a:lnTo>
                    <a:lnTo>
                      <a:pt x="5159" y="174"/>
                    </a:lnTo>
                    <a:lnTo>
                      <a:pt x="5152" y="180"/>
                    </a:lnTo>
                    <a:lnTo>
                      <a:pt x="5144" y="185"/>
                    </a:lnTo>
                    <a:lnTo>
                      <a:pt x="5137" y="190"/>
                    </a:lnTo>
                    <a:lnTo>
                      <a:pt x="5129" y="194"/>
                    </a:lnTo>
                    <a:lnTo>
                      <a:pt x="5125" y="200"/>
                    </a:lnTo>
                    <a:lnTo>
                      <a:pt x="5114" y="215"/>
                    </a:lnTo>
                    <a:lnTo>
                      <a:pt x="5103" y="227"/>
                    </a:lnTo>
                    <a:lnTo>
                      <a:pt x="5099" y="230"/>
                    </a:lnTo>
                    <a:lnTo>
                      <a:pt x="5094" y="233"/>
                    </a:lnTo>
                    <a:lnTo>
                      <a:pt x="5087" y="235"/>
                    </a:lnTo>
                    <a:lnTo>
                      <a:pt x="5080" y="237"/>
                    </a:lnTo>
                    <a:lnTo>
                      <a:pt x="5061" y="241"/>
                    </a:lnTo>
                    <a:lnTo>
                      <a:pt x="5036" y="243"/>
                    </a:lnTo>
                    <a:lnTo>
                      <a:pt x="5011" y="246"/>
                    </a:lnTo>
                    <a:lnTo>
                      <a:pt x="4989" y="244"/>
                    </a:lnTo>
                    <a:lnTo>
                      <a:pt x="4973" y="242"/>
                    </a:lnTo>
                    <a:lnTo>
                      <a:pt x="4958" y="238"/>
                    </a:lnTo>
                    <a:lnTo>
                      <a:pt x="4943" y="234"/>
                    </a:lnTo>
                    <a:lnTo>
                      <a:pt x="4924" y="228"/>
                    </a:lnTo>
                    <a:lnTo>
                      <a:pt x="4914" y="225"/>
                    </a:lnTo>
                    <a:lnTo>
                      <a:pt x="4905" y="223"/>
                    </a:lnTo>
                    <a:lnTo>
                      <a:pt x="4896" y="223"/>
                    </a:lnTo>
                    <a:lnTo>
                      <a:pt x="4888" y="223"/>
                    </a:lnTo>
                    <a:lnTo>
                      <a:pt x="4879" y="225"/>
                    </a:lnTo>
                    <a:lnTo>
                      <a:pt x="4869" y="227"/>
                    </a:lnTo>
                    <a:lnTo>
                      <a:pt x="4864" y="229"/>
                    </a:lnTo>
                    <a:lnTo>
                      <a:pt x="4860" y="230"/>
                    </a:lnTo>
                    <a:lnTo>
                      <a:pt x="4855" y="233"/>
                    </a:lnTo>
                    <a:lnTo>
                      <a:pt x="4850" y="236"/>
                    </a:lnTo>
                    <a:lnTo>
                      <a:pt x="4843" y="242"/>
                    </a:lnTo>
                    <a:lnTo>
                      <a:pt x="4837" y="250"/>
                    </a:lnTo>
                    <a:lnTo>
                      <a:pt x="4832" y="260"/>
                    </a:lnTo>
                    <a:lnTo>
                      <a:pt x="4828" y="268"/>
                    </a:lnTo>
                    <a:lnTo>
                      <a:pt x="4824" y="276"/>
                    </a:lnTo>
                    <a:lnTo>
                      <a:pt x="4819" y="281"/>
                    </a:lnTo>
                    <a:lnTo>
                      <a:pt x="4814" y="286"/>
                    </a:lnTo>
                    <a:lnTo>
                      <a:pt x="4810" y="290"/>
                    </a:lnTo>
                    <a:lnTo>
                      <a:pt x="4805" y="293"/>
                    </a:lnTo>
                    <a:lnTo>
                      <a:pt x="4800" y="297"/>
                    </a:lnTo>
                    <a:lnTo>
                      <a:pt x="4794" y="301"/>
                    </a:lnTo>
                    <a:lnTo>
                      <a:pt x="4789" y="309"/>
                    </a:lnTo>
                    <a:lnTo>
                      <a:pt x="4781" y="322"/>
                    </a:lnTo>
                    <a:lnTo>
                      <a:pt x="4774" y="338"/>
                    </a:lnTo>
                    <a:lnTo>
                      <a:pt x="4765" y="356"/>
                    </a:lnTo>
                    <a:lnTo>
                      <a:pt x="4754" y="373"/>
                    </a:lnTo>
                    <a:lnTo>
                      <a:pt x="4753" y="374"/>
                    </a:lnTo>
                    <a:lnTo>
                      <a:pt x="4753" y="376"/>
                    </a:lnTo>
                    <a:lnTo>
                      <a:pt x="4754" y="378"/>
                    </a:lnTo>
                    <a:lnTo>
                      <a:pt x="4755" y="380"/>
                    </a:lnTo>
                    <a:lnTo>
                      <a:pt x="4757" y="382"/>
                    </a:lnTo>
                    <a:lnTo>
                      <a:pt x="4759" y="386"/>
                    </a:lnTo>
                    <a:lnTo>
                      <a:pt x="4757" y="402"/>
                    </a:lnTo>
                    <a:lnTo>
                      <a:pt x="4755" y="424"/>
                    </a:lnTo>
                    <a:lnTo>
                      <a:pt x="4751" y="448"/>
                    </a:lnTo>
                    <a:lnTo>
                      <a:pt x="4749" y="465"/>
                    </a:lnTo>
                    <a:lnTo>
                      <a:pt x="4745" y="485"/>
                    </a:lnTo>
                    <a:lnTo>
                      <a:pt x="4740" y="512"/>
                    </a:lnTo>
                    <a:lnTo>
                      <a:pt x="4737" y="527"/>
                    </a:lnTo>
                    <a:lnTo>
                      <a:pt x="4734" y="545"/>
                    </a:lnTo>
                    <a:lnTo>
                      <a:pt x="4731" y="563"/>
                    </a:lnTo>
                    <a:lnTo>
                      <a:pt x="4729" y="581"/>
                    </a:lnTo>
                    <a:lnTo>
                      <a:pt x="4728" y="610"/>
                    </a:lnTo>
                    <a:lnTo>
                      <a:pt x="4729" y="627"/>
                    </a:lnTo>
                    <a:lnTo>
                      <a:pt x="4731" y="635"/>
                    </a:lnTo>
                    <a:lnTo>
                      <a:pt x="4732" y="643"/>
                    </a:lnTo>
                    <a:lnTo>
                      <a:pt x="4731" y="654"/>
                    </a:lnTo>
                    <a:lnTo>
                      <a:pt x="4729" y="670"/>
                    </a:lnTo>
                    <a:lnTo>
                      <a:pt x="4724" y="688"/>
                    </a:lnTo>
                    <a:lnTo>
                      <a:pt x="4719" y="703"/>
                    </a:lnTo>
                    <a:lnTo>
                      <a:pt x="4716" y="710"/>
                    </a:lnTo>
                    <a:lnTo>
                      <a:pt x="4711" y="719"/>
                    </a:lnTo>
                    <a:lnTo>
                      <a:pt x="4705" y="726"/>
                    </a:lnTo>
                    <a:lnTo>
                      <a:pt x="4698" y="734"/>
                    </a:lnTo>
                    <a:lnTo>
                      <a:pt x="4682" y="750"/>
                    </a:lnTo>
                    <a:lnTo>
                      <a:pt x="4669" y="761"/>
                    </a:lnTo>
                    <a:lnTo>
                      <a:pt x="4663" y="766"/>
                    </a:lnTo>
                    <a:lnTo>
                      <a:pt x="4658" y="770"/>
                    </a:lnTo>
                    <a:lnTo>
                      <a:pt x="4652" y="773"/>
                    </a:lnTo>
                    <a:lnTo>
                      <a:pt x="4646" y="775"/>
                    </a:lnTo>
                    <a:lnTo>
                      <a:pt x="4640" y="776"/>
                    </a:lnTo>
                    <a:lnTo>
                      <a:pt x="4633" y="777"/>
                    </a:lnTo>
                    <a:lnTo>
                      <a:pt x="4627" y="777"/>
                    </a:lnTo>
                    <a:lnTo>
                      <a:pt x="4619" y="776"/>
                    </a:lnTo>
                    <a:lnTo>
                      <a:pt x="4614" y="776"/>
                    </a:lnTo>
                    <a:lnTo>
                      <a:pt x="4608" y="776"/>
                    </a:lnTo>
                    <a:lnTo>
                      <a:pt x="4602" y="777"/>
                    </a:lnTo>
                    <a:lnTo>
                      <a:pt x="4597" y="778"/>
                    </a:lnTo>
                    <a:lnTo>
                      <a:pt x="4589" y="782"/>
                    </a:lnTo>
                    <a:lnTo>
                      <a:pt x="4580" y="786"/>
                    </a:lnTo>
                    <a:lnTo>
                      <a:pt x="4573" y="792"/>
                    </a:lnTo>
                    <a:lnTo>
                      <a:pt x="4565" y="796"/>
                    </a:lnTo>
                    <a:lnTo>
                      <a:pt x="4560" y="798"/>
                    </a:lnTo>
                    <a:lnTo>
                      <a:pt x="4555" y="799"/>
                    </a:lnTo>
                    <a:lnTo>
                      <a:pt x="4551" y="801"/>
                    </a:lnTo>
                    <a:lnTo>
                      <a:pt x="4546" y="801"/>
                    </a:lnTo>
                    <a:lnTo>
                      <a:pt x="4537" y="802"/>
                    </a:lnTo>
                    <a:lnTo>
                      <a:pt x="4527" y="805"/>
                    </a:lnTo>
                    <a:lnTo>
                      <a:pt x="4515" y="811"/>
                    </a:lnTo>
                    <a:lnTo>
                      <a:pt x="4502" y="817"/>
                    </a:lnTo>
                    <a:lnTo>
                      <a:pt x="4489" y="823"/>
                    </a:lnTo>
                    <a:lnTo>
                      <a:pt x="4476" y="827"/>
                    </a:lnTo>
                    <a:lnTo>
                      <a:pt x="4470" y="828"/>
                    </a:lnTo>
                    <a:lnTo>
                      <a:pt x="4464" y="829"/>
                    </a:lnTo>
                    <a:lnTo>
                      <a:pt x="4458" y="828"/>
                    </a:lnTo>
                    <a:lnTo>
                      <a:pt x="4453" y="827"/>
                    </a:lnTo>
                    <a:lnTo>
                      <a:pt x="4449" y="824"/>
                    </a:lnTo>
                    <a:lnTo>
                      <a:pt x="4444" y="820"/>
                    </a:lnTo>
                    <a:lnTo>
                      <a:pt x="4438" y="814"/>
                    </a:lnTo>
                    <a:lnTo>
                      <a:pt x="4432" y="807"/>
                    </a:lnTo>
                    <a:lnTo>
                      <a:pt x="4421" y="791"/>
                    </a:lnTo>
                    <a:lnTo>
                      <a:pt x="4415" y="779"/>
                    </a:lnTo>
                    <a:lnTo>
                      <a:pt x="4411" y="766"/>
                    </a:lnTo>
                    <a:lnTo>
                      <a:pt x="4408" y="755"/>
                    </a:lnTo>
                    <a:lnTo>
                      <a:pt x="4407" y="751"/>
                    </a:lnTo>
                    <a:lnTo>
                      <a:pt x="4403" y="747"/>
                    </a:lnTo>
                    <a:lnTo>
                      <a:pt x="4397" y="745"/>
                    </a:lnTo>
                    <a:lnTo>
                      <a:pt x="4390" y="745"/>
                    </a:lnTo>
                    <a:lnTo>
                      <a:pt x="4378" y="744"/>
                    </a:lnTo>
                    <a:lnTo>
                      <a:pt x="4369" y="742"/>
                    </a:lnTo>
                    <a:lnTo>
                      <a:pt x="4359" y="740"/>
                    </a:lnTo>
                    <a:lnTo>
                      <a:pt x="4352" y="736"/>
                    </a:lnTo>
                    <a:lnTo>
                      <a:pt x="4339" y="731"/>
                    </a:lnTo>
                    <a:lnTo>
                      <a:pt x="4323" y="723"/>
                    </a:lnTo>
                    <a:lnTo>
                      <a:pt x="4304" y="716"/>
                    </a:lnTo>
                    <a:lnTo>
                      <a:pt x="4285" y="713"/>
                    </a:lnTo>
                    <a:lnTo>
                      <a:pt x="4277" y="712"/>
                    </a:lnTo>
                    <a:lnTo>
                      <a:pt x="4269" y="710"/>
                    </a:lnTo>
                    <a:lnTo>
                      <a:pt x="4260" y="710"/>
                    </a:lnTo>
                    <a:lnTo>
                      <a:pt x="4253" y="713"/>
                    </a:lnTo>
                    <a:lnTo>
                      <a:pt x="4247" y="714"/>
                    </a:lnTo>
                    <a:lnTo>
                      <a:pt x="4243" y="714"/>
                    </a:lnTo>
                    <a:lnTo>
                      <a:pt x="4237" y="714"/>
                    </a:lnTo>
                    <a:lnTo>
                      <a:pt x="4232" y="713"/>
                    </a:lnTo>
                    <a:lnTo>
                      <a:pt x="4224" y="709"/>
                    </a:lnTo>
                    <a:lnTo>
                      <a:pt x="4218" y="703"/>
                    </a:lnTo>
                    <a:lnTo>
                      <a:pt x="4213" y="698"/>
                    </a:lnTo>
                    <a:lnTo>
                      <a:pt x="4206" y="696"/>
                    </a:lnTo>
                    <a:lnTo>
                      <a:pt x="4197" y="695"/>
                    </a:lnTo>
                    <a:lnTo>
                      <a:pt x="4187" y="694"/>
                    </a:lnTo>
                    <a:lnTo>
                      <a:pt x="4176" y="693"/>
                    </a:lnTo>
                    <a:lnTo>
                      <a:pt x="4168" y="690"/>
                    </a:lnTo>
                    <a:lnTo>
                      <a:pt x="4162" y="687"/>
                    </a:lnTo>
                    <a:lnTo>
                      <a:pt x="4153" y="679"/>
                    </a:lnTo>
                    <a:lnTo>
                      <a:pt x="4144" y="671"/>
                    </a:lnTo>
                    <a:lnTo>
                      <a:pt x="4132" y="664"/>
                    </a:lnTo>
                    <a:lnTo>
                      <a:pt x="4121" y="657"/>
                    </a:lnTo>
                    <a:lnTo>
                      <a:pt x="4110" y="651"/>
                    </a:lnTo>
                    <a:lnTo>
                      <a:pt x="4101" y="641"/>
                    </a:lnTo>
                    <a:lnTo>
                      <a:pt x="4093" y="631"/>
                    </a:lnTo>
                    <a:lnTo>
                      <a:pt x="4081" y="619"/>
                    </a:lnTo>
                    <a:lnTo>
                      <a:pt x="4069" y="607"/>
                    </a:lnTo>
                    <a:lnTo>
                      <a:pt x="4061" y="596"/>
                    </a:lnTo>
                    <a:lnTo>
                      <a:pt x="4050" y="584"/>
                    </a:lnTo>
                    <a:lnTo>
                      <a:pt x="4044" y="580"/>
                    </a:lnTo>
                    <a:lnTo>
                      <a:pt x="4039" y="576"/>
                    </a:lnTo>
                    <a:lnTo>
                      <a:pt x="4033" y="572"/>
                    </a:lnTo>
                    <a:lnTo>
                      <a:pt x="4029" y="570"/>
                    </a:lnTo>
                    <a:lnTo>
                      <a:pt x="4019" y="567"/>
                    </a:lnTo>
                    <a:lnTo>
                      <a:pt x="4013" y="562"/>
                    </a:lnTo>
                    <a:lnTo>
                      <a:pt x="4010" y="557"/>
                    </a:lnTo>
                    <a:lnTo>
                      <a:pt x="4006" y="552"/>
                    </a:lnTo>
                    <a:lnTo>
                      <a:pt x="4003" y="546"/>
                    </a:lnTo>
                    <a:lnTo>
                      <a:pt x="3997" y="540"/>
                    </a:lnTo>
                    <a:lnTo>
                      <a:pt x="3993" y="537"/>
                    </a:lnTo>
                    <a:lnTo>
                      <a:pt x="3988" y="534"/>
                    </a:lnTo>
                    <a:lnTo>
                      <a:pt x="3982" y="533"/>
                    </a:lnTo>
                    <a:lnTo>
                      <a:pt x="3975" y="532"/>
                    </a:lnTo>
                    <a:lnTo>
                      <a:pt x="3968" y="532"/>
                    </a:lnTo>
                    <a:lnTo>
                      <a:pt x="3963" y="534"/>
                    </a:lnTo>
                    <a:lnTo>
                      <a:pt x="3959" y="538"/>
                    </a:lnTo>
                    <a:lnTo>
                      <a:pt x="3955" y="543"/>
                    </a:lnTo>
                    <a:lnTo>
                      <a:pt x="3948" y="557"/>
                    </a:lnTo>
                    <a:lnTo>
                      <a:pt x="3938" y="574"/>
                    </a:lnTo>
                    <a:lnTo>
                      <a:pt x="3929" y="586"/>
                    </a:lnTo>
                    <a:lnTo>
                      <a:pt x="3918" y="601"/>
                    </a:lnTo>
                    <a:lnTo>
                      <a:pt x="3905" y="619"/>
                    </a:lnTo>
                    <a:lnTo>
                      <a:pt x="3892" y="637"/>
                    </a:lnTo>
                    <a:lnTo>
                      <a:pt x="3884" y="646"/>
                    </a:lnTo>
                    <a:lnTo>
                      <a:pt x="3874" y="656"/>
                    </a:lnTo>
                    <a:lnTo>
                      <a:pt x="3866" y="665"/>
                    </a:lnTo>
                    <a:lnTo>
                      <a:pt x="3859" y="673"/>
                    </a:lnTo>
                    <a:lnTo>
                      <a:pt x="3842" y="701"/>
                    </a:lnTo>
                    <a:lnTo>
                      <a:pt x="3824" y="732"/>
                    </a:lnTo>
                    <a:lnTo>
                      <a:pt x="3810" y="759"/>
                    </a:lnTo>
                    <a:lnTo>
                      <a:pt x="3802" y="776"/>
                    </a:lnTo>
                    <a:lnTo>
                      <a:pt x="3791" y="794"/>
                    </a:lnTo>
                    <a:lnTo>
                      <a:pt x="3770" y="822"/>
                    </a:lnTo>
                    <a:lnTo>
                      <a:pt x="3748" y="854"/>
                    </a:lnTo>
                    <a:lnTo>
                      <a:pt x="3730" y="878"/>
                    </a:lnTo>
                    <a:lnTo>
                      <a:pt x="3717" y="897"/>
                    </a:lnTo>
                    <a:lnTo>
                      <a:pt x="3701" y="918"/>
                    </a:lnTo>
                    <a:lnTo>
                      <a:pt x="3684" y="940"/>
                    </a:lnTo>
                    <a:lnTo>
                      <a:pt x="3670" y="959"/>
                    </a:lnTo>
                    <a:lnTo>
                      <a:pt x="3661" y="975"/>
                    </a:lnTo>
                    <a:lnTo>
                      <a:pt x="3654" y="990"/>
                    </a:lnTo>
                    <a:lnTo>
                      <a:pt x="3651" y="997"/>
                    </a:lnTo>
                    <a:lnTo>
                      <a:pt x="3645" y="1003"/>
                    </a:lnTo>
                    <a:lnTo>
                      <a:pt x="3639" y="1007"/>
                    </a:lnTo>
                    <a:lnTo>
                      <a:pt x="3630" y="1012"/>
                    </a:lnTo>
                    <a:lnTo>
                      <a:pt x="3623" y="1016"/>
                    </a:lnTo>
                    <a:lnTo>
                      <a:pt x="3617" y="1021"/>
                    </a:lnTo>
                    <a:lnTo>
                      <a:pt x="3615" y="1025"/>
                    </a:lnTo>
                    <a:lnTo>
                      <a:pt x="3613" y="1030"/>
                    </a:lnTo>
                    <a:lnTo>
                      <a:pt x="3611" y="1044"/>
                    </a:lnTo>
                    <a:lnTo>
                      <a:pt x="3608" y="1061"/>
                    </a:lnTo>
                    <a:lnTo>
                      <a:pt x="3604" y="1072"/>
                    </a:lnTo>
                    <a:lnTo>
                      <a:pt x="3600" y="1082"/>
                    </a:lnTo>
                    <a:lnTo>
                      <a:pt x="3594" y="1093"/>
                    </a:lnTo>
                    <a:lnTo>
                      <a:pt x="3586" y="1104"/>
                    </a:lnTo>
                    <a:lnTo>
                      <a:pt x="3581" y="1116"/>
                    </a:lnTo>
                    <a:lnTo>
                      <a:pt x="3575" y="1128"/>
                    </a:lnTo>
                    <a:lnTo>
                      <a:pt x="3569" y="1141"/>
                    </a:lnTo>
                    <a:lnTo>
                      <a:pt x="3564" y="1154"/>
                    </a:lnTo>
                    <a:lnTo>
                      <a:pt x="3560" y="1164"/>
                    </a:lnTo>
                    <a:lnTo>
                      <a:pt x="3560" y="1174"/>
                    </a:lnTo>
                    <a:lnTo>
                      <a:pt x="3561" y="1181"/>
                    </a:lnTo>
                    <a:lnTo>
                      <a:pt x="3564" y="1187"/>
                    </a:lnTo>
                    <a:lnTo>
                      <a:pt x="3572" y="1194"/>
                    </a:lnTo>
                    <a:lnTo>
                      <a:pt x="3582" y="1201"/>
                    </a:lnTo>
                    <a:lnTo>
                      <a:pt x="3586" y="1207"/>
                    </a:lnTo>
                    <a:lnTo>
                      <a:pt x="3591" y="1214"/>
                    </a:lnTo>
                    <a:lnTo>
                      <a:pt x="3595" y="1224"/>
                    </a:lnTo>
                    <a:lnTo>
                      <a:pt x="3598" y="1235"/>
                    </a:lnTo>
                    <a:lnTo>
                      <a:pt x="3605" y="1259"/>
                    </a:lnTo>
                    <a:lnTo>
                      <a:pt x="3610" y="1286"/>
                    </a:lnTo>
                    <a:lnTo>
                      <a:pt x="3611" y="1297"/>
                    </a:lnTo>
                    <a:lnTo>
                      <a:pt x="3610" y="1306"/>
                    </a:lnTo>
                    <a:lnTo>
                      <a:pt x="3608" y="1313"/>
                    </a:lnTo>
                    <a:lnTo>
                      <a:pt x="3603" y="1317"/>
                    </a:lnTo>
                    <a:lnTo>
                      <a:pt x="3598" y="1320"/>
                    </a:lnTo>
                    <a:lnTo>
                      <a:pt x="3594" y="1321"/>
                    </a:lnTo>
                    <a:lnTo>
                      <a:pt x="3588" y="1320"/>
                    </a:lnTo>
                    <a:lnTo>
                      <a:pt x="3582" y="1320"/>
                    </a:lnTo>
                    <a:lnTo>
                      <a:pt x="3573" y="1317"/>
                    </a:lnTo>
                    <a:lnTo>
                      <a:pt x="3565" y="1311"/>
                    </a:lnTo>
                    <a:lnTo>
                      <a:pt x="3553" y="1303"/>
                    </a:lnTo>
                    <a:lnTo>
                      <a:pt x="3534" y="1294"/>
                    </a:lnTo>
                    <a:lnTo>
                      <a:pt x="3523" y="1290"/>
                    </a:lnTo>
                    <a:lnTo>
                      <a:pt x="3514" y="1287"/>
                    </a:lnTo>
                    <a:lnTo>
                      <a:pt x="3507" y="1286"/>
                    </a:lnTo>
                    <a:lnTo>
                      <a:pt x="3501" y="1284"/>
                    </a:lnTo>
                    <a:lnTo>
                      <a:pt x="3489" y="1284"/>
                    </a:lnTo>
                    <a:lnTo>
                      <a:pt x="3476" y="1282"/>
                    </a:lnTo>
                    <a:lnTo>
                      <a:pt x="3468" y="1280"/>
                    </a:lnTo>
                    <a:lnTo>
                      <a:pt x="3460" y="1275"/>
                    </a:lnTo>
                    <a:lnTo>
                      <a:pt x="3452" y="1268"/>
                    </a:lnTo>
                    <a:lnTo>
                      <a:pt x="3445" y="1261"/>
                    </a:lnTo>
                    <a:lnTo>
                      <a:pt x="3430" y="1243"/>
                    </a:lnTo>
                    <a:lnTo>
                      <a:pt x="3416" y="1225"/>
                    </a:lnTo>
                    <a:lnTo>
                      <a:pt x="3409" y="1217"/>
                    </a:lnTo>
                    <a:lnTo>
                      <a:pt x="3402" y="1210"/>
                    </a:lnTo>
                    <a:lnTo>
                      <a:pt x="3395" y="1204"/>
                    </a:lnTo>
                    <a:lnTo>
                      <a:pt x="3388" y="1199"/>
                    </a:lnTo>
                    <a:lnTo>
                      <a:pt x="3381" y="1195"/>
                    </a:lnTo>
                    <a:lnTo>
                      <a:pt x="3374" y="1193"/>
                    </a:lnTo>
                    <a:lnTo>
                      <a:pt x="3367" y="1192"/>
                    </a:lnTo>
                    <a:lnTo>
                      <a:pt x="3358" y="1192"/>
                    </a:lnTo>
                    <a:lnTo>
                      <a:pt x="3344" y="1194"/>
                    </a:lnTo>
                    <a:lnTo>
                      <a:pt x="3332" y="1198"/>
                    </a:lnTo>
                    <a:lnTo>
                      <a:pt x="3320" y="1204"/>
                    </a:lnTo>
                    <a:lnTo>
                      <a:pt x="3307" y="1210"/>
                    </a:lnTo>
                    <a:lnTo>
                      <a:pt x="3299" y="1212"/>
                    </a:lnTo>
                    <a:lnTo>
                      <a:pt x="3290" y="1214"/>
                    </a:lnTo>
                    <a:lnTo>
                      <a:pt x="3282" y="1214"/>
                    </a:lnTo>
                    <a:lnTo>
                      <a:pt x="3273" y="1215"/>
                    </a:lnTo>
                    <a:lnTo>
                      <a:pt x="3254" y="1213"/>
                    </a:lnTo>
                    <a:lnTo>
                      <a:pt x="3233" y="1211"/>
                    </a:lnTo>
                    <a:lnTo>
                      <a:pt x="3219" y="1207"/>
                    </a:lnTo>
                    <a:lnTo>
                      <a:pt x="3210" y="1206"/>
                    </a:lnTo>
                    <a:lnTo>
                      <a:pt x="3202" y="1206"/>
                    </a:lnTo>
                    <a:lnTo>
                      <a:pt x="3193" y="1210"/>
                    </a:lnTo>
                    <a:lnTo>
                      <a:pt x="3180" y="1213"/>
                    </a:lnTo>
                    <a:lnTo>
                      <a:pt x="3166" y="1214"/>
                    </a:lnTo>
                    <a:lnTo>
                      <a:pt x="3149" y="1215"/>
                    </a:lnTo>
                    <a:lnTo>
                      <a:pt x="3132" y="1215"/>
                    </a:lnTo>
                    <a:lnTo>
                      <a:pt x="3117" y="1217"/>
                    </a:lnTo>
                    <a:lnTo>
                      <a:pt x="3106" y="1217"/>
                    </a:lnTo>
                    <a:lnTo>
                      <a:pt x="3101" y="1217"/>
                    </a:lnTo>
                    <a:lnTo>
                      <a:pt x="3097" y="1215"/>
                    </a:lnTo>
                    <a:lnTo>
                      <a:pt x="3092" y="1213"/>
                    </a:lnTo>
                    <a:lnTo>
                      <a:pt x="3086" y="1210"/>
                    </a:lnTo>
                    <a:lnTo>
                      <a:pt x="3075" y="1201"/>
                    </a:lnTo>
                    <a:lnTo>
                      <a:pt x="3067" y="1194"/>
                    </a:lnTo>
                    <a:lnTo>
                      <a:pt x="3063" y="1193"/>
                    </a:lnTo>
                    <a:lnTo>
                      <a:pt x="3060" y="1192"/>
                    </a:lnTo>
                    <a:lnTo>
                      <a:pt x="3057" y="1192"/>
                    </a:lnTo>
                    <a:lnTo>
                      <a:pt x="3055" y="1192"/>
                    </a:lnTo>
                    <a:lnTo>
                      <a:pt x="3054" y="1198"/>
                    </a:lnTo>
                    <a:lnTo>
                      <a:pt x="3053" y="1204"/>
                    </a:lnTo>
                    <a:lnTo>
                      <a:pt x="3052" y="1206"/>
                    </a:lnTo>
                    <a:lnTo>
                      <a:pt x="3050" y="1208"/>
                    </a:lnTo>
                    <a:lnTo>
                      <a:pt x="3048" y="1210"/>
                    </a:lnTo>
                    <a:lnTo>
                      <a:pt x="3043" y="1210"/>
                    </a:lnTo>
                    <a:lnTo>
                      <a:pt x="3033" y="1208"/>
                    </a:lnTo>
                    <a:lnTo>
                      <a:pt x="3022" y="1205"/>
                    </a:lnTo>
                    <a:lnTo>
                      <a:pt x="3010" y="1201"/>
                    </a:lnTo>
                    <a:lnTo>
                      <a:pt x="2998" y="1196"/>
                    </a:lnTo>
                    <a:lnTo>
                      <a:pt x="2992" y="1193"/>
                    </a:lnTo>
                    <a:lnTo>
                      <a:pt x="2987" y="1192"/>
                    </a:lnTo>
                    <a:lnTo>
                      <a:pt x="2983" y="1191"/>
                    </a:lnTo>
                    <a:lnTo>
                      <a:pt x="2979" y="1191"/>
                    </a:lnTo>
                    <a:lnTo>
                      <a:pt x="2975" y="1191"/>
                    </a:lnTo>
                    <a:lnTo>
                      <a:pt x="2972" y="1193"/>
                    </a:lnTo>
                    <a:lnTo>
                      <a:pt x="2969" y="1196"/>
                    </a:lnTo>
                    <a:lnTo>
                      <a:pt x="2966" y="1201"/>
                    </a:lnTo>
                    <a:lnTo>
                      <a:pt x="2964" y="1205"/>
                    </a:lnTo>
                    <a:lnTo>
                      <a:pt x="2960" y="1208"/>
                    </a:lnTo>
                    <a:lnTo>
                      <a:pt x="2955" y="1210"/>
                    </a:lnTo>
                    <a:lnTo>
                      <a:pt x="2952" y="1210"/>
                    </a:lnTo>
                    <a:lnTo>
                      <a:pt x="2947" y="1210"/>
                    </a:lnTo>
                    <a:lnTo>
                      <a:pt x="2942" y="1208"/>
                    </a:lnTo>
                    <a:lnTo>
                      <a:pt x="2939" y="1206"/>
                    </a:lnTo>
                    <a:lnTo>
                      <a:pt x="2935" y="1204"/>
                    </a:lnTo>
                    <a:lnTo>
                      <a:pt x="2931" y="1201"/>
                    </a:lnTo>
                    <a:lnTo>
                      <a:pt x="2928" y="1200"/>
                    </a:lnTo>
                    <a:lnTo>
                      <a:pt x="2923" y="1200"/>
                    </a:lnTo>
                    <a:lnTo>
                      <a:pt x="2918" y="1200"/>
                    </a:lnTo>
                    <a:lnTo>
                      <a:pt x="2908" y="1202"/>
                    </a:lnTo>
                    <a:lnTo>
                      <a:pt x="2897" y="1207"/>
                    </a:lnTo>
                    <a:lnTo>
                      <a:pt x="2892" y="1208"/>
                    </a:lnTo>
                    <a:lnTo>
                      <a:pt x="2889" y="1208"/>
                    </a:lnTo>
                    <a:lnTo>
                      <a:pt x="2885" y="1206"/>
                    </a:lnTo>
                    <a:lnTo>
                      <a:pt x="2883" y="1204"/>
                    </a:lnTo>
                    <a:lnTo>
                      <a:pt x="2876" y="1196"/>
                    </a:lnTo>
                    <a:lnTo>
                      <a:pt x="2867" y="1189"/>
                    </a:lnTo>
                    <a:lnTo>
                      <a:pt x="2864" y="1188"/>
                    </a:lnTo>
                    <a:lnTo>
                      <a:pt x="2860" y="1188"/>
                    </a:lnTo>
                    <a:lnTo>
                      <a:pt x="2858" y="1189"/>
                    </a:lnTo>
                    <a:lnTo>
                      <a:pt x="2854" y="1192"/>
                    </a:lnTo>
                    <a:lnTo>
                      <a:pt x="2846" y="1198"/>
                    </a:lnTo>
                    <a:lnTo>
                      <a:pt x="2838" y="1202"/>
                    </a:lnTo>
                    <a:lnTo>
                      <a:pt x="2828" y="1205"/>
                    </a:lnTo>
                    <a:lnTo>
                      <a:pt x="2819" y="1206"/>
                    </a:lnTo>
                    <a:lnTo>
                      <a:pt x="2809" y="1208"/>
                    </a:lnTo>
                    <a:lnTo>
                      <a:pt x="2801" y="1212"/>
                    </a:lnTo>
                    <a:lnTo>
                      <a:pt x="2788" y="1220"/>
                    </a:lnTo>
                    <a:lnTo>
                      <a:pt x="2779" y="1227"/>
                    </a:lnTo>
                    <a:lnTo>
                      <a:pt x="2778" y="1231"/>
                    </a:lnTo>
                    <a:lnTo>
                      <a:pt x="2778" y="1233"/>
                    </a:lnTo>
                    <a:lnTo>
                      <a:pt x="2780" y="1235"/>
                    </a:lnTo>
                    <a:lnTo>
                      <a:pt x="2785" y="1236"/>
                    </a:lnTo>
                    <a:lnTo>
                      <a:pt x="2789" y="1237"/>
                    </a:lnTo>
                    <a:lnTo>
                      <a:pt x="2792" y="1238"/>
                    </a:lnTo>
                    <a:lnTo>
                      <a:pt x="2795" y="1239"/>
                    </a:lnTo>
                    <a:lnTo>
                      <a:pt x="2795" y="1242"/>
                    </a:lnTo>
                    <a:lnTo>
                      <a:pt x="2795" y="1245"/>
                    </a:lnTo>
                    <a:lnTo>
                      <a:pt x="2791" y="1249"/>
                    </a:lnTo>
                    <a:lnTo>
                      <a:pt x="2789" y="1251"/>
                    </a:lnTo>
                    <a:lnTo>
                      <a:pt x="2788" y="1254"/>
                    </a:lnTo>
                    <a:lnTo>
                      <a:pt x="2786" y="1257"/>
                    </a:lnTo>
                    <a:lnTo>
                      <a:pt x="2786" y="1261"/>
                    </a:lnTo>
                    <a:lnTo>
                      <a:pt x="2788" y="1264"/>
                    </a:lnTo>
                    <a:lnTo>
                      <a:pt x="2789" y="1268"/>
                    </a:lnTo>
                    <a:lnTo>
                      <a:pt x="2790" y="1271"/>
                    </a:lnTo>
                    <a:lnTo>
                      <a:pt x="2794" y="1274"/>
                    </a:lnTo>
                    <a:lnTo>
                      <a:pt x="2800" y="1280"/>
                    </a:lnTo>
                    <a:lnTo>
                      <a:pt x="2808" y="1283"/>
                    </a:lnTo>
                    <a:lnTo>
                      <a:pt x="2813" y="1284"/>
                    </a:lnTo>
                    <a:lnTo>
                      <a:pt x="2817" y="1286"/>
                    </a:lnTo>
                    <a:lnTo>
                      <a:pt x="2824" y="1286"/>
                    </a:lnTo>
                    <a:lnTo>
                      <a:pt x="2830" y="1286"/>
                    </a:lnTo>
                    <a:lnTo>
                      <a:pt x="2842" y="1283"/>
                    </a:lnTo>
                    <a:lnTo>
                      <a:pt x="2848" y="1284"/>
                    </a:lnTo>
                    <a:lnTo>
                      <a:pt x="2849" y="1286"/>
                    </a:lnTo>
                    <a:lnTo>
                      <a:pt x="2851" y="1289"/>
                    </a:lnTo>
                    <a:lnTo>
                      <a:pt x="2851" y="1294"/>
                    </a:lnTo>
                    <a:lnTo>
                      <a:pt x="2851" y="1301"/>
                    </a:lnTo>
                    <a:lnTo>
                      <a:pt x="2852" y="1307"/>
                    </a:lnTo>
                    <a:lnTo>
                      <a:pt x="2852" y="1312"/>
                    </a:lnTo>
                    <a:lnTo>
                      <a:pt x="2854" y="1317"/>
                    </a:lnTo>
                    <a:lnTo>
                      <a:pt x="2857" y="1320"/>
                    </a:lnTo>
                    <a:lnTo>
                      <a:pt x="2867" y="1331"/>
                    </a:lnTo>
                    <a:lnTo>
                      <a:pt x="2878" y="1340"/>
                    </a:lnTo>
                    <a:lnTo>
                      <a:pt x="2882" y="1344"/>
                    </a:lnTo>
                    <a:lnTo>
                      <a:pt x="2884" y="1350"/>
                    </a:lnTo>
                    <a:lnTo>
                      <a:pt x="2886" y="1356"/>
                    </a:lnTo>
                    <a:lnTo>
                      <a:pt x="2887" y="1362"/>
                    </a:lnTo>
                    <a:lnTo>
                      <a:pt x="2889" y="1369"/>
                    </a:lnTo>
                    <a:lnTo>
                      <a:pt x="2887" y="1377"/>
                    </a:lnTo>
                    <a:lnTo>
                      <a:pt x="2886" y="1385"/>
                    </a:lnTo>
                    <a:lnTo>
                      <a:pt x="2884" y="1395"/>
                    </a:lnTo>
                    <a:lnTo>
                      <a:pt x="2877" y="1409"/>
                    </a:lnTo>
                    <a:lnTo>
                      <a:pt x="2868" y="1427"/>
                    </a:lnTo>
                    <a:lnTo>
                      <a:pt x="2863" y="1451"/>
                    </a:lnTo>
                    <a:lnTo>
                      <a:pt x="2858" y="1476"/>
                    </a:lnTo>
                    <a:lnTo>
                      <a:pt x="2854" y="1498"/>
                    </a:lnTo>
                    <a:lnTo>
                      <a:pt x="2852" y="1516"/>
                    </a:lnTo>
                    <a:lnTo>
                      <a:pt x="2848" y="1528"/>
                    </a:lnTo>
                    <a:lnTo>
                      <a:pt x="2842" y="1542"/>
                    </a:lnTo>
                    <a:lnTo>
                      <a:pt x="2839" y="1559"/>
                    </a:lnTo>
                    <a:lnTo>
                      <a:pt x="2836" y="1576"/>
                    </a:lnTo>
                    <a:lnTo>
                      <a:pt x="2834" y="1589"/>
                    </a:lnTo>
                    <a:lnTo>
                      <a:pt x="2832" y="1601"/>
                    </a:lnTo>
                    <a:lnTo>
                      <a:pt x="2832" y="1612"/>
                    </a:lnTo>
                    <a:lnTo>
                      <a:pt x="2832" y="1627"/>
                    </a:lnTo>
                    <a:lnTo>
                      <a:pt x="2832" y="1635"/>
                    </a:lnTo>
                    <a:lnTo>
                      <a:pt x="2832" y="1645"/>
                    </a:lnTo>
                    <a:lnTo>
                      <a:pt x="2830" y="1655"/>
                    </a:lnTo>
                    <a:lnTo>
                      <a:pt x="2829" y="1666"/>
                    </a:lnTo>
                    <a:lnTo>
                      <a:pt x="2829" y="1677"/>
                    </a:lnTo>
                    <a:lnTo>
                      <a:pt x="2829" y="1686"/>
                    </a:lnTo>
                    <a:lnTo>
                      <a:pt x="2830" y="1697"/>
                    </a:lnTo>
                    <a:lnTo>
                      <a:pt x="2830" y="1708"/>
                    </a:lnTo>
                    <a:lnTo>
                      <a:pt x="2830" y="1725"/>
                    </a:lnTo>
                    <a:lnTo>
                      <a:pt x="2830" y="1743"/>
                    </a:lnTo>
                    <a:lnTo>
                      <a:pt x="2830" y="1759"/>
                    </a:lnTo>
                    <a:lnTo>
                      <a:pt x="2832" y="1773"/>
                    </a:lnTo>
                    <a:lnTo>
                      <a:pt x="2836" y="1803"/>
                    </a:lnTo>
                    <a:lnTo>
                      <a:pt x="2842" y="1834"/>
                    </a:lnTo>
                    <a:lnTo>
                      <a:pt x="2847" y="1862"/>
                    </a:lnTo>
                    <a:lnTo>
                      <a:pt x="2849" y="1885"/>
                    </a:lnTo>
                    <a:lnTo>
                      <a:pt x="2849" y="1892"/>
                    </a:lnTo>
                    <a:lnTo>
                      <a:pt x="2849" y="1899"/>
                    </a:lnTo>
                    <a:lnTo>
                      <a:pt x="2848" y="1905"/>
                    </a:lnTo>
                    <a:lnTo>
                      <a:pt x="2846" y="1911"/>
                    </a:lnTo>
                    <a:lnTo>
                      <a:pt x="2843" y="1916"/>
                    </a:lnTo>
                    <a:lnTo>
                      <a:pt x="2840" y="1922"/>
                    </a:lnTo>
                    <a:lnTo>
                      <a:pt x="2835" y="1926"/>
                    </a:lnTo>
                    <a:lnTo>
                      <a:pt x="2829" y="1931"/>
                    </a:lnTo>
                    <a:lnTo>
                      <a:pt x="2824" y="1937"/>
                    </a:lnTo>
                    <a:lnTo>
                      <a:pt x="2820" y="1942"/>
                    </a:lnTo>
                    <a:lnTo>
                      <a:pt x="2816" y="1946"/>
                    </a:lnTo>
                    <a:lnTo>
                      <a:pt x="2815" y="1951"/>
                    </a:lnTo>
                    <a:lnTo>
                      <a:pt x="2819" y="1960"/>
                    </a:lnTo>
                    <a:lnTo>
                      <a:pt x="2824" y="1967"/>
                    </a:lnTo>
                    <a:lnTo>
                      <a:pt x="2827" y="1973"/>
                    </a:lnTo>
                    <a:lnTo>
                      <a:pt x="2828" y="1979"/>
                    </a:lnTo>
                    <a:lnTo>
                      <a:pt x="2829" y="1987"/>
                    </a:lnTo>
                    <a:lnTo>
                      <a:pt x="2829" y="1995"/>
                    </a:lnTo>
                    <a:lnTo>
                      <a:pt x="2828" y="2012"/>
                    </a:lnTo>
                    <a:lnTo>
                      <a:pt x="2824" y="2027"/>
                    </a:lnTo>
                    <a:lnTo>
                      <a:pt x="2822" y="2032"/>
                    </a:lnTo>
                    <a:lnTo>
                      <a:pt x="2819" y="2036"/>
                    </a:lnTo>
                    <a:lnTo>
                      <a:pt x="2814" y="2037"/>
                    </a:lnTo>
                    <a:lnTo>
                      <a:pt x="2809" y="2037"/>
                    </a:lnTo>
                    <a:lnTo>
                      <a:pt x="2798" y="2034"/>
                    </a:lnTo>
                    <a:lnTo>
                      <a:pt x="2788" y="2030"/>
                    </a:lnTo>
                    <a:lnTo>
                      <a:pt x="2783" y="2028"/>
                    </a:lnTo>
                    <a:lnTo>
                      <a:pt x="2777" y="2027"/>
                    </a:lnTo>
                    <a:lnTo>
                      <a:pt x="2772" y="2027"/>
                    </a:lnTo>
                    <a:lnTo>
                      <a:pt x="2766" y="2030"/>
                    </a:lnTo>
                    <a:lnTo>
                      <a:pt x="2756" y="2033"/>
                    </a:lnTo>
                    <a:lnTo>
                      <a:pt x="2745" y="2039"/>
                    </a:lnTo>
                    <a:lnTo>
                      <a:pt x="2739" y="2042"/>
                    </a:lnTo>
                    <a:lnTo>
                      <a:pt x="2732" y="2043"/>
                    </a:lnTo>
                    <a:lnTo>
                      <a:pt x="2723" y="2043"/>
                    </a:lnTo>
                    <a:lnTo>
                      <a:pt x="2716" y="2044"/>
                    </a:lnTo>
                    <a:lnTo>
                      <a:pt x="2708" y="2044"/>
                    </a:lnTo>
                    <a:lnTo>
                      <a:pt x="2701" y="2045"/>
                    </a:lnTo>
                    <a:lnTo>
                      <a:pt x="2695" y="2046"/>
                    </a:lnTo>
                    <a:lnTo>
                      <a:pt x="2689" y="2050"/>
                    </a:lnTo>
                    <a:lnTo>
                      <a:pt x="2684" y="2055"/>
                    </a:lnTo>
                    <a:lnTo>
                      <a:pt x="2682" y="2061"/>
                    </a:lnTo>
                    <a:lnTo>
                      <a:pt x="2682" y="2065"/>
                    </a:lnTo>
                    <a:lnTo>
                      <a:pt x="2682" y="2071"/>
                    </a:lnTo>
                    <a:lnTo>
                      <a:pt x="2684" y="2077"/>
                    </a:lnTo>
                    <a:lnTo>
                      <a:pt x="2687" y="2082"/>
                    </a:lnTo>
                    <a:lnTo>
                      <a:pt x="2690" y="2088"/>
                    </a:lnTo>
                    <a:lnTo>
                      <a:pt x="2695" y="2093"/>
                    </a:lnTo>
                    <a:lnTo>
                      <a:pt x="2702" y="2100"/>
                    </a:lnTo>
                    <a:lnTo>
                      <a:pt x="2712" y="2109"/>
                    </a:lnTo>
                    <a:lnTo>
                      <a:pt x="2722" y="2120"/>
                    </a:lnTo>
                    <a:lnTo>
                      <a:pt x="2732" y="2130"/>
                    </a:lnTo>
                    <a:lnTo>
                      <a:pt x="2737" y="2134"/>
                    </a:lnTo>
                    <a:lnTo>
                      <a:pt x="2738" y="2137"/>
                    </a:lnTo>
                    <a:lnTo>
                      <a:pt x="2734" y="2137"/>
                    </a:lnTo>
                    <a:lnTo>
                      <a:pt x="2726" y="2135"/>
                    </a:lnTo>
                    <a:lnTo>
                      <a:pt x="2714" y="2135"/>
                    </a:lnTo>
                    <a:lnTo>
                      <a:pt x="2698" y="2134"/>
                    </a:lnTo>
                    <a:lnTo>
                      <a:pt x="2683" y="2135"/>
                    </a:lnTo>
                    <a:lnTo>
                      <a:pt x="2672" y="2137"/>
                    </a:lnTo>
                    <a:lnTo>
                      <a:pt x="2658" y="2138"/>
                    </a:lnTo>
                    <a:lnTo>
                      <a:pt x="2645" y="2138"/>
                    </a:lnTo>
                    <a:lnTo>
                      <a:pt x="2635" y="2135"/>
                    </a:lnTo>
                    <a:lnTo>
                      <a:pt x="2628" y="2132"/>
                    </a:lnTo>
                    <a:lnTo>
                      <a:pt x="2625" y="2130"/>
                    </a:lnTo>
                    <a:lnTo>
                      <a:pt x="2620" y="2128"/>
                    </a:lnTo>
                    <a:lnTo>
                      <a:pt x="2618" y="2128"/>
                    </a:lnTo>
                    <a:lnTo>
                      <a:pt x="2616" y="2130"/>
                    </a:lnTo>
                    <a:lnTo>
                      <a:pt x="2615" y="2132"/>
                    </a:lnTo>
                    <a:lnTo>
                      <a:pt x="2613" y="2134"/>
                    </a:lnTo>
                    <a:lnTo>
                      <a:pt x="2608" y="2145"/>
                    </a:lnTo>
                    <a:lnTo>
                      <a:pt x="2600" y="2156"/>
                    </a:lnTo>
                    <a:lnTo>
                      <a:pt x="2587" y="2173"/>
                    </a:lnTo>
                    <a:lnTo>
                      <a:pt x="2574" y="2190"/>
                    </a:lnTo>
                    <a:lnTo>
                      <a:pt x="2569" y="2197"/>
                    </a:lnTo>
                    <a:lnTo>
                      <a:pt x="2565" y="2203"/>
                    </a:lnTo>
                    <a:lnTo>
                      <a:pt x="2563" y="2210"/>
                    </a:lnTo>
                    <a:lnTo>
                      <a:pt x="2561" y="2216"/>
                    </a:lnTo>
                    <a:lnTo>
                      <a:pt x="2559" y="2222"/>
                    </a:lnTo>
                    <a:lnTo>
                      <a:pt x="2559" y="2228"/>
                    </a:lnTo>
                    <a:lnTo>
                      <a:pt x="2561" y="2233"/>
                    </a:lnTo>
                    <a:lnTo>
                      <a:pt x="2563" y="2239"/>
                    </a:lnTo>
                    <a:lnTo>
                      <a:pt x="2565" y="2244"/>
                    </a:lnTo>
                    <a:lnTo>
                      <a:pt x="2565" y="2247"/>
                    </a:lnTo>
                    <a:lnTo>
                      <a:pt x="2565" y="2252"/>
                    </a:lnTo>
                    <a:lnTo>
                      <a:pt x="2564" y="2257"/>
                    </a:lnTo>
                    <a:lnTo>
                      <a:pt x="2561" y="2265"/>
                    </a:lnTo>
                    <a:lnTo>
                      <a:pt x="2556" y="2275"/>
                    </a:lnTo>
                    <a:lnTo>
                      <a:pt x="2556" y="2278"/>
                    </a:lnTo>
                    <a:lnTo>
                      <a:pt x="2558" y="2283"/>
                    </a:lnTo>
                    <a:lnTo>
                      <a:pt x="2561" y="2290"/>
                    </a:lnTo>
                    <a:lnTo>
                      <a:pt x="2565" y="2297"/>
                    </a:lnTo>
                    <a:lnTo>
                      <a:pt x="2569" y="2305"/>
                    </a:lnTo>
                    <a:lnTo>
                      <a:pt x="2574" y="2316"/>
                    </a:lnTo>
                    <a:lnTo>
                      <a:pt x="2577" y="2327"/>
                    </a:lnTo>
                    <a:lnTo>
                      <a:pt x="2581" y="2338"/>
                    </a:lnTo>
                    <a:lnTo>
                      <a:pt x="2582" y="2346"/>
                    </a:lnTo>
                    <a:lnTo>
                      <a:pt x="2582" y="2354"/>
                    </a:lnTo>
                    <a:lnTo>
                      <a:pt x="2581" y="2364"/>
                    </a:lnTo>
                    <a:lnTo>
                      <a:pt x="2580" y="2372"/>
                    </a:lnTo>
                    <a:lnTo>
                      <a:pt x="2577" y="2386"/>
                    </a:lnTo>
                    <a:lnTo>
                      <a:pt x="2576" y="2396"/>
                    </a:lnTo>
                    <a:lnTo>
                      <a:pt x="2576" y="2399"/>
                    </a:lnTo>
                    <a:lnTo>
                      <a:pt x="2575" y="2402"/>
                    </a:lnTo>
                    <a:lnTo>
                      <a:pt x="2572" y="2404"/>
                    </a:lnTo>
                    <a:lnTo>
                      <a:pt x="2570" y="2405"/>
                    </a:lnTo>
                    <a:lnTo>
                      <a:pt x="2564" y="2406"/>
                    </a:lnTo>
                    <a:lnTo>
                      <a:pt x="2557" y="2406"/>
                    </a:lnTo>
                    <a:lnTo>
                      <a:pt x="2542" y="2403"/>
                    </a:lnTo>
                    <a:lnTo>
                      <a:pt x="2528" y="2403"/>
                    </a:lnTo>
                    <a:lnTo>
                      <a:pt x="2519" y="2403"/>
                    </a:lnTo>
                    <a:lnTo>
                      <a:pt x="2513" y="2402"/>
                    </a:lnTo>
                    <a:lnTo>
                      <a:pt x="2509" y="2402"/>
                    </a:lnTo>
                    <a:lnTo>
                      <a:pt x="2507" y="2402"/>
                    </a:lnTo>
                    <a:lnTo>
                      <a:pt x="2505" y="2403"/>
                    </a:lnTo>
                    <a:lnTo>
                      <a:pt x="2502" y="2405"/>
                    </a:lnTo>
                    <a:lnTo>
                      <a:pt x="2500" y="2410"/>
                    </a:lnTo>
                    <a:lnTo>
                      <a:pt x="2499" y="2415"/>
                    </a:lnTo>
                    <a:lnTo>
                      <a:pt x="2498" y="2421"/>
                    </a:lnTo>
                    <a:lnTo>
                      <a:pt x="2498" y="2428"/>
                    </a:lnTo>
                    <a:lnTo>
                      <a:pt x="2496" y="2433"/>
                    </a:lnTo>
                    <a:lnTo>
                      <a:pt x="2494" y="2437"/>
                    </a:lnTo>
                    <a:lnTo>
                      <a:pt x="2492" y="2439"/>
                    </a:lnTo>
                    <a:lnTo>
                      <a:pt x="2489" y="2439"/>
                    </a:lnTo>
                    <a:lnTo>
                      <a:pt x="2487" y="2439"/>
                    </a:lnTo>
                    <a:lnTo>
                      <a:pt x="2483" y="2439"/>
                    </a:lnTo>
                    <a:lnTo>
                      <a:pt x="2471" y="2435"/>
                    </a:lnTo>
                    <a:lnTo>
                      <a:pt x="2462" y="2433"/>
                    </a:lnTo>
                    <a:lnTo>
                      <a:pt x="2452" y="2431"/>
                    </a:lnTo>
                    <a:lnTo>
                      <a:pt x="2443" y="2429"/>
                    </a:lnTo>
                    <a:lnTo>
                      <a:pt x="2433" y="2428"/>
                    </a:lnTo>
                    <a:lnTo>
                      <a:pt x="2424" y="2427"/>
                    </a:lnTo>
                    <a:lnTo>
                      <a:pt x="2413" y="2427"/>
                    </a:lnTo>
                    <a:lnTo>
                      <a:pt x="2401" y="2424"/>
                    </a:lnTo>
                    <a:lnTo>
                      <a:pt x="2395" y="2424"/>
                    </a:lnTo>
                    <a:lnTo>
                      <a:pt x="2391" y="2424"/>
                    </a:lnTo>
                    <a:lnTo>
                      <a:pt x="2388" y="2425"/>
                    </a:lnTo>
                    <a:lnTo>
                      <a:pt x="2386" y="2428"/>
                    </a:lnTo>
                    <a:lnTo>
                      <a:pt x="2383" y="2434"/>
                    </a:lnTo>
                    <a:lnTo>
                      <a:pt x="2382" y="2440"/>
                    </a:lnTo>
                    <a:lnTo>
                      <a:pt x="2376" y="2443"/>
                    </a:lnTo>
                    <a:lnTo>
                      <a:pt x="2368" y="2448"/>
                    </a:lnTo>
                    <a:lnTo>
                      <a:pt x="2363" y="2456"/>
                    </a:lnTo>
                    <a:lnTo>
                      <a:pt x="2358" y="2464"/>
                    </a:lnTo>
                    <a:lnTo>
                      <a:pt x="2349" y="2464"/>
                    </a:lnTo>
                    <a:lnTo>
                      <a:pt x="2338" y="2461"/>
                    </a:lnTo>
                    <a:lnTo>
                      <a:pt x="2330" y="2461"/>
                    </a:lnTo>
                    <a:lnTo>
                      <a:pt x="2322" y="2462"/>
                    </a:lnTo>
                    <a:lnTo>
                      <a:pt x="2313" y="2462"/>
                    </a:lnTo>
                    <a:lnTo>
                      <a:pt x="2306" y="2465"/>
                    </a:lnTo>
                    <a:lnTo>
                      <a:pt x="2292" y="2468"/>
                    </a:lnTo>
                    <a:lnTo>
                      <a:pt x="2278" y="2473"/>
                    </a:lnTo>
                    <a:lnTo>
                      <a:pt x="2274" y="2474"/>
                    </a:lnTo>
                    <a:lnTo>
                      <a:pt x="2272" y="2473"/>
                    </a:lnTo>
                    <a:lnTo>
                      <a:pt x="2269" y="2472"/>
                    </a:lnTo>
                    <a:lnTo>
                      <a:pt x="2267" y="2469"/>
                    </a:lnTo>
                    <a:lnTo>
                      <a:pt x="2263" y="2465"/>
                    </a:lnTo>
                    <a:lnTo>
                      <a:pt x="2257" y="2458"/>
                    </a:lnTo>
                    <a:lnTo>
                      <a:pt x="2253" y="2456"/>
                    </a:lnTo>
                    <a:lnTo>
                      <a:pt x="2248" y="2456"/>
                    </a:lnTo>
                    <a:lnTo>
                      <a:pt x="2243" y="2458"/>
                    </a:lnTo>
                    <a:lnTo>
                      <a:pt x="2237" y="2460"/>
                    </a:lnTo>
                    <a:lnTo>
                      <a:pt x="2225" y="2466"/>
                    </a:lnTo>
                    <a:lnTo>
                      <a:pt x="2216" y="2468"/>
                    </a:lnTo>
                    <a:lnTo>
                      <a:pt x="2206" y="2471"/>
                    </a:lnTo>
                    <a:lnTo>
                      <a:pt x="2197" y="2473"/>
                    </a:lnTo>
                    <a:lnTo>
                      <a:pt x="2188" y="2475"/>
                    </a:lnTo>
                    <a:lnTo>
                      <a:pt x="2180" y="2479"/>
                    </a:lnTo>
                    <a:lnTo>
                      <a:pt x="2171" y="2483"/>
                    </a:lnTo>
                    <a:lnTo>
                      <a:pt x="2161" y="2485"/>
                    </a:lnTo>
                    <a:lnTo>
                      <a:pt x="2150" y="2487"/>
                    </a:lnTo>
                    <a:lnTo>
                      <a:pt x="2139" y="2488"/>
                    </a:lnTo>
                    <a:lnTo>
                      <a:pt x="2129" y="2490"/>
                    </a:lnTo>
                    <a:lnTo>
                      <a:pt x="2120" y="2491"/>
                    </a:lnTo>
                    <a:lnTo>
                      <a:pt x="2109" y="2493"/>
                    </a:lnTo>
                    <a:lnTo>
                      <a:pt x="2097" y="2496"/>
                    </a:lnTo>
                    <a:lnTo>
                      <a:pt x="2077" y="2502"/>
                    </a:lnTo>
                    <a:lnTo>
                      <a:pt x="2055" y="2505"/>
                    </a:lnTo>
                    <a:lnTo>
                      <a:pt x="2035" y="2509"/>
                    </a:lnTo>
                    <a:lnTo>
                      <a:pt x="2018" y="2512"/>
                    </a:lnTo>
                    <a:lnTo>
                      <a:pt x="2009" y="2513"/>
                    </a:lnTo>
                    <a:lnTo>
                      <a:pt x="1999" y="2516"/>
                    </a:lnTo>
                    <a:lnTo>
                      <a:pt x="1990" y="2518"/>
                    </a:lnTo>
                    <a:lnTo>
                      <a:pt x="1984" y="2522"/>
                    </a:lnTo>
                    <a:lnTo>
                      <a:pt x="1976" y="2529"/>
                    </a:lnTo>
                    <a:lnTo>
                      <a:pt x="1969" y="2531"/>
                    </a:lnTo>
                    <a:lnTo>
                      <a:pt x="1961" y="2534"/>
                    </a:lnTo>
                    <a:lnTo>
                      <a:pt x="1953" y="2535"/>
                    </a:lnTo>
                    <a:lnTo>
                      <a:pt x="1944" y="2537"/>
                    </a:lnTo>
                    <a:lnTo>
                      <a:pt x="1932" y="2540"/>
                    </a:lnTo>
                    <a:lnTo>
                      <a:pt x="1919" y="2541"/>
                    </a:lnTo>
                    <a:lnTo>
                      <a:pt x="1906" y="2542"/>
                    </a:lnTo>
                    <a:lnTo>
                      <a:pt x="1892" y="2542"/>
                    </a:lnTo>
                    <a:lnTo>
                      <a:pt x="1879" y="2541"/>
                    </a:lnTo>
                    <a:lnTo>
                      <a:pt x="1869" y="2540"/>
                    </a:lnTo>
                    <a:lnTo>
                      <a:pt x="1859" y="2538"/>
                    </a:lnTo>
                    <a:lnTo>
                      <a:pt x="1850" y="2535"/>
                    </a:lnTo>
                    <a:lnTo>
                      <a:pt x="1843" y="2534"/>
                    </a:lnTo>
                    <a:lnTo>
                      <a:pt x="1838" y="2535"/>
                    </a:lnTo>
                    <a:lnTo>
                      <a:pt x="1834" y="2536"/>
                    </a:lnTo>
                    <a:lnTo>
                      <a:pt x="1832" y="2543"/>
                    </a:lnTo>
                    <a:lnTo>
                      <a:pt x="1831" y="2554"/>
                    </a:lnTo>
                    <a:lnTo>
                      <a:pt x="1829" y="2559"/>
                    </a:lnTo>
                    <a:lnTo>
                      <a:pt x="1828" y="2565"/>
                    </a:lnTo>
                    <a:lnTo>
                      <a:pt x="1825" y="2570"/>
                    </a:lnTo>
                    <a:lnTo>
                      <a:pt x="1820" y="2575"/>
                    </a:lnTo>
                    <a:lnTo>
                      <a:pt x="1813" y="2580"/>
                    </a:lnTo>
                    <a:lnTo>
                      <a:pt x="1802" y="2585"/>
                    </a:lnTo>
                    <a:lnTo>
                      <a:pt x="1789" y="2588"/>
                    </a:lnTo>
                    <a:lnTo>
                      <a:pt x="1771" y="2589"/>
                    </a:lnTo>
                    <a:lnTo>
                      <a:pt x="1756" y="2593"/>
                    </a:lnTo>
                    <a:lnTo>
                      <a:pt x="1737" y="2598"/>
                    </a:lnTo>
                    <a:lnTo>
                      <a:pt x="1718" y="2606"/>
                    </a:lnTo>
                    <a:lnTo>
                      <a:pt x="1701" y="2614"/>
                    </a:lnTo>
                    <a:lnTo>
                      <a:pt x="1690" y="2620"/>
                    </a:lnTo>
                    <a:lnTo>
                      <a:pt x="1673" y="2628"/>
                    </a:lnTo>
                    <a:lnTo>
                      <a:pt x="1662" y="2632"/>
                    </a:lnTo>
                    <a:lnTo>
                      <a:pt x="1652" y="2635"/>
                    </a:lnTo>
                    <a:lnTo>
                      <a:pt x="1642" y="2636"/>
                    </a:lnTo>
                    <a:lnTo>
                      <a:pt x="1631" y="2636"/>
                    </a:lnTo>
                    <a:lnTo>
                      <a:pt x="1614" y="2635"/>
                    </a:lnTo>
                    <a:lnTo>
                      <a:pt x="1599" y="2633"/>
                    </a:lnTo>
                    <a:lnTo>
                      <a:pt x="1593" y="2632"/>
                    </a:lnTo>
                    <a:lnTo>
                      <a:pt x="1587" y="2630"/>
                    </a:lnTo>
                    <a:lnTo>
                      <a:pt x="1581" y="2626"/>
                    </a:lnTo>
                    <a:lnTo>
                      <a:pt x="1576" y="2620"/>
                    </a:lnTo>
                    <a:lnTo>
                      <a:pt x="1570" y="2614"/>
                    </a:lnTo>
                    <a:lnTo>
                      <a:pt x="1564" y="2610"/>
                    </a:lnTo>
                    <a:lnTo>
                      <a:pt x="1557" y="2604"/>
                    </a:lnTo>
                    <a:lnTo>
                      <a:pt x="1550" y="2600"/>
                    </a:lnTo>
                    <a:lnTo>
                      <a:pt x="1535" y="2593"/>
                    </a:lnTo>
                    <a:lnTo>
                      <a:pt x="1520" y="2589"/>
                    </a:lnTo>
                    <a:lnTo>
                      <a:pt x="1514" y="2588"/>
                    </a:lnTo>
                    <a:lnTo>
                      <a:pt x="1507" y="2589"/>
                    </a:lnTo>
                    <a:lnTo>
                      <a:pt x="1500" y="2591"/>
                    </a:lnTo>
                    <a:lnTo>
                      <a:pt x="1492" y="2592"/>
                    </a:lnTo>
                    <a:lnTo>
                      <a:pt x="1485" y="2594"/>
                    </a:lnTo>
                    <a:lnTo>
                      <a:pt x="1476" y="2595"/>
                    </a:lnTo>
                    <a:lnTo>
                      <a:pt x="1467" y="2595"/>
                    </a:lnTo>
                    <a:lnTo>
                      <a:pt x="1457" y="2593"/>
                    </a:lnTo>
                    <a:lnTo>
                      <a:pt x="1449" y="2591"/>
                    </a:lnTo>
                    <a:lnTo>
                      <a:pt x="1443" y="2588"/>
                    </a:lnTo>
                    <a:lnTo>
                      <a:pt x="1437" y="2585"/>
                    </a:lnTo>
                    <a:lnTo>
                      <a:pt x="1432" y="2581"/>
                    </a:lnTo>
                    <a:lnTo>
                      <a:pt x="1425" y="2573"/>
                    </a:lnTo>
                    <a:lnTo>
                      <a:pt x="1419" y="2562"/>
                    </a:lnTo>
                    <a:lnTo>
                      <a:pt x="1418" y="2559"/>
                    </a:lnTo>
                    <a:lnTo>
                      <a:pt x="1415" y="2557"/>
                    </a:lnTo>
                    <a:lnTo>
                      <a:pt x="1412" y="2555"/>
                    </a:lnTo>
                    <a:lnTo>
                      <a:pt x="1409" y="2554"/>
                    </a:lnTo>
                    <a:lnTo>
                      <a:pt x="1402" y="2553"/>
                    </a:lnTo>
                    <a:lnTo>
                      <a:pt x="1392" y="2551"/>
                    </a:lnTo>
                    <a:lnTo>
                      <a:pt x="1375" y="2553"/>
                    </a:lnTo>
                    <a:lnTo>
                      <a:pt x="1360" y="2553"/>
                    </a:lnTo>
                    <a:lnTo>
                      <a:pt x="1355" y="2554"/>
                    </a:lnTo>
                    <a:lnTo>
                      <a:pt x="1350" y="2555"/>
                    </a:lnTo>
                    <a:lnTo>
                      <a:pt x="1346" y="2556"/>
                    </a:lnTo>
                    <a:lnTo>
                      <a:pt x="1341" y="2559"/>
                    </a:lnTo>
                    <a:lnTo>
                      <a:pt x="1331" y="2562"/>
                    </a:lnTo>
                    <a:lnTo>
                      <a:pt x="1320" y="2566"/>
                    </a:lnTo>
                    <a:lnTo>
                      <a:pt x="1314" y="2567"/>
                    </a:lnTo>
                    <a:lnTo>
                      <a:pt x="1309" y="2569"/>
                    </a:lnTo>
                    <a:lnTo>
                      <a:pt x="1305" y="2573"/>
                    </a:lnTo>
                    <a:lnTo>
                      <a:pt x="1302" y="2578"/>
                    </a:lnTo>
                    <a:lnTo>
                      <a:pt x="1296" y="2587"/>
                    </a:lnTo>
                    <a:lnTo>
                      <a:pt x="1292" y="2599"/>
                    </a:lnTo>
                    <a:lnTo>
                      <a:pt x="1286" y="2610"/>
                    </a:lnTo>
                    <a:lnTo>
                      <a:pt x="1279" y="2620"/>
                    </a:lnTo>
                    <a:lnTo>
                      <a:pt x="1274" y="2625"/>
                    </a:lnTo>
                    <a:lnTo>
                      <a:pt x="1268" y="2630"/>
                    </a:lnTo>
                    <a:lnTo>
                      <a:pt x="1261" y="2633"/>
                    </a:lnTo>
                    <a:lnTo>
                      <a:pt x="1254" y="2636"/>
                    </a:lnTo>
                    <a:lnTo>
                      <a:pt x="1245" y="2637"/>
                    </a:lnTo>
                    <a:lnTo>
                      <a:pt x="1237" y="2639"/>
                    </a:lnTo>
                    <a:lnTo>
                      <a:pt x="1235" y="2643"/>
                    </a:lnTo>
                    <a:lnTo>
                      <a:pt x="1234" y="2647"/>
                    </a:lnTo>
                    <a:lnTo>
                      <a:pt x="1234" y="2651"/>
                    </a:lnTo>
                    <a:lnTo>
                      <a:pt x="1234" y="2657"/>
                    </a:lnTo>
                    <a:lnTo>
                      <a:pt x="1235" y="2668"/>
                    </a:lnTo>
                    <a:lnTo>
                      <a:pt x="1234" y="2679"/>
                    </a:lnTo>
                    <a:lnTo>
                      <a:pt x="1230" y="2685"/>
                    </a:lnTo>
                    <a:lnTo>
                      <a:pt x="1227" y="2689"/>
                    </a:lnTo>
                    <a:lnTo>
                      <a:pt x="1221" y="2694"/>
                    </a:lnTo>
                    <a:lnTo>
                      <a:pt x="1215" y="2699"/>
                    </a:lnTo>
                    <a:lnTo>
                      <a:pt x="1202" y="2711"/>
                    </a:lnTo>
                    <a:lnTo>
                      <a:pt x="1186" y="2725"/>
                    </a:lnTo>
                    <a:lnTo>
                      <a:pt x="1170" y="2742"/>
                    </a:lnTo>
                    <a:lnTo>
                      <a:pt x="1154" y="2756"/>
                    </a:lnTo>
                    <a:lnTo>
                      <a:pt x="1146" y="2762"/>
                    </a:lnTo>
                    <a:lnTo>
                      <a:pt x="1136" y="2767"/>
                    </a:lnTo>
                    <a:lnTo>
                      <a:pt x="1127" y="2770"/>
                    </a:lnTo>
                    <a:lnTo>
                      <a:pt x="1117" y="2773"/>
                    </a:lnTo>
                    <a:lnTo>
                      <a:pt x="1108" y="2774"/>
                    </a:lnTo>
                    <a:lnTo>
                      <a:pt x="1101" y="2774"/>
                    </a:lnTo>
                    <a:lnTo>
                      <a:pt x="1096" y="2774"/>
                    </a:lnTo>
                    <a:lnTo>
                      <a:pt x="1094" y="2773"/>
                    </a:lnTo>
                    <a:lnTo>
                      <a:pt x="1091" y="2769"/>
                    </a:lnTo>
                    <a:lnTo>
                      <a:pt x="1091" y="2765"/>
                    </a:lnTo>
                    <a:lnTo>
                      <a:pt x="1091" y="2762"/>
                    </a:lnTo>
                    <a:lnTo>
                      <a:pt x="1091" y="2757"/>
                    </a:lnTo>
                    <a:lnTo>
                      <a:pt x="1091" y="2751"/>
                    </a:lnTo>
                    <a:lnTo>
                      <a:pt x="1089" y="2746"/>
                    </a:lnTo>
                    <a:lnTo>
                      <a:pt x="1087" y="2743"/>
                    </a:lnTo>
                    <a:lnTo>
                      <a:pt x="1084" y="2739"/>
                    </a:lnTo>
                    <a:lnTo>
                      <a:pt x="1081" y="2738"/>
                    </a:lnTo>
                    <a:lnTo>
                      <a:pt x="1077" y="2737"/>
                    </a:lnTo>
                    <a:lnTo>
                      <a:pt x="1072" y="2737"/>
                    </a:lnTo>
                    <a:lnTo>
                      <a:pt x="1069" y="2739"/>
                    </a:lnTo>
                    <a:lnTo>
                      <a:pt x="1065" y="2742"/>
                    </a:lnTo>
                    <a:lnTo>
                      <a:pt x="1062" y="2743"/>
                    </a:lnTo>
                    <a:lnTo>
                      <a:pt x="1058" y="2743"/>
                    </a:lnTo>
                    <a:lnTo>
                      <a:pt x="1054" y="2743"/>
                    </a:lnTo>
                    <a:lnTo>
                      <a:pt x="1046" y="2740"/>
                    </a:lnTo>
                    <a:lnTo>
                      <a:pt x="1035" y="2738"/>
                    </a:lnTo>
                    <a:lnTo>
                      <a:pt x="1024" y="2733"/>
                    </a:lnTo>
                    <a:lnTo>
                      <a:pt x="1010" y="2730"/>
                    </a:lnTo>
                    <a:lnTo>
                      <a:pt x="1003" y="2727"/>
                    </a:lnTo>
                    <a:lnTo>
                      <a:pt x="996" y="2726"/>
                    </a:lnTo>
                    <a:lnTo>
                      <a:pt x="988" y="2725"/>
                    </a:lnTo>
                    <a:lnTo>
                      <a:pt x="980" y="2725"/>
                    </a:lnTo>
                    <a:lnTo>
                      <a:pt x="959" y="2726"/>
                    </a:lnTo>
                    <a:lnTo>
                      <a:pt x="939" y="2729"/>
                    </a:lnTo>
                    <a:lnTo>
                      <a:pt x="919" y="2730"/>
                    </a:lnTo>
                    <a:lnTo>
                      <a:pt x="902" y="2731"/>
                    </a:lnTo>
                    <a:lnTo>
                      <a:pt x="896" y="2730"/>
                    </a:lnTo>
                    <a:lnTo>
                      <a:pt x="892" y="2727"/>
                    </a:lnTo>
                    <a:lnTo>
                      <a:pt x="889" y="2724"/>
                    </a:lnTo>
                    <a:lnTo>
                      <a:pt x="888" y="2720"/>
                    </a:lnTo>
                    <a:lnTo>
                      <a:pt x="888" y="2712"/>
                    </a:lnTo>
                    <a:lnTo>
                      <a:pt x="888" y="2702"/>
                    </a:lnTo>
                    <a:lnTo>
                      <a:pt x="889" y="2695"/>
                    </a:lnTo>
                    <a:lnTo>
                      <a:pt x="890" y="2688"/>
                    </a:lnTo>
                    <a:lnTo>
                      <a:pt x="893" y="2686"/>
                    </a:lnTo>
                    <a:lnTo>
                      <a:pt x="895" y="2683"/>
                    </a:lnTo>
                    <a:lnTo>
                      <a:pt x="899" y="2681"/>
                    </a:lnTo>
                    <a:lnTo>
                      <a:pt x="902" y="2680"/>
                    </a:lnTo>
                    <a:lnTo>
                      <a:pt x="907" y="2677"/>
                    </a:lnTo>
                    <a:lnTo>
                      <a:pt x="911" y="2675"/>
                    </a:lnTo>
                    <a:lnTo>
                      <a:pt x="914" y="2672"/>
                    </a:lnTo>
                    <a:lnTo>
                      <a:pt x="917" y="2668"/>
                    </a:lnTo>
                    <a:lnTo>
                      <a:pt x="919" y="2663"/>
                    </a:lnTo>
                    <a:lnTo>
                      <a:pt x="919" y="2658"/>
                    </a:lnTo>
                    <a:lnTo>
                      <a:pt x="918" y="2651"/>
                    </a:lnTo>
                    <a:lnTo>
                      <a:pt x="914" y="2645"/>
                    </a:lnTo>
                    <a:lnTo>
                      <a:pt x="911" y="2638"/>
                    </a:lnTo>
                    <a:lnTo>
                      <a:pt x="909" y="2631"/>
                    </a:lnTo>
                    <a:lnTo>
                      <a:pt x="907" y="2625"/>
                    </a:lnTo>
                    <a:lnTo>
                      <a:pt x="907" y="2619"/>
                    </a:lnTo>
                    <a:lnTo>
                      <a:pt x="907" y="2607"/>
                    </a:lnTo>
                    <a:lnTo>
                      <a:pt x="908" y="2594"/>
                    </a:lnTo>
                    <a:lnTo>
                      <a:pt x="908" y="2584"/>
                    </a:lnTo>
                    <a:lnTo>
                      <a:pt x="907" y="2576"/>
                    </a:lnTo>
                    <a:lnTo>
                      <a:pt x="905" y="2574"/>
                    </a:lnTo>
                    <a:lnTo>
                      <a:pt x="902" y="2572"/>
                    </a:lnTo>
                    <a:lnTo>
                      <a:pt x="896" y="2572"/>
                    </a:lnTo>
                    <a:lnTo>
                      <a:pt x="890" y="2572"/>
                    </a:lnTo>
                    <a:lnTo>
                      <a:pt x="875" y="2573"/>
                    </a:lnTo>
                    <a:lnTo>
                      <a:pt x="862" y="2575"/>
                    </a:lnTo>
                    <a:lnTo>
                      <a:pt x="848" y="2580"/>
                    </a:lnTo>
                    <a:lnTo>
                      <a:pt x="829" y="2587"/>
                    </a:lnTo>
                    <a:lnTo>
                      <a:pt x="810" y="2595"/>
                    </a:lnTo>
                    <a:lnTo>
                      <a:pt x="794" y="2601"/>
                    </a:lnTo>
                    <a:lnTo>
                      <a:pt x="786" y="2604"/>
                    </a:lnTo>
                    <a:lnTo>
                      <a:pt x="776" y="2605"/>
                    </a:lnTo>
                    <a:lnTo>
                      <a:pt x="766" y="2606"/>
                    </a:lnTo>
                    <a:lnTo>
                      <a:pt x="752" y="2605"/>
                    </a:lnTo>
                    <a:lnTo>
                      <a:pt x="739" y="2603"/>
                    </a:lnTo>
                    <a:lnTo>
                      <a:pt x="726" y="2599"/>
                    </a:lnTo>
                    <a:lnTo>
                      <a:pt x="713" y="2594"/>
                    </a:lnTo>
                    <a:lnTo>
                      <a:pt x="703" y="2589"/>
                    </a:lnTo>
                    <a:lnTo>
                      <a:pt x="693" y="2584"/>
                    </a:lnTo>
                    <a:lnTo>
                      <a:pt x="686" y="2578"/>
                    </a:lnTo>
                    <a:lnTo>
                      <a:pt x="680" y="2573"/>
                    </a:lnTo>
                    <a:lnTo>
                      <a:pt x="678" y="2568"/>
                    </a:lnTo>
                    <a:lnTo>
                      <a:pt x="674" y="2560"/>
                    </a:lnTo>
                    <a:lnTo>
                      <a:pt x="668" y="2551"/>
                    </a:lnTo>
                    <a:lnTo>
                      <a:pt x="665" y="2548"/>
                    </a:lnTo>
                    <a:lnTo>
                      <a:pt x="661" y="2547"/>
                    </a:lnTo>
                    <a:lnTo>
                      <a:pt x="657" y="2547"/>
                    </a:lnTo>
                    <a:lnTo>
                      <a:pt x="653" y="2549"/>
                    </a:lnTo>
                    <a:lnTo>
                      <a:pt x="649" y="2553"/>
                    </a:lnTo>
                    <a:lnTo>
                      <a:pt x="645" y="2559"/>
                    </a:lnTo>
                    <a:lnTo>
                      <a:pt x="643" y="2565"/>
                    </a:lnTo>
                    <a:lnTo>
                      <a:pt x="642" y="2572"/>
                    </a:lnTo>
                    <a:lnTo>
                      <a:pt x="642" y="2579"/>
                    </a:lnTo>
                    <a:lnTo>
                      <a:pt x="643" y="2586"/>
                    </a:lnTo>
                    <a:lnTo>
                      <a:pt x="647" y="2593"/>
                    </a:lnTo>
                    <a:lnTo>
                      <a:pt x="651" y="2600"/>
                    </a:lnTo>
                    <a:lnTo>
                      <a:pt x="656" y="2606"/>
                    </a:lnTo>
                    <a:lnTo>
                      <a:pt x="660" y="2612"/>
                    </a:lnTo>
                    <a:lnTo>
                      <a:pt x="661" y="2617"/>
                    </a:lnTo>
                    <a:lnTo>
                      <a:pt x="660" y="2620"/>
                    </a:lnTo>
                    <a:lnTo>
                      <a:pt x="659" y="2622"/>
                    </a:lnTo>
                    <a:lnTo>
                      <a:pt x="656" y="2623"/>
                    </a:lnTo>
                    <a:lnTo>
                      <a:pt x="653" y="2623"/>
                    </a:lnTo>
                    <a:lnTo>
                      <a:pt x="649" y="2622"/>
                    </a:lnTo>
                    <a:lnTo>
                      <a:pt x="642" y="2619"/>
                    </a:lnTo>
                    <a:lnTo>
                      <a:pt x="635" y="2614"/>
                    </a:lnTo>
                    <a:lnTo>
                      <a:pt x="626" y="2609"/>
                    </a:lnTo>
                    <a:lnTo>
                      <a:pt x="618" y="2603"/>
                    </a:lnTo>
                    <a:lnTo>
                      <a:pt x="615" y="2600"/>
                    </a:lnTo>
                    <a:lnTo>
                      <a:pt x="610" y="2599"/>
                    </a:lnTo>
                    <a:lnTo>
                      <a:pt x="604" y="2599"/>
                    </a:lnTo>
                    <a:lnTo>
                      <a:pt x="598" y="2599"/>
                    </a:lnTo>
                    <a:lnTo>
                      <a:pt x="592" y="2600"/>
                    </a:lnTo>
                    <a:lnTo>
                      <a:pt x="587" y="2604"/>
                    </a:lnTo>
                    <a:lnTo>
                      <a:pt x="582" y="2607"/>
                    </a:lnTo>
                    <a:lnTo>
                      <a:pt x="578" y="2611"/>
                    </a:lnTo>
                    <a:lnTo>
                      <a:pt x="573" y="2614"/>
                    </a:lnTo>
                    <a:lnTo>
                      <a:pt x="567" y="2617"/>
                    </a:lnTo>
                    <a:lnTo>
                      <a:pt x="559" y="2618"/>
                    </a:lnTo>
                    <a:lnTo>
                      <a:pt x="550" y="2616"/>
                    </a:lnTo>
                    <a:lnTo>
                      <a:pt x="544" y="2616"/>
                    </a:lnTo>
                    <a:lnTo>
                      <a:pt x="540" y="2618"/>
                    </a:lnTo>
                    <a:lnTo>
                      <a:pt x="535" y="2620"/>
                    </a:lnTo>
                    <a:lnTo>
                      <a:pt x="530" y="2623"/>
                    </a:lnTo>
                    <a:lnTo>
                      <a:pt x="519" y="2629"/>
                    </a:lnTo>
                    <a:lnTo>
                      <a:pt x="508" y="2635"/>
                    </a:lnTo>
                    <a:lnTo>
                      <a:pt x="497" y="2641"/>
                    </a:lnTo>
                    <a:lnTo>
                      <a:pt x="484" y="2647"/>
                    </a:lnTo>
                    <a:lnTo>
                      <a:pt x="476" y="2650"/>
                    </a:lnTo>
                    <a:lnTo>
                      <a:pt x="466" y="2652"/>
                    </a:lnTo>
                    <a:lnTo>
                      <a:pt x="458" y="2654"/>
                    </a:lnTo>
                    <a:lnTo>
                      <a:pt x="449" y="2654"/>
                    </a:lnTo>
                    <a:lnTo>
                      <a:pt x="441" y="2654"/>
                    </a:lnTo>
                    <a:lnTo>
                      <a:pt x="434" y="2650"/>
                    </a:lnTo>
                    <a:lnTo>
                      <a:pt x="432" y="2649"/>
                    </a:lnTo>
                    <a:lnTo>
                      <a:pt x="429" y="2647"/>
                    </a:lnTo>
                    <a:lnTo>
                      <a:pt x="427" y="2643"/>
                    </a:lnTo>
                    <a:lnTo>
                      <a:pt x="426" y="2639"/>
                    </a:lnTo>
                    <a:lnTo>
                      <a:pt x="421" y="2633"/>
                    </a:lnTo>
                    <a:lnTo>
                      <a:pt x="416" y="2630"/>
                    </a:lnTo>
                    <a:lnTo>
                      <a:pt x="410" y="2629"/>
                    </a:lnTo>
                    <a:lnTo>
                      <a:pt x="403" y="2628"/>
                    </a:lnTo>
                    <a:lnTo>
                      <a:pt x="388" y="2628"/>
                    </a:lnTo>
                    <a:lnTo>
                      <a:pt x="370" y="2626"/>
                    </a:lnTo>
                    <a:lnTo>
                      <a:pt x="360" y="2624"/>
                    </a:lnTo>
                    <a:lnTo>
                      <a:pt x="349" y="2622"/>
                    </a:lnTo>
                    <a:lnTo>
                      <a:pt x="340" y="2625"/>
                    </a:lnTo>
                    <a:lnTo>
                      <a:pt x="332" y="2630"/>
                    </a:lnTo>
                    <a:lnTo>
                      <a:pt x="321" y="2630"/>
                    </a:lnTo>
                    <a:lnTo>
                      <a:pt x="314" y="2632"/>
                    </a:lnTo>
                    <a:lnTo>
                      <a:pt x="316" y="2647"/>
                    </a:lnTo>
                    <a:lnTo>
                      <a:pt x="317" y="2658"/>
                    </a:lnTo>
                    <a:lnTo>
                      <a:pt x="309" y="2667"/>
                    </a:lnTo>
                    <a:lnTo>
                      <a:pt x="297" y="2675"/>
                    </a:lnTo>
                    <a:lnTo>
                      <a:pt x="283" y="2685"/>
                    </a:lnTo>
                    <a:lnTo>
                      <a:pt x="263" y="2699"/>
                    </a:lnTo>
                    <a:lnTo>
                      <a:pt x="253" y="2707"/>
                    </a:lnTo>
                    <a:lnTo>
                      <a:pt x="246" y="2714"/>
                    </a:lnTo>
                    <a:lnTo>
                      <a:pt x="244" y="2721"/>
                    </a:lnTo>
                    <a:lnTo>
                      <a:pt x="243" y="2730"/>
                    </a:lnTo>
                    <a:lnTo>
                      <a:pt x="244" y="2746"/>
                    </a:lnTo>
                    <a:lnTo>
                      <a:pt x="245" y="2768"/>
                    </a:lnTo>
                    <a:lnTo>
                      <a:pt x="244" y="2780"/>
                    </a:lnTo>
                    <a:lnTo>
                      <a:pt x="241" y="2789"/>
                    </a:lnTo>
                    <a:lnTo>
                      <a:pt x="238" y="2799"/>
                    </a:lnTo>
                    <a:lnTo>
                      <a:pt x="233" y="2806"/>
                    </a:lnTo>
                    <a:lnTo>
                      <a:pt x="227" y="2813"/>
                    </a:lnTo>
                    <a:lnTo>
                      <a:pt x="220" y="2820"/>
                    </a:lnTo>
                    <a:lnTo>
                      <a:pt x="213" y="2826"/>
                    </a:lnTo>
                    <a:lnTo>
                      <a:pt x="204" y="2832"/>
                    </a:lnTo>
                    <a:lnTo>
                      <a:pt x="195" y="2837"/>
                    </a:lnTo>
                    <a:lnTo>
                      <a:pt x="185" y="2841"/>
                    </a:lnTo>
                    <a:lnTo>
                      <a:pt x="175" y="2845"/>
                    </a:lnTo>
                    <a:lnTo>
                      <a:pt x="164" y="2849"/>
                    </a:lnTo>
                    <a:lnTo>
                      <a:pt x="152" y="2851"/>
                    </a:lnTo>
                    <a:lnTo>
                      <a:pt x="140" y="2852"/>
                    </a:lnTo>
                    <a:lnTo>
                      <a:pt x="130" y="2852"/>
                    </a:lnTo>
                    <a:lnTo>
                      <a:pt x="118" y="2852"/>
                    </a:lnTo>
                    <a:lnTo>
                      <a:pt x="106" y="2852"/>
                    </a:lnTo>
                    <a:lnTo>
                      <a:pt x="95" y="2853"/>
                    </a:lnTo>
                    <a:lnTo>
                      <a:pt x="86" y="2855"/>
                    </a:lnTo>
                    <a:lnTo>
                      <a:pt x="76" y="2856"/>
                    </a:lnTo>
                    <a:lnTo>
                      <a:pt x="69" y="2859"/>
                    </a:lnTo>
                    <a:lnTo>
                      <a:pt x="62" y="2863"/>
                    </a:lnTo>
                    <a:lnTo>
                      <a:pt x="56" y="2866"/>
                    </a:lnTo>
                    <a:lnTo>
                      <a:pt x="52" y="2871"/>
                    </a:lnTo>
                    <a:lnTo>
                      <a:pt x="50" y="2877"/>
                    </a:lnTo>
                    <a:lnTo>
                      <a:pt x="50" y="2883"/>
                    </a:lnTo>
                    <a:lnTo>
                      <a:pt x="52" y="2890"/>
                    </a:lnTo>
                    <a:lnTo>
                      <a:pt x="56" y="2896"/>
                    </a:lnTo>
                    <a:lnTo>
                      <a:pt x="64" y="2910"/>
                    </a:lnTo>
                    <a:lnTo>
                      <a:pt x="75" y="2926"/>
                    </a:lnTo>
                    <a:lnTo>
                      <a:pt x="80" y="2934"/>
                    </a:lnTo>
                    <a:lnTo>
                      <a:pt x="83" y="2943"/>
                    </a:lnTo>
                    <a:lnTo>
                      <a:pt x="86" y="2952"/>
                    </a:lnTo>
                    <a:lnTo>
                      <a:pt x="88" y="2962"/>
                    </a:lnTo>
                    <a:lnTo>
                      <a:pt x="92" y="2981"/>
                    </a:lnTo>
                    <a:lnTo>
                      <a:pt x="93" y="2995"/>
                    </a:lnTo>
                    <a:lnTo>
                      <a:pt x="94" y="3007"/>
                    </a:lnTo>
                    <a:lnTo>
                      <a:pt x="95" y="3016"/>
                    </a:lnTo>
                    <a:lnTo>
                      <a:pt x="96" y="3020"/>
                    </a:lnTo>
                    <a:lnTo>
                      <a:pt x="97" y="3023"/>
                    </a:lnTo>
                    <a:lnTo>
                      <a:pt x="100" y="3026"/>
                    </a:lnTo>
                    <a:lnTo>
                      <a:pt x="102" y="3027"/>
                    </a:lnTo>
                    <a:lnTo>
                      <a:pt x="106" y="3028"/>
                    </a:lnTo>
                    <a:lnTo>
                      <a:pt x="108" y="3030"/>
                    </a:lnTo>
                    <a:lnTo>
                      <a:pt x="109" y="3034"/>
                    </a:lnTo>
                    <a:lnTo>
                      <a:pt x="111" y="3038"/>
                    </a:lnTo>
                    <a:lnTo>
                      <a:pt x="112" y="3048"/>
                    </a:lnTo>
                    <a:lnTo>
                      <a:pt x="111" y="3060"/>
                    </a:lnTo>
                    <a:lnTo>
                      <a:pt x="109" y="3066"/>
                    </a:lnTo>
                    <a:lnTo>
                      <a:pt x="107" y="3071"/>
                    </a:lnTo>
                    <a:lnTo>
                      <a:pt x="105" y="3073"/>
                    </a:lnTo>
                    <a:lnTo>
                      <a:pt x="101" y="3074"/>
                    </a:lnTo>
                    <a:lnTo>
                      <a:pt x="99" y="3074"/>
                    </a:lnTo>
                    <a:lnTo>
                      <a:pt x="95" y="3074"/>
                    </a:lnTo>
                    <a:lnTo>
                      <a:pt x="92" y="3073"/>
                    </a:lnTo>
                    <a:lnTo>
                      <a:pt x="88" y="3071"/>
                    </a:lnTo>
                    <a:lnTo>
                      <a:pt x="84" y="3070"/>
                    </a:lnTo>
                    <a:lnTo>
                      <a:pt x="81" y="3068"/>
                    </a:lnTo>
                    <a:lnTo>
                      <a:pt x="76" y="3070"/>
                    </a:lnTo>
                    <a:lnTo>
                      <a:pt x="71" y="3071"/>
                    </a:lnTo>
                    <a:lnTo>
                      <a:pt x="59" y="3076"/>
                    </a:lnTo>
                    <a:lnTo>
                      <a:pt x="45" y="3083"/>
                    </a:lnTo>
                    <a:lnTo>
                      <a:pt x="29" y="3090"/>
                    </a:lnTo>
                    <a:lnTo>
                      <a:pt x="14" y="3095"/>
                    </a:lnTo>
                    <a:lnTo>
                      <a:pt x="8" y="3097"/>
                    </a:lnTo>
                    <a:lnTo>
                      <a:pt x="5" y="3101"/>
                    </a:lnTo>
                    <a:lnTo>
                      <a:pt x="1" y="3105"/>
                    </a:lnTo>
                    <a:lnTo>
                      <a:pt x="0" y="3111"/>
                    </a:lnTo>
                    <a:lnTo>
                      <a:pt x="0" y="3118"/>
                    </a:lnTo>
                    <a:lnTo>
                      <a:pt x="2" y="3128"/>
                    </a:lnTo>
                    <a:lnTo>
                      <a:pt x="5" y="3135"/>
                    </a:lnTo>
                    <a:lnTo>
                      <a:pt x="10" y="3142"/>
                    </a:lnTo>
                    <a:lnTo>
                      <a:pt x="20" y="3148"/>
                    </a:lnTo>
                    <a:lnTo>
                      <a:pt x="32" y="3154"/>
                    </a:lnTo>
                    <a:lnTo>
                      <a:pt x="37" y="3160"/>
                    </a:lnTo>
                    <a:lnTo>
                      <a:pt x="39" y="3167"/>
                    </a:lnTo>
                    <a:lnTo>
                      <a:pt x="42" y="3175"/>
                    </a:lnTo>
                    <a:lnTo>
                      <a:pt x="43" y="3185"/>
                    </a:lnTo>
                    <a:lnTo>
                      <a:pt x="44" y="3194"/>
                    </a:lnTo>
                    <a:lnTo>
                      <a:pt x="46" y="3204"/>
                    </a:lnTo>
                    <a:lnTo>
                      <a:pt x="50" y="3212"/>
                    </a:lnTo>
                    <a:lnTo>
                      <a:pt x="55" y="3219"/>
                    </a:lnTo>
                    <a:lnTo>
                      <a:pt x="68" y="3233"/>
                    </a:lnTo>
                    <a:lnTo>
                      <a:pt x="81" y="3248"/>
                    </a:lnTo>
                    <a:lnTo>
                      <a:pt x="87" y="3254"/>
                    </a:lnTo>
                    <a:lnTo>
                      <a:pt x="94" y="3259"/>
                    </a:lnTo>
                    <a:lnTo>
                      <a:pt x="100" y="3262"/>
                    </a:lnTo>
                    <a:lnTo>
                      <a:pt x="107" y="3263"/>
                    </a:lnTo>
                    <a:lnTo>
                      <a:pt x="114" y="3262"/>
                    </a:lnTo>
                    <a:lnTo>
                      <a:pt x="119" y="3261"/>
                    </a:lnTo>
                    <a:lnTo>
                      <a:pt x="121" y="3260"/>
                    </a:lnTo>
                    <a:lnTo>
                      <a:pt x="125" y="3256"/>
                    </a:lnTo>
                    <a:lnTo>
                      <a:pt x="128" y="3249"/>
                    </a:lnTo>
                    <a:lnTo>
                      <a:pt x="133" y="3240"/>
                    </a:lnTo>
                    <a:lnTo>
                      <a:pt x="137" y="3235"/>
                    </a:lnTo>
                    <a:lnTo>
                      <a:pt x="140" y="3230"/>
                    </a:lnTo>
                    <a:lnTo>
                      <a:pt x="145" y="3228"/>
                    </a:lnTo>
                    <a:lnTo>
                      <a:pt x="151" y="3225"/>
                    </a:lnTo>
                    <a:lnTo>
                      <a:pt x="156" y="3224"/>
                    </a:lnTo>
                    <a:lnTo>
                      <a:pt x="162" y="3224"/>
                    </a:lnTo>
                    <a:lnTo>
                      <a:pt x="169" y="3227"/>
                    </a:lnTo>
                    <a:lnTo>
                      <a:pt x="175" y="3229"/>
                    </a:lnTo>
                    <a:lnTo>
                      <a:pt x="191" y="3238"/>
                    </a:lnTo>
                    <a:lnTo>
                      <a:pt x="210" y="3249"/>
                    </a:lnTo>
                    <a:lnTo>
                      <a:pt x="229" y="3259"/>
                    </a:lnTo>
                    <a:lnTo>
                      <a:pt x="245" y="3267"/>
                    </a:lnTo>
                    <a:lnTo>
                      <a:pt x="258" y="3274"/>
                    </a:lnTo>
                    <a:lnTo>
                      <a:pt x="275" y="3284"/>
                    </a:lnTo>
                    <a:lnTo>
                      <a:pt x="282" y="3290"/>
                    </a:lnTo>
                    <a:lnTo>
                      <a:pt x="289" y="3297"/>
                    </a:lnTo>
                    <a:lnTo>
                      <a:pt x="295" y="3303"/>
                    </a:lnTo>
                    <a:lnTo>
                      <a:pt x="300" y="3310"/>
                    </a:lnTo>
                    <a:lnTo>
                      <a:pt x="309" y="3328"/>
                    </a:lnTo>
                    <a:lnTo>
                      <a:pt x="319" y="3344"/>
                    </a:lnTo>
                    <a:lnTo>
                      <a:pt x="332" y="3357"/>
                    </a:lnTo>
                    <a:lnTo>
                      <a:pt x="342" y="3369"/>
                    </a:lnTo>
                    <a:lnTo>
                      <a:pt x="346" y="3375"/>
                    </a:lnTo>
                    <a:lnTo>
                      <a:pt x="347" y="3382"/>
                    </a:lnTo>
                    <a:lnTo>
                      <a:pt x="348" y="3389"/>
                    </a:lnTo>
                    <a:lnTo>
                      <a:pt x="348" y="3397"/>
                    </a:lnTo>
                    <a:lnTo>
                      <a:pt x="346" y="3402"/>
                    </a:lnTo>
                    <a:lnTo>
                      <a:pt x="342" y="3408"/>
                    </a:lnTo>
                    <a:lnTo>
                      <a:pt x="339" y="3413"/>
                    </a:lnTo>
                    <a:lnTo>
                      <a:pt x="332" y="3417"/>
                    </a:lnTo>
                    <a:lnTo>
                      <a:pt x="326" y="3419"/>
                    </a:lnTo>
                    <a:lnTo>
                      <a:pt x="320" y="3424"/>
                    </a:lnTo>
                    <a:lnTo>
                      <a:pt x="315" y="3429"/>
                    </a:lnTo>
                    <a:lnTo>
                      <a:pt x="310" y="3436"/>
                    </a:lnTo>
                    <a:lnTo>
                      <a:pt x="307" y="3443"/>
                    </a:lnTo>
                    <a:lnTo>
                      <a:pt x="303" y="3452"/>
                    </a:lnTo>
                    <a:lnTo>
                      <a:pt x="300" y="3462"/>
                    </a:lnTo>
                    <a:lnTo>
                      <a:pt x="297" y="3474"/>
                    </a:lnTo>
                    <a:lnTo>
                      <a:pt x="290" y="3496"/>
                    </a:lnTo>
                    <a:lnTo>
                      <a:pt x="285" y="3520"/>
                    </a:lnTo>
                    <a:lnTo>
                      <a:pt x="284" y="3532"/>
                    </a:lnTo>
                    <a:lnTo>
                      <a:pt x="285" y="3543"/>
                    </a:lnTo>
                    <a:lnTo>
                      <a:pt x="286" y="3549"/>
                    </a:lnTo>
                    <a:lnTo>
                      <a:pt x="289" y="3553"/>
                    </a:lnTo>
                    <a:lnTo>
                      <a:pt x="292" y="3558"/>
                    </a:lnTo>
                    <a:lnTo>
                      <a:pt x="296" y="3563"/>
                    </a:lnTo>
                    <a:lnTo>
                      <a:pt x="302" y="3571"/>
                    </a:lnTo>
                    <a:lnTo>
                      <a:pt x="306" y="3577"/>
                    </a:lnTo>
                    <a:lnTo>
                      <a:pt x="307" y="3582"/>
                    </a:lnTo>
                    <a:lnTo>
                      <a:pt x="304" y="3586"/>
                    </a:lnTo>
                    <a:lnTo>
                      <a:pt x="297" y="3596"/>
                    </a:lnTo>
                    <a:lnTo>
                      <a:pt x="288" y="3614"/>
                    </a:lnTo>
                    <a:lnTo>
                      <a:pt x="284" y="3625"/>
                    </a:lnTo>
                    <a:lnTo>
                      <a:pt x="283" y="3634"/>
                    </a:lnTo>
                    <a:lnTo>
                      <a:pt x="284" y="3644"/>
                    </a:lnTo>
                    <a:lnTo>
                      <a:pt x="285" y="3653"/>
                    </a:lnTo>
                    <a:lnTo>
                      <a:pt x="291" y="3669"/>
                    </a:lnTo>
                    <a:lnTo>
                      <a:pt x="296" y="3683"/>
                    </a:lnTo>
                    <a:lnTo>
                      <a:pt x="296" y="3687"/>
                    </a:lnTo>
                    <a:lnTo>
                      <a:pt x="296" y="3689"/>
                    </a:lnTo>
                    <a:lnTo>
                      <a:pt x="295" y="3691"/>
                    </a:lnTo>
                    <a:lnTo>
                      <a:pt x="294" y="3694"/>
                    </a:lnTo>
                    <a:lnTo>
                      <a:pt x="289" y="3698"/>
                    </a:lnTo>
                    <a:lnTo>
                      <a:pt x="283" y="3702"/>
                    </a:lnTo>
                    <a:lnTo>
                      <a:pt x="277" y="3706"/>
                    </a:lnTo>
                    <a:lnTo>
                      <a:pt x="270" y="3709"/>
                    </a:lnTo>
                    <a:lnTo>
                      <a:pt x="262" y="3714"/>
                    </a:lnTo>
                    <a:lnTo>
                      <a:pt x="253" y="3721"/>
                    </a:lnTo>
                    <a:lnTo>
                      <a:pt x="250" y="3725"/>
                    </a:lnTo>
                    <a:lnTo>
                      <a:pt x="247" y="3729"/>
                    </a:lnTo>
                    <a:lnTo>
                      <a:pt x="245" y="3734"/>
                    </a:lnTo>
                    <a:lnTo>
                      <a:pt x="244" y="3739"/>
                    </a:lnTo>
                    <a:lnTo>
                      <a:pt x="243" y="3748"/>
                    </a:lnTo>
                    <a:lnTo>
                      <a:pt x="244" y="3759"/>
                    </a:lnTo>
                    <a:lnTo>
                      <a:pt x="250" y="3778"/>
                    </a:lnTo>
                    <a:lnTo>
                      <a:pt x="256" y="3791"/>
                    </a:lnTo>
                    <a:lnTo>
                      <a:pt x="259" y="3798"/>
                    </a:lnTo>
                    <a:lnTo>
                      <a:pt x="266" y="3809"/>
                    </a:lnTo>
                    <a:lnTo>
                      <a:pt x="273" y="3821"/>
                    </a:lnTo>
                    <a:lnTo>
                      <a:pt x="279" y="3834"/>
                    </a:lnTo>
                    <a:lnTo>
                      <a:pt x="281" y="3839"/>
                    </a:lnTo>
                    <a:lnTo>
                      <a:pt x="282" y="3842"/>
                    </a:lnTo>
                    <a:lnTo>
                      <a:pt x="281" y="3846"/>
                    </a:lnTo>
                    <a:lnTo>
                      <a:pt x="281" y="3849"/>
                    </a:lnTo>
                    <a:lnTo>
                      <a:pt x="278" y="3858"/>
                    </a:lnTo>
                    <a:lnTo>
                      <a:pt x="277" y="3866"/>
                    </a:lnTo>
                    <a:lnTo>
                      <a:pt x="277" y="3871"/>
                    </a:lnTo>
                    <a:lnTo>
                      <a:pt x="276" y="3876"/>
                    </a:lnTo>
                    <a:lnTo>
                      <a:pt x="275" y="3879"/>
                    </a:lnTo>
                    <a:lnTo>
                      <a:pt x="272" y="3881"/>
                    </a:lnTo>
                    <a:lnTo>
                      <a:pt x="270" y="3884"/>
                    </a:lnTo>
                    <a:lnTo>
                      <a:pt x="267" y="3886"/>
                    </a:lnTo>
                    <a:lnTo>
                      <a:pt x="265" y="3887"/>
                    </a:lnTo>
                    <a:lnTo>
                      <a:pt x="262" y="3887"/>
                    </a:lnTo>
                    <a:lnTo>
                      <a:pt x="254" y="3887"/>
                    </a:lnTo>
                    <a:lnTo>
                      <a:pt x="246" y="3887"/>
                    </a:lnTo>
                    <a:lnTo>
                      <a:pt x="239" y="3886"/>
                    </a:lnTo>
                    <a:lnTo>
                      <a:pt x="231" y="3884"/>
                    </a:lnTo>
                    <a:lnTo>
                      <a:pt x="218" y="3881"/>
                    </a:lnTo>
                    <a:lnTo>
                      <a:pt x="207" y="3880"/>
                    </a:lnTo>
                    <a:lnTo>
                      <a:pt x="202" y="3881"/>
                    </a:lnTo>
                    <a:lnTo>
                      <a:pt x="197" y="3883"/>
                    </a:lnTo>
                    <a:lnTo>
                      <a:pt x="191" y="3885"/>
                    </a:lnTo>
                    <a:lnTo>
                      <a:pt x="187" y="3889"/>
                    </a:lnTo>
                    <a:lnTo>
                      <a:pt x="181" y="3891"/>
                    </a:lnTo>
                    <a:lnTo>
                      <a:pt x="175" y="3893"/>
                    </a:lnTo>
                    <a:lnTo>
                      <a:pt x="170" y="3895"/>
                    </a:lnTo>
                    <a:lnTo>
                      <a:pt x="165" y="3893"/>
                    </a:lnTo>
                    <a:lnTo>
                      <a:pt x="162" y="3892"/>
                    </a:lnTo>
                    <a:lnTo>
                      <a:pt x="157" y="3889"/>
                    </a:lnTo>
                    <a:lnTo>
                      <a:pt x="153" y="3884"/>
                    </a:lnTo>
                    <a:lnTo>
                      <a:pt x="149" y="3877"/>
                    </a:lnTo>
                    <a:lnTo>
                      <a:pt x="146" y="3873"/>
                    </a:lnTo>
                    <a:lnTo>
                      <a:pt x="143" y="3868"/>
                    </a:lnTo>
                    <a:lnTo>
                      <a:pt x="139" y="3866"/>
                    </a:lnTo>
                    <a:lnTo>
                      <a:pt x="134" y="3864"/>
                    </a:lnTo>
                    <a:lnTo>
                      <a:pt x="130" y="3861"/>
                    </a:lnTo>
                    <a:lnTo>
                      <a:pt x="125" y="3859"/>
                    </a:lnTo>
                    <a:lnTo>
                      <a:pt x="119" y="3858"/>
                    </a:lnTo>
                    <a:lnTo>
                      <a:pt x="114" y="3858"/>
                    </a:lnTo>
                    <a:lnTo>
                      <a:pt x="102" y="3859"/>
                    </a:lnTo>
                    <a:lnTo>
                      <a:pt x="89" y="3860"/>
                    </a:lnTo>
                    <a:lnTo>
                      <a:pt x="83" y="3857"/>
                    </a:lnTo>
                    <a:lnTo>
                      <a:pt x="76" y="3853"/>
                    </a:lnTo>
                    <a:lnTo>
                      <a:pt x="69" y="3853"/>
                    </a:lnTo>
                    <a:lnTo>
                      <a:pt x="63" y="3853"/>
                    </a:lnTo>
                    <a:lnTo>
                      <a:pt x="57" y="3854"/>
                    </a:lnTo>
                    <a:lnTo>
                      <a:pt x="53" y="3855"/>
                    </a:lnTo>
                    <a:lnTo>
                      <a:pt x="49" y="3860"/>
                    </a:lnTo>
                    <a:lnTo>
                      <a:pt x="46" y="3865"/>
                    </a:lnTo>
                    <a:lnTo>
                      <a:pt x="44" y="3871"/>
                    </a:lnTo>
                    <a:lnTo>
                      <a:pt x="43" y="3878"/>
                    </a:lnTo>
                    <a:lnTo>
                      <a:pt x="42" y="3892"/>
                    </a:lnTo>
                    <a:lnTo>
                      <a:pt x="40" y="3906"/>
                    </a:lnTo>
                    <a:lnTo>
                      <a:pt x="39" y="3916"/>
                    </a:lnTo>
                    <a:lnTo>
                      <a:pt x="39" y="3924"/>
                    </a:lnTo>
                    <a:lnTo>
                      <a:pt x="39" y="3933"/>
                    </a:lnTo>
                    <a:lnTo>
                      <a:pt x="42" y="3939"/>
                    </a:lnTo>
                    <a:lnTo>
                      <a:pt x="44" y="3944"/>
                    </a:lnTo>
                    <a:lnTo>
                      <a:pt x="48" y="3948"/>
                    </a:lnTo>
                    <a:lnTo>
                      <a:pt x="51" y="3949"/>
                    </a:lnTo>
                    <a:lnTo>
                      <a:pt x="56" y="3949"/>
                    </a:lnTo>
                    <a:lnTo>
                      <a:pt x="68" y="3944"/>
                    </a:lnTo>
                    <a:lnTo>
                      <a:pt x="80" y="3941"/>
                    </a:lnTo>
                    <a:lnTo>
                      <a:pt x="84" y="3940"/>
                    </a:lnTo>
                    <a:lnTo>
                      <a:pt x="89" y="3940"/>
                    </a:lnTo>
                    <a:lnTo>
                      <a:pt x="94" y="3940"/>
                    </a:lnTo>
                    <a:lnTo>
                      <a:pt x="97" y="3941"/>
                    </a:lnTo>
                    <a:lnTo>
                      <a:pt x="100" y="3948"/>
                    </a:lnTo>
                    <a:lnTo>
                      <a:pt x="106" y="3959"/>
                    </a:lnTo>
                    <a:lnTo>
                      <a:pt x="119" y="3965"/>
                    </a:lnTo>
                    <a:lnTo>
                      <a:pt x="131" y="3969"/>
                    </a:lnTo>
                    <a:lnTo>
                      <a:pt x="132" y="3978"/>
                    </a:lnTo>
                    <a:lnTo>
                      <a:pt x="132" y="3993"/>
                    </a:lnTo>
                    <a:lnTo>
                      <a:pt x="132" y="4000"/>
                    </a:lnTo>
                    <a:lnTo>
                      <a:pt x="133" y="4007"/>
                    </a:lnTo>
                    <a:lnTo>
                      <a:pt x="134" y="4013"/>
                    </a:lnTo>
                    <a:lnTo>
                      <a:pt x="136" y="4018"/>
                    </a:lnTo>
                    <a:lnTo>
                      <a:pt x="138" y="4019"/>
                    </a:lnTo>
                    <a:lnTo>
                      <a:pt x="141" y="4021"/>
                    </a:lnTo>
                    <a:lnTo>
                      <a:pt x="144" y="4019"/>
                    </a:lnTo>
                    <a:lnTo>
                      <a:pt x="146" y="4018"/>
                    </a:lnTo>
                    <a:lnTo>
                      <a:pt x="152" y="4010"/>
                    </a:lnTo>
                    <a:lnTo>
                      <a:pt x="159" y="4003"/>
                    </a:lnTo>
                    <a:lnTo>
                      <a:pt x="163" y="4002"/>
                    </a:lnTo>
                    <a:lnTo>
                      <a:pt x="168" y="4002"/>
                    </a:lnTo>
                    <a:lnTo>
                      <a:pt x="172" y="4003"/>
                    </a:lnTo>
                    <a:lnTo>
                      <a:pt x="176" y="4004"/>
                    </a:lnTo>
                    <a:lnTo>
                      <a:pt x="185" y="4007"/>
                    </a:lnTo>
                    <a:lnTo>
                      <a:pt x="193" y="4010"/>
                    </a:lnTo>
                    <a:lnTo>
                      <a:pt x="204" y="4012"/>
                    </a:lnTo>
                    <a:lnTo>
                      <a:pt x="215" y="4016"/>
                    </a:lnTo>
                    <a:lnTo>
                      <a:pt x="225" y="4019"/>
                    </a:lnTo>
                    <a:lnTo>
                      <a:pt x="232" y="4025"/>
                    </a:lnTo>
                    <a:lnTo>
                      <a:pt x="240" y="4038"/>
                    </a:lnTo>
                    <a:lnTo>
                      <a:pt x="251" y="4050"/>
                    </a:lnTo>
                    <a:lnTo>
                      <a:pt x="265" y="4057"/>
                    </a:lnTo>
                    <a:lnTo>
                      <a:pt x="277" y="4062"/>
                    </a:lnTo>
                    <a:lnTo>
                      <a:pt x="282" y="4065"/>
                    </a:lnTo>
                    <a:lnTo>
                      <a:pt x="286" y="4067"/>
                    </a:lnTo>
                    <a:lnTo>
                      <a:pt x="289" y="4070"/>
                    </a:lnTo>
                    <a:lnTo>
                      <a:pt x="291" y="4074"/>
                    </a:lnTo>
                    <a:lnTo>
                      <a:pt x="294" y="4085"/>
                    </a:lnTo>
                    <a:lnTo>
                      <a:pt x="295" y="4101"/>
                    </a:lnTo>
                    <a:lnTo>
                      <a:pt x="294" y="4112"/>
                    </a:lnTo>
                    <a:lnTo>
                      <a:pt x="292" y="4123"/>
                    </a:lnTo>
                    <a:lnTo>
                      <a:pt x="291" y="4135"/>
                    </a:lnTo>
                    <a:lnTo>
                      <a:pt x="289" y="4148"/>
                    </a:lnTo>
                    <a:lnTo>
                      <a:pt x="288" y="4154"/>
                    </a:lnTo>
                    <a:lnTo>
                      <a:pt x="286" y="4158"/>
                    </a:lnTo>
                    <a:lnTo>
                      <a:pt x="286" y="4163"/>
                    </a:lnTo>
                    <a:lnTo>
                      <a:pt x="288" y="4168"/>
                    </a:lnTo>
                    <a:lnTo>
                      <a:pt x="290" y="4174"/>
                    </a:lnTo>
                    <a:lnTo>
                      <a:pt x="295" y="4177"/>
                    </a:lnTo>
                    <a:lnTo>
                      <a:pt x="300" y="4179"/>
                    </a:lnTo>
                    <a:lnTo>
                      <a:pt x="303" y="4177"/>
                    </a:lnTo>
                    <a:lnTo>
                      <a:pt x="307" y="4176"/>
                    </a:lnTo>
                    <a:lnTo>
                      <a:pt x="309" y="4173"/>
                    </a:lnTo>
                    <a:lnTo>
                      <a:pt x="310" y="4170"/>
                    </a:lnTo>
                    <a:lnTo>
                      <a:pt x="313" y="4168"/>
                    </a:lnTo>
                    <a:lnTo>
                      <a:pt x="314" y="4166"/>
                    </a:lnTo>
                    <a:lnTo>
                      <a:pt x="317" y="4166"/>
                    </a:lnTo>
                    <a:lnTo>
                      <a:pt x="323" y="4164"/>
                    </a:lnTo>
                    <a:lnTo>
                      <a:pt x="330" y="4167"/>
                    </a:lnTo>
                    <a:lnTo>
                      <a:pt x="339" y="4172"/>
                    </a:lnTo>
                    <a:lnTo>
                      <a:pt x="347" y="4179"/>
                    </a:lnTo>
                    <a:lnTo>
                      <a:pt x="355" y="4188"/>
                    </a:lnTo>
                    <a:lnTo>
                      <a:pt x="364" y="4196"/>
                    </a:lnTo>
                    <a:lnTo>
                      <a:pt x="373" y="4211"/>
                    </a:lnTo>
                    <a:lnTo>
                      <a:pt x="389" y="4232"/>
                    </a:lnTo>
                    <a:lnTo>
                      <a:pt x="404" y="4256"/>
                    </a:lnTo>
                    <a:lnTo>
                      <a:pt x="415" y="4275"/>
                    </a:lnTo>
                    <a:lnTo>
                      <a:pt x="417" y="4281"/>
                    </a:lnTo>
                    <a:lnTo>
                      <a:pt x="417" y="4286"/>
                    </a:lnTo>
                    <a:lnTo>
                      <a:pt x="415" y="4287"/>
                    </a:lnTo>
                    <a:lnTo>
                      <a:pt x="411" y="4290"/>
                    </a:lnTo>
                    <a:lnTo>
                      <a:pt x="410" y="4293"/>
                    </a:lnTo>
                    <a:lnTo>
                      <a:pt x="410" y="4295"/>
                    </a:lnTo>
                    <a:lnTo>
                      <a:pt x="410" y="4297"/>
                    </a:lnTo>
                    <a:lnTo>
                      <a:pt x="410" y="4301"/>
                    </a:lnTo>
                    <a:lnTo>
                      <a:pt x="415" y="4313"/>
                    </a:lnTo>
                    <a:lnTo>
                      <a:pt x="421" y="4330"/>
                    </a:lnTo>
                    <a:lnTo>
                      <a:pt x="426" y="4346"/>
                    </a:lnTo>
                    <a:lnTo>
                      <a:pt x="427" y="4357"/>
                    </a:lnTo>
                    <a:lnTo>
                      <a:pt x="427" y="4360"/>
                    </a:lnTo>
                    <a:lnTo>
                      <a:pt x="424" y="4364"/>
                    </a:lnTo>
                    <a:lnTo>
                      <a:pt x="422" y="4368"/>
                    </a:lnTo>
                    <a:lnTo>
                      <a:pt x="420" y="4370"/>
                    </a:lnTo>
                    <a:lnTo>
                      <a:pt x="412" y="4376"/>
                    </a:lnTo>
                    <a:lnTo>
                      <a:pt x="404" y="4385"/>
                    </a:lnTo>
                    <a:lnTo>
                      <a:pt x="401" y="4391"/>
                    </a:lnTo>
                    <a:lnTo>
                      <a:pt x="398" y="4396"/>
                    </a:lnTo>
                    <a:lnTo>
                      <a:pt x="397" y="4401"/>
                    </a:lnTo>
                    <a:lnTo>
                      <a:pt x="397" y="4406"/>
                    </a:lnTo>
                    <a:lnTo>
                      <a:pt x="399" y="4415"/>
                    </a:lnTo>
                    <a:lnTo>
                      <a:pt x="399" y="4428"/>
                    </a:lnTo>
                    <a:lnTo>
                      <a:pt x="399" y="4433"/>
                    </a:lnTo>
                    <a:lnTo>
                      <a:pt x="397" y="4438"/>
                    </a:lnTo>
                    <a:lnTo>
                      <a:pt x="395" y="4441"/>
                    </a:lnTo>
                    <a:lnTo>
                      <a:pt x="392" y="4445"/>
                    </a:lnTo>
                    <a:lnTo>
                      <a:pt x="384" y="4447"/>
                    </a:lnTo>
                    <a:lnTo>
                      <a:pt x="377" y="4450"/>
                    </a:lnTo>
                    <a:lnTo>
                      <a:pt x="374" y="4458"/>
                    </a:lnTo>
                    <a:lnTo>
                      <a:pt x="373" y="4466"/>
                    </a:lnTo>
                    <a:lnTo>
                      <a:pt x="363" y="4473"/>
                    </a:lnTo>
                    <a:lnTo>
                      <a:pt x="349" y="4482"/>
                    </a:lnTo>
                    <a:lnTo>
                      <a:pt x="346" y="4486"/>
                    </a:lnTo>
                    <a:lnTo>
                      <a:pt x="342" y="4492"/>
                    </a:lnTo>
                    <a:lnTo>
                      <a:pt x="341" y="4497"/>
                    </a:lnTo>
                    <a:lnTo>
                      <a:pt x="339" y="4502"/>
                    </a:lnTo>
                    <a:lnTo>
                      <a:pt x="339" y="4505"/>
                    </a:lnTo>
                    <a:lnTo>
                      <a:pt x="339" y="4510"/>
                    </a:lnTo>
                    <a:lnTo>
                      <a:pt x="340" y="4514"/>
                    </a:lnTo>
                    <a:lnTo>
                      <a:pt x="341" y="4519"/>
                    </a:lnTo>
                    <a:lnTo>
                      <a:pt x="345" y="4525"/>
                    </a:lnTo>
                    <a:lnTo>
                      <a:pt x="348" y="4530"/>
                    </a:lnTo>
                    <a:lnTo>
                      <a:pt x="354" y="4534"/>
                    </a:lnTo>
                    <a:lnTo>
                      <a:pt x="359" y="4536"/>
                    </a:lnTo>
                    <a:lnTo>
                      <a:pt x="369" y="4540"/>
                    </a:lnTo>
                    <a:lnTo>
                      <a:pt x="376" y="4545"/>
                    </a:lnTo>
                    <a:lnTo>
                      <a:pt x="379" y="4547"/>
                    </a:lnTo>
                    <a:lnTo>
                      <a:pt x="382" y="4551"/>
                    </a:lnTo>
                    <a:lnTo>
                      <a:pt x="384" y="4555"/>
                    </a:lnTo>
                    <a:lnTo>
                      <a:pt x="385" y="4560"/>
                    </a:lnTo>
                    <a:lnTo>
                      <a:pt x="388" y="4571"/>
                    </a:lnTo>
                    <a:lnTo>
                      <a:pt x="388" y="4582"/>
                    </a:lnTo>
                    <a:lnTo>
                      <a:pt x="388" y="4588"/>
                    </a:lnTo>
                    <a:lnTo>
                      <a:pt x="385" y="4593"/>
                    </a:lnTo>
                    <a:lnTo>
                      <a:pt x="383" y="4599"/>
                    </a:lnTo>
                    <a:lnTo>
                      <a:pt x="379" y="4607"/>
                    </a:lnTo>
                    <a:lnTo>
                      <a:pt x="376" y="4612"/>
                    </a:lnTo>
                    <a:lnTo>
                      <a:pt x="373" y="4618"/>
                    </a:lnTo>
                    <a:lnTo>
                      <a:pt x="372" y="4623"/>
                    </a:lnTo>
                    <a:lnTo>
                      <a:pt x="372" y="4627"/>
                    </a:lnTo>
                    <a:lnTo>
                      <a:pt x="372" y="4630"/>
                    </a:lnTo>
                    <a:lnTo>
                      <a:pt x="374" y="4634"/>
                    </a:lnTo>
                    <a:lnTo>
                      <a:pt x="377" y="4636"/>
                    </a:lnTo>
                    <a:lnTo>
                      <a:pt x="380" y="4639"/>
                    </a:lnTo>
                    <a:lnTo>
                      <a:pt x="388" y="4643"/>
                    </a:lnTo>
                    <a:lnTo>
                      <a:pt x="397" y="4648"/>
                    </a:lnTo>
                    <a:lnTo>
                      <a:pt x="408" y="4652"/>
                    </a:lnTo>
                    <a:lnTo>
                      <a:pt x="418" y="4656"/>
                    </a:lnTo>
                    <a:lnTo>
                      <a:pt x="423" y="4660"/>
                    </a:lnTo>
                    <a:lnTo>
                      <a:pt x="429" y="4662"/>
                    </a:lnTo>
                    <a:lnTo>
                      <a:pt x="435" y="4665"/>
                    </a:lnTo>
                    <a:lnTo>
                      <a:pt x="441" y="4665"/>
                    </a:lnTo>
                    <a:lnTo>
                      <a:pt x="453" y="4660"/>
                    </a:lnTo>
                    <a:lnTo>
                      <a:pt x="466" y="4653"/>
                    </a:lnTo>
                    <a:lnTo>
                      <a:pt x="481" y="4648"/>
                    </a:lnTo>
                    <a:lnTo>
                      <a:pt x="496" y="4647"/>
                    </a:lnTo>
                    <a:lnTo>
                      <a:pt x="503" y="4646"/>
                    </a:lnTo>
                    <a:lnTo>
                      <a:pt x="508" y="4647"/>
                    </a:lnTo>
                    <a:lnTo>
                      <a:pt x="512" y="4647"/>
                    </a:lnTo>
                    <a:lnTo>
                      <a:pt x="516" y="4649"/>
                    </a:lnTo>
                    <a:lnTo>
                      <a:pt x="519" y="4651"/>
                    </a:lnTo>
                    <a:lnTo>
                      <a:pt x="521" y="4653"/>
                    </a:lnTo>
                    <a:lnTo>
                      <a:pt x="522" y="4656"/>
                    </a:lnTo>
                    <a:lnTo>
                      <a:pt x="522" y="4660"/>
                    </a:lnTo>
                    <a:lnTo>
                      <a:pt x="521" y="4664"/>
                    </a:lnTo>
                    <a:lnTo>
                      <a:pt x="518" y="4668"/>
                    </a:lnTo>
                    <a:lnTo>
                      <a:pt x="514" y="4672"/>
                    </a:lnTo>
                    <a:lnTo>
                      <a:pt x="508" y="4677"/>
                    </a:lnTo>
                    <a:lnTo>
                      <a:pt x="502" y="4681"/>
                    </a:lnTo>
                    <a:lnTo>
                      <a:pt x="499" y="4686"/>
                    </a:lnTo>
                    <a:lnTo>
                      <a:pt x="498" y="4691"/>
                    </a:lnTo>
                    <a:lnTo>
                      <a:pt x="498" y="4694"/>
                    </a:lnTo>
                    <a:lnTo>
                      <a:pt x="500" y="4699"/>
                    </a:lnTo>
                    <a:lnTo>
                      <a:pt x="503" y="4703"/>
                    </a:lnTo>
                    <a:lnTo>
                      <a:pt x="506" y="4706"/>
                    </a:lnTo>
                    <a:lnTo>
                      <a:pt x="511" y="4710"/>
                    </a:lnTo>
                    <a:lnTo>
                      <a:pt x="519" y="4717"/>
                    </a:lnTo>
                    <a:lnTo>
                      <a:pt x="527" y="4727"/>
                    </a:lnTo>
                    <a:lnTo>
                      <a:pt x="533" y="4737"/>
                    </a:lnTo>
                    <a:lnTo>
                      <a:pt x="537" y="4749"/>
                    </a:lnTo>
                    <a:lnTo>
                      <a:pt x="544" y="4762"/>
                    </a:lnTo>
                    <a:lnTo>
                      <a:pt x="556" y="4779"/>
                    </a:lnTo>
                    <a:lnTo>
                      <a:pt x="568" y="4793"/>
                    </a:lnTo>
                    <a:lnTo>
                      <a:pt x="577" y="4805"/>
                    </a:lnTo>
                    <a:lnTo>
                      <a:pt x="580" y="4809"/>
                    </a:lnTo>
                    <a:lnTo>
                      <a:pt x="582" y="4811"/>
                    </a:lnTo>
                    <a:lnTo>
                      <a:pt x="586" y="4813"/>
                    </a:lnTo>
                    <a:lnTo>
                      <a:pt x="590" y="4816"/>
                    </a:lnTo>
                    <a:lnTo>
                      <a:pt x="598" y="4819"/>
                    </a:lnTo>
                    <a:lnTo>
                      <a:pt x="611" y="4822"/>
                    </a:lnTo>
                    <a:lnTo>
                      <a:pt x="617" y="4824"/>
                    </a:lnTo>
                    <a:lnTo>
                      <a:pt x="624" y="4828"/>
                    </a:lnTo>
                    <a:lnTo>
                      <a:pt x="629" y="4831"/>
                    </a:lnTo>
                    <a:lnTo>
                      <a:pt x="634" y="4836"/>
                    </a:lnTo>
                    <a:lnTo>
                      <a:pt x="637" y="4841"/>
                    </a:lnTo>
                    <a:lnTo>
                      <a:pt x="641" y="4847"/>
                    </a:lnTo>
                    <a:lnTo>
                      <a:pt x="643" y="4853"/>
                    </a:lnTo>
                    <a:lnTo>
                      <a:pt x="645" y="4857"/>
                    </a:lnTo>
                    <a:lnTo>
                      <a:pt x="648" y="4863"/>
                    </a:lnTo>
                    <a:lnTo>
                      <a:pt x="650" y="4867"/>
                    </a:lnTo>
                    <a:lnTo>
                      <a:pt x="654" y="4870"/>
                    </a:lnTo>
                    <a:lnTo>
                      <a:pt x="659" y="4873"/>
                    </a:lnTo>
                    <a:lnTo>
                      <a:pt x="668" y="4875"/>
                    </a:lnTo>
                    <a:lnTo>
                      <a:pt x="681" y="4879"/>
                    </a:lnTo>
                    <a:lnTo>
                      <a:pt x="687" y="4880"/>
                    </a:lnTo>
                    <a:lnTo>
                      <a:pt x="693" y="4883"/>
                    </a:lnTo>
                    <a:lnTo>
                      <a:pt x="699" y="4887"/>
                    </a:lnTo>
                    <a:lnTo>
                      <a:pt x="705" y="4891"/>
                    </a:lnTo>
                    <a:lnTo>
                      <a:pt x="714" y="4899"/>
                    </a:lnTo>
                    <a:lnTo>
                      <a:pt x="723" y="4908"/>
                    </a:lnTo>
                    <a:lnTo>
                      <a:pt x="731" y="4916"/>
                    </a:lnTo>
                    <a:lnTo>
                      <a:pt x="742" y="4923"/>
                    </a:lnTo>
                    <a:lnTo>
                      <a:pt x="747" y="4925"/>
                    </a:lnTo>
                    <a:lnTo>
                      <a:pt x="752" y="4927"/>
                    </a:lnTo>
                    <a:lnTo>
                      <a:pt x="757" y="4929"/>
                    </a:lnTo>
                    <a:lnTo>
                      <a:pt x="762" y="4930"/>
                    </a:lnTo>
                    <a:lnTo>
                      <a:pt x="774" y="4931"/>
                    </a:lnTo>
                    <a:lnTo>
                      <a:pt x="786" y="4935"/>
                    </a:lnTo>
                    <a:lnTo>
                      <a:pt x="798" y="4941"/>
                    </a:lnTo>
                    <a:lnTo>
                      <a:pt x="808" y="4946"/>
                    </a:lnTo>
                    <a:lnTo>
                      <a:pt x="813" y="4950"/>
                    </a:lnTo>
                    <a:lnTo>
                      <a:pt x="818" y="4951"/>
                    </a:lnTo>
                    <a:lnTo>
                      <a:pt x="823" y="4952"/>
                    </a:lnTo>
                    <a:lnTo>
                      <a:pt x="827" y="4954"/>
                    </a:lnTo>
                    <a:lnTo>
                      <a:pt x="839" y="4955"/>
                    </a:lnTo>
                    <a:lnTo>
                      <a:pt x="854" y="4956"/>
                    </a:lnTo>
                    <a:lnTo>
                      <a:pt x="863" y="4962"/>
                    </a:lnTo>
                    <a:lnTo>
                      <a:pt x="875" y="4971"/>
                    </a:lnTo>
                    <a:lnTo>
                      <a:pt x="881" y="4975"/>
                    </a:lnTo>
                    <a:lnTo>
                      <a:pt x="887" y="4979"/>
                    </a:lnTo>
                    <a:lnTo>
                      <a:pt x="890" y="4979"/>
                    </a:lnTo>
                    <a:lnTo>
                      <a:pt x="893" y="4979"/>
                    </a:lnTo>
                    <a:lnTo>
                      <a:pt x="895" y="4979"/>
                    </a:lnTo>
                    <a:lnTo>
                      <a:pt x="898" y="4976"/>
                    </a:lnTo>
                    <a:lnTo>
                      <a:pt x="901" y="4973"/>
                    </a:lnTo>
                    <a:lnTo>
                      <a:pt x="906" y="4973"/>
                    </a:lnTo>
                    <a:lnTo>
                      <a:pt x="911" y="4973"/>
                    </a:lnTo>
                    <a:lnTo>
                      <a:pt x="917" y="4974"/>
                    </a:lnTo>
                    <a:lnTo>
                      <a:pt x="927" y="4980"/>
                    </a:lnTo>
                    <a:lnTo>
                      <a:pt x="938" y="4983"/>
                    </a:lnTo>
                    <a:lnTo>
                      <a:pt x="946" y="4986"/>
                    </a:lnTo>
                    <a:lnTo>
                      <a:pt x="953" y="4988"/>
                    </a:lnTo>
                    <a:lnTo>
                      <a:pt x="958" y="4989"/>
                    </a:lnTo>
                    <a:lnTo>
                      <a:pt x="962" y="4992"/>
                    </a:lnTo>
                    <a:lnTo>
                      <a:pt x="963" y="4995"/>
                    </a:lnTo>
                    <a:lnTo>
                      <a:pt x="962" y="4998"/>
                    </a:lnTo>
                    <a:lnTo>
                      <a:pt x="959" y="5001"/>
                    </a:lnTo>
                    <a:lnTo>
                      <a:pt x="955" y="5006"/>
                    </a:lnTo>
                    <a:lnTo>
                      <a:pt x="945" y="5012"/>
                    </a:lnTo>
                    <a:lnTo>
                      <a:pt x="937" y="5017"/>
                    </a:lnTo>
                    <a:lnTo>
                      <a:pt x="927" y="5021"/>
                    </a:lnTo>
                    <a:lnTo>
                      <a:pt x="919" y="5028"/>
                    </a:lnTo>
                    <a:lnTo>
                      <a:pt x="915" y="5033"/>
                    </a:lnTo>
                    <a:lnTo>
                      <a:pt x="913" y="5039"/>
                    </a:lnTo>
                    <a:lnTo>
                      <a:pt x="909" y="5045"/>
                    </a:lnTo>
                    <a:lnTo>
                      <a:pt x="908" y="5051"/>
                    </a:lnTo>
                    <a:lnTo>
                      <a:pt x="905" y="5064"/>
                    </a:lnTo>
                    <a:lnTo>
                      <a:pt x="902" y="5077"/>
                    </a:lnTo>
                    <a:lnTo>
                      <a:pt x="901" y="5090"/>
                    </a:lnTo>
                    <a:lnTo>
                      <a:pt x="901" y="5102"/>
                    </a:lnTo>
                    <a:lnTo>
                      <a:pt x="901" y="5113"/>
                    </a:lnTo>
                    <a:lnTo>
                      <a:pt x="902" y="5121"/>
                    </a:lnTo>
                    <a:lnTo>
                      <a:pt x="903" y="5130"/>
                    </a:lnTo>
                    <a:lnTo>
                      <a:pt x="906" y="5135"/>
                    </a:lnTo>
                    <a:lnTo>
                      <a:pt x="908" y="5140"/>
                    </a:lnTo>
                    <a:lnTo>
                      <a:pt x="913" y="5144"/>
                    </a:lnTo>
                    <a:lnTo>
                      <a:pt x="917" y="5146"/>
                    </a:lnTo>
                    <a:lnTo>
                      <a:pt x="919" y="5150"/>
                    </a:lnTo>
                    <a:lnTo>
                      <a:pt x="920" y="5153"/>
                    </a:lnTo>
                    <a:lnTo>
                      <a:pt x="921" y="5157"/>
                    </a:lnTo>
                    <a:lnTo>
                      <a:pt x="921" y="5162"/>
                    </a:lnTo>
                    <a:lnTo>
                      <a:pt x="919" y="5166"/>
                    </a:lnTo>
                    <a:lnTo>
                      <a:pt x="917" y="5172"/>
                    </a:lnTo>
                    <a:lnTo>
                      <a:pt x="913" y="5179"/>
                    </a:lnTo>
                    <a:lnTo>
                      <a:pt x="911" y="5185"/>
                    </a:lnTo>
                    <a:lnTo>
                      <a:pt x="909" y="5190"/>
                    </a:lnTo>
                    <a:lnTo>
                      <a:pt x="908" y="5195"/>
                    </a:lnTo>
                    <a:lnTo>
                      <a:pt x="909" y="5198"/>
                    </a:lnTo>
                    <a:lnTo>
                      <a:pt x="913" y="5210"/>
                    </a:lnTo>
                    <a:lnTo>
                      <a:pt x="914" y="5228"/>
                    </a:lnTo>
                    <a:lnTo>
                      <a:pt x="914" y="5240"/>
                    </a:lnTo>
                    <a:lnTo>
                      <a:pt x="913" y="5252"/>
                    </a:lnTo>
                    <a:lnTo>
                      <a:pt x="911" y="5263"/>
                    </a:lnTo>
                    <a:lnTo>
                      <a:pt x="909" y="5273"/>
                    </a:lnTo>
                    <a:lnTo>
                      <a:pt x="903" y="5294"/>
                    </a:lnTo>
                    <a:lnTo>
                      <a:pt x="898" y="5311"/>
                    </a:lnTo>
                    <a:lnTo>
                      <a:pt x="896" y="5320"/>
                    </a:lnTo>
                    <a:lnTo>
                      <a:pt x="896" y="5327"/>
                    </a:lnTo>
                    <a:lnTo>
                      <a:pt x="898" y="5333"/>
                    </a:lnTo>
                    <a:lnTo>
                      <a:pt x="900" y="5339"/>
                    </a:lnTo>
                    <a:lnTo>
                      <a:pt x="901" y="5343"/>
                    </a:lnTo>
                    <a:lnTo>
                      <a:pt x="902" y="5349"/>
                    </a:lnTo>
                    <a:lnTo>
                      <a:pt x="902" y="5354"/>
                    </a:lnTo>
                    <a:lnTo>
                      <a:pt x="900" y="5360"/>
                    </a:lnTo>
                    <a:lnTo>
                      <a:pt x="899" y="5365"/>
                    </a:lnTo>
                    <a:lnTo>
                      <a:pt x="898" y="5370"/>
                    </a:lnTo>
                    <a:lnTo>
                      <a:pt x="900" y="5373"/>
                    </a:lnTo>
                    <a:lnTo>
                      <a:pt x="902" y="5377"/>
                    </a:lnTo>
                    <a:lnTo>
                      <a:pt x="908" y="5381"/>
                    </a:lnTo>
                    <a:lnTo>
                      <a:pt x="915" y="5384"/>
                    </a:lnTo>
                    <a:lnTo>
                      <a:pt x="921" y="5386"/>
                    </a:lnTo>
                    <a:lnTo>
                      <a:pt x="927" y="5390"/>
                    </a:lnTo>
                    <a:lnTo>
                      <a:pt x="934" y="5396"/>
                    </a:lnTo>
                    <a:lnTo>
                      <a:pt x="939" y="5402"/>
                    </a:lnTo>
                    <a:lnTo>
                      <a:pt x="945" y="5408"/>
                    </a:lnTo>
                    <a:lnTo>
                      <a:pt x="950" y="5411"/>
                    </a:lnTo>
                    <a:lnTo>
                      <a:pt x="956" y="5415"/>
                    </a:lnTo>
                    <a:lnTo>
                      <a:pt x="963" y="5415"/>
                    </a:lnTo>
                    <a:lnTo>
                      <a:pt x="969" y="5415"/>
                    </a:lnTo>
                    <a:lnTo>
                      <a:pt x="974" y="5417"/>
                    </a:lnTo>
                    <a:lnTo>
                      <a:pt x="977" y="5421"/>
                    </a:lnTo>
                    <a:lnTo>
                      <a:pt x="981" y="5427"/>
                    </a:lnTo>
                    <a:lnTo>
                      <a:pt x="982" y="5434"/>
                    </a:lnTo>
                    <a:lnTo>
                      <a:pt x="982" y="5441"/>
                    </a:lnTo>
                    <a:lnTo>
                      <a:pt x="983" y="5443"/>
                    </a:lnTo>
                    <a:lnTo>
                      <a:pt x="985" y="5446"/>
                    </a:lnTo>
                    <a:lnTo>
                      <a:pt x="988" y="5448"/>
                    </a:lnTo>
                    <a:lnTo>
                      <a:pt x="993" y="5448"/>
                    </a:lnTo>
                    <a:lnTo>
                      <a:pt x="1000" y="5449"/>
                    </a:lnTo>
                    <a:lnTo>
                      <a:pt x="1006" y="5450"/>
                    </a:lnTo>
                    <a:lnTo>
                      <a:pt x="1013" y="5454"/>
                    </a:lnTo>
                    <a:lnTo>
                      <a:pt x="1019" y="5458"/>
                    </a:lnTo>
                    <a:lnTo>
                      <a:pt x="1024" y="5461"/>
                    </a:lnTo>
                    <a:lnTo>
                      <a:pt x="1027" y="5466"/>
                    </a:lnTo>
                    <a:lnTo>
                      <a:pt x="1031" y="5471"/>
                    </a:lnTo>
                    <a:lnTo>
                      <a:pt x="1033" y="5475"/>
                    </a:lnTo>
                    <a:lnTo>
                      <a:pt x="1034" y="5480"/>
                    </a:lnTo>
                    <a:lnTo>
                      <a:pt x="1037" y="5484"/>
                    </a:lnTo>
                    <a:lnTo>
                      <a:pt x="1039" y="5487"/>
                    </a:lnTo>
                    <a:lnTo>
                      <a:pt x="1041" y="5491"/>
                    </a:lnTo>
                    <a:lnTo>
                      <a:pt x="1047" y="5496"/>
                    </a:lnTo>
                    <a:lnTo>
                      <a:pt x="1054" y="5499"/>
                    </a:lnTo>
                    <a:lnTo>
                      <a:pt x="1057" y="5502"/>
                    </a:lnTo>
                    <a:lnTo>
                      <a:pt x="1060" y="5507"/>
                    </a:lnTo>
                    <a:lnTo>
                      <a:pt x="1063" y="5513"/>
                    </a:lnTo>
                    <a:lnTo>
                      <a:pt x="1065" y="5521"/>
                    </a:lnTo>
                    <a:lnTo>
                      <a:pt x="1067" y="5528"/>
                    </a:lnTo>
                    <a:lnTo>
                      <a:pt x="1071" y="5534"/>
                    </a:lnTo>
                    <a:lnTo>
                      <a:pt x="1075" y="5538"/>
                    </a:lnTo>
                    <a:lnTo>
                      <a:pt x="1078" y="5542"/>
                    </a:lnTo>
                    <a:lnTo>
                      <a:pt x="1088" y="5544"/>
                    </a:lnTo>
                    <a:lnTo>
                      <a:pt x="1098" y="5546"/>
                    </a:lnTo>
                    <a:lnTo>
                      <a:pt x="1103" y="5546"/>
                    </a:lnTo>
                    <a:lnTo>
                      <a:pt x="1107" y="5547"/>
                    </a:lnTo>
                    <a:lnTo>
                      <a:pt x="1111" y="5549"/>
                    </a:lnTo>
                    <a:lnTo>
                      <a:pt x="1114" y="5553"/>
                    </a:lnTo>
                    <a:lnTo>
                      <a:pt x="1117" y="5560"/>
                    </a:lnTo>
                    <a:lnTo>
                      <a:pt x="1121" y="5563"/>
                    </a:lnTo>
                    <a:lnTo>
                      <a:pt x="1125" y="5562"/>
                    </a:lnTo>
                    <a:lnTo>
                      <a:pt x="1129" y="5559"/>
                    </a:lnTo>
                    <a:lnTo>
                      <a:pt x="1134" y="5555"/>
                    </a:lnTo>
                    <a:lnTo>
                      <a:pt x="1139" y="5551"/>
                    </a:lnTo>
                    <a:lnTo>
                      <a:pt x="1145" y="5548"/>
                    </a:lnTo>
                    <a:lnTo>
                      <a:pt x="1151" y="5547"/>
                    </a:lnTo>
                    <a:lnTo>
                      <a:pt x="1155" y="5546"/>
                    </a:lnTo>
                    <a:lnTo>
                      <a:pt x="1161" y="5546"/>
                    </a:lnTo>
                    <a:lnTo>
                      <a:pt x="1166" y="5548"/>
                    </a:lnTo>
                    <a:lnTo>
                      <a:pt x="1171" y="5550"/>
                    </a:lnTo>
                    <a:lnTo>
                      <a:pt x="1180" y="5556"/>
                    </a:lnTo>
                    <a:lnTo>
                      <a:pt x="1191" y="5561"/>
                    </a:lnTo>
                    <a:lnTo>
                      <a:pt x="1204" y="5566"/>
                    </a:lnTo>
                    <a:lnTo>
                      <a:pt x="1217" y="5569"/>
                    </a:lnTo>
                    <a:lnTo>
                      <a:pt x="1245" y="5574"/>
                    </a:lnTo>
                    <a:lnTo>
                      <a:pt x="1268" y="5578"/>
                    </a:lnTo>
                    <a:lnTo>
                      <a:pt x="1285" y="5579"/>
                    </a:lnTo>
                    <a:lnTo>
                      <a:pt x="1295" y="5579"/>
                    </a:lnTo>
                    <a:lnTo>
                      <a:pt x="1298" y="5579"/>
                    </a:lnTo>
                    <a:lnTo>
                      <a:pt x="1302" y="5580"/>
                    </a:lnTo>
                    <a:lnTo>
                      <a:pt x="1305" y="5581"/>
                    </a:lnTo>
                    <a:lnTo>
                      <a:pt x="1310" y="5584"/>
                    </a:lnTo>
                    <a:lnTo>
                      <a:pt x="1318" y="5591"/>
                    </a:lnTo>
                    <a:lnTo>
                      <a:pt x="1327" y="5594"/>
                    </a:lnTo>
                    <a:lnTo>
                      <a:pt x="1330" y="5597"/>
                    </a:lnTo>
                    <a:lnTo>
                      <a:pt x="1335" y="5598"/>
                    </a:lnTo>
                    <a:lnTo>
                      <a:pt x="1341" y="5598"/>
                    </a:lnTo>
                    <a:lnTo>
                      <a:pt x="1347" y="5598"/>
                    </a:lnTo>
                    <a:lnTo>
                      <a:pt x="1359" y="5598"/>
                    </a:lnTo>
                    <a:lnTo>
                      <a:pt x="1368" y="5598"/>
                    </a:lnTo>
                    <a:lnTo>
                      <a:pt x="1377" y="5599"/>
                    </a:lnTo>
                    <a:lnTo>
                      <a:pt x="1387" y="5599"/>
                    </a:lnTo>
                    <a:lnTo>
                      <a:pt x="1393" y="5600"/>
                    </a:lnTo>
                    <a:lnTo>
                      <a:pt x="1399" y="5600"/>
                    </a:lnTo>
                    <a:lnTo>
                      <a:pt x="1404" y="5599"/>
                    </a:lnTo>
                    <a:lnTo>
                      <a:pt x="1409" y="5598"/>
                    </a:lnTo>
                    <a:lnTo>
                      <a:pt x="1413" y="5595"/>
                    </a:lnTo>
                    <a:lnTo>
                      <a:pt x="1417" y="5591"/>
                    </a:lnTo>
                    <a:lnTo>
                      <a:pt x="1421" y="5585"/>
                    </a:lnTo>
                    <a:lnTo>
                      <a:pt x="1424" y="5576"/>
                    </a:lnTo>
                    <a:lnTo>
                      <a:pt x="1430" y="5560"/>
                    </a:lnTo>
                    <a:lnTo>
                      <a:pt x="1436" y="5547"/>
                    </a:lnTo>
                    <a:lnTo>
                      <a:pt x="1438" y="5542"/>
                    </a:lnTo>
                    <a:lnTo>
                      <a:pt x="1443" y="5537"/>
                    </a:lnTo>
                    <a:lnTo>
                      <a:pt x="1447" y="5534"/>
                    </a:lnTo>
                    <a:lnTo>
                      <a:pt x="1453" y="5529"/>
                    </a:lnTo>
                    <a:lnTo>
                      <a:pt x="1456" y="5525"/>
                    </a:lnTo>
                    <a:lnTo>
                      <a:pt x="1460" y="5521"/>
                    </a:lnTo>
                    <a:lnTo>
                      <a:pt x="1462" y="5516"/>
                    </a:lnTo>
                    <a:lnTo>
                      <a:pt x="1465" y="5511"/>
                    </a:lnTo>
                    <a:lnTo>
                      <a:pt x="1467" y="5500"/>
                    </a:lnTo>
                    <a:lnTo>
                      <a:pt x="1469" y="5488"/>
                    </a:lnTo>
                    <a:lnTo>
                      <a:pt x="1470" y="5478"/>
                    </a:lnTo>
                    <a:lnTo>
                      <a:pt x="1473" y="5468"/>
                    </a:lnTo>
                    <a:lnTo>
                      <a:pt x="1475" y="5463"/>
                    </a:lnTo>
                    <a:lnTo>
                      <a:pt x="1478" y="5461"/>
                    </a:lnTo>
                    <a:lnTo>
                      <a:pt x="1480" y="5458"/>
                    </a:lnTo>
                    <a:lnTo>
                      <a:pt x="1484" y="5456"/>
                    </a:lnTo>
                    <a:lnTo>
                      <a:pt x="1491" y="5454"/>
                    </a:lnTo>
                    <a:lnTo>
                      <a:pt x="1498" y="5455"/>
                    </a:lnTo>
                    <a:lnTo>
                      <a:pt x="1504" y="5456"/>
                    </a:lnTo>
                    <a:lnTo>
                      <a:pt x="1510" y="5459"/>
                    </a:lnTo>
                    <a:lnTo>
                      <a:pt x="1514" y="5460"/>
                    </a:lnTo>
                    <a:lnTo>
                      <a:pt x="1518" y="5459"/>
                    </a:lnTo>
                    <a:lnTo>
                      <a:pt x="1520" y="5458"/>
                    </a:lnTo>
                    <a:lnTo>
                      <a:pt x="1522" y="5456"/>
                    </a:lnTo>
                    <a:lnTo>
                      <a:pt x="1522" y="5454"/>
                    </a:lnTo>
                    <a:lnTo>
                      <a:pt x="1523" y="5450"/>
                    </a:lnTo>
                    <a:lnTo>
                      <a:pt x="1524" y="5435"/>
                    </a:lnTo>
                    <a:lnTo>
                      <a:pt x="1528" y="5421"/>
                    </a:lnTo>
                    <a:lnTo>
                      <a:pt x="1531" y="5414"/>
                    </a:lnTo>
                    <a:lnTo>
                      <a:pt x="1535" y="5408"/>
                    </a:lnTo>
                    <a:lnTo>
                      <a:pt x="1541" y="5402"/>
                    </a:lnTo>
                    <a:lnTo>
                      <a:pt x="1547" y="5397"/>
                    </a:lnTo>
                    <a:lnTo>
                      <a:pt x="1563" y="5387"/>
                    </a:lnTo>
                    <a:lnTo>
                      <a:pt x="1582" y="5377"/>
                    </a:lnTo>
                    <a:lnTo>
                      <a:pt x="1602" y="5366"/>
                    </a:lnTo>
                    <a:lnTo>
                      <a:pt x="1621" y="5354"/>
                    </a:lnTo>
                    <a:lnTo>
                      <a:pt x="1639" y="5345"/>
                    </a:lnTo>
                    <a:lnTo>
                      <a:pt x="1651" y="5338"/>
                    </a:lnTo>
                    <a:lnTo>
                      <a:pt x="1655" y="5333"/>
                    </a:lnTo>
                    <a:lnTo>
                      <a:pt x="1657" y="5329"/>
                    </a:lnTo>
                    <a:lnTo>
                      <a:pt x="1657" y="5324"/>
                    </a:lnTo>
                    <a:lnTo>
                      <a:pt x="1656" y="5318"/>
                    </a:lnTo>
                    <a:lnTo>
                      <a:pt x="1654" y="5311"/>
                    </a:lnTo>
                    <a:lnTo>
                      <a:pt x="1652" y="5305"/>
                    </a:lnTo>
                    <a:lnTo>
                      <a:pt x="1652" y="5301"/>
                    </a:lnTo>
                    <a:lnTo>
                      <a:pt x="1654" y="5296"/>
                    </a:lnTo>
                    <a:lnTo>
                      <a:pt x="1655" y="5291"/>
                    </a:lnTo>
                    <a:lnTo>
                      <a:pt x="1658" y="5286"/>
                    </a:lnTo>
                    <a:lnTo>
                      <a:pt x="1663" y="5283"/>
                    </a:lnTo>
                    <a:lnTo>
                      <a:pt x="1669" y="5279"/>
                    </a:lnTo>
                    <a:lnTo>
                      <a:pt x="1681" y="5275"/>
                    </a:lnTo>
                    <a:lnTo>
                      <a:pt x="1692" y="5272"/>
                    </a:lnTo>
                    <a:lnTo>
                      <a:pt x="1702" y="5267"/>
                    </a:lnTo>
                    <a:lnTo>
                      <a:pt x="1717" y="5260"/>
                    </a:lnTo>
                    <a:lnTo>
                      <a:pt x="1725" y="5255"/>
                    </a:lnTo>
                    <a:lnTo>
                      <a:pt x="1733" y="5252"/>
                    </a:lnTo>
                    <a:lnTo>
                      <a:pt x="1739" y="5251"/>
                    </a:lnTo>
                    <a:lnTo>
                      <a:pt x="1745" y="5251"/>
                    </a:lnTo>
                    <a:lnTo>
                      <a:pt x="1750" y="5253"/>
                    </a:lnTo>
                    <a:lnTo>
                      <a:pt x="1753" y="5255"/>
                    </a:lnTo>
                    <a:lnTo>
                      <a:pt x="1756" y="5260"/>
                    </a:lnTo>
                    <a:lnTo>
                      <a:pt x="1756" y="5266"/>
                    </a:lnTo>
                    <a:lnTo>
                      <a:pt x="1756" y="5277"/>
                    </a:lnTo>
                    <a:lnTo>
                      <a:pt x="1756" y="5285"/>
                    </a:lnTo>
                    <a:lnTo>
                      <a:pt x="1756" y="5289"/>
                    </a:lnTo>
                    <a:lnTo>
                      <a:pt x="1758" y="5291"/>
                    </a:lnTo>
                    <a:lnTo>
                      <a:pt x="1761" y="5292"/>
                    </a:lnTo>
                    <a:lnTo>
                      <a:pt x="1765" y="5294"/>
                    </a:lnTo>
                    <a:lnTo>
                      <a:pt x="1774" y="5297"/>
                    </a:lnTo>
                    <a:lnTo>
                      <a:pt x="1783" y="5302"/>
                    </a:lnTo>
                    <a:lnTo>
                      <a:pt x="1791" y="5309"/>
                    </a:lnTo>
                    <a:lnTo>
                      <a:pt x="1800" y="5320"/>
                    </a:lnTo>
                    <a:lnTo>
                      <a:pt x="1807" y="5333"/>
                    </a:lnTo>
                    <a:lnTo>
                      <a:pt x="1815" y="5345"/>
                    </a:lnTo>
                    <a:lnTo>
                      <a:pt x="1819" y="5351"/>
                    </a:lnTo>
                    <a:lnTo>
                      <a:pt x="1824" y="5354"/>
                    </a:lnTo>
                    <a:lnTo>
                      <a:pt x="1827" y="5358"/>
                    </a:lnTo>
                    <a:lnTo>
                      <a:pt x="1833" y="5359"/>
                    </a:lnTo>
                    <a:lnTo>
                      <a:pt x="1843" y="5357"/>
                    </a:lnTo>
                    <a:lnTo>
                      <a:pt x="1852" y="5353"/>
                    </a:lnTo>
                    <a:lnTo>
                      <a:pt x="1857" y="5353"/>
                    </a:lnTo>
                    <a:lnTo>
                      <a:pt x="1862" y="5353"/>
                    </a:lnTo>
                    <a:lnTo>
                      <a:pt x="1868" y="5354"/>
                    </a:lnTo>
                    <a:lnTo>
                      <a:pt x="1875" y="5359"/>
                    </a:lnTo>
                    <a:lnTo>
                      <a:pt x="1888" y="5368"/>
                    </a:lnTo>
                    <a:lnTo>
                      <a:pt x="1901" y="5376"/>
                    </a:lnTo>
                    <a:lnTo>
                      <a:pt x="1906" y="5377"/>
                    </a:lnTo>
                    <a:lnTo>
                      <a:pt x="1910" y="5377"/>
                    </a:lnTo>
                    <a:lnTo>
                      <a:pt x="1914" y="5374"/>
                    </a:lnTo>
                    <a:lnTo>
                      <a:pt x="1917" y="5371"/>
                    </a:lnTo>
                    <a:lnTo>
                      <a:pt x="1919" y="5365"/>
                    </a:lnTo>
                    <a:lnTo>
                      <a:pt x="1920" y="5359"/>
                    </a:lnTo>
                    <a:lnTo>
                      <a:pt x="1920" y="5354"/>
                    </a:lnTo>
                    <a:lnTo>
                      <a:pt x="1920" y="5349"/>
                    </a:lnTo>
                    <a:lnTo>
                      <a:pt x="1920" y="5345"/>
                    </a:lnTo>
                    <a:lnTo>
                      <a:pt x="1921" y="5341"/>
                    </a:lnTo>
                    <a:lnTo>
                      <a:pt x="1922" y="5340"/>
                    </a:lnTo>
                    <a:lnTo>
                      <a:pt x="1925" y="5339"/>
                    </a:lnTo>
                    <a:lnTo>
                      <a:pt x="1928" y="5339"/>
                    </a:lnTo>
                    <a:lnTo>
                      <a:pt x="1933" y="5341"/>
                    </a:lnTo>
                    <a:lnTo>
                      <a:pt x="1936" y="5346"/>
                    </a:lnTo>
                    <a:lnTo>
                      <a:pt x="1941" y="5351"/>
                    </a:lnTo>
                    <a:lnTo>
                      <a:pt x="1951" y="5362"/>
                    </a:lnTo>
                    <a:lnTo>
                      <a:pt x="1960" y="5373"/>
                    </a:lnTo>
                    <a:lnTo>
                      <a:pt x="1966" y="5378"/>
                    </a:lnTo>
                    <a:lnTo>
                      <a:pt x="1972" y="5380"/>
                    </a:lnTo>
                    <a:lnTo>
                      <a:pt x="1978" y="5383"/>
                    </a:lnTo>
                    <a:lnTo>
                      <a:pt x="1985" y="5385"/>
                    </a:lnTo>
                    <a:lnTo>
                      <a:pt x="1998" y="5386"/>
                    </a:lnTo>
                    <a:lnTo>
                      <a:pt x="2011" y="5387"/>
                    </a:lnTo>
                    <a:lnTo>
                      <a:pt x="2024" y="5387"/>
                    </a:lnTo>
                    <a:lnTo>
                      <a:pt x="2039" y="5390"/>
                    </a:lnTo>
                    <a:lnTo>
                      <a:pt x="2045" y="5392"/>
                    </a:lnTo>
                    <a:lnTo>
                      <a:pt x="2051" y="5396"/>
                    </a:lnTo>
                    <a:lnTo>
                      <a:pt x="2054" y="5399"/>
                    </a:lnTo>
                    <a:lnTo>
                      <a:pt x="2057" y="5405"/>
                    </a:lnTo>
                    <a:lnTo>
                      <a:pt x="2060" y="5418"/>
                    </a:lnTo>
                    <a:lnTo>
                      <a:pt x="2064" y="5431"/>
                    </a:lnTo>
                    <a:lnTo>
                      <a:pt x="2066" y="5437"/>
                    </a:lnTo>
                    <a:lnTo>
                      <a:pt x="2068" y="5442"/>
                    </a:lnTo>
                    <a:lnTo>
                      <a:pt x="2072" y="5447"/>
                    </a:lnTo>
                    <a:lnTo>
                      <a:pt x="2076" y="5450"/>
                    </a:lnTo>
                    <a:lnTo>
                      <a:pt x="2082" y="5454"/>
                    </a:lnTo>
                    <a:lnTo>
                      <a:pt x="2089" y="5458"/>
                    </a:lnTo>
                    <a:lnTo>
                      <a:pt x="2096" y="5460"/>
                    </a:lnTo>
                    <a:lnTo>
                      <a:pt x="2105" y="5462"/>
                    </a:lnTo>
                    <a:lnTo>
                      <a:pt x="2124" y="5466"/>
                    </a:lnTo>
                    <a:lnTo>
                      <a:pt x="2142" y="5469"/>
                    </a:lnTo>
                    <a:lnTo>
                      <a:pt x="2159" y="5472"/>
                    </a:lnTo>
                    <a:lnTo>
                      <a:pt x="2173" y="5473"/>
                    </a:lnTo>
                    <a:lnTo>
                      <a:pt x="2179" y="5472"/>
                    </a:lnTo>
                    <a:lnTo>
                      <a:pt x="2185" y="5471"/>
                    </a:lnTo>
                    <a:lnTo>
                      <a:pt x="2191" y="5468"/>
                    </a:lnTo>
                    <a:lnTo>
                      <a:pt x="2197" y="5466"/>
                    </a:lnTo>
                    <a:lnTo>
                      <a:pt x="2206" y="5459"/>
                    </a:lnTo>
                    <a:lnTo>
                      <a:pt x="2215" y="5456"/>
                    </a:lnTo>
                    <a:lnTo>
                      <a:pt x="2222" y="5455"/>
                    </a:lnTo>
                    <a:lnTo>
                      <a:pt x="2230" y="5455"/>
                    </a:lnTo>
                    <a:lnTo>
                      <a:pt x="2238" y="5456"/>
                    </a:lnTo>
                    <a:lnTo>
                      <a:pt x="2246" y="5455"/>
                    </a:lnTo>
                    <a:lnTo>
                      <a:pt x="2248" y="5454"/>
                    </a:lnTo>
                    <a:lnTo>
                      <a:pt x="2250" y="5450"/>
                    </a:lnTo>
                    <a:lnTo>
                      <a:pt x="2253" y="5447"/>
                    </a:lnTo>
                    <a:lnTo>
                      <a:pt x="2256" y="5440"/>
                    </a:lnTo>
                    <a:lnTo>
                      <a:pt x="2261" y="5427"/>
                    </a:lnTo>
                    <a:lnTo>
                      <a:pt x="2268" y="5415"/>
                    </a:lnTo>
                    <a:lnTo>
                      <a:pt x="2273" y="5411"/>
                    </a:lnTo>
                    <a:lnTo>
                      <a:pt x="2279" y="5406"/>
                    </a:lnTo>
                    <a:lnTo>
                      <a:pt x="2285" y="5404"/>
                    </a:lnTo>
                    <a:lnTo>
                      <a:pt x="2293" y="5403"/>
                    </a:lnTo>
                    <a:lnTo>
                      <a:pt x="2314" y="5402"/>
                    </a:lnTo>
                    <a:lnTo>
                      <a:pt x="2339" y="5401"/>
                    </a:lnTo>
                    <a:lnTo>
                      <a:pt x="2350" y="5399"/>
                    </a:lnTo>
                    <a:lnTo>
                      <a:pt x="2361" y="5397"/>
                    </a:lnTo>
                    <a:lnTo>
                      <a:pt x="2364" y="5396"/>
                    </a:lnTo>
                    <a:lnTo>
                      <a:pt x="2369" y="5395"/>
                    </a:lnTo>
                    <a:lnTo>
                      <a:pt x="2372" y="5392"/>
                    </a:lnTo>
                    <a:lnTo>
                      <a:pt x="2374" y="5389"/>
                    </a:lnTo>
                    <a:lnTo>
                      <a:pt x="2379" y="5379"/>
                    </a:lnTo>
                    <a:lnTo>
                      <a:pt x="2385" y="5371"/>
                    </a:lnTo>
                    <a:lnTo>
                      <a:pt x="2388" y="5367"/>
                    </a:lnTo>
                    <a:lnTo>
                      <a:pt x="2393" y="5365"/>
                    </a:lnTo>
                    <a:lnTo>
                      <a:pt x="2399" y="5361"/>
                    </a:lnTo>
                    <a:lnTo>
                      <a:pt x="2407" y="5359"/>
                    </a:lnTo>
                    <a:lnTo>
                      <a:pt x="2417" y="5357"/>
                    </a:lnTo>
                    <a:lnTo>
                      <a:pt x="2425" y="5355"/>
                    </a:lnTo>
                    <a:lnTo>
                      <a:pt x="2435" y="5354"/>
                    </a:lnTo>
                    <a:lnTo>
                      <a:pt x="2443" y="5354"/>
                    </a:lnTo>
                    <a:lnTo>
                      <a:pt x="2451" y="5355"/>
                    </a:lnTo>
                    <a:lnTo>
                      <a:pt x="2460" y="5358"/>
                    </a:lnTo>
                    <a:lnTo>
                      <a:pt x="2468" y="5361"/>
                    </a:lnTo>
                    <a:lnTo>
                      <a:pt x="2475" y="5365"/>
                    </a:lnTo>
                    <a:lnTo>
                      <a:pt x="2487" y="5376"/>
                    </a:lnTo>
                    <a:lnTo>
                      <a:pt x="2496" y="5384"/>
                    </a:lnTo>
                    <a:lnTo>
                      <a:pt x="2500" y="5389"/>
                    </a:lnTo>
                    <a:lnTo>
                      <a:pt x="2504" y="5391"/>
                    </a:lnTo>
                    <a:lnTo>
                      <a:pt x="2508" y="5395"/>
                    </a:lnTo>
                    <a:lnTo>
                      <a:pt x="2513" y="5397"/>
                    </a:lnTo>
                    <a:lnTo>
                      <a:pt x="2518" y="5397"/>
                    </a:lnTo>
                    <a:lnTo>
                      <a:pt x="2523" y="5396"/>
                    </a:lnTo>
                    <a:lnTo>
                      <a:pt x="2527" y="5392"/>
                    </a:lnTo>
                    <a:lnTo>
                      <a:pt x="2532" y="5387"/>
                    </a:lnTo>
                    <a:lnTo>
                      <a:pt x="2538" y="5384"/>
                    </a:lnTo>
                    <a:lnTo>
                      <a:pt x="2543" y="5380"/>
                    </a:lnTo>
                    <a:lnTo>
                      <a:pt x="2546" y="5379"/>
                    </a:lnTo>
                    <a:lnTo>
                      <a:pt x="2549" y="5378"/>
                    </a:lnTo>
                    <a:lnTo>
                      <a:pt x="2552" y="5378"/>
                    </a:lnTo>
                    <a:lnTo>
                      <a:pt x="2556" y="5379"/>
                    </a:lnTo>
                    <a:lnTo>
                      <a:pt x="2562" y="5381"/>
                    </a:lnTo>
                    <a:lnTo>
                      <a:pt x="2569" y="5385"/>
                    </a:lnTo>
                    <a:lnTo>
                      <a:pt x="2575" y="5390"/>
                    </a:lnTo>
                    <a:lnTo>
                      <a:pt x="2580" y="5395"/>
                    </a:lnTo>
                    <a:lnTo>
                      <a:pt x="2584" y="5401"/>
                    </a:lnTo>
                    <a:lnTo>
                      <a:pt x="2589" y="5406"/>
                    </a:lnTo>
                    <a:lnTo>
                      <a:pt x="2591" y="5412"/>
                    </a:lnTo>
                    <a:lnTo>
                      <a:pt x="2591" y="5418"/>
                    </a:lnTo>
                    <a:lnTo>
                      <a:pt x="2591" y="5424"/>
                    </a:lnTo>
                    <a:lnTo>
                      <a:pt x="2589" y="5429"/>
                    </a:lnTo>
                    <a:lnTo>
                      <a:pt x="2587" y="5434"/>
                    </a:lnTo>
                    <a:lnTo>
                      <a:pt x="2582" y="5440"/>
                    </a:lnTo>
                    <a:lnTo>
                      <a:pt x="2575" y="5449"/>
                    </a:lnTo>
                    <a:lnTo>
                      <a:pt x="2570" y="5458"/>
                    </a:lnTo>
                    <a:lnTo>
                      <a:pt x="2570" y="5462"/>
                    </a:lnTo>
                    <a:lnTo>
                      <a:pt x="2571" y="5467"/>
                    </a:lnTo>
                    <a:lnTo>
                      <a:pt x="2572" y="5472"/>
                    </a:lnTo>
                    <a:lnTo>
                      <a:pt x="2575" y="5478"/>
                    </a:lnTo>
                    <a:lnTo>
                      <a:pt x="2582" y="5490"/>
                    </a:lnTo>
                    <a:lnTo>
                      <a:pt x="2590" y="5505"/>
                    </a:lnTo>
                    <a:lnTo>
                      <a:pt x="2600" y="5522"/>
                    </a:lnTo>
                    <a:lnTo>
                      <a:pt x="2608" y="5534"/>
                    </a:lnTo>
                    <a:lnTo>
                      <a:pt x="2613" y="5537"/>
                    </a:lnTo>
                    <a:lnTo>
                      <a:pt x="2618" y="5538"/>
                    </a:lnTo>
                    <a:lnTo>
                      <a:pt x="2620" y="5538"/>
                    </a:lnTo>
                    <a:lnTo>
                      <a:pt x="2622" y="5537"/>
                    </a:lnTo>
                    <a:lnTo>
                      <a:pt x="2625" y="5536"/>
                    </a:lnTo>
                    <a:lnTo>
                      <a:pt x="2628" y="5534"/>
                    </a:lnTo>
                    <a:lnTo>
                      <a:pt x="2631" y="5530"/>
                    </a:lnTo>
                    <a:lnTo>
                      <a:pt x="2634" y="5529"/>
                    </a:lnTo>
                    <a:lnTo>
                      <a:pt x="2637" y="5528"/>
                    </a:lnTo>
                    <a:lnTo>
                      <a:pt x="2640" y="5528"/>
                    </a:lnTo>
                    <a:lnTo>
                      <a:pt x="2649" y="5530"/>
                    </a:lnTo>
                    <a:lnTo>
                      <a:pt x="2656" y="5534"/>
                    </a:lnTo>
                    <a:lnTo>
                      <a:pt x="2663" y="5538"/>
                    </a:lnTo>
                    <a:lnTo>
                      <a:pt x="2670" y="5544"/>
                    </a:lnTo>
                    <a:lnTo>
                      <a:pt x="2676" y="5550"/>
                    </a:lnTo>
                    <a:lnTo>
                      <a:pt x="2681" y="5556"/>
                    </a:lnTo>
                    <a:lnTo>
                      <a:pt x="2685" y="5561"/>
                    </a:lnTo>
                    <a:lnTo>
                      <a:pt x="2689" y="5563"/>
                    </a:lnTo>
                    <a:lnTo>
                      <a:pt x="2693" y="5566"/>
                    </a:lnTo>
                    <a:lnTo>
                      <a:pt x="2696" y="5568"/>
                    </a:lnTo>
                    <a:lnTo>
                      <a:pt x="2703" y="5568"/>
                    </a:lnTo>
                    <a:lnTo>
                      <a:pt x="2712" y="5568"/>
                    </a:lnTo>
                    <a:lnTo>
                      <a:pt x="2720" y="5569"/>
                    </a:lnTo>
                    <a:lnTo>
                      <a:pt x="2726" y="5570"/>
                    </a:lnTo>
                    <a:lnTo>
                      <a:pt x="2731" y="5573"/>
                    </a:lnTo>
                    <a:lnTo>
                      <a:pt x="2738" y="5581"/>
                    </a:lnTo>
                    <a:lnTo>
                      <a:pt x="2741" y="5585"/>
                    </a:lnTo>
                    <a:lnTo>
                      <a:pt x="2745" y="5588"/>
                    </a:lnTo>
                    <a:lnTo>
                      <a:pt x="2750" y="5592"/>
                    </a:lnTo>
                    <a:lnTo>
                      <a:pt x="2756" y="5594"/>
                    </a:lnTo>
                    <a:lnTo>
                      <a:pt x="2767" y="5598"/>
                    </a:lnTo>
                    <a:lnTo>
                      <a:pt x="2782" y="5599"/>
                    </a:lnTo>
                    <a:lnTo>
                      <a:pt x="2796" y="5599"/>
                    </a:lnTo>
                    <a:lnTo>
                      <a:pt x="2809" y="5600"/>
                    </a:lnTo>
                    <a:lnTo>
                      <a:pt x="2820" y="5603"/>
                    </a:lnTo>
                    <a:lnTo>
                      <a:pt x="2829" y="5607"/>
                    </a:lnTo>
                    <a:lnTo>
                      <a:pt x="2838" y="5612"/>
                    </a:lnTo>
                    <a:lnTo>
                      <a:pt x="2848" y="5614"/>
                    </a:lnTo>
                    <a:lnTo>
                      <a:pt x="2853" y="5614"/>
                    </a:lnTo>
                    <a:lnTo>
                      <a:pt x="2859" y="5614"/>
                    </a:lnTo>
                    <a:lnTo>
                      <a:pt x="2864" y="5612"/>
                    </a:lnTo>
                    <a:lnTo>
                      <a:pt x="2870" y="5610"/>
                    </a:lnTo>
                    <a:lnTo>
                      <a:pt x="2879" y="5606"/>
                    </a:lnTo>
                    <a:lnTo>
                      <a:pt x="2886" y="5604"/>
                    </a:lnTo>
                    <a:lnTo>
                      <a:pt x="2895" y="5604"/>
                    </a:lnTo>
                    <a:lnTo>
                      <a:pt x="2905" y="5605"/>
                    </a:lnTo>
                    <a:lnTo>
                      <a:pt x="2916" y="5609"/>
                    </a:lnTo>
                    <a:lnTo>
                      <a:pt x="2922" y="5612"/>
                    </a:lnTo>
                    <a:lnTo>
                      <a:pt x="2924" y="5614"/>
                    </a:lnTo>
                    <a:lnTo>
                      <a:pt x="2926" y="5617"/>
                    </a:lnTo>
                    <a:lnTo>
                      <a:pt x="2926" y="5620"/>
                    </a:lnTo>
                    <a:lnTo>
                      <a:pt x="2926" y="5625"/>
                    </a:lnTo>
                    <a:lnTo>
                      <a:pt x="2926" y="5629"/>
                    </a:lnTo>
                    <a:lnTo>
                      <a:pt x="2927" y="5633"/>
                    </a:lnTo>
                    <a:lnTo>
                      <a:pt x="2928" y="5636"/>
                    </a:lnTo>
                    <a:lnTo>
                      <a:pt x="2929" y="5638"/>
                    </a:lnTo>
                    <a:lnTo>
                      <a:pt x="2933" y="5641"/>
                    </a:lnTo>
                    <a:lnTo>
                      <a:pt x="2937" y="5642"/>
                    </a:lnTo>
                    <a:lnTo>
                      <a:pt x="2943" y="5642"/>
                    </a:lnTo>
                    <a:lnTo>
                      <a:pt x="2952" y="5641"/>
                    </a:lnTo>
                    <a:lnTo>
                      <a:pt x="2972" y="5639"/>
                    </a:lnTo>
                    <a:lnTo>
                      <a:pt x="2992" y="5637"/>
                    </a:lnTo>
                    <a:lnTo>
                      <a:pt x="3013" y="5635"/>
                    </a:lnTo>
                    <a:lnTo>
                      <a:pt x="3031" y="5631"/>
                    </a:lnTo>
                    <a:lnTo>
                      <a:pt x="3037" y="5629"/>
                    </a:lnTo>
                    <a:lnTo>
                      <a:pt x="3042" y="5625"/>
                    </a:lnTo>
                    <a:lnTo>
                      <a:pt x="3044" y="5623"/>
                    </a:lnTo>
                    <a:lnTo>
                      <a:pt x="3046" y="5618"/>
                    </a:lnTo>
                    <a:lnTo>
                      <a:pt x="3046" y="5609"/>
                    </a:lnTo>
                    <a:lnTo>
                      <a:pt x="3048" y="5595"/>
                    </a:lnTo>
                    <a:lnTo>
                      <a:pt x="3050" y="5589"/>
                    </a:lnTo>
                    <a:lnTo>
                      <a:pt x="3054" y="5585"/>
                    </a:lnTo>
                    <a:lnTo>
                      <a:pt x="3060" y="5582"/>
                    </a:lnTo>
                    <a:lnTo>
                      <a:pt x="3067" y="5580"/>
                    </a:lnTo>
                    <a:lnTo>
                      <a:pt x="3081" y="5579"/>
                    </a:lnTo>
                    <a:lnTo>
                      <a:pt x="3097" y="5579"/>
                    </a:lnTo>
                    <a:lnTo>
                      <a:pt x="3112" y="5580"/>
                    </a:lnTo>
                    <a:lnTo>
                      <a:pt x="3129" y="5581"/>
                    </a:lnTo>
                    <a:lnTo>
                      <a:pt x="3149" y="5582"/>
                    </a:lnTo>
                    <a:lnTo>
                      <a:pt x="3173" y="5584"/>
                    </a:lnTo>
                    <a:lnTo>
                      <a:pt x="3195" y="5585"/>
                    </a:lnTo>
                    <a:lnTo>
                      <a:pt x="3211" y="5584"/>
                    </a:lnTo>
                    <a:lnTo>
                      <a:pt x="3218" y="5582"/>
                    </a:lnTo>
                    <a:lnTo>
                      <a:pt x="3225" y="5581"/>
                    </a:lnTo>
                    <a:lnTo>
                      <a:pt x="3232" y="5578"/>
                    </a:lnTo>
                    <a:lnTo>
                      <a:pt x="3241" y="5574"/>
                    </a:lnTo>
                    <a:lnTo>
                      <a:pt x="3251" y="5570"/>
                    </a:lnTo>
                    <a:lnTo>
                      <a:pt x="3263" y="5566"/>
                    </a:lnTo>
                    <a:lnTo>
                      <a:pt x="3270" y="5565"/>
                    </a:lnTo>
                    <a:lnTo>
                      <a:pt x="3276" y="5565"/>
                    </a:lnTo>
                    <a:lnTo>
                      <a:pt x="3283" y="5563"/>
                    </a:lnTo>
                    <a:lnTo>
                      <a:pt x="3289" y="5565"/>
                    </a:lnTo>
                    <a:lnTo>
                      <a:pt x="3300" y="5568"/>
                    </a:lnTo>
                    <a:lnTo>
                      <a:pt x="3309" y="5573"/>
                    </a:lnTo>
                    <a:lnTo>
                      <a:pt x="3314" y="5574"/>
                    </a:lnTo>
                    <a:lnTo>
                      <a:pt x="3318" y="5575"/>
                    </a:lnTo>
                    <a:lnTo>
                      <a:pt x="3323" y="5575"/>
                    </a:lnTo>
                    <a:lnTo>
                      <a:pt x="3327" y="5575"/>
                    </a:lnTo>
                    <a:lnTo>
                      <a:pt x="3345" y="5569"/>
                    </a:lnTo>
                    <a:lnTo>
                      <a:pt x="3362" y="5567"/>
                    </a:lnTo>
                    <a:lnTo>
                      <a:pt x="3369" y="5567"/>
                    </a:lnTo>
                    <a:lnTo>
                      <a:pt x="3376" y="5568"/>
                    </a:lnTo>
                    <a:lnTo>
                      <a:pt x="3382" y="5570"/>
                    </a:lnTo>
                    <a:lnTo>
                      <a:pt x="3387" y="5575"/>
                    </a:lnTo>
                    <a:lnTo>
                      <a:pt x="3396" y="5586"/>
                    </a:lnTo>
                    <a:lnTo>
                      <a:pt x="3405" y="5597"/>
                    </a:lnTo>
                    <a:lnTo>
                      <a:pt x="3408" y="5601"/>
                    </a:lnTo>
                    <a:lnTo>
                      <a:pt x="3413" y="5606"/>
                    </a:lnTo>
                    <a:lnTo>
                      <a:pt x="3419" y="5610"/>
                    </a:lnTo>
                    <a:lnTo>
                      <a:pt x="3425" y="5613"/>
                    </a:lnTo>
                    <a:lnTo>
                      <a:pt x="3431" y="5617"/>
                    </a:lnTo>
                    <a:lnTo>
                      <a:pt x="3437" y="5620"/>
                    </a:lnTo>
                    <a:lnTo>
                      <a:pt x="3441" y="5624"/>
                    </a:lnTo>
                    <a:lnTo>
                      <a:pt x="3446" y="5629"/>
                    </a:lnTo>
                    <a:lnTo>
                      <a:pt x="3455" y="5638"/>
                    </a:lnTo>
                    <a:lnTo>
                      <a:pt x="3464" y="5650"/>
                    </a:lnTo>
                    <a:lnTo>
                      <a:pt x="3466" y="5652"/>
                    </a:lnTo>
                    <a:lnTo>
                      <a:pt x="3470" y="5654"/>
                    </a:lnTo>
                    <a:lnTo>
                      <a:pt x="3472" y="5654"/>
                    </a:lnTo>
                    <a:lnTo>
                      <a:pt x="3475" y="5654"/>
                    </a:lnTo>
                    <a:lnTo>
                      <a:pt x="3479" y="5648"/>
                    </a:lnTo>
                    <a:lnTo>
                      <a:pt x="3485" y="5639"/>
                    </a:lnTo>
                    <a:lnTo>
                      <a:pt x="3489" y="5635"/>
                    </a:lnTo>
                    <a:lnTo>
                      <a:pt x="3494" y="5630"/>
                    </a:lnTo>
                    <a:lnTo>
                      <a:pt x="3500" y="5626"/>
                    </a:lnTo>
                    <a:lnTo>
                      <a:pt x="3506" y="5623"/>
                    </a:lnTo>
                    <a:lnTo>
                      <a:pt x="3514" y="5619"/>
                    </a:lnTo>
                    <a:lnTo>
                      <a:pt x="3522" y="5617"/>
                    </a:lnTo>
                    <a:lnTo>
                      <a:pt x="3531" y="5616"/>
                    </a:lnTo>
                    <a:lnTo>
                      <a:pt x="3540" y="5614"/>
                    </a:lnTo>
                    <a:lnTo>
                      <a:pt x="3564" y="5614"/>
                    </a:lnTo>
                    <a:lnTo>
                      <a:pt x="3590" y="5614"/>
                    </a:lnTo>
                    <a:lnTo>
                      <a:pt x="3603" y="5613"/>
                    </a:lnTo>
                    <a:lnTo>
                      <a:pt x="3616" y="5613"/>
                    </a:lnTo>
                    <a:lnTo>
                      <a:pt x="3628" y="5611"/>
                    </a:lnTo>
                    <a:lnTo>
                      <a:pt x="3638" y="5609"/>
                    </a:lnTo>
                    <a:lnTo>
                      <a:pt x="3647" y="5604"/>
                    </a:lnTo>
                    <a:lnTo>
                      <a:pt x="3655" y="5599"/>
                    </a:lnTo>
                    <a:lnTo>
                      <a:pt x="3664" y="5591"/>
                    </a:lnTo>
                    <a:lnTo>
                      <a:pt x="3671" y="5582"/>
                    </a:lnTo>
                    <a:lnTo>
                      <a:pt x="3678" y="5573"/>
                    </a:lnTo>
                    <a:lnTo>
                      <a:pt x="3684" y="5563"/>
                    </a:lnTo>
                    <a:lnTo>
                      <a:pt x="3690" y="5551"/>
                    </a:lnTo>
                    <a:lnTo>
                      <a:pt x="3695" y="5541"/>
                    </a:lnTo>
                    <a:lnTo>
                      <a:pt x="3703" y="5518"/>
                    </a:lnTo>
                    <a:lnTo>
                      <a:pt x="3710" y="5500"/>
                    </a:lnTo>
                    <a:lnTo>
                      <a:pt x="3714" y="5493"/>
                    </a:lnTo>
                    <a:lnTo>
                      <a:pt x="3718" y="5487"/>
                    </a:lnTo>
                    <a:lnTo>
                      <a:pt x="3724" y="5484"/>
                    </a:lnTo>
                    <a:lnTo>
                      <a:pt x="3731" y="5481"/>
                    </a:lnTo>
                    <a:lnTo>
                      <a:pt x="3739" y="5480"/>
                    </a:lnTo>
                    <a:lnTo>
                      <a:pt x="3746" y="5480"/>
                    </a:lnTo>
                    <a:lnTo>
                      <a:pt x="3752" y="5481"/>
                    </a:lnTo>
                    <a:lnTo>
                      <a:pt x="3758" y="5481"/>
                    </a:lnTo>
                    <a:lnTo>
                      <a:pt x="3762" y="5483"/>
                    </a:lnTo>
                    <a:lnTo>
                      <a:pt x="3767" y="5483"/>
                    </a:lnTo>
                    <a:lnTo>
                      <a:pt x="3772" y="5483"/>
                    </a:lnTo>
                    <a:lnTo>
                      <a:pt x="3777" y="5480"/>
                    </a:lnTo>
                    <a:lnTo>
                      <a:pt x="3785" y="5477"/>
                    </a:lnTo>
                    <a:lnTo>
                      <a:pt x="3792" y="5474"/>
                    </a:lnTo>
                    <a:lnTo>
                      <a:pt x="3794" y="5474"/>
                    </a:lnTo>
                    <a:lnTo>
                      <a:pt x="3797" y="5474"/>
                    </a:lnTo>
                    <a:lnTo>
                      <a:pt x="3800" y="5477"/>
                    </a:lnTo>
                    <a:lnTo>
                      <a:pt x="3803" y="5479"/>
                    </a:lnTo>
                    <a:lnTo>
                      <a:pt x="3806" y="5481"/>
                    </a:lnTo>
                    <a:lnTo>
                      <a:pt x="3810" y="5483"/>
                    </a:lnTo>
                    <a:lnTo>
                      <a:pt x="3812" y="5484"/>
                    </a:lnTo>
                    <a:lnTo>
                      <a:pt x="3816" y="5484"/>
                    </a:lnTo>
                    <a:lnTo>
                      <a:pt x="3822" y="5483"/>
                    </a:lnTo>
                    <a:lnTo>
                      <a:pt x="3827" y="5479"/>
                    </a:lnTo>
                    <a:lnTo>
                      <a:pt x="3830" y="5477"/>
                    </a:lnTo>
                    <a:lnTo>
                      <a:pt x="3834" y="5477"/>
                    </a:lnTo>
                    <a:lnTo>
                      <a:pt x="3840" y="5478"/>
                    </a:lnTo>
                    <a:lnTo>
                      <a:pt x="3844" y="5478"/>
                    </a:lnTo>
                    <a:lnTo>
                      <a:pt x="3856" y="5481"/>
                    </a:lnTo>
                    <a:lnTo>
                      <a:pt x="3866" y="5484"/>
                    </a:lnTo>
                    <a:lnTo>
                      <a:pt x="3874" y="5485"/>
                    </a:lnTo>
                    <a:lnTo>
                      <a:pt x="3882" y="5484"/>
                    </a:lnTo>
                    <a:lnTo>
                      <a:pt x="3887" y="5481"/>
                    </a:lnTo>
                    <a:lnTo>
                      <a:pt x="3892" y="5479"/>
                    </a:lnTo>
                    <a:lnTo>
                      <a:pt x="3897" y="5477"/>
                    </a:lnTo>
                    <a:lnTo>
                      <a:pt x="3903" y="5472"/>
                    </a:lnTo>
                    <a:lnTo>
                      <a:pt x="3909" y="5467"/>
                    </a:lnTo>
                    <a:lnTo>
                      <a:pt x="3916" y="5465"/>
                    </a:lnTo>
                    <a:lnTo>
                      <a:pt x="3923" y="5463"/>
                    </a:lnTo>
                    <a:lnTo>
                      <a:pt x="3930" y="5463"/>
                    </a:lnTo>
                    <a:lnTo>
                      <a:pt x="3937" y="5465"/>
                    </a:lnTo>
                    <a:lnTo>
                      <a:pt x="3944" y="5467"/>
                    </a:lnTo>
                    <a:lnTo>
                      <a:pt x="3950" y="5469"/>
                    </a:lnTo>
                    <a:lnTo>
                      <a:pt x="3956" y="5472"/>
                    </a:lnTo>
                    <a:lnTo>
                      <a:pt x="3964" y="5479"/>
                    </a:lnTo>
                    <a:lnTo>
                      <a:pt x="3973" y="5485"/>
                    </a:lnTo>
                    <a:lnTo>
                      <a:pt x="3978" y="5486"/>
                    </a:lnTo>
                    <a:lnTo>
                      <a:pt x="3982" y="5488"/>
                    </a:lnTo>
                    <a:lnTo>
                      <a:pt x="3989" y="5490"/>
                    </a:lnTo>
                    <a:lnTo>
                      <a:pt x="3998" y="5490"/>
                    </a:lnTo>
                    <a:lnTo>
                      <a:pt x="4016" y="5491"/>
                    </a:lnTo>
                    <a:lnTo>
                      <a:pt x="4030" y="5494"/>
                    </a:lnTo>
                    <a:lnTo>
                      <a:pt x="4036" y="5496"/>
                    </a:lnTo>
                    <a:lnTo>
                      <a:pt x="4041" y="5496"/>
                    </a:lnTo>
                    <a:lnTo>
                      <a:pt x="4044" y="5494"/>
                    </a:lnTo>
                    <a:lnTo>
                      <a:pt x="4045" y="5491"/>
                    </a:lnTo>
                    <a:lnTo>
                      <a:pt x="4048" y="5487"/>
                    </a:lnTo>
                    <a:lnTo>
                      <a:pt x="4050" y="5484"/>
                    </a:lnTo>
                    <a:lnTo>
                      <a:pt x="4054" y="5481"/>
                    </a:lnTo>
                    <a:lnTo>
                      <a:pt x="4058" y="5480"/>
                    </a:lnTo>
                    <a:lnTo>
                      <a:pt x="4068" y="5478"/>
                    </a:lnTo>
                    <a:lnTo>
                      <a:pt x="4079" y="5478"/>
                    </a:lnTo>
                    <a:lnTo>
                      <a:pt x="4090" y="5475"/>
                    </a:lnTo>
                    <a:lnTo>
                      <a:pt x="4107" y="5471"/>
                    </a:lnTo>
                    <a:lnTo>
                      <a:pt x="4123" y="5467"/>
                    </a:lnTo>
                    <a:lnTo>
                      <a:pt x="4137" y="5465"/>
                    </a:lnTo>
                    <a:lnTo>
                      <a:pt x="4143" y="5465"/>
                    </a:lnTo>
                    <a:lnTo>
                      <a:pt x="4148" y="5466"/>
                    </a:lnTo>
                    <a:lnTo>
                      <a:pt x="4152" y="5466"/>
                    </a:lnTo>
                    <a:lnTo>
                      <a:pt x="4156" y="5468"/>
                    </a:lnTo>
                    <a:lnTo>
                      <a:pt x="4158" y="5471"/>
                    </a:lnTo>
                    <a:lnTo>
                      <a:pt x="4161" y="5473"/>
                    </a:lnTo>
                    <a:lnTo>
                      <a:pt x="4162" y="5478"/>
                    </a:lnTo>
                    <a:lnTo>
                      <a:pt x="4163" y="5483"/>
                    </a:lnTo>
                    <a:lnTo>
                      <a:pt x="4164" y="5488"/>
                    </a:lnTo>
                    <a:lnTo>
                      <a:pt x="4165" y="5493"/>
                    </a:lnTo>
                    <a:lnTo>
                      <a:pt x="4167" y="5498"/>
                    </a:lnTo>
                    <a:lnTo>
                      <a:pt x="4169" y="5500"/>
                    </a:lnTo>
                    <a:lnTo>
                      <a:pt x="4171" y="5503"/>
                    </a:lnTo>
                    <a:lnTo>
                      <a:pt x="4176" y="5505"/>
                    </a:lnTo>
                    <a:lnTo>
                      <a:pt x="4181" y="5506"/>
                    </a:lnTo>
                    <a:lnTo>
                      <a:pt x="4187" y="5506"/>
                    </a:lnTo>
                    <a:lnTo>
                      <a:pt x="4201" y="5507"/>
                    </a:lnTo>
                    <a:lnTo>
                      <a:pt x="4214" y="5509"/>
                    </a:lnTo>
                    <a:lnTo>
                      <a:pt x="4227" y="5510"/>
                    </a:lnTo>
                    <a:lnTo>
                      <a:pt x="4239" y="5510"/>
                    </a:lnTo>
                    <a:lnTo>
                      <a:pt x="4249" y="5509"/>
                    </a:lnTo>
                    <a:lnTo>
                      <a:pt x="4257" y="5510"/>
                    </a:lnTo>
                    <a:lnTo>
                      <a:pt x="4262" y="5511"/>
                    </a:lnTo>
                    <a:lnTo>
                      <a:pt x="4265" y="5512"/>
                    </a:lnTo>
                    <a:lnTo>
                      <a:pt x="4269" y="5516"/>
                    </a:lnTo>
                    <a:lnTo>
                      <a:pt x="4274" y="5519"/>
                    </a:lnTo>
                    <a:lnTo>
                      <a:pt x="4277" y="5522"/>
                    </a:lnTo>
                    <a:lnTo>
                      <a:pt x="4282" y="5524"/>
                    </a:lnTo>
                    <a:lnTo>
                      <a:pt x="4287" y="5524"/>
                    </a:lnTo>
                    <a:lnTo>
                      <a:pt x="4293" y="5523"/>
                    </a:lnTo>
                    <a:lnTo>
                      <a:pt x="4302" y="5519"/>
                    </a:lnTo>
                    <a:lnTo>
                      <a:pt x="4310" y="5513"/>
                    </a:lnTo>
                    <a:lnTo>
                      <a:pt x="4318" y="5507"/>
                    </a:lnTo>
                    <a:lnTo>
                      <a:pt x="4326" y="5502"/>
                    </a:lnTo>
                    <a:lnTo>
                      <a:pt x="4331" y="5499"/>
                    </a:lnTo>
                    <a:lnTo>
                      <a:pt x="4335" y="5498"/>
                    </a:lnTo>
                    <a:lnTo>
                      <a:pt x="4341" y="5498"/>
                    </a:lnTo>
                    <a:lnTo>
                      <a:pt x="4347" y="5499"/>
                    </a:lnTo>
                    <a:lnTo>
                      <a:pt x="4360" y="5503"/>
                    </a:lnTo>
                    <a:lnTo>
                      <a:pt x="4375" y="5509"/>
                    </a:lnTo>
                    <a:lnTo>
                      <a:pt x="4382" y="5511"/>
                    </a:lnTo>
                    <a:lnTo>
                      <a:pt x="4390" y="5512"/>
                    </a:lnTo>
                    <a:lnTo>
                      <a:pt x="4398" y="5513"/>
                    </a:lnTo>
                    <a:lnTo>
                      <a:pt x="4408" y="5515"/>
                    </a:lnTo>
                    <a:lnTo>
                      <a:pt x="4427" y="5513"/>
                    </a:lnTo>
                    <a:lnTo>
                      <a:pt x="4448" y="5513"/>
                    </a:lnTo>
                    <a:lnTo>
                      <a:pt x="4458" y="5515"/>
                    </a:lnTo>
                    <a:lnTo>
                      <a:pt x="4469" y="5517"/>
                    </a:lnTo>
                    <a:lnTo>
                      <a:pt x="4477" y="5519"/>
                    </a:lnTo>
                    <a:lnTo>
                      <a:pt x="4486" y="5523"/>
                    </a:lnTo>
                    <a:lnTo>
                      <a:pt x="4503" y="5530"/>
                    </a:lnTo>
                    <a:lnTo>
                      <a:pt x="4518" y="5535"/>
                    </a:lnTo>
                    <a:lnTo>
                      <a:pt x="4524" y="5537"/>
                    </a:lnTo>
                    <a:lnTo>
                      <a:pt x="4530" y="5541"/>
                    </a:lnTo>
                    <a:lnTo>
                      <a:pt x="4534" y="5543"/>
                    </a:lnTo>
                    <a:lnTo>
                      <a:pt x="4537" y="5547"/>
                    </a:lnTo>
                    <a:lnTo>
                      <a:pt x="4540" y="5555"/>
                    </a:lnTo>
                    <a:lnTo>
                      <a:pt x="4543" y="5562"/>
                    </a:lnTo>
                    <a:lnTo>
                      <a:pt x="4545" y="5566"/>
                    </a:lnTo>
                    <a:lnTo>
                      <a:pt x="4547" y="5569"/>
                    </a:lnTo>
                    <a:lnTo>
                      <a:pt x="4552" y="5573"/>
                    </a:lnTo>
                    <a:lnTo>
                      <a:pt x="4556" y="5578"/>
                    </a:lnTo>
                    <a:lnTo>
                      <a:pt x="4566" y="5585"/>
                    </a:lnTo>
                    <a:lnTo>
                      <a:pt x="4572" y="5591"/>
                    </a:lnTo>
                    <a:lnTo>
                      <a:pt x="4575" y="5597"/>
                    </a:lnTo>
                    <a:lnTo>
                      <a:pt x="4578" y="5604"/>
                    </a:lnTo>
                    <a:lnTo>
                      <a:pt x="4579" y="5609"/>
                    </a:lnTo>
                    <a:lnTo>
                      <a:pt x="4581" y="5613"/>
                    </a:lnTo>
                    <a:lnTo>
                      <a:pt x="4584" y="5617"/>
                    </a:lnTo>
                    <a:lnTo>
                      <a:pt x="4587" y="5619"/>
                    </a:lnTo>
                    <a:lnTo>
                      <a:pt x="4592" y="5622"/>
                    </a:lnTo>
                    <a:lnTo>
                      <a:pt x="4596" y="5623"/>
                    </a:lnTo>
                    <a:lnTo>
                      <a:pt x="4600" y="5623"/>
                    </a:lnTo>
                    <a:lnTo>
                      <a:pt x="4606" y="5622"/>
                    </a:lnTo>
                    <a:lnTo>
                      <a:pt x="4611" y="5620"/>
                    </a:lnTo>
                    <a:lnTo>
                      <a:pt x="4616" y="5619"/>
                    </a:lnTo>
                    <a:lnTo>
                      <a:pt x="4622" y="5618"/>
                    </a:lnTo>
                    <a:lnTo>
                      <a:pt x="4628" y="5619"/>
                    </a:lnTo>
                    <a:lnTo>
                      <a:pt x="4639" y="5622"/>
                    </a:lnTo>
                    <a:lnTo>
                      <a:pt x="4650" y="5625"/>
                    </a:lnTo>
                    <a:lnTo>
                      <a:pt x="4663" y="5632"/>
                    </a:lnTo>
                    <a:lnTo>
                      <a:pt x="4674" y="5638"/>
                    </a:lnTo>
                    <a:lnTo>
                      <a:pt x="4682" y="5644"/>
                    </a:lnTo>
                    <a:lnTo>
                      <a:pt x="4693" y="5652"/>
                    </a:lnTo>
                    <a:lnTo>
                      <a:pt x="4702" y="5658"/>
                    </a:lnTo>
                    <a:lnTo>
                      <a:pt x="4709" y="5663"/>
                    </a:lnTo>
                    <a:lnTo>
                      <a:pt x="4712" y="5664"/>
                    </a:lnTo>
                    <a:lnTo>
                      <a:pt x="4716" y="5664"/>
                    </a:lnTo>
                    <a:lnTo>
                      <a:pt x="4719" y="5664"/>
                    </a:lnTo>
                    <a:lnTo>
                      <a:pt x="4722" y="5663"/>
                    </a:lnTo>
                    <a:lnTo>
                      <a:pt x="4725" y="5661"/>
                    </a:lnTo>
                    <a:lnTo>
                      <a:pt x="4730" y="5660"/>
                    </a:lnTo>
                    <a:lnTo>
                      <a:pt x="4734" y="5660"/>
                    </a:lnTo>
                    <a:lnTo>
                      <a:pt x="4738" y="5660"/>
                    </a:lnTo>
                    <a:lnTo>
                      <a:pt x="4743" y="5660"/>
                    </a:lnTo>
                    <a:lnTo>
                      <a:pt x="4748" y="5662"/>
                    </a:lnTo>
                    <a:lnTo>
                      <a:pt x="4751" y="5664"/>
                    </a:lnTo>
                    <a:lnTo>
                      <a:pt x="4754" y="5668"/>
                    </a:lnTo>
                    <a:lnTo>
                      <a:pt x="4757" y="5673"/>
                    </a:lnTo>
                    <a:lnTo>
                      <a:pt x="4761" y="5676"/>
                    </a:lnTo>
                    <a:lnTo>
                      <a:pt x="4767" y="5681"/>
                    </a:lnTo>
                    <a:lnTo>
                      <a:pt x="4773" y="5686"/>
                    </a:lnTo>
                    <a:lnTo>
                      <a:pt x="4787" y="5695"/>
                    </a:lnTo>
                    <a:lnTo>
                      <a:pt x="4799" y="5706"/>
                    </a:lnTo>
                    <a:lnTo>
                      <a:pt x="4812" y="5719"/>
                    </a:lnTo>
                    <a:lnTo>
                      <a:pt x="4826" y="5732"/>
                    </a:lnTo>
                    <a:lnTo>
                      <a:pt x="4843" y="5744"/>
                    </a:lnTo>
                    <a:lnTo>
                      <a:pt x="4857" y="5756"/>
                    </a:lnTo>
                    <a:lnTo>
                      <a:pt x="4874" y="5765"/>
                    </a:lnTo>
                    <a:lnTo>
                      <a:pt x="4892" y="5774"/>
                    </a:lnTo>
                    <a:lnTo>
                      <a:pt x="4908" y="5780"/>
                    </a:lnTo>
                    <a:lnTo>
                      <a:pt x="4924" y="5782"/>
                    </a:lnTo>
                    <a:lnTo>
                      <a:pt x="4936" y="5783"/>
                    </a:lnTo>
                    <a:lnTo>
                      <a:pt x="4944" y="5783"/>
                    </a:lnTo>
                    <a:lnTo>
                      <a:pt x="4951" y="5784"/>
                    </a:lnTo>
                    <a:lnTo>
                      <a:pt x="4958" y="5788"/>
                    </a:lnTo>
                    <a:lnTo>
                      <a:pt x="4963" y="5790"/>
                    </a:lnTo>
                    <a:lnTo>
                      <a:pt x="4967" y="5790"/>
                    </a:lnTo>
                    <a:lnTo>
                      <a:pt x="4971" y="5790"/>
                    </a:lnTo>
                    <a:lnTo>
                      <a:pt x="4975" y="5788"/>
                    </a:lnTo>
                    <a:lnTo>
                      <a:pt x="4978" y="5786"/>
                    </a:lnTo>
                    <a:lnTo>
                      <a:pt x="4982" y="5783"/>
                    </a:lnTo>
                    <a:lnTo>
                      <a:pt x="4986" y="5778"/>
                    </a:lnTo>
                    <a:lnTo>
                      <a:pt x="4989" y="5775"/>
                    </a:lnTo>
                    <a:lnTo>
                      <a:pt x="4994" y="5762"/>
                    </a:lnTo>
                    <a:lnTo>
                      <a:pt x="5000" y="5744"/>
                    </a:lnTo>
                    <a:lnTo>
                      <a:pt x="5005" y="5727"/>
                    </a:lnTo>
                    <a:lnTo>
                      <a:pt x="5007" y="5714"/>
                    </a:lnTo>
                    <a:lnTo>
                      <a:pt x="5008" y="5711"/>
                    </a:lnTo>
                    <a:lnTo>
                      <a:pt x="5011" y="5708"/>
                    </a:lnTo>
                    <a:lnTo>
                      <a:pt x="5013" y="5708"/>
                    </a:lnTo>
                    <a:lnTo>
                      <a:pt x="5015" y="5708"/>
                    </a:lnTo>
                    <a:lnTo>
                      <a:pt x="5022" y="5713"/>
                    </a:lnTo>
                    <a:lnTo>
                      <a:pt x="5031" y="5720"/>
                    </a:lnTo>
                    <a:lnTo>
                      <a:pt x="5040" y="5732"/>
                    </a:lnTo>
                    <a:lnTo>
                      <a:pt x="5050" y="5748"/>
                    </a:lnTo>
                    <a:lnTo>
                      <a:pt x="5058" y="5763"/>
                    </a:lnTo>
                    <a:lnTo>
                      <a:pt x="5064" y="5773"/>
                    </a:lnTo>
                    <a:lnTo>
                      <a:pt x="5069" y="5774"/>
                    </a:lnTo>
                    <a:lnTo>
                      <a:pt x="5076" y="5775"/>
                    </a:lnTo>
                    <a:lnTo>
                      <a:pt x="5083" y="5775"/>
                    </a:lnTo>
                    <a:lnTo>
                      <a:pt x="5089" y="5775"/>
                    </a:lnTo>
                    <a:lnTo>
                      <a:pt x="5096" y="5777"/>
                    </a:lnTo>
                    <a:lnTo>
                      <a:pt x="5107" y="5782"/>
                    </a:lnTo>
                    <a:lnTo>
                      <a:pt x="5119" y="5788"/>
                    </a:lnTo>
                    <a:lnTo>
                      <a:pt x="5127" y="5793"/>
                    </a:lnTo>
                    <a:lnTo>
                      <a:pt x="5140" y="5795"/>
                    </a:lnTo>
                    <a:lnTo>
                      <a:pt x="5153" y="5796"/>
                    </a:lnTo>
                    <a:lnTo>
                      <a:pt x="5166" y="5796"/>
                    </a:lnTo>
                    <a:lnTo>
                      <a:pt x="5177" y="5796"/>
                    </a:lnTo>
                    <a:lnTo>
                      <a:pt x="5187" y="5797"/>
                    </a:lnTo>
                    <a:lnTo>
                      <a:pt x="5198" y="5802"/>
                    </a:lnTo>
                    <a:lnTo>
                      <a:pt x="5211" y="5808"/>
                    </a:lnTo>
                    <a:lnTo>
                      <a:pt x="5222" y="5817"/>
                    </a:lnTo>
                    <a:lnTo>
                      <a:pt x="5233" y="5824"/>
                    </a:lnTo>
                    <a:lnTo>
                      <a:pt x="5241" y="5832"/>
                    </a:lnTo>
                    <a:lnTo>
                      <a:pt x="5248" y="5840"/>
                    </a:lnTo>
                    <a:lnTo>
                      <a:pt x="5255" y="5850"/>
                    </a:lnTo>
                    <a:lnTo>
                      <a:pt x="5261" y="5858"/>
                    </a:lnTo>
                    <a:lnTo>
                      <a:pt x="5270" y="5865"/>
                    </a:lnTo>
                    <a:lnTo>
                      <a:pt x="5273" y="5869"/>
                    </a:lnTo>
                    <a:lnTo>
                      <a:pt x="5278" y="5871"/>
                    </a:lnTo>
                    <a:lnTo>
                      <a:pt x="5283" y="5872"/>
                    </a:lnTo>
                    <a:lnTo>
                      <a:pt x="5288" y="5874"/>
                    </a:lnTo>
                    <a:lnTo>
                      <a:pt x="5298" y="5874"/>
                    </a:lnTo>
                    <a:lnTo>
                      <a:pt x="5308" y="5872"/>
                    </a:lnTo>
                    <a:lnTo>
                      <a:pt x="5311" y="5870"/>
                    </a:lnTo>
                    <a:lnTo>
                      <a:pt x="5315" y="5869"/>
                    </a:lnTo>
                    <a:lnTo>
                      <a:pt x="5318" y="5866"/>
                    </a:lnTo>
                    <a:lnTo>
                      <a:pt x="5321" y="5863"/>
                    </a:lnTo>
                    <a:lnTo>
                      <a:pt x="5324" y="5860"/>
                    </a:lnTo>
                    <a:lnTo>
                      <a:pt x="5327" y="5858"/>
                    </a:lnTo>
                    <a:lnTo>
                      <a:pt x="5330" y="5856"/>
                    </a:lnTo>
                    <a:lnTo>
                      <a:pt x="5334" y="5855"/>
                    </a:lnTo>
                    <a:lnTo>
                      <a:pt x="5342" y="5853"/>
                    </a:lnTo>
                    <a:lnTo>
                      <a:pt x="5352" y="5855"/>
                    </a:lnTo>
                    <a:lnTo>
                      <a:pt x="5357" y="5856"/>
                    </a:lnTo>
                    <a:lnTo>
                      <a:pt x="5361" y="5856"/>
                    </a:lnTo>
                    <a:lnTo>
                      <a:pt x="5365" y="5855"/>
                    </a:lnTo>
                    <a:lnTo>
                      <a:pt x="5368" y="5853"/>
                    </a:lnTo>
                    <a:lnTo>
                      <a:pt x="5372" y="5851"/>
                    </a:lnTo>
                    <a:lnTo>
                      <a:pt x="5374" y="5847"/>
                    </a:lnTo>
                    <a:lnTo>
                      <a:pt x="5377" y="5844"/>
                    </a:lnTo>
                    <a:lnTo>
                      <a:pt x="5378" y="5838"/>
                    </a:lnTo>
                    <a:lnTo>
                      <a:pt x="5379" y="5826"/>
                    </a:lnTo>
                    <a:lnTo>
                      <a:pt x="5379" y="5815"/>
                    </a:lnTo>
                    <a:lnTo>
                      <a:pt x="5378" y="5809"/>
                    </a:lnTo>
                    <a:lnTo>
                      <a:pt x="5377" y="5805"/>
                    </a:lnTo>
                    <a:lnTo>
                      <a:pt x="5374" y="5801"/>
                    </a:lnTo>
                    <a:lnTo>
                      <a:pt x="5373" y="5799"/>
                    </a:lnTo>
                    <a:lnTo>
                      <a:pt x="5368" y="5793"/>
                    </a:lnTo>
                    <a:lnTo>
                      <a:pt x="5367" y="5788"/>
                    </a:lnTo>
                    <a:lnTo>
                      <a:pt x="5367" y="5786"/>
                    </a:lnTo>
                    <a:lnTo>
                      <a:pt x="5368" y="5783"/>
                    </a:lnTo>
                    <a:lnTo>
                      <a:pt x="5370" y="5781"/>
                    </a:lnTo>
                    <a:lnTo>
                      <a:pt x="5372" y="5778"/>
                    </a:lnTo>
                    <a:lnTo>
                      <a:pt x="5377" y="5775"/>
                    </a:lnTo>
                    <a:lnTo>
                      <a:pt x="5380" y="5771"/>
                    </a:lnTo>
                    <a:lnTo>
                      <a:pt x="5380" y="5770"/>
                    </a:lnTo>
                    <a:lnTo>
                      <a:pt x="5379" y="5769"/>
                    </a:lnTo>
                    <a:lnTo>
                      <a:pt x="5378" y="5769"/>
                    </a:lnTo>
                    <a:lnTo>
                      <a:pt x="5374" y="5769"/>
                    </a:lnTo>
                    <a:lnTo>
                      <a:pt x="5372" y="5768"/>
                    </a:lnTo>
                    <a:lnTo>
                      <a:pt x="5368" y="5767"/>
                    </a:lnTo>
                    <a:lnTo>
                      <a:pt x="5366" y="5765"/>
                    </a:lnTo>
                    <a:lnTo>
                      <a:pt x="5364" y="5763"/>
                    </a:lnTo>
                    <a:lnTo>
                      <a:pt x="5362" y="5761"/>
                    </a:lnTo>
                    <a:lnTo>
                      <a:pt x="5361" y="5756"/>
                    </a:lnTo>
                    <a:lnTo>
                      <a:pt x="5361" y="5751"/>
                    </a:lnTo>
                    <a:lnTo>
                      <a:pt x="5362" y="5745"/>
                    </a:lnTo>
                    <a:lnTo>
                      <a:pt x="5366" y="5733"/>
                    </a:lnTo>
                    <a:lnTo>
                      <a:pt x="5370" y="5721"/>
                    </a:lnTo>
                    <a:lnTo>
                      <a:pt x="5372" y="5712"/>
                    </a:lnTo>
                    <a:lnTo>
                      <a:pt x="5373" y="5700"/>
                    </a:lnTo>
                    <a:lnTo>
                      <a:pt x="5373" y="5688"/>
                    </a:lnTo>
                    <a:lnTo>
                      <a:pt x="5372" y="5676"/>
                    </a:lnTo>
                    <a:lnTo>
                      <a:pt x="5371" y="5672"/>
                    </a:lnTo>
                    <a:lnTo>
                      <a:pt x="5368" y="5667"/>
                    </a:lnTo>
                    <a:lnTo>
                      <a:pt x="5364" y="5663"/>
                    </a:lnTo>
                    <a:lnTo>
                      <a:pt x="5357" y="5661"/>
                    </a:lnTo>
                    <a:lnTo>
                      <a:pt x="5342" y="5658"/>
                    </a:lnTo>
                    <a:lnTo>
                      <a:pt x="5330" y="5657"/>
                    </a:lnTo>
                    <a:lnTo>
                      <a:pt x="5326" y="5656"/>
                    </a:lnTo>
                    <a:lnTo>
                      <a:pt x="5322" y="5655"/>
                    </a:lnTo>
                    <a:lnTo>
                      <a:pt x="5320" y="5652"/>
                    </a:lnTo>
                    <a:lnTo>
                      <a:pt x="5318" y="5650"/>
                    </a:lnTo>
                    <a:lnTo>
                      <a:pt x="5317" y="5644"/>
                    </a:lnTo>
                    <a:lnTo>
                      <a:pt x="5316" y="5641"/>
                    </a:lnTo>
                    <a:lnTo>
                      <a:pt x="5313" y="5639"/>
                    </a:lnTo>
                    <a:lnTo>
                      <a:pt x="5308" y="5638"/>
                    </a:lnTo>
                    <a:lnTo>
                      <a:pt x="5301" y="5638"/>
                    </a:lnTo>
                    <a:lnTo>
                      <a:pt x="5295" y="5636"/>
                    </a:lnTo>
                    <a:lnTo>
                      <a:pt x="5291" y="5633"/>
                    </a:lnTo>
                    <a:lnTo>
                      <a:pt x="5289" y="5630"/>
                    </a:lnTo>
                    <a:lnTo>
                      <a:pt x="5286" y="5626"/>
                    </a:lnTo>
                    <a:lnTo>
                      <a:pt x="5285" y="5620"/>
                    </a:lnTo>
                    <a:lnTo>
                      <a:pt x="5283" y="5607"/>
                    </a:lnTo>
                    <a:lnTo>
                      <a:pt x="5284" y="5593"/>
                    </a:lnTo>
                    <a:lnTo>
                      <a:pt x="5285" y="5587"/>
                    </a:lnTo>
                    <a:lnTo>
                      <a:pt x="5286" y="5582"/>
                    </a:lnTo>
                    <a:lnTo>
                      <a:pt x="5288" y="5578"/>
                    </a:lnTo>
                    <a:lnTo>
                      <a:pt x="5290" y="5575"/>
                    </a:lnTo>
                    <a:lnTo>
                      <a:pt x="5294" y="5570"/>
                    </a:lnTo>
                    <a:lnTo>
                      <a:pt x="5296" y="5566"/>
                    </a:lnTo>
                    <a:lnTo>
                      <a:pt x="5295" y="5561"/>
                    </a:lnTo>
                    <a:lnTo>
                      <a:pt x="5294" y="5554"/>
                    </a:lnTo>
                    <a:lnTo>
                      <a:pt x="5292" y="5551"/>
                    </a:lnTo>
                    <a:lnTo>
                      <a:pt x="5291" y="5548"/>
                    </a:lnTo>
                    <a:lnTo>
                      <a:pt x="5291" y="5544"/>
                    </a:lnTo>
                    <a:lnTo>
                      <a:pt x="5291" y="5541"/>
                    </a:lnTo>
                    <a:lnTo>
                      <a:pt x="5294" y="5538"/>
                    </a:lnTo>
                    <a:lnTo>
                      <a:pt x="5296" y="5535"/>
                    </a:lnTo>
                    <a:lnTo>
                      <a:pt x="5298" y="5531"/>
                    </a:lnTo>
                    <a:lnTo>
                      <a:pt x="5303" y="5528"/>
                    </a:lnTo>
                    <a:lnTo>
                      <a:pt x="5315" y="5518"/>
                    </a:lnTo>
                    <a:lnTo>
                      <a:pt x="5329" y="5507"/>
                    </a:lnTo>
                    <a:lnTo>
                      <a:pt x="5336" y="5504"/>
                    </a:lnTo>
                    <a:lnTo>
                      <a:pt x="5345" y="5499"/>
                    </a:lnTo>
                    <a:lnTo>
                      <a:pt x="5352" y="5498"/>
                    </a:lnTo>
                    <a:lnTo>
                      <a:pt x="5359" y="5497"/>
                    </a:lnTo>
                    <a:lnTo>
                      <a:pt x="5374" y="5499"/>
                    </a:lnTo>
                    <a:lnTo>
                      <a:pt x="5393" y="5499"/>
                    </a:lnTo>
                    <a:lnTo>
                      <a:pt x="5402" y="5499"/>
                    </a:lnTo>
                    <a:lnTo>
                      <a:pt x="5411" y="5497"/>
                    </a:lnTo>
                    <a:lnTo>
                      <a:pt x="5418" y="5494"/>
                    </a:lnTo>
                    <a:lnTo>
                      <a:pt x="5425" y="5491"/>
                    </a:lnTo>
                    <a:lnTo>
                      <a:pt x="5436" y="5480"/>
                    </a:lnTo>
                    <a:lnTo>
                      <a:pt x="5444" y="5472"/>
                    </a:lnTo>
                    <a:lnTo>
                      <a:pt x="5448" y="5468"/>
                    </a:lnTo>
                    <a:lnTo>
                      <a:pt x="5453" y="5466"/>
                    </a:lnTo>
                    <a:lnTo>
                      <a:pt x="5459" y="5465"/>
                    </a:lnTo>
                    <a:lnTo>
                      <a:pt x="5466" y="5466"/>
                    </a:lnTo>
                    <a:lnTo>
                      <a:pt x="5480" y="5468"/>
                    </a:lnTo>
                    <a:lnTo>
                      <a:pt x="5492" y="5471"/>
                    </a:lnTo>
                    <a:lnTo>
                      <a:pt x="5497" y="5471"/>
                    </a:lnTo>
                    <a:lnTo>
                      <a:pt x="5502" y="5469"/>
                    </a:lnTo>
                    <a:lnTo>
                      <a:pt x="5506" y="5468"/>
                    </a:lnTo>
                    <a:lnTo>
                      <a:pt x="5510" y="5465"/>
                    </a:lnTo>
                    <a:lnTo>
                      <a:pt x="5512" y="5460"/>
                    </a:lnTo>
                    <a:lnTo>
                      <a:pt x="5515" y="5454"/>
                    </a:lnTo>
                    <a:lnTo>
                      <a:pt x="5515" y="5447"/>
                    </a:lnTo>
                    <a:lnTo>
                      <a:pt x="5513" y="5440"/>
                    </a:lnTo>
                    <a:lnTo>
                      <a:pt x="5511" y="5424"/>
                    </a:lnTo>
                    <a:lnTo>
                      <a:pt x="5506" y="5414"/>
                    </a:lnTo>
                    <a:lnTo>
                      <a:pt x="5502" y="5404"/>
                    </a:lnTo>
                    <a:lnTo>
                      <a:pt x="5494" y="5392"/>
                    </a:lnTo>
                    <a:lnTo>
                      <a:pt x="5487" y="5379"/>
                    </a:lnTo>
                    <a:lnTo>
                      <a:pt x="5483" y="5367"/>
                    </a:lnTo>
                    <a:lnTo>
                      <a:pt x="5478" y="5352"/>
                    </a:lnTo>
                    <a:lnTo>
                      <a:pt x="5475" y="5332"/>
                    </a:lnTo>
                    <a:lnTo>
                      <a:pt x="5473" y="5311"/>
                    </a:lnTo>
                    <a:lnTo>
                      <a:pt x="5471" y="5296"/>
                    </a:lnTo>
                    <a:lnTo>
                      <a:pt x="5468" y="5283"/>
                    </a:lnTo>
                    <a:lnTo>
                      <a:pt x="5463" y="5272"/>
                    </a:lnTo>
                    <a:lnTo>
                      <a:pt x="5460" y="5267"/>
                    </a:lnTo>
                    <a:lnTo>
                      <a:pt x="5456" y="5264"/>
                    </a:lnTo>
                    <a:lnTo>
                      <a:pt x="5453" y="5260"/>
                    </a:lnTo>
                    <a:lnTo>
                      <a:pt x="5448" y="5258"/>
                    </a:lnTo>
                    <a:lnTo>
                      <a:pt x="5437" y="5254"/>
                    </a:lnTo>
                    <a:lnTo>
                      <a:pt x="5425" y="5248"/>
                    </a:lnTo>
                    <a:lnTo>
                      <a:pt x="5421" y="5245"/>
                    </a:lnTo>
                    <a:lnTo>
                      <a:pt x="5415" y="5241"/>
                    </a:lnTo>
                    <a:lnTo>
                      <a:pt x="5411" y="5235"/>
                    </a:lnTo>
                    <a:lnTo>
                      <a:pt x="5408" y="5228"/>
                    </a:lnTo>
                    <a:lnTo>
                      <a:pt x="5403" y="5213"/>
                    </a:lnTo>
                    <a:lnTo>
                      <a:pt x="5400" y="5198"/>
                    </a:lnTo>
                    <a:lnTo>
                      <a:pt x="5398" y="5191"/>
                    </a:lnTo>
                    <a:lnTo>
                      <a:pt x="5396" y="5184"/>
                    </a:lnTo>
                    <a:lnTo>
                      <a:pt x="5391" y="5177"/>
                    </a:lnTo>
                    <a:lnTo>
                      <a:pt x="5384" y="5169"/>
                    </a:lnTo>
                    <a:lnTo>
                      <a:pt x="5365" y="5153"/>
                    </a:lnTo>
                    <a:lnTo>
                      <a:pt x="5342" y="5139"/>
                    </a:lnTo>
                    <a:lnTo>
                      <a:pt x="5322" y="5126"/>
                    </a:lnTo>
                    <a:lnTo>
                      <a:pt x="5305" y="5115"/>
                    </a:lnTo>
                    <a:lnTo>
                      <a:pt x="5298" y="5110"/>
                    </a:lnTo>
                    <a:lnTo>
                      <a:pt x="5292" y="5106"/>
                    </a:lnTo>
                    <a:lnTo>
                      <a:pt x="5286" y="5100"/>
                    </a:lnTo>
                    <a:lnTo>
                      <a:pt x="5282" y="5094"/>
                    </a:lnTo>
                    <a:lnTo>
                      <a:pt x="5277" y="5088"/>
                    </a:lnTo>
                    <a:lnTo>
                      <a:pt x="5273" y="5081"/>
                    </a:lnTo>
                    <a:lnTo>
                      <a:pt x="5271" y="5074"/>
                    </a:lnTo>
                    <a:lnTo>
                      <a:pt x="5271" y="5067"/>
                    </a:lnTo>
                    <a:lnTo>
                      <a:pt x="5271" y="5051"/>
                    </a:lnTo>
                    <a:lnTo>
                      <a:pt x="5272" y="5038"/>
                    </a:lnTo>
                    <a:lnTo>
                      <a:pt x="5274" y="5032"/>
                    </a:lnTo>
                    <a:lnTo>
                      <a:pt x="5277" y="5027"/>
                    </a:lnTo>
                    <a:lnTo>
                      <a:pt x="5280" y="5025"/>
                    </a:lnTo>
                    <a:lnTo>
                      <a:pt x="5285" y="5023"/>
                    </a:lnTo>
                    <a:lnTo>
                      <a:pt x="5296" y="5020"/>
                    </a:lnTo>
                    <a:lnTo>
                      <a:pt x="5305" y="5017"/>
                    </a:lnTo>
                    <a:lnTo>
                      <a:pt x="5309" y="5015"/>
                    </a:lnTo>
                    <a:lnTo>
                      <a:pt x="5311" y="5012"/>
                    </a:lnTo>
                    <a:lnTo>
                      <a:pt x="5314" y="5008"/>
                    </a:lnTo>
                    <a:lnTo>
                      <a:pt x="5314" y="5004"/>
                    </a:lnTo>
                    <a:lnTo>
                      <a:pt x="5313" y="4990"/>
                    </a:lnTo>
                    <a:lnTo>
                      <a:pt x="5307" y="4974"/>
                    </a:lnTo>
                    <a:lnTo>
                      <a:pt x="5301" y="4958"/>
                    </a:lnTo>
                    <a:lnTo>
                      <a:pt x="5294" y="4948"/>
                    </a:lnTo>
                    <a:lnTo>
                      <a:pt x="5283" y="4932"/>
                    </a:lnTo>
                    <a:lnTo>
                      <a:pt x="5267" y="4910"/>
                    </a:lnTo>
                    <a:lnTo>
                      <a:pt x="5251" y="4886"/>
                    </a:lnTo>
                    <a:lnTo>
                      <a:pt x="5239" y="4868"/>
                    </a:lnTo>
                    <a:lnTo>
                      <a:pt x="5232" y="4854"/>
                    </a:lnTo>
                    <a:lnTo>
                      <a:pt x="5227" y="4842"/>
                    </a:lnTo>
                    <a:lnTo>
                      <a:pt x="5226" y="4831"/>
                    </a:lnTo>
                    <a:lnTo>
                      <a:pt x="5226" y="4823"/>
                    </a:lnTo>
                    <a:lnTo>
                      <a:pt x="5229" y="4816"/>
                    </a:lnTo>
                    <a:lnTo>
                      <a:pt x="5233" y="4810"/>
                    </a:lnTo>
                    <a:lnTo>
                      <a:pt x="5239" y="4805"/>
                    </a:lnTo>
                    <a:lnTo>
                      <a:pt x="5246" y="4801"/>
                    </a:lnTo>
                    <a:lnTo>
                      <a:pt x="5253" y="4799"/>
                    </a:lnTo>
                    <a:lnTo>
                      <a:pt x="5263" y="4797"/>
                    </a:lnTo>
                    <a:lnTo>
                      <a:pt x="5271" y="4796"/>
                    </a:lnTo>
                    <a:lnTo>
                      <a:pt x="5280" y="4794"/>
                    </a:lnTo>
                    <a:lnTo>
                      <a:pt x="5297" y="4793"/>
                    </a:lnTo>
                    <a:lnTo>
                      <a:pt x="5311" y="4792"/>
                    </a:lnTo>
                    <a:lnTo>
                      <a:pt x="5327" y="4790"/>
                    </a:lnTo>
                    <a:lnTo>
                      <a:pt x="5343" y="4784"/>
                    </a:lnTo>
                    <a:lnTo>
                      <a:pt x="5361" y="4776"/>
                    </a:lnTo>
                    <a:lnTo>
                      <a:pt x="5383" y="4765"/>
                    </a:lnTo>
                    <a:lnTo>
                      <a:pt x="5404" y="4753"/>
                    </a:lnTo>
                    <a:lnTo>
                      <a:pt x="5423" y="4743"/>
                    </a:lnTo>
                    <a:lnTo>
                      <a:pt x="5433" y="4740"/>
                    </a:lnTo>
                    <a:lnTo>
                      <a:pt x="5442" y="4737"/>
                    </a:lnTo>
                    <a:lnTo>
                      <a:pt x="5452" y="4736"/>
                    </a:lnTo>
                    <a:lnTo>
                      <a:pt x="5460" y="4736"/>
                    </a:lnTo>
                    <a:lnTo>
                      <a:pt x="5480" y="4738"/>
                    </a:lnTo>
                    <a:lnTo>
                      <a:pt x="5504" y="4740"/>
                    </a:lnTo>
                    <a:lnTo>
                      <a:pt x="5529" y="4741"/>
                    </a:lnTo>
                    <a:lnTo>
                      <a:pt x="5553" y="4740"/>
                    </a:lnTo>
                    <a:lnTo>
                      <a:pt x="5579" y="4738"/>
                    </a:lnTo>
                    <a:lnTo>
                      <a:pt x="5605" y="4737"/>
                    </a:lnTo>
                    <a:lnTo>
                      <a:pt x="5626" y="4736"/>
                    </a:lnTo>
                    <a:lnTo>
                      <a:pt x="5641" y="4734"/>
                    </a:lnTo>
                    <a:lnTo>
                      <a:pt x="5654" y="4730"/>
                    </a:lnTo>
                    <a:lnTo>
                      <a:pt x="5673" y="4723"/>
                    </a:lnTo>
                    <a:lnTo>
                      <a:pt x="5685" y="4718"/>
                    </a:lnTo>
                    <a:lnTo>
                      <a:pt x="5695" y="4715"/>
                    </a:lnTo>
                    <a:lnTo>
                      <a:pt x="5707" y="4712"/>
                    </a:lnTo>
                    <a:lnTo>
                      <a:pt x="5718" y="4710"/>
                    </a:lnTo>
                    <a:lnTo>
                      <a:pt x="5730" y="4710"/>
                    </a:lnTo>
                    <a:lnTo>
                      <a:pt x="5740" y="4710"/>
                    </a:lnTo>
                    <a:lnTo>
                      <a:pt x="5751" y="4710"/>
                    </a:lnTo>
                    <a:lnTo>
                      <a:pt x="5762" y="4711"/>
                    </a:lnTo>
                    <a:lnTo>
                      <a:pt x="5781" y="4715"/>
                    </a:lnTo>
                    <a:lnTo>
                      <a:pt x="5798" y="4717"/>
                    </a:lnTo>
                    <a:lnTo>
                      <a:pt x="5805" y="4717"/>
                    </a:lnTo>
                    <a:lnTo>
                      <a:pt x="5813" y="4717"/>
                    </a:lnTo>
                    <a:lnTo>
                      <a:pt x="5822" y="4716"/>
                    </a:lnTo>
                    <a:lnTo>
                      <a:pt x="5832" y="4714"/>
                    </a:lnTo>
                    <a:lnTo>
                      <a:pt x="5842" y="4712"/>
                    </a:lnTo>
                    <a:lnTo>
                      <a:pt x="5850" y="4709"/>
                    </a:lnTo>
                    <a:lnTo>
                      <a:pt x="5858" y="4705"/>
                    </a:lnTo>
                    <a:lnTo>
                      <a:pt x="5865" y="4702"/>
                    </a:lnTo>
                    <a:lnTo>
                      <a:pt x="5876" y="4696"/>
                    </a:lnTo>
                    <a:lnTo>
                      <a:pt x="5887" y="4691"/>
                    </a:lnTo>
                    <a:lnTo>
                      <a:pt x="5897" y="4690"/>
                    </a:lnTo>
                    <a:lnTo>
                      <a:pt x="5910" y="4689"/>
                    </a:lnTo>
                    <a:lnTo>
                      <a:pt x="5922" y="4689"/>
                    </a:lnTo>
                    <a:lnTo>
                      <a:pt x="5932" y="4687"/>
                    </a:lnTo>
                    <a:lnTo>
                      <a:pt x="5940" y="4686"/>
                    </a:lnTo>
                    <a:lnTo>
                      <a:pt x="5951" y="4681"/>
                    </a:lnTo>
                    <a:lnTo>
                      <a:pt x="5963" y="4677"/>
                    </a:lnTo>
                    <a:lnTo>
                      <a:pt x="5975" y="4674"/>
                    </a:lnTo>
                    <a:lnTo>
                      <a:pt x="5981" y="4674"/>
                    </a:lnTo>
                    <a:lnTo>
                      <a:pt x="5985" y="4674"/>
                    </a:lnTo>
                    <a:lnTo>
                      <a:pt x="5990" y="4674"/>
                    </a:lnTo>
                    <a:lnTo>
                      <a:pt x="5995" y="4675"/>
                    </a:lnTo>
                    <a:lnTo>
                      <a:pt x="6003" y="4678"/>
                    </a:lnTo>
                    <a:lnTo>
                      <a:pt x="6012" y="4680"/>
                    </a:lnTo>
                    <a:lnTo>
                      <a:pt x="6015" y="4680"/>
                    </a:lnTo>
                    <a:lnTo>
                      <a:pt x="6019" y="4679"/>
                    </a:lnTo>
                    <a:lnTo>
                      <a:pt x="6021" y="4678"/>
                    </a:lnTo>
                    <a:lnTo>
                      <a:pt x="6023" y="4674"/>
                    </a:lnTo>
                    <a:lnTo>
                      <a:pt x="6028" y="4668"/>
                    </a:lnTo>
                    <a:lnTo>
                      <a:pt x="6034" y="4664"/>
                    </a:lnTo>
                    <a:lnTo>
                      <a:pt x="6038" y="4661"/>
                    </a:lnTo>
                    <a:lnTo>
                      <a:pt x="6041" y="4659"/>
                    </a:lnTo>
                    <a:lnTo>
                      <a:pt x="6046" y="4659"/>
                    </a:lnTo>
                    <a:lnTo>
                      <a:pt x="6052" y="4659"/>
                    </a:lnTo>
                    <a:lnTo>
                      <a:pt x="6057" y="4659"/>
                    </a:lnTo>
                    <a:lnTo>
                      <a:pt x="6060" y="4656"/>
                    </a:lnTo>
                    <a:lnTo>
                      <a:pt x="6064" y="4655"/>
                    </a:lnTo>
                    <a:lnTo>
                      <a:pt x="6067" y="4652"/>
                    </a:lnTo>
                    <a:lnTo>
                      <a:pt x="6071" y="4649"/>
                    </a:lnTo>
                    <a:lnTo>
                      <a:pt x="6077" y="4648"/>
                    </a:lnTo>
                    <a:lnTo>
                      <a:pt x="6084" y="4646"/>
                    </a:lnTo>
                    <a:lnTo>
                      <a:pt x="6095" y="4646"/>
                    </a:lnTo>
                    <a:lnTo>
                      <a:pt x="6120" y="4647"/>
                    </a:lnTo>
                    <a:lnTo>
                      <a:pt x="6147" y="4647"/>
                    </a:lnTo>
                    <a:lnTo>
                      <a:pt x="6172" y="4648"/>
                    </a:lnTo>
                    <a:lnTo>
                      <a:pt x="6193" y="4648"/>
                    </a:lnTo>
                    <a:lnTo>
                      <a:pt x="6210" y="4649"/>
                    </a:lnTo>
                    <a:lnTo>
                      <a:pt x="6221" y="4649"/>
                    </a:lnTo>
                    <a:lnTo>
                      <a:pt x="6218" y="4641"/>
                    </a:lnTo>
                    <a:lnTo>
                      <a:pt x="6217" y="4624"/>
                    </a:lnTo>
                    <a:lnTo>
                      <a:pt x="6220" y="4609"/>
                    </a:lnTo>
                    <a:lnTo>
                      <a:pt x="6221" y="4595"/>
                    </a:lnTo>
                    <a:lnTo>
                      <a:pt x="6223" y="4582"/>
                    </a:lnTo>
                    <a:lnTo>
                      <a:pt x="6224" y="4572"/>
                    </a:lnTo>
                    <a:lnTo>
                      <a:pt x="6225" y="4565"/>
                    </a:lnTo>
                    <a:lnTo>
                      <a:pt x="6227" y="4558"/>
                    </a:lnTo>
                    <a:lnTo>
                      <a:pt x="6225" y="4549"/>
                    </a:lnTo>
                    <a:lnTo>
                      <a:pt x="6225" y="4541"/>
                    </a:lnTo>
                    <a:lnTo>
                      <a:pt x="6222" y="4523"/>
                    </a:lnTo>
                    <a:lnTo>
                      <a:pt x="6217" y="4504"/>
                    </a:lnTo>
                    <a:lnTo>
                      <a:pt x="6211" y="4484"/>
                    </a:lnTo>
                    <a:lnTo>
                      <a:pt x="6206" y="4460"/>
                    </a:lnTo>
                    <a:lnTo>
                      <a:pt x="6203" y="4437"/>
                    </a:lnTo>
                    <a:lnTo>
                      <a:pt x="6202" y="4414"/>
                    </a:lnTo>
                    <a:lnTo>
                      <a:pt x="6201" y="4391"/>
                    </a:lnTo>
                    <a:lnTo>
                      <a:pt x="6201" y="4368"/>
                    </a:lnTo>
                    <a:lnTo>
                      <a:pt x="6201" y="4356"/>
                    </a:lnTo>
                    <a:lnTo>
                      <a:pt x="6201" y="4345"/>
                    </a:lnTo>
                    <a:lnTo>
                      <a:pt x="6203" y="4337"/>
                    </a:lnTo>
                    <a:lnTo>
                      <a:pt x="6205" y="4328"/>
                    </a:lnTo>
                    <a:lnTo>
                      <a:pt x="6212" y="4314"/>
                    </a:lnTo>
                    <a:lnTo>
                      <a:pt x="6222" y="4300"/>
                    </a:lnTo>
                    <a:lnTo>
                      <a:pt x="6234" y="4284"/>
                    </a:lnTo>
                    <a:lnTo>
                      <a:pt x="6245" y="4271"/>
                    </a:lnTo>
                    <a:lnTo>
                      <a:pt x="6254" y="4258"/>
                    </a:lnTo>
                    <a:lnTo>
                      <a:pt x="6262" y="4246"/>
                    </a:lnTo>
                    <a:lnTo>
                      <a:pt x="6268" y="4234"/>
                    </a:lnTo>
                    <a:lnTo>
                      <a:pt x="6273" y="4224"/>
                    </a:lnTo>
                    <a:lnTo>
                      <a:pt x="6277" y="4210"/>
                    </a:lnTo>
                    <a:lnTo>
                      <a:pt x="6279" y="4191"/>
                    </a:lnTo>
                    <a:lnTo>
                      <a:pt x="6281" y="4170"/>
                    </a:lnTo>
                    <a:lnTo>
                      <a:pt x="6284" y="4155"/>
                    </a:lnTo>
                    <a:lnTo>
                      <a:pt x="6286" y="4138"/>
                    </a:lnTo>
                    <a:lnTo>
                      <a:pt x="6290" y="4119"/>
                    </a:lnTo>
                    <a:lnTo>
                      <a:pt x="6293" y="4098"/>
                    </a:lnTo>
                    <a:lnTo>
                      <a:pt x="6294" y="4078"/>
                    </a:lnTo>
                    <a:lnTo>
                      <a:pt x="6294" y="4069"/>
                    </a:lnTo>
                    <a:lnTo>
                      <a:pt x="6294" y="4062"/>
                    </a:lnTo>
                    <a:lnTo>
                      <a:pt x="6296" y="4057"/>
                    </a:lnTo>
                    <a:lnTo>
                      <a:pt x="6298" y="4054"/>
                    </a:lnTo>
                    <a:lnTo>
                      <a:pt x="6300" y="4053"/>
                    </a:lnTo>
                    <a:lnTo>
                      <a:pt x="6304" y="4053"/>
                    </a:lnTo>
                    <a:lnTo>
                      <a:pt x="6309" y="4054"/>
                    </a:lnTo>
                    <a:lnTo>
                      <a:pt x="6315" y="4057"/>
                    </a:lnTo>
                    <a:lnTo>
                      <a:pt x="6334" y="4067"/>
                    </a:lnTo>
                    <a:lnTo>
                      <a:pt x="6356" y="4078"/>
                    </a:lnTo>
                    <a:lnTo>
                      <a:pt x="6380" y="4088"/>
                    </a:lnTo>
                    <a:lnTo>
                      <a:pt x="6400" y="4097"/>
                    </a:lnTo>
                    <a:lnTo>
                      <a:pt x="6414" y="4101"/>
                    </a:lnTo>
                    <a:lnTo>
                      <a:pt x="6426" y="4103"/>
                    </a:lnTo>
                    <a:lnTo>
                      <a:pt x="6431" y="4103"/>
                    </a:lnTo>
                    <a:lnTo>
                      <a:pt x="6436" y="4101"/>
                    </a:lnTo>
                    <a:lnTo>
                      <a:pt x="6442" y="4099"/>
                    </a:lnTo>
                    <a:lnTo>
                      <a:pt x="6448" y="4095"/>
                    </a:lnTo>
                    <a:lnTo>
                      <a:pt x="6460" y="4088"/>
                    </a:lnTo>
                    <a:lnTo>
                      <a:pt x="6470" y="4081"/>
                    </a:lnTo>
                    <a:lnTo>
                      <a:pt x="6483" y="4074"/>
                    </a:lnTo>
                    <a:lnTo>
                      <a:pt x="6498" y="4068"/>
                    </a:lnTo>
                    <a:lnTo>
                      <a:pt x="6519" y="4065"/>
                    </a:lnTo>
                    <a:lnTo>
                      <a:pt x="6542" y="4062"/>
                    </a:lnTo>
                    <a:lnTo>
                      <a:pt x="6554" y="4061"/>
                    </a:lnTo>
                    <a:lnTo>
                      <a:pt x="6564" y="4059"/>
                    </a:lnTo>
                    <a:lnTo>
                      <a:pt x="6569" y="4056"/>
                    </a:lnTo>
                    <a:lnTo>
                      <a:pt x="6573" y="4055"/>
                    </a:lnTo>
                    <a:lnTo>
                      <a:pt x="6577" y="4051"/>
                    </a:lnTo>
                    <a:lnTo>
                      <a:pt x="6580" y="4049"/>
                    </a:lnTo>
                    <a:lnTo>
                      <a:pt x="6584" y="4042"/>
                    </a:lnTo>
                    <a:lnTo>
                      <a:pt x="6587" y="4034"/>
                    </a:lnTo>
                    <a:lnTo>
                      <a:pt x="6588" y="4025"/>
                    </a:lnTo>
                    <a:lnTo>
                      <a:pt x="6588" y="4017"/>
                    </a:lnTo>
                    <a:lnTo>
                      <a:pt x="6588" y="4007"/>
                    </a:lnTo>
                    <a:lnTo>
                      <a:pt x="6590" y="3999"/>
                    </a:lnTo>
                    <a:lnTo>
                      <a:pt x="6592" y="3994"/>
                    </a:lnTo>
                    <a:lnTo>
                      <a:pt x="6593" y="3990"/>
                    </a:lnTo>
                    <a:lnTo>
                      <a:pt x="6596" y="3985"/>
                    </a:lnTo>
                    <a:lnTo>
                      <a:pt x="6599" y="3980"/>
                    </a:lnTo>
                    <a:lnTo>
                      <a:pt x="6613" y="3962"/>
                    </a:lnTo>
                    <a:lnTo>
                      <a:pt x="6627" y="3946"/>
                    </a:lnTo>
                    <a:lnTo>
                      <a:pt x="6642" y="3929"/>
                    </a:lnTo>
                    <a:lnTo>
                      <a:pt x="6656" y="3916"/>
                    </a:lnTo>
                    <a:lnTo>
                      <a:pt x="6663" y="3910"/>
                    </a:lnTo>
                    <a:lnTo>
                      <a:pt x="6669" y="3904"/>
                    </a:lnTo>
                    <a:lnTo>
                      <a:pt x="6672" y="3898"/>
                    </a:lnTo>
                    <a:lnTo>
                      <a:pt x="6676" y="3893"/>
                    </a:lnTo>
                    <a:lnTo>
                      <a:pt x="6681" y="3883"/>
                    </a:lnTo>
                    <a:lnTo>
                      <a:pt x="6684" y="3873"/>
                    </a:lnTo>
                    <a:lnTo>
                      <a:pt x="6687" y="3868"/>
                    </a:lnTo>
                    <a:lnTo>
                      <a:pt x="6690" y="3862"/>
                    </a:lnTo>
                    <a:lnTo>
                      <a:pt x="6695" y="3857"/>
                    </a:lnTo>
                    <a:lnTo>
                      <a:pt x="6702" y="3849"/>
                    </a:lnTo>
                    <a:lnTo>
                      <a:pt x="6716" y="3838"/>
                    </a:lnTo>
                    <a:lnTo>
                      <a:pt x="6732" y="3826"/>
                    </a:lnTo>
                    <a:lnTo>
                      <a:pt x="6751" y="3810"/>
                    </a:lnTo>
                    <a:lnTo>
                      <a:pt x="6776" y="3791"/>
                    </a:lnTo>
                    <a:lnTo>
                      <a:pt x="6802" y="3771"/>
                    </a:lnTo>
                    <a:lnTo>
                      <a:pt x="6826" y="3753"/>
                    </a:lnTo>
                    <a:lnTo>
                      <a:pt x="6848" y="3738"/>
                    </a:lnTo>
                    <a:lnTo>
                      <a:pt x="6872" y="3721"/>
                    </a:lnTo>
                    <a:lnTo>
                      <a:pt x="6895" y="3707"/>
                    </a:lnTo>
                    <a:lnTo>
                      <a:pt x="6911" y="3697"/>
                    </a:lnTo>
                    <a:lnTo>
                      <a:pt x="6915" y="3696"/>
                    </a:lnTo>
                    <a:lnTo>
                      <a:pt x="6919" y="3696"/>
                    </a:lnTo>
                    <a:lnTo>
                      <a:pt x="6923" y="3696"/>
                    </a:lnTo>
                    <a:lnTo>
                      <a:pt x="6929" y="3697"/>
                    </a:lnTo>
                    <a:lnTo>
                      <a:pt x="6942" y="3701"/>
                    </a:lnTo>
                    <a:lnTo>
                      <a:pt x="6958" y="3706"/>
                    </a:lnTo>
                    <a:lnTo>
                      <a:pt x="6973" y="3709"/>
                    </a:lnTo>
                    <a:lnTo>
                      <a:pt x="6989" y="3713"/>
                    </a:lnTo>
                    <a:lnTo>
                      <a:pt x="6997" y="3713"/>
                    </a:lnTo>
                    <a:lnTo>
                      <a:pt x="7004" y="3713"/>
                    </a:lnTo>
                    <a:lnTo>
                      <a:pt x="7011" y="3712"/>
                    </a:lnTo>
                    <a:lnTo>
                      <a:pt x="7018" y="3709"/>
                    </a:lnTo>
                    <a:lnTo>
                      <a:pt x="7026" y="3707"/>
                    </a:lnTo>
                    <a:lnTo>
                      <a:pt x="7031" y="3702"/>
                    </a:lnTo>
                    <a:lnTo>
                      <a:pt x="7039" y="3697"/>
                    </a:lnTo>
                    <a:lnTo>
                      <a:pt x="7045" y="3691"/>
                    </a:lnTo>
                    <a:lnTo>
                      <a:pt x="7058" y="3677"/>
                    </a:lnTo>
                    <a:lnTo>
                      <a:pt x="7069" y="3663"/>
                    </a:lnTo>
                    <a:lnTo>
                      <a:pt x="7081" y="3649"/>
                    </a:lnTo>
                    <a:lnTo>
                      <a:pt x="7092" y="3637"/>
                    </a:lnTo>
                    <a:lnTo>
                      <a:pt x="7097" y="3631"/>
                    </a:lnTo>
                    <a:lnTo>
                      <a:pt x="7102" y="3627"/>
                    </a:lnTo>
                    <a:lnTo>
                      <a:pt x="7108" y="3624"/>
                    </a:lnTo>
                    <a:lnTo>
                      <a:pt x="7112" y="3622"/>
                    </a:lnTo>
                    <a:lnTo>
                      <a:pt x="7131" y="3619"/>
                    </a:lnTo>
                    <a:lnTo>
                      <a:pt x="7150" y="3616"/>
                    </a:lnTo>
                    <a:lnTo>
                      <a:pt x="7171" y="3614"/>
                    </a:lnTo>
                    <a:lnTo>
                      <a:pt x="7191" y="3612"/>
                    </a:lnTo>
                    <a:lnTo>
                      <a:pt x="7206" y="3609"/>
                    </a:lnTo>
                    <a:lnTo>
                      <a:pt x="7217" y="3609"/>
                    </a:lnTo>
                    <a:lnTo>
                      <a:pt x="7228" y="3609"/>
                    </a:lnTo>
                    <a:lnTo>
                      <a:pt x="7239" y="3612"/>
                    </a:lnTo>
                    <a:lnTo>
                      <a:pt x="7260" y="3619"/>
                    </a:lnTo>
                    <a:lnTo>
                      <a:pt x="7272" y="3625"/>
                    </a:lnTo>
                    <a:lnTo>
                      <a:pt x="7283" y="3626"/>
                    </a:lnTo>
                    <a:lnTo>
                      <a:pt x="7302" y="3625"/>
                    </a:lnTo>
                    <a:lnTo>
                      <a:pt x="7325" y="3622"/>
                    </a:lnTo>
                    <a:lnTo>
                      <a:pt x="7345" y="3619"/>
                    </a:lnTo>
                    <a:lnTo>
                      <a:pt x="7358" y="3615"/>
                    </a:lnTo>
                    <a:lnTo>
                      <a:pt x="7374" y="3610"/>
                    </a:lnTo>
                    <a:lnTo>
                      <a:pt x="7381" y="3608"/>
                    </a:lnTo>
                    <a:lnTo>
                      <a:pt x="7387" y="3605"/>
                    </a:lnTo>
                    <a:lnTo>
                      <a:pt x="7393" y="3601"/>
                    </a:lnTo>
                    <a:lnTo>
                      <a:pt x="7398" y="3597"/>
                    </a:lnTo>
                    <a:lnTo>
                      <a:pt x="7400" y="3594"/>
                    </a:lnTo>
                    <a:lnTo>
                      <a:pt x="7401" y="3590"/>
                    </a:lnTo>
                    <a:lnTo>
                      <a:pt x="7401" y="3587"/>
                    </a:lnTo>
                    <a:lnTo>
                      <a:pt x="7402" y="3583"/>
                    </a:lnTo>
                    <a:lnTo>
                      <a:pt x="7406" y="3559"/>
                    </a:lnTo>
                    <a:lnTo>
                      <a:pt x="7411" y="3525"/>
                    </a:lnTo>
                    <a:lnTo>
                      <a:pt x="7415" y="3488"/>
                    </a:lnTo>
                    <a:lnTo>
                      <a:pt x="7419" y="3460"/>
                    </a:lnTo>
                    <a:lnTo>
                      <a:pt x="7421" y="3432"/>
                    </a:lnTo>
                    <a:lnTo>
                      <a:pt x="7425" y="3398"/>
                    </a:lnTo>
                    <a:lnTo>
                      <a:pt x="7428" y="3367"/>
                    </a:lnTo>
                    <a:lnTo>
                      <a:pt x="7431" y="3344"/>
                    </a:lnTo>
                    <a:lnTo>
                      <a:pt x="7431" y="3335"/>
                    </a:lnTo>
                    <a:lnTo>
                      <a:pt x="7431" y="3326"/>
                    </a:lnTo>
                    <a:lnTo>
                      <a:pt x="7431" y="3322"/>
                    </a:lnTo>
                    <a:lnTo>
                      <a:pt x="7432" y="3317"/>
                    </a:lnTo>
                    <a:lnTo>
                      <a:pt x="7433" y="3313"/>
                    </a:lnTo>
                    <a:lnTo>
                      <a:pt x="7436" y="3310"/>
                    </a:lnTo>
                    <a:lnTo>
                      <a:pt x="7439" y="3306"/>
                    </a:lnTo>
                    <a:lnTo>
                      <a:pt x="7446" y="3303"/>
                    </a:lnTo>
                    <a:lnTo>
                      <a:pt x="7452" y="3300"/>
                    </a:lnTo>
                    <a:lnTo>
                      <a:pt x="7459" y="3298"/>
                    </a:lnTo>
                    <a:lnTo>
                      <a:pt x="7475" y="3291"/>
                    </a:lnTo>
                    <a:lnTo>
                      <a:pt x="7492" y="3284"/>
                    </a:lnTo>
                    <a:lnTo>
                      <a:pt x="7508" y="3279"/>
                    </a:lnTo>
                    <a:lnTo>
                      <a:pt x="7521" y="3274"/>
                    </a:lnTo>
                    <a:lnTo>
                      <a:pt x="7537" y="3271"/>
                    </a:lnTo>
                    <a:lnTo>
                      <a:pt x="7546" y="3269"/>
                    </a:lnTo>
                    <a:lnTo>
                      <a:pt x="7555" y="3267"/>
                    </a:lnTo>
                    <a:lnTo>
                      <a:pt x="7557" y="3266"/>
                    </a:lnTo>
                    <a:lnTo>
                      <a:pt x="7557" y="3260"/>
                    </a:lnTo>
                    <a:lnTo>
                      <a:pt x="7557" y="3250"/>
                    </a:lnTo>
                    <a:close/>
                  </a:path>
                </a:pathLst>
              </a:custGeom>
              <a:solidFill>
                <a:srgbClr val="3B8ABF"/>
              </a:solidFill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1" name="宁夏">
                <a:extLst>
                  <a:ext uri="{FF2B5EF4-FFF2-40B4-BE49-F238E27FC236}">
                    <a16:creationId xmlns:a16="http://schemas.microsoft.com/office/drawing/2014/main" id="{29FFADEF-7C41-4B94-9F22-927D32EF82EE}"/>
                  </a:ext>
                </a:extLst>
              </p:cNvPr>
              <p:cNvSpPr/>
              <p:nvPr/>
            </p:nvSpPr>
            <p:spPr bwMode="auto">
              <a:xfrm>
                <a:off x="3604568" y="2336855"/>
                <a:ext cx="434127" cy="670923"/>
              </a:xfrm>
              <a:custGeom>
                <a:avLst/>
                <a:gdLst>
                  <a:gd name="T0" fmla="*/ 1014 w 1159"/>
                  <a:gd name="T1" fmla="*/ 989 h 1815"/>
                  <a:gd name="T2" fmla="*/ 1037 w 1159"/>
                  <a:gd name="T3" fmla="*/ 980 h 1815"/>
                  <a:gd name="T4" fmla="*/ 1047 w 1159"/>
                  <a:gd name="T5" fmla="*/ 964 h 1815"/>
                  <a:gd name="T6" fmla="*/ 1031 w 1159"/>
                  <a:gd name="T7" fmla="*/ 934 h 1815"/>
                  <a:gd name="T8" fmla="*/ 1024 w 1159"/>
                  <a:gd name="T9" fmla="*/ 903 h 1815"/>
                  <a:gd name="T10" fmla="*/ 1038 w 1159"/>
                  <a:gd name="T11" fmla="*/ 826 h 1815"/>
                  <a:gd name="T12" fmla="*/ 1043 w 1159"/>
                  <a:gd name="T13" fmla="*/ 776 h 1815"/>
                  <a:gd name="T14" fmla="*/ 1089 w 1159"/>
                  <a:gd name="T15" fmla="*/ 739 h 1815"/>
                  <a:gd name="T16" fmla="*/ 1158 w 1159"/>
                  <a:gd name="T17" fmla="*/ 676 h 1815"/>
                  <a:gd name="T18" fmla="*/ 1090 w 1159"/>
                  <a:gd name="T19" fmla="*/ 617 h 1815"/>
                  <a:gd name="T20" fmla="*/ 971 w 1159"/>
                  <a:gd name="T21" fmla="*/ 553 h 1815"/>
                  <a:gd name="T22" fmla="*/ 794 w 1159"/>
                  <a:gd name="T23" fmla="*/ 482 h 1815"/>
                  <a:gd name="T24" fmla="*/ 819 w 1159"/>
                  <a:gd name="T25" fmla="*/ 422 h 1815"/>
                  <a:gd name="T26" fmla="*/ 824 w 1159"/>
                  <a:gd name="T27" fmla="*/ 343 h 1815"/>
                  <a:gd name="T28" fmla="*/ 855 w 1159"/>
                  <a:gd name="T29" fmla="*/ 276 h 1815"/>
                  <a:gd name="T30" fmla="*/ 953 w 1159"/>
                  <a:gd name="T31" fmla="*/ 159 h 1815"/>
                  <a:gd name="T32" fmla="*/ 892 w 1159"/>
                  <a:gd name="T33" fmla="*/ 82 h 1815"/>
                  <a:gd name="T34" fmla="*/ 844 w 1159"/>
                  <a:gd name="T35" fmla="*/ 1 h 1815"/>
                  <a:gd name="T36" fmla="*/ 731 w 1159"/>
                  <a:gd name="T37" fmla="*/ 31 h 1815"/>
                  <a:gd name="T38" fmla="*/ 682 w 1159"/>
                  <a:gd name="T39" fmla="*/ 84 h 1815"/>
                  <a:gd name="T40" fmla="*/ 587 w 1159"/>
                  <a:gd name="T41" fmla="*/ 254 h 1815"/>
                  <a:gd name="T42" fmla="*/ 568 w 1159"/>
                  <a:gd name="T43" fmla="*/ 423 h 1815"/>
                  <a:gd name="T44" fmla="*/ 541 w 1159"/>
                  <a:gd name="T45" fmla="*/ 627 h 1815"/>
                  <a:gd name="T46" fmla="*/ 464 w 1159"/>
                  <a:gd name="T47" fmla="*/ 679 h 1815"/>
                  <a:gd name="T48" fmla="*/ 376 w 1159"/>
                  <a:gd name="T49" fmla="*/ 682 h 1815"/>
                  <a:gd name="T50" fmla="*/ 244 w 1159"/>
                  <a:gd name="T51" fmla="*/ 755 h 1815"/>
                  <a:gd name="T52" fmla="*/ 79 w 1159"/>
                  <a:gd name="T53" fmla="*/ 763 h 1815"/>
                  <a:gd name="T54" fmla="*/ 12 w 1159"/>
                  <a:gd name="T55" fmla="*/ 803 h 1815"/>
                  <a:gd name="T56" fmla="*/ 108 w 1159"/>
                  <a:gd name="T57" fmla="*/ 822 h 1815"/>
                  <a:gd name="T58" fmla="*/ 156 w 1159"/>
                  <a:gd name="T59" fmla="*/ 855 h 1815"/>
                  <a:gd name="T60" fmla="*/ 144 w 1159"/>
                  <a:gd name="T61" fmla="*/ 922 h 1815"/>
                  <a:gd name="T62" fmla="*/ 226 w 1159"/>
                  <a:gd name="T63" fmla="*/ 965 h 1815"/>
                  <a:gd name="T64" fmla="*/ 307 w 1159"/>
                  <a:gd name="T65" fmla="*/ 1053 h 1815"/>
                  <a:gd name="T66" fmla="*/ 348 w 1159"/>
                  <a:gd name="T67" fmla="*/ 1128 h 1815"/>
                  <a:gd name="T68" fmla="*/ 327 w 1159"/>
                  <a:gd name="T69" fmla="*/ 1212 h 1815"/>
                  <a:gd name="T70" fmla="*/ 394 w 1159"/>
                  <a:gd name="T71" fmla="*/ 1334 h 1815"/>
                  <a:gd name="T72" fmla="*/ 401 w 1159"/>
                  <a:gd name="T73" fmla="*/ 1407 h 1815"/>
                  <a:gd name="T74" fmla="*/ 333 w 1159"/>
                  <a:gd name="T75" fmla="*/ 1463 h 1815"/>
                  <a:gd name="T76" fmla="*/ 364 w 1159"/>
                  <a:gd name="T77" fmla="*/ 1551 h 1815"/>
                  <a:gd name="T78" fmla="*/ 401 w 1159"/>
                  <a:gd name="T79" fmla="*/ 1594 h 1815"/>
                  <a:gd name="T80" fmla="*/ 484 w 1159"/>
                  <a:gd name="T81" fmla="*/ 1594 h 1815"/>
                  <a:gd name="T82" fmla="*/ 501 w 1159"/>
                  <a:gd name="T83" fmla="*/ 1664 h 1815"/>
                  <a:gd name="T84" fmla="*/ 540 w 1159"/>
                  <a:gd name="T85" fmla="*/ 1673 h 1815"/>
                  <a:gd name="T86" fmla="*/ 537 w 1159"/>
                  <a:gd name="T87" fmla="*/ 1728 h 1815"/>
                  <a:gd name="T88" fmla="*/ 591 w 1159"/>
                  <a:gd name="T89" fmla="*/ 1736 h 1815"/>
                  <a:gd name="T90" fmla="*/ 641 w 1159"/>
                  <a:gd name="T91" fmla="*/ 1729 h 1815"/>
                  <a:gd name="T92" fmla="*/ 698 w 1159"/>
                  <a:gd name="T93" fmla="*/ 1813 h 1815"/>
                  <a:gd name="T94" fmla="*/ 732 w 1159"/>
                  <a:gd name="T95" fmla="*/ 1697 h 1815"/>
                  <a:gd name="T96" fmla="*/ 741 w 1159"/>
                  <a:gd name="T97" fmla="*/ 1589 h 1815"/>
                  <a:gd name="T98" fmla="*/ 816 w 1159"/>
                  <a:gd name="T99" fmla="*/ 1615 h 1815"/>
                  <a:gd name="T100" fmla="*/ 877 w 1159"/>
                  <a:gd name="T101" fmla="*/ 1576 h 1815"/>
                  <a:gd name="T102" fmla="*/ 882 w 1159"/>
                  <a:gd name="T103" fmla="*/ 1499 h 1815"/>
                  <a:gd name="T104" fmla="*/ 850 w 1159"/>
                  <a:gd name="T105" fmla="*/ 1385 h 1815"/>
                  <a:gd name="T106" fmla="*/ 757 w 1159"/>
                  <a:gd name="T107" fmla="*/ 1353 h 1815"/>
                  <a:gd name="T108" fmla="*/ 751 w 1159"/>
                  <a:gd name="T109" fmla="*/ 1269 h 1815"/>
                  <a:gd name="T110" fmla="*/ 738 w 1159"/>
                  <a:gd name="T111" fmla="*/ 1225 h 1815"/>
                  <a:gd name="T112" fmla="*/ 773 w 1159"/>
                  <a:gd name="T113" fmla="*/ 1150 h 1815"/>
                  <a:gd name="T114" fmla="*/ 805 w 1159"/>
                  <a:gd name="T115" fmla="*/ 1086 h 1815"/>
                  <a:gd name="T116" fmla="*/ 770 w 1159"/>
                  <a:gd name="T117" fmla="*/ 1041 h 1815"/>
                  <a:gd name="T118" fmla="*/ 801 w 1159"/>
                  <a:gd name="T119" fmla="*/ 1016 h 1815"/>
                  <a:gd name="T120" fmla="*/ 832 w 1159"/>
                  <a:gd name="T121" fmla="*/ 979 h 18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159" h="1815">
                    <a:moveTo>
                      <a:pt x="920" y="986"/>
                    </a:moveTo>
                    <a:lnTo>
                      <a:pt x="933" y="984"/>
                    </a:lnTo>
                    <a:lnTo>
                      <a:pt x="943" y="982"/>
                    </a:lnTo>
                    <a:lnTo>
                      <a:pt x="953" y="978"/>
                    </a:lnTo>
                    <a:lnTo>
                      <a:pt x="964" y="977"/>
                    </a:lnTo>
                    <a:lnTo>
                      <a:pt x="970" y="977"/>
                    </a:lnTo>
                    <a:lnTo>
                      <a:pt x="976" y="977"/>
                    </a:lnTo>
                    <a:lnTo>
                      <a:pt x="983" y="978"/>
                    </a:lnTo>
                    <a:lnTo>
                      <a:pt x="990" y="978"/>
                    </a:lnTo>
                    <a:lnTo>
                      <a:pt x="996" y="979"/>
                    </a:lnTo>
                    <a:lnTo>
                      <a:pt x="1002" y="982"/>
                    </a:lnTo>
                    <a:lnTo>
                      <a:pt x="1007" y="984"/>
                    </a:lnTo>
                    <a:lnTo>
                      <a:pt x="1011" y="988"/>
                    </a:lnTo>
                    <a:lnTo>
                      <a:pt x="1014" y="989"/>
                    </a:lnTo>
                    <a:lnTo>
                      <a:pt x="1018" y="990"/>
                    </a:lnTo>
                    <a:lnTo>
                      <a:pt x="1020" y="990"/>
                    </a:lnTo>
                    <a:lnTo>
                      <a:pt x="1021" y="990"/>
                    </a:lnTo>
                    <a:lnTo>
                      <a:pt x="1025" y="990"/>
                    </a:lnTo>
                    <a:lnTo>
                      <a:pt x="1030" y="990"/>
                    </a:lnTo>
                    <a:lnTo>
                      <a:pt x="1032" y="989"/>
                    </a:lnTo>
                    <a:lnTo>
                      <a:pt x="1033" y="988"/>
                    </a:lnTo>
                    <a:lnTo>
                      <a:pt x="1033" y="985"/>
                    </a:lnTo>
                    <a:lnTo>
                      <a:pt x="1033" y="984"/>
                    </a:lnTo>
                    <a:lnTo>
                      <a:pt x="1034" y="983"/>
                    </a:lnTo>
                    <a:lnTo>
                      <a:pt x="1035" y="982"/>
                    </a:lnTo>
                    <a:lnTo>
                      <a:pt x="1035" y="982"/>
                    </a:lnTo>
                    <a:lnTo>
                      <a:pt x="1035" y="980"/>
                    </a:lnTo>
                    <a:lnTo>
                      <a:pt x="1037" y="980"/>
                    </a:lnTo>
                    <a:lnTo>
                      <a:pt x="1038" y="980"/>
                    </a:lnTo>
                    <a:lnTo>
                      <a:pt x="1039" y="979"/>
                    </a:lnTo>
                    <a:lnTo>
                      <a:pt x="1040" y="979"/>
                    </a:lnTo>
                    <a:lnTo>
                      <a:pt x="1041" y="978"/>
                    </a:lnTo>
                    <a:lnTo>
                      <a:pt x="1043" y="978"/>
                    </a:lnTo>
                    <a:lnTo>
                      <a:pt x="1044" y="977"/>
                    </a:lnTo>
                    <a:lnTo>
                      <a:pt x="1045" y="977"/>
                    </a:lnTo>
                    <a:lnTo>
                      <a:pt x="1047" y="973"/>
                    </a:lnTo>
                    <a:lnTo>
                      <a:pt x="1049" y="971"/>
                    </a:lnTo>
                    <a:lnTo>
                      <a:pt x="1049" y="971"/>
                    </a:lnTo>
                    <a:lnTo>
                      <a:pt x="1049" y="969"/>
                    </a:lnTo>
                    <a:lnTo>
                      <a:pt x="1049" y="967"/>
                    </a:lnTo>
                    <a:lnTo>
                      <a:pt x="1049" y="966"/>
                    </a:lnTo>
                    <a:lnTo>
                      <a:pt x="1047" y="964"/>
                    </a:lnTo>
                    <a:lnTo>
                      <a:pt x="1045" y="960"/>
                    </a:lnTo>
                    <a:lnTo>
                      <a:pt x="1043" y="958"/>
                    </a:lnTo>
                    <a:lnTo>
                      <a:pt x="1040" y="956"/>
                    </a:lnTo>
                    <a:lnTo>
                      <a:pt x="1037" y="954"/>
                    </a:lnTo>
                    <a:lnTo>
                      <a:pt x="1035" y="952"/>
                    </a:lnTo>
                    <a:lnTo>
                      <a:pt x="1032" y="951"/>
                    </a:lnTo>
                    <a:lnTo>
                      <a:pt x="1028" y="948"/>
                    </a:lnTo>
                    <a:lnTo>
                      <a:pt x="1026" y="946"/>
                    </a:lnTo>
                    <a:lnTo>
                      <a:pt x="1025" y="944"/>
                    </a:lnTo>
                    <a:lnTo>
                      <a:pt x="1025" y="941"/>
                    </a:lnTo>
                    <a:lnTo>
                      <a:pt x="1026" y="939"/>
                    </a:lnTo>
                    <a:lnTo>
                      <a:pt x="1027" y="937"/>
                    </a:lnTo>
                    <a:lnTo>
                      <a:pt x="1030" y="935"/>
                    </a:lnTo>
                    <a:lnTo>
                      <a:pt x="1031" y="934"/>
                    </a:lnTo>
                    <a:lnTo>
                      <a:pt x="1032" y="933"/>
                    </a:lnTo>
                    <a:lnTo>
                      <a:pt x="1033" y="931"/>
                    </a:lnTo>
                    <a:lnTo>
                      <a:pt x="1034" y="929"/>
                    </a:lnTo>
                    <a:lnTo>
                      <a:pt x="1034" y="928"/>
                    </a:lnTo>
                    <a:lnTo>
                      <a:pt x="1034" y="927"/>
                    </a:lnTo>
                    <a:lnTo>
                      <a:pt x="1034" y="926"/>
                    </a:lnTo>
                    <a:lnTo>
                      <a:pt x="1033" y="925"/>
                    </a:lnTo>
                    <a:lnTo>
                      <a:pt x="1032" y="922"/>
                    </a:lnTo>
                    <a:lnTo>
                      <a:pt x="1030" y="919"/>
                    </a:lnTo>
                    <a:lnTo>
                      <a:pt x="1027" y="916"/>
                    </a:lnTo>
                    <a:lnTo>
                      <a:pt x="1025" y="913"/>
                    </a:lnTo>
                    <a:lnTo>
                      <a:pt x="1024" y="909"/>
                    </a:lnTo>
                    <a:lnTo>
                      <a:pt x="1024" y="907"/>
                    </a:lnTo>
                    <a:lnTo>
                      <a:pt x="1024" y="903"/>
                    </a:lnTo>
                    <a:lnTo>
                      <a:pt x="1024" y="897"/>
                    </a:lnTo>
                    <a:lnTo>
                      <a:pt x="1024" y="893"/>
                    </a:lnTo>
                    <a:lnTo>
                      <a:pt x="1024" y="885"/>
                    </a:lnTo>
                    <a:lnTo>
                      <a:pt x="1024" y="875"/>
                    </a:lnTo>
                    <a:lnTo>
                      <a:pt x="1024" y="871"/>
                    </a:lnTo>
                    <a:lnTo>
                      <a:pt x="1024" y="868"/>
                    </a:lnTo>
                    <a:lnTo>
                      <a:pt x="1024" y="863"/>
                    </a:lnTo>
                    <a:lnTo>
                      <a:pt x="1025" y="856"/>
                    </a:lnTo>
                    <a:lnTo>
                      <a:pt x="1026" y="850"/>
                    </a:lnTo>
                    <a:lnTo>
                      <a:pt x="1027" y="843"/>
                    </a:lnTo>
                    <a:lnTo>
                      <a:pt x="1030" y="838"/>
                    </a:lnTo>
                    <a:lnTo>
                      <a:pt x="1032" y="833"/>
                    </a:lnTo>
                    <a:lnTo>
                      <a:pt x="1035" y="830"/>
                    </a:lnTo>
                    <a:lnTo>
                      <a:pt x="1038" y="826"/>
                    </a:lnTo>
                    <a:lnTo>
                      <a:pt x="1045" y="820"/>
                    </a:lnTo>
                    <a:lnTo>
                      <a:pt x="1050" y="814"/>
                    </a:lnTo>
                    <a:lnTo>
                      <a:pt x="1051" y="809"/>
                    </a:lnTo>
                    <a:lnTo>
                      <a:pt x="1051" y="805"/>
                    </a:lnTo>
                    <a:lnTo>
                      <a:pt x="1050" y="802"/>
                    </a:lnTo>
                    <a:lnTo>
                      <a:pt x="1049" y="801"/>
                    </a:lnTo>
                    <a:lnTo>
                      <a:pt x="1046" y="799"/>
                    </a:lnTo>
                    <a:lnTo>
                      <a:pt x="1044" y="796"/>
                    </a:lnTo>
                    <a:lnTo>
                      <a:pt x="1041" y="794"/>
                    </a:lnTo>
                    <a:lnTo>
                      <a:pt x="1038" y="789"/>
                    </a:lnTo>
                    <a:lnTo>
                      <a:pt x="1038" y="786"/>
                    </a:lnTo>
                    <a:lnTo>
                      <a:pt x="1039" y="782"/>
                    </a:lnTo>
                    <a:lnTo>
                      <a:pt x="1041" y="778"/>
                    </a:lnTo>
                    <a:lnTo>
                      <a:pt x="1043" y="776"/>
                    </a:lnTo>
                    <a:lnTo>
                      <a:pt x="1046" y="774"/>
                    </a:lnTo>
                    <a:lnTo>
                      <a:pt x="1050" y="770"/>
                    </a:lnTo>
                    <a:lnTo>
                      <a:pt x="1055" y="765"/>
                    </a:lnTo>
                    <a:lnTo>
                      <a:pt x="1059" y="761"/>
                    </a:lnTo>
                    <a:lnTo>
                      <a:pt x="1063" y="757"/>
                    </a:lnTo>
                    <a:lnTo>
                      <a:pt x="1065" y="755"/>
                    </a:lnTo>
                    <a:lnTo>
                      <a:pt x="1069" y="752"/>
                    </a:lnTo>
                    <a:lnTo>
                      <a:pt x="1072" y="750"/>
                    </a:lnTo>
                    <a:lnTo>
                      <a:pt x="1077" y="746"/>
                    </a:lnTo>
                    <a:lnTo>
                      <a:pt x="1079" y="745"/>
                    </a:lnTo>
                    <a:lnTo>
                      <a:pt x="1082" y="744"/>
                    </a:lnTo>
                    <a:lnTo>
                      <a:pt x="1084" y="743"/>
                    </a:lnTo>
                    <a:lnTo>
                      <a:pt x="1087" y="742"/>
                    </a:lnTo>
                    <a:lnTo>
                      <a:pt x="1089" y="739"/>
                    </a:lnTo>
                    <a:lnTo>
                      <a:pt x="1091" y="736"/>
                    </a:lnTo>
                    <a:lnTo>
                      <a:pt x="1093" y="732"/>
                    </a:lnTo>
                    <a:lnTo>
                      <a:pt x="1095" y="727"/>
                    </a:lnTo>
                    <a:lnTo>
                      <a:pt x="1097" y="724"/>
                    </a:lnTo>
                    <a:lnTo>
                      <a:pt x="1102" y="720"/>
                    </a:lnTo>
                    <a:lnTo>
                      <a:pt x="1108" y="715"/>
                    </a:lnTo>
                    <a:lnTo>
                      <a:pt x="1115" y="712"/>
                    </a:lnTo>
                    <a:lnTo>
                      <a:pt x="1129" y="708"/>
                    </a:lnTo>
                    <a:lnTo>
                      <a:pt x="1142" y="704"/>
                    </a:lnTo>
                    <a:lnTo>
                      <a:pt x="1150" y="700"/>
                    </a:lnTo>
                    <a:lnTo>
                      <a:pt x="1156" y="694"/>
                    </a:lnTo>
                    <a:lnTo>
                      <a:pt x="1158" y="686"/>
                    </a:lnTo>
                    <a:lnTo>
                      <a:pt x="1159" y="680"/>
                    </a:lnTo>
                    <a:lnTo>
                      <a:pt x="1158" y="676"/>
                    </a:lnTo>
                    <a:lnTo>
                      <a:pt x="1158" y="674"/>
                    </a:lnTo>
                    <a:lnTo>
                      <a:pt x="1157" y="671"/>
                    </a:lnTo>
                    <a:lnTo>
                      <a:pt x="1154" y="668"/>
                    </a:lnTo>
                    <a:lnTo>
                      <a:pt x="1148" y="664"/>
                    </a:lnTo>
                    <a:lnTo>
                      <a:pt x="1139" y="661"/>
                    </a:lnTo>
                    <a:lnTo>
                      <a:pt x="1135" y="658"/>
                    </a:lnTo>
                    <a:lnTo>
                      <a:pt x="1129" y="655"/>
                    </a:lnTo>
                    <a:lnTo>
                      <a:pt x="1123" y="651"/>
                    </a:lnTo>
                    <a:lnTo>
                      <a:pt x="1118" y="648"/>
                    </a:lnTo>
                    <a:lnTo>
                      <a:pt x="1108" y="642"/>
                    </a:lnTo>
                    <a:lnTo>
                      <a:pt x="1100" y="635"/>
                    </a:lnTo>
                    <a:lnTo>
                      <a:pt x="1097" y="631"/>
                    </a:lnTo>
                    <a:lnTo>
                      <a:pt x="1095" y="626"/>
                    </a:lnTo>
                    <a:lnTo>
                      <a:pt x="1090" y="617"/>
                    </a:lnTo>
                    <a:lnTo>
                      <a:pt x="1088" y="607"/>
                    </a:lnTo>
                    <a:lnTo>
                      <a:pt x="1084" y="598"/>
                    </a:lnTo>
                    <a:lnTo>
                      <a:pt x="1078" y="589"/>
                    </a:lnTo>
                    <a:lnTo>
                      <a:pt x="1070" y="581"/>
                    </a:lnTo>
                    <a:lnTo>
                      <a:pt x="1060" y="574"/>
                    </a:lnTo>
                    <a:lnTo>
                      <a:pt x="1050" y="566"/>
                    </a:lnTo>
                    <a:lnTo>
                      <a:pt x="1038" y="560"/>
                    </a:lnTo>
                    <a:lnTo>
                      <a:pt x="1022" y="554"/>
                    </a:lnTo>
                    <a:lnTo>
                      <a:pt x="1012" y="551"/>
                    </a:lnTo>
                    <a:lnTo>
                      <a:pt x="1006" y="550"/>
                    </a:lnTo>
                    <a:lnTo>
                      <a:pt x="1002" y="550"/>
                    </a:lnTo>
                    <a:lnTo>
                      <a:pt x="996" y="550"/>
                    </a:lnTo>
                    <a:lnTo>
                      <a:pt x="989" y="550"/>
                    </a:lnTo>
                    <a:lnTo>
                      <a:pt x="971" y="553"/>
                    </a:lnTo>
                    <a:lnTo>
                      <a:pt x="957" y="555"/>
                    </a:lnTo>
                    <a:lnTo>
                      <a:pt x="951" y="556"/>
                    </a:lnTo>
                    <a:lnTo>
                      <a:pt x="943" y="556"/>
                    </a:lnTo>
                    <a:lnTo>
                      <a:pt x="938" y="556"/>
                    </a:lnTo>
                    <a:lnTo>
                      <a:pt x="933" y="556"/>
                    </a:lnTo>
                    <a:lnTo>
                      <a:pt x="928" y="555"/>
                    </a:lnTo>
                    <a:lnTo>
                      <a:pt x="924" y="553"/>
                    </a:lnTo>
                    <a:lnTo>
                      <a:pt x="888" y="537"/>
                    </a:lnTo>
                    <a:lnTo>
                      <a:pt x="850" y="517"/>
                    </a:lnTo>
                    <a:lnTo>
                      <a:pt x="837" y="510"/>
                    </a:lnTo>
                    <a:lnTo>
                      <a:pt x="825" y="503"/>
                    </a:lnTo>
                    <a:lnTo>
                      <a:pt x="812" y="494"/>
                    </a:lnTo>
                    <a:lnTo>
                      <a:pt x="800" y="487"/>
                    </a:lnTo>
                    <a:lnTo>
                      <a:pt x="794" y="482"/>
                    </a:lnTo>
                    <a:lnTo>
                      <a:pt x="789" y="478"/>
                    </a:lnTo>
                    <a:lnTo>
                      <a:pt x="786" y="474"/>
                    </a:lnTo>
                    <a:lnTo>
                      <a:pt x="785" y="471"/>
                    </a:lnTo>
                    <a:lnTo>
                      <a:pt x="783" y="468"/>
                    </a:lnTo>
                    <a:lnTo>
                      <a:pt x="783" y="465"/>
                    </a:lnTo>
                    <a:lnTo>
                      <a:pt x="785" y="461"/>
                    </a:lnTo>
                    <a:lnTo>
                      <a:pt x="786" y="458"/>
                    </a:lnTo>
                    <a:lnTo>
                      <a:pt x="788" y="453"/>
                    </a:lnTo>
                    <a:lnTo>
                      <a:pt x="791" y="448"/>
                    </a:lnTo>
                    <a:lnTo>
                      <a:pt x="794" y="443"/>
                    </a:lnTo>
                    <a:lnTo>
                      <a:pt x="798" y="440"/>
                    </a:lnTo>
                    <a:lnTo>
                      <a:pt x="807" y="433"/>
                    </a:lnTo>
                    <a:lnTo>
                      <a:pt x="817" y="424"/>
                    </a:lnTo>
                    <a:lnTo>
                      <a:pt x="819" y="422"/>
                    </a:lnTo>
                    <a:lnTo>
                      <a:pt x="823" y="418"/>
                    </a:lnTo>
                    <a:lnTo>
                      <a:pt x="826" y="414"/>
                    </a:lnTo>
                    <a:lnTo>
                      <a:pt x="830" y="408"/>
                    </a:lnTo>
                    <a:lnTo>
                      <a:pt x="831" y="404"/>
                    </a:lnTo>
                    <a:lnTo>
                      <a:pt x="832" y="399"/>
                    </a:lnTo>
                    <a:lnTo>
                      <a:pt x="833" y="395"/>
                    </a:lnTo>
                    <a:lnTo>
                      <a:pt x="833" y="391"/>
                    </a:lnTo>
                    <a:lnTo>
                      <a:pt x="833" y="387"/>
                    </a:lnTo>
                    <a:lnTo>
                      <a:pt x="833" y="383"/>
                    </a:lnTo>
                    <a:lnTo>
                      <a:pt x="832" y="372"/>
                    </a:lnTo>
                    <a:lnTo>
                      <a:pt x="830" y="360"/>
                    </a:lnTo>
                    <a:lnTo>
                      <a:pt x="827" y="354"/>
                    </a:lnTo>
                    <a:lnTo>
                      <a:pt x="825" y="347"/>
                    </a:lnTo>
                    <a:lnTo>
                      <a:pt x="824" y="343"/>
                    </a:lnTo>
                    <a:lnTo>
                      <a:pt x="823" y="341"/>
                    </a:lnTo>
                    <a:lnTo>
                      <a:pt x="823" y="340"/>
                    </a:lnTo>
                    <a:lnTo>
                      <a:pt x="823" y="337"/>
                    </a:lnTo>
                    <a:lnTo>
                      <a:pt x="822" y="330"/>
                    </a:lnTo>
                    <a:lnTo>
                      <a:pt x="822" y="326"/>
                    </a:lnTo>
                    <a:lnTo>
                      <a:pt x="824" y="321"/>
                    </a:lnTo>
                    <a:lnTo>
                      <a:pt x="825" y="317"/>
                    </a:lnTo>
                    <a:lnTo>
                      <a:pt x="827" y="314"/>
                    </a:lnTo>
                    <a:lnTo>
                      <a:pt x="829" y="310"/>
                    </a:lnTo>
                    <a:lnTo>
                      <a:pt x="832" y="307"/>
                    </a:lnTo>
                    <a:lnTo>
                      <a:pt x="836" y="302"/>
                    </a:lnTo>
                    <a:lnTo>
                      <a:pt x="849" y="286"/>
                    </a:lnTo>
                    <a:lnTo>
                      <a:pt x="852" y="282"/>
                    </a:lnTo>
                    <a:lnTo>
                      <a:pt x="855" y="276"/>
                    </a:lnTo>
                    <a:lnTo>
                      <a:pt x="856" y="273"/>
                    </a:lnTo>
                    <a:lnTo>
                      <a:pt x="858" y="270"/>
                    </a:lnTo>
                    <a:lnTo>
                      <a:pt x="862" y="261"/>
                    </a:lnTo>
                    <a:lnTo>
                      <a:pt x="867" y="253"/>
                    </a:lnTo>
                    <a:lnTo>
                      <a:pt x="873" y="245"/>
                    </a:lnTo>
                    <a:lnTo>
                      <a:pt x="877" y="239"/>
                    </a:lnTo>
                    <a:lnTo>
                      <a:pt x="888" y="229"/>
                    </a:lnTo>
                    <a:lnTo>
                      <a:pt x="898" y="221"/>
                    </a:lnTo>
                    <a:lnTo>
                      <a:pt x="908" y="211"/>
                    </a:lnTo>
                    <a:lnTo>
                      <a:pt x="919" y="202"/>
                    </a:lnTo>
                    <a:lnTo>
                      <a:pt x="928" y="194"/>
                    </a:lnTo>
                    <a:lnTo>
                      <a:pt x="938" y="185"/>
                    </a:lnTo>
                    <a:lnTo>
                      <a:pt x="945" y="172"/>
                    </a:lnTo>
                    <a:lnTo>
                      <a:pt x="953" y="159"/>
                    </a:lnTo>
                    <a:lnTo>
                      <a:pt x="952" y="154"/>
                    </a:lnTo>
                    <a:lnTo>
                      <a:pt x="952" y="150"/>
                    </a:lnTo>
                    <a:lnTo>
                      <a:pt x="948" y="148"/>
                    </a:lnTo>
                    <a:lnTo>
                      <a:pt x="943" y="147"/>
                    </a:lnTo>
                    <a:lnTo>
                      <a:pt x="921" y="135"/>
                    </a:lnTo>
                    <a:lnTo>
                      <a:pt x="913" y="129"/>
                    </a:lnTo>
                    <a:lnTo>
                      <a:pt x="906" y="125"/>
                    </a:lnTo>
                    <a:lnTo>
                      <a:pt x="901" y="120"/>
                    </a:lnTo>
                    <a:lnTo>
                      <a:pt x="899" y="118"/>
                    </a:lnTo>
                    <a:lnTo>
                      <a:pt x="899" y="114"/>
                    </a:lnTo>
                    <a:lnTo>
                      <a:pt x="899" y="112"/>
                    </a:lnTo>
                    <a:lnTo>
                      <a:pt x="898" y="102"/>
                    </a:lnTo>
                    <a:lnTo>
                      <a:pt x="894" y="90"/>
                    </a:lnTo>
                    <a:lnTo>
                      <a:pt x="892" y="82"/>
                    </a:lnTo>
                    <a:lnTo>
                      <a:pt x="888" y="71"/>
                    </a:lnTo>
                    <a:lnTo>
                      <a:pt x="886" y="61"/>
                    </a:lnTo>
                    <a:lnTo>
                      <a:pt x="885" y="50"/>
                    </a:lnTo>
                    <a:lnTo>
                      <a:pt x="886" y="32"/>
                    </a:lnTo>
                    <a:lnTo>
                      <a:pt x="889" y="19"/>
                    </a:lnTo>
                    <a:lnTo>
                      <a:pt x="888" y="14"/>
                    </a:lnTo>
                    <a:lnTo>
                      <a:pt x="887" y="8"/>
                    </a:lnTo>
                    <a:lnTo>
                      <a:pt x="886" y="5"/>
                    </a:lnTo>
                    <a:lnTo>
                      <a:pt x="883" y="2"/>
                    </a:lnTo>
                    <a:lnTo>
                      <a:pt x="881" y="1"/>
                    </a:lnTo>
                    <a:lnTo>
                      <a:pt x="876" y="0"/>
                    </a:lnTo>
                    <a:lnTo>
                      <a:pt x="865" y="0"/>
                    </a:lnTo>
                    <a:lnTo>
                      <a:pt x="855" y="0"/>
                    </a:lnTo>
                    <a:lnTo>
                      <a:pt x="844" y="1"/>
                    </a:lnTo>
                    <a:lnTo>
                      <a:pt x="837" y="1"/>
                    </a:lnTo>
                    <a:lnTo>
                      <a:pt x="826" y="5"/>
                    </a:lnTo>
                    <a:lnTo>
                      <a:pt x="817" y="8"/>
                    </a:lnTo>
                    <a:lnTo>
                      <a:pt x="810" y="13"/>
                    </a:lnTo>
                    <a:lnTo>
                      <a:pt x="804" y="18"/>
                    </a:lnTo>
                    <a:lnTo>
                      <a:pt x="799" y="21"/>
                    </a:lnTo>
                    <a:lnTo>
                      <a:pt x="794" y="22"/>
                    </a:lnTo>
                    <a:lnTo>
                      <a:pt x="787" y="24"/>
                    </a:lnTo>
                    <a:lnTo>
                      <a:pt x="780" y="24"/>
                    </a:lnTo>
                    <a:lnTo>
                      <a:pt x="764" y="24"/>
                    </a:lnTo>
                    <a:lnTo>
                      <a:pt x="749" y="24"/>
                    </a:lnTo>
                    <a:lnTo>
                      <a:pt x="742" y="25"/>
                    </a:lnTo>
                    <a:lnTo>
                      <a:pt x="736" y="27"/>
                    </a:lnTo>
                    <a:lnTo>
                      <a:pt x="731" y="31"/>
                    </a:lnTo>
                    <a:lnTo>
                      <a:pt x="728" y="37"/>
                    </a:lnTo>
                    <a:lnTo>
                      <a:pt x="725" y="43"/>
                    </a:lnTo>
                    <a:lnTo>
                      <a:pt x="723" y="50"/>
                    </a:lnTo>
                    <a:lnTo>
                      <a:pt x="722" y="58"/>
                    </a:lnTo>
                    <a:lnTo>
                      <a:pt x="722" y="68"/>
                    </a:lnTo>
                    <a:lnTo>
                      <a:pt x="722" y="75"/>
                    </a:lnTo>
                    <a:lnTo>
                      <a:pt x="719" y="81"/>
                    </a:lnTo>
                    <a:lnTo>
                      <a:pt x="718" y="84"/>
                    </a:lnTo>
                    <a:lnTo>
                      <a:pt x="715" y="87"/>
                    </a:lnTo>
                    <a:lnTo>
                      <a:pt x="710" y="88"/>
                    </a:lnTo>
                    <a:lnTo>
                      <a:pt x="704" y="88"/>
                    </a:lnTo>
                    <a:lnTo>
                      <a:pt x="698" y="87"/>
                    </a:lnTo>
                    <a:lnTo>
                      <a:pt x="691" y="85"/>
                    </a:lnTo>
                    <a:lnTo>
                      <a:pt x="682" y="84"/>
                    </a:lnTo>
                    <a:lnTo>
                      <a:pt x="678" y="85"/>
                    </a:lnTo>
                    <a:lnTo>
                      <a:pt x="673" y="87"/>
                    </a:lnTo>
                    <a:lnTo>
                      <a:pt x="669" y="89"/>
                    </a:lnTo>
                    <a:lnTo>
                      <a:pt x="665" y="97"/>
                    </a:lnTo>
                    <a:lnTo>
                      <a:pt x="661" y="107"/>
                    </a:lnTo>
                    <a:lnTo>
                      <a:pt x="655" y="121"/>
                    </a:lnTo>
                    <a:lnTo>
                      <a:pt x="647" y="141"/>
                    </a:lnTo>
                    <a:lnTo>
                      <a:pt x="637" y="162"/>
                    </a:lnTo>
                    <a:lnTo>
                      <a:pt x="628" y="177"/>
                    </a:lnTo>
                    <a:lnTo>
                      <a:pt x="618" y="190"/>
                    </a:lnTo>
                    <a:lnTo>
                      <a:pt x="608" y="206"/>
                    </a:lnTo>
                    <a:lnTo>
                      <a:pt x="597" y="221"/>
                    </a:lnTo>
                    <a:lnTo>
                      <a:pt x="590" y="236"/>
                    </a:lnTo>
                    <a:lnTo>
                      <a:pt x="587" y="254"/>
                    </a:lnTo>
                    <a:lnTo>
                      <a:pt x="585" y="274"/>
                    </a:lnTo>
                    <a:lnTo>
                      <a:pt x="585" y="285"/>
                    </a:lnTo>
                    <a:lnTo>
                      <a:pt x="584" y="295"/>
                    </a:lnTo>
                    <a:lnTo>
                      <a:pt x="581" y="303"/>
                    </a:lnTo>
                    <a:lnTo>
                      <a:pt x="578" y="310"/>
                    </a:lnTo>
                    <a:lnTo>
                      <a:pt x="574" y="316"/>
                    </a:lnTo>
                    <a:lnTo>
                      <a:pt x="572" y="322"/>
                    </a:lnTo>
                    <a:lnTo>
                      <a:pt x="571" y="328"/>
                    </a:lnTo>
                    <a:lnTo>
                      <a:pt x="569" y="335"/>
                    </a:lnTo>
                    <a:lnTo>
                      <a:pt x="568" y="348"/>
                    </a:lnTo>
                    <a:lnTo>
                      <a:pt x="567" y="360"/>
                    </a:lnTo>
                    <a:lnTo>
                      <a:pt x="567" y="389"/>
                    </a:lnTo>
                    <a:lnTo>
                      <a:pt x="568" y="412"/>
                    </a:lnTo>
                    <a:lnTo>
                      <a:pt x="568" y="423"/>
                    </a:lnTo>
                    <a:lnTo>
                      <a:pt x="567" y="435"/>
                    </a:lnTo>
                    <a:lnTo>
                      <a:pt x="564" y="447"/>
                    </a:lnTo>
                    <a:lnTo>
                      <a:pt x="556" y="460"/>
                    </a:lnTo>
                    <a:lnTo>
                      <a:pt x="549" y="474"/>
                    </a:lnTo>
                    <a:lnTo>
                      <a:pt x="545" y="492"/>
                    </a:lnTo>
                    <a:lnTo>
                      <a:pt x="542" y="500"/>
                    </a:lnTo>
                    <a:lnTo>
                      <a:pt x="541" y="510"/>
                    </a:lnTo>
                    <a:lnTo>
                      <a:pt x="541" y="519"/>
                    </a:lnTo>
                    <a:lnTo>
                      <a:pt x="541" y="528"/>
                    </a:lnTo>
                    <a:lnTo>
                      <a:pt x="543" y="551"/>
                    </a:lnTo>
                    <a:lnTo>
                      <a:pt x="545" y="581"/>
                    </a:lnTo>
                    <a:lnTo>
                      <a:pt x="545" y="597"/>
                    </a:lnTo>
                    <a:lnTo>
                      <a:pt x="543" y="612"/>
                    </a:lnTo>
                    <a:lnTo>
                      <a:pt x="541" y="627"/>
                    </a:lnTo>
                    <a:lnTo>
                      <a:pt x="536" y="642"/>
                    </a:lnTo>
                    <a:lnTo>
                      <a:pt x="533" y="652"/>
                    </a:lnTo>
                    <a:lnTo>
                      <a:pt x="528" y="660"/>
                    </a:lnTo>
                    <a:lnTo>
                      <a:pt x="524" y="664"/>
                    </a:lnTo>
                    <a:lnTo>
                      <a:pt x="522" y="666"/>
                    </a:lnTo>
                    <a:lnTo>
                      <a:pt x="515" y="664"/>
                    </a:lnTo>
                    <a:lnTo>
                      <a:pt x="508" y="663"/>
                    </a:lnTo>
                    <a:lnTo>
                      <a:pt x="496" y="663"/>
                    </a:lnTo>
                    <a:lnTo>
                      <a:pt x="480" y="664"/>
                    </a:lnTo>
                    <a:lnTo>
                      <a:pt x="473" y="666"/>
                    </a:lnTo>
                    <a:lnTo>
                      <a:pt x="468" y="667"/>
                    </a:lnTo>
                    <a:lnTo>
                      <a:pt x="464" y="669"/>
                    </a:lnTo>
                    <a:lnTo>
                      <a:pt x="463" y="671"/>
                    </a:lnTo>
                    <a:lnTo>
                      <a:pt x="464" y="679"/>
                    </a:lnTo>
                    <a:lnTo>
                      <a:pt x="465" y="686"/>
                    </a:lnTo>
                    <a:lnTo>
                      <a:pt x="464" y="688"/>
                    </a:lnTo>
                    <a:lnTo>
                      <a:pt x="464" y="692"/>
                    </a:lnTo>
                    <a:lnTo>
                      <a:pt x="463" y="693"/>
                    </a:lnTo>
                    <a:lnTo>
                      <a:pt x="460" y="695"/>
                    </a:lnTo>
                    <a:lnTo>
                      <a:pt x="453" y="696"/>
                    </a:lnTo>
                    <a:lnTo>
                      <a:pt x="446" y="696"/>
                    </a:lnTo>
                    <a:lnTo>
                      <a:pt x="438" y="695"/>
                    </a:lnTo>
                    <a:lnTo>
                      <a:pt x="427" y="693"/>
                    </a:lnTo>
                    <a:lnTo>
                      <a:pt x="413" y="689"/>
                    </a:lnTo>
                    <a:lnTo>
                      <a:pt x="397" y="685"/>
                    </a:lnTo>
                    <a:lnTo>
                      <a:pt x="389" y="682"/>
                    </a:lnTo>
                    <a:lnTo>
                      <a:pt x="382" y="681"/>
                    </a:lnTo>
                    <a:lnTo>
                      <a:pt x="376" y="682"/>
                    </a:lnTo>
                    <a:lnTo>
                      <a:pt x="370" y="683"/>
                    </a:lnTo>
                    <a:lnTo>
                      <a:pt x="358" y="690"/>
                    </a:lnTo>
                    <a:lnTo>
                      <a:pt x="342" y="700"/>
                    </a:lnTo>
                    <a:lnTo>
                      <a:pt x="334" y="706"/>
                    </a:lnTo>
                    <a:lnTo>
                      <a:pt x="325" y="711"/>
                    </a:lnTo>
                    <a:lnTo>
                      <a:pt x="315" y="714"/>
                    </a:lnTo>
                    <a:lnTo>
                      <a:pt x="304" y="718"/>
                    </a:lnTo>
                    <a:lnTo>
                      <a:pt x="295" y="721"/>
                    </a:lnTo>
                    <a:lnTo>
                      <a:pt x="287" y="725"/>
                    </a:lnTo>
                    <a:lnTo>
                      <a:pt x="281" y="729"/>
                    </a:lnTo>
                    <a:lnTo>
                      <a:pt x="275" y="732"/>
                    </a:lnTo>
                    <a:lnTo>
                      <a:pt x="265" y="740"/>
                    </a:lnTo>
                    <a:lnTo>
                      <a:pt x="254" y="748"/>
                    </a:lnTo>
                    <a:lnTo>
                      <a:pt x="244" y="755"/>
                    </a:lnTo>
                    <a:lnTo>
                      <a:pt x="233" y="761"/>
                    </a:lnTo>
                    <a:lnTo>
                      <a:pt x="228" y="763"/>
                    </a:lnTo>
                    <a:lnTo>
                      <a:pt x="222" y="764"/>
                    </a:lnTo>
                    <a:lnTo>
                      <a:pt x="215" y="765"/>
                    </a:lnTo>
                    <a:lnTo>
                      <a:pt x="207" y="765"/>
                    </a:lnTo>
                    <a:lnTo>
                      <a:pt x="187" y="765"/>
                    </a:lnTo>
                    <a:lnTo>
                      <a:pt x="167" y="765"/>
                    </a:lnTo>
                    <a:lnTo>
                      <a:pt x="147" y="765"/>
                    </a:lnTo>
                    <a:lnTo>
                      <a:pt x="128" y="764"/>
                    </a:lnTo>
                    <a:lnTo>
                      <a:pt x="119" y="762"/>
                    </a:lnTo>
                    <a:lnTo>
                      <a:pt x="108" y="762"/>
                    </a:lnTo>
                    <a:lnTo>
                      <a:pt x="98" y="762"/>
                    </a:lnTo>
                    <a:lnTo>
                      <a:pt x="88" y="762"/>
                    </a:lnTo>
                    <a:lnTo>
                      <a:pt x="79" y="763"/>
                    </a:lnTo>
                    <a:lnTo>
                      <a:pt x="70" y="765"/>
                    </a:lnTo>
                    <a:lnTo>
                      <a:pt x="62" y="768"/>
                    </a:lnTo>
                    <a:lnTo>
                      <a:pt x="57" y="771"/>
                    </a:lnTo>
                    <a:lnTo>
                      <a:pt x="54" y="775"/>
                    </a:lnTo>
                    <a:lnTo>
                      <a:pt x="51" y="778"/>
                    </a:lnTo>
                    <a:lnTo>
                      <a:pt x="51" y="783"/>
                    </a:lnTo>
                    <a:lnTo>
                      <a:pt x="51" y="788"/>
                    </a:lnTo>
                    <a:lnTo>
                      <a:pt x="50" y="792"/>
                    </a:lnTo>
                    <a:lnTo>
                      <a:pt x="49" y="795"/>
                    </a:lnTo>
                    <a:lnTo>
                      <a:pt x="45" y="797"/>
                    </a:lnTo>
                    <a:lnTo>
                      <a:pt x="38" y="797"/>
                    </a:lnTo>
                    <a:lnTo>
                      <a:pt x="30" y="799"/>
                    </a:lnTo>
                    <a:lnTo>
                      <a:pt x="20" y="801"/>
                    </a:lnTo>
                    <a:lnTo>
                      <a:pt x="12" y="803"/>
                    </a:lnTo>
                    <a:lnTo>
                      <a:pt x="4" y="809"/>
                    </a:lnTo>
                    <a:lnTo>
                      <a:pt x="0" y="812"/>
                    </a:lnTo>
                    <a:lnTo>
                      <a:pt x="0" y="814"/>
                    </a:lnTo>
                    <a:lnTo>
                      <a:pt x="2" y="815"/>
                    </a:lnTo>
                    <a:lnTo>
                      <a:pt x="6" y="815"/>
                    </a:lnTo>
                    <a:lnTo>
                      <a:pt x="17" y="815"/>
                    </a:lnTo>
                    <a:lnTo>
                      <a:pt x="29" y="815"/>
                    </a:lnTo>
                    <a:lnTo>
                      <a:pt x="44" y="815"/>
                    </a:lnTo>
                    <a:lnTo>
                      <a:pt x="61" y="815"/>
                    </a:lnTo>
                    <a:lnTo>
                      <a:pt x="69" y="815"/>
                    </a:lnTo>
                    <a:lnTo>
                      <a:pt x="77" y="816"/>
                    </a:lnTo>
                    <a:lnTo>
                      <a:pt x="86" y="816"/>
                    </a:lnTo>
                    <a:lnTo>
                      <a:pt x="93" y="819"/>
                    </a:lnTo>
                    <a:lnTo>
                      <a:pt x="108" y="822"/>
                    </a:lnTo>
                    <a:lnTo>
                      <a:pt x="123" y="824"/>
                    </a:lnTo>
                    <a:lnTo>
                      <a:pt x="137" y="824"/>
                    </a:lnTo>
                    <a:lnTo>
                      <a:pt x="149" y="824"/>
                    </a:lnTo>
                    <a:lnTo>
                      <a:pt x="155" y="822"/>
                    </a:lnTo>
                    <a:lnTo>
                      <a:pt x="159" y="822"/>
                    </a:lnTo>
                    <a:lnTo>
                      <a:pt x="164" y="822"/>
                    </a:lnTo>
                    <a:lnTo>
                      <a:pt x="168" y="825"/>
                    </a:lnTo>
                    <a:lnTo>
                      <a:pt x="169" y="827"/>
                    </a:lnTo>
                    <a:lnTo>
                      <a:pt x="170" y="833"/>
                    </a:lnTo>
                    <a:lnTo>
                      <a:pt x="170" y="837"/>
                    </a:lnTo>
                    <a:lnTo>
                      <a:pt x="170" y="840"/>
                    </a:lnTo>
                    <a:lnTo>
                      <a:pt x="169" y="843"/>
                    </a:lnTo>
                    <a:lnTo>
                      <a:pt x="168" y="845"/>
                    </a:lnTo>
                    <a:lnTo>
                      <a:pt x="156" y="855"/>
                    </a:lnTo>
                    <a:lnTo>
                      <a:pt x="146" y="863"/>
                    </a:lnTo>
                    <a:lnTo>
                      <a:pt x="132" y="872"/>
                    </a:lnTo>
                    <a:lnTo>
                      <a:pt x="118" y="881"/>
                    </a:lnTo>
                    <a:lnTo>
                      <a:pt x="114" y="883"/>
                    </a:lnTo>
                    <a:lnTo>
                      <a:pt x="113" y="884"/>
                    </a:lnTo>
                    <a:lnTo>
                      <a:pt x="112" y="887"/>
                    </a:lnTo>
                    <a:lnTo>
                      <a:pt x="113" y="889"/>
                    </a:lnTo>
                    <a:lnTo>
                      <a:pt x="115" y="893"/>
                    </a:lnTo>
                    <a:lnTo>
                      <a:pt x="119" y="897"/>
                    </a:lnTo>
                    <a:lnTo>
                      <a:pt x="126" y="907"/>
                    </a:lnTo>
                    <a:lnTo>
                      <a:pt x="133" y="916"/>
                    </a:lnTo>
                    <a:lnTo>
                      <a:pt x="137" y="920"/>
                    </a:lnTo>
                    <a:lnTo>
                      <a:pt x="140" y="921"/>
                    </a:lnTo>
                    <a:lnTo>
                      <a:pt x="144" y="922"/>
                    </a:lnTo>
                    <a:lnTo>
                      <a:pt x="147" y="921"/>
                    </a:lnTo>
                    <a:lnTo>
                      <a:pt x="155" y="918"/>
                    </a:lnTo>
                    <a:lnTo>
                      <a:pt x="162" y="912"/>
                    </a:lnTo>
                    <a:lnTo>
                      <a:pt x="170" y="907"/>
                    </a:lnTo>
                    <a:lnTo>
                      <a:pt x="178" y="903"/>
                    </a:lnTo>
                    <a:lnTo>
                      <a:pt x="183" y="903"/>
                    </a:lnTo>
                    <a:lnTo>
                      <a:pt x="188" y="904"/>
                    </a:lnTo>
                    <a:lnTo>
                      <a:pt x="193" y="907"/>
                    </a:lnTo>
                    <a:lnTo>
                      <a:pt x="196" y="912"/>
                    </a:lnTo>
                    <a:lnTo>
                      <a:pt x="205" y="925"/>
                    </a:lnTo>
                    <a:lnTo>
                      <a:pt x="213" y="941"/>
                    </a:lnTo>
                    <a:lnTo>
                      <a:pt x="216" y="950"/>
                    </a:lnTo>
                    <a:lnTo>
                      <a:pt x="221" y="958"/>
                    </a:lnTo>
                    <a:lnTo>
                      <a:pt x="226" y="965"/>
                    </a:lnTo>
                    <a:lnTo>
                      <a:pt x="232" y="972"/>
                    </a:lnTo>
                    <a:lnTo>
                      <a:pt x="239" y="979"/>
                    </a:lnTo>
                    <a:lnTo>
                      <a:pt x="247" y="985"/>
                    </a:lnTo>
                    <a:lnTo>
                      <a:pt x="257" y="991"/>
                    </a:lnTo>
                    <a:lnTo>
                      <a:pt x="268" y="997"/>
                    </a:lnTo>
                    <a:lnTo>
                      <a:pt x="277" y="1003"/>
                    </a:lnTo>
                    <a:lnTo>
                      <a:pt x="284" y="1009"/>
                    </a:lnTo>
                    <a:lnTo>
                      <a:pt x="291" y="1014"/>
                    </a:lnTo>
                    <a:lnTo>
                      <a:pt x="295" y="1019"/>
                    </a:lnTo>
                    <a:lnTo>
                      <a:pt x="298" y="1027"/>
                    </a:lnTo>
                    <a:lnTo>
                      <a:pt x="301" y="1036"/>
                    </a:lnTo>
                    <a:lnTo>
                      <a:pt x="302" y="1041"/>
                    </a:lnTo>
                    <a:lnTo>
                      <a:pt x="304" y="1047"/>
                    </a:lnTo>
                    <a:lnTo>
                      <a:pt x="307" y="1053"/>
                    </a:lnTo>
                    <a:lnTo>
                      <a:pt x="312" y="1059"/>
                    </a:lnTo>
                    <a:lnTo>
                      <a:pt x="322" y="1067"/>
                    </a:lnTo>
                    <a:lnTo>
                      <a:pt x="332" y="1074"/>
                    </a:lnTo>
                    <a:lnTo>
                      <a:pt x="336" y="1078"/>
                    </a:lnTo>
                    <a:lnTo>
                      <a:pt x="341" y="1082"/>
                    </a:lnTo>
                    <a:lnTo>
                      <a:pt x="346" y="1086"/>
                    </a:lnTo>
                    <a:lnTo>
                      <a:pt x="350" y="1092"/>
                    </a:lnTo>
                    <a:lnTo>
                      <a:pt x="352" y="1099"/>
                    </a:lnTo>
                    <a:lnTo>
                      <a:pt x="354" y="1105"/>
                    </a:lnTo>
                    <a:lnTo>
                      <a:pt x="356" y="1111"/>
                    </a:lnTo>
                    <a:lnTo>
                      <a:pt x="356" y="1116"/>
                    </a:lnTo>
                    <a:lnTo>
                      <a:pt x="354" y="1120"/>
                    </a:lnTo>
                    <a:lnTo>
                      <a:pt x="352" y="1124"/>
                    </a:lnTo>
                    <a:lnTo>
                      <a:pt x="348" y="1128"/>
                    </a:lnTo>
                    <a:lnTo>
                      <a:pt x="344" y="1131"/>
                    </a:lnTo>
                    <a:lnTo>
                      <a:pt x="333" y="1137"/>
                    </a:lnTo>
                    <a:lnTo>
                      <a:pt x="321" y="1142"/>
                    </a:lnTo>
                    <a:lnTo>
                      <a:pt x="315" y="1145"/>
                    </a:lnTo>
                    <a:lnTo>
                      <a:pt x="312" y="1148"/>
                    </a:lnTo>
                    <a:lnTo>
                      <a:pt x="308" y="1153"/>
                    </a:lnTo>
                    <a:lnTo>
                      <a:pt x="308" y="1160"/>
                    </a:lnTo>
                    <a:lnTo>
                      <a:pt x="308" y="1167"/>
                    </a:lnTo>
                    <a:lnTo>
                      <a:pt x="309" y="1173"/>
                    </a:lnTo>
                    <a:lnTo>
                      <a:pt x="312" y="1179"/>
                    </a:lnTo>
                    <a:lnTo>
                      <a:pt x="314" y="1184"/>
                    </a:lnTo>
                    <a:lnTo>
                      <a:pt x="320" y="1194"/>
                    </a:lnTo>
                    <a:lnTo>
                      <a:pt x="323" y="1206"/>
                    </a:lnTo>
                    <a:lnTo>
                      <a:pt x="327" y="1212"/>
                    </a:lnTo>
                    <a:lnTo>
                      <a:pt x="332" y="1218"/>
                    </a:lnTo>
                    <a:lnTo>
                      <a:pt x="338" y="1224"/>
                    </a:lnTo>
                    <a:lnTo>
                      <a:pt x="345" y="1229"/>
                    </a:lnTo>
                    <a:lnTo>
                      <a:pt x="352" y="1235"/>
                    </a:lnTo>
                    <a:lnTo>
                      <a:pt x="358" y="1240"/>
                    </a:lnTo>
                    <a:lnTo>
                      <a:pt x="363" y="1244"/>
                    </a:lnTo>
                    <a:lnTo>
                      <a:pt x="366" y="1250"/>
                    </a:lnTo>
                    <a:lnTo>
                      <a:pt x="371" y="1263"/>
                    </a:lnTo>
                    <a:lnTo>
                      <a:pt x="377" y="1280"/>
                    </a:lnTo>
                    <a:lnTo>
                      <a:pt x="383" y="1298"/>
                    </a:lnTo>
                    <a:lnTo>
                      <a:pt x="388" y="1311"/>
                    </a:lnTo>
                    <a:lnTo>
                      <a:pt x="392" y="1319"/>
                    </a:lnTo>
                    <a:lnTo>
                      <a:pt x="394" y="1326"/>
                    </a:lnTo>
                    <a:lnTo>
                      <a:pt x="394" y="1334"/>
                    </a:lnTo>
                    <a:lnTo>
                      <a:pt x="392" y="1343"/>
                    </a:lnTo>
                    <a:lnTo>
                      <a:pt x="389" y="1354"/>
                    </a:lnTo>
                    <a:lnTo>
                      <a:pt x="388" y="1361"/>
                    </a:lnTo>
                    <a:lnTo>
                      <a:pt x="389" y="1364"/>
                    </a:lnTo>
                    <a:lnTo>
                      <a:pt x="390" y="1368"/>
                    </a:lnTo>
                    <a:lnTo>
                      <a:pt x="392" y="1370"/>
                    </a:lnTo>
                    <a:lnTo>
                      <a:pt x="396" y="1373"/>
                    </a:lnTo>
                    <a:lnTo>
                      <a:pt x="399" y="1376"/>
                    </a:lnTo>
                    <a:lnTo>
                      <a:pt x="402" y="1380"/>
                    </a:lnTo>
                    <a:lnTo>
                      <a:pt x="403" y="1385"/>
                    </a:lnTo>
                    <a:lnTo>
                      <a:pt x="404" y="1391"/>
                    </a:lnTo>
                    <a:lnTo>
                      <a:pt x="404" y="1397"/>
                    </a:lnTo>
                    <a:lnTo>
                      <a:pt x="403" y="1402"/>
                    </a:lnTo>
                    <a:lnTo>
                      <a:pt x="401" y="1407"/>
                    </a:lnTo>
                    <a:lnTo>
                      <a:pt x="398" y="1411"/>
                    </a:lnTo>
                    <a:lnTo>
                      <a:pt x="391" y="1418"/>
                    </a:lnTo>
                    <a:lnTo>
                      <a:pt x="383" y="1426"/>
                    </a:lnTo>
                    <a:lnTo>
                      <a:pt x="378" y="1430"/>
                    </a:lnTo>
                    <a:lnTo>
                      <a:pt x="372" y="1432"/>
                    </a:lnTo>
                    <a:lnTo>
                      <a:pt x="366" y="1436"/>
                    </a:lnTo>
                    <a:lnTo>
                      <a:pt x="359" y="1438"/>
                    </a:lnTo>
                    <a:lnTo>
                      <a:pt x="352" y="1440"/>
                    </a:lnTo>
                    <a:lnTo>
                      <a:pt x="346" y="1443"/>
                    </a:lnTo>
                    <a:lnTo>
                      <a:pt x="342" y="1445"/>
                    </a:lnTo>
                    <a:lnTo>
                      <a:pt x="339" y="1449"/>
                    </a:lnTo>
                    <a:lnTo>
                      <a:pt x="335" y="1452"/>
                    </a:lnTo>
                    <a:lnTo>
                      <a:pt x="334" y="1457"/>
                    </a:lnTo>
                    <a:lnTo>
                      <a:pt x="333" y="1463"/>
                    </a:lnTo>
                    <a:lnTo>
                      <a:pt x="333" y="1470"/>
                    </a:lnTo>
                    <a:lnTo>
                      <a:pt x="334" y="1486"/>
                    </a:lnTo>
                    <a:lnTo>
                      <a:pt x="336" y="1502"/>
                    </a:lnTo>
                    <a:lnTo>
                      <a:pt x="340" y="1519"/>
                    </a:lnTo>
                    <a:lnTo>
                      <a:pt x="342" y="1533"/>
                    </a:lnTo>
                    <a:lnTo>
                      <a:pt x="344" y="1539"/>
                    </a:lnTo>
                    <a:lnTo>
                      <a:pt x="345" y="1545"/>
                    </a:lnTo>
                    <a:lnTo>
                      <a:pt x="346" y="1549"/>
                    </a:lnTo>
                    <a:lnTo>
                      <a:pt x="347" y="1551"/>
                    </a:lnTo>
                    <a:lnTo>
                      <a:pt x="350" y="1552"/>
                    </a:lnTo>
                    <a:lnTo>
                      <a:pt x="352" y="1553"/>
                    </a:lnTo>
                    <a:lnTo>
                      <a:pt x="356" y="1553"/>
                    </a:lnTo>
                    <a:lnTo>
                      <a:pt x="360" y="1552"/>
                    </a:lnTo>
                    <a:lnTo>
                      <a:pt x="364" y="1551"/>
                    </a:lnTo>
                    <a:lnTo>
                      <a:pt x="367" y="1550"/>
                    </a:lnTo>
                    <a:lnTo>
                      <a:pt x="371" y="1551"/>
                    </a:lnTo>
                    <a:lnTo>
                      <a:pt x="373" y="1551"/>
                    </a:lnTo>
                    <a:lnTo>
                      <a:pt x="376" y="1553"/>
                    </a:lnTo>
                    <a:lnTo>
                      <a:pt x="377" y="1556"/>
                    </a:lnTo>
                    <a:lnTo>
                      <a:pt x="379" y="1561"/>
                    </a:lnTo>
                    <a:lnTo>
                      <a:pt x="380" y="1566"/>
                    </a:lnTo>
                    <a:lnTo>
                      <a:pt x="382" y="1572"/>
                    </a:lnTo>
                    <a:lnTo>
                      <a:pt x="384" y="1577"/>
                    </a:lnTo>
                    <a:lnTo>
                      <a:pt x="386" y="1582"/>
                    </a:lnTo>
                    <a:lnTo>
                      <a:pt x="390" y="1585"/>
                    </a:lnTo>
                    <a:lnTo>
                      <a:pt x="394" y="1589"/>
                    </a:lnTo>
                    <a:lnTo>
                      <a:pt x="397" y="1591"/>
                    </a:lnTo>
                    <a:lnTo>
                      <a:pt x="401" y="1594"/>
                    </a:lnTo>
                    <a:lnTo>
                      <a:pt x="405" y="1595"/>
                    </a:lnTo>
                    <a:lnTo>
                      <a:pt x="409" y="1595"/>
                    </a:lnTo>
                    <a:lnTo>
                      <a:pt x="413" y="1595"/>
                    </a:lnTo>
                    <a:lnTo>
                      <a:pt x="417" y="1594"/>
                    </a:lnTo>
                    <a:lnTo>
                      <a:pt x="421" y="1591"/>
                    </a:lnTo>
                    <a:lnTo>
                      <a:pt x="432" y="1588"/>
                    </a:lnTo>
                    <a:lnTo>
                      <a:pt x="447" y="1584"/>
                    </a:lnTo>
                    <a:lnTo>
                      <a:pt x="463" y="1583"/>
                    </a:lnTo>
                    <a:lnTo>
                      <a:pt x="472" y="1583"/>
                    </a:lnTo>
                    <a:lnTo>
                      <a:pt x="476" y="1584"/>
                    </a:lnTo>
                    <a:lnTo>
                      <a:pt x="478" y="1585"/>
                    </a:lnTo>
                    <a:lnTo>
                      <a:pt x="480" y="1588"/>
                    </a:lnTo>
                    <a:lnTo>
                      <a:pt x="482" y="1590"/>
                    </a:lnTo>
                    <a:lnTo>
                      <a:pt x="484" y="1594"/>
                    </a:lnTo>
                    <a:lnTo>
                      <a:pt x="484" y="1597"/>
                    </a:lnTo>
                    <a:lnTo>
                      <a:pt x="482" y="1600"/>
                    </a:lnTo>
                    <a:lnTo>
                      <a:pt x="477" y="1600"/>
                    </a:lnTo>
                    <a:lnTo>
                      <a:pt x="471" y="1601"/>
                    </a:lnTo>
                    <a:lnTo>
                      <a:pt x="466" y="1603"/>
                    </a:lnTo>
                    <a:lnTo>
                      <a:pt x="465" y="1606"/>
                    </a:lnTo>
                    <a:lnTo>
                      <a:pt x="464" y="1608"/>
                    </a:lnTo>
                    <a:lnTo>
                      <a:pt x="465" y="1610"/>
                    </a:lnTo>
                    <a:lnTo>
                      <a:pt x="466" y="1614"/>
                    </a:lnTo>
                    <a:lnTo>
                      <a:pt x="472" y="1622"/>
                    </a:lnTo>
                    <a:lnTo>
                      <a:pt x="479" y="1631"/>
                    </a:lnTo>
                    <a:lnTo>
                      <a:pt x="487" y="1641"/>
                    </a:lnTo>
                    <a:lnTo>
                      <a:pt x="496" y="1653"/>
                    </a:lnTo>
                    <a:lnTo>
                      <a:pt x="501" y="1664"/>
                    </a:lnTo>
                    <a:lnTo>
                      <a:pt x="504" y="1670"/>
                    </a:lnTo>
                    <a:lnTo>
                      <a:pt x="505" y="1675"/>
                    </a:lnTo>
                    <a:lnTo>
                      <a:pt x="505" y="1679"/>
                    </a:lnTo>
                    <a:lnTo>
                      <a:pt x="506" y="1683"/>
                    </a:lnTo>
                    <a:lnTo>
                      <a:pt x="508" y="1685"/>
                    </a:lnTo>
                    <a:lnTo>
                      <a:pt x="509" y="1687"/>
                    </a:lnTo>
                    <a:lnTo>
                      <a:pt x="511" y="1687"/>
                    </a:lnTo>
                    <a:lnTo>
                      <a:pt x="516" y="1685"/>
                    </a:lnTo>
                    <a:lnTo>
                      <a:pt x="522" y="1681"/>
                    </a:lnTo>
                    <a:lnTo>
                      <a:pt x="527" y="1676"/>
                    </a:lnTo>
                    <a:lnTo>
                      <a:pt x="529" y="1672"/>
                    </a:lnTo>
                    <a:lnTo>
                      <a:pt x="531" y="1671"/>
                    </a:lnTo>
                    <a:lnTo>
                      <a:pt x="535" y="1672"/>
                    </a:lnTo>
                    <a:lnTo>
                      <a:pt x="540" y="1673"/>
                    </a:lnTo>
                    <a:lnTo>
                      <a:pt x="547" y="1676"/>
                    </a:lnTo>
                    <a:lnTo>
                      <a:pt x="559" y="1681"/>
                    </a:lnTo>
                    <a:lnTo>
                      <a:pt x="564" y="1685"/>
                    </a:lnTo>
                    <a:lnTo>
                      <a:pt x="565" y="1687"/>
                    </a:lnTo>
                    <a:lnTo>
                      <a:pt x="565" y="1689"/>
                    </a:lnTo>
                    <a:lnTo>
                      <a:pt x="565" y="1691"/>
                    </a:lnTo>
                    <a:lnTo>
                      <a:pt x="562" y="1694"/>
                    </a:lnTo>
                    <a:lnTo>
                      <a:pt x="550" y="1704"/>
                    </a:lnTo>
                    <a:lnTo>
                      <a:pt x="536" y="1717"/>
                    </a:lnTo>
                    <a:lnTo>
                      <a:pt x="535" y="1720"/>
                    </a:lnTo>
                    <a:lnTo>
                      <a:pt x="534" y="1723"/>
                    </a:lnTo>
                    <a:lnTo>
                      <a:pt x="534" y="1726"/>
                    </a:lnTo>
                    <a:lnTo>
                      <a:pt x="535" y="1727"/>
                    </a:lnTo>
                    <a:lnTo>
                      <a:pt x="537" y="1728"/>
                    </a:lnTo>
                    <a:lnTo>
                      <a:pt x="541" y="1728"/>
                    </a:lnTo>
                    <a:lnTo>
                      <a:pt x="545" y="1728"/>
                    </a:lnTo>
                    <a:lnTo>
                      <a:pt x="549" y="1727"/>
                    </a:lnTo>
                    <a:lnTo>
                      <a:pt x="566" y="1719"/>
                    </a:lnTo>
                    <a:lnTo>
                      <a:pt x="578" y="1710"/>
                    </a:lnTo>
                    <a:lnTo>
                      <a:pt x="580" y="1709"/>
                    </a:lnTo>
                    <a:lnTo>
                      <a:pt x="583" y="1709"/>
                    </a:lnTo>
                    <a:lnTo>
                      <a:pt x="584" y="1710"/>
                    </a:lnTo>
                    <a:lnTo>
                      <a:pt x="585" y="1711"/>
                    </a:lnTo>
                    <a:lnTo>
                      <a:pt x="587" y="1716"/>
                    </a:lnTo>
                    <a:lnTo>
                      <a:pt x="587" y="1725"/>
                    </a:lnTo>
                    <a:lnTo>
                      <a:pt x="589" y="1728"/>
                    </a:lnTo>
                    <a:lnTo>
                      <a:pt x="590" y="1733"/>
                    </a:lnTo>
                    <a:lnTo>
                      <a:pt x="591" y="1736"/>
                    </a:lnTo>
                    <a:lnTo>
                      <a:pt x="594" y="1740"/>
                    </a:lnTo>
                    <a:lnTo>
                      <a:pt x="599" y="1747"/>
                    </a:lnTo>
                    <a:lnTo>
                      <a:pt x="604" y="1751"/>
                    </a:lnTo>
                    <a:lnTo>
                      <a:pt x="606" y="1752"/>
                    </a:lnTo>
                    <a:lnTo>
                      <a:pt x="609" y="1752"/>
                    </a:lnTo>
                    <a:lnTo>
                      <a:pt x="610" y="1751"/>
                    </a:lnTo>
                    <a:lnTo>
                      <a:pt x="612" y="1750"/>
                    </a:lnTo>
                    <a:lnTo>
                      <a:pt x="617" y="1744"/>
                    </a:lnTo>
                    <a:lnTo>
                      <a:pt x="622" y="1736"/>
                    </a:lnTo>
                    <a:lnTo>
                      <a:pt x="624" y="1733"/>
                    </a:lnTo>
                    <a:lnTo>
                      <a:pt x="628" y="1730"/>
                    </a:lnTo>
                    <a:lnTo>
                      <a:pt x="631" y="1728"/>
                    </a:lnTo>
                    <a:lnTo>
                      <a:pt x="636" y="1728"/>
                    </a:lnTo>
                    <a:lnTo>
                      <a:pt x="641" y="1729"/>
                    </a:lnTo>
                    <a:lnTo>
                      <a:pt x="644" y="1732"/>
                    </a:lnTo>
                    <a:lnTo>
                      <a:pt x="648" y="1734"/>
                    </a:lnTo>
                    <a:lnTo>
                      <a:pt x="649" y="1740"/>
                    </a:lnTo>
                    <a:lnTo>
                      <a:pt x="652" y="1750"/>
                    </a:lnTo>
                    <a:lnTo>
                      <a:pt x="654" y="1760"/>
                    </a:lnTo>
                    <a:lnTo>
                      <a:pt x="657" y="1770"/>
                    </a:lnTo>
                    <a:lnTo>
                      <a:pt x="665" y="1782"/>
                    </a:lnTo>
                    <a:lnTo>
                      <a:pt x="672" y="1793"/>
                    </a:lnTo>
                    <a:lnTo>
                      <a:pt x="678" y="1803"/>
                    </a:lnTo>
                    <a:lnTo>
                      <a:pt x="682" y="1810"/>
                    </a:lnTo>
                    <a:lnTo>
                      <a:pt x="687" y="1814"/>
                    </a:lnTo>
                    <a:lnTo>
                      <a:pt x="690" y="1815"/>
                    </a:lnTo>
                    <a:lnTo>
                      <a:pt x="693" y="1814"/>
                    </a:lnTo>
                    <a:lnTo>
                      <a:pt x="698" y="1813"/>
                    </a:lnTo>
                    <a:lnTo>
                      <a:pt x="701" y="1810"/>
                    </a:lnTo>
                    <a:lnTo>
                      <a:pt x="711" y="1803"/>
                    </a:lnTo>
                    <a:lnTo>
                      <a:pt x="719" y="1796"/>
                    </a:lnTo>
                    <a:lnTo>
                      <a:pt x="723" y="1792"/>
                    </a:lnTo>
                    <a:lnTo>
                      <a:pt x="726" y="1786"/>
                    </a:lnTo>
                    <a:lnTo>
                      <a:pt x="729" y="1780"/>
                    </a:lnTo>
                    <a:lnTo>
                      <a:pt x="731" y="1773"/>
                    </a:lnTo>
                    <a:lnTo>
                      <a:pt x="735" y="1757"/>
                    </a:lnTo>
                    <a:lnTo>
                      <a:pt x="737" y="1740"/>
                    </a:lnTo>
                    <a:lnTo>
                      <a:pt x="738" y="1730"/>
                    </a:lnTo>
                    <a:lnTo>
                      <a:pt x="738" y="1723"/>
                    </a:lnTo>
                    <a:lnTo>
                      <a:pt x="737" y="1716"/>
                    </a:lnTo>
                    <a:lnTo>
                      <a:pt x="736" y="1709"/>
                    </a:lnTo>
                    <a:lnTo>
                      <a:pt x="732" y="1697"/>
                    </a:lnTo>
                    <a:lnTo>
                      <a:pt x="731" y="1685"/>
                    </a:lnTo>
                    <a:lnTo>
                      <a:pt x="731" y="1672"/>
                    </a:lnTo>
                    <a:lnTo>
                      <a:pt x="732" y="1659"/>
                    </a:lnTo>
                    <a:lnTo>
                      <a:pt x="734" y="1647"/>
                    </a:lnTo>
                    <a:lnTo>
                      <a:pt x="732" y="1638"/>
                    </a:lnTo>
                    <a:lnTo>
                      <a:pt x="729" y="1629"/>
                    </a:lnTo>
                    <a:lnTo>
                      <a:pt x="726" y="1620"/>
                    </a:lnTo>
                    <a:lnTo>
                      <a:pt x="725" y="1615"/>
                    </a:lnTo>
                    <a:lnTo>
                      <a:pt x="724" y="1610"/>
                    </a:lnTo>
                    <a:lnTo>
                      <a:pt x="725" y="1606"/>
                    </a:lnTo>
                    <a:lnTo>
                      <a:pt x="728" y="1600"/>
                    </a:lnTo>
                    <a:lnTo>
                      <a:pt x="730" y="1595"/>
                    </a:lnTo>
                    <a:lnTo>
                      <a:pt x="735" y="1591"/>
                    </a:lnTo>
                    <a:lnTo>
                      <a:pt x="741" y="1589"/>
                    </a:lnTo>
                    <a:lnTo>
                      <a:pt x="747" y="1587"/>
                    </a:lnTo>
                    <a:lnTo>
                      <a:pt x="753" y="1587"/>
                    </a:lnTo>
                    <a:lnTo>
                      <a:pt x="759" y="1588"/>
                    </a:lnTo>
                    <a:lnTo>
                      <a:pt x="763" y="1590"/>
                    </a:lnTo>
                    <a:lnTo>
                      <a:pt x="768" y="1594"/>
                    </a:lnTo>
                    <a:lnTo>
                      <a:pt x="775" y="1602"/>
                    </a:lnTo>
                    <a:lnTo>
                      <a:pt x="783" y="1608"/>
                    </a:lnTo>
                    <a:lnTo>
                      <a:pt x="787" y="1612"/>
                    </a:lnTo>
                    <a:lnTo>
                      <a:pt x="792" y="1614"/>
                    </a:lnTo>
                    <a:lnTo>
                      <a:pt x="798" y="1615"/>
                    </a:lnTo>
                    <a:lnTo>
                      <a:pt x="804" y="1616"/>
                    </a:lnTo>
                    <a:lnTo>
                      <a:pt x="808" y="1616"/>
                    </a:lnTo>
                    <a:lnTo>
                      <a:pt x="812" y="1616"/>
                    </a:lnTo>
                    <a:lnTo>
                      <a:pt x="816" y="1615"/>
                    </a:lnTo>
                    <a:lnTo>
                      <a:pt x="817" y="1613"/>
                    </a:lnTo>
                    <a:lnTo>
                      <a:pt x="819" y="1608"/>
                    </a:lnTo>
                    <a:lnTo>
                      <a:pt x="822" y="1602"/>
                    </a:lnTo>
                    <a:lnTo>
                      <a:pt x="824" y="1599"/>
                    </a:lnTo>
                    <a:lnTo>
                      <a:pt x="827" y="1595"/>
                    </a:lnTo>
                    <a:lnTo>
                      <a:pt x="833" y="1594"/>
                    </a:lnTo>
                    <a:lnTo>
                      <a:pt x="841" y="1594"/>
                    </a:lnTo>
                    <a:lnTo>
                      <a:pt x="850" y="1595"/>
                    </a:lnTo>
                    <a:lnTo>
                      <a:pt x="861" y="1594"/>
                    </a:lnTo>
                    <a:lnTo>
                      <a:pt x="864" y="1593"/>
                    </a:lnTo>
                    <a:lnTo>
                      <a:pt x="869" y="1590"/>
                    </a:lnTo>
                    <a:lnTo>
                      <a:pt x="873" y="1587"/>
                    </a:lnTo>
                    <a:lnTo>
                      <a:pt x="876" y="1581"/>
                    </a:lnTo>
                    <a:lnTo>
                      <a:pt x="877" y="1576"/>
                    </a:lnTo>
                    <a:lnTo>
                      <a:pt x="877" y="1570"/>
                    </a:lnTo>
                    <a:lnTo>
                      <a:pt x="876" y="1565"/>
                    </a:lnTo>
                    <a:lnTo>
                      <a:pt x="874" y="1561"/>
                    </a:lnTo>
                    <a:lnTo>
                      <a:pt x="867" y="1552"/>
                    </a:lnTo>
                    <a:lnTo>
                      <a:pt x="860" y="1544"/>
                    </a:lnTo>
                    <a:lnTo>
                      <a:pt x="858" y="1542"/>
                    </a:lnTo>
                    <a:lnTo>
                      <a:pt x="857" y="1538"/>
                    </a:lnTo>
                    <a:lnTo>
                      <a:pt x="856" y="1536"/>
                    </a:lnTo>
                    <a:lnTo>
                      <a:pt x="857" y="1532"/>
                    </a:lnTo>
                    <a:lnTo>
                      <a:pt x="861" y="1526"/>
                    </a:lnTo>
                    <a:lnTo>
                      <a:pt x="868" y="1520"/>
                    </a:lnTo>
                    <a:lnTo>
                      <a:pt x="875" y="1514"/>
                    </a:lnTo>
                    <a:lnTo>
                      <a:pt x="880" y="1507"/>
                    </a:lnTo>
                    <a:lnTo>
                      <a:pt x="882" y="1499"/>
                    </a:lnTo>
                    <a:lnTo>
                      <a:pt x="886" y="1484"/>
                    </a:lnTo>
                    <a:lnTo>
                      <a:pt x="890" y="1469"/>
                    </a:lnTo>
                    <a:lnTo>
                      <a:pt x="892" y="1452"/>
                    </a:lnTo>
                    <a:lnTo>
                      <a:pt x="892" y="1445"/>
                    </a:lnTo>
                    <a:lnTo>
                      <a:pt x="892" y="1438"/>
                    </a:lnTo>
                    <a:lnTo>
                      <a:pt x="889" y="1431"/>
                    </a:lnTo>
                    <a:lnTo>
                      <a:pt x="887" y="1425"/>
                    </a:lnTo>
                    <a:lnTo>
                      <a:pt x="880" y="1412"/>
                    </a:lnTo>
                    <a:lnTo>
                      <a:pt x="873" y="1401"/>
                    </a:lnTo>
                    <a:lnTo>
                      <a:pt x="868" y="1397"/>
                    </a:lnTo>
                    <a:lnTo>
                      <a:pt x="864" y="1392"/>
                    </a:lnTo>
                    <a:lnTo>
                      <a:pt x="861" y="1389"/>
                    </a:lnTo>
                    <a:lnTo>
                      <a:pt x="857" y="1387"/>
                    </a:lnTo>
                    <a:lnTo>
                      <a:pt x="850" y="1385"/>
                    </a:lnTo>
                    <a:lnTo>
                      <a:pt x="839" y="1382"/>
                    </a:lnTo>
                    <a:lnTo>
                      <a:pt x="829" y="1379"/>
                    </a:lnTo>
                    <a:lnTo>
                      <a:pt x="818" y="1375"/>
                    </a:lnTo>
                    <a:lnTo>
                      <a:pt x="814" y="1374"/>
                    </a:lnTo>
                    <a:lnTo>
                      <a:pt x="811" y="1373"/>
                    </a:lnTo>
                    <a:lnTo>
                      <a:pt x="799" y="1366"/>
                    </a:lnTo>
                    <a:lnTo>
                      <a:pt x="788" y="1358"/>
                    </a:lnTo>
                    <a:lnTo>
                      <a:pt x="782" y="1355"/>
                    </a:lnTo>
                    <a:lnTo>
                      <a:pt x="778" y="1353"/>
                    </a:lnTo>
                    <a:lnTo>
                      <a:pt x="774" y="1351"/>
                    </a:lnTo>
                    <a:lnTo>
                      <a:pt x="770" y="1350"/>
                    </a:lnTo>
                    <a:lnTo>
                      <a:pt x="764" y="1350"/>
                    </a:lnTo>
                    <a:lnTo>
                      <a:pt x="760" y="1351"/>
                    </a:lnTo>
                    <a:lnTo>
                      <a:pt x="757" y="1353"/>
                    </a:lnTo>
                    <a:lnTo>
                      <a:pt x="754" y="1355"/>
                    </a:lnTo>
                    <a:lnTo>
                      <a:pt x="749" y="1357"/>
                    </a:lnTo>
                    <a:lnTo>
                      <a:pt x="747" y="1357"/>
                    </a:lnTo>
                    <a:lnTo>
                      <a:pt x="745" y="1355"/>
                    </a:lnTo>
                    <a:lnTo>
                      <a:pt x="744" y="1353"/>
                    </a:lnTo>
                    <a:lnTo>
                      <a:pt x="744" y="1348"/>
                    </a:lnTo>
                    <a:lnTo>
                      <a:pt x="744" y="1342"/>
                    </a:lnTo>
                    <a:lnTo>
                      <a:pt x="747" y="1326"/>
                    </a:lnTo>
                    <a:lnTo>
                      <a:pt x="749" y="1312"/>
                    </a:lnTo>
                    <a:lnTo>
                      <a:pt x="751" y="1298"/>
                    </a:lnTo>
                    <a:lnTo>
                      <a:pt x="753" y="1285"/>
                    </a:lnTo>
                    <a:lnTo>
                      <a:pt x="753" y="1279"/>
                    </a:lnTo>
                    <a:lnTo>
                      <a:pt x="753" y="1274"/>
                    </a:lnTo>
                    <a:lnTo>
                      <a:pt x="751" y="1269"/>
                    </a:lnTo>
                    <a:lnTo>
                      <a:pt x="749" y="1265"/>
                    </a:lnTo>
                    <a:lnTo>
                      <a:pt x="747" y="1261"/>
                    </a:lnTo>
                    <a:lnTo>
                      <a:pt x="743" y="1257"/>
                    </a:lnTo>
                    <a:lnTo>
                      <a:pt x="737" y="1254"/>
                    </a:lnTo>
                    <a:lnTo>
                      <a:pt x="731" y="1249"/>
                    </a:lnTo>
                    <a:lnTo>
                      <a:pt x="718" y="1242"/>
                    </a:lnTo>
                    <a:lnTo>
                      <a:pt x="710" y="1235"/>
                    </a:lnTo>
                    <a:lnTo>
                      <a:pt x="707" y="1232"/>
                    </a:lnTo>
                    <a:lnTo>
                      <a:pt x="707" y="1230"/>
                    </a:lnTo>
                    <a:lnTo>
                      <a:pt x="710" y="1229"/>
                    </a:lnTo>
                    <a:lnTo>
                      <a:pt x="715" y="1228"/>
                    </a:lnTo>
                    <a:lnTo>
                      <a:pt x="724" y="1227"/>
                    </a:lnTo>
                    <a:lnTo>
                      <a:pt x="735" y="1227"/>
                    </a:lnTo>
                    <a:lnTo>
                      <a:pt x="738" y="1225"/>
                    </a:lnTo>
                    <a:lnTo>
                      <a:pt x="742" y="1224"/>
                    </a:lnTo>
                    <a:lnTo>
                      <a:pt x="744" y="1221"/>
                    </a:lnTo>
                    <a:lnTo>
                      <a:pt x="744" y="1217"/>
                    </a:lnTo>
                    <a:lnTo>
                      <a:pt x="744" y="1204"/>
                    </a:lnTo>
                    <a:lnTo>
                      <a:pt x="743" y="1188"/>
                    </a:lnTo>
                    <a:lnTo>
                      <a:pt x="743" y="1181"/>
                    </a:lnTo>
                    <a:lnTo>
                      <a:pt x="744" y="1173"/>
                    </a:lnTo>
                    <a:lnTo>
                      <a:pt x="745" y="1167"/>
                    </a:lnTo>
                    <a:lnTo>
                      <a:pt x="748" y="1161"/>
                    </a:lnTo>
                    <a:lnTo>
                      <a:pt x="751" y="1156"/>
                    </a:lnTo>
                    <a:lnTo>
                      <a:pt x="755" y="1154"/>
                    </a:lnTo>
                    <a:lnTo>
                      <a:pt x="760" y="1152"/>
                    </a:lnTo>
                    <a:lnTo>
                      <a:pt x="763" y="1152"/>
                    </a:lnTo>
                    <a:lnTo>
                      <a:pt x="773" y="1150"/>
                    </a:lnTo>
                    <a:lnTo>
                      <a:pt x="781" y="1150"/>
                    </a:lnTo>
                    <a:lnTo>
                      <a:pt x="787" y="1149"/>
                    </a:lnTo>
                    <a:lnTo>
                      <a:pt x="792" y="1148"/>
                    </a:lnTo>
                    <a:lnTo>
                      <a:pt x="794" y="1143"/>
                    </a:lnTo>
                    <a:lnTo>
                      <a:pt x="794" y="1136"/>
                    </a:lnTo>
                    <a:lnTo>
                      <a:pt x="794" y="1128"/>
                    </a:lnTo>
                    <a:lnTo>
                      <a:pt x="795" y="1120"/>
                    </a:lnTo>
                    <a:lnTo>
                      <a:pt x="798" y="1112"/>
                    </a:lnTo>
                    <a:lnTo>
                      <a:pt x="801" y="1106"/>
                    </a:lnTo>
                    <a:lnTo>
                      <a:pt x="802" y="1104"/>
                    </a:lnTo>
                    <a:lnTo>
                      <a:pt x="805" y="1099"/>
                    </a:lnTo>
                    <a:lnTo>
                      <a:pt x="805" y="1096"/>
                    </a:lnTo>
                    <a:lnTo>
                      <a:pt x="805" y="1091"/>
                    </a:lnTo>
                    <a:lnTo>
                      <a:pt x="805" y="1086"/>
                    </a:lnTo>
                    <a:lnTo>
                      <a:pt x="804" y="1083"/>
                    </a:lnTo>
                    <a:lnTo>
                      <a:pt x="801" y="1079"/>
                    </a:lnTo>
                    <a:lnTo>
                      <a:pt x="800" y="1077"/>
                    </a:lnTo>
                    <a:lnTo>
                      <a:pt x="792" y="1074"/>
                    </a:lnTo>
                    <a:lnTo>
                      <a:pt x="783" y="1072"/>
                    </a:lnTo>
                    <a:lnTo>
                      <a:pt x="779" y="1071"/>
                    </a:lnTo>
                    <a:lnTo>
                      <a:pt x="774" y="1068"/>
                    </a:lnTo>
                    <a:lnTo>
                      <a:pt x="772" y="1066"/>
                    </a:lnTo>
                    <a:lnTo>
                      <a:pt x="769" y="1063"/>
                    </a:lnTo>
                    <a:lnTo>
                      <a:pt x="768" y="1058"/>
                    </a:lnTo>
                    <a:lnTo>
                      <a:pt x="767" y="1053"/>
                    </a:lnTo>
                    <a:lnTo>
                      <a:pt x="768" y="1049"/>
                    </a:lnTo>
                    <a:lnTo>
                      <a:pt x="768" y="1045"/>
                    </a:lnTo>
                    <a:lnTo>
                      <a:pt x="770" y="1041"/>
                    </a:lnTo>
                    <a:lnTo>
                      <a:pt x="773" y="1040"/>
                    </a:lnTo>
                    <a:lnTo>
                      <a:pt x="775" y="1040"/>
                    </a:lnTo>
                    <a:lnTo>
                      <a:pt x="779" y="1042"/>
                    </a:lnTo>
                    <a:lnTo>
                      <a:pt x="782" y="1045"/>
                    </a:lnTo>
                    <a:lnTo>
                      <a:pt x="786" y="1046"/>
                    </a:lnTo>
                    <a:lnTo>
                      <a:pt x="788" y="1047"/>
                    </a:lnTo>
                    <a:lnTo>
                      <a:pt x="792" y="1046"/>
                    </a:lnTo>
                    <a:lnTo>
                      <a:pt x="794" y="1045"/>
                    </a:lnTo>
                    <a:lnTo>
                      <a:pt x="797" y="1042"/>
                    </a:lnTo>
                    <a:lnTo>
                      <a:pt x="799" y="1038"/>
                    </a:lnTo>
                    <a:lnTo>
                      <a:pt x="800" y="1033"/>
                    </a:lnTo>
                    <a:lnTo>
                      <a:pt x="801" y="1028"/>
                    </a:lnTo>
                    <a:lnTo>
                      <a:pt x="802" y="1022"/>
                    </a:lnTo>
                    <a:lnTo>
                      <a:pt x="801" y="1016"/>
                    </a:lnTo>
                    <a:lnTo>
                      <a:pt x="801" y="1011"/>
                    </a:lnTo>
                    <a:lnTo>
                      <a:pt x="799" y="1001"/>
                    </a:lnTo>
                    <a:lnTo>
                      <a:pt x="797" y="991"/>
                    </a:lnTo>
                    <a:lnTo>
                      <a:pt x="795" y="986"/>
                    </a:lnTo>
                    <a:lnTo>
                      <a:pt x="795" y="984"/>
                    </a:lnTo>
                    <a:lnTo>
                      <a:pt x="797" y="982"/>
                    </a:lnTo>
                    <a:lnTo>
                      <a:pt x="798" y="979"/>
                    </a:lnTo>
                    <a:lnTo>
                      <a:pt x="802" y="978"/>
                    </a:lnTo>
                    <a:lnTo>
                      <a:pt x="811" y="979"/>
                    </a:lnTo>
                    <a:lnTo>
                      <a:pt x="816" y="979"/>
                    </a:lnTo>
                    <a:lnTo>
                      <a:pt x="819" y="980"/>
                    </a:lnTo>
                    <a:lnTo>
                      <a:pt x="825" y="980"/>
                    </a:lnTo>
                    <a:lnTo>
                      <a:pt x="829" y="980"/>
                    </a:lnTo>
                    <a:lnTo>
                      <a:pt x="832" y="979"/>
                    </a:lnTo>
                    <a:lnTo>
                      <a:pt x="837" y="977"/>
                    </a:lnTo>
                    <a:lnTo>
                      <a:pt x="843" y="971"/>
                    </a:lnTo>
                    <a:lnTo>
                      <a:pt x="850" y="967"/>
                    </a:lnTo>
                    <a:lnTo>
                      <a:pt x="855" y="966"/>
                    </a:lnTo>
                    <a:lnTo>
                      <a:pt x="858" y="966"/>
                    </a:lnTo>
                    <a:lnTo>
                      <a:pt x="862" y="967"/>
                    </a:lnTo>
                    <a:lnTo>
                      <a:pt x="867" y="971"/>
                    </a:lnTo>
                    <a:lnTo>
                      <a:pt x="875" y="977"/>
                    </a:lnTo>
                    <a:lnTo>
                      <a:pt x="885" y="982"/>
                    </a:lnTo>
                    <a:lnTo>
                      <a:pt x="895" y="984"/>
                    </a:lnTo>
                    <a:lnTo>
                      <a:pt x="906" y="986"/>
                    </a:lnTo>
                    <a:lnTo>
                      <a:pt x="913" y="986"/>
                    </a:lnTo>
                    <a:lnTo>
                      <a:pt x="920" y="986"/>
                    </a:lnTo>
                    <a:close/>
                  </a:path>
                </a:pathLst>
              </a:custGeom>
              <a:solidFill>
                <a:srgbClr val="3B8ABF"/>
              </a:solidFill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2" name="甘肃">
                <a:extLst>
                  <a:ext uri="{FF2B5EF4-FFF2-40B4-BE49-F238E27FC236}">
                    <a16:creationId xmlns:a16="http://schemas.microsoft.com/office/drawing/2014/main" id="{AAE59339-0BA3-4A1D-950A-BE1D2C33606E}"/>
                  </a:ext>
                </a:extLst>
              </p:cNvPr>
              <p:cNvSpPr/>
              <p:nvPr/>
            </p:nvSpPr>
            <p:spPr bwMode="auto">
              <a:xfrm>
                <a:off x="2196945" y="1692242"/>
                <a:ext cx="1960149" cy="1736507"/>
              </a:xfrm>
              <a:custGeom>
                <a:avLst/>
                <a:gdLst>
                  <a:gd name="T0" fmla="*/ 5071 w 5358"/>
                  <a:gd name="T1" fmla="*/ 2925 h 4735"/>
                  <a:gd name="T2" fmla="*/ 5289 w 5358"/>
                  <a:gd name="T3" fmla="*/ 3067 h 4735"/>
                  <a:gd name="T4" fmla="*/ 5306 w 5358"/>
                  <a:gd name="T5" fmla="*/ 3448 h 4735"/>
                  <a:gd name="T6" fmla="*/ 5084 w 5358"/>
                  <a:gd name="T7" fmla="*/ 3604 h 4735"/>
                  <a:gd name="T8" fmla="*/ 5043 w 5358"/>
                  <a:gd name="T9" fmla="*/ 3697 h 4735"/>
                  <a:gd name="T10" fmla="*/ 4806 w 5358"/>
                  <a:gd name="T11" fmla="*/ 3735 h 4735"/>
                  <a:gd name="T12" fmla="*/ 4594 w 5358"/>
                  <a:gd name="T13" fmla="*/ 3923 h 4735"/>
                  <a:gd name="T14" fmla="*/ 4567 w 5358"/>
                  <a:gd name="T15" fmla="*/ 4191 h 4735"/>
                  <a:gd name="T16" fmla="*/ 4457 w 5358"/>
                  <a:gd name="T17" fmla="*/ 4323 h 4735"/>
                  <a:gd name="T18" fmla="*/ 4377 w 5358"/>
                  <a:gd name="T19" fmla="*/ 4504 h 4735"/>
                  <a:gd name="T20" fmla="*/ 4158 w 5358"/>
                  <a:gd name="T21" fmla="*/ 4658 h 4735"/>
                  <a:gd name="T22" fmla="*/ 3939 w 5358"/>
                  <a:gd name="T23" fmla="*/ 4703 h 4735"/>
                  <a:gd name="T24" fmla="*/ 3791 w 5358"/>
                  <a:gd name="T25" fmla="*/ 4510 h 4735"/>
                  <a:gd name="T26" fmla="*/ 3681 w 5358"/>
                  <a:gd name="T27" fmla="*/ 4230 h 4735"/>
                  <a:gd name="T28" fmla="*/ 3405 w 5358"/>
                  <a:gd name="T29" fmla="*/ 4171 h 4735"/>
                  <a:gd name="T30" fmla="*/ 3280 w 5358"/>
                  <a:gd name="T31" fmla="*/ 3937 h 4735"/>
                  <a:gd name="T32" fmla="*/ 3083 w 5358"/>
                  <a:gd name="T33" fmla="*/ 4155 h 4735"/>
                  <a:gd name="T34" fmla="*/ 2995 w 5358"/>
                  <a:gd name="T35" fmla="*/ 4347 h 4735"/>
                  <a:gd name="T36" fmla="*/ 2936 w 5358"/>
                  <a:gd name="T37" fmla="*/ 4267 h 4735"/>
                  <a:gd name="T38" fmla="*/ 2763 w 5358"/>
                  <a:gd name="T39" fmla="*/ 4158 h 4735"/>
                  <a:gd name="T40" fmla="*/ 2555 w 5358"/>
                  <a:gd name="T41" fmla="*/ 3917 h 4735"/>
                  <a:gd name="T42" fmla="*/ 2820 w 5358"/>
                  <a:gd name="T43" fmla="*/ 3933 h 4735"/>
                  <a:gd name="T44" fmla="*/ 3047 w 5358"/>
                  <a:gd name="T45" fmla="*/ 3915 h 4735"/>
                  <a:gd name="T46" fmla="*/ 2990 w 5358"/>
                  <a:gd name="T47" fmla="*/ 3656 h 4735"/>
                  <a:gd name="T48" fmla="*/ 3224 w 5358"/>
                  <a:gd name="T49" fmla="*/ 3367 h 4735"/>
                  <a:gd name="T50" fmla="*/ 3376 w 5358"/>
                  <a:gd name="T51" fmla="*/ 3218 h 4735"/>
                  <a:gd name="T52" fmla="*/ 3278 w 5358"/>
                  <a:gd name="T53" fmla="*/ 2875 h 4735"/>
                  <a:gd name="T54" fmla="*/ 3224 w 5358"/>
                  <a:gd name="T55" fmla="*/ 2604 h 4735"/>
                  <a:gd name="T56" fmla="*/ 2986 w 5358"/>
                  <a:gd name="T57" fmla="*/ 2398 h 4735"/>
                  <a:gd name="T58" fmla="*/ 2664 w 5358"/>
                  <a:gd name="T59" fmla="*/ 2144 h 4735"/>
                  <a:gd name="T60" fmla="*/ 2518 w 5358"/>
                  <a:gd name="T61" fmla="*/ 2098 h 4735"/>
                  <a:gd name="T62" fmla="*/ 2179 w 5358"/>
                  <a:gd name="T63" fmla="*/ 1781 h 4735"/>
                  <a:gd name="T64" fmla="*/ 1922 w 5358"/>
                  <a:gd name="T65" fmla="*/ 1724 h 4735"/>
                  <a:gd name="T66" fmla="*/ 1672 w 5358"/>
                  <a:gd name="T67" fmla="*/ 1651 h 4735"/>
                  <a:gd name="T68" fmla="*/ 1503 w 5358"/>
                  <a:gd name="T69" fmla="*/ 1842 h 4735"/>
                  <a:gd name="T70" fmla="*/ 1346 w 5358"/>
                  <a:gd name="T71" fmla="*/ 2006 h 4735"/>
                  <a:gd name="T72" fmla="*/ 1038 w 5358"/>
                  <a:gd name="T73" fmla="*/ 1891 h 4735"/>
                  <a:gd name="T74" fmla="*/ 646 w 5358"/>
                  <a:gd name="T75" fmla="*/ 1760 h 4735"/>
                  <a:gd name="T76" fmla="*/ 363 w 5358"/>
                  <a:gd name="T77" fmla="*/ 1533 h 4735"/>
                  <a:gd name="T78" fmla="*/ 23 w 5358"/>
                  <a:gd name="T79" fmla="*/ 1323 h 4735"/>
                  <a:gd name="T80" fmla="*/ 287 w 5358"/>
                  <a:gd name="T81" fmla="*/ 785 h 4735"/>
                  <a:gd name="T82" fmla="*/ 826 w 5358"/>
                  <a:gd name="T83" fmla="*/ 489 h 4735"/>
                  <a:gd name="T84" fmla="*/ 1389 w 5358"/>
                  <a:gd name="T85" fmla="*/ 276 h 4735"/>
                  <a:gd name="T86" fmla="*/ 1868 w 5358"/>
                  <a:gd name="T87" fmla="*/ 359 h 4735"/>
                  <a:gd name="T88" fmla="*/ 2033 w 5358"/>
                  <a:gd name="T89" fmla="*/ 875 h 4735"/>
                  <a:gd name="T90" fmla="*/ 2161 w 5358"/>
                  <a:gd name="T91" fmla="*/ 1014 h 4735"/>
                  <a:gd name="T92" fmla="*/ 2644 w 5358"/>
                  <a:gd name="T93" fmla="*/ 1044 h 4735"/>
                  <a:gd name="T94" fmla="*/ 2450 w 5358"/>
                  <a:gd name="T95" fmla="*/ 1382 h 4735"/>
                  <a:gd name="T96" fmla="*/ 2795 w 5358"/>
                  <a:gd name="T97" fmla="*/ 1639 h 4735"/>
                  <a:gd name="T98" fmla="*/ 2999 w 5358"/>
                  <a:gd name="T99" fmla="*/ 1964 h 4735"/>
                  <a:gd name="T100" fmla="*/ 3292 w 5358"/>
                  <a:gd name="T101" fmla="*/ 1755 h 4735"/>
                  <a:gd name="T102" fmla="*/ 3830 w 5358"/>
                  <a:gd name="T103" fmla="*/ 1776 h 4735"/>
                  <a:gd name="T104" fmla="*/ 3625 w 5358"/>
                  <a:gd name="T105" fmla="*/ 2174 h 4735"/>
                  <a:gd name="T106" fmla="*/ 3836 w 5358"/>
                  <a:gd name="T107" fmla="*/ 2584 h 4735"/>
                  <a:gd name="T108" fmla="*/ 4081 w 5358"/>
                  <a:gd name="T109" fmla="*/ 2734 h 4735"/>
                  <a:gd name="T110" fmla="*/ 4231 w 5358"/>
                  <a:gd name="T111" fmla="*/ 3039 h 4735"/>
                  <a:gd name="T112" fmla="*/ 4233 w 5358"/>
                  <a:gd name="T113" fmla="*/ 3327 h 4735"/>
                  <a:gd name="T114" fmla="*/ 4393 w 5358"/>
                  <a:gd name="T115" fmla="*/ 3447 h 4735"/>
                  <a:gd name="T116" fmla="*/ 4525 w 5358"/>
                  <a:gd name="T117" fmla="*/ 3558 h 4735"/>
                  <a:gd name="T118" fmla="*/ 4679 w 5358"/>
                  <a:gd name="T119" fmla="*/ 3384 h 4735"/>
                  <a:gd name="T120" fmla="*/ 4620 w 5358"/>
                  <a:gd name="T121" fmla="*/ 3127 h 4735"/>
                  <a:gd name="T122" fmla="*/ 4658 w 5358"/>
                  <a:gd name="T123" fmla="*/ 2888 h 4735"/>
                  <a:gd name="T124" fmla="*/ 4718 w 5358"/>
                  <a:gd name="T125" fmla="*/ 2742 h 47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5358" h="4735">
                    <a:moveTo>
                      <a:pt x="4783" y="2762"/>
                    </a:moveTo>
                    <a:lnTo>
                      <a:pt x="4788" y="2761"/>
                    </a:lnTo>
                    <a:lnTo>
                      <a:pt x="4797" y="2759"/>
                    </a:lnTo>
                    <a:lnTo>
                      <a:pt x="4806" y="2755"/>
                    </a:lnTo>
                    <a:lnTo>
                      <a:pt x="4818" y="2754"/>
                    </a:lnTo>
                    <a:lnTo>
                      <a:pt x="4832" y="2753"/>
                    </a:lnTo>
                    <a:lnTo>
                      <a:pt x="4846" y="2753"/>
                    </a:lnTo>
                    <a:lnTo>
                      <a:pt x="4851" y="2754"/>
                    </a:lnTo>
                    <a:lnTo>
                      <a:pt x="4856" y="2755"/>
                    </a:lnTo>
                    <a:lnTo>
                      <a:pt x="4861" y="2756"/>
                    </a:lnTo>
                    <a:lnTo>
                      <a:pt x="4865" y="2759"/>
                    </a:lnTo>
                    <a:lnTo>
                      <a:pt x="4871" y="2764"/>
                    </a:lnTo>
                    <a:lnTo>
                      <a:pt x="4878" y="2770"/>
                    </a:lnTo>
                    <a:lnTo>
                      <a:pt x="4880" y="2773"/>
                    </a:lnTo>
                    <a:lnTo>
                      <a:pt x="4882" y="2777"/>
                    </a:lnTo>
                    <a:lnTo>
                      <a:pt x="4884" y="2780"/>
                    </a:lnTo>
                    <a:lnTo>
                      <a:pt x="4885" y="2784"/>
                    </a:lnTo>
                    <a:lnTo>
                      <a:pt x="4882" y="2798"/>
                    </a:lnTo>
                    <a:lnTo>
                      <a:pt x="4878" y="2812"/>
                    </a:lnTo>
                    <a:lnTo>
                      <a:pt x="4876" y="2822"/>
                    </a:lnTo>
                    <a:lnTo>
                      <a:pt x="4876" y="2830"/>
                    </a:lnTo>
                    <a:lnTo>
                      <a:pt x="4876" y="2837"/>
                    </a:lnTo>
                    <a:lnTo>
                      <a:pt x="4878" y="2843"/>
                    </a:lnTo>
                    <a:lnTo>
                      <a:pt x="4878" y="2849"/>
                    </a:lnTo>
                    <a:lnTo>
                      <a:pt x="4879" y="2854"/>
                    </a:lnTo>
                    <a:lnTo>
                      <a:pt x="4879" y="2855"/>
                    </a:lnTo>
                    <a:lnTo>
                      <a:pt x="4880" y="2856"/>
                    </a:lnTo>
                    <a:lnTo>
                      <a:pt x="4891" y="2859"/>
                    </a:lnTo>
                    <a:lnTo>
                      <a:pt x="4907" y="2859"/>
                    </a:lnTo>
                    <a:lnTo>
                      <a:pt x="4917" y="2859"/>
                    </a:lnTo>
                    <a:lnTo>
                      <a:pt x="4929" y="2860"/>
                    </a:lnTo>
                    <a:lnTo>
                      <a:pt x="4941" y="2862"/>
                    </a:lnTo>
                    <a:lnTo>
                      <a:pt x="4954" y="2866"/>
                    </a:lnTo>
                    <a:lnTo>
                      <a:pt x="4956" y="2871"/>
                    </a:lnTo>
                    <a:lnTo>
                      <a:pt x="4958" y="2878"/>
                    </a:lnTo>
                    <a:lnTo>
                      <a:pt x="4960" y="2880"/>
                    </a:lnTo>
                    <a:lnTo>
                      <a:pt x="4960" y="2884"/>
                    </a:lnTo>
                    <a:lnTo>
                      <a:pt x="4962" y="2888"/>
                    </a:lnTo>
                    <a:lnTo>
                      <a:pt x="4964" y="2891"/>
                    </a:lnTo>
                    <a:lnTo>
                      <a:pt x="4968" y="2893"/>
                    </a:lnTo>
                    <a:lnTo>
                      <a:pt x="4970" y="2894"/>
                    </a:lnTo>
                    <a:lnTo>
                      <a:pt x="4975" y="2896"/>
                    </a:lnTo>
                    <a:lnTo>
                      <a:pt x="4980" y="2894"/>
                    </a:lnTo>
                    <a:lnTo>
                      <a:pt x="4987" y="2894"/>
                    </a:lnTo>
                    <a:lnTo>
                      <a:pt x="4994" y="2893"/>
                    </a:lnTo>
                    <a:lnTo>
                      <a:pt x="5002" y="2892"/>
                    </a:lnTo>
                    <a:lnTo>
                      <a:pt x="5011" y="2892"/>
                    </a:lnTo>
                    <a:lnTo>
                      <a:pt x="5024" y="2898"/>
                    </a:lnTo>
                    <a:lnTo>
                      <a:pt x="5036" y="2905"/>
                    </a:lnTo>
                    <a:lnTo>
                      <a:pt x="5055" y="2916"/>
                    </a:lnTo>
                    <a:lnTo>
                      <a:pt x="5071" y="2925"/>
                    </a:lnTo>
                    <a:lnTo>
                      <a:pt x="5076" y="2929"/>
                    </a:lnTo>
                    <a:lnTo>
                      <a:pt x="5081" y="2932"/>
                    </a:lnTo>
                    <a:lnTo>
                      <a:pt x="5084" y="2936"/>
                    </a:lnTo>
                    <a:lnTo>
                      <a:pt x="5088" y="2941"/>
                    </a:lnTo>
                    <a:lnTo>
                      <a:pt x="5089" y="2944"/>
                    </a:lnTo>
                    <a:lnTo>
                      <a:pt x="5089" y="2949"/>
                    </a:lnTo>
                    <a:lnTo>
                      <a:pt x="5090" y="2955"/>
                    </a:lnTo>
                    <a:lnTo>
                      <a:pt x="5093" y="2962"/>
                    </a:lnTo>
                    <a:lnTo>
                      <a:pt x="5095" y="2967"/>
                    </a:lnTo>
                    <a:lnTo>
                      <a:pt x="5099" y="2970"/>
                    </a:lnTo>
                    <a:lnTo>
                      <a:pt x="5104" y="2972"/>
                    </a:lnTo>
                    <a:lnTo>
                      <a:pt x="5107" y="2970"/>
                    </a:lnTo>
                    <a:lnTo>
                      <a:pt x="5111" y="2969"/>
                    </a:lnTo>
                    <a:lnTo>
                      <a:pt x="5115" y="2968"/>
                    </a:lnTo>
                    <a:lnTo>
                      <a:pt x="5118" y="2968"/>
                    </a:lnTo>
                    <a:lnTo>
                      <a:pt x="5121" y="2969"/>
                    </a:lnTo>
                    <a:lnTo>
                      <a:pt x="5123" y="2970"/>
                    </a:lnTo>
                    <a:lnTo>
                      <a:pt x="5125" y="2974"/>
                    </a:lnTo>
                    <a:lnTo>
                      <a:pt x="5127" y="2980"/>
                    </a:lnTo>
                    <a:lnTo>
                      <a:pt x="5128" y="2987"/>
                    </a:lnTo>
                    <a:lnTo>
                      <a:pt x="5131" y="2992"/>
                    </a:lnTo>
                    <a:lnTo>
                      <a:pt x="5133" y="2997"/>
                    </a:lnTo>
                    <a:lnTo>
                      <a:pt x="5139" y="3004"/>
                    </a:lnTo>
                    <a:lnTo>
                      <a:pt x="5144" y="3010"/>
                    </a:lnTo>
                    <a:lnTo>
                      <a:pt x="5151" y="3014"/>
                    </a:lnTo>
                    <a:lnTo>
                      <a:pt x="5158" y="3019"/>
                    </a:lnTo>
                    <a:lnTo>
                      <a:pt x="5164" y="3020"/>
                    </a:lnTo>
                    <a:lnTo>
                      <a:pt x="5170" y="3022"/>
                    </a:lnTo>
                    <a:lnTo>
                      <a:pt x="5172" y="3020"/>
                    </a:lnTo>
                    <a:lnTo>
                      <a:pt x="5176" y="3019"/>
                    </a:lnTo>
                    <a:lnTo>
                      <a:pt x="5177" y="3017"/>
                    </a:lnTo>
                    <a:lnTo>
                      <a:pt x="5178" y="3016"/>
                    </a:lnTo>
                    <a:lnTo>
                      <a:pt x="5180" y="3013"/>
                    </a:lnTo>
                    <a:lnTo>
                      <a:pt x="5182" y="3010"/>
                    </a:lnTo>
                    <a:lnTo>
                      <a:pt x="5184" y="3007"/>
                    </a:lnTo>
                    <a:lnTo>
                      <a:pt x="5188" y="3007"/>
                    </a:lnTo>
                    <a:lnTo>
                      <a:pt x="5195" y="3011"/>
                    </a:lnTo>
                    <a:lnTo>
                      <a:pt x="5202" y="3018"/>
                    </a:lnTo>
                    <a:lnTo>
                      <a:pt x="5210" y="3022"/>
                    </a:lnTo>
                    <a:lnTo>
                      <a:pt x="5220" y="3025"/>
                    </a:lnTo>
                    <a:lnTo>
                      <a:pt x="5230" y="3030"/>
                    </a:lnTo>
                    <a:lnTo>
                      <a:pt x="5240" y="3037"/>
                    </a:lnTo>
                    <a:lnTo>
                      <a:pt x="5249" y="3050"/>
                    </a:lnTo>
                    <a:lnTo>
                      <a:pt x="5257" y="3064"/>
                    </a:lnTo>
                    <a:lnTo>
                      <a:pt x="5259" y="3067"/>
                    </a:lnTo>
                    <a:lnTo>
                      <a:pt x="5262" y="3068"/>
                    </a:lnTo>
                    <a:lnTo>
                      <a:pt x="5264" y="3068"/>
                    </a:lnTo>
                    <a:lnTo>
                      <a:pt x="5268" y="3069"/>
                    </a:lnTo>
                    <a:lnTo>
                      <a:pt x="5275" y="3068"/>
                    </a:lnTo>
                    <a:lnTo>
                      <a:pt x="5282" y="3068"/>
                    </a:lnTo>
                    <a:lnTo>
                      <a:pt x="5289" y="3067"/>
                    </a:lnTo>
                    <a:lnTo>
                      <a:pt x="5297" y="3067"/>
                    </a:lnTo>
                    <a:lnTo>
                      <a:pt x="5304" y="3069"/>
                    </a:lnTo>
                    <a:lnTo>
                      <a:pt x="5312" y="3073"/>
                    </a:lnTo>
                    <a:lnTo>
                      <a:pt x="5325" y="3081"/>
                    </a:lnTo>
                    <a:lnTo>
                      <a:pt x="5337" y="3089"/>
                    </a:lnTo>
                    <a:lnTo>
                      <a:pt x="5344" y="3094"/>
                    </a:lnTo>
                    <a:lnTo>
                      <a:pt x="5350" y="3099"/>
                    </a:lnTo>
                    <a:lnTo>
                      <a:pt x="5354" y="3105"/>
                    </a:lnTo>
                    <a:lnTo>
                      <a:pt x="5358" y="3111"/>
                    </a:lnTo>
                    <a:lnTo>
                      <a:pt x="5358" y="3115"/>
                    </a:lnTo>
                    <a:lnTo>
                      <a:pt x="5358" y="3121"/>
                    </a:lnTo>
                    <a:lnTo>
                      <a:pt x="5357" y="3126"/>
                    </a:lnTo>
                    <a:lnTo>
                      <a:pt x="5356" y="3132"/>
                    </a:lnTo>
                    <a:lnTo>
                      <a:pt x="5347" y="3143"/>
                    </a:lnTo>
                    <a:lnTo>
                      <a:pt x="5341" y="3152"/>
                    </a:lnTo>
                    <a:lnTo>
                      <a:pt x="5340" y="3158"/>
                    </a:lnTo>
                    <a:lnTo>
                      <a:pt x="5340" y="3163"/>
                    </a:lnTo>
                    <a:lnTo>
                      <a:pt x="5340" y="3168"/>
                    </a:lnTo>
                    <a:lnTo>
                      <a:pt x="5341" y="3171"/>
                    </a:lnTo>
                    <a:lnTo>
                      <a:pt x="5344" y="3176"/>
                    </a:lnTo>
                    <a:lnTo>
                      <a:pt x="5347" y="3182"/>
                    </a:lnTo>
                    <a:lnTo>
                      <a:pt x="5350" y="3190"/>
                    </a:lnTo>
                    <a:lnTo>
                      <a:pt x="5352" y="3200"/>
                    </a:lnTo>
                    <a:lnTo>
                      <a:pt x="5354" y="3216"/>
                    </a:lnTo>
                    <a:lnTo>
                      <a:pt x="5356" y="3233"/>
                    </a:lnTo>
                    <a:lnTo>
                      <a:pt x="5356" y="3240"/>
                    </a:lnTo>
                    <a:lnTo>
                      <a:pt x="5354" y="3249"/>
                    </a:lnTo>
                    <a:lnTo>
                      <a:pt x="5353" y="3256"/>
                    </a:lnTo>
                    <a:lnTo>
                      <a:pt x="5351" y="3262"/>
                    </a:lnTo>
                    <a:lnTo>
                      <a:pt x="5347" y="3269"/>
                    </a:lnTo>
                    <a:lnTo>
                      <a:pt x="5344" y="3275"/>
                    </a:lnTo>
                    <a:lnTo>
                      <a:pt x="5339" y="3279"/>
                    </a:lnTo>
                    <a:lnTo>
                      <a:pt x="5333" y="3285"/>
                    </a:lnTo>
                    <a:lnTo>
                      <a:pt x="5322" y="3295"/>
                    </a:lnTo>
                    <a:lnTo>
                      <a:pt x="5310" y="3304"/>
                    </a:lnTo>
                    <a:lnTo>
                      <a:pt x="5304" y="3309"/>
                    </a:lnTo>
                    <a:lnTo>
                      <a:pt x="5298" y="3315"/>
                    </a:lnTo>
                    <a:lnTo>
                      <a:pt x="5295" y="3321"/>
                    </a:lnTo>
                    <a:lnTo>
                      <a:pt x="5291" y="3328"/>
                    </a:lnTo>
                    <a:lnTo>
                      <a:pt x="5290" y="3341"/>
                    </a:lnTo>
                    <a:lnTo>
                      <a:pt x="5290" y="3356"/>
                    </a:lnTo>
                    <a:lnTo>
                      <a:pt x="5290" y="3372"/>
                    </a:lnTo>
                    <a:lnTo>
                      <a:pt x="5293" y="3388"/>
                    </a:lnTo>
                    <a:lnTo>
                      <a:pt x="5293" y="3394"/>
                    </a:lnTo>
                    <a:lnTo>
                      <a:pt x="5293" y="3400"/>
                    </a:lnTo>
                    <a:lnTo>
                      <a:pt x="5296" y="3417"/>
                    </a:lnTo>
                    <a:lnTo>
                      <a:pt x="5298" y="3433"/>
                    </a:lnTo>
                    <a:lnTo>
                      <a:pt x="5301" y="3440"/>
                    </a:lnTo>
                    <a:lnTo>
                      <a:pt x="5303" y="3446"/>
                    </a:lnTo>
                    <a:lnTo>
                      <a:pt x="5304" y="3447"/>
                    </a:lnTo>
                    <a:lnTo>
                      <a:pt x="5306" y="3448"/>
                    </a:lnTo>
                    <a:lnTo>
                      <a:pt x="5306" y="3448"/>
                    </a:lnTo>
                    <a:lnTo>
                      <a:pt x="5307" y="3449"/>
                    </a:lnTo>
                    <a:lnTo>
                      <a:pt x="5308" y="3451"/>
                    </a:lnTo>
                    <a:lnTo>
                      <a:pt x="5310" y="3452"/>
                    </a:lnTo>
                    <a:lnTo>
                      <a:pt x="5313" y="3457"/>
                    </a:lnTo>
                    <a:lnTo>
                      <a:pt x="5315" y="3461"/>
                    </a:lnTo>
                    <a:lnTo>
                      <a:pt x="5316" y="3467"/>
                    </a:lnTo>
                    <a:lnTo>
                      <a:pt x="5317" y="3473"/>
                    </a:lnTo>
                    <a:lnTo>
                      <a:pt x="5319" y="3486"/>
                    </a:lnTo>
                    <a:lnTo>
                      <a:pt x="5319" y="3498"/>
                    </a:lnTo>
                    <a:lnTo>
                      <a:pt x="5320" y="3514"/>
                    </a:lnTo>
                    <a:lnTo>
                      <a:pt x="5321" y="3523"/>
                    </a:lnTo>
                    <a:lnTo>
                      <a:pt x="5320" y="3531"/>
                    </a:lnTo>
                    <a:lnTo>
                      <a:pt x="5319" y="3541"/>
                    </a:lnTo>
                    <a:lnTo>
                      <a:pt x="5316" y="3547"/>
                    </a:lnTo>
                    <a:lnTo>
                      <a:pt x="5313" y="3553"/>
                    </a:lnTo>
                    <a:lnTo>
                      <a:pt x="5308" y="3558"/>
                    </a:lnTo>
                    <a:lnTo>
                      <a:pt x="5304" y="3561"/>
                    </a:lnTo>
                    <a:lnTo>
                      <a:pt x="5301" y="3565"/>
                    </a:lnTo>
                    <a:lnTo>
                      <a:pt x="5297" y="3567"/>
                    </a:lnTo>
                    <a:lnTo>
                      <a:pt x="5290" y="3572"/>
                    </a:lnTo>
                    <a:lnTo>
                      <a:pt x="5283" y="3577"/>
                    </a:lnTo>
                    <a:lnTo>
                      <a:pt x="5276" y="3580"/>
                    </a:lnTo>
                    <a:lnTo>
                      <a:pt x="5268" y="3584"/>
                    </a:lnTo>
                    <a:lnTo>
                      <a:pt x="5262" y="3586"/>
                    </a:lnTo>
                    <a:lnTo>
                      <a:pt x="5254" y="3589"/>
                    </a:lnTo>
                    <a:lnTo>
                      <a:pt x="5240" y="3590"/>
                    </a:lnTo>
                    <a:lnTo>
                      <a:pt x="5224" y="3590"/>
                    </a:lnTo>
                    <a:lnTo>
                      <a:pt x="5212" y="3589"/>
                    </a:lnTo>
                    <a:lnTo>
                      <a:pt x="5200" y="3586"/>
                    </a:lnTo>
                    <a:lnTo>
                      <a:pt x="5193" y="3585"/>
                    </a:lnTo>
                    <a:lnTo>
                      <a:pt x="5188" y="3581"/>
                    </a:lnTo>
                    <a:lnTo>
                      <a:pt x="5184" y="3579"/>
                    </a:lnTo>
                    <a:lnTo>
                      <a:pt x="5180" y="3575"/>
                    </a:lnTo>
                    <a:lnTo>
                      <a:pt x="5176" y="3574"/>
                    </a:lnTo>
                    <a:lnTo>
                      <a:pt x="5170" y="3573"/>
                    </a:lnTo>
                    <a:lnTo>
                      <a:pt x="5167" y="3573"/>
                    </a:lnTo>
                    <a:lnTo>
                      <a:pt x="5162" y="3573"/>
                    </a:lnTo>
                    <a:lnTo>
                      <a:pt x="5152" y="3575"/>
                    </a:lnTo>
                    <a:lnTo>
                      <a:pt x="5140" y="3580"/>
                    </a:lnTo>
                    <a:lnTo>
                      <a:pt x="5131" y="3585"/>
                    </a:lnTo>
                    <a:lnTo>
                      <a:pt x="5120" y="3592"/>
                    </a:lnTo>
                    <a:lnTo>
                      <a:pt x="5112" y="3596"/>
                    </a:lnTo>
                    <a:lnTo>
                      <a:pt x="5104" y="3602"/>
                    </a:lnTo>
                    <a:lnTo>
                      <a:pt x="5100" y="3605"/>
                    </a:lnTo>
                    <a:lnTo>
                      <a:pt x="5095" y="3608"/>
                    </a:lnTo>
                    <a:lnTo>
                      <a:pt x="5090" y="3610"/>
                    </a:lnTo>
                    <a:lnTo>
                      <a:pt x="5088" y="3611"/>
                    </a:lnTo>
                    <a:lnTo>
                      <a:pt x="5086" y="3610"/>
                    </a:lnTo>
                    <a:lnTo>
                      <a:pt x="5084" y="3608"/>
                    </a:lnTo>
                    <a:lnTo>
                      <a:pt x="5084" y="3604"/>
                    </a:lnTo>
                    <a:lnTo>
                      <a:pt x="5083" y="3600"/>
                    </a:lnTo>
                    <a:lnTo>
                      <a:pt x="5082" y="3597"/>
                    </a:lnTo>
                    <a:lnTo>
                      <a:pt x="5080" y="3594"/>
                    </a:lnTo>
                    <a:lnTo>
                      <a:pt x="5079" y="3593"/>
                    </a:lnTo>
                    <a:lnTo>
                      <a:pt x="5077" y="3593"/>
                    </a:lnTo>
                    <a:lnTo>
                      <a:pt x="5076" y="3592"/>
                    </a:lnTo>
                    <a:lnTo>
                      <a:pt x="5075" y="3592"/>
                    </a:lnTo>
                    <a:lnTo>
                      <a:pt x="5067" y="3590"/>
                    </a:lnTo>
                    <a:lnTo>
                      <a:pt x="5057" y="3587"/>
                    </a:lnTo>
                    <a:lnTo>
                      <a:pt x="5049" y="3584"/>
                    </a:lnTo>
                    <a:lnTo>
                      <a:pt x="5041" y="3579"/>
                    </a:lnTo>
                    <a:lnTo>
                      <a:pt x="5036" y="3574"/>
                    </a:lnTo>
                    <a:lnTo>
                      <a:pt x="5031" y="3571"/>
                    </a:lnTo>
                    <a:lnTo>
                      <a:pt x="5029" y="3568"/>
                    </a:lnTo>
                    <a:lnTo>
                      <a:pt x="5027" y="3567"/>
                    </a:lnTo>
                    <a:lnTo>
                      <a:pt x="5026" y="3567"/>
                    </a:lnTo>
                    <a:lnTo>
                      <a:pt x="5026" y="3566"/>
                    </a:lnTo>
                    <a:lnTo>
                      <a:pt x="5025" y="3567"/>
                    </a:lnTo>
                    <a:lnTo>
                      <a:pt x="5024" y="3567"/>
                    </a:lnTo>
                    <a:lnTo>
                      <a:pt x="5024" y="3568"/>
                    </a:lnTo>
                    <a:lnTo>
                      <a:pt x="5023" y="3568"/>
                    </a:lnTo>
                    <a:lnTo>
                      <a:pt x="5021" y="3571"/>
                    </a:lnTo>
                    <a:lnTo>
                      <a:pt x="5020" y="3573"/>
                    </a:lnTo>
                    <a:lnTo>
                      <a:pt x="5017" y="3579"/>
                    </a:lnTo>
                    <a:lnTo>
                      <a:pt x="5013" y="3585"/>
                    </a:lnTo>
                    <a:lnTo>
                      <a:pt x="5008" y="3591"/>
                    </a:lnTo>
                    <a:lnTo>
                      <a:pt x="5001" y="3597"/>
                    </a:lnTo>
                    <a:lnTo>
                      <a:pt x="4998" y="3598"/>
                    </a:lnTo>
                    <a:lnTo>
                      <a:pt x="4994" y="3600"/>
                    </a:lnTo>
                    <a:lnTo>
                      <a:pt x="4992" y="3603"/>
                    </a:lnTo>
                    <a:lnTo>
                      <a:pt x="4988" y="3608"/>
                    </a:lnTo>
                    <a:lnTo>
                      <a:pt x="4988" y="3610"/>
                    </a:lnTo>
                    <a:lnTo>
                      <a:pt x="4989" y="3611"/>
                    </a:lnTo>
                    <a:lnTo>
                      <a:pt x="4991" y="3613"/>
                    </a:lnTo>
                    <a:lnTo>
                      <a:pt x="4994" y="3616"/>
                    </a:lnTo>
                    <a:lnTo>
                      <a:pt x="5000" y="3618"/>
                    </a:lnTo>
                    <a:lnTo>
                      <a:pt x="5006" y="3622"/>
                    </a:lnTo>
                    <a:lnTo>
                      <a:pt x="5007" y="3627"/>
                    </a:lnTo>
                    <a:lnTo>
                      <a:pt x="5007" y="3632"/>
                    </a:lnTo>
                    <a:lnTo>
                      <a:pt x="5007" y="3638"/>
                    </a:lnTo>
                    <a:lnTo>
                      <a:pt x="5007" y="3647"/>
                    </a:lnTo>
                    <a:lnTo>
                      <a:pt x="5008" y="3652"/>
                    </a:lnTo>
                    <a:lnTo>
                      <a:pt x="5010" y="3656"/>
                    </a:lnTo>
                    <a:lnTo>
                      <a:pt x="5011" y="3660"/>
                    </a:lnTo>
                    <a:lnTo>
                      <a:pt x="5014" y="3666"/>
                    </a:lnTo>
                    <a:lnTo>
                      <a:pt x="5019" y="3671"/>
                    </a:lnTo>
                    <a:lnTo>
                      <a:pt x="5024" y="3676"/>
                    </a:lnTo>
                    <a:lnTo>
                      <a:pt x="5031" y="3682"/>
                    </a:lnTo>
                    <a:lnTo>
                      <a:pt x="5038" y="3690"/>
                    </a:lnTo>
                    <a:lnTo>
                      <a:pt x="5041" y="3693"/>
                    </a:lnTo>
                    <a:lnTo>
                      <a:pt x="5043" y="3697"/>
                    </a:lnTo>
                    <a:lnTo>
                      <a:pt x="5045" y="3703"/>
                    </a:lnTo>
                    <a:lnTo>
                      <a:pt x="5046" y="3709"/>
                    </a:lnTo>
                    <a:lnTo>
                      <a:pt x="5046" y="3713"/>
                    </a:lnTo>
                    <a:lnTo>
                      <a:pt x="5045" y="3718"/>
                    </a:lnTo>
                    <a:lnTo>
                      <a:pt x="5044" y="3720"/>
                    </a:lnTo>
                    <a:lnTo>
                      <a:pt x="5042" y="3723"/>
                    </a:lnTo>
                    <a:lnTo>
                      <a:pt x="5041" y="3725"/>
                    </a:lnTo>
                    <a:lnTo>
                      <a:pt x="5038" y="3726"/>
                    </a:lnTo>
                    <a:lnTo>
                      <a:pt x="5035" y="3729"/>
                    </a:lnTo>
                    <a:lnTo>
                      <a:pt x="5031" y="3730"/>
                    </a:lnTo>
                    <a:lnTo>
                      <a:pt x="5024" y="3732"/>
                    </a:lnTo>
                    <a:lnTo>
                      <a:pt x="5017" y="3734"/>
                    </a:lnTo>
                    <a:lnTo>
                      <a:pt x="5007" y="3734"/>
                    </a:lnTo>
                    <a:lnTo>
                      <a:pt x="4997" y="3734"/>
                    </a:lnTo>
                    <a:lnTo>
                      <a:pt x="4992" y="3732"/>
                    </a:lnTo>
                    <a:lnTo>
                      <a:pt x="4987" y="3732"/>
                    </a:lnTo>
                    <a:lnTo>
                      <a:pt x="4982" y="3731"/>
                    </a:lnTo>
                    <a:lnTo>
                      <a:pt x="4976" y="3730"/>
                    </a:lnTo>
                    <a:lnTo>
                      <a:pt x="4972" y="3730"/>
                    </a:lnTo>
                    <a:lnTo>
                      <a:pt x="4967" y="3730"/>
                    </a:lnTo>
                    <a:lnTo>
                      <a:pt x="4960" y="3730"/>
                    </a:lnTo>
                    <a:lnTo>
                      <a:pt x="4956" y="3731"/>
                    </a:lnTo>
                    <a:lnTo>
                      <a:pt x="4948" y="3735"/>
                    </a:lnTo>
                    <a:lnTo>
                      <a:pt x="4941" y="3739"/>
                    </a:lnTo>
                    <a:lnTo>
                      <a:pt x="4932" y="3743"/>
                    </a:lnTo>
                    <a:lnTo>
                      <a:pt x="4924" y="3745"/>
                    </a:lnTo>
                    <a:lnTo>
                      <a:pt x="4918" y="3745"/>
                    </a:lnTo>
                    <a:lnTo>
                      <a:pt x="4912" y="3744"/>
                    </a:lnTo>
                    <a:lnTo>
                      <a:pt x="4907" y="3743"/>
                    </a:lnTo>
                    <a:lnTo>
                      <a:pt x="4901" y="3741"/>
                    </a:lnTo>
                    <a:lnTo>
                      <a:pt x="4893" y="3737"/>
                    </a:lnTo>
                    <a:lnTo>
                      <a:pt x="4884" y="3736"/>
                    </a:lnTo>
                    <a:lnTo>
                      <a:pt x="4878" y="3735"/>
                    </a:lnTo>
                    <a:lnTo>
                      <a:pt x="4871" y="3735"/>
                    </a:lnTo>
                    <a:lnTo>
                      <a:pt x="4865" y="3736"/>
                    </a:lnTo>
                    <a:lnTo>
                      <a:pt x="4860" y="3736"/>
                    </a:lnTo>
                    <a:lnTo>
                      <a:pt x="4851" y="3739"/>
                    </a:lnTo>
                    <a:lnTo>
                      <a:pt x="4842" y="3747"/>
                    </a:lnTo>
                    <a:lnTo>
                      <a:pt x="4840" y="3748"/>
                    </a:lnTo>
                    <a:lnTo>
                      <a:pt x="4838" y="3750"/>
                    </a:lnTo>
                    <a:lnTo>
                      <a:pt x="4836" y="3751"/>
                    </a:lnTo>
                    <a:lnTo>
                      <a:pt x="4834" y="3754"/>
                    </a:lnTo>
                    <a:lnTo>
                      <a:pt x="4830" y="3755"/>
                    </a:lnTo>
                    <a:lnTo>
                      <a:pt x="4827" y="3756"/>
                    </a:lnTo>
                    <a:lnTo>
                      <a:pt x="4825" y="3756"/>
                    </a:lnTo>
                    <a:lnTo>
                      <a:pt x="4824" y="3755"/>
                    </a:lnTo>
                    <a:lnTo>
                      <a:pt x="4821" y="3754"/>
                    </a:lnTo>
                    <a:lnTo>
                      <a:pt x="4818" y="3751"/>
                    </a:lnTo>
                    <a:lnTo>
                      <a:pt x="4813" y="3745"/>
                    </a:lnTo>
                    <a:lnTo>
                      <a:pt x="4810" y="3738"/>
                    </a:lnTo>
                    <a:lnTo>
                      <a:pt x="4806" y="3735"/>
                    </a:lnTo>
                    <a:lnTo>
                      <a:pt x="4804" y="3730"/>
                    </a:lnTo>
                    <a:lnTo>
                      <a:pt x="4791" y="3713"/>
                    </a:lnTo>
                    <a:lnTo>
                      <a:pt x="4780" y="3700"/>
                    </a:lnTo>
                    <a:lnTo>
                      <a:pt x="4773" y="3692"/>
                    </a:lnTo>
                    <a:lnTo>
                      <a:pt x="4765" y="3685"/>
                    </a:lnTo>
                    <a:lnTo>
                      <a:pt x="4755" y="3678"/>
                    </a:lnTo>
                    <a:lnTo>
                      <a:pt x="4746" y="3672"/>
                    </a:lnTo>
                    <a:lnTo>
                      <a:pt x="4736" y="3667"/>
                    </a:lnTo>
                    <a:lnTo>
                      <a:pt x="4725" y="3662"/>
                    </a:lnTo>
                    <a:lnTo>
                      <a:pt x="4714" y="3659"/>
                    </a:lnTo>
                    <a:lnTo>
                      <a:pt x="4702" y="3656"/>
                    </a:lnTo>
                    <a:lnTo>
                      <a:pt x="4691" y="3654"/>
                    </a:lnTo>
                    <a:lnTo>
                      <a:pt x="4678" y="3654"/>
                    </a:lnTo>
                    <a:lnTo>
                      <a:pt x="4654" y="3654"/>
                    </a:lnTo>
                    <a:lnTo>
                      <a:pt x="4633" y="3657"/>
                    </a:lnTo>
                    <a:lnTo>
                      <a:pt x="4622" y="3660"/>
                    </a:lnTo>
                    <a:lnTo>
                      <a:pt x="4614" y="3662"/>
                    </a:lnTo>
                    <a:lnTo>
                      <a:pt x="4608" y="3665"/>
                    </a:lnTo>
                    <a:lnTo>
                      <a:pt x="4603" y="3668"/>
                    </a:lnTo>
                    <a:lnTo>
                      <a:pt x="4598" y="3674"/>
                    </a:lnTo>
                    <a:lnTo>
                      <a:pt x="4596" y="3682"/>
                    </a:lnTo>
                    <a:lnTo>
                      <a:pt x="4595" y="3692"/>
                    </a:lnTo>
                    <a:lnTo>
                      <a:pt x="4594" y="3704"/>
                    </a:lnTo>
                    <a:lnTo>
                      <a:pt x="4594" y="3728"/>
                    </a:lnTo>
                    <a:lnTo>
                      <a:pt x="4596" y="3751"/>
                    </a:lnTo>
                    <a:lnTo>
                      <a:pt x="4598" y="3769"/>
                    </a:lnTo>
                    <a:lnTo>
                      <a:pt x="4601" y="3786"/>
                    </a:lnTo>
                    <a:lnTo>
                      <a:pt x="4599" y="3792"/>
                    </a:lnTo>
                    <a:lnTo>
                      <a:pt x="4598" y="3799"/>
                    </a:lnTo>
                    <a:lnTo>
                      <a:pt x="4596" y="3804"/>
                    </a:lnTo>
                    <a:lnTo>
                      <a:pt x="4591" y="3810"/>
                    </a:lnTo>
                    <a:lnTo>
                      <a:pt x="4580" y="3820"/>
                    </a:lnTo>
                    <a:lnTo>
                      <a:pt x="4569" y="3832"/>
                    </a:lnTo>
                    <a:lnTo>
                      <a:pt x="4554" y="3844"/>
                    </a:lnTo>
                    <a:lnTo>
                      <a:pt x="4540" y="3856"/>
                    </a:lnTo>
                    <a:lnTo>
                      <a:pt x="4536" y="3860"/>
                    </a:lnTo>
                    <a:lnTo>
                      <a:pt x="4534" y="3863"/>
                    </a:lnTo>
                    <a:lnTo>
                      <a:pt x="4532" y="3867"/>
                    </a:lnTo>
                    <a:lnTo>
                      <a:pt x="4529" y="3871"/>
                    </a:lnTo>
                    <a:lnTo>
                      <a:pt x="4528" y="3879"/>
                    </a:lnTo>
                    <a:lnTo>
                      <a:pt x="4527" y="3886"/>
                    </a:lnTo>
                    <a:lnTo>
                      <a:pt x="4528" y="3892"/>
                    </a:lnTo>
                    <a:lnTo>
                      <a:pt x="4532" y="3896"/>
                    </a:lnTo>
                    <a:lnTo>
                      <a:pt x="4536" y="3901"/>
                    </a:lnTo>
                    <a:lnTo>
                      <a:pt x="4546" y="3905"/>
                    </a:lnTo>
                    <a:lnTo>
                      <a:pt x="4558" y="3907"/>
                    </a:lnTo>
                    <a:lnTo>
                      <a:pt x="4571" y="3909"/>
                    </a:lnTo>
                    <a:lnTo>
                      <a:pt x="4578" y="3911"/>
                    </a:lnTo>
                    <a:lnTo>
                      <a:pt x="4584" y="3914"/>
                    </a:lnTo>
                    <a:lnTo>
                      <a:pt x="4590" y="3918"/>
                    </a:lnTo>
                    <a:lnTo>
                      <a:pt x="4594" y="3923"/>
                    </a:lnTo>
                    <a:lnTo>
                      <a:pt x="4601" y="3933"/>
                    </a:lnTo>
                    <a:lnTo>
                      <a:pt x="4607" y="3942"/>
                    </a:lnTo>
                    <a:lnTo>
                      <a:pt x="4613" y="3949"/>
                    </a:lnTo>
                    <a:lnTo>
                      <a:pt x="4621" y="3956"/>
                    </a:lnTo>
                    <a:lnTo>
                      <a:pt x="4629" y="3962"/>
                    </a:lnTo>
                    <a:lnTo>
                      <a:pt x="4638" y="3968"/>
                    </a:lnTo>
                    <a:lnTo>
                      <a:pt x="4642" y="3970"/>
                    </a:lnTo>
                    <a:lnTo>
                      <a:pt x="4645" y="3974"/>
                    </a:lnTo>
                    <a:lnTo>
                      <a:pt x="4647" y="3976"/>
                    </a:lnTo>
                    <a:lnTo>
                      <a:pt x="4647" y="3980"/>
                    </a:lnTo>
                    <a:lnTo>
                      <a:pt x="4646" y="3985"/>
                    </a:lnTo>
                    <a:lnTo>
                      <a:pt x="4641" y="3993"/>
                    </a:lnTo>
                    <a:lnTo>
                      <a:pt x="4636" y="3999"/>
                    </a:lnTo>
                    <a:lnTo>
                      <a:pt x="4633" y="4006"/>
                    </a:lnTo>
                    <a:lnTo>
                      <a:pt x="4629" y="4009"/>
                    </a:lnTo>
                    <a:lnTo>
                      <a:pt x="4626" y="4012"/>
                    </a:lnTo>
                    <a:lnTo>
                      <a:pt x="4621" y="4014"/>
                    </a:lnTo>
                    <a:lnTo>
                      <a:pt x="4615" y="4015"/>
                    </a:lnTo>
                    <a:lnTo>
                      <a:pt x="4603" y="4015"/>
                    </a:lnTo>
                    <a:lnTo>
                      <a:pt x="4591" y="4016"/>
                    </a:lnTo>
                    <a:lnTo>
                      <a:pt x="4588" y="4018"/>
                    </a:lnTo>
                    <a:lnTo>
                      <a:pt x="4586" y="4020"/>
                    </a:lnTo>
                    <a:lnTo>
                      <a:pt x="4588" y="4022"/>
                    </a:lnTo>
                    <a:lnTo>
                      <a:pt x="4590" y="4025"/>
                    </a:lnTo>
                    <a:lnTo>
                      <a:pt x="4598" y="4031"/>
                    </a:lnTo>
                    <a:lnTo>
                      <a:pt x="4605" y="4037"/>
                    </a:lnTo>
                    <a:lnTo>
                      <a:pt x="4608" y="4040"/>
                    </a:lnTo>
                    <a:lnTo>
                      <a:pt x="4608" y="4046"/>
                    </a:lnTo>
                    <a:lnTo>
                      <a:pt x="4608" y="4052"/>
                    </a:lnTo>
                    <a:lnTo>
                      <a:pt x="4607" y="4059"/>
                    </a:lnTo>
                    <a:lnTo>
                      <a:pt x="4602" y="4073"/>
                    </a:lnTo>
                    <a:lnTo>
                      <a:pt x="4595" y="4087"/>
                    </a:lnTo>
                    <a:lnTo>
                      <a:pt x="4585" y="4097"/>
                    </a:lnTo>
                    <a:lnTo>
                      <a:pt x="4576" y="4107"/>
                    </a:lnTo>
                    <a:lnTo>
                      <a:pt x="4572" y="4111"/>
                    </a:lnTo>
                    <a:lnTo>
                      <a:pt x="4569" y="4116"/>
                    </a:lnTo>
                    <a:lnTo>
                      <a:pt x="4566" y="4121"/>
                    </a:lnTo>
                    <a:lnTo>
                      <a:pt x="4565" y="4127"/>
                    </a:lnTo>
                    <a:lnTo>
                      <a:pt x="4564" y="4136"/>
                    </a:lnTo>
                    <a:lnTo>
                      <a:pt x="4561" y="4145"/>
                    </a:lnTo>
                    <a:lnTo>
                      <a:pt x="4558" y="4152"/>
                    </a:lnTo>
                    <a:lnTo>
                      <a:pt x="4552" y="4160"/>
                    </a:lnTo>
                    <a:lnTo>
                      <a:pt x="4548" y="4165"/>
                    </a:lnTo>
                    <a:lnTo>
                      <a:pt x="4546" y="4170"/>
                    </a:lnTo>
                    <a:lnTo>
                      <a:pt x="4545" y="4174"/>
                    </a:lnTo>
                    <a:lnTo>
                      <a:pt x="4545" y="4179"/>
                    </a:lnTo>
                    <a:lnTo>
                      <a:pt x="4546" y="4184"/>
                    </a:lnTo>
                    <a:lnTo>
                      <a:pt x="4550" y="4188"/>
                    </a:lnTo>
                    <a:lnTo>
                      <a:pt x="4555" y="4190"/>
                    </a:lnTo>
                    <a:lnTo>
                      <a:pt x="4563" y="4191"/>
                    </a:lnTo>
                    <a:lnTo>
                      <a:pt x="4567" y="4191"/>
                    </a:lnTo>
                    <a:lnTo>
                      <a:pt x="4570" y="4192"/>
                    </a:lnTo>
                    <a:lnTo>
                      <a:pt x="4572" y="4194"/>
                    </a:lnTo>
                    <a:lnTo>
                      <a:pt x="4572" y="4195"/>
                    </a:lnTo>
                    <a:lnTo>
                      <a:pt x="4572" y="4198"/>
                    </a:lnTo>
                    <a:lnTo>
                      <a:pt x="4569" y="4204"/>
                    </a:lnTo>
                    <a:lnTo>
                      <a:pt x="4565" y="4210"/>
                    </a:lnTo>
                    <a:lnTo>
                      <a:pt x="4560" y="4217"/>
                    </a:lnTo>
                    <a:lnTo>
                      <a:pt x="4558" y="4226"/>
                    </a:lnTo>
                    <a:lnTo>
                      <a:pt x="4557" y="4235"/>
                    </a:lnTo>
                    <a:lnTo>
                      <a:pt x="4558" y="4243"/>
                    </a:lnTo>
                    <a:lnTo>
                      <a:pt x="4561" y="4251"/>
                    </a:lnTo>
                    <a:lnTo>
                      <a:pt x="4565" y="4256"/>
                    </a:lnTo>
                    <a:lnTo>
                      <a:pt x="4570" y="4262"/>
                    </a:lnTo>
                    <a:lnTo>
                      <a:pt x="4580" y="4271"/>
                    </a:lnTo>
                    <a:lnTo>
                      <a:pt x="4589" y="4278"/>
                    </a:lnTo>
                    <a:lnTo>
                      <a:pt x="4592" y="4283"/>
                    </a:lnTo>
                    <a:lnTo>
                      <a:pt x="4595" y="4290"/>
                    </a:lnTo>
                    <a:lnTo>
                      <a:pt x="4596" y="4299"/>
                    </a:lnTo>
                    <a:lnTo>
                      <a:pt x="4596" y="4308"/>
                    </a:lnTo>
                    <a:lnTo>
                      <a:pt x="4595" y="4317"/>
                    </a:lnTo>
                    <a:lnTo>
                      <a:pt x="4594" y="4325"/>
                    </a:lnTo>
                    <a:lnTo>
                      <a:pt x="4591" y="4333"/>
                    </a:lnTo>
                    <a:lnTo>
                      <a:pt x="4589" y="4339"/>
                    </a:lnTo>
                    <a:lnTo>
                      <a:pt x="4585" y="4341"/>
                    </a:lnTo>
                    <a:lnTo>
                      <a:pt x="4580" y="4343"/>
                    </a:lnTo>
                    <a:lnTo>
                      <a:pt x="4576" y="4343"/>
                    </a:lnTo>
                    <a:lnTo>
                      <a:pt x="4571" y="4342"/>
                    </a:lnTo>
                    <a:lnTo>
                      <a:pt x="4565" y="4340"/>
                    </a:lnTo>
                    <a:lnTo>
                      <a:pt x="4560" y="4336"/>
                    </a:lnTo>
                    <a:lnTo>
                      <a:pt x="4555" y="4333"/>
                    </a:lnTo>
                    <a:lnTo>
                      <a:pt x="4552" y="4328"/>
                    </a:lnTo>
                    <a:lnTo>
                      <a:pt x="4545" y="4316"/>
                    </a:lnTo>
                    <a:lnTo>
                      <a:pt x="4541" y="4306"/>
                    </a:lnTo>
                    <a:lnTo>
                      <a:pt x="4539" y="4303"/>
                    </a:lnTo>
                    <a:lnTo>
                      <a:pt x="4536" y="4300"/>
                    </a:lnTo>
                    <a:lnTo>
                      <a:pt x="4534" y="4300"/>
                    </a:lnTo>
                    <a:lnTo>
                      <a:pt x="4531" y="4302"/>
                    </a:lnTo>
                    <a:lnTo>
                      <a:pt x="4523" y="4308"/>
                    </a:lnTo>
                    <a:lnTo>
                      <a:pt x="4517" y="4311"/>
                    </a:lnTo>
                    <a:lnTo>
                      <a:pt x="4515" y="4312"/>
                    </a:lnTo>
                    <a:lnTo>
                      <a:pt x="4512" y="4312"/>
                    </a:lnTo>
                    <a:lnTo>
                      <a:pt x="4509" y="4312"/>
                    </a:lnTo>
                    <a:lnTo>
                      <a:pt x="4506" y="4310"/>
                    </a:lnTo>
                    <a:lnTo>
                      <a:pt x="4503" y="4309"/>
                    </a:lnTo>
                    <a:lnTo>
                      <a:pt x="4500" y="4308"/>
                    </a:lnTo>
                    <a:lnTo>
                      <a:pt x="4496" y="4308"/>
                    </a:lnTo>
                    <a:lnTo>
                      <a:pt x="4492" y="4309"/>
                    </a:lnTo>
                    <a:lnTo>
                      <a:pt x="4483" y="4312"/>
                    </a:lnTo>
                    <a:lnTo>
                      <a:pt x="4471" y="4319"/>
                    </a:lnTo>
                    <a:lnTo>
                      <a:pt x="4464" y="4322"/>
                    </a:lnTo>
                    <a:lnTo>
                      <a:pt x="4457" y="4323"/>
                    </a:lnTo>
                    <a:lnTo>
                      <a:pt x="4450" y="4323"/>
                    </a:lnTo>
                    <a:lnTo>
                      <a:pt x="4443" y="4321"/>
                    </a:lnTo>
                    <a:lnTo>
                      <a:pt x="4426" y="4314"/>
                    </a:lnTo>
                    <a:lnTo>
                      <a:pt x="4406" y="4304"/>
                    </a:lnTo>
                    <a:lnTo>
                      <a:pt x="4395" y="4300"/>
                    </a:lnTo>
                    <a:lnTo>
                      <a:pt x="4387" y="4299"/>
                    </a:lnTo>
                    <a:lnTo>
                      <a:pt x="4378" y="4300"/>
                    </a:lnTo>
                    <a:lnTo>
                      <a:pt x="4371" y="4303"/>
                    </a:lnTo>
                    <a:lnTo>
                      <a:pt x="4365" y="4308"/>
                    </a:lnTo>
                    <a:lnTo>
                      <a:pt x="4358" y="4315"/>
                    </a:lnTo>
                    <a:lnTo>
                      <a:pt x="4351" y="4323"/>
                    </a:lnTo>
                    <a:lnTo>
                      <a:pt x="4343" y="4334"/>
                    </a:lnTo>
                    <a:lnTo>
                      <a:pt x="4336" y="4343"/>
                    </a:lnTo>
                    <a:lnTo>
                      <a:pt x="4330" y="4352"/>
                    </a:lnTo>
                    <a:lnTo>
                      <a:pt x="4327" y="4359"/>
                    </a:lnTo>
                    <a:lnTo>
                      <a:pt x="4325" y="4363"/>
                    </a:lnTo>
                    <a:lnTo>
                      <a:pt x="4324" y="4373"/>
                    </a:lnTo>
                    <a:lnTo>
                      <a:pt x="4323" y="4384"/>
                    </a:lnTo>
                    <a:lnTo>
                      <a:pt x="4320" y="4390"/>
                    </a:lnTo>
                    <a:lnTo>
                      <a:pt x="4318" y="4393"/>
                    </a:lnTo>
                    <a:lnTo>
                      <a:pt x="4314" y="4396"/>
                    </a:lnTo>
                    <a:lnTo>
                      <a:pt x="4311" y="4398"/>
                    </a:lnTo>
                    <a:lnTo>
                      <a:pt x="4307" y="4398"/>
                    </a:lnTo>
                    <a:lnTo>
                      <a:pt x="4302" y="4398"/>
                    </a:lnTo>
                    <a:lnTo>
                      <a:pt x="4298" y="4397"/>
                    </a:lnTo>
                    <a:lnTo>
                      <a:pt x="4293" y="4394"/>
                    </a:lnTo>
                    <a:lnTo>
                      <a:pt x="4290" y="4394"/>
                    </a:lnTo>
                    <a:lnTo>
                      <a:pt x="4288" y="4394"/>
                    </a:lnTo>
                    <a:lnTo>
                      <a:pt x="4287" y="4396"/>
                    </a:lnTo>
                    <a:lnTo>
                      <a:pt x="4286" y="4397"/>
                    </a:lnTo>
                    <a:lnTo>
                      <a:pt x="4284" y="4402"/>
                    </a:lnTo>
                    <a:lnTo>
                      <a:pt x="4284" y="4407"/>
                    </a:lnTo>
                    <a:lnTo>
                      <a:pt x="4284" y="4415"/>
                    </a:lnTo>
                    <a:lnTo>
                      <a:pt x="4287" y="4423"/>
                    </a:lnTo>
                    <a:lnTo>
                      <a:pt x="4289" y="4430"/>
                    </a:lnTo>
                    <a:lnTo>
                      <a:pt x="4293" y="4437"/>
                    </a:lnTo>
                    <a:lnTo>
                      <a:pt x="4298" y="4443"/>
                    </a:lnTo>
                    <a:lnTo>
                      <a:pt x="4302" y="4448"/>
                    </a:lnTo>
                    <a:lnTo>
                      <a:pt x="4308" y="4451"/>
                    </a:lnTo>
                    <a:lnTo>
                      <a:pt x="4314" y="4455"/>
                    </a:lnTo>
                    <a:lnTo>
                      <a:pt x="4326" y="4460"/>
                    </a:lnTo>
                    <a:lnTo>
                      <a:pt x="4338" y="4462"/>
                    </a:lnTo>
                    <a:lnTo>
                      <a:pt x="4349" y="4464"/>
                    </a:lnTo>
                    <a:lnTo>
                      <a:pt x="4359" y="4469"/>
                    </a:lnTo>
                    <a:lnTo>
                      <a:pt x="4364" y="4472"/>
                    </a:lnTo>
                    <a:lnTo>
                      <a:pt x="4369" y="4475"/>
                    </a:lnTo>
                    <a:lnTo>
                      <a:pt x="4372" y="4481"/>
                    </a:lnTo>
                    <a:lnTo>
                      <a:pt x="4375" y="4487"/>
                    </a:lnTo>
                    <a:lnTo>
                      <a:pt x="4377" y="4493"/>
                    </a:lnTo>
                    <a:lnTo>
                      <a:pt x="4378" y="4499"/>
                    </a:lnTo>
                    <a:lnTo>
                      <a:pt x="4377" y="4504"/>
                    </a:lnTo>
                    <a:lnTo>
                      <a:pt x="4376" y="4506"/>
                    </a:lnTo>
                    <a:lnTo>
                      <a:pt x="4375" y="4508"/>
                    </a:lnTo>
                    <a:lnTo>
                      <a:pt x="4372" y="4510"/>
                    </a:lnTo>
                    <a:lnTo>
                      <a:pt x="4370" y="4508"/>
                    </a:lnTo>
                    <a:lnTo>
                      <a:pt x="4369" y="4506"/>
                    </a:lnTo>
                    <a:lnTo>
                      <a:pt x="4365" y="4500"/>
                    </a:lnTo>
                    <a:lnTo>
                      <a:pt x="4362" y="4497"/>
                    </a:lnTo>
                    <a:lnTo>
                      <a:pt x="4358" y="4495"/>
                    </a:lnTo>
                    <a:lnTo>
                      <a:pt x="4353" y="4495"/>
                    </a:lnTo>
                    <a:lnTo>
                      <a:pt x="4352" y="4497"/>
                    </a:lnTo>
                    <a:lnTo>
                      <a:pt x="4351" y="4501"/>
                    </a:lnTo>
                    <a:lnTo>
                      <a:pt x="4351" y="4507"/>
                    </a:lnTo>
                    <a:lnTo>
                      <a:pt x="4352" y="4516"/>
                    </a:lnTo>
                    <a:lnTo>
                      <a:pt x="4355" y="4533"/>
                    </a:lnTo>
                    <a:lnTo>
                      <a:pt x="4355" y="4551"/>
                    </a:lnTo>
                    <a:lnTo>
                      <a:pt x="4355" y="4560"/>
                    </a:lnTo>
                    <a:lnTo>
                      <a:pt x="4353" y="4566"/>
                    </a:lnTo>
                    <a:lnTo>
                      <a:pt x="4352" y="4571"/>
                    </a:lnTo>
                    <a:lnTo>
                      <a:pt x="4350" y="4576"/>
                    </a:lnTo>
                    <a:lnTo>
                      <a:pt x="4347" y="4580"/>
                    </a:lnTo>
                    <a:lnTo>
                      <a:pt x="4344" y="4582"/>
                    </a:lnTo>
                    <a:lnTo>
                      <a:pt x="4340" y="4583"/>
                    </a:lnTo>
                    <a:lnTo>
                      <a:pt x="4336" y="4585"/>
                    </a:lnTo>
                    <a:lnTo>
                      <a:pt x="4326" y="4586"/>
                    </a:lnTo>
                    <a:lnTo>
                      <a:pt x="4314" y="4589"/>
                    </a:lnTo>
                    <a:lnTo>
                      <a:pt x="4300" y="4595"/>
                    </a:lnTo>
                    <a:lnTo>
                      <a:pt x="4284" y="4604"/>
                    </a:lnTo>
                    <a:lnTo>
                      <a:pt x="4275" y="4608"/>
                    </a:lnTo>
                    <a:lnTo>
                      <a:pt x="4264" y="4612"/>
                    </a:lnTo>
                    <a:lnTo>
                      <a:pt x="4254" y="4614"/>
                    </a:lnTo>
                    <a:lnTo>
                      <a:pt x="4243" y="4615"/>
                    </a:lnTo>
                    <a:lnTo>
                      <a:pt x="4233" y="4615"/>
                    </a:lnTo>
                    <a:lnTo>
                      <a:pt x="4224" y="4614"/>
                    </a:lnTo>
                    <a:lnTo>
                      <a:pt x="4217" y="4612"/>
                    </a:lnTo>
                    <a:lnTo>
                      <a:pt x="4210" y="4608"/>
                    </a:lnTo>
                    <a:lnTo>
                      <a:pt x="4204" y="4605"/>
                    </a:lnTo>
                    <a:lnTo>
                      <a:pt x="4198" y="4601"/>
                    </a:lnTo>
                    <a:lnTo>
                      <a:pt x="4192" y="4599"/>
                    </a:lnTo>
                    <a:lnTo>
                      <a:pt x="4186" y="4596"/>
                    </a:lnTo>
                    <a:lnTo>
                      <a:pt x="4179" y="4596"/>
                    </a:lnTo>
                    <a:lnTo>
                      <a:pt x="4173" y="4598"/>
                    </a:lnTo>
                    <a:lnTo>
                      <a:pt x="4166" y="4600"/>
                    </a:lnTo>
                    <a:lnTo>
                      <a:pt x="4160" y="4606"/>
                    </a:lnTo>
                    <a:lnTo>
                      <a:pt x="4155" y="4612"/>
                    </a:lnTo>
                    <a:lnTo>
                      <a:pt x="4151" y="4618"/>
                    </a:lnTo>
                    <a:lnTo>
                      <a:pt x="4150" y="4625"/>
                    </a:lnTo>
                    <a:lnTo>
                      <a:pt x="4149" y="4632"/>
                    </a:lnTo>
                    <a:lnTo>
                      <a:pt x="4150" y="4639"/>
                    </a:lnTo>
                    <a:lnTo>
                      <a:pt x="4151" y="4646"/>
                    </a:lnTo>
                    <a:lnTo>
                      <a:pt x="4155" y="4652"/>
                    </a:lnTo>
                    <a:lnTo>
                      <a:pt x="4158" y="4658"/>
                    </a:lnTo>
                    <a:lnTo>
                      <a:pt x="4161" y="4664"/>
                    </a:lnTo>
                    <a:lnTo>
                      <a:pt x="4163" y="4669"/>
                    </a:lnTo>
                    <a:lnTo>
                      <a:pt x="4164" y="4675"/>
                    </a:lnTo>
                    <a:lnTo>
                      <a:pt x="4163" y="4680"/>
                    </a:lnTo>
                    <a:lnTo>
                      <a:pt x="4161" y="4683"/>
                    </a:lnTo>
                    <a:lnTo>
                      <a:pt x="4158" y="4686"/>
                    </a:lnTo>
                    <a:lnTo>
                      <a:pt x="4154" y="4688"/>
                    </a:lnTo>
                    <a:lnTo>
                      <a:pt x="4149" y="4690"/>
                    </a:lnTo>
                    <a:lnTo>
                      <a:pt x="4139" y="4695"/>
                    </a:lnTo>
                    <a:lnTo>
                      <a:pt x="4130" y="4699"/>
                    </a:lnTo>
                    <a:lnTo>
                      <a:pt x="4118" y="4705"/>
                    </a:lnTo>
                    <a:lnTo>
                      <a:pt x="4107" y="4712"/>
                    </a:lnTo>
                    <a:lnTo>
                      <a:pt x="4103" y="4714"/>
                    </a:lnTo>
                    <a:lnTo>
                      <a:pt x="4098" y="4715"/>
                    </a:lnTo>
                    <a:lnTo>
                      <a:pt x="4093" y="4715"/>
                    </a:lnTo>
                    <a:lnTo>
                      <a:pt x="4090" y="4713"/>
                    </a:lnTo>
                    <a:lnTo>
                      <a:pt x="4087" y="4711"/>
                    </a:lnTo>
                    <a:lnTo>
                      <a:pt x="4085" y="4708"/>
                    </a:lnTo>
                    <a:lnTo>
                      <a:pt x="4082" y="4708"/>
                    </a:lnTo>
                    <a:lnTo>
                      <a:pt x="4080" y="4708"/>
                    </a:lnTo>
                    <a:lnTo>
                      <a:pt x="4076" y="4712"/>
                    </a:lnTo>
                    <a:lnTo>
                      <a:pt x="4070" y="4719"/>
                    </a:lnTo>
                    <a:lnTo>
                      <a:pt x="4067" y="4725"/>
                    </a:lnTo>
                    <a:lnTo>
                      <a:pt x="4062" y="4730"/>
                    </a:lnTo>
                    <a:lnTo>
                      <a:pt x="4057" y="4732"/>
                    </a:lnTo>
                    <a:lnTo>
                      <a:pt x="4049" y="4735"/>
                    </a:lnTo>
                    <a:lnTo>
                      <a:pt x="4046" y="4735"/>
                    </a:lnTo>
                    <a:lnTo>
                      <a:pt x="4042" y="4735"/>
                    </a:lnTo>
                    <a:lnTo>
                      <a:pt x="4038" y="4733"/>
                    </a:lnTo>
                    <a:lnTo>
                      <a:pt x="4036" y="4731"/>
                    </a:lnTo>
                    <a:lnTo>
                      <a:pt x="4031" y="4725"/>
                    </a:lnTo>
                    <a:lnTo>
                      <a:pt x="4027" y="4716"/>
                    </a:lnTo>
                    <a:lnTo>
                      <a:pt x="4023" y="4713"/>
                    </a:lnTo>
                    <a:lnTo>
                      <a:pt x="4019" y="4711"/>
                    </a:lnTo>
                    <a:lnTo>
                      <a:pt x="4013" y="4711"/>
                    </a:lnTo>
                    <a:lnTo>
                      <a:pt x="4007" y="4711"/>
                    </a:lnTo>
                    <a:lnTo>
                      <a:pt x="3996" y="4713"/>
                    </a:lnTo>
                    <a:lnTo>
                      <a:pt x="3985" y="4718"/>
                    </a:lnTo>
                    <a:lnTo>
                      <a:pt x="3981" y="4720"/>
                    </a:lnTo>
                    <a:lnTo>
                      <a:pt x="3978" y="4721"/>
                    </a:lnTo>
                    <a:lnTo>
                      <a:pt x="3974" y="4722"/>
                    </a:lnTo>
                    <a:lnTo>
                      <a:pt x="3972" y="4721"/>
                    </a:lnTo>
                    <a:lnTo>
                      <a:pt x="3968" y="4721"/>
                    </a:lnTo>
                    <a:lnTo>
                      <a:pt x="3966" y="4719"/>
                    </a:lnTo>
                    <a:lnTo>
                      <a:pt x="3964" y="4715"/>
                    </a:lnTo>
                    <a:lnTo>
                      <a:pt x="3960" y="4712"/>
                    </a:lnTo>
                    <a:lnTo>
                      <a:pt x="3956" y="4708"/>
                    </a:lnTo>
                    <a:lnTo>
                      <a:pt x="3954" y="4706"/>
                    </a:lnTo>
                    <a:lnTo>
                      <a:pt x="3949" y="4703"/>
                    </a:lnTo>
                    <a:lnTo>
                      <a:pt x="3946" y="4703"/>
                    </a:lnTo>
                    <a:lnTo>
                      <a:pt x="3939" y="4703"/>
                    </a:lnTo>
                    <a:lnTo>
                      <a:pt x="3930" y="4705"/>
                    </a:lnTo>
                    <a:lnTo>
                      <a:pt x="3922" y="4705"/>
                    </a:lnTo>
                    <a:lnTo>
                      <a:pt x="3912" y="4705"/>
                    </a:lnTo>
                    <a:lnTo>
                      <a:pt x="3902" y="4703"/>
                    </a:lnTo>
                    <a:lnTo>
                      <a:pt x="3892" y="4700"/>
                    </a:lnTo>
                    <a:lnTo>
                      <a:pt x="3883" y="4695"/>
                    </a:lnTo>
                    <a:lnTo>
                      <a:pt x="3874" y="4689"/>
                    </a:lnTo>
                    <a:lnTo>
                      <a:pt x="3871" y="4686"/>
                    </a:lnTo>
                    <a:lnTo>
                      <a:pt x="3867" y="4681"/>
                    </a:lnTo>
                    <a:lnTo>
                      <a:pt x="3864" y="4676"/>
                    </a:lnTo>
                    <a:lnTo>
                      <a:pt x="3861" y="4670"/>
                    </a:lnTo>
                    <a:lnTo>
                      <a:pt x="3859" y="4665"/>
                    </a:lnTo>
                    <a:lnTo>
                      <a:pt x="3855" y="4662"/>
                    </a:lnTo>
                    <a:lnTo>
                      <a:pt x="3852" y="4659"/>
                    </a:lnTo>
                    <a:lnTo>
                      <a:pt x="3848" y="4657"/>
                    </a:lnTo>
                    <a:lnTo>
                      <a:pt x="3840" y="4656"/>
                    </a:lnTo>
                    <a:lnTo>
                      <a:pt x="3830" y="4655"/>
                    </a:lnTo>
                    <a:lnTo>
                      <a:pt x="3822" y="4652"/>
                    </a:lnTo>
                    <a:lnTo>
                      <a:pt x="3814" y="4649"/>
                    </a:lnTo>
                    <a:lnTo>
                      <a:pt x="3804" y="4642"/>
                    </a:lnTo>
                    <a:lnTo>
                      <a:pt x="3794" y="4632"/>
                    </a:lnTo>
                    <a:lnTo>
                      <a:pt x="3780" y="4620"/>
                    </a:lnTo>
                    <a:lnTo>
                      <a:pt x="3770" y="4611"/>
                    </a:lnTo>
                    <a:lnTo>
                      <a:pt x="3765" y="4606"/>
                    </a:lnTo>
                    <a:lnTo>
                      <a:pt x="3763" y="4600"/>
                    </a:lnTo>
                    <a:lnTo>
                      <a:pt x="3760" y="4595"/>
                    </a:lnTo>
                    <a:lnTo>
                      <a:pt x="3759" y="4589"/>
                    </a:lnTo>
                    <a:lnTo>
                      <a:pt x="3759" y="4583"/>
                    </a:lnTo>
                    <a:lnTo>
                      <a:pt x="3759" y="4579"/>
                    </a:lnTo>
                    <a:lnTo>
                      <a:pt x="3760" y="4575"/>
                    </a:lnTo>
                    <a:lnTo>
                      <a:pt x="3761" y="4573"/>
                    </a:lnTo>
                    <a:lnTo>
                      <a:pt x="3766" y="4568"/>
                    </a:lnTo>
                    <a:lnTo>
                      <a:pt x="3773" y="4564"/>
                    </a:lnTo>
                    <a:lnTo>
                      <a:pt x="3780" y="4562"/>
                    </a:lnTo>
                    <a:lnTo>
                      <a:pt x="3788" y="4558"/>
                    </a:lnTo>
                    <a:lnTo>
                      <a:pt x="3796" y="4554"/>
                    </a:lnTo>
                    <a:lnTo>
                      <a:pt x="3803" y="4547"/>
                    </a:lnTo>
                    <a:lnTo>
                      <a:pt x="3805" y="4542"/>
                    </a:lnTo>
                    <a:lnTo>
                      <a:pt x="3808" y="4539"/>
                    </a:lnTo>
                    <a:lnTo>
                      <a:pt x="3809" y="4536"/>
                    </a:lnTo>
                    <a:lnTo>
                      <a:pt x="3809" y="4533"/>
                    </a:lnTo>
                    <a:lnTo>
                      <a:pt x="3808" y="4531"/>
                    </a:lnTo>
                    <a:lnTo>
                      <a:pt x="3807" y="4529"/>
                    </a:lnTo>
                    <a:lnTo>
                      <a:pt x="3804" y="4527"/>
                    </a:lnTo>
                    <a:lnTo>
                      <a:pt x="3801" y="4526"/>
                    </a:lnTo>
                    <a:lnTo>
                      <a:pt x="3795" y="4525"/>
                    </a:lnTo>
                    <a:lnTo>
                      <a:pt x="3791" y="4522"/>
                    </a:lnTo>
                    <a:lnTo>
                      <a:pt x="3790" y="4519"/>
                    </a:lnTo>
                    <a:lnTo>
                      <a:pt x="3789" y="4517"/>
                    </a:lnTo>
                    <a:lnTo>
                      <a:pt x="3790" y="4514"/>
                    </a:lnTo>
                    <a:lnTo>
                      <a:pt x="3791" y="4510"/>
                    </a:lnTo>
                    <a:lnTo>
                      <a:pt x="3794" y="4504"/>
                    </a:lnTo>
                    <a:lnTo>
                      <a:pt x="3795" y="4499"/>
                    </a:lnTo>
                    <a:lnTo>
                      <a:pt x="3796" y="4493"/>
                    </a:lnTo>
                    <a:lnTo>
                      <a:pt x="3795" y="4484"/>
                    </a:lnTo>
                    <a:lnTo>
                      <a:pt x="3792" y="4469"/>
                    </a:lnTo>
                    <a:lnTo>
                      <a:pt x="3788" y="4454"/>
                    </a:lnTo>
                    <a:lnTo>
                      <a:pt x="3783" y="4438"/>
                    </a:lnTo>
                    <a:lnTo>
                      <a:pt x="3779" y="4424"/>
                    </a:lnTo>
                    <a:lnTo>
                      <a:pt x="3779" y="4418"/>
                    </a:lnTo>
                    <a:lnTo>
                      <a:pt x="3779" y="4415"/>
                    </a:lnTo>
                    <a:lnTo>
                      <a:pt x="3779" y="4411"/>
                    </a:lnTo>
                    <a:lnTo>
                      <a:pt x="3780" y="4410"/>
                    </a:lnTo>
                    <a:lnTo>
                      <a:pt x="3786" y="4407"/>
                    </a:lnTo>
                    <a:lnTo>
                      <a:pt x="3794" y="4409"/>
                    </a:lnTo>
                    <a:lnTo>
                      <a:pt x="3802" y="4409"/>
                    </a:lnTo>
                    <a:lnTo>
                      <a:pt x="3809" y="4409"/>
                    </a:lnTo>
                    <a:lnTo>
                      <a:pt x="3811" y="4409"/>
                    </a:lnTo>
                    <a:lnTo>
                      <a:pt x="3814" y="4407"/>
                    </a:lnTo>
                    <a:lnTo>
                      <a:pt x="3816" y="4405"/>
                    </a:lnTo>
                    <a:lnTo>
                      <a:pt x="3816" y="4403"/>
                    </a:lnTo>
                    <a:lnTo>
                      <a:pt x="3815" y="4400"/>
                    </a:lnTo>
                    <a:lnTo>
                      <a:pt x="3815" y="4398"/>
                    </a:lnTo>
                    <a:lnTo>
                      <a:pt x="3814" y="4396"/>
                    </a:lnTo>
                    <a:lnTo>
                      <a:pt x="3811" y="4394"/>
                    </a:lnTo>
                    <a:lnTo>
                      <a:pt x="3805" y="4392"/>
                    </a:lnTo>
                    <a:lnTo>
                      <a:pt x="3797" y="4391"/>
                    </a:lnTo>
                    <a:lnTo>
                      <a:pt x="3788" y="4388"/>
                    </a:lnTo>
                    <a:lnTo>
                      <a:pt x="3780" y="4386"/>
                    </a:lnTo>
                    <a:lnTo>
                      <a:pt x="3774" y="4382"/>
                    </a:lnTo>
                    <a:lnTo>
                      <a:pt x="3769" y="4375"/>
                    </a:lnTo>
                    <a:lnTo>
                      <a:pt x="3760" y="4368"/>
                    </a:lnTo>
                    <a:lnTo>
                      <a:pt x="3752" y="4359"/>
                    </a:lnTo>
                    <a:lnTo>
                      <a:pt x="3747" y="4354"/>
                    </a:lnTo>
                    <a:lnTo>
                      <a:pt x="3744" y="4347"/>
                    </a:lnTo>
                    <a:lnTo>
                      <a:pt x="3739" y="4340"/>
                    </a:lnTo>
                    <a:lnTo>
                      <a:pt x="3735" y="4330"/>
                    </a:lnTo>
                    <a:lnTo>
                      <a:pt x="3732" y="4321"/>
                    </a:lnTo>
                    <a:lnTo>
                      <a:pt x="3731" y="4314"/>
                    </a:lnTo>
                    <a:lnTo>
                      <a:pt x="3729" y="4306"/>
                    </a:lnTo>
                    <a:lnTo>
                      <a:pt x="3729" y="4300"/>
                    </a:lnTo>
                    <a:lnTo>
                      <a:pt x="3731" y="4289"/>
                    </a:lnTo>
                    <a:lnTo>
                      <a:pt x="3732" y="4278"/>
                    </a:lnTo>
                    <a:lnTo>
                      <a:pt x="3731" y="4271"/>
                    </a:lnTo>
                    <a:lnTo>
                      <a:pt x="3728" y="4265"/>
                    </a:lnTo>
                    <a:lnTo>
                      <a:pt x="3725" y="4258"/>
                    </a:lnTo>
                    <a:lnTo>
                      <a:pt x="3720" y="4252"/>
                    </a:lnTo>
                    <a:lnTo>
                      <a:pt x="3714" y="4246"/>
                    </a:lnTo>
                    <a:lnTo>
                      <a:pt x="3707" y="4240"/>
                    </a:lnTo>
                    <a:lnTo>
                      <a:pt x="3698" y="4236"/>
                    </a:lnTo>
                    <a:lnTo>
                      <a:pt x="3690" y="4233"/>
                    </a:lnTo>
                    <a:lnTo>
                      <a:pt x="3681" y="4230"/>
                    </a:lnTo>
                    <a:lnTo>
                      <a:pt x="3672" y="4229"/>
                    </a:lnTo>
                    <a:lnTo>
                      <a:pt x="3663" y="4229"/>
                    </a:lnTo>
                    <a:lnTo>
                      <a:pt x="3653" y="4229"/>
                    </a:lnTo>
                    <a:lnTo>
                      <a:pt x="3634" y="4232"/>
                    </a:lnTo>
                    <a:lnTo>
                      <a:pt x="3619" y="4233"/>
                    </a:lnTo>
                    <a:lnTo>
                      <a:pt x="3603" y="4233"/>
                    </a:lnTo>
                    <a:lnTo>
                      <a:pt x="3587" y="4233"/>
                    </a:lnTo>
                    <a:lnTo>
                      <a:pt x="3580" y="4232"/>
                    </a:lnTo>
                    <a:lnTo>
                      <a:pt x="3572" y="4229"/>
                    </a:lnTo>
                    <a:lnTo>
                      <a:pt x="3566" y="4227"/>
                    </a:lnTo>
                    <a:lnTo>
                      <a:pt x="3563" y="4223"/>
                    </a:lnTo>
                    <a:lnTo>
                      <a:pt x="3559" y="4220"/>
                    </a:lnTo>
                    <a:lnTo>
                      <a:pt x="3555" y="4217"/>
                    </a:lnTo>
                    <a:lnTo>
                      <a:pt x="3551" y="4216"/>
                    </a:lnTo>
                    <a:lnTo>
                      <a:pt x="3547" y="4215"/>
                    </a:lnTo>
                    <a:lnTo>
                      <a:pt x="3543" y="4214"/>
                    </a:lnTo>
                    <a:lnTo>
                      <a:pt x="3539" y="4215"/>
                    </a:lnTo>
                    <a:lnTo>
                      <a:pt x="3536" y="4215"/>
                    </a:lnTo>
                    <a:lnTo>
                      <a:pt x="3532" y="4217"/>
                    </a:lnTo>
                    <a:lnTo>
                      <a:pt x="3526" y="4220"/>
                    </a:lnTo>
                    <a:lnTo>
                      <a:pt x="3518" y="4222"/>
                    </a:lnTo>
                    <a:lnTo>
                      <a:pt x="3513" y="4221"/>
                    </a:lnTo>
                    <a:lnTo>
                      <a:pt x="3509" y="4221"/>
                    </a:lnTo>
                    <a:lnTo>
                      <a:pt x="3506" y="4218"/>
                    </a:lnTo>
                    <a:lnTo>
                      <a:pt x="3503" y="4216"/>
                    </a:lnTo>
                    <a:lnTo>
                      <a:pt x="3501" y="4211"/>
                    </a:lnTo>
                    <a:lnTo>
                      <a:pt x="3500" y="4208"/>
                    </a:lnTo>
                    <a:lnTo>
                      <a:pt x="3500" y="4203"/>
                    </a:lnTo>
                    <a:lnTo>
                      <a:pt x="3501" y="4198"/>
                    </a:lnTo>
                    <a:lnTo>
                      <a:pt x="3503" y="4188"/>
                    </a:lnTo>
                    <a:lnTo>
                      <a:pt x="3507" y="4177"/>
                    </a:lnTo>
                    <a:lnTo>
                      <a:pt x="3509" y="4172"/>
                    </a:lnTo>
                    <a:lnTo>
                      <a:pt x="3509" y="4169"/>
                    </a:lnTo>
                    <a:lnTo>
                      <a:pt x="3509" y="4166"/>
                    </a:lnTo>
                    <a:lnTo>
                      <a:pt x="3508" y="4165"/>
                    </a:lnTo>
                    <a:lnTo>
                      <a:pt x="3506" y="4164"/>
                    </a:lnTo>
                    <a:lnTo>
                      <a:pt x="3503" y="4165"/>
                    </a:lnTo>
                    <a:lnTo>
                      <a:pt x="3500" y="4166"/>
                    </a:lnTo>
                    <a:lnTo>
                      <a:pt x="3496" y="4169"/>
                    </a:lnTo>
                    <a:lnTo>
                      <a:pt x="3489" y="4176"/>
                    </a:lnTo>
                    <a:lnTo>
                      <a:pt x="3482" y="4180"/>
                    </a:lnTo>
                    <a:lnTo>
                      <a:pt x="3478" y="4182"/>
                    </a:lnTo>
                    <a:lnTo>
                      <a:pt x="3475" y="4183"/>
                    </a:lnTo>
                    <a:lnTo>
                      <a:pt x="3469" y="4184"/>
                    </a:lnTo>
                    <a:lnTo>
                      <a:pt x="3463" y="4185"/>
                    </a:lnTo>
                    <a:lnTo>
                      <a:pt x="3455" y="4185"/>
                    </a:lnTo>
                    <a:lnTo>
                      <a:pt x="3445" y="4184"/>
                    </a:lnTo>
                    <a:lnTo>
                      <a:pt x="3436" y="4182"/>
                    </a:lnTo>
                    <a:lnTo>
                      <a:pt x="3425" y="4178"/>
                    </a:lnTo>
                    <a:lnTo>
                      <a:pt x="3414" y="4174"/>
                    </a:lnTo>
                    <a:lnTo>
                      <a:pt x="3405" y="4171"/>
                    </a:lnTo>
                    <a:lnTo>
                      <a:pt x="3396" y="4167"/>
                    </a:lnTo>
                    <a:lnTo>
                      <a:pt x="3392" y="4164"/>
                    </a:lnTo>
                    <a:lnTo>
                      <a:pt x="3388" y="4159"/>
                    </a:lnTo>
                    <a:lnTo>
                      <a:pt x="3386" y="4155"/>
                    </a:lnTo>
                    <a:lnTo>
                      <a:pt x="3385" y="4151"/>
                    </a:lnTo>
                    <a:lnTo>
                      <a:pt x="3385" y="4146"/>
                    </a:lnTo>
                    <a:lnTo>
                      <a:pt x="3386" y="4135"/>
                    </a:lnTo>
                    <a:lnTo>
                      <a:pt x="3388" y="4126"/>
                    </a:lnTo>
                    <a:lnTo>
                      <a:pt x="3389" y="4122"/>
                    </a:lnTo>
                    <a:lnTo>
                      <a:pt x="3389" y="4119"/>
                    </a:lnTo>
                    <a:lnTo>
                      <a:pt x="3389" y="4115"/>
                    </a:lnTo>
                    <a:lnTo>
                      <a:pt x="3388" y="4111"/>
                    </a:lnTo>
                    <a:lnTo>
                      <a:pt x="3382" y="4103"/>
                    </a:lnTo>
                    <a:lnTo>
                      <a:pt x="3376" y="4094"/>
                    </a:lnTo>
                    <a:lnTo>
                      <a:pt x="3373" y="4089"/>
                    </a:lnTo>
                    <a:lnTo>
                      <a:pt x="3372" y="4084"/>
                    </a:lnTo>
                    <a:lnTo>
                      <a:pt x="3370" y="4079"/>
                    </a:lnTo>
                    <a:lnTo>
                      <a:pt x="3372" y="4075"/>
                    </a:lnTo>
                    <a:lnTo>
                      <a:pt x="3373" y="4070"/>
                    </a:lnTo>
                    <a:lnTo>
                      <a:pt x="3374" y="4066"/>
                    </a:lnTo>
                    <a:lnTo>
                      <a:pt x="3377" y="4062"/>
                    </a:lnTo>
                    <a:lnTo>
                      <a:pt x="3381" y="4058"/>
                    </a:lnTo>
                    <a:lnTo>
                      <a:pt x="3383" y="4054"/>
                    </a:lnTo>
                    <a:lnTo>
                      <a:pt x="3386" y="4051"/>
                    </a:lnTo>
                    <a:lnTo>
                      <a:pt x="3387" y="4047"/>
                    </a:lnTo>
                    <a:lnTo>
                      <a:pt x="3388" y="4044"/>
                    </a:lnTo>
                    <a:lnTo>
                      <a:pt x="3387" y="4034"/>
                    </a:lnTo>
                    <a:lnTo>
                      <a:pt x="3386" y="4021"/>
                    </a:lnTo>
                    <a:lnTo>
                      <a:pt x="3385" y="4013"/>
                    </a:lnTo>
                    <a:lnTo>
                      <a:pt x="3382" y="4007"/>
                    </a:lnTo>
                    <a:lnTo>
                      <a:pt x="3377" y="4003"/>
                    </a:lnTo>
                    <a:lnTo>
                      <a:pt x="3374" y="4000"/>
                    </a:lnTo>
                    <a:lnTo>
                      <a:pt x="3362" y="3994"/>
                    </a:lnTo>
                    <a:lnTo>
                      <a:pt x="3350" y="3987"/>
                    </a:lnTo>
                    <a:lnTo>
                      <a:pt x="3344" y="3983"/>
                    </a:lnTo>
                    <a:lnTo>
                      <a:pt x="3339" y="3978"/>
                    </a:lnTo>
                    <a:lnTo>
                      <a:pt x="3336" y="3975"/>
                    </a:lnTo>
                    <a:lnTo>
                      <a:pt x="3333" y="3971"/>
                    </a:lnTo>
                    <a:lnTo>
                      <a:pt x="3330" y="3962"/>
                    </a:lnTo>
                    <a:lnTo>
                      <a:pt x="3326" y="3950"/>
                    </a:lnTo>
                    <a:lnTo>
                      <a:pt x="3324" y="3944"/>
                    </a:lnTo>
                    <a:lnTo>
                      <a:pt x="3320" y="3938"/>
                    </a:lnTo>
                    <a:lnTo>
                      <a:pt x="3317" y="3932"/>
                    </a:lnTo>
                    <a:lnTo>
                      <a:pt x="3312" y="3927"/>
                    </a:lnTo>
                    <a:lnTo>
                      <a:pt x="3306" y="3924"/>
                    </a:lnTo>
                    <a:lnTo>
                      <a:pt x="3301" y="3923"/>
                    </a:lnTo>
                    <a:lnTo>
                      <a:pt x="3297" y="3923"/>
                    </a:lnTo>
                    <a:lnTo>
                      <a:pt x="3293" y="3925"/>
                    </a:lnTo>
                    <a:lnTo>
                      <a:pt x="3287" y="3931"/>
                    </a:lnTo>
                    <a:lnTo>
                      <a:pt x="3282" y="3936"/>
                    </a:lnTo>
                    <a:lnTo>
                      <a:pt x="3280" y="3937"/>
                    </a:lnTo>
                    <a:lnTo>
                      <a:pt x="3278" y="3938"/>
                    </a:lnTo>
                    <a:lnTo>
                      <a:pt x="3274" y="3939"/>
                    </a:lnTo>
                    <a:lnTo>
                      <a:pt x="3269" y="3938"/>
                    </a:lnTo>
                    <a:lnTo>
                      <a:pt x="3263" y="3938"/>
                    </a:lnTo>
                    <a:lnTo>
                      <a:pt x="3260" y="3939"/>
                    </a:lnTo>
                    <a:lnTo>
                      <a:pt x="3256" y="3940"/>
                    </a:lnTo>
                    <a:lnTo>
                      <a:pt x="3254" y="3943"/>
                    </a:lnTo>
                    <a:lnTo>
                      <a:pt x="3247" y="3951"/>
                    </a:lnTo>
                    <a:lnTo>
                      <a:pt x="3238" y="3966"/>
                    </a:lnTo>
                    <a:lnTo>
                      <a:pt x="3231" y="3975"/>
                    </a:lnTo>
                    <a:lnTo>
                      <a:pt x="3223" y="3982"/>
                    </a:lnTo>
                    <a:lnTo>
                      <a:pt x="3216" y="3985"/>
                    </a:lnTo>
                    <a:lnTo>
                      <a:pt x="3209" y="3989"/>
                    </a:lnTo>
                    <a:lnTo>
                      <a:pt x="3207" y="3990"/>
                    </a:lnTo>
                    <a:lnTo>
                      <a:pt x="3207" y="3993"/>
                    </a:lnTo>
                    <a:lnTo>
                      <a:pt x="3207" y="3995"/>
                    </a:lnTo>
                    <a:lnTo>
                      <a:pt x="3209" y="3999"/>
                    </a:lnTo>
                    <a:lnTo>
                      <a:pt x="3210" y="4005"/>
                    </a:lnTo>
                    <a:lnTo>
                      <a:pt x="3211" y="4010"/>
                    </a:lnTo>
                    <a:lnTo>
                      <a:pt x="3210" y="4015"/>
                    </a:lnTo>
                    <a:lnTo>
                      <a:pt x="3206" y="4019"/>
                    </a:lnTo>
                    <a:lnTo>
                      <a:pt x="3202" y="4020"/>
                    </a:lnTo>
                    <a:lnTo>
                      <a:pt x="3197" y="4021"/>
                    </a:lnTo>
                    <a:lnTo>
                      <a:pt x="3182" y="4019"/>
                    </a:lnTo>
                    <a:lnTo>
                      <a:pt x="3166" y="4015"/>
                    </a:lnTo>
                    <a:lnTo>
                      <a:pt x="3159" y="4014"/>
                    </a:lnTo>
                    <a:lnTo>
                      <a:pt x="3152" y="4015"/>
                    </a:lnTo>
                    <a:lnTo>
                      <a:pt x="3147" y="4016"/>
                    </a:lnTo>
                    <a:lnTo>
                      <a:pt x="3142" y="4019"/>
                    </a:lnTo>
                    <a:lnTo>
                      <a:pt x="3137" y="4022"/>
                    </a:lnTo>
                    <a:lnTo>
                      <a:pt x="3134" y="4027"/>
                    </a:lnTo>
                    <a:lnTo>
                      <a:pt x="3130" y="4032"/>
                    </a:lnTo>
                    <a:lnTo>
                      <a:pt x="3127" y="4038"/>
                    </a:lnTo>
                    <a:lnTo>
                      <a:pt x="3121" y="4050"/>
                    </a:lnTo>
                    <a:lnTo>
                      <a:pt x="3115" y="4059"/>
                    </a:lnTo>
                    <a:lnTo>
                      <a:pt x="3111" y="4064"/>
                    </a:lnTo>
                    <a:lnTo>
                      <a:pt x="3106" y="4066"/>
                    </a:lnTo>
                    <a:lnTo>
                      <a:pt x="3100" y="4069"/>
                    </a:lnTo>
                    <a:lnTo>
                      <a:pt x="3093" y="4070"/>
                    </a:lnTo>
                    <a:lnTo>
                      <a:pt x="3090" y="4070"/>
                    </a:lnTo>
                    <a:lnTo>
                      <a:pt x="3086" y="4071"/>
                    </a:lnTo>
                    <a:lnTo>
                      <a:pt x="3083" y="4072"/>
                    </a:lnTo>
                    <a:lnTo>
                      <a:pt x="3080" y="4075"/>
                    </a:lnTo>
                    <a:lnTo>
                      <a:pt x="3074" y="4081"/>
                    </a:lnTo>
                    <a:lnTo>
                      <a:pt x="3071" y="4088"/>
                    </a:lnTo>
                    <a:lnTo>
                      <a:pt x="3068" y="4097"/>
                    </a:lnTo>
                    <a:lnTo>
                      <a:pt x="3067" y="4108"/>
                    </a:lnTo>
                    <a:lnTo>
                      <a:pt x="3067" y="4120"/>
                    </a:lnTo>
                    <a:lnTo>
                      <a:pt x="3068" y="4133"/>
                    </a:lnTo>
                    <a:lnTo>
                      <a:pt x="3074" y="4145"/>
                    </a:lnTo>
                    <a:lnTo>
                      <a:pt x="3083" y="4155"/>
                    </a:lnTo>
                    <a:lnTo>
                      <a:pt x="3084" y="4166"/>
                    </a:lnTo>
                    <a:lnTo>
                      <a:pt x="3084" y="4178"/>
                    </a:lnTo>
                    <a:lnTo>
                      <a:pt x="3083" y="4190"/>
                    </a:lnTo>
                    <a:lnTo>
                      <a:pt x="3083" y="4201"/>
                    </a:lnTo>
                    <a:lnTo>
                      <a:pt x="3083" y="4205"/>
                    </a:lnTo>
                    <a:lnTo>
                      <a:pt x="3085" y="4209"/>
                    </a:lnTo>
                    <a:lnTo>
                      <a:pt x="3087" y="4213"/>
                    </a:lnTo>
                    <a:lnTo>
                      <a:pt x="3092" y="4216"/>
                    </a:lnTo>
                    <a:lnTo>
                      <a:pt x="3102" y="4221"/>
                    </a:lnTo>
                    <a:lnTo>
                      <a:pt x="3115" y="4227"/>
                    </a:lnTo>
                    <a:lnTo>
                      <a:pt x="3119" y="4230"/>
                    </a:lnTo>
                    <a:lnTo>
                      <a:pt x="3123" y="4234"/>
                    </a:lnTo>
                    <a:lnTo>
                      <a:pt x="3127" y="4237"/>
                    </a:lnTo>
                    <a:lnTo>
                      <a:pt x="3128" y="4242"/>
                    </a:lnTo>
                    <a:lnTo>
                      <a:pt x="3128" y="4251"/>
                    </a:lnTo>
                    <a:lnTo>
                      <a:pt x="3125" y="4259"/>
                    </a:lnTo>
                    <a:lnTo>
                      <a:pt x="3123" y="4270"/>
                    </a:lnTo>
                    <a:lnTo>
                      <a:pt x="3118" y="4280"/>
                    </a:lnTo>
                    <a:lnTo>
                      <a:pt x="3114" y="4291"/>
                    </a:lnTo>
                    <a:lnTo>
                      <a:pt x="3110" y="4299"/>
                    </a:lnTo>
                    <a:lnTo>
                      <a:pt x="3108" y="4303"/>
                    </a:lnTo>
                    <a:lnTo>
                      <a:pt x="3103" y="4304"/>
                    </a:lnTo>
                    <a:lnTo>
                      <a:pt x="3098" y="4305"/>
                    </a:lnTo>
                    <a:lnTo>
                      <a:pt x="3092" y="4306"/>
                    </a:lnTo>
                    <a:lnTo>
                      <a:pt x="3078" y="4306"/>
                    </a:lnTo>
                    <a:lnTo>
                      <a:pt x="3062" y="4305"/>
                    </a:lnTo>
                    <a:lnTo>
                      <a:pt x="3056" y="4306"/>
                    </a:lnTo>
                    <a:lnTo>
                      <a:pt x="3051" y="4308"/>
                    </a:lnTo>
                    <a:lnTo>
                      <a:pt x="3046" y="4309"/>
                    </a:lnTo>
                    <a:lnTo>
                      <a:pt x="3042" y="4311"/>
                    </a:lnTo>
                    <a:lnTo>
                      <a:pt x="3040" y="4314"/>
                    </a:lnTo>
                    <a:lnTo>
                      <a:pt x="3037" y="4317"/>
                    </a:lnTo>
                    <a:lnTo>
                      <a:pt x="3036" y="4321"/>
                    </a:lnTo>
                    <a:lnTo>
                      <a:pt x="3035" y="4324"/>
                    </a:lnTo>
                    <a:lnTo>
                      <a:pt x="3035" y="4336"/>
                    </a:lnTo>
                    <a:lnTo>
                      <a:pt x="3035" y="4353"/>
                    </a:lnTo>
                    <a:lnTo>
                      <a:pt x="3034" y="4361"/>
                    </a:lnTo>
                    <a:lnTo>
                      <a:pt x="3033" y="4369"/>
                    </a:lnTo>
                    <a:lnTo>
                      <a:pt x="3032" y="4373"/>
                    </a:lnTo>
                    <a:lnTo>
                      <a:pt x="3030" y="4375"/>
                    </a:lnTo>
                    <a:lnTo>
                      <a:pt x="3029" y="4378"/>
                    </a:lnTo>
                    <a:lnTo>
                      <a:pt x="3027" y="4380"/>
                    </a:lnTo>
                    <a:lnTo>
                      <a:pt x="3024" y="4381"/>
                    </a:lnTo>
                    <a:lnTo>
                      <a:pt x="3022" y="4381"/>
                    </a:lnTo>
                    <a:lnTo>
                      <a:pt x="3020" y="4380"/>
                    </a:lnTo>
                    <a:lnTo>
                      <a:pt x="3017" y="4380"/>
                    </a:lnTo>
                    <a:lnTo>
                      <a:pt x="3015" y="4375"/>
                    </a:lnTo>
                    <a:lnTo>
                      <a:pt x="3011" y="4371"/>
                    </a:lnTo>
                    <a:lnTo>
                      <a:pt x="3005" y="4359"/>
                    </a:lnTo>
                    <a:lnTo>
                      <a:pt x="2998" y="4349"/>
                    </a:lnTo>
                    <a:lnTo>
                      <a:pt x="2995" y="4347"/>
                    </a:lnTo>
                    <a:lnTo>
                      <a:pt x="2991" y="4346"/>
                    </a:lnTo>
                    <a:lnTo>
                      <a:pt x="2989" y="4346"/>
                    </a:lnTo>
                    <a:lnTo>
                      <a:pt x="2986" y="4347"/>
                    </a:lnTo>
                    <a:lnTo>
                      <a:pt x="2984" y="4353"/>
                    </a:lnTo>
                    <a:lnTo>
                      <a:pt x="2984" y="4360"/>
                    </a:lnTo>
                    <a:lnTo>
                      <a:pt x="2984" y="4369"/>
                    </a:lnTo>
                    <a:lnTo>
                      <a:pt x="2983" y="4379"/>
                    </a:lnTo>
                    <a:lnTo>
                      <a:pt x="2983" y="4382"/>
                    </a:lnTo>
                    <a:lnTo>
                      <a:pt x="2982" y="4386"/>
                    </a:lnTo>
                    <a:lnTo>
                      <a:pt x="2979" y="4390"/>
                    </a:lnTo>
                    <a:lnTo>
                      <a:pt x="2977" y="4391"/>
                    </a:lnTo>
                    <a:lnTo>
                      <a:pt x="2966" y="4392"/>
                    </a:lnTo>
                    <a:lnTo>
                      <a:pt x="2944" y="4397"/>
                    </a:lnTo>
                    <a:lnTo>
                      <a:pt x="2936" y="4399"/>
                    </a:lnTo>
                    <a:lnTo>
                      <a:pt x="2929" y="4404"/>
                    </a:lnTo>
                    <a:lnTo>
                      <a:pt x="2923" y="4407"/>
                    </a:lnTo>
                    <a:lnTo>
                      <a:pt x="2920" y="4412"/>
                    </a:lnTo>
                    <a:lnTo>
                      <a:pt x="2916" y="4417"/>
                    </a:lnTo>
                    <a:lnTo>
                      <a:pt x="2913" y="4421"/>
                    </a:lnTo>
                    <a:lnTo>
                      <a:pt x="2909" y="4423"/>
                    </a:lnTo>
                    <a:lnTo>
                      <a:pt x="2906" y="4423"/>
                    </a:lnTo>
                    <a:lnTo>
                      <a:pt x="2903" y="4423"/>
                    </a:lnTo>
                    <a:lnTo>
                      <a:pt x="2901" y="4422"/>
                    </a:lnTo>
                    <a:lnTo>
                      <a:pt x="2900" y="4421"/>
                    </a:lnTo>
                    <a:lnTo>
                      <a:pt x="2898" y="4418"/>
                    </a:lnTo>
                    <a:lnTo>
                      <a:pt x="2898" y="4412"/>
                    </a:lnTo>
                    <a:lnTo>
                      <a:pt x="2900" y="4402"/>
                    </a:lnTo>
                    <a:lnTo>
                      <a:pt x="2900" y="4396"/>
                    </a:lnTo>
                    <a:lnTo>
                      <a:pt x="2900" y="4391"/>
                    </a:lnTo>
                    <a:lnTo>
                      <a:pt x="2897" y="4386"/>
                    </a:lnTo>
                    <a:lnTo>
                      <a:pt x="2895" y="4382"/>
                    </a:lnTo>
                    <a:lnTo>
                      <a:pt x="2889" y="4375"/>
                    </a:lnTo>
                    <a:lnTo>
                      <a:pt x="2883" y="4369"/>
                    </a:lnTo>
                    <a:lnTo>
                      <a:pt x="2879" y="4367"/>
                    </a:lnTo>
                    <a:lnTo>
                      <a:pt x="2879" y="4363"/>
                    </a:lnTo>
                    <a:lnTo>
                      <a:pt x="2879" y="4361"/>
                    </a:lnTo>
                    <a:lnTo>
                      <a:pt x="2882" y="4358"/>
                    </a:lnTo>
                    <a:lnTo>
                      <a:pt x="2889" y="4352"/>
                    </a:lnTo>
                    <a:lnTo>
                      <a:pt x="2898" y="4344"/>
                    </a:lnTo>
                    <a:lnTo>
                      <a:pt x="2907" y="4336"/>
                    </a:lnTo>
                    <a:lnTo>
                      <a:pt x="2913" y="4328"/>
                    </a:lnTo>
                    <a:lnTo>
                      <a:pt x="2916" y="4318"/>
                    </a:lnTo>
                    <a:lnTo>
                      <a:pt x="2920" y="4306"/>
                    </a:lnTo>
                    <a:lnTo>
                      <a:pt x="2922" y="4299"/>
                    </a:lnTo>
                    <a:lnTo>
                      <a:pt x="2927" y="4293"/>
                    </a:lnTo>
                    <a:lnTo>
                      <a:pt x="2930" y="4287"/>
                    </a:lnTo>
                    <a:lnTo>
                      <a:pt x="2935" y="4281"/>
                    </a:lnTo>
                    <a:lnTo>
                      <a:pt x="2939" y="4278"/>
                    </a:lnTo>
                    <a:lnTo>
                      <a:pt x="2940" y="4276"/>
                    </a:lnTo>
                    <a:lnTo>
                      <a:pt x="2939" y="4273"/>
                    </a:lnTo>
                    <a:lnTo>
                      <a:pt x="2936" y="4267"/>
                    </a:lnTo>
                    <a:lnTo>
                      <a:pt x="2933" y="4253"/>
                    </a:lnTo>
                    <a:lnTo>
                      <a:pt x="2932" y="4239"/>
                    </a:lnTo>
                    <a:lnTo>
                      <a:pt x="2930" y="4233"/>
                    </a:lnTo>
                    <a:lnTo>
                      <a:pt x="2929" y="4228"/>
                    </a:lnTo>
                    <a:lnTo>
                      <a:pt x="2927" y="4223"/>
                    </a:lnTo>
                    <a:lnTo>
                      <a:pt x="2925" y="4220"/>
                    </a:lnTo>
                    <a:lnTo>
                      <a:pt x="2920" y="4211"/>
                    </a:lnTo>
                    <a:lnTo>
                      <a:pt x="2914" y="4204"/>
                    </a:lnTo>
                    <a:lnTo>
                      <a:pt x="2911" y="4199"/>
                    </a:lnTo>
                    <a:lnTo>
                      <a:pt x="2909" y="4195"/>
                    </a:lnTo>
                    <a:lnTo>
                      <a:pt x="2908" y="4194"/>
                    </a:lnTo>
                    <a:lnTo>
                      <a:pt x="2907" y="4194"/>
                    </a:lnTo>
                    <a:lnTo>
                      <a:pt x="2906" y="4195"/>
                    </a:lnTo>
                    <a:lnTo>
                      <a:pt x="2904" y="4197"/>
                    </a:lnTo>
                    <a:lnTo>
                      <a:pt x="2898" y="4203"/>
                    </a:lnTo>
                    <a:lnTo>
                      <a:pt x="2892" y="4211"/>
                    </a:lnTo>
                    <a:lnTo>
                      <a:pt x="2889" y="4222"/>
                    </a:lnTo>
                    <a:lnTo>
                      <a:pt x="2889" y="4229"/>
                    </a:lnTo>
                    <a:lnTo>
                      <a:pt x="2888" y="4233"/>
                    </a:lnTo>
                    <a:lnTo>
                      <a:pt x="2888" y="4235"/>
                    </a:lnTo>
                    <a:lnTo>
                      <a:pt x="2885" y="4237"/>
                    </a:lnTo>
                    <a:lnTo>
                      <a:pt x="2883" y="4241"/>
                    </a:lnTo>
                    <a:lnTo>
                      <a:pt x="2877" y="4246"/>
                    </a:lnTo>
                    <a:lnTo>
                      <a:pt x="2870" y="4249"/>
                    </a:lnTo>
                    <a:lnTo>
                      <a:pt x="2862" y="4252"/>
                    </a:lnTo>
                    <a:lnTo>
                      <a:pt x="2854" y="4254"/>
                    </a:lnTo>
                    <a:lnTo>
                      <a:pt x="2846" y="4255"/>
                    </a:lnTo>
                    <a:lnTo>
                      <a:pt x="2840" y="4255"/>
                    </a:lnTo>
                    <a:lnTo>
                      <a:pt x="2834" y="4254"/>
                    </a:lnTo>
                    <a:lnTo>
                      <a:pt x="2831" y="4253"/>
                    </a:lnTo>
                    <a:lnTo>
                      <a:pt x="2827" y="4249"/>
                    </a:lnTo>
                    <a:lnTo>
                      <a:pt x="2826" y="4246"/>
                    </a:lnTo>
                    <a:lnTo>
                      <a:pt x="2825" y="4242"/>
                    </a:lnTo>
                    <a:lnTo>
                      <a:pt x="2825" y="4237"/>
                    </a:lnTo>
                    <a:lnTo>
                      <a:pt x="2825" y="4227"/>
                    </a:lnTo>
                    <a:lnTo>
                      <a:pt x="2828" y="4217"/>
                    </a:lnTo>
                    <a:lnTo>
                      <a:pt x="2829" y="4210"/>
                    </a:lnTo>
                    <a:lnTo>
                      <a:pt x="2829" y="4203"/>
                    </a:lnTo>
                    <a:lnTo>
                      <a:pt x="2827" y="4196"/>
                    </a:lnTo>
                    <a:lnTo>
                      <a:pt x="2823" y="4188"/>
                    </a:lnTo>
                    <a:lnTo>
                      <a:pt x="2820" y="4180"/>
                    </a:lnTo>
                    <a:lnTo>
                      <a:pt x="2820" y="4172"/>
                    </a:lnTo>
                    <a:lnTo>
                      <a:pt x="2820" y="4166"/>
                    </a:lnTo>
                    <a:lnTo>
                      <a:pt x="2820" y="4163"/>
                    </a:lnTo>
                    <a:lnTo>
                      <a:pt x="2819" y="4161"/>
                    </a:lnTo>
                    <a:lnTo>
                      <a:pt x="2812" y="4159"/>
                    </a:lnTo>
                    <a:lnTo>
                      <a:pt x="2806" y="4158"/>
                    </a:lnTo>
                    <a:lnTo>
                      <a:pt x="2797" y="4157"/>
                    </a:lnTo>
                    <a:lnTo>
                      <a:pt x="2785" y="4158"/>
                    </a:lnTo>
                    <a:lnTo>
                      <a:pt x="2771" y="4158"/>
                    </a:lnTo>
                    <a:lnTo>
                      <a:pt x="2763" y="4158"/>
                    </a:lnTo>
                    <a:lnTo>
                      <a:pt x="2759" y="4159"/>
                    </a:lnTo>
                    <a:lnTo>
                      <a:pt x="2757" y="4160"/>
                    </a:lnTo>
                    <a:lnTo>
                      <a:pt x="2752" y="4166"/>
                    </a:lnTo>
                    <a:lnTo>
                      <a:pt x="2749" y="4170"/>
                    </a:lnTo>
                    <a:lnTo>
                      <a:pt x="2744" y="4172"/>
                    </a:lnTo>
                    <a:lnTo>
                      <a:pt x="2736" y="4173"/>
                    </a:lnTo>
                    <a:lnTo>
                      <a:pt x="2727" y="4173"/>
                    </a:lnTo>
                    <a:lnTo>
                      <a:pt x="2720" y="4172"/>
                    </a:lnTo>
                    <a:lnTo>
                      <a:pt x="2713" y="4170"/>
                    </a:lnTo>
                    <a:lnTo>
                      <a:pt x="2707" y="4167"/>
                    </a:lnTo>
                    <a:lnTo>
                      <a:pt x="2701" y="4166"/>
                    </a:lnTo>
                    <a:lnTo>
                      <a:pt x="2694" y="4165"/>
                    </a:lnTo>
                    <a:lnTo>
                      <a:pt x="2684" y="4166"/>
                    </a:lnTo>
                    <a:lnTo>
                      <a:pt x="2680" y="4166"/>
                    </a:lnTo>
                    <a:lnTo>
                      <a:pt x="2676" y="4165"/>
                    </a:lnTo>
                    <a:lnTo>
                      <a:pt x="2674" y="4164"/>
                    </a:lnTo>
                    <a:lnTo>
                      <a:pt x="2673" y="4161"/>
                    </a:lnTo>
                    <a:lnTo>
                      <a:pt x="2673" y="4155"/>
                    </a:lnTo>
                    <a:lnTo>
                      <a:pt x="2675" y="4147"/>
                    </a:lnTo>
                    <a:lnTo>
                      <a:pt x="2681" y="4134"/>
                    </a:lnTo>
                    <a:lnTo>
                      <a:pt x="2690" y="4120"/>
                    </a:lnTo>
                    <a:lnTo>
                      <a:pt x="2693" y="4115"/>
                    </a:lnTo>
                    <a:lnTo>
                      <a:pt x="2694" y="4110"/>
                    </a:lnTo>
                    <a:lnTo>
                      <a:pt x="2692" y="4107"/>
                    </a:lnTo>
                    <a:lnTo>
                      <a:pt x="2689" y="4101"/>
                    </a:lnTo>
                    <a:lnTo>
                      <a:pt x="2677" y="4087"/>
                    </a:lnTo>
                    <a:lnTo>
                      <a:pt x="2662" y="4072"/>
                    </a:lnTo>
                    <a:lnTo>
                      <a:pt x="2656" y="4066"/>
                    </a:lnTo>
                    <a:lnTo>
                      <a:pt x="2649" y="4062"/>
                    </a:lnTo>
                    <a:lnTo>
                      <a:pt x="2645" y="4059"/>
                    </a:lnTo>
                    <a:lnTo>
                      <a:pt x="2642" y="4058"/>
                    </a:lnTo>
                    <a:lnTo>
                      <a:pt x="2638" y="4057"/>
                    </a:lnTo>
                    <a:lnTo>
                      <a:pt x="2634" y="4057"/>
                    </a:lnTo>
                    <a:lnTo>
                      <a:pt x="2631" y="4058"/>
                    </a:lnTo>
                    <a:lnTo>
                      <a:pt x="2629" y="4058"/>
                    </a:lnTo>
                    <a:lnTo>
                      <a:pt x="2626" y="4057"/>
                    </a:lnTo>
                    <a:lnTo>
                      <a:pt x="2625" y="4056"/>
                    </a:lnTo>
                    <a:lnTo>
                      <a:pt x="2623" y="4051"/>
                    </a:lnTo>
                    <a:lnTo>
                      <a:pt x="2620" y="4046"/>
                    </a:lnTo>
                    <a:lnTo>
                      <a:pt x="2610" y="4028"/>
                    </a:lnTo>
                    <a:lnTo>
                      <a:pt x="2600" y="4010"/>
                    </a:lnTo>
                    <a:lnTo>
                      <a:pt x="2595" y="3999"/>
                    </a:lnTo>
                    <a:lnTo>
                      <a:pt x="2593" y="3984"/>
                    </a:lnTo>
                    <a:lnTo>
                      <a:pt x="2589" y="3972"/>
                    </a:lnTo>
                    <a:lnTo>
                      <a:pt x="2587" y="3963"/>
                    </a:lnTo>
                    <a:lnTo>
                      <a:pt x="2581" y="3956"/>
                    </a:lnTo>
                    <a:lnTo>
                      <a:pt x="2573" y="3945"/>
                    </a:lnTo>
                    <a:lnTo>
                      <a:pt x="2564" y="3936"/>
                    </a:lnTo>
                    <a:lnTo>
                      <a:pt x="2557" y="3925"/>
                    </a:lnTo>
                    <a:lnTo>
                      <a:pt x="2556" y="3920"/>
                    </a:lnTo>
                    <a:lnTo>
                      <a:pt x="2555" y="3917"/>
                    </a:lnTo>
                    <a:lnTo>
                      <a:pt x="2555" y="3913"/>
                    </a:lnTo>
                    <a:lnTo>
                      <a:pt x="2556" y="3909"/>
                    </a:lnTo>
                    <a:lnTo>
                      <a:pt x="2558" y="3905"/>
                    </a:lnTo>
                    <a:lnTo>
                      <a:pt x="2563" y="3901"/>
                    </a:lnTo>
                    <a:lnTo>
                      <a:pt x="2566" y="3899"/>
                    </a:lnTo>
                    <a:lnTo>
                      <a:pt x="2568" y="3894"/>
                    </a:lnTo>
                    <a:lnTo>
                      <a:pt x="2569" y="3888"/>
                    </a:lnTo>
                    <a:lnTo>
                      <a:pt x="2568" y="3882"/>
                    </a:lnTo>
                    <a:lnTo>
                      <a:pt x="2569" y="3875"/>
                    </a:lnTo>
                    <a:lnTo>
                      <a:pt x="2573" y="3867"/>
                    </a:lnTo>
                    <a:lnTo>
                      <a:pt x="2575" y="3863"/>
                    </a:lnTo>
                    <a:lnTo>
                      <a:pt x="2577" y="3861"/>
                    </a:lnTo>
                    <a:lnTo>
                      <a:pt x="2581" y="3858"/>
                    </a:lnTo>
                    <a:lnTo>
                      <a:pt x="2585" y="3856"/>
                    </a:lnTo>
                    <a:lnTo>
                      <a:pt x="2592" y="3854"/>
                    </a:lnTo>
                    <a:lnTo>
                      <a:pt x="2598" y="3851"/>
                    </a:lnTo>
                    <a:lnTo>
                      <a:pt x="2604" y="3848"/>
                    </a:lnTo>
                    <a:lnTo>
                      <a:pt x="2610" y="3844"/>
                    </a:lnTo>
                    <a:lnTo>
                      <a:pt x="2612" y="3842"/>
                    </a:lnTo>
                    <a:lnTo>
                      <a:pt x="2615" y="3840"/>
                    </a:lnTo>
                    <a:lnTo>
                      <a:pt x="2620" y="3839"/>
                    </a:lnTo>
                    <a:lnTo>
                      <a:pt x="2624" y="3840"/>
                    </a:lnTo>
                    <a:lnTo>
                      <a:pt x="2629" y="3840"/>
                    </a:lnTo>
                    <a:lnTo>
                      <a:pt x="2633" y="3843"/>
                    </a:lnTo>
                    <a:lnTo>
                      <a:pt x="2637" y="3845"/>
                    </a:lnTo>
                    <a:lnTo>
                      <a:pt x="2642" y="3848"/>
                    </a:lnTo>
                    <a:lnTo>
                      <a:pt x="2648" y="3851"/>
                    </a:lnTo>
                    <a:lnTo>
                      <a:pt x="2653" y="3855"/>
                    </a:lnTo>
                    <a:lnTo>
                      <a:pt x="2661" y="3858"/>
                    </a:lnTo>
                    <a:lnTo>
                      <a:pt x="2668" y="3861"/>
                    </a:lnTo>
                    <a:lnTo>
                      <a:pt x="2684" y="3865"/>
                    </a:lnTo>
                    <a:lnTo>
                      <a:pt x="2701" y="3868"/>
                    </a:lnTo>
                    <a:lnTo>
                      <a:pt x="2708" y="3870"/>
                    </a:lnTo>
                    <a:lnTo>
                      <a:pt x="2713" y="3871"/>
                    </a:lnTo>
                    <a:lnTo>
                      <a:pt x="2718" y="3874"/>
                    </a:lnTo>
                    <a:lnTo>
                      <a:pt x="2721" y="3876"/>
                    </a:lnTo>
                    <a:lnTo>
                      <a:pt x="2727" y="3883"/>
                    </a:lnTo>
                    <a:lnTo>
                      <a:pt x="2736" y="3893"/>
                    </a:lnTo>
                    <a:lnTo>
                      <a:pt x="2740" y="3899"/>
                    </a:lnTo>
                    <a:lnTo>
                      <a:pt x="2745" y="3902"/>
                    </a:lnTo>
                    <a:lnTo>
                      <a:pt x="2750" y="3906"/>
                    </a:lnTo>
                    <a:lnTo>
                      <a:pt x="2755" y="3908"/>
                    </a:lnTo>
                    <a:lnTo>
                      <a:pt x="2763" y="3911"/>
                    </a:lnTo>
                    <a:lnTo>
                      <a:pt x="2771" y="3912"/>
                    </a:lnTo>
                    <a:lnTo>
                      <a:pt x="2778" y="3913"/>
                    </a:lnTo>
                    <a:lnTo>
                      <a:pt x="2785" y="3915"/>
                    </a:lnTo>
                    <a:lnTo>
                      <a:pt x="2793" y="3919"/>
                    </a:lnTo>
                    <a:lnTo>
                      <a:pt x="2800" y="3924"/>
                    </a:lnTo>
                    <a:lnTo>
                      <a:pt x="2807" y="3928"/>
                    </a:lnTo>
                    <a:lnTo>
                      <a:pt x="2813" y="3932"/>
                    </a:lnTo>
                    <a:lnTo>
                      <a:pt x="2820" y="3933"/>
                    </a:lnTo>
                    <a:lnTo>
                      <a:pt x="2828" y="3934"/>
                    </a:lnTo>
                    <a:lnTo>
                      <a:pt x="2833" y="3934"/>
                    </a:lnTo>
                    <a:lnTo>
                      <a:pt x="2837" y="3937"/>
                    </a:lnTo>
                    <a:lnTo>
                      <a:pt x="2841" y="3939"/>
                    </a:lnTo>
                    <a:lnTo>
                      <a:pt x="2846" y="3943"/>
                    </a:lnTo>
                    <a:lnTo>
                      <a:pt x="2850" y="3947"/>
                    </a:lnTo>
                    <a:lnTo>
                      <a:pt x="2852" y="3952"/>
                    </a:lnTo>
                    <a:lnTo>
                      <a:pt x="2854" y="3957"/>
                    </a:lnTo>
                    <a:lnTo>
                      <a:pt x="2857" y="3962"/>
                    </a:lnTo>
                    <a:lnTo>
                      <a:pt x="2858" y="3966"/>
                    </a:lnTo>
                    <a:lnTo>
                      <a:pt x="2860" y="3970"/>
                    </a:lnTo>
                    <a:lnTo>
                      <a:pt x="2864" y="3975"/>
                    </a:lnTo>
                    <a:lnTo>
                      <a:pt x="2867" y="3978"/>
                    </a:lnTo>
                    <a:lnTo>
                      <a:pt x="2876" y="3984"/>
                    </a:lnTo>
                    <a:lnTo>
                      <a:pt x="2884" y="3989"/>
                    </a:lnTo>
                    <a:lnTo>
                      <a:pt x="2891" y="3994"/>
                    </a:lnTo>
                    <a:lnTo>
                      <a:pt x="2898" y="4000"/>
                    </a:lnTo>
                    <a:lnTo>
                      <a:pt x="2903" y="4002"/>
                    </a:lnTo>
                    <a:lnTo>
                      <a:pt x="2906" y="4003"/>
                    </a:lnTo>
                    <a:lnTo>
                      <a:pt x="2908" y="4005"/>
                    </a:lnTo>
                    <a:lnTo>
                      <a:pt x="2910" y="4003"/>
                    </a:lnTo>
                    <a:lnTo>
                      <a:pt x="2914" y="4001"/>
                    </a:lnTo>
                    <a:lnTo>
                      <a:pt x="2917" y="3995"/>
                    </a:lnTo>
                    <a:lnTo>
                      <a:pt x="2926" y="3987"/>
                    </a:lnTo>
                    <a:lnTo>
                      <a:pt x="2932" y="3978"/>
                    </a:lnTo>
                    <a:lnTo>
                      <a:pt x="2938" y="3974"/>
                    </a:lnTo>
                    <a:lnTo>
                      <a:pt x="2942" y="3972"/>
                    </a:lnTo>
                    <a:lnTo>
                      <a:pt x="2947" y="3972"/>
                    </a:lnTo>
                    <a:lnTo>
                      <a:pt x="2953" y="3976"/>
                    </a:lnTo>
                    <a:lnTo>
                      <a:pt x="2960" y="3980"/>
                    </a:lnTo>
                    <a:lnTo>
                      <a:pt x="2966" y="3981"/>
                    </a:lnTo>
                    <a:lnTo>
                      <a:pt x="2971" y="3981"/>
                    </a:lnTo>
                    <a:lnTo>
                      <a:pt x="2974" y="3980"/>
                    </a:lnTo>
                    <a:lnTo>
                      <a:pt x="2978" y="3977"/>
                    </a:lnTo>
                    <a:lnTo>
                      <a:pt x="2983" y="3974"/>
                    </a:lnTo>
                    <a:lnTo>
                      <a:pt x="2990" y="3965"/>
                    </a:lnTo>
                    <a:lnTo>
                      <a:pt x="2998" y="3956"/>
                    </a:lnTo>
                    <a:lnTo>
                      <a:pt x="3004" y="3946"/>
                    </a:lnTo>
                    <a:lnTo>
                      <a:pt x="3007" y="3936"/>
                    </a:lnTo>
                    <a:lnTo>
                      <a:pt x="3009" y="3931"/>
                    </a:lnTo>
                    <a:lnTo>
                      <a:pt x="3010" y="3926"/>
                    </a:lnTo>
                    <a:lnTo>
                      <a:pt x="3013" y="3923"/>
                    </a:lnTo>
                    <a:lnTo>
                      <a:pt x="3016" y="3920"/>
                    </a:lnTo>
                    <a:lnTo>
                      <a:pt x="3020" y="3919"/>
                    </a:lnTo>
                    <a:lnTo>
                      <a:pt x="3023" y="3918"/>
                    </a:lnTo>
                    <a:lnTo>
                      <a:pt x="3028" y="3917"/>
                    </a:lnTo>
                    <a:lnTo>
                      <a:pt x="3033" y="3918"/>
                    </a:lnTo>
                    <a:lnTo>
                      <a:pt x="3037" y="3918"/>
                    </a:lnTo>
                    <a:lnTo>
                      <a:pt x="3041" y="3918"/>
                    </a:lnTo>
                    <a:lnTo>
                      <a:pt x="3045" y="3917"/>
                    </a:lnTo>
                    <a:lnTo>
                      <a:pt x="3047" y="3915"/>
                    </a:lnTo>
                    <a:lnTo>
                      <a:pt x="3049" y="3913"/>
                    </a:lnTo>
                    <a:lnTo>
                      <a:pt x="3051" y="3911"/>
                    </a:lnTo>
                    <a:lnTo>
                      <a:pt x="3051" y="3907"/>
                    </a:lnTo>
                    <a:lnTo>
                      <a:pt x="3052" y="3903"/>
                    </a:lnTo>
                    <a:lnTo>
                      <a:pt x="3052" y="3896"/>
                    </a:lnTo>
                    <a:lnTo>
                      <a:pt x="3055" y="3892"/>
                    </a:lnTo>
                    <a:lnTo>
                      <a:pt x="3056" y="3890"/>
                    </a:lnTo>
                    <a:lnTo>
                      <a:pt x="3059" y="3889"/>
                    </a:lnTo>
                    <a:lnTo>
                      <a:pt x="3061" y="3889"/>
                    </a:lnTo>
                    <a:lnTo>
                      <a:pt x="3065" y="3889"/>
                    </a:lnTo>
                    <a:lnTo>
                      <a:pt x="3071" y="3893"/>
                    </a:lnTo>
                    <a:lnTo>
                      <a:pt x="3076" y="3896"/>
                    </a:lnTo>
                    <a:lnTo>
                      <a:pt x="3078" y="3898"/>
                    </a:lnTo>
                    <a:lnTo>
                      <a:pt x="3080" y="3899"/>
                    </a:lnTo>
                    <a:lnTo>
                      <a:pt x="3081" y="3899"/>
                    </a:lnTo>
                    <a:lnTo>
                      <a:pt x="3084" y="3898"/>
                    </a:lnTo>
                    <a:lnTo>
                      <a:pt x="3085" y="3896"/>
                    </a:lnTo>
                    <a:lnTo>
                      <a:pt x="3086" y="3895"/>
                    </a:lnTo>
                    <a:lnTo>
                      <a:pt x="3086" y="3893"/>
                    </a:lnTo>
                    <a:lnTo>
                      <a:pt x="3086" y="3889"/>
                    </a:lnTo>
                    <a:lnTo>
                      <a:pt x="3084" y="3881"/>
                    </a:lnTo>
                    <a:lnTo>
                      <a:pt x="3080" y="3867"/>
                    </a:lnTo>
                    <a:lnTo>
                      <a:pt x="3077" y="3860"/>
                    </a:lnTo>
                    <a:lnTo>
                      <a:pt x="3074" y="3852"/>
                    </a:lnTo>
                    <a:lnTo>
                      <a:pt x="3070" y="3846"/>
                    </a:lnTo>
                    <a:lnTo>
                      <a:pt x="3065" y="3840"/>
                    </a:lnTo>
                    <a:lnTo>
                      <a:pt x="3060" y="3836"/>
                    </a:lnTo>
                    <a:lnTo>
                      <a:pt x="3054" y="3831"/>
                    </a:lnTo>
                    <a:lnTo>
                      <a:pt x="3048" y="3826"/>
                    </a:lnTo>
                    <a:lnTo>
                      <a:pt x="3042" y="3823"/>
                    </a:lnTo>
                    <a:lnTo>
                      <a:pt x="3026" y="3817"/>
                    </a:lnTo>
                    <a:lnTo>
                      <a:pt x="3009" y="3812"/>
                    </a:lnTo>
                    <a:lnTo>
                      <a:pt x="3001" y="3810"/>
                    </a:lnTo>
                    <a:lnTo>
                      <a:pt x="2996" y="3806"/>
                    </a:lnTo>
                    <a:lnTo>
                      <a:pt x="2993" y="3805"/>
                    </a:lnTo>
                    <a:lnTo>
                      <a:pt x="2992" y="3802"/>
                    </a:lnTo>
                    <a:lnTo>
                      <a:pt x="2992" y="3800"/>
                    </a:lnTo>
                    <a:lnTo>
                      <a:pt x="2993" y="3798"/>
                    </a:lnTo>
                    <a:lnTo>
                      <a:pt x="2996" y="3791"/>
                    </a:lnTo>
                    <a:lnTo>
                      <a:pt x="2996" y="3782"/>
                    </a:lnTo>
                    <a:lnTo>
                      <a:pt x="2996" y="3773"/>
                    </a:lnTo>
                    <a:lnTo>
                      <a:pt x="2995" y="3763"/>
                    </a:lnTo>
                    <a:lnTo>
                      <a:pt x="2990" y="3742"/>
                    </a:lnTo>
                    <a:lnTo>
                      <a:pt x="2985" y="3720"/>
                    </a:lnTo>
                    <a:lnTo>
                      <a:pt x="2983" y="3710"/>
                    </a:lnTo>
                    <a:lnTo>
                      <a:pt x="2982" y="3699"/>
                    </a:lnTo>
                    <a:lnTo>
                      <a:pt x="2980" y="3688"/>
                    </a:lnTo>
                    <a:lnTo>
                      <a:pt x="2980" y="3680"/>
                    </a:lnTo>
                    <a:lnTo>
                      <a:pt x="2982" y="3671"/>
                    </a:lnTo>
                    <a:lnTo>
                      <a:pt x="2985" y="3663"/>
                    </a:lnTo>
                    <a:lnTo>
                      <a:pt x="2990" y="3656"/>
                    </a:lnTo>
                    <a:lnTo>
                      <a:pt x="2996" y="3652"/>
                    </a:lnTo>
                    <a:lnTo>
                      <a:pt x="3001" y="3646"/>
                    </a:lnTo>
                    <a:lnTo>
                      <a:pt x="3004" y="3638"/>
                    </a:lnTo>
                    <a:lnTo>
                      <a:pt x="3007" y="3634"/>
                    </a:lnTo>
                    <a:lnTo>
                      <a:pt x="3010" y="3629"/>
                    </a:lnTo>
                    <a:lnTo>
                      <a:pt x="3015" y="3624"/>
                    </a:lnTo>
                    <a:lnTo>
                      <a:pt x="3021" y="3619"/>
                    </a:lnTo>
                    <a:lnTo>
                      <a:pt x="3040" y="3609"/>
                    </a:lnTo>
                    <a:lnTo>
                      <a:pt x="3065" y="3597"/>
                    </a:lnTo>
                    <a:lnTo>
                      <a:pt x="3089" y="3587"/>
                    </a:lnTo>
                    <a:lnTo>
                      <a:pt x="3108" y="3578"/>
                    </a:lnTo>
                    <a:lnTo>
                      <a:pt x="3116" y="3572"/>
                    </a:lnTo>
                    <a:lnTo>
                      <a:pt x="3123" y="3566"/>
                    </a:lnTo>
                    <a:lnTo>
                      <a:pt x="3131" y="3559"/>
                    </a:lnTo>
                    <a:lnTo>
                      <a:pt x="3139" y="3550"/>
                    </a:lnTo>
                    <a:lnTo>
                      <a:pt x="3144" y="3543"/>
                    </a:lnTo>
                    <a:lnTo>
                      <a:pt x="3149" y="3535"/>
                    </a:lnTo>
                    <a:lnTo>
                      <a:pt x="3154" y="3529"/>
                    </a:lnTo>
                    <a:lnTo>
                      <a:pt x="3155" y="3523"/>
                    </a:lnTo>
                    <a:lnTo>
                      <a:pt x="3158" y="3511"/>
                    </a:lnTo>
                    <a:lnTo>
                      <a:pt x="3160" y="3501"/>
                    </a:lnTo>
                    <a:lnTo>
                      <a:pt x="3159" y="3496"/>
                    </a:lnTo>
                    <a:lnTo>
                      <a:pt x="3158" y="3491"/>
                    </a:lnTo>
                    <a:lnTo>
                      <a:pt x="3156" y="3487"/>
                    </a:lnTo>
                    <a:lnTo>
                      <a:pt x="3153" y="3484"/>
                    </a:lnTo>
                    <a:lnTo>
                      <a:pt x="3149" y="3482"/>
                    </a:lnTo>
                    <a:lnTo>
                      <a:pt x="3147" y="3478"/>
                    </a:lnTo>
                    <a:lnTo>
                      <a:pt x="3146" y="3476"/>
                    </a:lnTo>
                    <a:lnTo>
                      <a:pt x="3146" y="3471"/>
                    </a:lnTo>
                    <a:lnTo>
                      <a:pt x="3146" y="3461"/>
                    </a:lnTo>
                    <a:lnTo>
                      <a:pt x="3144" y="3449"/>
                    </a:lnTo>
                    <a:lnTo>
                      <a:pt x="3144" y="3442"/>
                    </a:lnTo>
                    <a:lnTo>
                      <a:pt x="3144" y="3438"/>
                    </a:lnTo>
                    <a:lnTo>
                      <a:pt x="3146" y="3435"/>
                    </a:lnTo>
                    <a:lnTo>
                      <a:pt x="3148" y="3433"/>
                    </a:lnTo>
                    <a:lnTo>
                      <a:pt x="3153" y="3432"/>
                    </a:lnTo>
                    <a:lnTo>
                      <a:pt x="3160" y="3432"/>
                    </a:lnTo>
                    <a:lnTo>
                      <a:pt x="3166" y="3432"/>
                    </a:lnTo>
                    <a:lnTo>
                      <a:pt x="3172" y="3430"/>
                    </a:lnTo>
                    <a:lnTo>
                      <a:pt x="3178" y="3427"/>
                    </a:lnTo>
                    <a:lnTo>
                      <a:pt x="3187" y="3422"/>
                    </a:lnTo>
                    <a:lnTo>
                      <a:pt x="3191" y="3419"/>
                    </a:lnTo>
                    <a:lnTo>
                      <a:pt x="3194" y="3414"/>
                    </a:lnTo>
                    <a:lnTo>
                      <a:pt x="3198" y="3409"/>
                    </a:lnTo>
                    <a:lnTo>
                      <a:pt x="3200" y="3402"/>
                    </a:lnTo>
                    <a:lnTo>
                      <a:pt x="3204" y="3389"/>
                    </a:lnTo>
                    <a:lnTo>
                      <a:pt x="3209" y="3377"/>
                    </a:lnTo>
                    <a:lnTo>
                      <a:pt x="3211" y="3372"/>
                    </a:lnTo>
                    <a:lnTo>
                      <a:pt x="3215" y="3370"/>
                    </a:lnTo>
                    <a:lnTo>
                      <a:pt x="3219" y="3369"/>
                    </a:lnTo>
                    <a:lnTo>
                      <a:pt x="3224" y="3367"/>
                    </a:lnTo>
                    <a:lnTo>
                      <a:pt x="3229" y="3369"/>
                    </a:lnTo>
                    <a:lnTo>
                      <a:pt x="3234" y="3370"/>
                    </a:lnTo>
                    <a:lnTo>
                      <a:pt x="3238" y="3372"/>
                    </a:lnTo>
                    <a:lnTo>
                      <a:pt x="3243" y="3375"/>
                    </a:lnTo>
                    <a:lnTo>
                      <a:pt x="3251" y="3379"/>
                    </a:lnTo>
                    <a:lnTo>
                      <a:pt x="3259" y="3384"/>
                    </a:lnTo>
                    <a:lnTo>
                      <a:pt x="3262" y="3385"/>
                    </a:lnTo>
                    <a:lnTo>
                      <a:pt x="3266" y="3386"/>
                    </a:lnTo>
                    <a:lnTo>
                      <a:pt x="3270" y="3386"/>
                    </a:lnTo>
                    <a:lnTo>
                      <a:pt x="3274" y="3385"/>
                    </a:lnTo>
                    <a:lnTo>
                      <a:pt x="3278" y="3383"/>
                    </a:lnTo>
                    <a:lnTo>
                      <a:pt x="3281" y="3379"/>
                    </a:lnTo>
                    <a:lnTo>
                      <a:pt x="3285" y="3375"/>
                    </a:lnTo>
                    <a:lnTo>
                      <a:pt x="3288" y="3370"/>
                    </a:lnTo>
                    <a:lnTo>
                      <a:pt x="3292" y="3364"/>
                    </a:lnTo>
                    <a:lnTo>
                      <a:pt x="3294" y="3358"/>
                    </a:lnTo>
                    <a:lnTo>
                      <a:pt x="3297" y="3352"/>
                    </a:lnTo>
                    <a:lnTo>
                      <a:pt x="3298" y="3347"/>
                    </a:lnTo>
                    <a:lnTo>
                      <a:pt x="3298" y="3341"/>
                    </a:lnTo>
                    <a:lnTo>
                      <a:pt x="3297" y="3337"/>
                    </a:lnTo>
                    <a:lnTo>
                      <a:pt x="3294" y="3331"/>
                    </a:lnTo>
                    <a:lnTo>
                      <a:pt x="3292" y="3326"/>
                    </a:lnTo>
                    <a:lnTo>
                      <a:pt x="3287" y="3314"/>
                    </a:lnTo>
                    <a:lnTo>
                      <a:pt x="3282" y="3300"/>
                    </a:lnTo>
                    <a:lnTo>
                      <a:pt x="3281" y="3289"/>
                    </a:lnTo>
                    <a:lnTo>
                      <a:pt x="3281" y="3279"/>
                    </a:lnTo>
                    <a:lnTo>
                      <a:pt x="3281" y="3270"/>
                    </a:lnTo>
                    <a:lnTo>
                      <a:pt x="3282" y="3263"/>
                    </a:lnTo>
                    <a:lnTo>
                      <a:pt x="3284" y="3257"/>
                    </a:lnTo>
                    <a:lnTo>
                      <a:pt x="3285" y="3255"/>
                    </a:lnTo>
                    <a:lnTo>
                      <a:pt x="3287" y="3253"/>
                    </a:lnTo>
                    <a:lnTo>
                      <a:pt x="3292" y="3253"/>
                    </a:lnTo>
                    <a:lnTo>
                      <a:pt x="3298" y="3253"/>
                    </a:lnTo>
                    <a:lnTo>
                      <a:pt x="3303" y="3252"/>
                    </a:lnTo>
                    <a:lnTo>
                      <a:pt x="3310" y="3250"/>
                    </a:lnTo>
                    <a:lnTo>
                      <a:pt x="3317" y="3246"/>
                    </a:lnTo>
                    <a:lnTo>
                      <a:pt x="3324" y="3243"/>
                    </a:lnTo>
                    <a:lnTo>
                      <a:pt x="3329" y="3240"/>
                    </a:lnTo>
                    <a:lnTo>
                      <a:pt x="3333" y="3239"/>
                    </a:lnTo>
                    <a:lnTo>
                      <a:pt x="3339" y="3238"/>
                    </a:lnTo>
                    <a:lnTo>
                      <a:pt x="3344" y="3239"/>
                    </a:lnTo>
                    <a:lnTo>
                      <a:pt x="3348" y="3241"/>
                    </a:lnTo>
                    <a:lnTo>
                      <a:pt x="3351" y="3243"/>
                    </a:lnTo>
                    <a:lnTo>
                      <a:pt x="3354" y="3245"/>
                    </a:lnTo>
                    <a:lnTo>
                      <a:pt x="3358" y="3247"/>
                    </a:lnTo>
                    <a:lnTo>
                      <a:pt x="3362" y="3249"/>
                    </a:lnTo>
                    <a:lnTo>
                      <a:pt x="3366" y="3246"/>
                    </a:lnTo>
                    <a:lnTo>
                      <a:pt x="3368" y="3244"/>
                    </a:lnTo>
                    <a:lnTo>
                      <a:pt x="3372" y="3235"/>
                    </a:lnTo>
                    <a:lnTo>
                      <a:pt x="3374" y="3227"/>
                    </a:lnTo>
                    <a:lnTo>
                      <a:pt x="3376" y="3218"/>
                    </a:lnTo>
                    <a:lnTo>
                      <a:pt x="3379" y="3208"/>
                    </a:lnTo>
                    <a:lnTo>
                      <a:pt x="3379" y="3200"/>
                    </a:lnTo>
                    <a:lnTo>
                      <a:pt x="3379" y="3193"/>
                    </a:lnTo>
                    <a:lnTo>
                      <a:pt x="3379" y="3187"/>
                    </a:lnTo>
                    <a:lnTo>
                      <a:pt x="3376" y="3181"/>
                    </a:lnTo>
                    <a:lnTo>
                      <a:pt x="3374" y="3175"/>
                    </a:lnTo>
                    <a:lnTo>
                      <a:pt x="3372" y="3169"/>
                    </a:lnTo>
                    <a:lnTo>
                      <a:pt x="3366" y="3159"/>
                    </a:lnTo>
                    <a:lnTo>
                      <a:pt x="3362" y="3151"/>
                    </a:lnTo>
                    <a:lnTo>
                      <a:pt x="3361" y="3148"/>
                    </a:lnTo>
                    <a:lnTo>
                      <a:pt x="3362" y="3143"/>
                    </a:lnTo>
                    <a:lnTo>
                      <a:pt x="3364" y="3139"/>
                    </a:lnTo>
                    <a:lnTo>
                      <a:pt x="3367" y="3136"/>
                    </a:lnTo>
                    <a:lnTo>
                      <a:pt x="3375" y="3126"/>
                    </a:lnTo>
                    <a:lnTo>
                      <a:pt x="3383" y="3118"/>
                    </a:lnTo>
                    <a:lnTo>
                      <a:pt x="3391" y="3112"/>
                    </a:lnTo>
                    <a:lnTo>
                      <a:pt x="3398" y="3106"/>
                    </a:lnTo>
                    <a:lnTo>
                      <a:pt x="3407" y="3100"/>
                    </a:lnTo>
                    <a:lnTo>
                      <a:pt x="3415" y="3095"/>
                    </a:lnTo>
                    <a:lnTo>
                      <a:pt x="3420" y="3092"/>
                    </a:lnTo>
                    <a:lnTo>
                      <a:pt x="3423" y="3089"/>
                    </a:lnTo>
                    <a:lnTo>
                      <a:pt x="3421" y="3087"/>
                    </a:lnTo>
                    <a:lnTo>
                      <a:pt x="3415" y="3085"/>
                    </a:lnTo>
                    <a:lnTo>
                      <a:pt x="3410" y="3082"/>
                    </a:lnTo>
                    <a:lnTo>
                      <a:pt x="3402" y="3080"/>
                    </a:lnTo>
                    <a:lnTo>
                      <a:pt x="3396" y="3075"/>
                    </a:lnTo>
                    <a:lnTo>
                      <a:pt x="3392" y="3071"/>
                    </a:lnTo>
                    <a:lnTo>
                      <a:pt x="3383" y="3061"/>
                    </a:lnTo>
                    <a:lnTo>
                      <a:pt x="3379" y="3052"/>
                    </a:lnTo>
                    <a:lnTo>
                      <a:pt x="3373" y="3045"/>
                    </a:lnTo>
                    <a:lnTo>
                      <a:pt x="3366" y="3039"/>
                    </a:lnTo>
                    <a:lnTo>
                      <a:pt x="3360" y="3035"/>
                    </a:lnTo>
                    <a:lnTo>
                      <a:pt x="3352" y="3026"/>
                    </a:lnTo>
                    <a:lnTo>
                      <a:pt x="3348" y="3019"/>
                    </a:lnTo>
                    <a:lnTo>
                      <a:pt x="3344" y="3013"/>
                    </a:lnTo>
                    <a:lnTo>
                      <a:pt x="3342" y="3005"/>
                    </a:lnTo>
                    <a:lnTo>
                      <a:pt x="3341" y="2989"/>
                    </a:lnTo>
                    <a:lnTo>
                      <a:pt x="3339" y="2976"/>
                    </a:lnTo>
                    <a:lnTo>
                      <a:pt x="3337" y="2962"/>
                    </a:lnTo>
                    <a:lnTo>
                      <a:pt x="3333" y="2948"/>
                    </a:lnTo>
                    <a:lnTo>
                      <a:pt x="3329" y="2935"/>
                    </a:lnTo>
                    <a:lnTo>
                      <a:pt x="3324" y="2926"/>
                    </a:lnTo>
                    <a:lnTo>
                      <a:pt x="3319" y="2921"/>
                    </a:lnTo>
                    <a:lnTo>
                      <a:pt x="3314" y="2915"/>
                    </a:lnTo>
                    <a:lnTo>
                      <a:pt x="3308" y="2910"/>
                    </a:lnTo>
                    <a:lnTo>
                      <a:pt x="3298" y="2903"/>
                    </a:lnTo>
                    <a:lnTo>
                      <a:pt x="3288" y="2896"/>
                    </a:lnTo>
                    <a:lnTo>
                      <a:pt x="3284" y="2891"/>
                    </a:lnTo>
                    <a:lnTo>
                      <a:pt x="3281" y="2886"/>
                    </a:lnTo>
                    <a:lnTo>
                      <a:pt x="3279" y="2880"/>
                    </a:lnTo>
                    <a:lnTo>
                      <a:pt x="3278" y="2875"/>
                    </a:lnTo>
                    <a:lnTo>
                      <a:pt x="3278" y="2869"/>
                    </a:lnTo>
                    <a:lnTo>
                      <a:pt x="3279" y="2865"/>
                    </a:lnTo>
                    <a:lnTo>
                      <a:pt x="3282" y="2860"/>
                    </a:lnTo>
                    <a:lnTo>
                      <a:pt x="3286" y="2856"/>
                    </a:lnTo>
                    <a:lnTo>
                      <a:pt x="3299" y="2850"/>
                    </a:lnTo>
                    <a:lnTo>
                      <a:pt x="3313" y="2846"/>
                    </a:lnTo>
                    <a:lnTo>
                      <a:pt x="3319" y="2844"/>
                    </a:lnTo>
                    <a:lnTo>
                      <a:pt x="3323" y="2842"/>
                    </a:lnTo>
                    <a:lnTo>
                      <a:pt x="3324" y="2841"/>
                    </a:lnTo>
                    <a:lnTo>
                      <a:pt x="3325" y="2840"/>
                    </a:lnTo>
                    <a:lnTo>
                      <a:pt x="3325" y="2837"/>
                    </a:lnTo>
                    <a:lnTo>
                      <a:pt x="3325" y="2836"/>
                    </a:lnTo>
                    <a:lnTo>
                      <a:pt x="3319" y="2822"/>
                    </a:lnTo>
                    <a:lnTo>
                      <a:pt x="3314" y="2808"/>
                    </a:lnTo>
                    <a:lnTo>
                      <a:pt x="3311" y="2802"/>
                    </a:lnTo>
                    <a:lnTo>
                      <a:pt x="3305" y="2793"/>
                    </a:lnTo>
                    <a:lnTo>
                      <a:pt x="3299" y="2786"/>
                    </a:lnTo>
                    <a:lnTo>
                      <a:pt x="3293" y="2780"/>
                    </a:lnTo>
                    <a:lnTo>
                      <a:pt x="3280" y="2768"/>
                    </a:lnTo>
                    <a:lnTo>
                      <a:pt x="3263" y="2753"/>
                    </a:lnTo>
                    <a:lnTo>
                      <a:pt x="3260" y="2748"/>
                    </a:lnTo>
                    <a:lnTo>
                      <a:pt x="3257" y="2745"/>
                    </a:lnTo>
                    <a:lnTo>
                      <a:pt x="3255" y="2740"/>
                    </a:lnTo>
                    <a:lnTo>
                      <a:pt x="3255" y="2736"/>
                    </a:lnTo>
                    <a:lnTo>
                      <a:pt x="3255" y="2728"/>
                    </a:lnTo>
                    <a:lnTo>
                      <a:pt x="3255" y="2716"/>
                    </a:lnTo>
                    <a:lnTo>
                      <a:pt x="3255" y="2708"/>
                    </a:lnTo>
                    <a:lnTo>
                      <a:pt x="3255" y="2701"/>
                    </a:lnTo>
                    <a:lnTo>
                      <a:pt x="3256" y="2698"/>
                    </a:lnTo>
                    <a:lnTo>
                      <a:pt x="3257" y="2696"/>
                    </a:lnTo>
                    <a:lnTo>
                      <a:pt x="3259" y="2695"/>
                    </a:lnTo>
                    <a:lnTo>
                      <a:pt x="3261" y="2694"/>
                    </a:lnTo>
                    <a:lnTo>
                      <a:pt x="3267" y="2694"/>
                    </a:lnTo>
                    <a:lnTo>
                      <a:pt x="3273" y="2694"/>
                    </a:lnTo>
                    <a:lnTo>
                      <a:pt x="3278" y="2692"/>
                    </a:lnTo>
                    <a:lnTo>
                      <a:pt x="3282" y="2690"/>
                    </a:lnTo>
                    <a:lnTo>
                      <a:pt x="3286" y="2685"/>
                    </a:lnTo>
                    <a:lnTo>
                      <a:pt x="3287" y="2678"/>
                    </a:lnTo>
                    <a:lnTo>
                      <a:pt x="3287" y="2674"/>
                    </a:lnTo>
                    <a:lnTo>
                      <a:pt x="3286" y="2670"/>
                    </a:lnTo>
                    <a:lnTo>
                      <a:pt x="3285" y="2666"/>
                    </a:lnTo>
                    <a:lnTo>
                      <a:pt x="3282" y="2660"/>
                    </a:lnTo>
                    <a:lnTo>
                      <a:pt x="3268" y="2650"/>
                    </a:lnTo>
                    <a:lnTo>
                      <a:pt x="3256" y="2638"/>
                    </a:lnTo>
                    <a:lnTo>
                      <a:pt x="3253" y="2628"/>
                    </a:lnTo>
                    <a:lnTo>
                      <a:pt x="3248" y="2621"/>
                    </a:lnTo>
                    <a:lnTo>
                      <a:pt x="3244" y="2617"/>
                    </a:lnTo>
                    <a:lnTo>
                      <a:pt x="3242" y="2614"/>
                    </a:lnTo>
                    <a:lnTo>
                      <a:pt x="3237" y="2611"/>
                    </a:lnTo>
                    <a:lnTo>
                      <a:pt x="3232" y="2609"/>
                    </a:lnTo>
                    <a:lnTo>
                      <a:pt x="3224" y="2604"/>
                    </a:lnTo>
                    <a:lnTo>
                      <a:pt x="3217" y="2600"/>
                    </a:lnTo>
                    <a:lnTo>
                      <a:pt x="3212" y="2594"/>
                    </a:lnTo>
                    <a:lnTo>
                      <a:pt x="3206" y="2585"/>
                    </a:lnTo>
                    <a:lnTo>
                      <a:pt x="3198" y="2576"/>
                    </a:lnTo>
                    <a:lnTo>
                      <a:pt x="3186" y="2565"/>
                    </a:lnTo>
                    <a:lnTo>
                      <a:pt x="3173" y="2556"/>
                    </a:lnTo>
                    <a:lnTo>
                      <a:pt x="3161" y="2547"/>
                    </a:lnTo>
                    <a:lnTo>
                      <a:pt x="3149" y="2537"/>
                    </a:lnTo>
                    <a:lnTo>
                      <a:pt x="3142" y="2527"/>
                    </a:lnTo>
                    <a:lnTo>
                      <a:pt x="3140" y="2525"/>
                    </a:lnTo>
                    <a:lnTo>
                      <a:pt x="3139" y="2521"/>
                    </a:lnTo>
                    <a:lnTo>
                      <a:pt x="3139" y="2518"/>
                    </a:lnTo>
                    <a:lnTo>
                      <a:pt x="3140" y="2513"/>
                    </a:lnTo>
                    <a:lnTo>
                      <a:pt x="3141" y="2503"/>
                    </a:lnTo>
                    <a:lnTo>
                      <a:pt x="3143" y="2493"/>
                    </a:lnTo>
                    <a:lnTo>
                      <a:pt x="3144" y="2487"/>
                    </a:lnTo>
                    <a:lnTo>
                      <a:pt x="3142" y="2481"/>
                    </a:lnTo>
                    <a:lnTo>
                      <a:pt x="3140" y="2475"/>
                    </a:lnTo>
                    <a:lnTo>
                      <a:pt x="3137" y="2469"/>
                    </a:lnTo>
                    <a:lnTo>
                      <a:pt x="3130" y="2458"/>
                    </a:lnTo>
                    <a:lnTo>
                      <a:pt x="3124" y="2450"/>
                    </a:lnTo>
                    <a:lnTo>
                      <a:pt x="3121" y="2442"/>
                    </a:lnTo>
                    <a:lnTo>
                      <a:pt x="3116" y="2433"/>
                    </a:lnTo>
                    <a:lnTo>
                      <a:pt x="3112" y="2424"/>
                    </a:lnTo>
                    <a:lnTo>
                      <a:pt x="3111" y="2414"/>
                    </a:lnTo>
                    <a:lnTo>
                      <a:pt x="3111" y="2406"/>
                    </a:lnTo>
                    <a:lnTo>
                      <a:pt x="3109" y="2399"/>
                    </a:lnTo>
                    <a:lnTo>
                      <a:pt x="3108" y="2395"/>
                    </a:lnTo>
                    <a:lnTo>
                      <a:pt x="3106" y="2393"/>
                    </a:lnTo>
                    <a:lnTo>
                      <a:pt x="3104" y="2392"/>
                    </a:lnTo>
                    <a:lnTo>
                      <a:pt x="3102" y="2392"/>
                    </a:lnTo>
                    <a:lnTo>
                      <a:pt x="3099" y="2392"/>
                    </a:lnTo>
                    <a:lnTo>
                      <a:pt x="3097" y="2393"/>
                    </a:lnTo>
                    <a:lnTo>
                      <a:pt x="3095" y="2394"/>
                    </a:lnTo>
                    <a:lnTo>
                      <a:pt x="3092" y="2396"/>
                    </a:lnTo>
                    <a:lnTo>
                      <a:pt x="3086" y="2403"/>
                    </a:lnTo>
                    <a:lnTo>
                      <a:pt x="3077" y="2414"/>
                    </a:lnTo>
                    <a:lnTo>
                      <a:pt x="3070" y="2424"/>
                    </a:lnTo>
                    <a:lnTo>
                      <a:pt x="3066" y="2427"/>
                    </a:lnTo>
                    <a:lnTo>
                      <a:pt x="3062" y="2430"/>
                    </a:lnTo>
                    <a:lnTo>
                      <a:pt x="3056" y="2434"/>
                    </a:lnTo>
                    <a:lnTo>
                      <a:pt x="3049" y="2439"/>
                    </a:lnTo>
                    <a:lnTo>
                      <a:pt x="3046" y="2442"/>
                    </a:lnTo>
                    <a:lnTo>
                      <a:pt x="3043" y="2442"/>
                    </a:lnTo>
                    <a:lnTo>
                      <a:pt x="3039" y="2439"/>
                    </a:lnTo>
                    <a:lnTo>
                      <a:pt x="3032" y="2436"/>
                    </a:lnTo>
                    <a:lnTo>
                      <a:pt x="3024" y="2430"/>
                    </a:lnTo>
                    <a:lnTo>
                      <a:pt x="3016" y="2423"/>
                    </a:lnTo>
                    <a:lnTo>
                      <a:pt x="3007" y="2414"/>
                    </a:lnTo>
                    <a:lnTo>
                      <a:pt x="2996" y="2406"/>
                    </a:lnTo>
                    <a:lnTo>
                      <a:pt x="2986" y="2398"/>
                    </a:lnTo>
                    <a:lnTo>
                      <a:pt x="2990" y="2392"/>
                    </a:lnTo>
                    <a:lnTo>
                      <a:pt x="2996" y="2383"/>
                    </a:lnTo>
                    <a:lnTo>
                      <a:pt x="2993" y="2377"/>
                    </a:lnTo>
                    <a:lnTo>
                      <a:pt x="2988" y="2370"/>
                    </a:lnTo>
                    <a:lnTo>
                      <a:pt x="2982" y="2363"/>
                    </a:lnTo>
                    <a:lnTo>
                      <a:pt x="2976" y="2357"/>
                    </a:lnTo>
                    <a:lnTo>
                      <a:pt x="2969" y="2350"/>
                    </a:lnTo>
                    <a:lnTo>
                      <a:pt x="2957" y="2343"/>
                    </a:lnTo>
                    <a:lnTo>
                      <a:pt x="2946" y="2336"/>
                    </a:lnTo>
                    <a:lnTo>
                      <a:pt x="2938" y="2332"/>
                    </a:lnTo>
                    <a:lnTo>
                      <a:pt x="2934" y="2332"/>
                    </a:lnTo>
                    <a:lnTo>
                      <a:pt x="2928" y="2335"/>
                    </a:lnTo>
                    <a:lnTo>
                      <a:pt x="2922" y="2338"/>
                    </a:lnTo>
                    <a:lnTo>
                      <a:pt x="2915" y="2342"/>
                    </a:lnTo>
                    <a:lnTo>
                      <a:pt x="2908" y="2346"/>
                    </a:lnTo>
                    <a:lnTo>
                      <a:pt x="2902" y="2349"/>
                    </a:lnTo>
                    <a:lnTo>
                      <a:pt x="2896" y="2351"/>
                    </a:lnTo>
                    <a:lnTo>
                      <a:pt x="2892" y="2350"/>
                    </a:lnTo>
                    <a:lnTo>
                      <a:pt x="2877" y="2340"/>
                    </a:lnTo>
                    <a:lnTo>
                      <a:pt x="2864" y="2333"/>
                    </a:lnTo>
                    <a:lnTo>
                      <a:pt x="2856" y="2329"/>
                    </a:lnTo>
                    <a:lnTo>
                      <a:pt x="2850" y="2323"/>
                    </a:lnTo>
                    <a:lnTo>
                      <a:pt x="2844" y="2316"/>
                    </a:lnTo>
                    <a:lnTo>
                      <a:pt x="2837" y="2304"/>
                    </a:lnTo>
                    <a:lnTo>
                      <a:pt x="2828" y="2292"/>
                    </a:lnTo>
                    <a:lnTo>
                      <a:pt x="2820" y="2283"/>
                    </a:lnTo>
                    <a:lnTo>
                      <a:pt x="2812" y="2276"/>
                    </a:lnTo>
                    <a:lnTo>
                      <a:pt x="2800" y="2268"/>
                    </a:lnTo>
                    <a:lnTo>
                      <a:pt x="2789" y="2261"/>
                    </a:lnTo>
                    <a:lnTo>
                      <a:pt x="2778" y="2256"/>
                    </a:lnTo>
                    <a:lnTo>
                      <a:pt x="2770" y="2254"/>
                    </a:lnTo>
                    <a:lnTo>
                      <a:pt x="2764" y="2253"/>
                    </a:lnTo>
                    <a:lnTo>
                      <a:pt x="2757" y="2251"/>
                    </a:lnTo>
                    <a:lnTo>
                      <a:pt x="2749" y="2247"/>
                    </a:lnTo>
                    <a:lnTo>
                      <a:pt x="2738" y="2241"/>
                    </a:lnTo>
                    <a:lnTo>
                      <a:pt x="2727" y="2230"/>
                    </a:lnTo>
                    <a:lnTo>
                      <a:pt x="2721" y="2225"/>
                    </a:lnTo>
                    <a:lnTo>
                      <a:pt x="2715" y="2220"/>
                    </a:lnTo>
                    <a:lnTo>
                      <a:pt x="2708" y="2216"/>
                    </a:lnTo>
                    <a:lnTo>
                      <a:pt x="2702" y="2212"/>
                    </a:lnTo>
                    <a:lnTo>
                      <a:pt x="2689" y="2206"/>
                    </a:lnTo>
                    <a:lnTo>
                      <a:pt x="2680" y="2203"/>
                    </a:lnTo>
                    <a:lnTo>
                      <a:pt x="2676" y="2200"/>
                    </a:lnTo>
                    <a:lnTo>
                      <a:pt x="2673" y="2197"/>
                    </a:lnTo>
                    <a:lnTo>
                      <a:pt x="2671" y="2193"/>
                    </a:lnTo>
                    <a:lnTo>
                      <a:pt x="2670" y="2190"/>
                    </a:lnTo>
                    <a:lnTo>
                      <a:pt x="2669" y="2181"/>
                    </a:lnTo>
                    <a:lnTo>
                      <a:pt x="2669" y="2172"/>
                    </a:lnTo>
                    <a:lnTo>
                      <a:pt x="2669" y="2161"/>
                    </a:lnTo>
                    <a:lnTo>
                      <a:pt x="2667" y="2150"/>
                    </a:lnTo>
                    <a:lnTo>
                      <a:pt x="2664" y="2144"/>
                    </a:lnTo>
                    <a:lnTo>
                      <a:pt x="2662" y="2140"/>
                    </a:lnTo>
                    <a:lnTo>
                      <a:pt x="2657" y="2134"/>
                    </a:lnTo>
                    <a:lnTo>
                      <a:pt x="2652" y="2129"/>
                    </a:lnTo>
                    <a:lnTo>
                      <a:pt x="2645" y="2125"/>
                    </a:lnTo>
                    <a:lnTo>
                      <a:pt x="2639" y="2123"/>
                    </a:lnTo>
                    <a:lnTo>
                      <a:pt x="2632" y="2122"/>
                    </a:lnTo>
                    <a:lnTo>
                      <a:pt x="2626" y="2121"/>
                    </a:lnTo>
                    <a:lnTo>
                      <a:pt x="2613" y="2121"/>
                    </a:lnTo>
                    <a:lnTo>
                      <a:pt x="2602" y="2119"/>
                    </a:lnTo>
                    <a:lnTo>
                      <a:pt x="2598" y="2117"/>
                    </a:lnTo>
                    <a:lnTo>
                      <a:pt x="2593" y="2113"/>
                    </a:lnTo>
                    <a:lnTo>
                      <a:pt x="2588" y="2109"/>
                    </a:lnTo>
                    <a:lnTo>
                      <a:pt x="2583" y="2104"/>
                    </a:lnTo>
                    <a:lnTo>
                      <a:pt x="2580" y="2099"/>
                    </a:lnTo>
                    <a:lnTo>
                      <a:pt x="2577" y="2094"/>
                    </a:lnTo>
                    <a:lnTo>
                      <a:pt x="2575" y="2090"/>
                    </a:lnTo>
                    <a:lnTo>
                      <a:pt x="2574" y="2085"/>
                    </a:lnTo>
                    <a:lnTo>
                      <a:pt x="2573" y="2078"/>
                    </a:lnTo>
                    <a:lnTo>
                      <a:pt x="2570" y="2072"/>
                    </a:lnTo>
                    <a:lnTo>
                      <a:pt x="2569" y="2071"/>
                    </a:lnTo>
                    <a:lnTo>
                      <a:pt x="2567" y="2068"/>
                    </a:lnTo>
                    <a:lnTo>
                      <a:pt x="2564" y="2068"/>
                    </a:lnTo>
                    <a:lnTo>
                      <a:pt x="2561" y="2068"/>
                    </a:lnTo>
                    <a:lnTo>
                      <a:pt x="2557" y="2068"/>
                    </a:lnTo>
                    <a:lnTo>
                      <a:pt x="2554" y="2067"/>
                    </a:lnTo>
                    <a:lnTo>
                      <a:pt x="2552" y="2066"/>
                    </a:lnTo>
                    <a:lnTo>
                      <a:pt x="2551" y="2064"/>
                    </a:lnTo>
                    <a:lnTo>
                      <a:pt x="2550" y="2058"/>
                    </a:lnTo>
                    <a:lnTo>
                      <a:pt x="2550" y="2048"/>
                    </a:lnTo>
                    <a:lnTo>
                      <a:pt x="2549" y="2043"/>
                    </a:lnTo>
                    <a:lnTo>
                      <a:pt x="2548" y="2039"/>
                    </a:lnTo>
                    <a:lnTo>
                      <a:pt x="2547" y="2034"/>
                    </a:lnTo>
                    <a:lnTo>
                      <a:pt x="2544" y="2030"/>
                    </a:lnTo>
                    <a:lnTo>
                      <a:pt x="2538" y="2023"/>
                    </a:lnTo>
                    <a:lnTo>
                      <a:pt x="2530" y="2016"/>
                    </a:lnTo>
                    <a:lnTo>
                      <a:pt x="2522" y="2009"/>
                    </a:lnTo>
                    <a:lnTo>
                      <a:pt x="2512" y="2004"/>
                    </a:lnTo>
                    <a:lnTo>
                      <a:pt x="2506" y="2003"/>
                    </a:lnTo>
                    <a:lnTo>
                      <a:pt x="2501" y="2002"/>
                    </a:lnTo>
                    <a:lnTo>
                      <a:pt x="2497" y="2003"/>
                    </a:lnTo>
                    <a:lnTo>
                      <a:pt x="2493" y="2005"/>
                    </a:lnTo>
                    <a:lnTo>
                      <a:pt x="2489" y="2008"/>
                    </a:lnTo>
                    <a:lnTo>
                      <a:pt x="2488" y="2011"/>
                    </a:lnTo>
                    <a:lnTo>
                      <a:pt x="2488" y="2015"/>
                    </a:lnTo>
                    <a:lnTo>
                      <a:pt x="2487" y="2020"/>
                    </a:lnTo>
                    <a:lnTo>
                      <a:pt x="2487" y="2028"/>
                    </a:lnTo>
                    <a:lnTo>
                      <a:pt x="2492" y="2042"/>
                    </a:lnTo>
                    <a:lnTo>
                      <a:pt x="2498" y="2058"/>
                    </a:lnTo>
                    <a:lnTo>
                      <a:pt x="2503" y="2068"/>
                    </a:lnTo>
                    <a:lnTo>
                      <a:pt x="2511" y="2083"/>
                    </a:lnTo>
                    <a:lnTo>
                      <a:pt x="2518" y="2098"/>
                    </a:lnTo>
                    <a:lnTo>
                      <a:pt x="2520" y="2105"/>
                    </a:lnTo>
                    <a:lnTo>
                      <a:pt x="2522" y="2110"/>
                    </a:lnTo>
                    <a:lnTo>
                      <a:pt x="2522" y="2115"/>
                    </a:lnTo>
                    <a:lnTo>
                      <a:pt x="2520" y="2117"/>
                    </a:lnTo>
                    <a:lnTo>
                      <a:pt x="2519" y="2118"/>
                    </a:lnTo>
                    <a:lnTo>
                      <a:pt x="2516" y="2118"/>
                    </a:lnTo>
                    <a:lnTo>
                      <a:pt x="2512" y="2117"/>
                    </a:lnTo>
                    <a:lnTo>
                      <a:pt x="2506" y="2115"/>
                    </a:lnTo>
                    <a:lnTo>
                      <a:pt x="2494" y="2108"/>
                    </a:lnTo>
                    <a:lnTo>
                      <a:pt x="2482" y="2102"/>
                    </a:lnTo>
                    <a:lnTo>
                      <a:pt x="2470" y="2094"/>
                    </a:lnTo>
                    <a:lnTo>
                      <a:pt x="2460" y="2087"/>
                    </a:lnTo>
                    <a:lnTo>
                      <a:pt x="2445" y="2079"/>
                    </a:lnTo>
                    <a:lnTo>
                      <a:pt x="2429" y="2069"/>
                    </a:lnTo>
                    <a:lnTo>
                      <a:pt x="2413" y="2060"/>
                    </a:lnTo>
                    <a:lnTo>
                      <a:pt x="2400" y="2052"/>
                    </a:lnTo>
                    <a:lnTo>
                      <a:pt x="2387" y="2042"/>
                    </a:lnTo>
                    <a:lnTo>
                      <a:pt x="2372" y="2030"/>
                    </a:lnTo>
                    <a:lnTo>
                      <a:pt x="2356" y="2018"/>
                    </a:lnTo>
                    <a:lnTo>
                      <a:pt x="2346" y="2009"/>
                    </a:lnTo>
                    <a:lnTo>
                      <a:pt x="2338" y="1999"/>
                    </a:lnTo>
                    <a:lnTo>
                      <a:pt x="2331" y="1987"/>
                    </a:lnTo>
                    <a:lnTo>
                      <a:pt x="2325" y="1976"/>
                    </a:lnTo>
                    <a:lnTo>
                      <a:pt x="2322" y="1966"/>
                    </a:lnTo>
                    <a:lnTo>
                      <a:pt x="2321" y="1960"/>
                    </a:lnTo>
                    <a:lnTo>
                      <a:pt x="2319" y="1955"/>
                    </a:lnTo>
                    <a:lnTo>
                      <a:pt x="2316" y="1951"/>
                    </a:lnTo>
                    <a:lnTo>
                      <a:pt x="2309" y="1944"/>
                    </a:lnTo>
                    <a:lnTo>
                      <a:pt x="2300" y="1935"/>
                    </a:lnTo>
                    <a:lnTo>
                      <a:pt x="2293" y="1926"/>
                    </a:lnTo>
                    <a:lnTo>
                      <a:pt x="2287" y="1915"/>
                    </a:lnTo>
                    <a:lnTo>
                      <a:pt x="2280" y="1902"/>
                    </a:lnTo>
                    <a:lnTo>
                      <a:pt x="2277" y="1896"/>
                    </a:lnTo>
                    <a:lnTo>
                      <a:pt x="2272" y="1889"/>
                    </a:lnTo>
                    <a:lnTo>
                      <a:pt x="2266" y="1883"/>
                    </a:lnTo>
                    <a:lnTo>
                      <a:pt x="2259" y="1876"/>
                    </a:lnTo>
                    <a:lnTo>
                      <a:pt x="2245" y="1864"/>
                    </a:lnTo>
                    <a:lnTo>
                      <a:pt x="2231" y="1853"/>
                    </a:lnTo>
                    <a:lnTo>
                      <a:pt x="2218" y="1842"/>
                    </a:lnTo>
                    <a:lnTo>
                      <a:pt x="2203" y="1831"/>
                    </a:lnTo>
                    <a:lnTo>
                      <a:pt x="2190" y="1820"/>
                    </a:lnTo>
                    <a:lnTo>
                      <a:pt x="2180" y="1812"/>
                    </a:lnTo>
                    <a:lnTo>
                      <a:pt x="2177" y="1808"/>
                    </a:lnTo>
                    <a:lnTo>
                      <a:pt x="2176" y="1804"/>
                    </a:lnTo>
                    <a:lnTo>
                      <a:pt x="2176" y="1802"/>
                    </a:lnTo>
                    <a:lnTo>
                      <a:pt x="2176" y="1800"/>
                    </a:lnTo>
                    <a:lnTo>
                      <a:pt x="2177" y="1795"/>
                    </a:lnTo>
                    <a:lnTo>
                      <a:pt x="2180" y="1789"/>
                    </a:lnTo>
                    <a:lnTo>
                      <a:pt x="2182" y="1787"/>
                    </a:lnTo>
                    <a:lnTo>
                      <a:pt x="2180" y="1783"/>
                    </a:lnTo>
                    <a:lnTo>
                      <a:pt x="2179" y="1781"/>
                    </a:lnTo>
                    <a:lnTo>
                      <a:pt x="2178" y="1778"/>
                    </a:lnTo>
                    <a:lnTo>
                      <a:pt x="2172" y="1775"/>
                    </a:lnTo>
                    <a:lnTo>
                      <a:pt x="2164" y="1772"/>
                    </a:lnTo>
                    <a:lnTo>
                      <a:pt x="2153" y="1770"/>
                    </a:lnTo>
                    <a:lnTo>
                      <a:pt x="2142" y="1766"/>
                    </a:lnTo>
                    <a:lnTo>
                      <a:pt x="2136" y="1763"/>
                    </a:lnTo>
                    <a:lnTo>
                      <a:pt x="2132" y="1760"/>
                    </a:lnTo>
                    <a:lnTo>
                      <a:pt x="2126" y="1757"/>
                    </a:lnTo>
                    <a:lnTo>
                      <a:pt x="2121" y="1752"/>
                    </a:lnTo>
                    <a:lnTo>
                      <a:pt x="2117" y="1747"/>
                    </a:lnTo>
                    <a:lnTo>
                      <a:pt x="2115" y="1743"/>
                    </a:lnTo>
                    <a:lnTo>
                      <a:pt x="2113" y="1738"/>
                    </a:lnTo>
                    <a:lnTo>
                      <a:pt x="2111" y="1732"/>
                    </a:lnTo>
                    <a:lnTo>
                      <a:pt x="2108" y="1722"/>
                    </a:lnTo>
                    <a:lnTo>
                      <a:pt x="2103" y="1713"/>
                    </a:lnTo>
                    <a:lnTo>
                      <a:pt x="2100" y="1709"/>
                    </a:lnTo>
                    <a:lnTo>
                      <a:pt x="2096" y="1707"/>
                    </a:lnTo>
                    <a:lnTo>
                      <a:pt x="2091" y="1706"/>
                    </a:lnTo>
                    <a:lnTo>
                      <a:pt x="2088" y="1705"/>
                    </a:lnTo>
                    <a:lnTo>
                      <a:pt x="2083" y="1706"/>
                    </a:lnTo>
                    <a:lnTo>
                      <a:pt x="2078" y="1708"/>
                    </a:lnTo>
                    <a:lnTo>
                      <a:pt x="2073" y="1711"/>
                    </a:lnTo>
                    <a:lnTo>
                      <a:pt x="2069" y="1715"/>
                    </a:lnTo>
                    <a:lnTo>
                      <a:pt x="2059" y="1727"/>
                    </a:lnTo>
                    <a:lnTo>
                      <a:pt x="2048" y="1741"/>
                    </a:lnTo>
                    <a:lnTo>
                      <a:pt x="2038" y="1753"/>
                    </a:lnTo>
                    <a:lnTo>
                      <a:pt x="2028" y="1763"/>
                    </a:lnTo>
                    <a:lnTo>
                      <a:pt x="2023" y="1765"/>
                    </a:lnTo>
                    <a:lnTo>
                      <a:pt x="2019" y="1765"/>
                    </a:lnTo>
                    <a:lnTo>
                      <a:pt x="2013" y="1765"/>
                    </a:lnTo>
                    <a:lnTo>
                      <a:pt x="2006" y="1764"/>
                    </a:lnTo>
                    <a:lnTo>
                      <a:pt x="1994" y="1760"/>
                    </a:lnTo>
                    <a:lnTo>
                      <a:pt x="1983" y="1756"/>
                    </a:lnTo>
                    <a:lnTo>
                      <a:pt x="1979" y="1755"/>
                    </a:lnTo>
                    <a:lnTo>
                      <a:pt x="1977" y="1752"/>
                    </a:lnTo>
                    <a:lnTo>
                      <a:pt x="1975" y="1749"/>
                    </a:lnTo>
                    <a:lnTo>
                      <a:pt x="1974" y="1746"/>
                    </a:lnTo>
                    <a:lnTo>
                      <a:pt x="1972" y="1738"/>
                    </a:lnTo>
                    <a:lnTo>
                      <a:pt x="1972" y="1727"/>
                    </a:lnTo>
                    <a:lnTo>
                      <a:pt x="1971" y="1721"/>
                    </a:lnTo>
                    <a:lnTo>
                      <a:pt x="1968" y="1718"/>
                    </a:lnTo>
                    <a:lnTo>
                      <a:pt x="1963" y="1714"/>
                    </a:lnTo>
                    <a:lnTo>
                      <a:pt x="1957" y="1712"/>
                    </a:lnTo>
                    <a:lnTo>
                      <a:pt x="1950" y="1711"/>
                    </a:lnTo>
                    <a:lnTo>
                      <a:pt x="1944" y="1711"/>
                    </a:lnTo>
                    <a:lnTo>
                      <a:pt x="1937" y="1711"/>
                    </a:lnTo>
                    <a:lnTo>
                      <a:pt x="1932" y="1712"/>
                    </a:lnTo>
                    <a:lnTo>
                      <a:pt x="1927" y="1714"/>
                    </a:lnTo>
                    <a:lnTo>
                      <a:pt x="1925" y="1716"/>
                    </a:lnTo>
                    <a:lnTo>
                      <a:pt x="1922" y="1720"/>
                    </a:lnTo>
                    <a:lnTo>
                      <a:pt x="1922" y="1724"/>
                    </a:lnTo>
                    <a:lnTo>
                      <a:pt x="1922" y="1733"/>
                    </a:lnTo>
                    <a:lnTo>
                      <a:pt x="1922" y="1743"/>
                    </a:lnTo>
                    <a:lnTo>
                      <a:pt x="1921" y="1747"/>
                    </a:lnTo>
                    <a:lnTo>
                      <a:pt x="1920" y="1751"/>
                    </a:lnTo>
                    <a:lnTo>
                      <a:pt x="1916" y="1755"/>
                    </a:lnTo>
                    <a:lnTo>
                      <a:pt x="1912" y="1759"/>
                    </a:lnTo>
                    <a:lnTo>
                      <a:pt x="1899" y="1768"/>
                    </a:lnTo>
                    <a:lnTo>
                      <a:pt x="1883" y="1778"/>
                    </a:lnTo>
                    <a:lnTo>
                      <a:pt x="1876" y="1783"/>
                    </a:lnTo>
                    <a:lnTo>
                      <a:pt x="1870" y="1788"/>
                    </a:lnTo>
                    <a:lnTo>
                      <a:pt x="1867" y="1791"/>
                    </a:lnTo>
                    <a:lnTo>
                      <a:pt x="1864" y="1795"/>
                    </a:lnTo>
                    <a:lnTo>
                      <a:pt x="1863" y="1801"/>
                    </a:lnTo>
                    <a:lnTo>
                      <a:pt x="1861" y="1807"/>
                    </a:lnTo>
                    <a:lnTo>
                      <a:pt x="1858" y="1810"/>
                    </a:lnTo>
                    <a:lnTo>
                      <a:pt x="1856" y="1813"/>
                    </a:lnTo>
                    <a:lnTo>
                      <a:pt x="1853" y="1814"/>
                    </a:lnTo>
                    <a:lnTo>
                      <a:pt x="1852" y="1814"/>
                    </a:lnTo>
                    <a:lnTo>
                      <a:pt x="1850" y="1814"/>
                    </a:lnTo>
                    <a:lnTo>
                      <a:pt x="1848" y="1812"/>
                    </a:lnTo>
                    <a:lnTo>
                      <a:pt x="1845" y="1809"/>
                    </a:lnTo>
                    <a:lnTo>
                      <a:pt x="1843" y="1806"/>
                    </a:lnTo>
                    <a:lnTo>
                      <a:pt x="1839" y="1798"/>
                    </a:lnTo>
                    <a:lnTo>
                      <a:pt x="1834" y="1790"/>
                    </a:lnTo>
                    <a:lnTo>
                      <a:pt x="1830" y="1783"/>
                    </a:lnTo>
                    <a:lnTo>
                      <a:pt x="1821" y="1777"/>
                    </a:lnTo>
                    <a:lnTo>
                      <a:pt x="1812" y="1771"/>
                    </a:lnTo>
                    <a:lnTo>
                      <a:pt x="1802" y="1765"/>
                    </a:lnTo>
                    <a:lnTo>
                      <a:pt x="1793" y="1758"/>
                    </a:lnTo>
                    <a:lnTo>
                      <a:pt x="1783" y="1751"/>
                    </a:lnTo>
                    <a:lnTo>
                      <a:pt x="1774" y="1743"/>
                    </a:lnTo>
                    <a:lnTo>
                      <a:pt x="1763" y="1735"/>
                    </a:lnTo>
                    <a:lnTo>
                      <a:pt x="1757" y="1733"/>
                    </a:lnTo>
                    <a:lnTo>
                      <a:pt x="1751" y="1731"/>
                    </a:lnTo>
                    <a:lnTo>
                      <a:pt x="1746" y="1728"/>
                    </a:lnTo>
                    <a:lnTo>
                      <a:pt x="1742" y="1728"/>
                    </a:lnTo>
                    <a:lnTo>
                      <a:pt x="1737" y="1727"/>
                    </a:lnTo>
                    <a:lnTo>
                      <a:pt x="1735" y="1727"/>
                    </a:lnTo>
                    <a:lnTo>
                      <a:pt x="1732" y="1726"/>
                    </a:lnTo>
                    <a:lnTo>
                      <a:pt x="1730" y="1725"/>
                    </a:lnTo>
                    <a:lnTo>
                      <a:pt x="1729" y="1720"/>
                    </a:lnTo>
                    <a:lnTo>
                      <a:pt x="1729" y="1713"/>
                    </a:lnTo>
                    <a:lnTo>
                      <a:pt x="1727" y="1708"/>
                    </a:lnTo>
                    <a:lnTo>
                      <a:pt x="1725" y="1705"/>
                    </a:lnTo>
                    <a:lnTo>
                      <a:pt x="1723" y="1701"/>
                    </a:lnTo>
                    <a:lnTo>
                      <a:pt x="1719" y="1697"/>
                    </a:lnTo>
                    <a:lnTo>
                      <a:pt x="1710" y="1689"/>
                    </a:lnTo>
                    <a:lnTo>
                      <a:pt x="1700" y="1681"/>
                    </a:lnTo>
                    <a:lnTo>
                      <a:pt x="1692" y="1671"/>
                    </a:lnTo>
                    <a:lnTo>
                      <a:pt x="1681" y="1661"/>
                    </a:lnTo>
                    <a:lnTo>
                      <a:pt x="1672" y="1651"/>
                    </a:lnTo>
                    <a:lnTo>
                      <a:pt x="1663" y="1643"/>
                    </a:lnTo>
                    <a:lnTo>
                      <a:pt x="1657" y="1636"/>
                    </a:lnTo>
                    <a:lnTo>
                      <a:pt x="1651" y="1629"/>
                    </a:lnTo>
                    <a:lnTo>
                      <a:pt x="1647" y="1624"/>
                    </a:lnTo>
                    <a:lnTo>
                      <a:pt x="1641" y="1621"/>
                    </a:lnTo>
                    <a:lnTo>
                      <a:pt x="1636" y="1621"/>
                    </a:lnTo>
                    <a:lnTo>
                      <a:pt x="1632" y="1620"/>
                    </a:lnTo>
                    <a:lnTo>
                      <a:pt x="1628" y="1618"/>
                    </a:lnTo>
                    <a:lnTo>
                      <a:pt x="1623" y="1611"/>
                    </a:lnTo>
                    <a:lnTo>
                      <a:pt x="1619" y="1607"/>
                    </a:lnTo>
                    <a:lnTo>
                      <a:pt x="1613" y="1604"/>
                    </a:lnTo>
                    <a:lnTo>
                      <a:pt x="1606" y="1600"/>
                    </a:lnTo>
                    <a:lnTo>
                      <a:pt x="1599" y="1596"/>
                    </a:lnTo>
                    <a:lnTo>
                      <a:pt x="1582" y="1592"/>
                    </a:lnTo>
                    <a:lnTo>
                      <a:pt x="1568" y="1586"/>
                    </a:lnTo>
                    <a:lnTo>
                      <a:pt x="1561" y="1583"/>
                    </a:lnTo>
                    <a:lnTo>
                      <a:pt x="1554" y="1582"/>
                    </a:lnTo>
                    <a:lnTo>
                      <a:pt x="1547" y="1582"/>
                    </a:lnTo>
                    <a:lnTo>
                      <a:pt x="1538" y="1582"/>
                    </a:lnTo>
                    <a:lnTo>
                      <a:pt x="1530" y="1583"/>
                    </a:lnTo>
                    <a:lnTo>
                      <a:pt x="1523" y="1586"/>
                    </a:lnTo>
                    <a:lnTo>
                      <a:pt x="1516" y="1589"/>
                    </a:lnTo>
                    <a:lnTo>
                      <a:pt x="1510" y="1594"/>
                    </a:lnTo>
                    <a:lnTo>
                      <a:pt x="1505" y="1600"/>
                    </a:lnTo>
                    <a:lnTo>
                      <a:pt x="1500" y="1606"/>
                    </a:lnTo>
                    <a:lnTo>
                      <a:pt x="1497" y="1611"/>
                    </a:lnTo>
                    <a:lnTo>
                      <a:pt x="1494" y="1617"/>
                    </a:lnTo>
                    <a:lnTo>
                      <a:pt x="1493" y="1623"/>
                    </a:lnTo>
                    <a:lnTo>
                      <a:pt x="1493" y="1629"/>
                    </a:lnTo>
                    <a:lnTo>
                      <a:pt x="1494" y="1633"/>
                    </a:lnTo>
                    <a:lnTo>
                      <a:pt x="1496" y="1639"/>
                    </a:lnTo>
                    <a:lnTo>
                      <a:pt x="1498" y="1645"/>
                    </a:lnTo>
                    <a:lnTo>
                      <a:pt x="1500" y="1652"/>
                    </a:lnTo>
                    <a:lnTo>
                      <a:pt x="1502" y="1661"/>
                    </a:lnTo>
                    <a:lnTo>
                      <a:pt x="1502" y="1669"/>
                    </a:lnTo>
                    <a:lnTo>
                      <a:pt x="1502" y="1677"/>
                    </a:lnTo>
                    <a:lnTo>
                      <a:pt x="1500" y="1684"/>
                    </a:lnTo>
                    <a:lnTo>
                      <a:pt x="1499" y="1692"/>
                    </a:lnTo>
                    <a:lnTo>
                      <a:pt x="1497" y="1699"/>
                    </a:lnTo>
                    <a:lnTo>
                      <a:pt x="1494" y="1705"/>
                    </a:lnTo>
                    <a:lnTo>
                      <a:pt x="1492" y="1713"/>
                    </a:lnTo>
                    <a:lnTo>
                      <a:pt x="1491" y="1721"/>
                    </a:lnTo>
                    <a:lnTo>
                      <a:pt x="1491" y="1732"/>
                    </a:lnTo>
                    <a:lnTo>
                      <a:pt x="1491" y="1752"/>
                    </a:lnTo>
                    <a:lnTo>
                      <a:pt x="1492" y="1772"/>
                    </a:lnTo>
                    <a:lnTo>
                      <a:pt x="1492" y="1788"/>
                    </a:lnTo>
                    <a:lnTo>
                      <a:pt x="1494" y="1800"/>
                    </a:lnTo>
                    <a:lnTo>
                      <a:pt x="1498" y="1812"/>
                    </a:lnTo>
                    <a:lnTo>
                      <a:pt x="1502" y="1825"/>
                    </a:lnTo>
                    <a:lnTo>
                      <a:pt x="1503" y="1833"/>
                    </a:lnTo>
                    <a:lnTo>
                      <a:pt x="1503" y="1842"/>
                    </a:lnTo>
                    <a:lnTo>
                      <a:pt x="1500" y="1851"/>
                    </a:lnTo>
                    <a:lnTo>
                      <a:pt x="1497" y="1858"/>
                    </a:lnTo>
                    <a:lnTo>
                      <a:pt x="1493" y="1860"/>
                    </a:lnTo>
                    <a:lnTo>
                      <a:pt x="1491" y="1864"/>
                    </a:lnTo>
                    <a:lnTo>
                      <a:pt x="1487" y="1866"/>
                    </a:lnTo>
                    <a:lnTo>
                      <a:pt x="1484" y="1867"/>
                    </a:lnTo>
                    <a:lnTo>
                      <a:pt x="1480" y="1869"/>
                    </a:lnTo>
                    <a:lnTo>
                      <a:pt x="1475" y="1870"/>
                    </a:lnTo>
                    <a:lnTo>
                      <a:pt x="1471" y="1870"/>
                    </a:lnTo>
                    <a:lnTo>
                      <a:pt x="1466" y="1869"/>
                    </a:lnTo>
                    <a:lnTo>
                      <a:pt x="1450" y="1861"/>
                    </a:lnTo>
                    <a:lnTo>
                      <a:pt x="1434" y="1851"/>
                    </a:lnTo>
                    <a:lnTo>
                      <a:pt x="1426" y="1845"/>
                    </a:lnTo>
                    <a:lnTo>
                      <a:pt x="1417" y="1841"/>
                    </a:lnTo>
                    <a:lnTo>
                      <a:pt x="1414" y="1840"/>
                    </a:lnTo>
                    <a:lnTo>
                      <a:pt x="1410" y="1840"/>
                    </a:lnTo>
                    <a:lnTo>
                      <a:pt x="1408" y="1840"/>
                    </a:lnTo>
                    <a:lnTo>
                      <a:pt x="1405" y="1841"/>
                    </a:lnTo>
                    <a:lnTo>
                      <a:pt x="1401" y="1845"/>
                    </a:lnTo>
                    <a:lnTo>
                      <a:pt x="1398" y="1851"/>
                    </a:lnTo>
                    <a:lnTo>
                      <a:pt x="1397" y="1858"/>
                    </a:lnTo>
                    <a:lnTo>
                      <a:pt x="1395" y="1865"/>
                    </a:lnTo>
                    <a:lnTo>
                      <a:pt x="1393" y="1872"/>
                    </a:lnTo>
                    <a:lnTo>
                      <a:pt x="1392" y="1878"/>
                    </a:lnTo>
                    <a:lnTo>
                      <a:pt x="1391" y="1881"/>
                    </a:lnTo>
                    <a:lnTo>
                      <a:pt x="1389" y="1883"/>
                    </a:lnTo>
                    <a:lnTo>
                      <a:pt x="1387" y="1884"/>
                    </a:lnTo>
                    <a:lnTo>
                      <a:pt x="1385" y="1885"/>
                    </a:lnTo>
                    <a:lnTo>
                      <a:pt x="1377" y="1886"/>
                    </a:lnTo>
                    <a:lnTo>
                      <a:pt x="1371" y="1888"/>
                    </a:lnTo>
                    <a:lnTo>
                      <a:pt x="1368" y="1888"/>
                    </a:lnTo>
                    <a:lnTo>
                      <a:pt x="1367" y="1889"/>
                    </a:lnTo>
                    <a:lnTo>
                      <a:pt x="1366" y="1891"/>
                    </a:lnTo>
                    <a:lnTo>
                      <a:pt x="1365" y="1895"/>
                    </a:lnTo>
                    <a:lnTo>
                      <a:pt x="1366" y="1903"/>
                    </a:lnTo>
                    <a:lnTo>
                      <a:pt x="1367" y="1911"/>
                    </a:lnTo>
                    <a:lnTo>
                      <a:pt x="1368" y="1915"/>
                    </a:lnTo>
                    <a:lnTo>
                      <a:pt x="1367" y="1920"/>
                    </a:lnTo>
                    <a:lnTo>
                      <a:pt x="1366" y="1926"/>
                    </a:lnTo>
                    <a:lnTo>
                      <a:pt x="1363" y="1932"/>
                    </a:lnTo>
                    <a:lnTo>
                      <a:pt x="1358" y="1938"/>
                    </a:lnTo>
                    <a:lnTo>
                      <a:pt x="1355" y="1944"/>
                    </a:lnTo>
                    <a:lnTo>
                      <a:pt x="1353" y="1948"/>
                    </a:lnTo>
                    <a:lnTo>
                      <a:pt x="1353" y="1952"/>
                    </a:lnTo>
                    <a:lnTo>
                      <a:pt x="1352" y="1960"/>
                    </a:lnTo>
                    <a:lnTo>
                      <a:pt x="1353" y="1967"/>
                    </a:lnTo>
                    <a:lnTo>
                      <a:pt x="1353" y="1978"/>
                    </a:lnTo>
                    <a:lnTo>
                      <a:pt x="1352" y="1991"/>
                    </a:lnTo>
                    <a:lnTo>
                      <a:pt x="1349" y="1998"/>
                    </a:lnTo>
                    <a:lnTo>
                      <a:pt x="1347" y="2004"/>
                    </a:lnTo>
                    <a:lnTo>
                      <a:pt x="1346" y="2006"/>
                    </a:lnTo>
                    <a:lnTo>
                      <a:pt x="1343" y="2008"/>
                    </a:lnTo>
                    <a:lnTo>
                      <a:pt x="1342" y="2009"/>
                    </a:lnTo>
                    <a:lnTo>
                      <a:pt x="1340" y="2009"/>
                    </a:lnTo>
                    <a:lnTo>
                      <a:pt x="1330" y="2009"/>
                    </a:lnTo>
                    <a:lnTo>
                      <a:pt x="1324" y="2009"/>
                    </a:lnTo>
                    <a:lnTo>
                      <a:pt x="1320" y="2006"/>
                    </a:lnTo>
                    <a:lnTo>
                      <a:pt x="1313" y="2001"/>
                    </a:lnTo>
                    <a:lnTo>
                      <a:pt x="1303" y="1991"/>
                    </a:lnTo>
                    <a:lnTo>
                      <a:pt x="1290" y="1983"/>
                    </a:lnTo>
                    <a:lnTo>
                      <a:pt x="1283" y="1979"/>
                    </a:lnTo>
                    <a:lnTo>
                      <a:pt x="1277" y="1976"/>
                    </a:lnTo>
                    <a:lnTo>
                      <a:pt x="1271" y="1974"/>
                    </a:lnTo>
                    <a:lnTo>
                      <a:pt x="1265" y="1973"/>
                    </a:lnTo>
                    <a:lnTo>
                      <a:pt x="1260" y="1974"/>
                    </a:lnTo>
                    <a:lnTo>
                      <a:pt x="1258" y="1976"/>
                    </a:lnTo>
                    <a:lnTo>
                      <a:pt x="1254" y="1978"/>
                    </a:lnTo>
                    <a:lnTo>
                      <a:pt x="1252" y="1982"/>
                    </a:lnTo>
                    <a:lnTo>
                      <a:pt x="1247" y="1991"/>
                    </a:lnTo>
                    <a:lnTo>
                      <a:pt x="1238" y="2005"/>
                    </a:lnTo>
                    <a:lnTo>
                      <a:pt x="1232" y="2011"/>
                    </a:lnTo>
                    <a:lnTo>
                      <a:pt x="1226" y="2015"/>
                    </a:lnTo>
                    <a:lnTo>
                      <a:pt x="1221" y="2017"/>
                    </a:lnTo>
                    <a:lnTo>
                      <a:pt x="1216" y="2017"/>
                    </a:lnTo>
                    <a:lnTo>
                      <a:pt x="1207" y="2012"/>
                    </a:lnTo>
                    <a:lnTo>
                      <a:pt x="1198" y="2008"/>
                    </a:lnTo>
                    <a:lnTo>
                      <a:pt x="1189" y="2003"/>
                    </a:lnTo>
                    <a:lnTo>
                      <a:pt x="1179" y="1997"/>
                    </a:lnTo>
                    <a:lnTo>
                      <a:pt x="1170" y="1992"/>
                    </a:lnTo>
                    <a:lnTo>
                      <a:pt x="1162" y="1989"/>
                    </a:lnTo>
                    <a:lnTo>
                      <a:pt x="1153" y="1985"/>
                    </a:lnTo>
                    <a:lnTo>
                      <a:pt x="1144" y="1980"/>
                    </a:lnTo>
                    <a:lnTo>
                      <a:pt x="1133" y="1973"/>
                    </a:lnTo>
                    <a:lnTo>
                      <a:pt x="1122" y="1965"/>
                    </a:lnTo>
                    <a:lnTo>
                      <a:pt x="1116" y="1960"/>
                    </a:lnTo>
                    <a:lnTo>
                      <a:pt x="1114" y="1955"/>
                    </a:lnTo>
                    <a:lnTo>
                      <a:pt x="1112" y="1949"/>
                    </a:lnTo>
                    <a:lnTo>
                      <a:pt x="1111" y="1945"/>
                    </a:lnTo>
                    <a:lnTo>
                      <a:pt x="1109" y="1940"/>
                    </a:lnTo>
                    <a:lnTo>
                      <a:pt x="1108" y="1935"/>
                    </a:lnTo>
                    <a:lnTo>
                      <a:pt x="1106" y="1929"/>
                    </a:lnTo>
                    <a:lnTo>
                      <a:pt x="1102" y="1923"/>
                    </a:lnTo>
                    <a:lnTo>
                      <a:pt x="1094" y="1913"/>
                    </a:lnTo>
                    <a:lnTo>
                      <a:pt x="1083" y="1902"/>
                    </a:lnTo>
                    <a:lnTo>
                      <a:pt x="1077" y="1898"/>
                    </a:lnTo>
                    <a:lnTo>
                      <a:pt x="1071" y="1894"/>
                    </a:lnTo>
                    <a:lnTo>
                      <a:pt x="1064" y="1891"/>
                    </a:lnTo>
                    <a:lnTo>
                      <a:pt x="1056" y="1888"/>
                    </a:lnTo>
                    <a:lnTo>
                      <a:pt x="1051" y="1888"/>
                    </a:lnTo>
                    <a:lnTo>
                      <a:pt x="1047" y="1888"/>
                    </a:lnTo>
                    <a:lnTo>
                      <a:pt x="1043" y="1889"/>
                    </a:lnTo>
                    <a:lnTo>
                      <a:pt x="1038" y="1891"/>
                    </a:lnTo>
                    <a:lnTo>
                      <a:pt x="1028" y="1896"/>
                    </a:lnTo>
                    <a:lnTo>
                      <a:pt x="1019" y="1903"/>
                    </a:lnTo>
                    <a:lnTo>
                      <a:pt x="1009" y="1910"/>
                    </a:lnTo>
                    <a:lnTo>
                      <a:pt x="1000" y="1916"/>
                    </a:lnTo>
                    <a:lnTo>
                      <a:pt x="995" y="1919"/>
                    </a:lnTo>
                    <a:lnTo>
                      <a:pt x="990" y="1921"/>
                    </a:lnTo>
                    <a:lnTo>
                      <a:pt x="986" y="1922"/>
                    </a:lnTo>
                    <a:lnTo>
                      <a:pt x="981" y="1922"/>
                    </a:lnTo>
                    <a:lnTo>
                      <a:pt x="971" y="1921"/>
                    </a:lnTo>
                    <a:lnTo>
                      <a:pt x="962" y="1917"/>
                    </a:lnTo>
                    <a:lnTo>
                      <a:pt x="954" y="1914"/>
                    </a:lnTo>
                    <a:lnTo>
                      <a:pt x="945" y="1910"/>
                    </a:lnTo>
                    <a:lnTo>
                      <a:pt x="937" y="1907"/>
                    </a:lnTo>
                    <a:lnTo>
                      <a:pt x="929" y="1904"/>
                    </a:lnTo>
                    <a:lnTo>
                      <a:pt x="925" y="1904"/>
                    </a:lnTo>
                    <a:lnTo>
                      <a:pt x="920" y="1905"/>
                    </a:lnTo>
                    <a:lnTo>
                      <a:pt x="917" y="1907"/>
                    </a:lnTo>
                    <a:lnTo>
                      <a:pt x="912" y="1909"/>
                    </a:lnTo>
                    <a:lnTo>
                      <a:pt x="908" y="1911"/>
                    </a:lnTo>
                    <a:lnTo>
                      <a:pt x="905" y="1911"/>
                    </a:lnTo>
                    <a:lnTo>
                      <a:pt x="901" y="1911"/>
                    </a:lnTo>
                    <a:lnTo>
                      <a:pt x="899" y="1909"/>
                    </a:lnTo>
                    <a:lnTo>
                      <a:pt x="893" y="1902"/>
                    </a:lnTo>
                    <a:lnTo>
                      <a:pt x="887" y="1892"/>
                    </a:lnTo>
                    <a:lnTo>
                      <a:pt x="879" y="1872"/>
                    </a:lnTo>
                    <a:lnTo>
                      <a:pt x="872" y="1859"/>
                    </a:lnTo>
                    <a:lnTo>
                      <a:pt x="860" y="1852"/>
                    </a:lnTo>
                    <a:lnTo>
                      <a:pt x="839" y="1844"/>
                    </a:lnTo>
                    <a:lnTo>
                      <a:pt x="818" y="1837"/>
                    </a:lnTo>
                    <a:lnTo>
                      <a:pt x="803" y="1832"/>
                    </a:lnTo>
                    <a:lnTo>
                      <a:pt x="798" y="1832"/>
                    </a:lnTo>
                    <a:lnTo>
                      <a:pt x="794" y="1834"/>
                    </a:lnTo>
                    <a:lnTo>
                      <a:pt x="791" y="1837"/>
                    </a:lnTo>
                    <a:lnTo>
                      <a:pt x="786" y="1840"/>
                    </a:lnTo>
                    <a:lnTo>
                      <a:pt x="782" y="1845"/>
                    </a:lnTo>
                    <a:lnTo>
                      <a:pt x="776" y="1847"/>
                    </a:lnTo>
                    <a:lnTo>
                      <a:pt x="771" y="1850"/>
                    </a:lnTo>
                    <a:lnTo>
                      <a:pt x="762" y="1850"/>
                    </a:lnTo>
                    <a:lnTo>
                      <a:pt x="741" y="1847"/>
                    </a:lnTo>
                    <a:lnTo>
                      <a:pt x="713" y="1845"/>
                    </a:lnTo>
                    <a:lnTo>
                      <a:pt x="700" y="1844"/>
                    </a:lnTo>
                    <a:lnTo>
                      <a:pt x="688" y="1842"/>
                    </a:lnTo>
                    <a:lnTo>
                      <a:pt x="678" y="1840"/>
                    </a:lnTo>
                    <a:lnTo>
                      <a:pt x="669" y="1839"/>
                    </a:lnTo>
                    <a:lnTo>
                      <a:pt x="666" y="1837"/>
                    </a:lnTo>
                    <a:lnTo>
                      <a:pt x="664" y="1833"/>
                    </a:lnTo>
                    <a:lnTo>
                      <a:pt x="660" y="1828"/>
                    </a:lnTo>
                    <a:lnTo>
                      <a:pt x="658" y="1822"/>
                    </a:lnTo>
                    <a:lnTo>
                      <a:pt x="654" y="1808"/>
                    </a:lnTo>
                    <a:lnTo>
                      <a:pt x="652" y="1791"/>
                    </a:lnTo>
                    <a:lnTo>
                      <a:pt x="646" y="1760"/>
                    </a:lnTo>
                    <a:lnTo>
                      <a:pt x="641" y="1738"/>
                    </a:lnTo>
                    <a:lnTo>
                      <a:pt x="639" y="1731"/>
                    </a:lnTo>
                    <a:lnTo>
                      <a:pt x="639" y="1720"/>
                    </a:lnTo>
                    <a:lnTo>
                      <a:pt x="639" y="1708"/>
                    </a:lnTo>
                    <a:lnTo>
                      <a:pt x="639" y="1695"/>
                    </a:lnTo>
                    <a:lnTo>
                      <a:pt x="639" y="1683"/>
                    </a:lnTo>
                    <a:lnTo>
                      <a:pt x="639" y="1673"/>
                    </a:lnTo>
                    <a:lnTo>
                      <a:pt x="637" y="1668"/>
                    </a:lnTo>
                    <a:lnTo>
                      <a:pt x="637" y="1664"/>
                    </a:lnTo>
                    <a:lnTo>
                      <a:pt x="636" y="1662"/>
                    </a:lnTo>
                    <a:lnTo>
                      <a:pt x="634" y="1661"/>
                    </a:lnTo>
                    <a:lnTo>
                      <a:pt x="627" y="1658"/>
                    </a:lnTo>
                    <a:lnTo>
                      <a:pt x="615" y="1656"/>
                    </a:lnTo>
                    <a:lnTo>
                      <a:pt x="601" y="1655"/>
                    </a:lnTo>
                    <a:lnTo>
                      <a:pt x="584" y="1653"/>
                    </a:lnTo>
                    <a:lnTo>
                      <a:pt x="564" y="1653"/>
                    </a:lnTo>
                    <a:lnTo>
                      <a:pt x="539" y="1655"/>
                    </a:lnTo>
                    <a:lnTo>
                      <a:pt x="511" y="1656"/>
                    </a:lnTo>
                    <a:lnTo>
                      <a:pt x="480" y="1658"/>
                    </a:lnTo>
                    <a:lnTo>
                      <a:pt x="476" y="1658"/>
                    </a:lnTo>
                    <a:lnTo>
                      <a:pt x="470" y="1658"/>
                    </a:lnTo>
                    <a:lnTo>
                      <a:pt x="465" y="1656"/>
                    </a:lnTo>
                    <a:lnTo>
                      <a:pt x="460" y="1655"/>
                    </a:lnTo>
                    <a:lnTo>
                      <a:pt x="451" y="1649"/>
                    </a:lnTo>
                    <a:lnTo>
                      <a:pt x="444" y="1642"/>
                    </a:lnTo>
                    <a:lnTo>
                      <a:pt x="436" y="1633"/>
                    </a:lnTo>
                    <a:lnTo>
                      <a:pt x="432" y="1626"/>
                    </a:lnTo>
                    <a:lnTo>
                      <a:pt x="429" y="1619"/>
                    </a:lnTo>
                    <a:lnTo>
                      <a:pt x="428" y="1615"/>
                    </a:lnTo>
                    <a:lnTo>
                      <a:pt x="428" y="1611"/>
                    </a:lnTo>
                    <a:lnTo>
                      <a:pt x="432" y="1607"/>
                    </a:lnTo>
                    <a:lnTo>
                      <a:pt x="435" y="1604"/>
                    </a:lnTo>
                    <a:lnTo>
                      <a:pt x="440" y="1602"/>
                    </a:lnTo>
                    <a:lnTo>
                      <a:pt x="452" y="1601"/>
                    </a:lnTo>
                    <a:lnTo>
                      <a:pt x="464" y="1599"/>
                    </a:lnTo>
                    <a:lnTo>
                      <a:pt x="467" y="1598"/>
                    </a:lnTo>
                    <a:lnTo>
                      <a:pt x="471" y="1596"/>
                    </a:lnTo>
                    <a:lnTo>
                      <a:pt x="473" y="1594"/>
                    </a:lnTo>
                    <a:lnTo>
                      <a:pt x="475" y="1592"/>
                    </a:lnTo>
                    <a:lnTo>
                      <a:pt x="477" y="1587"/>
                    </a:lnTo>
                    <a:lnTo>
                      <a:pt x="477" y="1582"/>
                    </a:lnTo>
                    <a:lnTo>
                      <a:pt x="475" y="1577"/>
                    </a:lnTo>
                    <a:lnTo>
                      <a:pt x="471" y="1573"/>
                    </a:lnTo>
                    <a:lnTo>
                      <a:pt x="467" y="1569"/>
                    </a:lnTo>
                    <a:lnTo>
                      <a:pt x="463" y="1566"/>
                    </a:lnTo>
                    <a:lnTo>
                      <a:pt x="453" y="1561"/>
                    </a:lnTo>
                    <a:lnTo>
                      <a:pt x="444" y="1555"/>
                    </a:lnTo>
                    <a:lnTo>
                      <a:pt x="428" y="1550"/>
                    </a:lnTo>
                    <a:lnTo>
                      <a:pt x="407" y="1543"/>
                    </a:lnTo>
                    <a:lnTo>
                      <a:pt x="382" y="1537"/>
                    </a:lnTo>
                    <a:lnTo>
                      <a:pt x="363" y="1533"/>
                    </a:lnTo>
                    <a:lnTo>
                      <a:pt x="341" y="1532"/>
                    </a:lnTo>
                    <a:lnTo>
                      <a:pt x="314" y="1531"/>
                    </a:lnTo>
                    <a:lnTo>
                      <a:pt x="301" y="1530"/>
                    </a:lnTo>
                    <a:lnTo>
                      <a:pt x="288" y="1529"/>
                    </a:lnTo>
                    <a:lnTo>
                      <a:pt x="277" y="1526"/>
                    </a:lnTo>
                    <a:lnTo>
                      <a:pt x="269" y="1524"/>
                    </a:lnTo>
                    <a:lnTo>
                      <a:pt x="263" y="1520"/>
                    </a:lnTo>
                    <a:lnTo>
                      <a:pt x="259" y="1517"/>
                    </a:lnTo>
                    <a:lnTo>
                      <a:pt x="258" y="1512"/>
                    </a:lnTo>
                    <a:lnTo>
                      <a:pt x="258" y="1507"/>
                    </a:lnTo>
                    <a:lnTo>
                      <a:pt x="261" y="1494"/>
                    </a:lnTo>
                    <a:lnTo>
                      <a:pt x="263" y="1478"/>
                    </a:lnTo>
                    <a:lnTo>
                      <a:pt x="264" y="1459"/>
                    </a:lnTo>
                    <a:lnTo>
                      <a:pt x="265" y="1444"/>
                    </a:lnTo>
                    <a:lnTo>
                      <a:pt x="265" y="1437"/>
                    </a:lnTo>
                    <a:lnTo>
                      <a:pt x="264" y="1431"/>
                    </a:lnTo>
                    <a:lnTo>
                      <a:pt x="263" y="1426"/>
                    </a:lnTo>
                    <a:lnTo>
                      <a:pt x="261" y="1422"/>
                    </a:lnTo>
                    <a:lnTo>
                      <a:pt x="257" y="1417"/>
                    </a:lnTo>
                    <a:lnTo>
                      <a:pt x="253" y="1413"/>
                    </a:lnTo>
                    <a:lnTo>
                      <a:pt x="247" y="1411"/>
                    </a:lnTo>
                    <a:lnTo>
                      <a:pt x="242" y="1407"/>
                    </a:lnTo>
                    <a:lnTo>
                      <a:pt x="236" y="1406"/>
                    </a:lnTo>
                    <a:lnTo>
                      <a:pt x="228" y="1405"/>
                    </a:lnTo>
                    <a:lnTo>
                      <a:pt x="223" y="1405"/>
                    </a:lnTo>
                    <a:lnTo>
                      <a:pt x="217" y="1405"/>
                    </a:lnTo>
                    <a:lnTo>
                      <a:pt x="212" y="1405"/>
                    </a:lnTo>
                    <a:lnTo>
                      <a:pt x="207" y="1405"/>
                    </a:lnTo>
                    <a:lnTo>
                      <a:pt x="202" y="1403"/>
                    </a:lnTo>
                    <a:lnTo>
                      <a:pt x="198" y="1402"/>
                    </a:lnTo>
                    <a:lnTo>
                      <a:pt x="183" y="1400"/>
                    </a:lnTo>
                    <a:lnTo>
                      <a:pt x="152" y="1398"/>
                    </a:lnTo>
                    <a:lnTo>
                      <a:pt x="114" y="1397"/>
                    </a:lnTo>
                    <a:lnTo>
                      <a:pt x="80" y="1397"/>
                    </a:lnTo>
                    <a:lnTo>
                      <a:pt x="66" y="1397"/>
                    </a:lnTo>
                    <a:lnTo>
                      <a:pt x="51" y="1399"/>
                    </a:lnTo>
                    <a:lnTo>
                      <a:pt x="38" y="1402"/>
                    </a:lnTo>
                    <a:lnTo>
                      <a:pt x="28" y="1405"/>
                    </a:lnTo>
                    <a:lnTo>
                      <a:pt x="11" y="1410"/>
                    </a:lnTo>
                    <a:lnTo>
                      <a:pt x="4" y="1411"/>
                    </a:lnTo>
                    <a:lnTo>
                      <a:pt x="3" y="1402"/>
                    </a:lnTo>
                    <a:lnTo>
                      <a:pt x="1" y="1390"/>
                    </a:lnTo>
                    <a:lnTo>
                      <a:pt x="0" y="1377"/>
                    </a:lnTo>
                    <a:lnTo>
                      <a:pt x="0" y="1363"/>
                    </a:lnTo>
                    <a:lnTo>
                      <a:pt x="1" y="1350"/>
                    </a:lnTo>
                    <a:lnTo>
                      <a:pt x="3" y="1340"/>
                    </a:lnTo>
                    <a:lnTo>
                      <a:pt x="4" y="1335"/>
                    </a:lnTo>
                    <a:lnTo>
                      <a:pt x="5" y="1331"/>
                    </a:lnTo>
                    <a:lnTo>
                      <a:pt x="6" y="1329"/>
                    </a:lnTo>
                    <a:lnTo>
                      <a:pt x="9" y="1329"/>
                    </a:lnTo>
                    <a:lnTo>
                      <a:pt x="23" y="1323"/>
                    </a:lnTo>
                    <a:lnTo>
                      <a:pt x="41" y="1314"/>
                    </a:lnTo>
                    <a:lnTo>
                      <a:pt x="60" y="1302"/>
                    </a:lnTo>
                    <a:lnTo>
                      <a:pt x="75" y="1289"/>
                    </a:lnTo>
                    <a:lnTo>
                      <a:pt x="82" y="1280"/>
                    </a:lnTo>
                    <a:lnTo>
                      <a:pt x="91" y="1268"/>
                    </a:lnTo>
                    <a:lnTo>
                      <a:pt x="99" y="1255"/>
                    </a:lnTo>
                    <a:lnTo>
                      <a:pt x="107" y="1240"/>
                    </a:lnTo>
                    <a:lnTo>
                      <a:pt x="124" y="1209"/>
                    </a:lnTo>
                    <a:lnTo>
                      <a:pt x="140" y="1184"/>
                    </a:lnTo>
                    <a:lnTo>
                      <a:pt x="148" y="1173"/>
                    </a:lnTo>
                    <a:lnTo>
                      <a:pt x="152" y="1161"/>
                    </a:lnTo>
                    <a:lnTo>
                      <a:pt x="157" y="1150"/>
                    </a:lnTo>
                    <a:lnTo>
                      <a:pt x="161" y="1136"/>
                    </a:lnTo>
                    <a:lnTo>
                      <a:pt x="167" y="1113"/>
                    </a:lnTo>
                    <a:lnTo>
                      <a:pt x="171" y="1095"/>
                    </a:lnTo>
                    <a:lnTo>
                      <a:pt x="174" y="1087"/>
                    </a:lnTo>
                    <a:lnTo>
                      <a:pt x="175" y="1077"/>
                    </a:lnTo>
                    <a:lnTo>
                      <a:pt x="175" y="1066"/>
                    </a:lnTo>
                    <a:lnTo>
                      <a:pt x="176" y="1056"/>
                    </a:lnTo>
                    <a:lnTo>
                      <a:pt x="176" y="1044"/>
                    </a:lnTo>
                    <a:lnTo>
                      <a:pt x="177" y="1033"/>
                    </a:lnTo>
                    <a:lnTo>
                      <a:pt x="181" y="1024"/>
                    </a:lnTo>
                    <a:lnTo>
                      <a:pt x="184" y="1015"/>
                    </a:lnTo>
                    <a:lnTo>
                      <a:pt x="188" y="1008"/>
                    </a:lnTo>
                    <a:lnTo>
                      <a:pt x="192" y="1000"/>
                    </a:lnTo>
                    <a:lnTo>
                      <a:pt x="194" y="991"/>
                    </a:lnTo>
                    <a:lnTo>
                      <a:pt x="196" y="982"/>
                    </a:lnTo>
                    <a:lnTo>
                      <a:pt x="199" y="964"/>
                    </a:lnTo>
                    <a:lnTo>
                      <a:pt x="202" y="951"/>
                    </a:lnTo>
                    <a:lnTo>
                      <a:pt x="206" y="946"/>
                    </a:lnTo>
                    <a:lnTo>
                      <a:pt x="213" y="940"/>
                    </a:lnTo>
                    <a:lnTo>
                      <a:pt x="223" y="936"/>
                    </a:lnTo>
                    <a:lnTo>
                      <a:pt x="233" y="930"/>
                    </a:lnTo>
                    <a:lnTo>
                      <a:pt x="243" y="924"/>
                    </a:lnTo>
                    <a:lnTo>
                      <a:pt x="252" y="918"/>
                    </a:lnTo>
                    <a:lnTo>
                      <a:pt x="256" y="915"/>
                    </a:lnTo>
                    <a:lnTo>
                      <a:pt x="258" y="912"/>
                    </a:lnTo>
                    <a:lnTo>
                      <a:pt x="261" y="908"/>
                    </a:lnTo>
                    <a:lnTo>
                      <a:pt x="262" y="906"/>
                    </a:lnTo>
                    <a:lnTo>
                      <a:pt x="264" y="888"/>
                    </a:lnTo>
                    <a:lnTo>
                      <a:pt x="268" y="867"/>
                    </a:lnTo>
                    <a:lnTo>
                      <a:pt x="270" y="844"/>
                    </a:lnTo>
                    <a:lnTo>
                      <a:pt x="272" y="829"/>
                    </a:lnTo>
                    <a:lnTo>
                      <a:pt x="272" y="816"/>
                    </a:lnTo>
                    <a:lnTo>
                      <a:pt x="272" y="800"/>
                    </a:lnTo>
                    <a:lnTo>
                      <a:pt x="274" y="793"/>
                    </a:lnTo>
                    <a:lnTo>
                      <a:pt x="276" y="788"/>
                    </a:lnTo>
                    <a:lnTo>
                      <a:pt x="277" y="786"/>
                    </a:lnTo>
                    <a:lnTo>
                      <a:pt x="281" y="785"/>
                    </a:lnTo>
                    <a:lnTo>
                      <a:pt x="283" y="785"/>
                    </a:lnTo>
                    <a:lnTo>
                      <a:pt x="287" y="785"/>
                    </a:lnTo>
                    <a:lnTo>
                      <a:pt x="303" y="785"/>
                    </a:lnTo>
                    <a:lnTo>
                      <a:pt x="319" y="785"/>
                    </a:lnTo>
                    <a:lnTo>
                      <a:pt x="335" y="785"/>
                    </a:lnTo>
                    <a:lnTo>
                      <a:pt x="354" y="785"/>
                    </a:lnTo>
                    <a:lnTo>
                      <a:pt x="373" y="786"/>
                    </a:lnTo>
                    <a:lnTo>
                      <a:pt x="390" y="786"/>
                    </a:lnTo>
                    <a:lnTo>
                      <a:pt x="408" y="787"/>
                    </a:lnTo>
                    <a:lnTo>
                      <a:pt x="425" y="786"/>
                    </a:lnTo>
                    <a:lnTo>
                      <a:pt x="442" y="785"/>
                    </a:lnTo>
                    <a:lnTo>
                      <a:pt x="461" y="786"/>
                    </a:lnTo>
                    <a:lnTo>
                      <a:pt x="482" y="789"/>
                    </a:lnTo>
                    <a:lnTo>
                      <a:pt x="501" y="793"/>
                    </a:lnTo>
                    <a:lnTo>
                      <a:pt x="517" y="799"/>
                    </a:lnTo>
                    <a:lnTo>
                      <a:pt x="533" y="802"/>
                    </a:lnTo>
                    <a:lnTo>
                      <a:pt x="540" y="802"/>
                    </a:lnTo>
                    <a:lnTo>
                      <a:pt x="547" y="801"/>
                    </a:lnTo>
                    <a:lnTo>
                      <a:pt x="553" y="799"/>
                    </a:lnTo>
                    <a:lnTo>
                      <a:pt x="559" y="793"/>
                    </a:lnTo>
                    <a:lnTo>
                      <a:pt x="561" y="789"/>
                    </a:lnTo>
                    <a:lnTo>
                      <a:pt x="564" y="785"/>
                    </a:lnTo>
                    <a:lnTo>
                      <a:pt x="566" y="780"/>
                    </a:lnTo>
                    <a:lnTo>
                      <a:pt x="567" y="774"/>
                    </a:lnTo>
                    <a:lnTo>
                      <a:pt x="570" y="762"/>
                    </a:lnTo>
                    <a:lnTo>
                      <a:pt x="571" y="749"/>
                    </a:lnTo>
                    <a:lnTo>
                      <a:pt x="573" y="736"/>
                    </a:lnTo>
                    <a:lnTo>
                      <a:pt x="576" y="723"/>
                    </a:lnTo>
                    <a:lnTo>
                      <a:pt x="578" y="717"/>
                    </a:lnTo>
                    <a:lnTo>
                      <a:pt x="580" y="711"/>
                    </a:lnTo>
                    <a:lnTo>
                      <a:pt x="583" y="705"/>
                    </a:lnTo>
                    <a:lnTo>
                      <a:pt x="586" y="700"/>
                    </a:lnTo>
                    <a:lnTo>
                      <a:pt x="599" y="687"/>
                    </a:lnTo>
                    <a:lnTo>
                      <a:pt x="609" y="678"/>
                    </a:lnTo>
                    <a:lnTo>
                      <a:pt x="620" y="671"/>
                    </a:lnTo>
                    <a:lnTo>
                      <a:pt x="633" y="661"/>
                    </a:lnTo>
                    <a:lnTo>
                      <a:pt x="645" y="650"/>
                    </a:lnTo>
                    <a:lnTo>
                      <a:pt x="654" y="641"/>
                    </a:lnTo>
                    <a:lnTo>
                      <a:pt x="656" y="637"/>
                    </a:lnTo>
                    <a:lnTo>
                      <a:pt x="659" y="632"/>
                    </a:lnTo>
                    <a:lnTo>
                      <a:pt x="661" y="629"/>
                    </a:lnTo>
                    <a:lnTo>
                      <a:pt x="662" y="624"/>
                    </a:lnTo>
                    <a:lnTo>
                      <a:pt x="665" y="619"/>
                    </a:lnTo>
                    <a:lnTo>
                      <a:pt x="668" y="613"/>
                    </a:lnTo>
                    <a:lnTo>
                      <a:pt x="673" y="608"/>
                    </a:lnTo>
                    <a:lnTo>
                      <a:pt x="680" y="600"/>
                    </a:lnTo>
                    <a:lnTo>
                      <a:pt x="694" y="589"/>
                    </a:lnTo>
                    <a:lnTo>
                      <a:pt x="710" y="577"/>
                    </a:lnTo>
                    <a:lnTo>
                      <a:pt x="729" y="561"/>
                    </a:lnTo>
                    <a:lnTo>
                      <a:pt x="754" y="542"/>
                    </a:lnTo>
                    <a:lnTo>
                      <a:pt x="780" y="522"/>
                    </a:lnTo>
                    <a:lnTo>
                      <a:pt x="804" y="504"/>
                    </a:lnTo>
                    <a:lnTo>
                      <a:pt x="826" y="489"/>
                    </a:lnTo>
                    <a:lnTo>
                      <a:pt x="850" y="472"/>
                    </a:lnTo>
                    <a:lnTo>
                      <a:pt x="873" y="458"/>
                    </a:lnTo>
                    <a:lnTo>
                      <a:pt x="889" y="448"/>
                    </a:lnTo>
                    <a:lnTo>
                      <a:pt x="893" y="447"/>
                    </a:lnTo>
                    <a:lnTo>
                      <a:pt x="897" y="447"/>
                    </a:lnTo>
                    <a:lnTo>
                      <a:pt x="901" y="448"/>
                    </a:lnTo>
                    <a:lnTo>
                      <a:pt x="907" y="451"/>
                    </a:lnTo>
                    <a:lnTo>
                      <a:pt x="920" y="458"/>
                    </a:lnTo>
                    <a:lnTo>
                      <a:pt x="936" y="465"/>
                    </a:lnTo>
                    <a:lnTo>
                      <a:pt x="951" y="472"/>
                    </a:lnTo>
                    <a:lnTo>
                      <a:pt x="968" y="478"/>
                    </a:lnTo>
                    <a:lnTo>
                      <a:pt x="976" y="480"/>
                    </a:lnTo>
                    <a:lnTo>
                      <a:pt x="983" y="480"/>
                    </a:lnTo>
                    <a:lnTo>
                      <a:pt x="990" y="480"/>
                    </a:lnTo>
                    <a:lnTo>
                      <a:pt x="998" y="478"/>
                    </a:lnTo>
                    <a:lnTo>
                      <a:pt x="1005" y="476"/>
                    </a:lnTo>
                    <a:lnTo>
                      <a:pt x="1011" y="471"/>
                    </a:lnTo>
                    <a:lnTo>
                      <a:pt x="1018" y="464"/>
                    </a:lnTo>
                    <a:lnTo>
                      <a:pt x="1024" y="457"/>
                    </a:lnTo>
                    <a:lnTo>
                      <a:pt x="1036" y="441"/>
                    </a:lnTo>
                    <a:lnTo>
                      <a:pt x="1047" y="423"/>
                    </a:lnTo>
                    <a:lnTo>
                      <a:pt x="1059" y="405"/>
                    </a:lnTo>
                    <a:lnTo>
                      <a:pt x="1070" y="390"/>
                    </a:lnTo>
                    <a:lnTo>
                      <a:pt x="1075" y="384"/>
                    </a:lnTo>
                    <a:lnTo>
                      <a:pt x="1081" y="379"/>
                    </a:lnTo>
                    <a:lnTo>
                      <a:pt x="1086" y="376"/>
                    </a:lnTo>
                    <a:lnTo>
                      <a:pt x="1090" y="373"/>
                    </a:lnTo>
                    <a:lnTo>
                      <a:pt x="1109" y="370"/>
                    </a:lnTo>
                    <a:lnTo>
                      <a:pt x="1128" y="367"/>
                    </a:lnTo>
                    <a:lnTo>
                      <a:pt x="1149" y="365"/>
                    </a:lnTo>
                    <a:lnTo>
                      <a:pt x="1169" y="363"/>
                    </a:lnTo>
                    <a:lnTo>
                      <a:pt x="1184" y="360"/>
                    </a:lnTo>
                    <a:lnTo>
                      <a:pt x="1195" y="360"/>
                    </a:lnTo>
                    <a:lnTo>
                      <a:pt x="1206" y="360"/>
                    </a:lnTo>
                    <a:lnTo>
                      <a:pt x="1217" y="363"/>
                    </a:lnTo>
                    <a:lnTo>
                      <a:pt x="1235" y="370"/>
                    </a:lnTo>
                    <a:lnTo>
                      <a:pt x="1246" y="375"/>
                    </a:lnTo>
                    <a:lnTo>
                      <a:pt x="1258" y="376"/>
                    </a:lnTo>
                    <a:lnTo>
                      <a:pt x="1279" y="376"/>
                    </a:lnTo>
                    <a:lnTo>
                      <a:pt x="1302" y="373"/>
                    </a:lnTo>
                    <a:lnTo>
                      <a:pt x="1323" y="370"/>
                    </a:lnTo>
                    <a:lnTo>
                      <a:pt x="1333" y="367"/>
                    </a:lnTo>
                    <a:lnTo>
                      <a:pt x="1341" y="365"/>
                    </a:lnTo>
                    <a:lnTo>
                      <a:pt x="1351" y="361"/>
                    </a:lnTo>
                    <a:lnTo>
                      <a:pt x="1359" y="357"/>
                    </a:lnTo>
                    <a:lnTo>
                      <a:pt x="1366" y="352"/>
                    </a:lnTo>
                    <a:lnTo>
                      <a:pt x="1373" y="346"/>
                    </a:lnTo>
                    <a:lnTo>
                      <a:pt x="1378" y="340"/>
                    </a:lnTo>
                    <a:lnTo>
                      <a:pt x="1380" y="334"/>
                    </a:lnTo>
                    <a:lnTo>
                      <a:pt x="1384" y="310"/>
                    </a:lnTo>
                    <a:lnTo>
                      <a:pt x="1389" y="276"/>
                    </a:lnTo>
                    <a:lnTo>
                      <a:pt x="1393" y="239"/>
                    </a:lnTo>
                    <a:lnTo>
                      <a:pt x="1397" y="211"/>
                    </a:lnTo>
                    <a:lnTo>
                      <a:pt x="1399" y="183"/>
                    </a:lnTo>
                    <a:lnTo>
                      <a:pt x="1403" y="149"/>
                    </a:lnTo>
                    <a:lnTo>
                      <a:pt x="1406" y="118"/>
                    </a:lnTo>
                    <a:lnTo>
                      <a:pt x="1409" y="95"/>
                    </a:lnTo>
                    <a:lnTo>
                      <a:pt x="1409" y="87"/>
                    </a:lnTo>
                    <a:lnTo>
                      <a:pt x="1409" y="77"/>
                    </a:lnTo>
                    <a:lnTo>
                      <a:pt x="1410" y="68"/>
                    </a:lnTo>
                    <a:lnTo>
                      <a:pt x="1414" y="61"/>
                    </a:lnTo>
                    <a:lnTo>
                      <a:pt x="1417" y="56"/>
                    </a:lnTo>
                    <a:lnTo>
                      <a:pt x="1423" y="54"/>
                    </a:lnTo>
                    <a:lnTo>
                      <a:pt x="1430" y="51"/>
                    </a:lnTo>
                    <a:lnTo>
                      <a:pt x="1437" y="49"/>
                    </a:lnTo>
                    <a:lnTo>
                      <a:pt x="1453" y="42"/>
                    </a:lnTo>
                    <a:lnTo>
                      <a:pt x="1470" y="35"/>
                    </a:lnTo>
                    <a:lnTo>
                      <a:pt x="1486" y="30"/>
                    </a:lnTo>
                    <a:lnTo>
                      <a:pt x="1499" y="25"/>
                    </a:lnTo>
                    <a:lnTo>
                      <a:pt x="1522" y="20"/>
                    </a:lnTo>
                    <a:lnTo>
                      <a:pt x="1540" y="17"/>
                    </a:lnTo>
                    <a:lnTo>
                      <a:pt x="1557" y="16"/>
                    </a:lnTo>
                    <a:lnTo>
                      <a:pt x="1584" y="14"/>
                    </a:lnTo>
                    <a:lnTo>
                      <a:pt x="1603" y="14"/>
                    </a:lnTo>
                    <a:lnTo>
                      <a:pt x="1628" y="16"/>
                    </a:lnTo>
                    <a:lnTo>
                      <a:pt x="1655" y="17"/>
                    </a:lnTo>
                    <a:lnTo>
                      <a:pt x="1685" y="18"/>
                    </a:lnTo>
                    <a:lnTo>
                      <a:pt x="1702" y="18"/>
                    </a:lnTo>
                    <a:lnTo>
                      <a:pt x="1718" y="16"/>
                    </a:lnTo>
                    <a:lnTo>
                      <a:pt x="1726" y="14"/>
                    </a:lnTo>
                    <a:lnTo>
                      <a:pt x="1733" y="12"/>
                    </a:lnTo>
                    <a:lnTo>
                      <a:pt x="1741" y="10"/>
                    </a:lnTo>
                    <a:lnTo>
                      <a:pt x="1746" y="6"/>
                    </a:lnTo>
                    <a:lnTo>
                      <a:pt x="1751" y="4"/>
                    </a:lnTo>
                    <a:lnTo>
                      <a:pt x="1756" y="1"/>
                    </a:lnTo>
                    <a:lnTo>
                      <a:pt x="1760" y="0"/>
                    </a:lnTo>
                    <a:lnTo>
                      <a:pt x="1763" y="0"/>
                    </a:lnTo>
                    <a:lnTo>
                      <a:pt x="1766" y="1"/>
                    </a:lnTo>
                    <a:lnTo>
                      <a:pt x="1767" y="3"/>
                    </a:lnTo>
                    <a:lnTo>
                      <a:pt x="1769" y="5"/>
                    </a:lnTo>
                    <a:lnTo>
                      <a:pt x="1770" y="8"/>
                    </a:lnTo>
                    <a:lnTo>
                      <a:pt x="1774" y="25"/>
                    </a:lnTo>
                    <a:lnTo>
                      <a:pt x="1777" y="47"/>
                    </a:lnTo>
                    <a:lnTo>
                      <a:pt x="1783" y="70"/>
                    </a:lnTo>
                    <a:lnTo>
                      <a:pt x="1794" y="111"/>
                    </a:lnTo>
                    <a:lnTo>
                      <a:pt x="1805" y="153"/>
                    </a:lnTo>
                    <a:lnTo>
                      <a:pt x="1812" y="181"/>
                    </a:lnTo>
                    <a:lnTo>
                      <a:pt x="1821" y="212"/>
                    </a:lnTo>
                    <a:lnTo>
                      <a:pt x="1836" y="259"/>
                    </a:lnTo>
                    <a:lnTo>
                      <a:pt x="1850" y="306"/>
                    </a:lnTo>
                    <a:lnTo>
                      <a:pt x="1859" y="335"/>
                    </a:lnTo>
                    <a:lnTo>
                      <a:pt x="1868" y="359"/>
                    </a:lnTo>
                    <a:lnTo>
                      <a:pt x="1880" y="394"/>
                    </a:lnTo>
                    <a:lnTo>
                      <a:pt x="1890" y="428"/>
                    </a:lnTo>
                    <a:lnTo>
                      <a:pt x="1897" y="452"/>
                    </a:lnTo>
                    <a:lnTo>
                      <a:pt x="1905" y="471"/>
                    </a:lnTo>
                    <a:lnTo>
                      <a:pt x="1914" y="496"/>
                    </a:lnTo>
                    <a:lnTo>
                      <a:pt x="1918" y="509"/>
                    </a:lnTo>
                    <a:lnTo>
                      <a:pt x="1921" y="520"/>
                    </a:lnTo>
                    <a:lnTo>
                      <a:pt x="1924" y="530"/>
                    </a:lnTo>
                    <a:lnTo>
                      <a:pt x="1925" y="537"/>
                    </a:lnTo>
                    <a:lnTo>
                      <a:pt x="1924" y="543"/>
                    </a:lnTo>
                    <a:lnTo>
                      <a:pt x="1922" y="547"/>
                    </a:lnTo>
                    <a:lnTo>
                      <a:pt x="1920" y="550"/>
                    </a:lnTo>
                    <a:lnTo>
                      <a:pt x="1916" y="553"/>
                    </a:lnTo>
                    <a:lnTo>
                      <a:pt x="1909" y="558"/>
                    </a:lnTo>
                    <a:lnTo>
                      <a:pt x="1900" y="564"/>
                    </a:lnTo>
                    <a:lnTo>
                      <a:pt x="1889" y="572"/>
                    </a:lnTo>
                    <a:lnTo>
                      <a:pt x="1878" y="583"/>
                    </a:lnTo>
                    <a:lnTo>
                      <a:pt x="1865" y="593"/>
                    </a:lnTo>
                    <a:lnTo>
                      <a:pt x="1852" y="606"/>
                    </a:lnTo>
                    <a:lnTo>
                      <a:pt x="1842" y="617"/>
                    </a:lnTo>
                    <a:lnTo>
                      <a:pt x="1836" y="624"/>
                    </a:lnTo>
                    <a:lnTo>
                      <a:pt x="1834" y="627"/>
                    </a:lnTo>
                    <a:lnTo>
                      <a:pt x="1836" y="629"/>
                    </a:lnTo>
                    <a:lnTo>
                      <a:pt x="1837" y="632"/>
                    </a:lnTo>
                    <a:lnTo>
                      <a:pt x="1839" y="635"/>
                    </a:lnTo>
                    <a:lnTo>
                      <a:pt x="1846" y="643"/>
                    </a:lnTo>
                    <a:lnTo>
                      <a:pt x="1855" y="653"/>
                    </a:lnTo>
                    <a:lnTo>
                      <a:pt x="1864" y="666"/>
                    </a:lnTo>
                    <a:lnTo>
                      <a:pt x="1872" y="680"/>
                    </a:lnTo>
                    <a:lnTo>
                      <a:pt x="1883" y="699"/>
                    </a:lnTo>
                    <a:lnTo>
                      <a:pt x="1896" y="723"/>
                    </a:lnTo>
                    <a:lnTo>
                      <a:pt x="1909" y="748"/>
                    </a:lnTo>
                    <a:lnTo>
                      <a:pt x="1919" y="766"/>
                    </a:lnTo>
                    <a:lnTo>
                      <a:pt x="1925" y="779"/>
                    </a:lnTo>
                    <a:lnTo>
                      <a:pt x="1932" y="789"/>
                    </a:lnTo>
                    <a:lnTo>
                      <a:pt x="1934" y="794"/>
                    </a:lnTo>
                    <a:lnTo>
                      <a:pt x="1938" y="797"/>
                    </a:lnTo>
                    <a:lnTo>
                      <a:pt x="1941" y="799"/>
                    </a:lnTo>
                    <a:lnTo>
                      <a:pt x="1945" y="798"/>
                    </a:lnTo>
                    <a:lnTo>
                      <a:pt x="1947" y="798"/>
                    </a:lnTo>
                    <a:lnTo>
                      <a:pt x="1951" y="797"/>
                    </a:lnTo>
                    <a:lnTo>
                      <a:pt x="1953" y="797"/>
                    </a:lnTo>
                    <a:lnTo>
                      <a:pt x="1956" y="798"/>
                    </a:lnTo>
                    <a:lnTo>
                      <a:pt x="1960" y="801"/>
                    </a:lnTo>
                    <a:lnTo>
                      <a:pt x="1966" y="808"/>
                    </a:lnTo>
                    <a:lnTo>
                      <a:pt x="1975" y="818"/>
                    </a:lnTo>
                    <a:lnTo>
                      <a:pt x="1987" y="831"/>
                    </a:lnTo>
                    <a:lnTo>
                      <a:pt x="1998" y="844"/>
                    </a:lnTo>
                    <a:lnTo>
                      <a:pt x="2009" y="855"/>
                    </a:lnTo>
                    <a:lnTo>
                      <a:pt x="2021" y="864"/>
                    </a:lnTo>
                    <a:lnTo>
                      <a:pt x="2033" y="875"/>
                    </a:lnTo>
                    <a:lnTo>
                      <a:pt x="2038" y="881"/>
                    </a:lnTo>
                    <a:lnTo>
                      <a:pt x="2042" y="887"/>
                    </a:lnTo>
                    <a:lnTo>
                      <a:pt x="2047" y="894"/>
                    </a:lnTo>
                    <a:lnTo>
                      <a:pt x="2050" y="901"/>
                    </a:lnTo>
                    <a:lnTo>
                      <a:pt x="2051" y="909"/>
                    </a:lnTo>
                    <a:lnTo>
                      <a:pt x="2050" y="919"/>
                    </a:lnTo>
                    <a:lnTo>
                      <a:pt x="2048" y="930"/>
                    </a:lnTo>
                    <a:lnTo>
                      <a:pt x="2047" y="939"/>
                    </a:lnTo>
                    <a:lnTo>
                      <a:pt x="2042" y="959"/>
                    </a:lnTo>
                    <a:lnTo>
                      <a:pt x="2039" y="976"/>
                    </a:lnTo>
                    <a:lnTo>
                      <a:pt x="2039" y="989"/>
                    </a:lnTo>
                    <a:lnTo>
                      <a:pt x="2040" y="1003"/>
                    </a:lnTo>
                    <a:lnTo>
                      <a:pt x="2040" y="1010"/>
                    </a:lnTo>
                    <a:lnTo>
                      <a:pt x="2041" y="1016"/>
                    </a:lnTo>
                    <a:lnTo>
                      <a:pt x="2040" y="1021"/>
                    </a:lnTo>
                    <a:lnTo>
                      <a:pt x="2039" y="1026"/>
                    </a:lnTo>
                    <a:lnTo>
                      <a:pt x="2037" y="1034"/>
                    </a:lnTo>
                    <a:lnTo>
                      <a:pt x="2035" y="1041"/>
                    </a:lnTo>
                    <a:lnTo>
                      <a:pt x="2037" y="1044"/>
                    </a:lnTo>
                    <a:lnTo>
                      <a:pt x="2039" y="1045"/>
                    </a:lnTo>
                    <a:lnTo>
                      <a:pt x="2042" y="1045"/>
                    </a:lnTo>
                    <a:lnTo>
                      <a:pt x="2047" y="1044"/>
                    </a:lnTo>
                    <a:lnTo>
                      <a:pt x="2059" y="1040"/>
                    </a:lnTo>
                    <a:lnTo>
                      <a:pt x="2071" y="1037"/>
                    </a:lnTo>
                    <a:lnTo>
                      <a:pt x="2082" y="1033"/>
                    </a:lnTo>
                    <a:lnTo>
                      <a:pt x="2091" y="1027"/>
                    </a:lnTo>
                    <a:lnTo>
                      <a:pt x="2104" y="1021"/>
                    </a:lnTo>
                    <a:lnTo>
                      <a:pt x="2115" y="1015"/>
                    </a:lnTo>
                    <a:lnTo>
                      <a:pt x="2117" y="1014"/>
                    </a:lnTo>
                    <a:lnTo>
                      <a:pt x="2117" y="1013"/>
                    </a:lnTo>
                    <a:lnTo>
                      <a:pt x="2117" y="1010"/>
                    </a:lnTo>
                    <a:lnTo>
                      <a:pt x="2117" y="1007"/>
                    </a:lnTo>
                    <a:lnTo>
                      <a:pt x="2115" y="1001"/>
                    </a:lnTo>
                    <a:lnTo>
                      <a:pt x="2111" y="994"/>
                    </a:lnTo>
                    <a:lnTo>
                      <a:pt x="2108" y="987"/>
                    </a:lnTo>
                    <a:lnTo>
                      <a:pt x="2104" y="981"/>
                    </a:lnTo>
                    <a:lnTo>
                      <a:pt x="2102" y="975"/>
                    </a:lnTo>
                    <a:lnTo>
                      <a:pt x="2102" y="972"/>
                    </a:lnTo>
                    <a:lnTo>
                      <a:pt x="2105" y="969"/>
                    </a:lnTo>
                    <a:lnTo>
                      <a:pt x="2109" y="966"/>
                    </a:lnTo>
                    <a:lnTo>
                      <a:pt x="2114" y="964"/>
                    </a:lnTo>
                    <a:lnTo>
                      <a:pt x="2119" y="963"/>
                    </a:lnTo>
                    <a:lnTo>
                      <a:pt x="2128" y="962"/>
                    </a:lnTo>
                    <a:lnTo>
                      <a:pt x="2134" y="962"/>
                    </a:lnTo>
                    <a:lnTo>
                      <a:pt x="2138" y="965"/>
                    </a:lnTo>
                    <a:lnTo>
                      <a:pt x="2141" y="972"/>
                    </a:lnTo>
                    <a:lnTo>
                      <a:pt x="2146" y="982"/>
                    </a:lnTo>
                    <a:lnTo>
                      <a:pt x="2151" y="993"/>
                    </a:lnTo>
                    <a:lnTo>
                      <a:pt x="2155" y="1003"/>
                    </a:lnTo>
                    <a:lnTo>
                      <a:pt x="2159" y="1012"/>
                    </a:lnTo>
                    <a:lnTo>
                      <a:pt x="2161" y="1014"/>
                    </a:lnTo>
                    <a:lnTo>
                      <a:pt x="2164" y="1016"/>
                    </a:lnTo>
                    <a:lnTo>
                      <a:pt x="2165" y="1016"/>
                    </a:lnTo>
                    <a:lnTo>
                      <a:pt x="2167" y="1015"/>
                    </a:lnTo>
                    <a:lnTo>
                      <a:pt x="2174" y="1007"/>
                    </a:lnTo>
                    <a:lnTo>
                      <a:pt x="2182" y="1000"/>
                    </a:lnTo>
                    <a:lnTo>
                      <a:pt x="2189" y="994"/>
                    </a:lnTo>
                    <a:lnTo>
                      <a:pt x="2197" y="989"/>
                    </a:lnTo>
                    <a:lnTo>
                      <a:pt x="2211" y="981"/>
                    </a:lnTo>
                    <a:lnTo>
                      <a:pt x="2227" y="975"/>
                    </a:lnTo>
                    <a:lnTo>
                      <a:pt x="2243" y="969"/>
                    </a:lnTo>
                    <a:lnTo>
                      <a:pt x="2261" y="962"/>
                    </a:lnTo>
                    <a:lnTo>
                      <a:pt x="2279" y="956"/>
                    </a:lnTo>
                    <a:lnTo>
                      <a:pt x="2296" y="949"/>
                    </a:lnTo>
                    <a:lnTo>
                      <a:pt x="2304" y="946"/>
                    </a:lnTo>
                    <a:lnTo>
                      <a:pt x="2311" y="945"/>
                    </a:lnTo>
                    <a:lnTo>
                      <a:pt x="2317" y="945"/>
                    </a:lnTo>
                    <a:lnTo>
                      <a:pt x="2323" y="945"/>
                    </a:lnTo>
                    <a:lnTo>
                      <a:pt x="2334" y="949"/>
                    </a:lnTo>
                    <a:lnTo>
                      <a:pt x="2346" y="953"/>
                    </a:lnTo>
                    <a:lnTo>
                      <a:pt x="2362" y="958"/>
                    </a:lnTo>
                    <a:lnTo>
                      <a:pt x="2381" y="963"/>
                    </a:lnTo>
                    <a:lnTo>
                      <a:pt x="2391" y="964"/>
                    </a:lnTo>
                    <a:lnTo>
                      <a:pt x="2400" y="965"/>
                    </a:lnTo>
                    <a:lnTo>
                      <a:pt x="2410" y="965"/>
                    </a:lnTo>
                    <a:lnTo>
                      <a:pt x="2418" y="965"/>
                    </a:lnTo>
                    <a:lnTo>
                      <a:pt x="2425" y="963"/>
                    </a:lnTo>
                    <a:lnTo>
                      <a:pt x="2431" y="961"/>
                    </a:lnTo>
                    <a:lnTo>
                      <a:pt x="2436" y="958"/>
                    </a:lnTo>
                    <a:lnTo>
                      <a:pt x="2441" y="955"/>
                    </a:lnTo>
                    <a:lnTo>
                      <a:pt x="2447" y="946"/>
                    </a:lnTo>
                    <a:lnTo>
                      <a:pt x="2453" y="936"/>
                    </a:lnTo>
                    <a:lnTo>
                      <a:pt x="2455" y="931"/>
                    </a:lnTo>
                    <a:lnTo>
                      <a:pt x="2460" y="928"/>
                    </a:lnTo>
                    <a:lnTo>
                      <a:pt x="2463" y="927"/>
                    </a:lnTo>
                    <a:lnTo>
                      <a:pt x="2468" y="927"/>
                    </a:lnTo>
                    <a:lnTo>
                      <a:pt x="2479" y="931"/>
                    </a:lnTo>
                    <a:lnTo>
                      <a:pt x="2488" y="934"/>
                    </a:lnTo>
                    <a:lnTo>
                      <a:pt x="2503" y="938"/>
                    </a:lnTo>
                    <a:lnTo>
                      <a:pt x="2523" y="943"/>
                    </a:lnTo>
                    <a:lnTo>
                      <a:pt x="2545" y="949"/>
                    </a:lnTo>
                    <a:lnTo>
                      <a:pt x="2564" y="953"/>
                    </a:lnTo>
                    <a:lnTo>
                      <a:pt x="2582" y="958"/>
                    </a:lnTo>
                    <a:lnTo>
                      <a:pt x="2600" y="964"/>
                    </a:lnTo>
                    <a:lnTo>
                      <a:pt x="2607" y="968"/>
                    </a:lnTo>
                    <a:lnTo>
                      <a:pt x="2613" y="971"/>
                    </a:lnTo>
                    <a:lnTo>
                      <a:pt x="2619" y="976"/>
                    </a:lnTo>
                    <a:lnTo>
                      <a:pt x="2623" y="980"/>
                    </a:lnTo>
                    <a:lnTo>
                      <a:pt x="2630" y="995"/>
                    </a:lnTo>
                    <a:lnTo>
                      <a:pt x="2638" y="1019"/>
                    </a:lnTo>
                    <a:lnTo>
                      <a:pt x="2642" y="1032"/>
                    </a:lnTo>
                    <a:lnTo>
                      <a:pt x="2644" y="1044"/>
                    </a:lnTo>
                    <a:lnTo>
                      <a:pt x="2645" y="1056"/>
                    </a:lnTo>
                    <a:lnTo>
                      <a:pt x="2645" y="1065"/>
                    </a:lnTo>
                    <a:lnTo>
                      <a:pt x="2644" y="1073"/>
                    </a:lnTo>
                    <a:lnTo>
                      <a:pt x="2642" y="1082"/>
                    </a:lnTo>
                    <a:lnTo>
                      <a:pt x="2638" y="1091"/>
                    </a:lnTo>
                    <a:lnTo>
                      <a:pt x="2633" y="1101"/>
                    </a:lnTo>
                    <a:lnTo>
                      <a:pt x="2629" y="1110"/>
                    </a:lnTo>
                    <a:lnTo>
                      <a:pt x="2621" y="1119"/>
                    </a:lnTo>
                    <a:lnTo>
                      <a:pt x="2614" y="1127"/>
                    </a:lnTo>
                    <a:lnTo>
                      <a:pt x="2606" y="1134"/>
                    </a:lnTo>
                    <a:lnTo>
                      <a:pt x="2602" y="1138"/>
                    </a:lnTo>
                    <a:lnTo>
                      <a:pt x="2599" y="1142"/>
                    </a:lnTo>
                    <a:lnTo>
                      <a:pt x="2595" y="1146"/>
                    </a:lnTo>
                    <a:lnTo>
                      <a:pt x="2594" y="1151"/>
                    </a:lnTo>
                    <a:lnTo>
                      <a:pt x="2590" y="1159"/>
                    </a:lnTo>
                    <a:lnTo>
                      <a:pt x="2589" y="1167"/>
                    </a:lnTo>
                    <a:lnTo>
                      <a:pt x="2589" y="1176"/>
                    </a:lnTo>
                    <a:lnTo>
                      <a:pt x="2588" y="1184"/>
                    </a:lnTo>
                    <a:lnTo>
                      <a:pt x="2588" y="1192"/>
                    </a:lnTo>
                    <a:lnTo>
                      <a:pt x="2586" y="1199"/>
                    </a:lnTo>
                    <a:lnTo>
                      <a:pt x="2580" y="1211"/>
                    </a:lnTo>
                    <a:lnTo>
                      <a:pt x="2576" y="1224"/>
                    </a:lnTo>
                    <a:lnTo>
                      <a:pt x="2573" y="1237"/>
                    </a:lnTo>
                    <a:lnTo>
                      <a:pt x="2568" y="1248"/>
                    </a:lnTo>
                    <a:lnTo>
                      <a:pt x="2557" y="1264"/>
                    </a:lnTo>
                    <a:lnTo>
                      <a:pt x="2542" y="1285"/>
                    </a:lnTo>
                    <a:lnTo>
                      <a:pt x="2533" y="1297"/>
                    </a:lnTo>
                    <a:lnTo>
                      <a:pt x="2526" y="1306"/>
                    </a:lnTo>
                    <a:lnTo>
                      <a:pt x="2518" y="1314"/>
                    </a:lnTo>
                    <a:lnTo>
                      <a:pt x="2512" y="1319"/>
                    </a:lnTo>
                    <a:lnTo>
                      <a:pt x="2499" y="1327"/>
                    </a:lnTo>
                    <a:lnTo>
                      <a:pt x="2479" y="1336"/>
                    </a:lnTo>
                    <a:lnTo>
                      <a:pt x="2457" y="1344"/>
                    </a:lnTo>
                    <a:lnTo>
                      <a:pt x="2438" y="1354"/>
                    </a:lnTo>
                    <a:lnTo>
                      <a:pt x="2422" y="1361"/>
                    </a:lnTo>
                    <a:lnTo>
                      <a:pt x="2406" y="1365"/>
                    </a:lnTo>
                    <a:lnTo>
                      <a:pt x="2393" y="1369"/>
                    </a:lnTo>
                    <a:lnTo>
                      <a:pt x="2380" y="1374"/>
                    </a:lnTo>
                    <a:lnTo>
                      <a:pt x="2369" y="1379"/>
                    </a:lnTo>
                    <a:lnTo>
                      <a:pt x="2365" y="1382"/>
                    </a:lnTo>
                    <a:lnTo>
                      <a:pt x="2363" y="1384"/>
                    </a:lnTo>
                    <a:lnTo>
                      <a:pt x="2363" y="1385"/>
                    </a:lnTo>
                    <a:lnTo>
                      <a:pt x="2365" y="1386"/>
                    </a:lnTo>
                    <a:lnTo>
                      <a:pt x="2367" y="1387"/>
                    </a:lnTo>
                    <a:lnTo>
                      <a:pt x="2382" y="1386"/>
                    </a:lnTo>
                    <a:lnTo>
                      <a:pt x="2403" y="1384"/>
                    </a:lnTo>
                    <a:lnTo>
                      <a:pt x="2412" y="1381"/>
                    </a:lnTo>
                    <a:lnTo>
                      <a:pt x="2421" y="1380"/>
                    </a:lnTo>
                    <a:lnTo>
                      <a:pt x="2431" y="1379"/>
                    </a:lnTo>
                    <a:lnTo>
                      <a:pt x="2443" y="1380"/>
                    </a:lnTo>
                    <a:lnTo>
                      <a:pt x="2450" y="1382"/>
                    </a:lnTo>
                    <a:lnTo>
                      <a:pt x="2457" y="1388"/>
                    </a:lnTo>
                    <a:lnTo>
                      <a:pt x="2464" y="1397"/>
                    </a:lnTo>
                    <a:lnTo>
                      <a:pt x="2473" y="1406"/>
                    </a:lnTo>
                    <a:lnTo>
                      <a:pt x="2486" y="1426"/>
                    </a:lnTo>
                    <a:lnTo>
                      <a:pt x="2498" y="1441"/>
                    </a:lnTo>
                    <a:lnTo>
                      <a:pt x="2503" y="1445"/>
                    </a:lnTo>
                    <a:lnTo>
                      <a:pt x="2511" y="1450"/>
                    </a:lnTo>
                    <a:lnTo>
                      <a:pt x="2520" y="1456"/>
                    </a:lnTo>
                    <a:lnTo>
                      <a:pt x="2530" y="1462"/>
                    </a:lnTo>
                    <a:lnTo>
                      <a:pt x="2541" y="1467"/>
                    </a:lnTo>
                    <a:lnTo>
                      <a:pt x="2551" y="1472"/>
                    </a:lnTo>
                    <a:lnTo>
                      <a:pt x="2561" y="1475"/>
                    </a:lnTo>
                    <a:lnTo>
                      <a:pt x="2570" y="1478"/>
                    </a:lnTo>
                    <a:lnTo>
                      <a:pt x="2577" y="1479"/>
                    </a:lnTo>
                    <a:lnTo>
                      <a:pt x="2585" y="1481"/>
                    </a:lnTo>
                    <a:lnTo>
                      <a:pt x="2590" y="1484"/>
                    </a:lnTo>
                    <a:lnTo>
                      <a:pt x="2595" y="1486"/>
                    </a:lnTo>
                    <a:lnTo>
                      <a:pt x="2601" y="1491"/>
                    </a:lnTo>
                    <a:lnTo>
                      <a:pt x="2606" y="1495"/>
                    </a:lnTo>
                    <a:lnTo>
                      <a:pt x="2611" y="1501"/>
                    </a:lnTo>
                    <a:lnTo>
                      <a:pt x="2615" y="1510"/>
                    </a:lnTo>
                    <a:lnTo>
                      <a:pt x="2619" y="1519"/>
                    </a:lnTo>
                    <a:lnTo>
                      <a:pt x="2621" y="1527"/>
                    </a:lnTo>
                    <a:lnTo>
                      <a:pt x="2623" y="1535"/>
                    </a:lnTo>
                    <a:lnTo>
                      <a:pt x="2624" y="1542"/>
                    </a:lnTo>
                    <a:lnTo>
                      <a:pt x="2624" y="1556"/>
                    </a:lnTo>
                    <a:lnTo>
                      <a:pt x="2625" y="1569"/>
                    </a:lnTo>
                    <a:lnTo>
                      <a:pt x="2626" y="1575"/>
                    </a:lnTo>
                    <a:lnTo>
                      <a:pt x="2630" y="1580"/>
                    </a:lnTo>
                    <a:lnTo>
                      <a:pt x="2633" y="1582"/>
                    </a:lnTo>
                    <a:lnTo>
                      <a:pt x="2638" y="1585"/>
                    </a:lnTo>
                    <a:lnTo>
                      <a:pt x="2650" y="1586"/>
                    </a:lnTo>
                    <a:lnTo>
                      <a:pt x="2661" y="1586"/>
                    </a:lnTo>
                    <a:lnTo>
                      <a:pt x="2665" y="1587"/>
                    </a:lnTo>
                    <a:lnTo>
                      <a:pt x="2668" y="1588"/>
                    </a:lnTo>
                    <a:lnTo>
                      <a:pt x="2670" y="1590"/>
                    </a:lnTo>
                    <a:lnTo>
                      <a:pt x="2673" y="1594"/>
                    </a:lnTo>
                    <a:lnTo>
                      <a:pt x="2674" y="1602"/>
                    </a:lnTo>
                    <a:lnTo>
                      <a:pt x="2676" y="1613"/>
                    </a:lnTo>
                    <a:lnTo>
                      <a:pt x="2678" y="1618"/>
                    </a:lnTo>
                    <a:lnTo>
                      <a:pt x="2682" y="1623"/>
                    </a:lnTo>
                    <a:lnTo>
                      <a:pt x="2686" y="1625"/>
                    </a:lnTo>
                    <a:lnTo>
                      <a:pt x="2690" y="1627"/>
                    </a:lnTo>
                    <a:lnTo>
                      <a:pt x="2702" y="1629"/>
                    </a:lnTo>
                    <a:lnTo>
                      <a:pt x="2714" y="1630"/>
                    </a:lnTo>
                    <a:lnTo>
                      <a:pt x="2732" y="1631"/>
                    </a:lnTo>
                    <a:lnTo>
                      <a:pt x="2758" y="1632"/>
                    </a:lnTo>
                    <a:lnTo>
                      <a:pt x="2781" y="1633"/>
                    </a:lnTo>
                    <a:lnTo>
                      <a:pt x="2794" y="1634"/>
                    </a:lnTo>
                    <a:lnTo>
                      <a:pt x="2795" y="1636"/>
                    </a:lnTo>
                    <a:lnTo>
                      <a:pt x="2795" y="1639"/>
                    </a:lnTo>
                    <a:lnTo>
                      <a:pt x="2795" y="1645"/>
                    </a:lnTo>
                    <a:lnTo>
                      <a:pt x="2793" y="1652"/>
                    </a:lnTo>
                    <a:lnTo>
                      <a:pt x="2789" y="1670"/>
                    </a:lnTo>
                    <a:lnTo>
                      <a:pt x="2787" y="1687"/>
                    </a:lnTo>
                    <a:lnTo>
                      <a:pt x="2787" y="1706"/>
                    </a:lnTo>
                    <a:lnTo>
                      <a:pt x="2787" y="1732"/>
                    </a:lnTo>
                    <a:lnTo>
                      <a:pt x="2789" y="1757"/>
                    </a:lnTo>
                    <a:lnTo>
                      <a:pt x="2791" y="1777"/>
                    </a:lnTo>
                    <a:lnTo>
                      <a:pt x="2797" y="1795"/>
                    </a:lnTo>
                    <a:lnTo>
                      <a:pt x="2807" y="1815"/>
                    </a:lnTo>
                    <a:lnTo>
                      <a:pt x="2810" y="1825"/>
                    </a:lnTo>
                    <a:lnTo>
                      <a:pt x="2815" y="1833"/>
                    </a:lnTo>
                    <a:lnTo>
                      <a:pt x="2820" y="1840"/>
                    </a:lnTo>
                    <a:lnTo>
                      <a:pt x="2823" y="1844"/>
                    </a:lnTo>
                    <a:lnTo>
                      <a:pt x="2827" y="1845"/>
                    </a:lnTo>
                    <a:lnTo>
                      <a:pt x="2832" y="1845"/>
                    </a:lnTo>
                    <a:lnTo>
                      <a:pt x="2837" y="1845"/>
                    </a:lnTo>
                    <a:lnTo>
                      <a:pt x="2843" y="1844"/>
                    </a:lnTo>
                    <a:lnTo>
                      <a:pt x="2854" y="1840"/>
                    </a:lnTo>
                    <a:lnTo>
                      <a:pt x="2865" y="1837"/>
                    </a:lnTo>
                    <a:lnTo>
                      <a:pt x="2871" y="1835"/>
                    </a:lnTo>
                    <a:lnTo>
                      <a:pt x="2877" y="1835"/>
                    </a:lnTo>
                    <a:lnTo>
                      <a:pt x="2882" y="1837"/>
                    </a:lnTo>
                    <a:lnTo>
                      <a:pt x="2886" y="1839"/>
                    </a:lnTo>
                    <a:lnTo>
                      <a:pt x="2891" y="1841"/>
                    </a:lnTo>
                    <a:lnTo>
                      <a:pt x="2895" y="1845"/>
                    </a:lnTo>
                    <a:lnTo>
                      <a:pt x="2897" y="1848"/>
                    </a:lnTo>
                    <a:lnTo>
                      <a:pt x="2900" y="1852"/>
                    </a:lnTo>
                    <a:lnTo>
                      <a:pt x="2902" y="1861"/>
                    </a:lnTo>
                    <a:lnTo>
                      <a:pt x="2906" y="1872"/>
                    </a:lnTo>
                    <a:lnTo>
                      <a:pt x="2907" y="1877"/>
                    </a:lnTo>
                    <a:lnTo>
                      <a:pt x="2909" y="1882"/>
                    </a:lnTo>
                    <a:lnTo>
                      <a:pt x="2911" y="1885"/>
                    </a:lnTo>
                    <a:lnTo>
                      <a:pt x="2915" y="1886"/>
                    </a:lnTo>
                    <a:lnTo>
                      <a:pt x="2921" y="1889"/>
                    </a:lnTo>
                    <a:lnTo>
                      <a:pt x="2926" y="1894"/>
                    </a:lnTo>
                    <a:lnTo>
                      <a:pt x="2927" y="1896"/>
                    </a:lnTo>
                    <a:lnTo>
                      <a:pt x="2928" y="1900"/>
                    </a:lnTo>
                    <a:lnTo>
                      <a:pt x="2928" y="1904"/>
                    </a:lnTo>
                    <a:lnTo>
                      <a:pt x="2928" y="1910"/>
                    </a:lnTo>
                    <a:lnTo>
                      <a:pt x="2927" y="1915"/>
                    </a:lnTo>
                    <a:lnTo>
                      <a:pt x="2927" y="1920"/>
                    </a:lnTo>
                    <a:lnTo>
                      <a:pt x="2929" y="1923"/>
                    </a:lnTo>
                    <a:lnTo>
                      <a:pt x="2930" y="1926"/>
                    </a:lnTo>
                    <a:lnTo>
                      <a:pt x="2938" y="1930"/>
                    </a:lnTo>
                    <a:lnTo>
                      <a:pt x="2948" y="1935"/>
                    </a:lnTo>
                    <a:lnTo>
                      <a:pt x="2963" y="1941"/>
                    </a:lnTo>
                    <a:lnTo>
                      <a:pt x="2978" y="1949"/>
                    </a:lnTo>
                    <a:lnTo>
                      <a:pt x="2985" y="1954"/>
                    </a:lnTo>
                    <a:lnTo>
                      <a:pt x="2992" y="1959"/>
                    </a:lnTo>
                    <a:lnTo>
                      <a:pt x="2999" y="1964"/>
                    </a:lnTo>
                    <a:lnTo>
                      <a:pt x="3004" y="1968"/>
                    </a:lnTo>
                    <a:lnTo>
                      <a:pt x="3011" y="1977"/>
                    </a:lnTo>
                    <a:lnTo>
                      <a:pt x="3018" y="1983"/>
                    </a:lnTo>
                    <a:lnTo>
                      <a:pt x="3022" y="1984"/>
                    </a:lnTo>
                    <a:lnTo>
                      <a:pt x="3026" y="1985"/>
                    </a:lnTo>
                    <a:lnTo>
                      <a:pt x="3029" y="1985"/>
                    </a:lnTo>
                    <a:lnTo>
                      <a:pt x="3034" y="1985"/>
                    </a:lnTo>
                    <a:lnTo>
                      <a:pt x="3045" y="1984"/>
                    </a:lnTo>
                    <a:lnTo>
                      <a:pt x="3055" y="1983"/>
                    </a:lnTo>
                    <a:lnTo>
                      <a:pt x="3066" y="1984"/>
                    </a:lnTo>
                    <a:lnTo>
                      <a:pt x="3074" y="1985"/>
                    </a:lnTo>
                    <a:lnTo>
                      <a:pt x="3084" y="1986"/>
                    </a:lnTo>
                    <a:lnTo>
                      <a:pt x="3095" y="1986"/>
                    </a:lnTo>
                    <a:lnTo>
                      <a:pt x="3100" y="1984"/>
                    </a:lnTo>
                    <a:lnTo>
                      <a:pt x="3106" y="1982"/>
                    </a:lnTo>
                    <a:lnTo>
                      <a:pt x="3111" y="1977"/>
                    </a:lnTo>
                    <a:lnTo>
                      <a:pt x="3116" y="1971"/>
                    </a:lnTo>
                    <a:lnTo>
                      <a:pt x="3124" y="1959"/>
                    </a:lnTo>
                    <a:lnTo>
                      <a:pt x="3133" y="1947"/>
                    </a:lnTo>
                    <a:lnTo>
                      <a:pt x="3140" y="1938"/>
                    </a:lnTo>
                    <a:lnTo>
                      <a:pt x="3149" y="1929"/>
                    </a:lnTo>
                    <a:lnTo>
                      <a:pt x="3159" y="1921"/>
                    </a:lnTo>
                    <a:lnTo>
                      <a:pt x="3169" y="1913"/>
                    </a:lnTo>
                    <a:lnTo>
                      <a:pt x="3174" y="1909"/>
                    </a:lnTo>
                    <a:lnTo>
                      <a:pt x="3178" y="1904"/>
                    </a:lnTo>
                    <a:lnTo>
                      <a:pt x="3180" y="1901"/>
                    </a:lnTo>
                    <a:lnTo>
                      <a:pt x="3181" y="1897"/>
                    </a:lnTo>
                    <a:lnTo>
                      <a:pt x="3181" y="1894"/>
                    </a:lnTo>
                    <a:lnTo>
                      <a:pt x="3181" y="1891"/>
                    </a:lnTo>
                    <a:lnTo>
                      <a:pt x="3179" y="1888"/>
                    </a:lnTo>
                    <a:lnTo>
                      <a:pt x="3177" y="1884"/>
                    </a:lnTo>
                    <a:lnTo>
                      <a:pt x="3171" y="1877"/>
                    </a:lnTo>
                    <a:lnTo>
                      <a:pt x="3162" y="1869"/>
                    </a:lnTo>
                    <a:lnTo>
                      <a:pt x="3150" y="1856"/>
                    </a:lnTo>
                    <a:lnTo>
                      <a:pt x="3135" y="1839"/>
                    </a:lnTo>
                    <a:lnTo>
                      <a:pt x="3121" y="1821"/>
                    </a:lnTo>
                    <a:lnTo>
                      <a:pt x="3110" y="1806"/>
                    </a:lnTo>
                    <a:lnTo>
                      <a:pt x="3108" y="1801"/>
                    </a:lnTo>
                    <a:lnTo>
                      <a:pt x="3106" y="1797"/>
                    </a:lnTo>
                    <a:lnTo>
                      <a:pt x="3108" y="1794"/>
                    </a:lnTo>
                    <a:lnTo>
                      <a:pt x="3109" y="1791"/>
                    </a:lnTo>
                    <a:lnTo>
                      <a:pt x="3116" y="1789"/>
                    </a:lnTo>
                    <a:lnTo>
                      <a:pt x="3131" y="1785"/>
                    </a:lnTo>
                    <a:lnTo>
                      <a:pt x="3150" y="1782"/>
                    </a:lnTo>
                    <a:lnTo>
                      <a:pt x="3172" y="1778"/>
                    </a:lnTo>
                    <a:lnTo>
                      <a:pt x="3194" y="1775"/>
                    </a:lnTo>
                    <a:lnTo>
                      <a:pt x="3218" y="1770"/>
                    </a:lnTo>
                    <a:lnTo>
                      <a:pt x="3238" y="1766"/>
                    </a:lnTo>
                    <a:lnTo>
                      <a:pt x="3255" y="1763"/>
                    </a:lnTo>
                    <a:lnTo>
                      <a:pt x="3272" y="1759"/>
                    </a:lnTo>
                    <a:lnTo>
                      <a:pt x="3292" y="1755"/>
                    </a:lnTo>
                    <a:lnTo>
                      <a:pt x="3303" y="1752"/>
                    </a:lnTo>
                    <a:lnTo>
                      <a:pt x="3311" y="1751"/>
                    </a:lnTo>
                    <a:lnTo>
                      <a:pt x="3317" y="1751"/>
                    </a:lnTo>
                    <a:lnTo>
                      <a:pt x="3323" y="1752"/>
                    </a:lnTo>
                    <a:lnTo>
                      <a:pt x="3332" y="1758"/>
                    </a:lnTo>
                    <a:lnTo>
                      <a:pt x="3343" y="1765"/>
                    </a:lnTo>
                    <a:lnTo>
                      <a:pt x="3358" y="1776"/>
                    </a:lnTo>
                    <a:lnTo>
                      <a:pt x="3381" y="1789"/>
                    </a:lnTo>
                    <a:lnTo>
                      <a:pt x="3406" y="1801"/>
                    </a:lnTo>
                    <a:lnTo>
                      <a:pt x="3429" y="1810"/>
                    </a:lnTo>
                    <a:lnTo>
                      <a:pt x="3449" y="1818"/>
                    </a:lnTo>
                    <a:lnTo>
                      <a:pt x="3468" y="1821"/>
                    </a:lnTo>
                    <a:lnTo>
                      <a:pt x="3477" y="1822"/>
                    </a:lnTo>
                    <a:lnTo>
                      <a:pt x="3486" y="1822"/>
                    </a:lnTo>
                    <a:lnTo>
                      <a:pt x="3493" y="1822"/>
                    </a:lnTo>
                    <a:lnTo>
                      <a:pt x="3499" y="1820"/>
                    </a:lnTo>
                    <a:lnTo>
                      <a:pt x="3508" y="1814"/>
                    </a:lnTo>
                    <a:lnTo>
                      <a:pt x="3518" y="1807"/>
                    </a:lnTo>
                    <a:lnTo>
                      <a:pt x="3527" y="1800"/>
                    </a:lnTo>
                    <a:lnTo>
                      <a:pt x="3537" y="1793"/>
                    </a:lnTo>
                    <a:lnTo>
                      <a:pt x="3550" y="1785"/>
                    </a:lnTo>
                    <a:lnTo>
                      <a:pt x="3565" y="1779"/>
                    </a:lnTo>
                    <a:lnTo>
                      <a:pt x="3574" y="1776"/>
                    </a:lnTo>
                    <a:lnTo>
                      <a:pt x="3582" y="1771"/>
                    </a:lnTo>
                    <a:lnTo>
                      <a:pt x="3589" y="1765"/>
                    </a:lnTo>
                    <a:lnTo>
                      <a:pt x="3596" y="1759"/>
                    </a:lnTo>
                    <a:lnTo>
                      <a:pt x="3608" y="1746"/>
                    </a:lnTo>
                    <a:lnTo>
                      <a:pt x="3620" y="1735"/>
                    </a:lnTo>
                    <a:lnTo>
                      <a:pt x="3634" y="1726"/>
                    </a:lnTo>
                    <a:lnTo>
                      <a:pt x="3651" y="1718"/>
                    </a:lnTo>
                    <a:lnTo>
                      <a:pt x="3671" y="1709"/>
                    </a:lnTo>
                    <a:lnTo>
                      <a:pt x="3691" y="1705"/>
                    </a:lnTo>
                    <a:lnTo>
                      <a:pt x="3713" y="1700"/>
                    </a:lnTo>
                    <a:lnTo>
                      <a:pt x="3736" y="1697"/>
                    </a:lnTo>
                    <a:lnTo>
                      <a:pt x="3761" y="1696"/>
                    </a:lnTo>
                    <a:lnTo>
                      <a:pt x="3788" y="1696"/>
                    </a:lnTo>
                    <a:lnTo>
                      <a:pt x="3798" y="1696"/>
                    </a:lnTo>
                    <a:lnTo>
                      <a:pt x="3809" y="1697"/>
                    </a:lnTo>
                    <a:lnTo>
                      <a:pt x="3818" y="1700"/>
                    </a:lnTo>
                    <a:lnTo>
                      <a:pt x="3826" y="1702"/>
                    </a:lnTo>
                    <a:lnTo>
                      <a:pt x="3836" y="1708"/>
                    </a:lnTo>
                    <a:lnTo>
                      <a:pt x="3843" y="1713"/>
                    </a:lnTo>
                    <a:lnTo>
                      <a:pt x="3845" y="1716"/>
                    </a:lnTo>
                    <a:lnTo>
                      <a:pt x="3846" y="1720"/>
                    </a:lnTo>
                    <a:lnTo>
                      <a:pt x="3845" y="1725"/>
                    </a:lnTo>
                    <a:lnTo>
                      <a:pt x="3842" y="1730"/>
                    </a:lnTo>
                    <a:lnTo>
                      <a:pt x="3836" y="1743"/>
                    </a:lnTo>
                    <a:lnTo>
                      <a:pt x="3832" y="1757"/>
                    </a:lnTo>
                    <a:lnTo>
                      <a:pt x="3829" y="1764"/>
                    </a:lnTo>
                    <a:lnTo>
                      <a:pt x="3829" y="1770"/>
                    </a:lnTo>
                    <a:lnTo>
                      <a:pt x="3830" y="1776"/>
                    </a:lnTo>
                    <a:lnTo>
                      <a:pt x="3833" y="1781"/>
                    </a:lnTo>
                    <a:lnTo>
                      <a:pt x="3841" y="1793"/>
                    </a:lnTo>
                    <a:lnTo>
                      <a:pt x="3853" y="1806"/>
                    </a:lnTo>
                    <a:lnTo>
                      <a:pt x="3864" y="1821"/>
                    </a:lnTo>
                    <a:lnTo>
                      <a:pt x="3873" y="1835"/>
                    </a:lnTo>
                    <a:lnTo>
                      <a:pt x="3876" y="1842"/>
                    </a:lnTo>
                    <a:lnTo>
                      <a:pt x="3878" y="1851"/>
                    </a:lnTo>
                    <a:lnTo>
                      <a:pt x="3879" y="1860"/>
                    </a:lnTo>
                    <a:lnTo>
                      <a:pt x="3878" y="1871"/>
                    </a:lnTo>
                    <a:lnTo>
                      <a:pt x="3877" y="1882"/>
                    </a:lnTo>
                    <a:lnTo>
                      <a:pt x="3876" y="1892"/>
                    </a:lnTo>
                    <a:lnTo>
                      <a:pt x="3872" y="1902"/>
                    </a:lnTo>
                    <a:lnTo>
                      <a:pt x="3868" y="1911"/>
                    </a:lnTo>
                    <a:lnTo>
                      <a:pt x="3864" y="1920"/>
                    </a:lnTo>
                    <a:lnTo>
                      <a:pt x="3859" y="1926"/>
                    </a:lnTo>
                    <a:lnTo>
                      <a:pt x="3853" y="1929"/>
                    </a:lnTo>
                    <a:lnTo>
                      <a:pt x="3847" y="1933"/>
                    </a:lnTo>
                    <a:lnTo>
                      <a:pt x="3841" y="1935"/>
                    </a:lnTo>
                    <a:lnTo>
                      <a:pt x="3834" y="1939"/>
                    </a:lnTo>
                    <a:lnTo>
                      <a:pt x="3828" y="1942"/>
                    </a:lnTo>
                    <a:lnTo>
                      <a:pt x="3822" y="1947"/>
                    </a:lnTo>
                    <a:lnTo>
                      <a:pt x="3815" y="1954"/>
                    </a:lnTo>
                    <a:lnTo>
                      <a:pt x="3809" y="1965"/>
                    </a:lnTo>
                    <a:lnTo>
                      <a:pt x="3803" y="1977"/>
                    </a:lnTo>
                    <a:lnTo>
                      <a:pt x="3796" y="1990"/>
                    </a:lnTo>
                    <a:lnTo>
                      <a:pt x="3784" y="2016"/>
                    </a:lnTo>
                    <a:lnTo>
                      <a:pt x="3774" y="2040"/>
                    </a:lnTo>
                    <a:lnTo>
                      <a:pt x="3767" y="2048"/>
                    </a:lnTo>
                    <a:lnTo>
                      <a:pt x="3759" y="2058"/>
                    </a:lnTo>
                    <a:lnTo>
                      <a:pt x="3748" y="2066"/>
                    </a:lnTo>
                    <a:lnTo>
                      <a:pt x="3736" y="2074"/>
                    </a:lnTo>
                    <a:lnTo>
                      <a:pt x="3713" y="2089"/>
                    </a:lnTo>
                    <a:lnTo>
                      <a:pt x="3692" y="2099"/>
                    </a:lnTo>
                    <a:lnTo>
                      <a:pt x="3676" y="2109"/>
                    </a:lnTo>
                    <a:lnTo>
                      <a:pt x="3659" y="2119"/>
                    </a:lnTo>
                    <a:lnTo>
                      <a:pt x="3651" y="2125"/>
                    </a:lnTo>
                    <a:lnTo>
                      <a:pt x="3643" y="2129"/>
                    </a:lnTo>
                    <a:lnTo>
                      <a:pt x="3635" y="2132"/>
                    </a:lnTo>
                    <a:lnTo>
                      <a:pt x="3629" y="2135"/>
                    </a:lnTo>
                    <a:lnTo>
                      <a:pt x="3624" y="2136"/>
                    </a:lnTo>
                    <a:lnTo>
                      <a:pt x="3618" y="2138"/>
                    </a:lnTo>
                    <a:lnTo>
                      <a:pt x="3614" y="2142"/>
                    </a:lnTo>
                    <a:lnTo>
                      <a:pt x="3610" y="2146"/>
                    </a:lnTo>
                    <a:lnTo>
                      <a:pt x="3609" y="2149"/>
                    </a:lnTo>
                    <a:lnTo>
                      <a:pt x="3609" y="2153"/>
                    </a:lnTo>
                    <a:lnTo>
                      <a:pt x="3610" y="2156"/>
                    </a:lnTo>
                    <a:lnTo>
                      <a:pt x="3614" y="2160"/>
                    </a:lnTo>
                    <a:lnTo>
                      <a:pt x="3618" y="2163"/>
                    </a:lnTo>
                    <a:lnTo>
                      <a:pt x="3621" y="2167"/>
                    </a:lnTo>
                    <a:lnTo>
                      <a:pt x="3624" y="2171"/>
                    </a:lnTo>
                    <a:lnTo>
                      <a:pt x="3625" y="2174"/>
                    </a:lnTo>
                    <a:lnTo>
                      <a:pt x="3627" y="2184"/>
                    </a:lnTo>
                    <a:lnTo>
                      <a:pt x="3628" y="2194"/>
                    </a:lnTo>
                    <a:lnTo>
                      <a:pt x="3631" y="2206"/>
                    </a:lnTo>
                    <a:lnTo>
                      <a:pt x="3637" y="2218"/>
                    </a:lnTo>
                    <a:lnTo>
                      <a:pt x="3641" y="2230"/>
                    </a:lnTo>
                    <a:lnTo>
                      <a:pt x="3645" y="2242"/>
                    </a:lnTo>
                    <a:lnTo>
                      <a:pt x="3645" y="2248"/>
                    </a:lnTo>
                    <a:lnTo>
                      <a:pt x="3644" y="2253"/>
                    </a:lnTo>
                    <a:lnTo>
                      <a:pt x="3641" y="2255"/>
                    </a:lnTo>
                    <a:lnTo>
                      <a:pt x="3638" y="2257"/>
                    </a:lnTo>
                    <a:lnTo>
                      <a:pt x="3626" y="2262"/>
                    </a:lnTo>
                    <a:lnTo>
                      <a:pt x="3607" y="2267"/>
                    </a:lnTo>
                    <a:lnTo>
                      <a:pt x="3602" y="2269"/>
                    </a:lnTo>
                    <a:lnTo>
                      <a:pt x="3597" y="2272"/>
                    </a:lnTo>
                    <a:lnTo>
                      <a:pt x="3593" y="2274"/>
                    </a:lnTo>
                    <a:lnTo>
                      <a:pt x="3589" y="2277"/>
                    </a:lnTo>
                    <a:lnTo>
                      <a:pt x="3583" y="2286"/>
                    </a:lnTo>
                    <a:lnTo>
                      <a:pt x="3580" y="2295"/>
                    </a:lnTo>
                    <a:lnTo>
                      <a:pt x="3577" y="2307"/>
                    </a:lnTo>
                    <a:lnTo>
                      <a:pt x="3576" y="2319"/>
                    </a:lnTo>
                    <a:lnTo>
                      <a:pt x="3576" y="2332"/>
                    </a:lnTo>
                    <a:lnTo>
                      <a:pt x="3576" y="2345"/>
                    </a:lnTo>
                    <a:lnTo>
                      <a:pt x="3577" y="2358"/>
                    </a:lnTo>
                    <a:lnTo>
                      <a:pt x="3578" y="2369"/>
                    </a:lnTo>
                    <a:lnTo>
                      <a:pt x="3580" y="2379"/>
                    </a:lnTo>
                    <a:lnTo>
                      <a:pt x="3583" y="2386"/>
                    </a:lnTo>
                    <a:lnTo>
                      <a:pt x="3587" y="2392"/>
                    </a:lnTo>
                    <a:lnTo>
                      <a:pt x="3590" y="2396"/>
                    </a:lnTo>
                    <a:lnTo>
                      <a:pt x="3596" y="2400"/>
                    </a:lnTo>
                    <a:lnTo>
                      <a:pt x="3602" y="2401"/>
                    </a:lnTo>
                    <a:lnTo>
                      <a:pt x="3616" y="2405"/>
                    </a:lnTo>
                    <a:lnTo>
                      <a:pt x="3633" y="2409"/>
                    </a:lnTo>
                    <a:lnTo>
                      <a:pt x="3650" y="2415"/>
                    </a:lnTo>
                    <a:lnTo>
                      <a:pt x="3668" y="2423"/>
                    </a:lnTo>
                    <a:lnTo>
                      <a:pt x="3676" y="2426"/>
                    </a:lnTo>
                    <a:lnTo>
                      <a:pt x="3682" y="2430"/>
                    </a:lnTo>
                    <a:lnTo>
                      <a:pt x="3688" y="2433"/>
                    </a:lnTo>
                    <a:lnTo>
                      <a:pt x="3691" y="2438"/>
                    </a:lnTo>
                    <a:lnTo>
                      <a:pt x="3698" y="2449"/>
                    </a:lnTo>
                    <a:lnTo>
                      <a:pt x="3704" y="2459"/>
                    </a:lnTo>
                    <a:lnTo>
                      <a:pt x="3713" y="2474"/>
                    </a:lnTo>
                    <a:lnTo>
                      <a:pt x="3725" y="2491"/>
                    </a:lnTo>
                    <a:lnTo>
                      <a:pt x="3739" y="2509"/>
                    </a:lnTo>
                    <a:lnTo>
                      <a:pt x="3752" y="2525"/>
                    </a:lnTo>
                    <a:lnTo>
                      <a:pt x="3767" y="2539"/>
                    </a:lnTo>
                    <a:lnTo>
                      <a:pt x="3784" y="2556"/>
                    </a:lnTo>
                    <a:lnTo>
                      <a:pt x="3794" y="2563"/>
                    </a:lnTo>
                    <a:lnTo>
                      <a:pt x="3803" y="2570"/>
                    </a:lnTo>
                    <a:lnTo>
                      <a:pt x="3811" y="2576"/>
                    </a:lnTo>
                    <a:lnTo>
                      <a:pt x="3820" y="2579"/>
                    </a:lnTo>
                    <a:lnTo>
                      <a:pt x="3836" y="2584"/>
                    </a:lnTo>
                    <a:lnTo>
                      <a:pt x="3852" y="2588"/>
                    </a:lnTo>
                    <a:lnTo>
                      <a:pt x="3867" y="2589"/>
                    </a:lnTo>
                    <a:lnTo>
                      <a:pt x="3883" y="2590"/>
                    </a:lnTo>
                    <a:lnTo>
                      <a:pt x="3899" y="2591"/>
                    </a:lnTo>
                    <a:lnTo>
                      <a:pt x="3918" y="2591"/>
                    </a:lnTo>
                    <a:lnTo>
                      <a:pt x="3928" y="2591"/>
                    </a:lnTo>
                    <a:lnTo>
                      <a:pt x="3937" y="2591"/>
                    </a:lnTo>
                    <a:lnTo>
                      <a:pt x="3946" y="2592"/>
                    </a:lnTo>
                    <a:lnTo>
                      <a:pt x="3953" y="2595"/>
                    </a:lnTo>
                    <a:lnTo>
                      <a:pt x="3968" y="2598"/>
                    </a:lnTo>
                    <a:lnTo>
                      <a:pt x="3984" y="2600"/>
                    </a:lnTo>
                    <a:lnTo>
                      <a:pt x="3997" y="2600"/>
                    </a:lnTo>
                    <a:lnTo>
                      <a:pt x="4009" y="2600"/>
                    </a:lnTo>
                    <a:lnTo>
                      <a:pt x="4015" y="2598"/>
                    </a:lnTo>
                    <a:lnTo>
                      <a:pt x="4021" y="2598"/>
                    </a:lnTo>
                    <a:lnTo>
                      <a:pt x="4025" y="2600"/>
                    </a:lnTo>
                    <a:lnTo>
                      <a:pt x="4029" y="2601"/>
                    </a:lnTo>
                    <a:lnTo>
                      <a:pt x="4030" y="2606"/>
                    </a:lnTo>
                    <a:lnTo>
                      <a:pt x="4031" y="2610"/>
                    </a:lnTo>
                    <a:lnTo>
                      <a:pt x="4031" y="2614"/>
                    </a:lnTo>
                    <a:lnTo>
                      <a:pt x="4031" y="2616"/>
                    </a:lnTo>
                    <a:lnTo>
                      <a:pt x="4030" y="2620"/>
                    </a:lnTo>
                    <a:lnTo>
                      <a:pt x="4028" y="2621"/>
                    </a:lnTo>
                    <a:lnTo>
                      <a:pt x="4016" y="2631"/>
                    </a:lnTo>
                    <a:lnTo>
                      <a:pt x="4006" y="2639"/>
                    </a:lnTo>
                    <a:lnTo>
                      <a:pt x="3992" y="2648"/>
                    </a:lnTo>
                    <a:lnTo>
                      <a:pt x="3978" y="2657"/>
                    </a:lnTo>
                    <a:lnTo>
                      <a:pt x="3975" y="2659"/>
                    </a:lnTo>
                    <a:lnTo>
                      <a:pt x="3973" y="2660"/>
                    </a:lnTo>
                    <a:lnTo>
                      <a:pt x="3972" y="2663"/>
                    </a:lnTo>
                    <a:lnTo>
                      <a:pt x="3973" y="2665"/>
                    </a:lnTo>
                    <a:lnTo>
                      <a:pt x="3975" y="2669"/>
                    </a:lnTo>
                    <a:lnTo>
                      <a:pt x="3980" y="2673"/>
                    </a:lnTo>
                    <a:lnTo>
                      <a:pt x="3986" y="2683"/>
                    </a:lnTo>
                    <a:lnTo>
                      <a:pt x="3993" y="2692"/>
                    </a:lnTo>
                    <a:lnTo>
                      <a:pt x="3998" y="2696"/>
                    </a:lnTo>
                    <a:lnTo>
                      <a:pt x="4002" y="2697"/>
                    </a:lnTo>
                    <a:lnTo>
                      <a:pt x="4004" y="2698"/>
                    </a:lnTo>
                    <a:lnTo>
                      <a:pt x="4007" y="2697"/>
                    </a:lnTo>
                    <a:lnTo>
                      <a:pt x="4015" y="2694"/>
                    </a:lnTo>
                    <a:lnTo>
                      <a:pt x="4022" y="2688"/>
                    </a:lnTo>
                    <a:lnTo>
                      <a:pt x="4030" y="2683"/>
                    </a:lnTo>
                    <a:lnTo>
                      <a:pt x="4038" y="2679"/>
                    </a:lnTo>
                    <a:lnTo>
                      <a:pt x="4043" y="2679"/>
                    </a:lnTo>
                    <a:lnTo>
                      <a:pt x="4048" y="2680"/>
                    </a:lnTo>
                    <a:lnTo>
                      <a:pt x="4053" y="2683"/>
                    </a:lnTo>
                    <a:lnTo>
                      <a:pt x="4056" y="2688"/>
                    </a:lnTo>
                    <a:lnTo>
                      <a:pt x="4065" y="2701"/>
                    </a:lnTo>
                    <a:lnTo>
                      <a:pt x="4073" y="2717"/>
                    </a:lnTo>
                    <a:lnTo>
                      <a:pt x="4076" y="2726"/>
                    </a:lnTo>
                    <a:lnTo>
                      <a:pt x="4081" y="2734"/>
                    </a:lnTo>
                    <a:lnTo>
                      <a:pt x="4086" y="2741"/>
                    </a:lnTo>
                    <a:lnTo>
                      <a:pt x="4092" y="2748"/>
                    </a:lnTo>
                    <a:lnTo>
                      <a:pt x="4099" y="2755"/>
                    </a:lnTo>
                    <a:lnTo>
                      <a:pt x="4107" y="2761"/>
                    </a:lnTo>
                    <a:lnTo>
                      <a:pt x="4117" y="2767"/>
                    </a:lnTo>
                    <a:lnTo>
                      <a:pt x="4128" y="2773"/>
                    </a:lnTo>
                    <a:lnTo>
                      <a:pt x="4137" y="2779"/>
                    </a:lnTo>
                    <a:lnTo>
                      <a:pt x="4145" y="2785"/>
                    </a:lnTo>
                    <a:lnTo>
                      <a:pt x="4151" y="2790"/>
                    </a:lnTo>
                    <a:lnTo>
                      <a:pt x="4155" y="2795"/>
                    </a:lnTo>
                    <a:lnTo>
                      <a:pt x="4158" y="2803"/>
                    </a:lnTo>
                    <a:lnTo>
                      <a:pt x="4161" y="2812"/>
                    </a:lnTo>
                    <a:lnTo>
                      <a:pt x="4162" y="2817"/>
                    </a:lnTo>
                    <a:lnTo>
                      <a:pt x="4164" y="2823"/>
                    </a:lnTo>
                    <a:lnTo>
                      <a:pt x="4167" y="2829"/>
                    </a:lnTo>
                    <a:lnTo>
                      <a:pt x="4172" y="2835"/>
                    </a:lnTo>
                    <a:lnTo>
                      <a:pt x="4182" y="2843"/>
                    </a:lnTo>
                    <a:lnTo>
                      <a:pt x="4192" y="2850"/>
                    </a:lnTo>
                    <a:lnTo>
                      <a:pt x="4196" y="2854"/>
                    </a:lnTo>
                    <a:lnTo>
                      <a:pt x="4201" y="2858"/>
                    </a:lnTo>
                    <a:lnTo>
                      <a:pt x="4206" y="2862"/>
                    </a:lnTo>
                    <a:lnTo>
                      <a:pt x="4210" y="2868"/>
                    </a:lnTo>
                    <a:lnTo>
                      <a:pt x="4212" y="2875"/>
                    </a:lnTo>
                    <a:lnTo>
                      <a:pt x="4214" y="2881"/>
                    </a:lnTo>
                    <a:lnTo>
                      <a:pt x="4216" y="2887"/>
                    </a:lnTo>
                    <a:lnTo>
                      <a:pt x="4216" y="2892"/>
                    </a:lnTo>
                    <a:lnTo>
                      <a:pt x="4214" y="2896"/>
                    </a:lnTo>
                    <a:lnTo>
                      <a:pt x="4212" y="2900"/>
                    </a:lnTo>
                    <a:lnTo>
                      <a:pt x="4208" y="2904"/>
                    </a:lnTo>
                    <a:lnTo>
                      <a:pt x="4205" y="2907"/>
                    </a:lnTo>
                    <a:lnTo>
                      <a:pt x="4193" y="2913"/>
                    </a:lnTo>
                    <a:lnTo>
                      <a:pt x="4181" y="2918"/>
                    </a:lnTo>
                    <a:lnTo>
                      <a:pt x="4175" y="2921"/>
                    </a:lnTo>
                    <a:lnTo>
                      <a:pt x="4172" y="2924"/>
                    </a:lnTo>
                    <a:lnTo>
                      <a:pt x="4168" y="2929"/>
                    </a:lnTo>
                    <a:lnTo>
                      <a:pt x="4168" y="2936"/>
                    </a:lnTo>
                    <a:lnTo>
                      <a:pt x="4168" y="2943"/>
                    </a:lnTo>
                    <a:lnTo>
                      <a:pt x="4169" y="2949"/>
                    </a:lnTo>
                    <a:lnTo>
                      <a:pt x="4172" y="2955"/>
                    </a:lnTo>
                    <a:lnTo>
                      <a:pt x="4174" y="2960"/>
                    </a:lnTo>
                    <a:lnTo>
                      <a:pt x="4180" y="2970"/>
                    </a:lnTo>
                    <a:lnTo>
                      <a:pt x="4185" y="2982"/>
                    </a:lnTo>
                    <a:lnTo>
                      <a:pt x="4187" y="2988"/>
                    </a:lnTo>
                    <a:lnTo>
                      <a:pt x="4192" y="2994"/>
                    </a:lnTo>
                    <a:lnTo>
                      <a:pt x="4198" y="3000"/>
                    </a:lnTo>
                    <a:lnTo>
                      <a:pt x="4205" y="3005"/>
                    </a:lnTo>
                    <a:lnTo>
                      <a:pt x="4212" y="3011"/>
                    </a:lnTo>
                    <a:lnTo>
                      <a:pt x="4218" y="3016"/>
                    </a:lnTo>
                    <a:lnTo>
                      <a:pt x="4223" y="3020"/>
                    </a:lnTo>
                    <a:lnTo>
                      <a:pt x="4226" y="3026"/>
                    </a:lnTo>
                    <a:lnTo>
                      <a:pt x="4231" y="3039"/>
                    </a:lnTo>
                    <a:lnTo>
                      <a:pt x="4237" y="3056"/>
                    </a:lnTo>
                    <a:lnTo>
                      <a:pt x="4243" y="3074"/>
                    </a:lnTo>
                    <a:lnTo>
                      <a:pt x="4248" y="3087"/>
                    </a:lnTo>
                    <a:lnTo>
                      <a:pt x="4252" y="3095"/>
                    </a:lnTo>
                    <a:lnTo>
                      <a:pt x="4254" y="3102"/>
                    </a:lnTo>
                    <a:lnTo>
                      <a:pt x="4255" y="3110"/>
                    </a:lnTo>
                    <a:lnTo>
                      <a:pt x="4252" y="3119"/>
                    </a:lnTo>
                    <a:lnTo>
                      <a:pt x="4249" y="3130"/>
                    </a:lnTo>
                    <a:lnTo>
                      <a:pt x="4249" y="3137"/>
                    </a:lnTo>
                    <a:lnTo>
                      <a:pt x="4249" y="3140"/>
                    </a:lnTo>
                    <a:lnTo>
                      <a:pt x="4250" y="3144"/>
                    </a:lnTo>
                    <a:lnTo>
                      <a:pt x="4252" y="3146"/>
                    </a:lnTo>
                    <a:lnTo>
                      <a:pt x="4256" y="3149"/>
                    </a:lnTo>
                    <a:lnTo>
                      <a:pt x="4259" y="3152"/>
                    </a:lnTo>
                    <a:lnTo>
                      <a:pt x="4262" y="3156"/>
                    </a:lnTo>
                    <a:lnTo>
                      <a:pt x="4264" y="3161"/>
                    </a:lnTo>
                    <a:lnTo>
                      <a:pt x="4264" y="3167"/>
                    </a:lnTo>
                    <a:lnTo>
                      <a:pt x="4264" y="3173"/>
                    </a:lnTo>
                    <a:lnTo>
                      <a:pt x="4263" y="3178"/>
                    </a:lnTo>
                    <a:lnTo>
                      <a:pt x="4261" y="3183"/>
                    </a:lnTo>
                    <a:lnTo>
                      <a:pt x="4258" y="3187"/>
                    </a:lnTo>
                    <a:lnTo>
                      <a:pt x="4251" y="3194"/>
                    </a:lnTo>
                    <a:lnTo>
                      <a:pt x="4243" y="3202"/>
                    </a:lnTo>
                    <a:lnTo>
                      <a:pt x="4238" y="3206"/>
                    </a:lnTo>
                    <a:lnTo>
                      <a:pt x="4233" y="3208"/>
                    </a:lnTo>
                    <a:lnTo>
                      <a:pt x="4226" y="3212"/>
                    </a:lnTo>
                    <a:lnTo>
                      <a:pt x="4219" y="3214"/>
                    </a:lnTo>
                    <a:lnTo>
                      <a:pt x="4212" y="3216"/>
                    </a:lnTo>
                    <a:lnTo>
                      <a:pt x="4207" y="3219"/>
                    </a:lnTo>
                    <a:lnTo>
                      <a:pt x="4202" y="3221"/>
                    </a:lnTo>
                    <a:lnTo>
                      <a:pt x="4199" y="3225"/>
                    </a:lnTo>
                    <a:lnTo>
                      <a:pt x="4195" y="3228"/>
                    </a:lnTo>
                    <a:lnTo>
                      <a:pt x="4194" y="3233"/>
                    </a:lnTo>
                    <a:lnTo>
                      <a:pt x="4193" y="3239"/>
                    </a:lnTo>
                    <a:lnTo>
                      <a:pt x="4193" y="3246"/>
                    </a:lnTo>
                    <a:lnTo>
                      <a:pt x="4194" y="3262"/>
                    </a:lnTo>
                    <a:lnTo>
                      <a:pt x="4196" y="3278"/>
                    </a:lnTo>
                    <a:lnTo>
                      <a:pt x="4200" y="3295"/>
                    </a:lnTo>
                    <a:lnTo>
                      <a:pt x="4202" y="3309"/>
                    </a:lnTo>
                    <a:lnTo>
                      <a:pt x="4204" y="3315"/>
                    </a:lnTo>
                    <a:lnTo>
                      <a:pt x="4205" y="3321"/>
                    </a:lnTo>
                    <a:lnTo>
                      <a:pt x="4206" y="3325"/>
                    </a:lnTo>
                    <a:lnTo>
                      <a:pt x="4207" y="3327"/>
                    </a:lnTo>
                    <a:lnTo>
                      <a:pt x="4210" y="3328"/>
                    </a:lnTo>
                    <a:lnTo>
                      <a:pt x="4212" y="3329"/>
                    </a:lnTo>
                    <a:lnTo>
                      <a:pt x="4216" y="3329"/>
                    </a:lnTo>
                    <a:lnTo>
                      <a:pt x="4220" y="3328"/>
                    </a:lnTo>
                    <a:lnTo>
                      <a:pt x="4224" y="3327"/>
                    </a:lnTo>
                    <a:lnTo>
                      <a:pt x="4227" y="3326"/>
                    </a:lnTo>
                    <a:lnTo>
                      <a:pt x="4231" y="3327"/>
                    </a:lnTo>
                    <a:lnTo>
                      <a:pt x="4233" y="3327"/>
                    </a:lnTo>
                    <a:lnTo>
                      <a:pt x="4236" y="3329"/>
                    </a:lnTo>
                    <a:lnTo>
                      <a:pt x="4237" y="3332"/>
                    </a:lnTo>
                    <a:lnTo>
                      <a:pt x="4239" y="3337"/>
                    </a:lnTo>
                    <a:lnTo>
                      <a:pt x="4240" y="3342"/>
                    </a:lnTo>
                    <a:lnTo>
                      <a:pt x="4242" y="3348"/>
                    </a:lnTo>
                    <a:lnTo>
                      <a:pt x="4244" y="3353"/>
                    </a:lnTo>
                    <a:lnTo>
                      <a:pt x="4246" y="3358"/>
                    </a:lnTo>
                    <a:lnTo>
                      <a:pt x="4250" y="3361"/>
                    </a:lnTo>
                    <a:lnTo>
                      <a:pt x="4254" y="3365"/>
                    </a:lnTo>
                    <a:lnTo>
                      <a:pt x="4257" y="3367"/>
                    </a:lnTo>
                    <a:lnTo>
                      <a:pt x="4261" y="3370"/>
                    </a:lnTo>
                    <a:lnTo>
                      <a:pt x="4265" y="3371"/>
                    </a:lnTo>
                    <a:lnTo>
                      <a:pt x="4269" y="3371"/>
                    </a:lnTo>
                    <a:lnTo>
                      <a:pt x="4274" y="3371"/>
                    </a:lnTo>
                    <a:lnTo>
                      <a:pt x="4277" y="3370"/>
                    </a:lnTo>
                    <a:lnTo>
                      <a:pt x="4281" y="3367"/>
                    </a:lnTo>
                    <a:lnTo>
                      <a:pt x="4292" y="3364"/>
                    </a:lnTo>
                    <a:lnTo>
                      <a:pt x="4307" y="3360"/>
                    </a:lnTo>
                    <a:lnTo>
                      <a:pt x="4323" y="3359"/>
                    </a:lnTo>
                    <a:lnTo>
                      <a:pt x="4332" y="3359"/>
                    </a:lnTo>
                    <a:lnTo>
                      <a:pt x="4336" y="3360"/>
                    </a:lnTo>
                    <a:lnTo>
                      <a:pt x="4338" y="3361"/>
                    </a:lnTo>
                    <a:lnTo>
                      <a:pt x="4340" y="3364"/>
                    </a:lnTo>
                    <a:lnTo>
                      <a:pt x="4342" y="3366"/>
                    </a:lnTo>
                    <a:lnTo>
                      <a:pt x="4344" y="3371"/>
                    </a:lnTo>
                    <a:lnTo>
                      <a:pt x="4344" y="3373"/>
                    </a:lnTo>
                    <a:lnTo>
                      <a:pt x="4342" y="3376"/>
                    </a:lnTo>
                    <a:lnTo>
                      <a:pt x="4337" y="3376"/>
                    </a:lnTo>
                    <a:lnTo>
                      <a:pt x="4331" y="3377"/>
                    </a:lnTo>
                    <a:lnTo>
                      <a:pt x="4326" y="3379"/>
                    </a:lnTo>
                    <a:lnTo>
                      <a:pt x="4325" y="3382"/>
                    </a:lnTo>
                    <a:lnTo>
                      <a:pt x="4324" y="3384"/>
                    </a:lnTo>
                    <a:lnTo>
                      <a:pt x="4325" y="3386"/>
                    </a:lnTo>
                    <a:lnTo>
                      <a:pt x="4327" y="3390"/>
                    </a:lnTo>
                    <a:lnTo>
                      <a:pt x="4332" y="3398"/>
                    </a:lnTo>
                    <a:lnTo>
                      <a:pt x="4339" y="3407"/>
                    </a:lnTo>
                    <a:lnTo>
                      <a:pt x="4347" y="3417"/>
                    </a:lnTo>
                    <a:lnTo>
                      <a:pt x="4356" y="3429"/>
                    </a:lnTo>
                    <a:lnTo>
                      <a:pt x="4362" y="3440"/>
                    </a:lnTo>
                    <a:lnTo>
                      <a:pt x="4364" y="3446"/>
                    </a:lnTo>
                    <a:lnTo>
                      <a:pt x="4365" y="3451"/>
                    </a:lnTo>
                    <a:lnTo>
                      <a:pt x="4366" y="3455"/>
                    </a:lnTo>
                    <a:lnTo>
                      <a:pt x="4366" y="3459"/>
                    </a:lnTo>
                    <a:lnTo>
                      <a:pt x="4368" y="3461"/>
                    </a:lnTo>
                    <a:lnTo>
                      <a:pt x="4369" y="3463"/>
                    </a:lnTo>
                    <a:lnTo>
                      <a:pt x="4371" y="3463"/>
                    </a:lnTo>
                    <a:lnTo>
                      <a:pt x="4376" y="3461"/>
                    </a:lnTo>
                    <a:lnTo>
                      <a:pt x="4382" y="3457"/>
                    </a:lnTo>
                    <a:lnTo>
                      <a:pt x="4387" y="3452"/>
                    </a:lnTo>
                    <a:lnTo>
                      <a:pt x="4390" y="3448"/>
                    </a:lnTo>
                    <a:lnTo>
                      <a:pt x="4393" y="3447"/>
                    </a:lnTo>
                    <a:lnTo>
                      <a:pt x="4395" y="3448"/>
                    </a:lnTo>
                    <a:lnTo>
                      <a:pt x="4400" y="3449"/>
                    </a:lnTo>
                    <a:lnTo>
                      <a:pt x="4407" y="3452"/>
                    </a:lnTo>
                    <a:lnTo>
                      <a:pt x="4419" y="3457"/>
                    </a:lnTo>
                    <a:lnTo>
                      <a:pt x="4424" y="3461"/>
                    </a:lnTo>
                    <a:lnTo>
                      <a:pt x="4425" y="3463"/>
                    </a:lnTo>
                    <a:lnTo>
                      <a:pt x="4425" y="3465"/>
                    </a:lnTo>
                    <a:lnTo>
                      <a:pt x="4425" y="3467"/>
                    </a:lnTo>
                    <a:lnTo>
                      <a:pt x="4422" y="3470"/>
                    </a:lnTo>
                    <a:lnTo>
                      <a:pt x="4410" y="3480"/>
                    </a:lnTo>
                    <a:lnTo>
                      <a:pt x="4396" y="3493"/>
                    </a:lnTo>
                    <a:lnTo>
                      <a:pt x="4395" y="3496"/>
                    </a:lnTo>
                    <a:lnTo>
                      <a:pt x="4394" y="3499"/>
                    </a:lnTo>
                    <a:lnTo>
                      <a:pt x="4394" y="3502"/>
                    </a:lnTo>
                    <a:lnTo>
                      <a:pt x="4395" y="3503"/>
                    </a:lnTo>
                    <a:lnTo>
                      <a:pt x="4397" y="3504"/>
                    </a:lnTo>
                    <a:lnTo>
                      <a:pt x="4401" y="3504"/>
                    </a:lnTo>
                    <a:lnTo>
                      <a:pt x="4405" y="3504"/>
                    </a:lnTo>
                    <a:lnTo>
                      <a:pt x="4409" y="3503"/>
                    </a:lnTo>
                    <a:lnTo>
                      <a:pt x="4426" y="3495"/>
                    </a:lnTo>
                    <a:lnTo>
                      <a:pt x="4438" y="3486"/>
                    </a:lnTo>
                    <a:lnTo>
                      <a:pt x="4440" y="3485"/>
                    </a:lnTo>
                    <a:lnTo>
                      <a:pt x="4443" y="3485"/>
                    </a:lnTo>
                    <a:lnTo>
                      <a:pt x="4444" y="3486"/>
                    </a:lnTo>
                    <a:lnTo>
                      <a:pt x="4446" y="3487"/>
                    </a:lnTo>
                    <a:lnTo>
                      <a:pt x="4447" y="3492"/>
                    </a:lnTo>
                    <a:lnTo>
                      <a:pt x="4447" y="3501"/>
                    </a:lnTo>
                    <a:lnTo>
                      <a:pt x="4449" y="3504"/>
                    </a:lnTo>
                    <a:lnTo>
                      <a:pt x="4450" y="3509"/>
                    </a:lnTo>
                    <a:lnTo>
                      <a:pt x="4452" y="3512"/>
                    </a:lnTo>
                    <a:lnTo>
                      <a:pt x="4454" y="3516"/>
                    </a:lnTo>
                    <a:lnTo>
                      <a:pt x="4459" y="3523"/>
                    </a:lnTo>
                    <a:lnTo>
                      <a:pt x="4464" y="3527"/>
                    </a:lnTo>
                    <a:lnTo>
                      <a:pt x="4466" y="3528"/>
                    </a:lnTo>
                    <a:lnTo>
                      <a:pt x="4469" y="3528"/>
                    </a:lnTo>
                    <a:lnTo>
                      <a:pt x="4470" y="3527"/>
                    </a:lnTo>
                    <a:lnTo>
                      <a:pt x="4472" y="3526"/>
                    </a:lnTo>
                    <a:lnTo>
                      <a:pt x="4477" y="3520"/>
                    </a:lnTo>
                    <a:lnTo>
                      <a:pt x="4482" y="3512"/>
                    </a:lnTo>
                    <a:lnTo>
                      <a:pt x="4484" y="3509"/>
                    </a:lnTo>
                    <a:lnTo>
                      <a:pt x="4488" y="3506"/>
                    </a:lnTo>
                    <a:lnTo>
                      <a:pt x="4492" y="3504"/>
                    </a:lnTo>
                    <a:lnTo>
                      <a:pt x="4496" y="3504"/>
                    </a:lnTo>
                    <a:lnTo>
                      <a:pt x="4501" y="3505"/>
                    </a:lnTo>
                    <a:lnTo>
                      <a:pt x="4506" y="3508"/>
                    </a:lnTo>
                    <a:lnTo>
                      <a:pt x="4508" y="3510"/>
                    </a:lnTo>
                    <a:lnTo>
                      <a:pt x="4509" y="3516"/>
                    </a:lnTo>
                    <a:lnTo>
                      <a:pt x="4512" y="3526"/>
                    </a:lnTo>
                    <a:lnTo>
                      <a:pt x="4514" y="3536"/>
                    </a:lnTo>
                    <a:lnTo>
                      <a:pt x="4517" y="3546"/>
                    </a:lnTo>
                    <a:lnTo>
                      <a:pt x="4525" y="3558"/>
                    </a:lnTo>
                    <a:lnTo>
                      <a:pt x="4532" y="3569"/>
                    </a:lnTo>
                    <a:lnTo>
                      <a:pt x="4538" y="3579"/>
                    </a:lnTo>
                    <a:lnTo>
                      <a:pt x="4542" y="3586"/>
                    </a:lnTo>
                    <a:lnTo>
                      <a:pt x="4547" y="3590"/>
                    </a:lnTo>
                    <a:lnTo>
                      <a:pt x="4550" y="3591"/>
                    </a:lnTo>
                    <a:lnTo>
                      <a:pt x="4553" y="3590"/>
                    </a:lnTo>
                    <a:lnTo>
                      <a:pt x="4558" y="3589"/>
                    </a:lnTo>
                    <a:lnTo>
                      <a:pt x="4561" y="3586"/>
                    </a:lnTo>
                    <a:lnTo>
                      <a:pt x="4571" y="3579"/>
                    </a:lnTo>
                    <a:lnTo>
                      <a:pt x="4579" y="3572"/>
                    </a:lnTo>
                    <a:lnTo>
                      <a:pt x="4583" y="3568"/>
                    </a:lnTo>
                    <a:lnTo>
                      <a:pt x="4586" y="3562"/>
                    </a:lnTo>
                    <a:lnTo>
                      <a:pt x="4589" y="3556"/>
                    </a:lnTo>
                    <a:lnTo>
                      <a:pt x="4591" y="3549"/>
                    </a:lnTo>
                    <a:lnTo>
                      <a:pt x="4595" y="3533"/>
                    </a:lnTo>
                    <a:lnTo>
                      <a:pt x="4598" y="3516"/>
                    </a:lnTo>
                    <a:lnTo>
                      <a:pt x="4598" y="3506"/>
                    </a:lnTo>
                    <a:lnTo>
                      <a:pt x="4598" y="3499"/>
                    </a:lnTo>
                    <a:lnTo>
                      <a:pt x="4597" y="3492"/>
                    </a:lnTo>
                    <a:lnTo>
                      <a:pt x="4596" y="3485"/>
                    </a:lnTo>
                    <a:lnTo>
                      <a:pt x="4592" y="3473"/>
                    </a:lnTo>
                    <a:lnTo>
                      <a:pt x="4591" y="3461"/>
                    </a:lnTo>
                    <a:lnTo>
                      <a:pt x="4591" y="3448"/>
                    </a:lnTo>
                    <a:lnTo>
                      <a:pt x="4592" y="3435"/>
                    </a:lnTo>
                    <a:lnTo>
                      <a:pt x="4594" y="3423"/>
                    </a:lnTo>
                    <a:lnTo>
                      <a:pt x="4592" y="3414"/>
                    </a:lnTo>
                    <a:lnTo>
                      <a:pt x="4589" y="3405"/>
                    </a:lnTo>
                    <a:lnTo>
                      <a:pt x="4586" y="3396"/>
                    </a:lnTo>
                    <a:lnTo>
                      <a:pt x="4585" y="3391"/>
                    </a:lnTo>
                    <a:lnTo>
                      <a:pt x="4585" y="3386"/>
                    </a:lnTo>
                    <a:lnTo>
                      <a:pt x="4585" y="3382"/>
                    </a:lnTo>
                    <a:lnTo>
                      <a:pt x="4588" y="3376"/>
                    </a:lnTo>
                    <a:lnTo>
                      <a:pt x="4590" y="3371"/>
                    </a:lnTo>
                    <a:lnTo>
                      <a:pt x="4595" y="3367"/>
                    </a:lnTo>
                    <a:lnTo>
                      <a:pt x="4601" y="3365"/>
                    </a:lnTo>
                    <a:lnTo>
                      <a:pt x="4607" y="3363"/>
                    </a:lnTo>
                    <a:lnTo>
                      <a:pt x="4613" y="3363"/>
                    </a:lnTo>
                    <a:lnTo>
                      <a:pt x="4619" y="3364"/>
                    </a:lnTo>
                    <a:lnTo>
                      <a:pt x="4623" y="3366"/>
                    </a:lnTo>
                    <a:lnTo>
                      <a:pt x="4628" y="3370"/>
                    </a:lnTo>
                    <a:lnTo>
                      <a:pt x="4635" y="3378"/>
                    </a:lnTo>
                    <a:lnTo>
                      <a:pt x="4643" y="3385"/>
                    </a:lnTo>
                    <a:lnTo>
                      <a:pt x="4647" y="3388"/>
                    </a:lnTo>
                    <a:lnTo>
                      <a:pt x="4652" y="3390"/>
                    </a:lnTo>
                    <a:lnTo>
                      <a:pt x="4658" y="3391"/>
                    </a:lnTo>
                    <a:lnTo>
                      <a:pt x="4664" y="3392"/>
                    </a:lnTo>
                    <a:lnTo>
                      <a:pt x="4668" y="3392"/>
                    </a:lnTo>
                    <a:lnTo>
                      <a:pt x="4672" y="3392"/>
                    </a:lnTo>
                    <a:lnTo>
                      <a:pt x="4676" y="3391"/>
                    </a:lnTo>
                    <a:lnTo>
                      <a:pt x="4678" y="3389"/>
                    </a:lnTo>
                    <a:lnTo>
                      <a:pt x="4679" y="3384"/>
                    </a:lnTo>
                    <a:lnTo>
                      <a:pt x="4682" y="3378"/>
                    </a:lnTo>
                    <a:lnTo>
                      <a:pt x="4684" y="3375"/>
                    </a:lnTo>
                    <a:lnTo>
                      <a:pt x="4687" y="3371"/>
                    </a:lnTo>
                    <a:lnTo>
                      <a:pt x="4693" y="3370"/>
                    </a:lnTo>
                    <a:lnTo>
                      <a:pt x="4701" y="3370"/>
                    </a:lnTo>
                    <a:lnTo>
                      <a:pt x="4710" y="3371"/>
                    </a:lnTo>
                    <a:lnTo>
                      <a:pt x="4721" y="3370"/>
                    </a:lnTo>
                    <a:lnTo>
                      <a:pt x="4725" y="3369"/>
                    </a:lnTo>
                    <a:lnTo>
                      <a:pt x="4729" y="3366"/>
                    </a:lnTo>
                    <a:lnTo>
                      <a:pt x="4733" y="3363"/>
                    </a:lnTo>
                    <a:lnTo>
                      <a:pt x="4736" y="3357"/>
                    </a:lnTo>
                    <a:lnTo>
                      <a:pt x="4739" y="3352"/>
                    </a:lnTo>
                    <a:lnTo>
                      <a:pt x="4737" y="3346"/>
                    </a:lnTo>
                    <a:lnTo>
                      <a:pt x="4736" y="3341"/>
                    </a:lnTo>
                    <a:lnTo>
                      <a:pt x="4734" y="3337"/>
                    </a:lnTo>
                    <a:lnTo>
                      <a:pt x="4727" y="3328"/>
                    </a:lnTo>
                    <a:lnTo>
                      <a:pt x="4721" y="3320"/>
                    </a:lnTo>
                    <a:lnTo>
                      <a:pt x="4718" y="3318"/>
                    </a:lnTo>
                    <a:lnTo>
                      <a:pt x="4717" y="3314"/>
                    </a:lnTo>
                    <a:lnTo>
                      <a:pt x="4717" y="3312"/>
                    </a:lnTo>
                    <a:lnTo>
                      <a:pt x="4717" y="3308"/>
                    </a:lnTo>
                    <a:lnTo>
                      <a:pt x="4721" y="3302"/>
                    </a:lnTo>
                    <a:lnTo>
                      <a:pt x="4728" y="3296"/>
                    </a:lnTo>
                    <a:lnTo>
                      <a:pt x="4735" y="3290"/>
                    </a:lnTo>
                    <a:lnTo>
                      <a:pt x="4740" y="3283"/>
                    </a:lnTo>
                    <a:lnTo>
                      <a:pt x="4742" y="3275"/>
                    </a:lnTo>
                    <a:lnTo>
                      <a:pt x="4747" y="3260"/>
                    </a:lnTo>
                    <a:lnTo>
                      <a:pt x="4750" y="3245"/>
                    </a:lnTo>
                    <a:lnTo>
                      <a:pt x="4752" y="3228"/>
                    </a:lnTo>
                    <a:lnTo>
                      <a:pt x="4752" y="3221"/>
                    </a:lnTo>
                    <a:lnTo>
                      <a:pt x="4752" y="3214"/>
                    </a:lnTo>
                    <a:lnTo>
                      <a:pt x="4749" y="3207"/>
                    </a:lnTo>
                    <a:lnTo>
                      <a:pt x="4747" y="3201"/>
                    </a:lnTo>
                    <a:lnTo>
                      <a:pt x="4740" y="3188"/>
                    </a:lnTo>
                    <a:lnTo>
                      <a:pt x="4733" y="3177"/>
                    </a:lnTo>
                    <a:lnTo>
                      <a:pt x="4728" y="3173"/>
                    </a:lnTo>
                    <a:lnTo>
                      <a:pt x="4724" y="3168"/>
                    </a:lnTo>
                    <a:lnTo>
                      <a:pt x="4721" y="3165"/>
                    </a:lnTo>
                    <a:lnTo>
                      <a:pt x="4717" y="3163"/>
                    </a:lnTo>
                    <a:lnTo>
                      <a:pt x="4709" y="3161"/>
                    </a:lnTo>
                    <a:lnTo>
                      <a:pt x="4697" y="3157"/>
                    </a:lnTo>
                    <a:lnTo>
                      <a:pt x="4684" y="3153"/>
                    </a:lnTo>
                    <a:lnTo>
                      <a:pt x="4671" y="3149"/>
                    </a:lnTo>
                    <a:lnTo>
                      <a:pt x="4659" y="3142"/>
                    </a:lnTo>
                    <a:lnTo>
                      <a:pt x="4648" y="3134"/>
                    </a:lnTo>
                    <a:lnTo>
                      <a:pt x="4642" y="3131"/>
                    </a:lnTo>
                    <a:lnTo>
                      <a:pt x="4638" y="3129"/>
                    </a:lnTo>
                    <a:lnTo>
                      <a:pt x="4634" y="3127"/>
                    </a:lnTo>
                    <a:lnTo>
                      <a:pt x="4630" y="3126"/>
                    </a:lnTo>
                    <a:lnTo>
                      <a:pt x="4624" y="3126"/>
                    </a:lnTo>
                    <a:lnTo>
                      <a:pt x="4620" y="3127"/>
                    </a:lnTo>
                    <a:lnTo>
                      <a:pt x="4617" y="3129"/>
                    </a:lnTo>
                    <a:lnTo>
                      <a:pt x="4614" y="3131"/>
                    </a:lnTo>
                    <a:lnTo>
                      <a:pt x="4609" y="3133"/>
                    </a:lnTo>
                    <a:lnTo>
                      <a:pt x="4607" y="3133"/>
                    </a:lnTo>
                    <a:lnTo>
                      <a:pt x="4605" y="3131"/>
                    </a:lnTo>
                    <a:lnTo>
                      <a:pt x="4604" y="3129"/>
                    </a:lnTo>
                    <a:lnTo>
                      <a:pt x="4604" y="3124"/>
                    </a:lnTo>
                    <a:lnTo>
                      <a:pt x="4604" y="3118"/>
                    </a:lnTo>
                    <a:lnTo>
                      <a:pt x="4607" y="3102"/>
                    </a:lnTo>
                    <a:lnTo>
                      <a:pt x="4609" y="3088"/>
                    </a:lnTo>
                    <a:lnTo>
                      <a:pt x="4611" y="3074"/>
                    </a:lnTo>
                    <a:lnTo>
                      <a:pt x="4613" y="3061"/>
                    </a:lnTo>
                    <a:lnTo>
                      <a:pt x="4613" y="3055"/>
                    </a:lnTo>
                    <a:lnTo>
                      <a:pt x="4613" y="3050"/>
                    </a:lnTo>
                    <a:lnTo>
                      <a:pt x="4611" y="3045"/>
                    </a:lnTo>
                    <a:lnTo>
                      <a:pt x="4609" y="3041"/>
                    </a:lnTo>
                    <a:lnTo>
                      <a:pt x="4607" y="3037"/>
                    </a:lnTo>
                    <a:lnTo>
                      <a:pt x="4603" y="3033"/>
                    </a:lnTo>
                    <a:lnTo>
                      <a:pt x="4598" y="3030"/>
                    </a:lnTo>
                    <a:lnTo>
                      <a:pt x="4591" y="3025"/>
                    </a:lnTo>
                    <a:lnTo>
                      <a:pt x="4578" y="3018"/>
                    </a:lnTo>
                    <a:lnTo>
                      <a:pt x="4570" y="3011"/>
                    </a:lnTo>
                    <a:lnTo>
                      <a:pt x="4569" y="3008"/>
                    </a:lnTo>
                    <a:lnTo>
                      <a:pt x="4569" y="3006"/>
                    </a:lnTo>
                    <a:lnTo>
                      <a:pt x="4570" y="3005"/>
                    </a:lnTo>
                    <a:lnTo>
                      <a:pt x="4575" y="3004"/>
                    </a:lnTo>
                    <a:lnTo>
                      <a:pt x="4585" y="3004"/>
                    </a:lnTo>
                    <a:lnTo>
                      <a:pt x="4595" y="3003"/>
                    </a:lnTo>
                    <a:lnTo>
                      <a:pt x="4598" y="3001"/>
                    </a:lnTo>
                    <a:lnTo>
                      <a:pt x="4602" y="3000"/>
                    </a:lnTo>
                    <a:lnTo>
                      <a:pt x="4604" y="2997"/>
                    </a:lnTo>
                    <a:lnTo>
                      <a:pt x="4604" y="2993"/>
                    </a:lnTo>
                    <a:lnTo>
                      <a:pt x="4604" y="2980"/>
                    </a:lnTo>
                    <a:lnTo>
                      <a:pt x="4603" y="2964"/>
                    </a:lnTo>
                    <a:lnTo>
                      <a:pt x="4603" y="2957"/>
                    </a:lnTo>
                    <a:lnTo>
                      <a:pt x="4604" y="2949"/>
                    </a:lnTo>
                    <a:lnTo>
                      <a:pt x="4605" y="2943"/>
                    </a:lnTo>
                    <a:lnTo>
                      <a:pt x="4608" y="2937"/>
                    </a:lnTo>
                    <a:lnTo>
                      <a:pt x="4611" y="2932"/>
                    </a:lnTo>
                    <a:lnTo>
                      <a:pt x="4615" y="2930"/>
                    </a:lnTo>
                    <a:lnTo>
                      <a:pt x="4620" y="2928"/>
                    </a:lnTo>
                    <a:lnTo>
                      <a:pt x="4624" y="2928"/>
                    </a:lnTo>
                    <a:lnTo>
                      <a:pt x="4633" y="2926"/>
                    </a:lnTo>
                    <a:lnTo>
                      <a:pt x="4641" y="2926"/>
                    </a:lnTo>
                    <a:lnTo>
                      <a:pt x="4648" y="2925"/>
                    </a:lnTo>
                    <a:lnTo>
                      <a:pt x="4652" y="2924"/>
                    </a:lnTo>
                    <a:lnTo>
                      <a:pt x="4654" y="2919"/>
                    </a:lnTo>
                    <a:lnTo>
                      <a:pt x="4654" y="2912"/>
                    </a:lnTo>
                    <a:lnTo>
                      <a:pt x="4655" y="2904"/>
                    </a:lnTo>
                    <a:lnTo>
                      <a:pt x="4655" y="2896"/>
                    </a:lnTo>
                    <a:lnTo>
                      <a:pt x="4658" y="2888"/>
                    </a:lnTo>
                    <a:lnTo>
                      <a:pt x="4661" y="2882"/>
                    </a:lnTo>
                    <a:lnTo>
                      <a:pt x="4664" y="2880"/>
                    </a:lnTo>
                    <a:lnTo>
                      <a:pt x="4665" y="2875"/>
                    </a:lnTo>
                    <a:lnTo>
                      <a:pt x="4665" y="2872"/>
                    </a:lnTo>
                    <a:lnTo>
                      <a:pt x="4665" y="2867"/>
                    </a:lnTo>
                    <a:lnTo>
                      <a:pt x="4665" y="2862"/>
                    </a:lnTo>
                    <a:lnTo>
                      <a:pt x="4664" y="2859"/>
                    </a:lnTo>
                    <a:lnTo>
                      <a:pt x="4662" y="2855"/>
                    </a:lnTo>
                    <a:lnTo>
                      <a:pt x="4660" y="2853"/>
                    </a:lnTo>
                    <a:lnTo>
                      <a:pt x="4653" y="2850"/>
                    </a:lnTo>
                    <a:lnTo>
                      <a:pt x="4643" y="2848"/>
                    </a:lnTo>
                    <a:lnTo>
                      <a:pt x="4639" y="2847"/>
                    </a:lnTo>
                    <a:lnTo>
                      <a:pt x="4634" y="2844"/>
                    </a:lnTo>
                    <a:lnTo>
                      <a:pt x="4632" y="2842"/>
                    </a:lnTo>
                    <a:lnTo>
                      <a:pt x="4629" y="2839"/>
                    </a:lnTo>
                    <a:lnTo>
                      <a:pt x="4628" y="2834"/>
                    </a:lnTo>
                    <a:lnTo>
                      <a:pt x="4627" y="2830"/>
                    </a:lnTo>
                    <a:lnTo>
                      <a:pt x="4628" y="2825"/>
                    </a:lnTo>
                    <a:lnTo>
                      <a:pt x="4629" y="2821"/>
                    </a:lnTo>
                    <a:lnTo>
                      <a:pt x="4630" y="2817"/>
                    </a:lnTo>
                    <a:lnTo>
                      <a:pt x="4633" y="2816"/>
                    </a:lnTo>
                    <a:lnTo>
                      <a:pt x="4635" y="2816"/>
                    </a:lnTo>
                    <a:lnTo>
                      <a:pt x="4639" y="2818"/>
                    </a:lnTo>
                    <a:lnTo>
                      <a:pt x="4642" y="2821"/>
                    </a:lnTo>
                    <a:lnTo>
                      <a:pt x="4646" y="2822"/>
                    </a:lnTo>
                    <a:lnTo>
                      <a:pt x="4648" y="2823"/>
                    </a:lnTo>
                    <a:lnTo>
                      <a:pt x="4652" y="2822"/>
                    </a:lnTo>
                    <a:lnTo>
                      <a:pt x="4654" y="2821"/>
                    </a:lnTo>
                    <a:lnTo>
                      <a:pt x="4657" y="2818"/>
                    </a:lnTo>
                    <a:lnTo>
                      <a:pt x="4659" y="2814"/>
                    </a:lnTo>
                    <a:lnTo>
                      <a:pt x="4660" y="2809"/>
                    </a:lnTo>
                    <a:lnTo>
                      <a:pt x="4661" y="2804"/>
                    </a:lnTo>
                    <a:lnTo>
                      <a:pt x="4662" y="2798"/>
                    </a:lnTo>
                    <a:lnTo>
                      <a:pt x="4661" y="2792"/>
                    </a:lnTo>
                    <a:lnTo>
                      <a:pt x="4661" y="2787"/>
                    </a:lnTo>
                    <a:lnTo>
                      <a:pt x="4659" y="2777"/>
                    </a:lnTo>
                    <a:lnTo>
                      <a:pt x="4657" y="2767"/>
                    </a:lnTo>
                    <a:lnTo>
                      <a:pt x="4655" y="2762"/>
                    </a:lnTo>
                    <a:lnTo>
                      <a:pt x="4655" y="2760"/>
                    </a:lnTo>
                    <a:lnTo>
                      <a:pt x="4657" y="2758"/>
                    </a:lnTo>
                    <a:lnTo>
                      <a:pt x="4658" y="2755"/>
                    </a:lnTo>
                    <a:lnTo>
                      <a:pt x="4662" y="2754"/>
                    </a:lnTo>
                    <a:lnTo>
                      <a:pt x="4671" y="2755"/>
                    </a:lnTo>
                    <a:lnTo>
                      <a:pt x="4680" y="2756"/>
                    </a:lnTo>
                    <a:lnTo>
                      <a:pt x="4686" y="2756"/>
                    </a:lnTo>
                    <a:lnTo>
                      <a:pt x="4691" y="2756"/>
                    </a:lnTo>
                    <a:lnTo>
                      <a:pt x="4697" y="2753"/>
                    </a:lnTo>
                    <a:lnTo>
                      <a:pt x="4703" y="2747"/>
                    </a:lnTo>
                    <a:lnTo>
                      <a:pt x="4710" y="2743"/>
                    </a:lnTo>
                    <a:lnTo>
                      <a:pt x="4715" y="2742"/>
                    </a:lnTo>
                    <a:lnTo>
                      <a:pt x="4718" y="2742"/>
                    </a:lnTo>
                    <a:lnTo>
                      <a:pt x="4723" y="2743"/>
                    </a:lnTo>
                    <a:lnTo>
                      <a:pt x="4727" y="2747"/>
                    </a:lnTo>
                    <a:lnTo>
                      <a:pt x="4735" y="2753"/>
                    </a:lnTo>
                    <a:lnTo>
                      <a:pt x="4745" y="2758"/>
                    </a:lnTo>
                    <a:lnTo>
                      <a:pt x="4754" y="2761"/>
                    </a:lnTo>
                    <a:lnTo>
                      <a:pt x="4766" y="2762"/>
                    </a:lnTo>
                    <a:lnTo>
                      <a:pt x="4774" y="2762"/>
                    </a:lnTo>
                    <a:lnTo>
                      <a:pt x="4783" y="2762"/>
                    </a:lnTo>
                    <a:close/>
                  </a:path>
                </a:pathLst>
              </a:custGeom>
              <a:solidFill>
                <a:srgbClr val="3B8ABF"/>
              </a:solidFill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3" name="四川">
                <a:extLst>
                  <a:ext uri="{FF2B5EF4-FFF2-40B4-BE49-F238E27FC236}">
                    <a16:creationId xmlns:a16="http://schemas.microsoft.com/office/drawing/2014/main" id="{6C6EC094-7399-4AD5-8F83-45A6C661051D}"/>
                  </a:ext>
                </a:extLst>
              </p:cNvPr>
              <p:cNvSpPr/>
              <p:nvPr/>
            </p:nvSpPr>
            <p:spPr bwMode="auto">
              <a:xfrm>
                <a:off x="2665774" y="3073555"/>
                <a:ext cx="1460245" cy="1355002"/>
              </a:xfrm>
              <a:custGeom>
                <a:avLst/>
                <a:gdLst>
                  <a:gd name="T0" fmla="*/ 3666 w 4006"/>
                  <a:gd name="T1" fmla="*/ 1742 h 3723"/>
                  <a:gd name="T2" fmla="*/ 3823 w 4006"/>
                  <a:gd name="T3" fmla="*/ 1601 h 3723"/>
                  <a:gd name="T4" fmla="*/ 3955 w 4006"/>
                  <a:gd name="T5" fmla="*/ 1338 h 3723"/>
                  <a:gd name="T6" fmla="*/ 3994 w 4006"/>
                  <a:gd name="T7" fmla="*/ 1152 h 3723"/>
                  <a:gd name="T8" fmla="*/ 3670 w 4006"/>
                  <a:gd name="T9" fmla="*/ 1062 h 3723"/>
                  <a:gd name="T10" fmla="*/ 3471 w 4006"/>
                  <a:gd name="T11" fmla="*/ 1017 h 3723"/>
                  <a:gd name="T12" fmla="*/ 3203 w 4006"/>
                  <a:gd name="T13" fmla="*/ 929 h 3723"/>
                  <a:gd name="T14" fmla="*/ 3003 w 4006"/>
                  <a:gd name="T15" fmla="*/ 892 h 3723"/>
                  <a:gd name="T16" fmla="*/ 2846 w 4006"/>
                  <a:gd name="T17" fmla="*/ 922 h 3723"/>
                  <a:gd name="T18" fmla="*/ 2611 w 4006"/>
                  <a:gd name="T19" fmla="*/ 912 h 3723"/>
                  <a:gd name="T20" fmla="*/ 2522 w 4006"/>
                  <a:gd name="T21" fmla="*/ 721 h 3723"/>
                  <a:gd name="T22" fmla="*/ 2442 w 4006"/>
                  <a:gd name="T23" fmla="*/ 463 h 3723"/>
                  <a:gd name="T24" fmla="*/ 2206 w 4006"/>
                  <a:gd name="T25" fmla="*/ 399 h 3723"/>
                  <a:gd name="T26" fmla="*/ 2064 w 4006"/>
                  <a:gd name="T27" fmla="*/ 192 h 3723"/>
                  <a:gd name="T28" fmla="*/ 1864 w 4006"/>
                  <a:gd name="T29" fmla="*/ 238 h 3723"/>
                  <a:gd name="T30" fmla="*/ 1815 w 4006"/>
                  <a:gd name="T31" fmla="*/ 430 h 3723"/>
                  <a:gd name="T32" fmla="*/ 1712 w 4006"/>
                  <a:gd name="T33" fmla="*/ 569 h 3723"/>
                  <a:gd name="T34" fmla="*/ 1667 w 4006"/>
                  <a:gd name="T35" fmla="*/ 495 h 3723"/>
                  <a:gd name="T36" fmla="*/ 1565 w 4006"/>
                  <a:gd name="T37" fmla="*/ 556 h 3723"/>
                  <a:gd name="T38" fmla="*/ 1396 w 4006"/>
                  <a:gd name="T39" fmla="*/ 590 h 3723"/>
                  <a:gd name="T40" fmla="*/ 1269 w 4006"/>
                  <a:gd name="T41" fmla="*/ 824 h 3723"/>
                  <a:gd name="T42" fmla="*/ 1097 w 4006"/>
                  <a:gd name="T43" fmla="*/ 880 h 3723"/>
                  <a:gd name="T44" fmla="*/ 995 w 4006"/>
                  <a:gd name="T45" fmla="*/ 800 h 3723"/>
                  <a:gd name="T46" fmla="*/ 904 w 4006"/>
                  <a:gd name="T47" fmla="*/ 630 h 3723"/>
                  <a:gd name="T48" fmla="*/ 677 w 4006"/>
                  <a:gd name="T49" fmla="*/ 592 h 3723"/>
                  <a:gd name="T50" fmla="*/ 508 w 4006"/>
                  <a:gd name="T51" fmla="*/ 306 h 3723"/>
                  <a:gd name="T52" fmla="*/ 310 w 4006"/>
                  <a:gd name="T53" fmla="*/ 43 h 3723"/>
                  <a:gd name="T54" fmla="*/ 145 w 4006"/>
                  <a:gd name="T55" fmla="*/ 131 h 3723"/>
                  <a:gd name="T56" fmla="*/ 120 w 4006"/>
                  <a:gd name="T57" fmla="*/ 326 h 3723"/>
                  <a:gd name="T58" fmla="*/ 79 w 4006"/>
                  <a:gd name="T59" fmla="*/ 523 h 3723"/>
                  <a:gd name="T60" fmla="*/ 213 w 4006"/>
                  <a:gd name="T61" fmla="*/ 791 h 3723"/>
                  <a:gd name="T62" fmla="*/ 373 w 4006"/>
                  <a:gd name="T63" fmla="*/ 1130 h 3723"/>
                  <a:gd name="T64" fmla="*/ 400 w 4006"/>
                  <a:gd name="T65" fmla="*/ 1380 h 3723"/>
                  <a:gd name="T66" fmla="*/ 471 w 4006"/>
                  <a:gd name="T67" fmla="*/ 1697 h 3723"/>
                  <a:gd name="T68" fmla="*/ 461 w 4006"/>
                  <a:gd name="T69" fmla="*/ 2216 h 3723"/>
                  <a:gd name="T70" fmla="*/ 490 w 4006"/>
                  <a:gd name="T71" fmla="*/ 2674 h 3723"/>
                  <a:gd name="T72" fmla="*/ 605 w 4006"/>
                  <a:gd name="T73" fmla="*/ 2482 h 3723"/>
                  <a:gd name="T74" fmla="*/ 759 w 4006"/>
                  <a:gd name="T75" fmla="*/ 2583 h 3723"/>
                  <a:gd name="T76" fmla="*/ 804 w 4006"/>
                  <a:gd name="T77" fmla="*/ 2832 h 3723"/>
                  <a:gd name="T78" fmla="*/ 914 w 4006"/>
                  <a:gd name="T79" fmla="*/ 2880 h 3723"/>
                  <a:gd name="T80" fmla="*/ 1075 w 4006"/>
                  <a:gd name="T81" fmla="*/ 3085 h 3723"/>
                  <a:gd name="T82" fmla="*/ 1182 w 4006"/>
                  <a:gd name="T83" fmla="*/ 3336 h 3723"/>
                  <a:gd name="T84" fmla="*/ 1221 w 4006"/>
                  <a:gd name="T85" fmla="*/ 3479 h 3723"/>
                  <a:gd name="T86" fmla="*/ 1314 w 4006"/>
                  <a:gd name="T87" fmla="*/ 3648 h 3723"/>
                  <a:gd name="T88" fmla="*/ 1579 w 4006"/>
                  <a:gd name="T89" fmla="*/ 3648 h 3723"/>
                  <a:gd name="T90" fmla="*/ 1814 w 4006"/>
                  <a:gd name="T91" fmla="*/ 3629 h 3723"/>
                  <a:gd name="T92" fmla="*/ 1804 w 4006"/>
                  <a:gd name="T93" fmla="*/ 3357 h 3723"/>
                  <a:gd name="T94" fmla="*/ 1953 w 4006"/>
                  <a:gd name="T95" fmla="*/ 3099 h 3723"/>
                  <a:gd name="T96" fmla="*/ 2164 w 4006"/>
                  <a:gd name="T97" fmla="*/ 2835 h 3723"/>
                  <a:gd name="T98" fmla="*/ 2340 w 4006"/>
                  <a:gd name="T99" fmla="*/ 2664 h 3723"/>
                  <a:gd name="T100" fmla="*/ 2399 w 4006"/>
                  <a:gd name="T101" fmla="*/ 2794 h 3723"/>
                  <a:gd name="T102" fmla="*/ 2444 w 4006"/>
                  <a:gd name="T103" fmla="*/ 2992 h 3723"/>
                  <a:gd name="T104" fmla="*/ 2714 w 4006"/>
                  <a:gd name="T105" fmla="*/ 2961 h 3723"/>
                  <a:gd name="T106" fmla="*/ 2820 w 4006"/>
                  <a:gd name="T107" fmla="*/ 3062 h 3723"/>
                  <a:gd name="T108" fmla="*/ 3140 w 4006"/>
                  <a:gd name="T109" fmla="*/ 3063 h 3723"/>
                  <a:gd name="T110" fmla="*/ 2965 w 4006"/>
                  <a:gd name="T111" fmla="*/ 2892 h 3723"/>
                  <a:gd name="T112" fmla="*/ 2959 w 4006"/>
                  <a:gd name="T113" fmla="*/ 2708 h 3723"/>
                  <a:gd name="T114" fmla="*/ 3169 w 4006"/>
                  <a:gd name="T115" fmla="*/ 2771 h 3723"/>
                  <a:gd name="T116" fmla="*/ 2979 w 4006"/>
                  <a:gd name="T117" fmla="*/ 2527 h 3723"/>
                  <a:gd name="T118" fmla="*/ 2841 w 4006"/>
                  <a:gd name="T119" fmla="*/ 2302 h 3723"/>
                  <a:gd name="T120" fmla="*/ 2898 w 4006"/>
                  <a:gd name="T121" fmla="*/ 2039 h 3723"/>
                  <a:gd name="T122" fmla="*/ 3080 w 4006"/>
                  <a:gd name="T123" fmla="*/ 1935 h 3723"/>
                  <a:gd name="T124" fmla="*/ 3371 w 4006"/>
                  <a:gd name="T125" fmla="*/ 2085 h 37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006" h="3723">
                    <a:moveTo>
                      <a:pt x="3509" y="1987"/>
                    </a:moveTo>
                    <a:lnTo>
                      <a:pt x="3516" y="1975"/>
                    </a:lnTo>
                    <a:lnTo>
                      <a:pt x="3525" y="1965"/>
                    </a:lnTo>
                    <a:lnTo>
                      <a:pt x="3532" y="1954"/>
                    </a:lnTo>
                    <a:lnTo>
                      <a:pt x="3540" y="1943"/>
                    </a:lnTo>
                    <a:lnTo>
                      <a:pt x="3549" y="1928"/>
                    </a:lnTo>
                    <a:lnTo>
                      <a:pt x="3557" y="1914"/>
                    </a:lnTo>
                    <a:lnTo>
                      <a:pt x="3568" y="1900"/>
                    </a:lnTo>
                    <a:lnTo>
                      <a:pt x="3582" y="1882"/>
                    </a:lnTo>
                    <a:lnTo>
                      <a:pt x="3589" y="1872"/>
                    </a:lnTo>
                    <a:lnTo>
                      <a:pt x="3595" y="1863"/>
                    </a:lnTo>
                    <a:lnTo>
                      <a:pt x="3601" y="1853"/>
                    </a:lnTo>
                    <a:lnTo>
                      <a:pt x="3603" y="1845"/>
                    </a:lnTo>
                    <a:lnTo>
                      <a:pt x="3604" y="1838"/>
                    </a:lnTo>
                    <a:lnTo>
                      <a:pt x="3602" y="1832"/>
                    </a:lnTo>
                    <a:lnTo>
                      <a:pt x="3600" y="1826"/>
                    </a:lnTo>
                    <a:lnTo>
                      <a:pt x="3596" y="1820"/>
                    </a:lnTo>
                    <a:lnTo>
                      <a:pt x="3593" y="1815"/>
                    </a:lnTo>
                    <a:lnTo>
                      <a:pt x="3590" y="1809"/>
                    </a:lnTo>
                    <a:lnTo>
                      <a:pt x="3588" y="1805"/>
                    </a:lnTo>
                    <a:lnTo>
                      <a:pt x="3587" y="1799"/>
                    </a:lnTo>
                    <a:lnTo>
                      <a:pt x="3587" y="1796"/>
                    </a:lnTo>
                    <a:lnTo>
                      <a:pt x="3588" y="1794"/>
                    </a:lnTo>
                    <a:lnTo>
                      <a:pt x="3588" y="1790"/>
                    </a:lnTo>
                    <a:lnTo>
                      <a:pt x="3590" y="1788"/>
                    </a:lnTo>
                    <a:lnTo>
                      <a:pt x="3593" y="1787"/>
                    </a:lnTo>
                    <a:lnTo>
                      <a:pt x="3595" y="1786"/>
                    </a:lnTo>
                    <a:lnTo>
                      <a:pt x="3600" y="1782"/>
                    </a:lnTo>
                    <a:lnTo>
                      <a:pt x="3602" y="1777"/>
                    </a:lnTo>
                    <a:lnTo>
                      <a:pt x="3602" y="1762"/>
                    </a:lnTo>
                    <a:lnTo>
                      <a:pt x="3601" y="1745"/>
                    </a:lnTo>
                    <a:lnTo>
                      <a:pt x="3601" y="1743"/>
                    </a:lnTo>
                    <a:lnTo>
                      <a:pt x="3601" y="1741"/>
                    </a:lnTo>
                    <a:lnTo>
                      <a:pt x="3601" y="1738"/>
                    </a:lnTo>
                    <a:lnTo>
                      <a:pt x="3602" y="1735"/>
                    </a:lnTo>
                    <a:lnTo>
                      <a:pt x="3604" y="1731"/>
                    </a:lnTo>
                    <a:lnTo>
                      <a:pt x="3608" y="1730"/>
                    </a:lnTo>
                    <a:lnTo>
                      <a:pt x="3610" y="1729"/>
                    </a:lnTo>
                    <a:lnTo>
                      <a:pt x="3614" y="1729"/>
                    </a:lnTo>
                    <a:lnTo>
                      <a:pt x="3626" y="1736"/>
                    </a:lnTo>
                    <a:lnTo>
                      <a:pt x="3639" y="1745"/>
                    </a:lnTo>
                    <a:lnTo>
                      <a:pt x="3643" y="1748"/>
                    </a:lnTo>
                    <a:lnTo>
                      <a:pt x="3648" y="1751"/>
                    </a:lnTo>
                    <a:lnTo>
                      <a:pt x="3653" y="1751"/>
                    </a:lnTo>
                    <a:lnTo>
                      <a:pt x="3657" y="1750"/>
                    </a:lnTo>
                    <a:lnTo>
                      <a:pt x="3666" y="1742"/>
                    </a:lnTo>
                    <a:lnTo>
                      <a:pt x="3675" y="1732"/>
                    </a:lnTo>
                    <a:lnTo>
                      <a:pt x="3677" y="1731"/>
                    </a:lnTo>
                    <a:lnTo>
                      <a:pt x="3679" y="1731"/>
                    </a:lnTo>
                    <a:lnTo>
                      <a:pt x="3682" y="1732"/>
                    </a:lnTo>
                    <a:lnTo>
                      <a:pt x="3683" y="1735"/>
                    </a:lnTo>
                    <a:lnTo>
                      <a:pt x="3685" y="1739"/>
                    </a:lnTo>
                    <a:lnTo>
                      <a:pt x="3686" y="1746"/>
                    </a:lnTo>
                    <a:lnTo>
                      <a:pt x="3688" y="1751"/>
                    </a:lnTo>
                    <a:lnTo>
                      <a:pt x="3690" y="1756"/>
                    </a:lnTo>
                    <a:lnTo>
                      <a:pt x="3692" y="1760"/>
                    </a:lnTo>
                    <a:lnTo>
                      <a:pt x="3695" y="1763"/>
                    </a:lnTo>
                    <a:lnTo>
                      <a:pt x="3700" y="1765"/>
                    </a:lnTo>
                    <a:lnTo>
                      <a:pt x="3704" y="1769"/>
                    </a:lnTo>
                    <a:lnTo>
                      <a:pt x="3709" y="1770"/>
                    </a:lnTo>
                    <a:lnTo>
                      <a:pt x="3714" y="1771"/>
                    </a:lnTo>
                    <a:lnTo>
                      <a:pt x="3720" y="1771"/>
                    </a:lnTo>
                    <a:lnTo>
                      <a:pt x="3725" y="1771"/>
                    </a:lnTo>
                    <a:lnTo>
                      <a:pt x="3729" y="1770"/>
                    </a:lnTo>
                    <a:lnTo>
                      <a:pt x="3734" y="1768"/>
                    </a:lnTo>
                    <a:lnTo>
                      <a:pt x="3738" y="1765"/>
                    </a:lnTo>
                    <a:lnTo>
                      <a:pt x="3741" y="1761"/>
                    </a:lnTo>
                    <a:lnTo>
                      <a:pt x="3742" y="1755"/>
                    </a:lnTo>
                    <a:lnTo>
                      <a:pt x="3744" y="1749"/>
                    </a:lnTo>
                    <a:lnTo>
                      <a:pt x="3745" y="1743"/>
                    </a:lnTo>
                    <a:lnTo>
                      <a:pt x="3745" y="1737"/>
                    </a:lnTo>
                    <a:lnTo>
                      <a:pt x="3746" y="1729"/>
                    </a:lnTo>
                    <a:lnTo>
                      <a:pt x="3748" y="1720"/>
                    </a:lnTo>
                    <a:lnTo>
                      <a:pt x="3753" y="1713"/>
                    </a:lnTo>
                    <a:lnTo>
                      <a:pt x="3757" y="1707"/>
                    </a:lnTo>
                    <a:lnTo>
                      <a:pt x="3761" y="1701"/>
                    </a:lnTo>
                    <a:lnTo>
                      <a:pt x="3765" y="1699"/>
                    </a:lnTo>
                    <a:lnTo>
                      <a:pt x="3777" y="1692"/>
                    </a:lnTo>
                    <a:lnTo>
                      <a:pt x="3788" y="1683"/>
                    </a:lnTo>
                    <a:lnTo>
                      <a:pt x="3791" y="1679"/>
                    </a:lnTo>
                    <a:lnTo>
                      <a:pt x="3795" y="1675"/>
                    </a:lnTo>
                    <a:lnTo>
                      <a:pt x="3797" y="1670"/>
                    </a:lnTo>
                    <a:lnTo>
                      <a:pt x="3799" y="1666"/>
                    </a:lnTo>
                    <a:lnTo>
                      <a:pt x="3796" y="1651"/>
                    </a:lnTo>
                    <a:lnTo>
                      <a:pt x="3793" y="1637"/>
                    </a:lnTo>
                    <a:lnTo>
                      <a:pt x="3796" y="1632"/>
                    </a:lnTo>
                    <a:lnTo>
                      <a:pt x="3801" y="1628"/>
                    </a:lnTo>
                    <a:lnTo>
                      <a:pt x="3807" y="1624"/>
                    </a:lnTo>
                    <a:lnTo>
                      <a:pt x="3812" y="1619"/>
                    </a:lnTo>
                    <a:lnTo>
                      <a:pt x="3820" y="1612"/>
                    </a:lnTo>
                    <a:lnTo>
                      <a:pt x="3823" y="1606"/>
                    </a:lnTo>
                    <a:lnTo>
                      <a:pt x="3823" y="1601"/>
                    </a:lnTo>
                    <a:lnTo>
                      <a:pt x="3821" y="1598"/>
                    </a:lnTo>
                    <a:lnTo>
                      <a:pt x="3818" y="1593"/>
                    </a:lnTo>
                    <a:lnTo>
                      <a:pt x="3816" y="1590"/>
                    </a:lnTo>
                    <a:lnTo>
                      <a:pt x="3815" y="1586"/>
                    </a:lnTo>
                    <a:lnTo>
                      <a:pt x="3815" y="1581"/>
                    </a:lnTo>
                    <a:lnTo>
                      <a:pt x="3817" y="1578"/>
                    </a:lnTo>
                    <a:lnTo>
                      <a:pt x="3818" y="1575"/>
                    </a:lnTo>
                    <a:lnTo>
                      <a:pt x="3834" y="1560"/>
                    </a:lnTo>
                    <a:lnTo>
                      <a:pt x="3847" y="1544"/>
                    </a:lnTo>
                    <a:lnTo>
                      <a:pt x="3853" y="1535"/>
                    </a:lnTo>
                    <a:lnTo>
                      <a:pt x="3859" y="1525"/>
                    </a:lnTo>
                    <a:lnTo>
                      <a:pt x="3866" y="1511"/>
                    </a:lnTo>
                    <a:lnTo>
                      <a:pt x="3871" y="1494"/>
                    </a:lnTo>
                    <a:lnTo>
                      <a:pt x="3873" y="1490"/>
                    </a:lnTo>
                    <a:lnTo>
                      <a:pt x="3875" y="1485"/>
                    </a:lnTo>
                    <a:lnTo>
                      <a:pt x="3879" y="1480"/>
                    </a:lnTo>
                    <a:lnTo>
                      <a:pt x="3883" y="1475"/>
                    </a:lnTo>
                    <a:lnTo>
                      <a:pt x="3891" y="1468"/>
                    </a:lnTo>
                    <a:lnTo>
                      <a:pt x="3900" y="1459"/>
                    </a:lnTo>
                    <a:lnTo>
                      <a:pt x="3909" y="1443"/>
                    </a:lnTo>
                    <a:lnTo>
                      <a:pt x="3918" y="1428"/>
                    </a:lnTo>
                    <a:lnTo>
                      <a:pt x="3924" y="1423"/>
                    </a:lnTo>
                    <a:lnTo>
                      <a:pt x="3933" y="1420"/>
                    </a:lnTo>
                    <a:lnTo>
                      <a:pt x="3942" y="1416"/>
                    </a:lnTo>
                    <a:lnTo>
                      <a:pt x="3953" y="1412"/>
                    </a:lnTo>
                    <a:lnTo>
                      <a:pt x="3963" y="1409"/>
                    </a:lnTo>
                    <a:lnTo>
                      <a:pt x="3973" y="1405"/>
                    </a:lnTo>
                    <a:lnTo>
                      <a:pt x="3980" y="1401"/>
                    </a:lnTo>
                    <a:lnTo>
                      <a:pt x="3985" y="1395"/>
                    </a:lnTo>
                    <a:lnTo>
                      <a:pt x="3988" y="1390"/>
                    </a:lnTo>
                    <a:lnTo>
                      <a:pt x="3991" y="1382"/>
                    </a:lnTo>
                    <a:lnTo>
                      <a:pt x="3992" y="1373"/>
                    </a:lnTo>
                    <a:lnTo>
                      <a:pt x="3993" y="1365"/>
                    </a:lnTo>
                    <a:lnTo>
                      <a:pt x="3994" y="1357"/>
                    </a:lnTo>
                    <a:lnTo>
                      <a:pt x="3994" y="1351"/>
                    </a:lnTo>
                    <a:lnTo>
                      <a:pt x="3992" y="1349"/>
                    </a:lnTo>
                    <a:lnTo>
                      <a:pt x="3990" y="1348"/>
                    </a:lnTo>
                    <a:lnTo>
                      <a:pt x="3987" y="1348"/>
                    </a:lnTo>
                    <a:lnTo>
                      <a:pt x="3985" y="1348"/>
                    </a:lnTo>
                    <a:lnTo>
                      <a:pt x="3979" y="1349"/>
                    </a:lnTo>
                    <a:lnTo>
                      <a:pt x="3973" y="1351"/>
                    </a:lnTo>
                    <a:lnTo>
                      <a:pt x="3968" y="1351"/>
                    </a:lnTo>
                    <a:lnTo>
                      <a:pt x="3965" y="1351"/>
                    </a:lnTo>
                    <a:lnTo>
                      <a:pt x="3962" y="1349"/>
                    </a:lnTo>
                    <a:lnTo>
                      <a:pt x="3961" y="1348"/>
                    </a:lnTo>
                    <a:lnTo>
                      <a:pt x="3955" y="1338"/>
                    </a:lnTo>
                    <a:lnTo>
                      <a:pt x="3949" y="1329"/>
                    </a:lnTo>
                    <a:lnTo>
                      <a:pt x="3941" y="1321"/>
                    </a:lnTo>
                    <a:lnTo>
                      <a:pt x="3930" y="1313"/>
                    </a:lnTo>
                    <a:lnTo>
                      <a:pt x="3922" y="1304"/>
                    </a:lnTo>
                    <a:lnTo>
                      <a:pt x="3911" y="1297"/>
                    </a:lnTo>
                    <a:lnTo>
                      <a:pt x="3902" y="1290"/>
                    </a:lnTo>
                    <a:lnTo>
                      <a:pt x="3895" y="1282"/>
                    </a:lnTo>
                    <a:lnTo>
                      <a:pt x="3890" y="1275"/>
                    </a:lnTo>
                    <a:lnTo>
                      <a:pt x="3887" y="1266"/>
                    </a:lnTo>
                    <a:lnTo>
                      <a:pt x="3887" y="1260"/>
                    </a:lnTo>
                    <a:lnTo>
                      <a:pt x="3887" y="1254"/>
                    </a:lnTo>
                    <a:lnTo>
                      <a:pt x="3889" y="1251"/>
                    </a:lnTo>
                    <a:lnTo>
                      <a:pt x="3892" y="1243"/>
                    </a:lnTo>
                    <a:lnTo>
                      <a:pt x="3897" y="1237"/>
                    </a:lnTo>
                    <a:lnTo>
                      <a:pt x="3900" y="1232"/>
                    </a:lnTo>
                    <a:lnTo>
                      <a:pt x="3904" y="1228"/>
                    </a:lnTo>
                    <a:lnTo>
                      <a:pt x="3910" y="1223"/>
                    </a:lnTo>
                    <a:lnTo>
                      <a:pt x="3914" y="1223"/>
                    </a:lnTo>
                    <a:lnTo>
                      <a:pt x="3918" y="1222"/>
                    </a:lnTo>
                    <a:lnTo>
                      <a:pt x="3924" y="1222"/>
                    </a:lnTo>
                    <a:lnTo>
                      <a:pt x="3930" y="1222"/>
                    </a:lnTo>
                    <a:lnTo>
                      <a:pt x="3934" y="1221"/>
                    </a:lnTo>
                    <a:lnTo>
                      <a:pt x="3937" y="1221"/>
                    </a:lnTo>
                    <a:lnTo>
                      <a:pt x="3943" y="1219"/>
                    </a:lnTo>
                    <a:lnTo>
                      <a:pt x="3949" y="1215"/>
                    </a:lnTo>
                    <a:lnTo>
                      <a:pt x="3954" y="1210"/>
                    </a:lnTo>
                    <a:lnTo>
                      <a:pt x="3958" y="1207"/>
                    </a:lnTo>
                    <a:lnTo>
                      <a:pt x="3961" y="1203"/>
                    </a:lnTo>
                    <a:lnTo>
                      <a:pt x="3963" y="1200"/>
                    </a:lnTo>
                    <a:lnTo>
                      <a:pt x="3967" y="1195"/>
                    </a:lnTo>
                    <a:lnTo>
                      <a:pt x="3968" y="1190"/>
                    </a:lnTo>
                    <a:lnTo>
                      <a:pt x="3968" y="1182"/>
                    </a:lnTo>
                    <a:lnTo>
                      <a:pt x="3968" y="1175"/>
                    </a:lnTo>
                    <a:lnTo>
                      <a:pt x="3968" y="1174"/>
                    </a:lnTo>
                    <a:lnTo>
                      <a:pt x="3969" y="1171"/>
                    </a:lnTo>
                    <a:lnTo>
                      <a:pt x="3972" y="1170"/>
                    </a:lnTo>
                    <a:lnTo>
                      <a:pt x="3975" y="1170"/>
                    </a:lnTo>
                    <a:lnTo>
                      <a:pt x="3985" y="1171"/>
                    </a:lnTo>
                    <a:lnTo>
                      <a:pt x="3998" y="1175"/>
                    </a:lnTo>
                    <a:lnTo>
                      <a:pt x="4004" y="1176"/>
                    </a:lnTo>
                    <a:lnTo>
                      <a:pt x="4006" y="1177"/>
                    </a:lnTo>
                    <a:lnTo>
                      <a:pt x="4006" y="1175"/>
                    </a:lnTo>
                    <a:lnTo>
                      <a:pt x="4006" y="1172"/>
                    </a:lnTo>
                    <a:lnTo>
                      <a:pt x="4004" y="1166"/>
                    </a:lnTo>
                    <a:lnTo>
                      <a:pt x="4000" y="1160"/>
                    </a:lnTo>
                    <a:lnTo>
                      <a:pt x="3994" y="1152"/>
                    </a:lnTo>
                    <a:lnTo>
                      <a:pt x="3987" y="1145"/>
                    </a:lnTo>
                    <a:lnTo>
                      <a:pt x="3979" y="1138"/>
                    </a:lnTo>
                    <a:lnTo>
                      <a:pt x="3973" y="1134"/>
                    </a:lnTo>
                    <a:lnTo>
                      <a:pt x="3966" y="1132"/>
                    </a:lnTo>
                    <a:lnTo>
                      <a:pt x="3956" y="1132"/>
                    </a:lnTo>
                    <a:lnTo>
                      <a:pt x="3942" y="1136"/>
                    </a:lnTo>
                    <a:lnTo>
                      <a:pt x="3930" y="1137"/>
                    </a:lnTo>
                    <a:lnTo>
                      <a:pt x="3919" y="1131"/>
                    </a:lnTo>
                    <a:lnTo>
                      <a:pt x="3909" y="1127"/>
                    </a:lnTo>
                    <a:lnTo>
                      <a:pt x="3897" y="1131"/>
                    </a:lnTo>
                    <a:lnTo>
                      <a:pt x="3886" y="1137"/>
                    </a:lnTo>
                    <a:lnTo>
                      <a:pt x="3875" y="1143"/>
                    </a:lnTo>
                    <a:lnTo>
                      <a:pt x="3865" y="1146"/>
                    </a:lnTo>
                    <a:lnTo>
                      <a:pt x="3854" y="1146"/>
                    </a:lnTo>
                    <a:lnTo>
                      <a:pt x="3840" y="1145"/>
                    </a:lnTo>
                    <a:lnTo>
                      <a:pt x="3832" y="1145"/>
                    </a:lnTo>
                    <a:lnTo>
                      <a:pt x="3824" y="1145"/>
                    </a:lnTo>
                    <a:lnTo>
                      <a:pt x="3818" y="1146"/>
                    </a:lnTo>
                    <a:lnTo>
                      <a:pt x="3812" y="1150"/>
                    </a:lnTo>
                    <a:lnTo>
                      <a:pt x="3809" y="1153"/>
                    </a:lnTo>
                    <a:lnTo>
                      <a:pt x="3807" y="1159"/>
                    </a:lnTo>
                    <a:lnTo>
                      <a:pt x="3805" y="1164"/>
                    </a:lnTo>
                    <a:lnTo>
                      <a:pt x="3804" y="1170"/>
                    </a:lnTo>
                    <a:lnTo>
                      <a:pt x="3802" y="1176"/>
                    </a:lnTo>
                    <a:lnTo>
                      <a:pt x="3798" y="1181"/>
                    </a:lnTo>
                    <a:lnTo>
                      <a:pt x="3797" y="1182"/>
                    </a:lnTo>
                    <a:lnTo>
                      <a:pt x="3795" y="1181"/>
                    </a:lnTo>
                    <a:lnTo>
                      <a:pt x="3792" y="1180"/>
                    </a:lnTo>
                    <a:lnTo>
                      <a:pt x="3789" y="1178"/>
                    </a:lnTo>
                    <a:lnTo>
                      <a:pt x="3778" y="1171"/>
                    </a:lnTo>
                    <a:lnTo>
                      <a:pt x="3766" y="1163"/>
                    </a:lnTo>
                    <a:lnTo>
                      <a:pt x="3755" y="1153"/>
                    </a:lnTo>
                    <a:lnTo>
                      <a:pt x="3744" y="1143"/>
                    </a:lnTo>
                    <a:lnTo>
                      <a:pt x="3735" y="1133"/>
                    </a:lnTo>
                    <a:lnTo>
                      <a:pt x="3726" y="1121"/>
                    </a:lnTo>
                    <a:lnTo>
                      <a:pt x="3722" y="1117"/>
                    </a:lnTo>
                    <a:lnTo>
                      <a:pt x="3715" y="1108"/>
                    </a:lnTo>
                    <a:lnTo>
                      <a:pt x="3704" y="1098"/>
                    </a:lnTo>
                    <a:lnTo>
                      <a:pt x="3696" y="1087"/>
                    </a:lnTo>
                    <a:lnTo>
                      <a:pt x="3692" y="1080"/>
                    </a:lnTo>
                    <a:lnTo>
                      <a:pt x="3690" y="1073"/>
                    </a:lnTo>
                    <a:lnTo>
                      <a:pt x="3688" y="1070"/>
                    </a:lnTo>
                    <a:lnTo>
                      <a:pt x="3685" y="1067"/>
                    </a:lnTo>
                    <a:lnTo>
                      <a:pt x="3683" y="1064"/>
                    </a:lnTo>
                    <a:lnTo>
                      <a:pt x="3681" y="1063"/>
                    </a:lnTo>
                    <a:lnTo>
                      <a:pt x="3670" y="1062"/>
                    </a:lnTo>
                    <a:lnTo>
                      <a:pt x="3658" y="1063"/>
                    </a:lnTo>
                    <a:lnTo>
                      <a:pt x="3646" y="1065"/>
                    </a:lnTo>
                    <a:lnTo>
                      <a:pt x="3634" y="1068"/>
                    </a:lnTo>
                    <a:lnTo>
                      <a:pt x="3626" y="1068"/>
                    </a:lnTo>
                    <a:lnTo>
                      <a:pt x="3619" y="1068"/>
                    </a:lnTo>
                    <a:lnTo>
                      <a:pt x="3612" y="1065"/>
                    </a:lnTo>
                    <a:lnTo>
                      <a:pt x="3604" y="1063"/>
                    </a:lnTo>
                    <a:lnTo>
                      <a:pt x="3603" y="1062"/>
                    </a:lnTo>
                    <a:lnTo>
                      <a:pt x="3601" y="1059"/>
                    </a:lnTo>
                    <a:lnTo>
                      <a:pt x="3599" y="1056"/>
                    </a:lnTo>
                    <a:lnTo>
                      <a:pt x="3596" y="1051"/>
                    </a:lnTo>
                    <a:lnTo>
                      <a:pt x="3597" y="1042"/>
                    </a:lnTo>
                    <a:lnTo>
                      <a:pt x="3600" y="1030"/>
                    </a:lnTo>
                    <a:lnTo>
                      <a:pt x="3602" y="1019"/>
                    </a:lnTo>
                    <a:lnTo>
                      <a:pt x="3603" y="1010"/>
                    </a:lnTo>
                    <a:lnTo>
                      <a:pt x="3602" y="1008"/>
                    </a:lnTo>
                    <a:lnTo>
                      <a:pt x="3601" y="1007"/>
                    </a:lnTo>
                    <a:lnTo>
                      <a:pt x="3599" y="1006"/>
                    </a:lnTo>
                    <a:lnTo>
                      <a:pt x="3597" y="1006"/>
                    </a:lnTo>
                    <a:lnTo>
                      <a:pt x="3593" y="1006"/>
                    </a:lnTo>
                    <a:lnTo>
                      <a:pt x="3589" y="1006"/>
                    </a:lnTo>
                    <a:lnTo>
                      <a:pt x="3584" y="1007"/>
                    </a:lnTo>
                    <a:lnTo>
                      <a:pt x="3577" y="1010"/>
                    </a:lnTo>
                    <a:lnTo>
                      <a:pt x="3570" y="1014"/>
                    </a:lnTo>
                    <a:lnTo>
                      <a:pt x="3563" y="1020"/>
                    </a:lnTo>
                    <a:lnTo>
                      <a:pt x="3555" y="1031"/>
                    </a:lnTo>
                    <a:lnTo>
                      <a:pt x="3549" y="1043"/>
                    </a:lnTo>
                    <a:lnTo>
                      <a:pt x="3541" y="1049"/>
                    </a:lnTo>
                    <a:lnTo>
                      <a:pt x="3538" y="1052"/>
                    </a:lnTo>
                    <a:lnTo>
                      <a:pt x="3530" y="1055"/>
                    </a:lnTo>
                    <a:lnTo>
                      <a:pt x="3524" y="1055"/>
                    </a:lnTo>
                    <a:lnTo>
                      <a:pt x="3520" y="1055"/>
                    </a:lnTo>
                    <a:lnTo>
                      <a:pt x="3512" y="1055"/>
                    </a:lnTo>
                    <a:lnTo>
                      <a:pt x="3507" y="1054"/>
                    </a:lnTo>
                    <a:lnTo>
                      <a:pt x="3503" y="1050"/>
                    </a:lnTo>
                    <a:lnTo>
                      <a:pt x="3501" y="1045"/>
                    </a:lnTo>
                    <a:lnTo>
                      <a:pt x="3500" y="1039"/>
                    </a:lnTo>
                    <a:lnTo>
                      <a:pt x="3500" y="1036"/>
                    </a:lnTo>
                    <a:lnTo>
                      <a:pt x="3499" y="1033"/>
                    </a:lnTo>
                    <a:lnTo>
                      <a:pt x="3496" y="1031"/>
                    </a:lnTo>
                    <a:lnTo>
                      <a:pt x="3495" y="1030"/>
                    </a:lnTo>
                    <a:lnTo>
                      <a:pt x="3490" y="1027"/>
                    </a:lnTo>
                    <a:lnTo>
                      <a:pt x="3486" y="1026"/>
                    </a:lnTo>
                    <a:lnTo>
                      <a:pt x="3481" y="1024"/>
                    </a:lnTo>
                    <a:lnTo>
                      <a:pt x="3476" y="1021"/>
                    </a:lnTo>
                    <a:lnTo>
                      <a:pt x="3471" y="1017"/>
                    </a:lnTo>
                    <a:lnTo>
                      <a:pt x="3469" y="1012"/>
                    </a:lnTo>
                    <a:lnTo>
                      <a:pt x="3469" y="1011"/>
                    </a:lnTo>
                    <a:lnTo>
                      <a:pt x="3469" y="1010"/>
                    </a:lnTo>
                    <a:lnTo>
                      <a:pt x="3470" y="996"/>
                    </a:lnTo>
                    <a:lnTo>
                      <a:pt x="3473" y="976"/>
                    </a:lnTo>
                    <a:lnTo>
                      <a:pt x="3474" y="963"/>
                    </a:lnTo>
                    <a:lnTo>
                      <a:pt x="3473" y="951"/>
                    </a:lnTo>
                    <a:lnTo>
                      <a:pt x="3471" y="945"/>
                    </a:lnTo>
                    <a:lnTo>
                      <a:pt x="3469" y="941"/>
                    </a:lnTo>
                    <a:lnTo>
                      <a:pt x="3467" y="937"/>
                    </a:lnTo>
                    <a:lnTo>
                      <a:pt x="3463" y="933"/>
                    </a:lnTo>
                    <a:lnTo>
                      <a:pt x="3453" y="929"/>
                    </a:lnTo>
                    <a:lnTo>
                      <a:pt x="3439" y="925"/>
                    </a:lnTo>
                    <a:lnTo>
                      <a:pt x="3423" y="923"/>
                    </a:lnTo>
                    <a:lnTo>
                      <a:pt x="3405" y="923"/>
                    </a:lnTo>
                    <a:lnTo>
                      <a:pt x="3396" y="922"/>
                    </a:lnTo>
                    <a:lnTo>
                      <a:pt x="3389" y="923"/>
                    </a:lnTo>
                    <a:lnTo>
                      <a:pt x="3381" y="923"/>
                    </a:lnTo>
                    <a:lnTo>
                      <a:pt x="3375" y="922"/>
                    </a:lnTo>
                    <a:lnTo>
                      <a:pt x="3371" y="920"/>
                    </a:lnTo>
                    <a:lnTo>
                      <a:pt x="3368" y="919"/>
                    </a:lnTo>
                    <a:lnTo>
                      <a:pt x="3364" y="914"/>
                    </a:lnTo>
                    <a:lnTo>
                      <a:pt x="3357" y="912"/>
                    </a:lnTo>
                    <a:lnTo>
                      <a:pt x="3354" y="912"/>
                    </a:lnTo>
                    <a:lnTo>
                      <a:pt x="3349" y="912"/>
                    </a:lnTo>
                    <a:lnTo>
                      <a:pt x="3345" y="913"/>
                    </a:lnTo>
                    <a:lnTo>
                      <a:pt x="3342" y="914"/>
                    </a:lnTo>
                    <a:lnTo>
                      <a:pt x="3335" y="920"/>
                    </a:lnTo>
                    <a:lnTo>
                      <a:pt x="3326" y="928"/>
                    </a:lnTo>
                    <a:lnTo>
                      <a:pt x="3325" y="928"/>
                    </a:lnTo>
                    <a:lnTo>
                      <a:pt x="3324" y="929"/>
                    </a:lnTo>
                    <a:lnTo>
                      <a:pt x="3314" y="933"/>
                    </a:lnTo>
                    <a:lnTo>
                      <a:pt x="3305" y="936"/>
                    </a:lnTo>
                    <a:lnTo>
                      <a:pt x="3295" y="937"/>
                    </a:lnTo>
                    <a:lnTo>
                      <a:pt x="3287" y="937"/>
                    </a:lnTo>
                    <a:lnTo>
                      <a:pt x="3279" y="937"/>
                    </a:lnTo>
                    <a:lnTo>
                      <a:pt x="3273" y="939"/>
                    </a:lnTo>
                    <a:lnTo>
                      <a:pt x="3268" y="942"/>
                    </a:lnTo>
                    <a:lnTo>
                      <a:pt x="3264" y="947"/>
                    </a:lnTo>
                    <a:lnTo>
                      <a:pt x="3261" y="950"/>
                    </a:lnTo>
                    <a:lnTo>
                      <a:pt x="3257" y="952"/>
                    </a:lnTo>
                    <a:lnTo>
                      <a:pt x="3253" y="954"/>
                    </a:lnTo>
                    <a:lnTo>
                      <a:pt x="3249" y="954"/>
                    </a:lnTo>
                    <a:lnTo>
                      <a:pt x="3238" y="945"/>
                    </a:lnTo>
                    <a:lnTo>
                      <a:pt x="3217" y="933"/>
                    </a:lnTo>
                    <a:lnTo>
                      <a:pt x="3203" y="929"/>
                    </a:lnTo>
                    <a:lnTo>
                      <a:pt x="3188" y="924"/>
                    </a:lnTo>
                    <a:lnTo>
                      <a:pt x="3175" y="920"/>
                    </a:lnTo>
                    <a:lnTo>
                      <a:pt x="3161" y="917"/>
                    </a:lnTo>
                    <a:lnTo>
                      <a:pt x="3154" y="913"/>
                    </a:lnTo>
                    <a:lnTo>
                      <a:pt x="3148" y="909"/>
                    </a:lnTo>
                    <a:lnTo>
                      <a:pt x="3143" y="903"/>
                    </a:lnTo>
                    <a:lnTo>
                      <a:pt x="3138" y="897"/>
                    </a:lnTo>
                    <a:lnTo>
                      <a:pt x="3136" y="891"/>
                    </a:lnTo>
                    <a:lnTo>
                      <a:pt x="3134" y="885"/>
                    </a:lnTo>
                    <a:lnTo>
                      <a:pt x="3135" y="880"/>
                    </a:lnTo>
                    <a:lnTo>
                      <a:pt x="3136" y="876"/>
                    </a:lnTo>
                    <a:lnTo>
                      <a:pt x="3140" y="870"/>
                    </a:lnTo>
                    <a:lnTo>
                      <a:pt x="3141" y="866"/>
                    </a:lnTo>
                    <a:lnTo>
                      <a:pt x="3140" y="860"/>
                    </a:lnTo>
                    <a:lnTo>
                      <a:pt x="3138" y="854"/>
                    </a:lnTo>
                    <a:lnTo>
                      <a:pt x="3136" y="851"/>
                    </a:lnTo>
                    <a:lnTo>
                      <a:pt x="3134" y="849"/>
                    </a:lnTo>
                    <a:lnTo>
                      <a:pt x="3131" y="848"/>
                    </a:lnTo>
                    <a:lnTo>
                      <a:pt x="3128" y="848"/>
                    </a:lnTo>
                    <a:lnTo>
                      <a:pt x="3123" y="848"/>
                    </a:lnTo>
                    <a:lnTo>
                      <a:pt x="3118" y="849"/>
                    </a:lnTo>
                    <a:lnTo>
                      <a:pt x="3112" y="853"/>
                    </a:lnTo>
                    <a:lnTo>
                      <a:pt x="3105" y="856"/>
                    </a:lnTo>
                    <a:lnTo>
                      <a:pt x="3098" y="860"/>
                    </a:lnTo>
                    <a:lnTo>
                      <a:pt x="3092" y="863"/>
                    </a:lnTo>
                    <a:lnTo>
                      <a:pt x="3086" y="865"/>
                    </a:lnTo>
                    <a:lnTo>
                      <a:pt x="3080" y="865"/>
                    </a:lnTo>
                    <a:lnTo>
                      <a:pt x="3070" y="865"/>
                    </a:lnTo>
                    <a:lnTo>
                      <a:pt x="3059" y="863"/>
                    </a:lnTo>
                    <a:lnTo>
                      <a:pt x="3053" y="863"/>
                    </a:lnTo>
                    <a:lnTo>
                      <a:pt x="3048" y="865"/>
                    </a:lnTo>
                    <a:lnTo>
                      <a:pt x="3045" y="866"/>
                    </a:lnTo>
                    <a:lnTo>
                      <a:pt x="3041" y="868"/>
                    </a:lnTo>
                    <a:lnTo>
                      <a:pt x="3039" y="870"/>
                    </a:lnTo>
                    <a:lnTo>
                      <a:pt x="3036" y="874"/>
                    </a:lnTo>
                    <a:lnTo>
                      <a:pt x="3035" y="878"/>
                    </a:lnTo>
                    <a:lnTo>
                      <a:pt x="3034" y="882"/>
                    </a:lnTo>
                    <a:lnTo>
                      <a:pt x="3033" y="887"/>
                    </a:lnTo>
                    <a:lnTo>
                      <a:pt x="3030" y="891"/>
                    </a:lnTo>
                    <a:lnTo>
                      <a:pt x="3028" y="893"/>
                    </a:lnTo>
                    <a:lnTo>
                      <a:pt x="3026" y="894"/>
                    </a:lnTo>
                    <a:lnTo>
                      <a:pt x="3022" y="895"/>
                    </a:lnTo>
                    <a:lnTo>
                      <a:pt x="3018" y="895"/>
                    </a:lnTo>
                    <a:lnTo>
                      <a:pt x="3014" y="894"/>
                    </a:lnTo>
                    <a:lnTo>
                      <a:pt x="3008" y="893"/>
                    </a:lnTo>
                    <a:lnTo>
                      <a:pt x="3003" y="892"/>
                    </a:lnTo>
                    <a:lnTo>
                      <a:pt x="2997" y="892"/>
                    </a:lnTo>
                    <a:lnTo>
                      <a:pt x="2992" y="894"/>
                    </a:lnTo>
                    <a:lnTo>
                      <a:pt x="2989" y="895"/>
                    </a:lnTo>
                    <a:lnTo>
                      <a:pt x="2980" y="903"/>
                    </a:lnTo>
                    <a:lnTo>
                      <a:pt x="2972" y="910"/>
                    </a:lnTo>
                    <a:lnTo>
                      <a:pt x="2968" y="913"/>
                    </a:lnTo>
                    <a:lnTo>
                      <a:pt x="2963" y="914"/>
                    </a:lnTo>
                    <a:lnTo>
                      <a:pt x="2957" y="914"/>
                    </a:lnTo>
                    <a:lnTo>
                      <a:pt x="2951" y="912"/>
                    </a:lnTo>
                    <a:lnTo>
                      <a:pt x="2946" y="910"/>
                    </a:lnTo>
                    <a:lnTo>
                      <a:pt x="2941" y="906"/>
                    </a:lnTo>
                    <a:lnTo>
                      <a:pt x="2936" y="903"/>
                    </a:lnTo>
                    <a:lnTo>
                      <a:pt x="2935" y="898"/>
                    </a:lnTo>
                    <a:lnTo>
                      <a:pt x="2932" y="886"/>
                    </a:lnTo>
                    <a:lnTo>
                      <a:pt x="2929" y="874"/>
                    </a:lnTo>
                    <a:lnTo>
                      <a:pt x="2927" y="862"/>
                    </a:lnTo>
                    <a:lnTo>
                      <a:pt x="2923" y="851"/>
                    </a:lnTo>
                    <a:lnTo>
                      <a:pt x="2921" y="838"/>
                    </a:lnTo>
                    <a:lnTo>
                      <a:pt x="2921" y="825"/>
                    </a:lnTo>
                    <a:lnTo>
                      <a:pt x="2921" y="819"/>
                    </a:lnTo>
                    <a:lnTo>
                      <a:pt x="2919" y="816"/>
                    </a:lnTo>
                    <a:lnTo>
                      <a:pt x="2915" y="813"/>
                    </a:lnTo>
                    <a:lnTo>
                      <a:pt x="2908" y="813"/>
                    </a:lnTo>
                    <a:lnTo>
                      <a:pt x="2902" y="813"/>
                    </a:lnTo>
                    <a:lnTo>
                      <a:pt x="2897" y="816"/>
                    </a:lnTo>
                    <a:lnTo>
                      <a:pt x="2892" y="818"/>
                    </a:lnTo>
                    <a:lnTo>
                      <a:pt x="2888" y="823"/>
                    </a:lnTo>
                    <a:lnTo>
                      <a:pt x="2883" y="829"/>
                    </a:lnTo>
                    <a:lnTo>
                      <a:pt x="2879" y="835"/>
                    </a:lnTo>
                    <a:lnTo>
                      <a:pt x="2878" y="842"/>
                    </a:lnTo>
                    <a:lnTo>
                      <a:pt x="2877" y="849"/>
                    </a:lnTo>
                    <a:lnTo>
                      <a:pt x="2878" y="856"/>
                    </a:lnTo>
                    <a:lnTo>
                      <a:pt x="2879" y="863"/>
                    </a:lnTo>
                    <a:lnTo>
                      <a:pt x="2883" y="869"/>
                    </a:lnTo>
                    <a:lnTo>
                      <a:pt x="2885" y="875"/>
                    </a:lnTo>
                    <a:lnTo>
                      <a:pt x="2888" y="881"/>
                    </a:lnTo>
                    <a:lnTo>
                      <a:pt x="2890" y="886"/>
                    </a:lnTo>
                    <a:lnTo>
                      <a:pt x="2891" y="892"/>
                    </a:lnTo>
                    <a:lnTo>
                      <a:pt x="2890" y="897"/>
                    </a:lnTo>
                    <a:lnTo>
                      <a:pt x="2888" y="900"/>
                    </a:lnTo>
                    <a:lnTo>
                      <a:pt x="2884" y="903"/>
                    </a:lnTo>
                    <a:lnTo>
                      <a:pt x="2881" y="905"/>
                    </a:lnTo>
                    <a:lnTo>
                      <a:pt x="2876" y="907"/>
                    </a:lnTo>
                    <a:lnTo>
                      <a:pt x="2866" y="912"/>
                    </a:lnTo>
                    <a:lnTo>
                      <a:pt x="2858" y="916"/>
                    </a:lnTo>
                    <a:lnTo>
                      <a:pt x="2846" y="922"/>
                    </a:lnTo>
                    <a:lnTo>
                      <a:pt x="2835" y="929"/>
                    </a:lnTo>
                    <a:lnTo>
                      <a:pt x="2829" y="931"/>
                    </a:lnTo>
                    <a:lnTo>
                      <a:pt x="2826" y="932"/>
                    </a:lnTo>
                    <a:lnTo>
                      <a:pt x="2821" y="932"/>
                    </a:lnTo>
                    <a:lnTo>
                      <a:pt x="2818" y="930"/>
                    </a:lnTo>
                    <a:lnTo>
                      <a:pt x="2815" y="928"/>
                    </a:lnTo>
                    <a:lnTo>
                      <a:pt x="2813" y="925"/>
                    </a:lnTo>
                    <a:lnTo>
                      <a:pt x="2810" y="925"/>
                    </a:lnTo>
                    <a:lnTo>
                      <a:pt x="2808" y="925"/>
                    </a:lnTo>
                    <a:lnTo>
                      <a:pt x="2804" y="929"/>
                    </a:lnTo>
                    <a:lnTo>
                      <a:pt x="2798" y="936"/>
                    </a:lnTo>
                    <a:lnTo>
                      <a:pt x="2795" y="942"/>
                    </a:lnTo>
                    <a:lnTo>
                      <a:pt x="2790" y="947"/>
                    </a:lnTo>
                    <a:lnTo>
                      <a:pt x="2785" y="949"/>
                    </a:lnTo>
                    <a:lnTo>
                      <a:pt x="2777" y="952"/>
                    </a:lnTo>
                    <a:lnTo>
                      <a:pt x="2774" y="952"/>
                    </a:lnTo>
                    <a:lnTo>
                      <a:pt x="2770" y="952"/>
                    </a:lnTo>
                    <a:lnTo>
                      <a:pt x="2766" y="950"/>
                    </a:lnTo>
                    <a:lnTo>
                      <a:pt x="2764" y="948"/>
                    </a:lnTo>
                    <a:lnTo>
                      <a:pt x="2759" y="942"/>
                    </a:lnTo>
                    <a:lnTo>
                      <a:pt x="2755" y="933"/>
                    </a:lnTo>
                    <a:lnTo>
                      <a:pt x="2751" y="930"/>
                    </a:lnTo>
                    <a:lnTo>
                      <a:pt x="2747" y="928"/>
                    </a:lnTo>
                    <a:lnTo>
                      <a:pt x="2741" y="928"/>
                    </a:lnTo>
                    <a:lnTo>
                      <a:pt x="2735" y="928"/>
                    </a:lnTo>
                    <a:lnTo>
                      <a:pt x="2724" y="930"/>
                    </a:lnTo>
                    <a:lnTo>
                      <a:pt x="2713" y="935"/>
                    </a:lnTo>
                    <a:lnTo>
                      <a:pt x="2709" y="937"/>
                    </a:lnTo>
                    <a:lnTo>
                      <a:pt x="2706" y="938"/>
                    </a:lnTo>
                    <a:lnTo>
                      <a:pt x="2702" y="939"/>
                    </a:lnTo>
                    <a:lnTo>
                      <a:pt x="2700" y="938"/>
                    </a:lnTo>
                    <a:lnTo>
                      <a:pt x="2696" y="938"/>
                    </a:lnTo>
                    <a:lnTo>
                      <a:pt x="2694" y="936"/>
                    </a:lnTo>
                    <a:lnTo>
                      <a:pt x="2692" y="932"/>
                    </a:lnTo>
                    <a:lnTo>
                      <a:pt x="2688" y="929"/>
                    </a:lnTo>
                    <a:lnTo>
                      <a:pt x="2684" y="925"/>
                    </a:lnTo>
                    <a:lnTo>
                      <a:pt x="2682" y="923"/>
                    </a:lnTo>
                    <a:lnTo>
                      <a:pt x="2677" y="920"/>
                    </a:lnTo>
                    <a:lnTo>
                      <a:pt x="2674" y="920"/>
                    </a:lnTo>
                    <a:lnTo>
                      <a:pt x="2667" y="920"/>
                    </a:lnTo>
                    <a:lnTo>
                      <a:pt x="2658" y="922"/>
                    </a:lnTo>
                    <a:lnTo>
                      <a:pt x="2650" y="922"/>
                    </a:lnTo>
                    <a:lnTo>
                      <a:pt x="2640" y="922"/>
                    </a:lnTo>
                    <a:lnTo>
                      <a:pt x="2630" y="920"/>
                    </a:lnTo>
                    <a:lnTo>
                      <a:pt x="2620" y="917"/>
                    </a:lnTo>
                    <a:lnTo>
                      <a:pt x="2611" y="912"/>
                    </a:lnTo>
                    <a:lnTo>
                      <a:pt x="2602" y="906"/>
                    </a:lnTo>
                    <a:lnTo>
                      <a:pt x="2599" y="903"/>
                    </a:lnTo>
                    <a:lnTo>
                      <a:pt x="2595" y="898"/>
                    </a:lnTo>
                    <a:lnTo>
                      <a:pt x="2592" y="893"/>
                    </a:lnTo>
                    <a:lnTo>
                      <a:pt x="2589" y="887"/>
                    </a:lnTo>
                    <a:lnTo>
                      <a:pt x="2587" y="882"/>
                    </a:lnTo>
                    <a:lnTo>
                      <a:pt x="2583" y="879"/>
                    </a:lnTo>
                    <a:lnTo>
                      <a:pt x="2580" y="876"/>
                    </a:lnTo>
                    <a:lnTo>
                      <a:pt x="2576" y="874"/>
                    </a:lnTo>
                    <a:lnTo>
                      <a:pt x="2568" y="873"/>
                    </a:lnTo>
                    <a:lnTo>
                      <a:pt x="2558" y="872"/>
                    </a:lnTo>
                    <a:lnTo>
                      <a:pt x="2550" y="869"/>
                    </a:lnTo>
                    <a:lnTo>
                      <a:pt x="2542" y="866"/>
                    </a:lnTo>
                    <a:lnTo>
                      <a:pt x="2532" y="859"/>
                    </a:lnTo>
                    <a:lnTo>
                      <a:pt x="2522" y="849"/>
                    </a:lnTo>
                    <a:lnTo>
                      <a:pt x="2508" y="837"/>
                    </a:lnTo>
                    <a:lnTo>
                      <a:pt x="2498" y="828"/>
                    </a:lnTo>
                    <a:lnTo>
                      <a:pt x="2493" y="823"/>
                    </a:lnTo>
                    <a:lnTo>
                      <a:pt x="2491" y="817"/>
                    </a:lnTo>
                    <a:lnTo>
                      <a:pt x="2488" y="812"/>
                    </a:lnTo>
                    <a:lnTo>
                      <a:pt x="2487" y="806"/>
                    </a:lnTo>
                    <a:lnTo>
                      <a:pt x="2487" y="800"/>
                    </a:lnTo>
                    <a:lnTo>
                      <a:pt x="2487" y="796"/>
                    </a:lnTo>
                    <a:lnTo>
                      <a:pt x="2488" y="792"/>
                    </a:lnTo>
                    <a:lnTo>
                      <a:pt x="2489" y="790"/>
                    </a:lnTo>
                    <a:lnTo>
                      <a:pt x="2494" y="785"/>
                    </a:lnTo>
                    <a:lnTo>
                      <a:pt x="2501" y="781"/>
                    </a:lnTo>
                    <a:lnTo>
                      <a:pt x="2508" y="779"/>
                    </a:lnTo>
                    <a:lnTo>
                      <a:pt x="2516" y="775"/>
                    </a:lnTo>
                    <a:lnTo>
                      <a:pt x="2524" y="771"/>
                    </a:lnTo>
                    <a:lnTo>
                      <a:pt x="2531" y="764"/>
                    </a:lnTo>
                    <a:lnTo>
                      <a:pt x="2533" y="759"/>
                    </a:lnTo>
                    <a:lnTo>
                      <a:pt x="2536" y="756"/>
                    </a:lnTo>
                    <a:lnTo>
                      <a:pt x="2537" y="753"/>
                    </a:lnTo>
                    <a:lnTo>
                      <a:pt x="2537" y="750"/>
                    </a:lnTo>
                    <a:lnTo>
                      <a:pt x="2536" y="748"/>
                    </a:lnTo>
                    <a:lnTo>
                      <a:pt x="2535" y="746"/>
                    </a:lnTo>
                    <a:lnTo>
                      <a:pt x="2532" y="744"/>
                    </a:lnTo>
                    <a:lnTo>
                      <a:pt x="2529" y="743"/>
                    </a:lnTo>
                    <a:lnTo>
                      <a:pt x="2523" y="742"/>
                    </a:lnTo>
                    <a:lnTo>
                      <a:pt x="2519" y="739"/>
                    </a:lnTo>
                    <a:lnTo>
                      <a:pt x="2518" y="736"/>
                    </a:lnTo>
                    <a:lnTo>
                      <a:pt x="2517" y="734"/>
                    </a:lnTo>
                    <a:lnTo>
                      <a:pt x="2518" y="731"/>
                    </a:lnTo>
                    <a:lnTo>
                      <a:pt x="2519" y="727"/>
                    </a:lnTo>
                    <a:lnTo>
                      <a:pt x="2522" y="721"/>
                    </a:lnTo>
                    <a:lnTo>
                      <a:pt x="2523" y="716"/>
                    </a:lnTo>
                    <a:lnTo>
                      <a:pt x="2524" y="710"/>
                    </a:lnTo>
                    <a:lnTo>
                      <a:pt x="2523" y="701"/>
                    </a:lnTo>
                    <a:lnTo>
                      <a:pt x="2520" y="686"/>
                    </a:lnTo>
                    <a:lnTo>
                      <a:pt x="2516" y="671"/>
                    </a:lnTo>
                    <a:lnTo>
                      <a:pt x="2511" y="655"/>
                    </a:lnTo>
                    <a:lnTo>
                      <a:pt x="2507" y="641"/>
                    </a:lnTo>
                    <a:lnTo>
                      <a:pt x="2507" y="635"/>
                    </a:lnTo>
                    <a:lnTo>
                      <a:pt x="2507" y="632"/>
                    </a:lnTo>
                    <a:lnTo>
                      <a:pt x="2507" y="628"/>
                    </a:lnTo>
                    <a:lnTo>
                      <a:pt x="2508" y="627"/>
                    </a:lnTo>
                    <a:lnTo>
                      <a:pt x="2514" y="624"/>
                    </a:lnTo>
                    <a:lnTo>
                      <a:pt x="2522" y="626"/>
                    </a:lnTo>
                    <a:lnTo>
                      <a:pt x="2530" y="626"/>
                    </a:lnTo>
                    <a:lnTo>
                      <a:pt x="2537" y="626"/>
                    </a:lnTo>
                    <a:lnTo>
                      <a:pt x="2539" y="626"/>
                    </a:lnTo>
                    <a:lnTo>
                      <a:pt x="2542" y="624"/>
                    </a:lnTo>
                    <a:lnTo>
                      <a:pt x="2544" y="622"/>
                    </a:lnTo>
                    <a:lnTo>
                      <a:pt x="2544" y="620"/>
                    </a:lnTo>
                    <a:lnTo>
                      <a:pt x="2543" y="617"/>
                    </a:lnTo>
                    <a:lnTo>
                      <a:pt x="2543" y="615"/>
                    </a:lnTo>
                    <a:lnTo>
                      <a:pt x="2542" y="613"/>
                    </a:lnTo>
                    <a:lnTo>
                      <a:pt x="2539" y="611"/>
                    </a:lnTo>
                    <a:lnTo>
                      <a:pt x="2533" y="609"/>
                    </a:lnTo>
                    <a:lnTo>
                      <a:pt x="2525" y="608"/>
                    </a:lnTo>
                    <a:lnTo>
                      <a:pt x="2516" y="605"/>
                    </a:lnTo>
                    <a:lnTo>
                      <a:pt x="2508" y="603"/>
                    </a:lnTo>
                    <a:lnTo>
                      <a:pt x="2502" y="599"/>
                    </a:lnTo>
                    <a:lnTo>
                      <a:pt x="2497" y="592"/>
                    </a:lnTo>
                    <a:lnTo>
                      <a:pt x="2488" y="585"/>
                    </a:lnTo>
                    <a:lnTo>
                      <a:pt x="2480" y="576"/>
                    </a:lnTo>
                    <a:lnTo>
                      <a:pt x="2475" y="571"/>
                    </a:lnTo>
                    <a:lnTo>
                      <a:pt x="2472" y="564"/>
                    </a:lnTo>
                    <a:lnTo>
                      <a:pt x="2467" y="557"/>
                    </a:lnTo>
                    <a:lnTo>
                      <a:pt x="2463" y="547"/>
                    </a:lnTo>
                    <a:lnTo>
                      <a:pt x="2460" y="538"/>
                    </a:lnTo>
                    <a:lnTo>
                      <a:pt x="2459" y="531"/>
                    </a:lnTo>
                    <a:lnTo>
                      <a:pt x="2457" y="523"/>
                    </a:lnTo>
                    <a:lnTo>
                      <a:pt x="2457" y="517"/>
                    </a:lnTo>
                    <a:lnTo>
                      <a:pt x="2459" y="506"/>
                    </a:lnTo>
                    <a:lnTo>
                      <a:pt x="2460" y="495"/>
                    </a:lnTo>
                    <a:lnTo>
                      <a:pt x="2459" y="488"/>
                    </a:lnTo>
                    <a:lnTo>
                      <a:pt x="2456" y="482"/>
                    </a:lnTo>
                    <a:lnTo>
                      <a:pt x="2453" y="475"/>
                    </a:lnTo>
                    <a:lnTo>
                      <a:pt x="2448" y="469"/>
                    </a:lnTo>
                    <a:lnTo>
                      <a:pt x="2442" y="463"/>
                    </a:lnTo>
                    <a:lnTo>
                      <a:pt x="2435" y="457"/>
                    </a:lnTo>
                    <a:lnTo>
                      <a:pt x="2426" y="453"/>
                    </a:lnTo>
                    <a:lnTo>
                      <a:pt x="2418" y="450"/>
                    </a:lnTo>
                    <a:lnTo>
                      <a:pt x="2409" y="447"/>
                    </a:lnTo>
                    <a:lnTo>
                      <a:pt x="2400" y="446"/>
                    </a:lnTo>
                    <a:lnTo>
                      <a:pt x="2391" y="446"/>
                    </a:lnTo>
                    <a:lnTo>
                      <a:pt x="2381" y="446"/>
                    </a:lnTo>
                    <a:lnTo>
                      <a:pt x="2362" y="449"/>
                    </a:lnTo>
                    <a:lnTo>
                      <a:pt x="2347" y="450"/>
                    </a:lnTo>
                    <a:lnTo>
                      <a:pt x="2331" y="450"/>
                    </a:lnTo>
                    <a:lnTo>
                      <a:pt x="2315" y="450"/>
                    </a:lnTo>
                    <a:lnTo>
                      <a:pt x="2308" y="449"/>
                    </a:lnTo>
                    <a:lnTo>
                      <a:pt x="2300" y="446"/>
                    </a:lnTo>
                    <a:lnTo>
                      <a:pt x="2294" y="444"/>
                    </a:lnTo>
                    <a:lnTo>
                      <a:pt x="2291" y="440"/>
                    </a:lnTo>
                    <a:lnTo>
                      <a:pt x="2287" y="437"/>
                    </a:lnTo>
                    <a:lnTo>
                      <a:pt x="2283" y="434"/>
                    </a:lnTo>
                    <a:lnTo>
                      <a:pt x="2279" y="433"/>
                    </a:lnTo>
                    <a:lnTo>
                      <a:pt x="2275" y="432"/>
                    </a:lnTo>
                    <a:lnTo>
                      <a:pt x="2271" y="431"/>
                    </a:lnTo>
                    <a:lnTo>
                      <a:pt x="2267" y="432"/>
                    </a:lnTo>
                    <a:lnTo>
                      <a:pt x="2264" y="432"/>
                    </a:lnTo>
                    <a:lnTo>
                      <a:pt x="2260" y="434"/>
                    </a:lnTo>
                    <a:lnTo>
                      <a:pt x="2254" y="437"/>
                    </a:lnTo>
                    <a:lnTo>
                      <a:pt x="2246" y="439"/>
                    </a:lnTo>
                    <a:lnTo>
                      <a:pt x="2241" y="438"/>
                    </a:lnTo>
                    <a:lnTo>
                      <a:pt x="2237" y="438"/>
                    </a:lnTo>
                    <a:lnTo>
                      <a:pt x="2234" y="435"/>
                    </a:lnTo>
                    <a:lnTo>
                      <a:pt x="2231" y="433"/>
                    </a:lnTo>
                    <a:lnTo>
                      <a:pt x="2229" y="428"/>
                    </a:lnTo>
                    <a:lnTo>
                      <a:pt x="2228" y="425"/>
                    </a:lnTo>
                    <a:lnTo>
                      <a:pt x="2228" y="420"/>
                    </a:lnTo>
                    <a:lnTo>
                      <a:pt x="2229" y="415"/>
                    </a:lnTo>
                    <a:lnTo>
                      <a:pt x="2231" y="405"/>
                    </a:lnTo>
                    <a:lnTo>
                      <a:pt x="2235" y="394"/>
                    </a:lnTo>
                    <a:lnTo>
                      <a:pt x="2237" y="389"/>
                    </a:lnTo>
                    <a:lnTo>
                      <a:pt x="2237" y="386"/>
                    </a:lnTo>
                    <a:lnTo>
                      <a:pt x="2237" y="383"/>
                    </a:lnTo>
                    <a:lnTo>
                      <a:pt x="2236" y="382"/>
                    </a:lnTo>
                    <a:lnTo>
                      <a:pt x="2234" y="381"/>
                    </a:lnTo>
                    <a:lnTo>
                      <a:pt x="2231" y="382"/>
                    </a:lnTo>
                    <a:lnTo>
                      <a:pt x="2228" y="383"/>
                    </a:lnTo>
                    <a:lnTo>
                      <a:pt x="2224" y="386"/>
                    </a:lnTo>
                    <a:lnTo>
                      <a:pt x="2217" y="393"/>
                    </a:lnTo>
                    <a:lnTo>
                      <a:pt x="2210" y="397"/>
                    </a:lnTo>
                    <a:lnTo>
                      <a:pt x="2206" y="399"/>
                    </a:lnTo>
                    <a:lnTo>
                      <a:pt x="2203" y="400"/>
                    </a:lnTo>
                    <a:lnTo>
                      <a:pt x="2197" y="401"/>
                    </a:lnTo>
                    <a:lnTo>
                      <a:pt x="2191" y="402"/>
                    </a:lnTo>
                    <a:lnTo>
                      <a:pt x="2183" y="402"/>
                    </a:lnTo>
                    <a:lnTo>
                      <a:pt x="2173" y="401"/>
                    </a:lnTo>
                    <a:lnTo>
                      <a:pt x="2164" y="399"/>
                    </a:lnTo>
                    <a:lnTo>
                      <a:pt x="2153" y="395"/>
                    </a:lnTo>
                    <a:lnTo>
                      <a:pt x="2142" y="391"/>
                    </a:lnTo>
                    <a:lnTo>
                      <a:pt x="2133" y="388"/>
                    </a:lnTo>
                    <a:lnTo>
                      <a:pt x="2124" y="384"/>
                    </a:lnTo>
                    <a:lnTo>
                      <a:pt x="2120" y="381"/>
                    </a:lnTo>
                    <a:lnTo>
                      <a:pt x="2116" y="376"/>
                    </a:lnTo>
                    <a:lnTo>
                      <a:pt x="2114" y="372"/>
                    </a:lnTo>
                    <a:lnTo>
                      <a:pt x="2113" y="368"/>
                    </a:lnTo>
                    <a:lnTo>
                      <a:pt x="2113" y="363"/>
                    </a:lnTo>
                    <a:lnTo>
                      <a:pt x="2114" y="352"/>
                    </a:lnTo>
                    <a:lnTo>
                      <a:pt x="2116" y="343"/>
                    </a:lnTo>
                    <a:lnTo>
                      <a:pt x="2117" y="339"/>
                    </a:lnTo>
                    <a:lnTo>
                      <a:pt x="2117" y="336"/>
                    </a:lnTo>
                    <a:lnTo>
                      <a:pt x="2117" y="332"/>
                    </a:lnTo>
                    <a:lnTo>
                      <a:pt x="2116" y="328"/>
                    </a:lnTo>
                    <a:lnTo>
                      <a:pt x="2110" y="320"/>
                    </a:lnTo>
                    <a:lnTo>
                      <a:pt x="2104" y="311"/>
                    </a:lnTo>
                    <a:lnTo>
                      <a:pt x="2101" y="306"/>
                    </a:lnTo>
                    <a:lnTo>
                      <a:pt x="2100" y="301"/>
                    </a:lnTo>
                    <a:lnTo>
                      <a:pt x="2098" y="296"/>
                    </a:lnTo>
                    <a:lnTo>
                      <a:pt x="2100" y="292"/>
                    </a:lnTo>
                    <a:lnTo>
                      <a:pt x="2101" y="287"/>
                    </a:lnTo>
                    <a:lnTo>
                      <a:pt x="2102" y="283"/>
                    </a:lnTo>
                    <a:lnTo>
                      <a:pt x="2105" y="279"/>
                    </a:lnTo>
                    <a:lnTo>
                      <a:pt x="2109" y="275"/>
                    </a:lnTo>
                    <a:lnTo>
                      <a:pt x="2111" y="271"/>
                    </a:lnTo>
                    <a:lnTo>
                      <a:pt x="2114" y="268"/>
                    </a:lnTo>
                    <a:lnTo>
                      <a:pt x="2115" y="264"/>
                    </a:lnTo>
                    <a:lnTo>
                      <a:pt x="2116" y="261"/>
                    </a:lnTo>
                    <a:lnTo>
                      <a:pt x="2115" y="251"/>
                    </a:lnTo>
                    <a:lnTo>
                      <a:pt x="2114" y="238"/>
                    </a:lnTo>
                    <a:lnTo>
                      <a:pt x="2113" y="230"/>
                    </a:lnTo>
                    <a:lnTo>
                      <a:pt x="2110" y="224"/>
                    </a:lnTo>
                    <a:lnTo>
                      <a:pt x="2105" y="220"/>
                    </a:lnTo>
                    <a:lnTo>
                      <a:pt x="2102" y="217"/>
                    </a:lnTo>
                    <a:lnTo>
                      <a:pt x="2090" y="211"/>
                    </a:lnTo>
                    <a:lnTo>
                      <a:pt x="2078" y="204"/>
                    </a:lnTo>
                    <a:lnTo>
                      <a:pt x="2072" y="200"/>
                    </a:lnTo>
                    <a:lnTo>
                      <a:pt x="2067" y="195"/>
                    </a:lnTo>
                    <a:lnTo>
                      <a:pt x="2064" y="192"/>
                    </a:lnTo>
                    <a:lnTo>
                      <a:pt x="2061" y="188"/>
                    </a:lnTo>
                    <a:lnTo>
                      <a:pt x="2058" y="179"/>
                    </a:lnTo>
                    <a:lnTo>
                      <a:pt x="2054" y="167"/>
                    </a:lnTo>
                    <a:lnTo>
                      <a:pt x="2052" y="161"/>
                    </a:lnTo>
                    <a:lnTo>
                      <a:pt x="2048" y="155"/>
                    </a:lnTo>
                    <a:lnTo>
                      <a:pt x="2042" y="149"/>
                    </a:lnTo>
                    <a:lnTo>
                      <a:pt x="2038" y="144"/>
                    </a:lnTo>
                    <a:lnTo>
                      <a:pt x="2032" y="141"/>
                    </a:lnTo>
                    <a:lnTo>
                      <a:pt x="2027" y="138"/>
                    </a:lnTo>
                    <a:lnTo>
                      <a:pt x="2023" y="138"/>
                    </a:lnTo>
                    <a:lnTo>
                      <a:pt x="2022" y="138"/>
                    </a:lnTo>
                    <a:lnTo>
                      <a:pt x="2020" y="140"/>
                    </a:lnTo>
                    <a:lnTo>
                      <a:pt x="2017" y="141"/>
                    </a:lnTo>
                    <a:lnTo>
                      <a:pt x="2013" y="147"/>
                    </a:lnTo>
                    <a:lnTo>
                      <a:pt x="2010" y="153"/>
                    </a:lnTo>
                    <a:lnTo>
                      <a:pt x="2008" y="155"/>
                    </a:lnTo>
                    <a:lnTo>
                      <a:pt x="2006" y="156"/>
                    </a:lnTo>
                    <a:lnTo>
                      <a:pt x="2002" y="156"/>
                    </a:lnTo>
                    <a:lnTo>
                      <a:pt x="1998" y="155"/>
                    </a:lnTo>
                    <a:lnTo>
                      <a:pt x="1993" y="155"/>
                    </a:lnTo>
                    <a:lnTo>
                      <a:pt x="1989" y="155"/>
                    </a:lnTo>
                    <a:lnTo>
                      <a:pt x="1985" y="156"/>
                    </a:lnTo>
                    <a:lnTo>
                      <a:pt x="1982" y="159"/>
                    </a:lnTo>
                    <a:lnTo>
                      <a:pt x="1975" y="168"/>
                    </a:lnTo>
                    <a:lnTo>
                      <a:pt x="1966" y="183"/>
                    </a:lnTo>
                    <a:lnTo>
                      <a:pt x="1960" y="191"/>
                    </a:lnTo>
                    <a:lnTo>
                      <a:pt x="1954" y="195"/>
                    </a:lnTo>
                    <a:lnTo>
                      <a:pt x="1949" y="198"/>
                    </a:lnTo>
                    <a:lnTo>
                      <a:pt x="1944" y="200"/>
                    </a:lnTo>
                    <a:lnTo>
                      <a:pt x="1939" y="201"/>
                    </a:lnTo>
                    <a:lnTo>
                      <a:pt x="1935" y="204"/>
                    </a:lnTo>
                    <a:lnTo>
                      <a:pt x="1933" y="206"/>
                    </a:lnTo>
                    <a:lnTo>
                      <a:pt x="1932" y="211"/>
                    </a:lnTo>
                    <a:lnTo>
                      <a:pt x="1931" y="217"/>
                    </a:lnTo>
                    <a:lnTo>
                      <a:pt x="1928" y="222"/>
                    </a:lnTo>
                    <a:lnTo>
                      <a:pt x="1925" y="226"/>
                    </a:lnTo>
                    <a:lnTo>
                      <a:pt x="1921" y="230"/>
                    </a:lnTo>
                    <a:lnTo>
                      <a:pt x="1915" y="232"/>
                    </a:lnTo>
                    <a:lnTo>
                      <a:pt x="1909" y="233"/>
                    </a:lnTo>
                    <a:lnTo>
                      <a:pt x="1902" y="233"/>
                    </a:lnTo>
                    <a:lnTo>
                      <a:pt x="1894" y="232"/>
                    </a:lnTo>
                    <a:lnTo>
                      <a:pt x="1887" y="231"/>
                    </a:lnTo>
                    <a:lnTo>
                      <a:pt x="1880" y="231"/>
                    </a:lnTo>
                    <a:lnTo>
                      <a:pt x="1874" y="232"/>
                    </a:lnTo>
                    <a:lnTo>
                      <a:pt x="1869" y="235"/>
                    </a:lnTo>
                    <a:lnTo>
                      <a:pt x="1864" y="238"/>
                    </a:lnTo>
                    <a:lnTo>
                      <a:pt x="1861" y="243"/>
                    </a:lnTo>
                    <a:lnTo>
                      <a:pt x="1857" y="249"/>
                    </a:lnTo>
                    <a:lnTo>
                      <a:pt x="1855" y="255"/>
                    </a:lnTo>
                    <a:lnTo>
                      <a:pt x="1852" y="261"/>
                    </a:lnTo>
                    <a:lnTo>
                      <a:pt x="1850" y="265"/>
                    </a:lnTo>
                    <a:lnTo>
                      <a:pt x="1846" y="268"/>
                    </a:lnTo>
                    <a:lnTo>
                      <a:pt x="1842" y="270"/>
                    </a:lnTo>
                    <a:lnTo>
                      <a:pt x="1837" y="270"/>
                    </a:lnTo>
                    <a:lnTo>
                      <a:pt x="1830" y="270"/>
                    </a:lnTo>
                    <a:lnTo>
                      <a:pt x="1821" y="268"/>
                    </a:lnTo>
                    <a:lnTo>
                      <a:pt x="1812" y="264"/>
                    </a:lnTo>
                    <a:lnTo>
                      <a:pt x="1798" y="261"/>
                    </a:lnTo>
                    <a:lnTo>
                      <a:pt x="1782" y="258"/>
                    </a:lnTo>
                    <a:lnTo>
                      <a:pt x="1768" y="258"/>
                    </a:lnTo>
                    <a:lnTo>
                      <a:pt x="1755" y="260"/>
                    </a:lnTo>
                    <a:lnTo>
                      <a:pt x="1746" y="261"/>
                    </a:lnTo>
                    <a:lnTo>
                      <a:pt x="1743" y="262"/>
                    </a:lnTo>
                    <a:lnTo>
                      <a:pt x="1741" y="264"/>
                    </a:lnTo>
                    <a:lnTo>
                      <a:pt x="1741" y="267"/>
                    </a:lnTo>
                    <a:lnTo>
                      <a:pt x="1742" y="270"/>
                    </a:lnTo>
                    <a:lnTo>
                      <a:pt x="1745" y="273"/>
                    </a:lnTo>
                    <a:lnTo>
                      <a:pt x="1749" y="274"/>
                    </a:lnTo>
                    <a:lnTo>
                      <a:pt x="1752" y="276"/>
                    </a:lnTo>
                    <a:lnTo>
                      <a:pt x="1761" y="282"/>
                    </a:lnTo>
                    <a:lnTo>
                      <a:pt x="1770" y="293"/>
                    </a:lnTo>
                    <a:lnTo>
                      <a:pt x="1777" y="304"/>
                    </a:lnTo>
                    <a:lnTo>
                      <a:pt x="1783" y="317"/>
                    </a:lnTo>
                    <a:lnTo>
                      <a:pt x="1788" y="327"/>
                    </a:lnTo>
                    <a:lnTo>
                      <a:pt x="1790" y="337"/>
                    </a:lnTo>
                    <a:lnTo>
                      <a:pt x="1790" y="344"/>
                    </a:lnTo>
                    <a:lnTo>
                      <a:pt x="1793" y="350"/>
                    </a:lnTo>
                    <a:lnTo>
                      <a:pt x="1795" y="353"/>
                    </a:lnTo>
                    <a:lnTo>
                      <a:pt x="1798" y="357"/>
                    </a:lnTo>
                    <a:lnTo>
                      <a:pt x="1800" y="359"/>
                    </a:lnTo>
                    <a:lnTo>
                      <a:pt x="1805" y="361"/>
                    </a:lnTo>
                    <a:lnTo>
                      <a:pt x="1806" y="363"/>
                    </a:lnTo>
                    <a:lnTo>
                      <a:pt x="1808" y="364"/>
                    </a:lnTo>
                    <a:lnTo>
                      <a:pt x="1809" y="367"/>
                    </a:lnTo>
                    <a:lnTo>
                      <a:pt x="1811" y="370"/>
                    </a:lnTo>
                    <a:lnTo>
                      <a:pt x="1812" y="378"/>
                    </a:lnTo>
                    <a:lnTo>
                      <a:pt x="1812" y="387"/>
                    </a:lnTo>
                    <a:lnTo>
                      <a:pt x="1812" y="405"/>
                    </a:lnTo>
                    <a:lnTo>
                      <a:pt x="1811" y="418"/>
                    </a:lnTo>
                    <a:lnTo>
                      <a:pt x="1811" y="422"/>
                    </a:lnTo>
                    <a:lnTo>
                      <a:pt x="1813" y="426"/>
                    </a:lnTo>
                    <a:lnTo>
                      <a:pt x="1815" y="430"/>
                    </a:lnTo>
                    <a:lnTo>
                      <a:pt x="1820" y="433"/>
                    </a:lnTo>
                    <a:lnTo>
                      <a:pt x="1830" y="438"/>
                    </a:lnTo>
                    <a:lnTo>
                      <a:pt x="1843" y="444"/>
                    </a:lnTo>
                    <a:lnTo>
                      <a:pt x="1847" y="447"/>
                    </a:lnTo>
                    <a:lnTo>
                      <a:pt x="1851" y="451"/>
                    </a:lnTo>
                    <a:lnTo>
                      <a:pt x="1855" y="454"/>
                    </a:lnTo>
                    <a:lnTo>
                      <a:pt x="1856" y="459"/>
                    </a:lnTo>
                    <a:lnTo>
                      <a:pt x="1856" y="468"/>
                    </a:lnTo>
                    <a:lnTo>
                      <a:pt x="1853" y="476"/>
                    </a:lnTo>
                    <a:lnTo>
                      <a:pt x="1851" y="487"/>
                    </a:lnTo>
                    <a:lnTo>
                      <a:pt x="1846" y="497"/>
                    </a:lnTo>
                    <a:lnTo>
                      <a:pt x="1842" y="508"/>
                    </a:lnTo>
                    <a:lnTo>
                      <a:pt x="1838" y="516"/>
                    </a:lnTo>
                    <a:lnTo>
                      <a:pt x="1836" y="520"/>
                    </a:lnTo>
                    <a:lnTo>
                      <a:pt x="1831" y="521"/>
                    </a:lnTo>
                    <a:lnTo>
                      <a:pt x="1826" y="522"/>
                    </a:lnTo>
                    <a:lnTo>
                      <a:pt x="1820" y="523"/>
                    </a:lnTo>
                    <a:lnTo>
                      <a:pt x="1806" y="523"/>
                    </a:lnTo>
                    <a:lnTo>
                      <a:pt x="1790" y="522"/>
                    </a:lnTo>
                    <a:lnTo>
                      <a:pt x="1784" y="522"/>
                    </a:lnTo>
                    <a:lnTo>
                      <a:pt x="1780" y="523"/>
                    </a:lnTo>
                    <a:lnTo>
                      <a:pt x="1776" y="525"/>
                    </a:lnTo>
                    <a:lnTo>
                      <a:pt x="1774" y="526"/>
                    </a:lnTo>
                    <a:lnTo>
                      <a:pt x="1769" y="529"/>
                    </a:lnTo>
                    <a:lnTo>
                      <a:pt x="1764" y="533"/>
                    </a:lnTo>
                    <a:lnTo>
                      <a:pt x="1762" y="535"/>
                    </a:lnTo>
                    <a:lnTo>
                      <a:pt x="1761" y="539"/>
                    </a:lnTo>
                    <a:lnTo>
                      <a:pt x="1760" y="541"/>
                    </a:lnTo>
                    <a:lnTo>
                      <a:pt x="1760" y="545"/>
                    </a:lnTo>
                    <a:lnTo>
                      <a:pt x="1760" y="551"/>
                    </a:lnTo>
                    <a:lnTo>
                      <a:pt x="1760" y="557"/>
                    </a:lnTo>
                    <a:lnTo>
                      <a:pt x="1760" y="578"/>
                    </a:lnTo>
                    <a:lnTo>
                      <a:pt x="1757" y="591"/>
                    </a:lnTo>
                    <a:lnTo>
                      <a:pt x="1755" y="594"/>
                    </a:lnTo>
                    <a:lnTo>
                      <a:pt x="1751" y="594"/>
                    </a:lnTo>
                    <a:lnTo>
                      <a:pt x="1746" y="591"/>
                    </a:lnTo>
                    <a:lnTo>
                      <a:pt x="1743" y="588"/>
                    </a:lnTo>
                    <a:lnTo>
                      <a:pt x="1735" y="578"/>
                    </a:lnTo>
                    <a:lnTo>
                      <a:pt x="1727" y="569"/>
                    </a:lnTo>
                    <a:lnTo>
                      <a:pt x="1724" y="564"/>
                    </a:lnTo>
                    <a:lnTo>
                      <a:pt x="1721" y="561"/>
                    </a:lnTo>
                    <a:lnTo>
                      <a:pt x="1719" y="560"/>
                    </a:lnTo>
                    <a:lnTo>
                      <a:pt x="1717" y="561"/>
                    </a:lnTo>
                    <a:lnTo>
                      <a:pt x="1714" y="563"/>
                    </a:lnTo>
                    <a:lnTo>
                      <a:pt x="1713" y="566"/>
                    </a:lnTo>
                    <a:lnTo>
                      <a:pt x="1712" y="569"/>
                    </a:lnTo>
                    <a:lnTo>
                      <a:pt x="1712" y="573"/>
                    </a:lnTo>
                    <a:lnTo>
                      <a:pt x="1712" y="582"/>
                    </a:lnTo>
                    <a:lnTo>
                      <a:pt x="1711" y="591"/>
                    </a:lnTo>
                    <a:lnTo>
                      <a:pt x="1708" y="599"/>
                    </a:lnTo>
                    <a:lnTo>
                      <a:pt x="1706" y="607"/>
                    </a:lnTo>
                    <a:lnTo>
                      <a:pt x="1704" y="608"/>
                    </a:lnTo>
                    <a:lnTo>
                      <a:pt x="1701" y="609"/>
                    </a:lnTo>
                    <a:lnTo>
                      <a:pt x="1699" y="609"/>
                    </a:lnTo>
                    <a:lnTo>
                      <a:pt x="1697" y="610"/>
                    </a:lnTo>
                    <a:lnTo>
                      <a:pt x="1687" y="610"/>
                    </a:lnTo>
                    <a:lnTo>
                      <a:pt x="1672" y="614"/>
                    </a:lnTo>
                    <a:lnTo>
                      <a:pt x="1664" y="616"/>
                    </a:lnTo>
                    <a:lnTo>
                      <a:pt x="1657" y="621"/>
                    </a:lnTo>
                    <a:lnTo>
                      <a:pt x="1651" y="624"/>
                    </a:lnTo>
                    <a:lnTo>
                      <a:pt x="1648" y="629"/>
                    </a:lnTo>
                    <a:lnTo>
                      <a:pt x="1644" y="634"/>
                    </a:lnTo>
                    <a:lnTo>
                      <a:pt x="1641" y="638"/>
                    </a:lnTo>
                    <a:lnTo>
                      <a:pt x="1637" y="640"/>
                    </a:lnTo>
                    <a:lnTo>
                      <a:pt x="1634" y="640"/>
                    </a:lnTo>
                    <a:lnTo>
                      <a:pt x="1631" y="640"/>
                    </a:lnTo>
                    <a:lnTo>
                      <a:pt x="1629" y="639"/>
                    </a:lnTo>
                    <a:lnTo>
                      <a:pt x="1628" y="638"/>
                    </a:lnTo>
                    <a:lnTo>
                      <a:pt x="1626" y="635"/>
                    </a:lnTo>
                    <a:lnTo>
                      <a:pt x="1626" y="629"/>
                    </a:lnTo>
                    <a:lnTo>
                      <a:pt x="1628" y="619"/>
                    </a:lnTo>
                    <a:lnTo>
                      <a:pt x="1628" y="613"/>
                    </a:lnTo>
                    <a:lnTo>
                      <a:pt x="1628" y="608"/>
                    </a:lnTo>
                    <a:lnTo>
                      <a:pt x="1625" y="603"/>
                    </a:lnTo>
                    <a:lnTo>
                      <a:pt x="1623" y="599"/>
                    </a:lnTo>
                    <a:lnTo>
                      <a:pt x="1617" y="592"/>
                    </a:lnTo>
                    <a:lnTo>
                      <a:pt x="1611" y="586"/>
                    </a:lnTo>
                    <a:lnTo>
                      <a:pt x="1607" y="584"/>
                    </a:lnTo>
                    <a:lnTo>
                      <a:pt x="1607" y="580"/>
                    </a:lnTo>
                    <a:lnTo>
                      <a:pt x="1607" y="578"/>
                    </a:lnTo>
                    <a:lnTo>
                      <a:pt x="1610" y="575"/>
                    </a:lnTo>
                    <a:lnTo>
                      <a:pt x="1617" y="569"/>
                    </a:lnTo>
                    <a:lnTo>
                      <a:pt x="1626" y="561"/>
                    </a:lnTo>
                    <a:lnTo>
                      <a:pt x="1635" y="553"/>
                    </a:lnTo>
                    <a:lnTo>
                      <a:pt x="1641" y="545"/>
                    </a:lnTo>
                    <a:lnTo>
                      <a:pt x="1644" y="535"/>
                    </a:lnTo>
                    <a:lnTo>
                      <a:pt x="1648" y="523"/>
                    </a:lnTo>
                    <a:lnTo>
                      <a:pt x="1650" y="516"/>
                    </a:lnTo>
                    <a:lnTo>
                      <a:pt x="1655" y="510"/>
                    </a:lnTo>
                    <a:lnTo>
                      <a:pt x="1658" y="504"/>
                    </a:lnTo>
                    <a:lnTo>
                      <a:pt x="1663" y="498"/>
                    </a:lnTo>
                    <a:lnTo>
                      <a:pt x="1667" y="495"/>
                    </a:lnTo>
                    <a:lnTo>
                      <a:pt x="1668" y="493"/>
                    </a:lnTo>
                    <a:lnTo>
                      <a:pt x="1667" y="490"/>
                    </a:lnTo>
                    <a:lnTo>
                      <a:pt x="1664" y="484"/>
                    </a:lnTo>
                    <a:lnTo>
                      <a:pt x="1661" y="470"/>
                    </a:lnTo>
                    <a:lnTo>
                      <a:pt x="1660" y="456"/>
                    </a:lnTo>
                    <a:lnTo>
                      <a:pt x="1658" y="450"/>
                    </a:lnTo>
                    <a:lnTo>
                      <a:pt x="1657" y="445"/>
                    </a:lnTo>
                    <a:lnTo>
                      <a:pt x="1655" y="440"/>
                    </a:lnTo>
                    <a:lnTo>
                      <a:pt x="1653" y="437"/>
                    </a:lnTo>
                    <a:lnTo>
                      <a:pt x="1648" y="428"/>
                    </a:lnTo>
                    <a:lnTo>
                      <a:pt x="1642" y="421"/>
                    </a:lnTo>
                    <a:lnTo>
                      <a:pt x="1639" y="416"/>
                    </a:lnTo>
                    <a:lnTo>
                      <a:pt x="1637" y="412"/>
                    </a:lnTo>
                    <a:lnTo>
                      <a:pt x="1636" y="411"/>
                    </a:lnTo>
                    <a:lnTo>
                      <a:pt x="1635" y="411"/>
                    </a:lnTo>
                    <a:lnTo>
                      <a:pt x="1634" y="412"/>
                    </a:lnTo>
                    <a:lnTo>
                      <a:pt x="1632" y="414"/>
                    </a:lnTo>
                    <a:lnTo>
                      <a:pt x="1628" y="422"/>
                    </a:lnTo>
                    <a:lnTo>
                      <a:pt x="1623" y="428"/>
                    </a:lnTo>
                    <a:lnTo>
                      <a:pt x="1620" y="431"/>
                    </a:lnTo>
                    <a:lnTo>
                      <a:pt x="1618" y="434"/>
                    </a:lnTo>
                    <a:lnTo>
                      <a:pt x="1617" y="439"/>
                    </a:lnTo>
                    <a:lnTo>
                      <a:pt x="1617" y="446"/>
                    </a:lnTo>
                    <a:lnTo>
                      <a:pt x="1617" y="464"/>
                    </a:lnTo>
                    <a:lnTo>
                      <a:pt x="1617" y="479"/>
                    </a:lnTo>
                    <a:lnTo>
                      <a:pt x="1616" y="483"/>
                    </a:lnTo>
                    <a:lnTo>
                      <a:pt x="1616" y="488"/>
                    </a:lnTo>
                    <a:lnTo>
                      <a:pt x="1613" y="490"/>
                    </a:lnTo>
                    <a:lnTo>
                      <a:pt x="1611" y="494"/>
                    </a:lnTo>
                    <a:lnTo>
                      <a:pt x="1609" y="496"/>
                    </a:lnTo>
                    <a:lnTo>
                      <a:pt x="1604" y="498"/>
                    </a:lnTo>
                    <a:lnTo>
                      <a:pt x="1599" y="501"/>
                    </a:lnTo>
                    <a:lnTo>
                      <a:pt x="1593" y="502"/>
                    </a:lnTo>
                    <a:lnTo>
                      <a:pt x="1587" y="503"/>
                    </a:lnTo>
                    <a:lnTo>
                      <a:pt x="1581" y="506"/>
                    </a:lnTo>
                    <a:lnTo>
                      <a:pt x="1576" y="509"/>
                    </a:lnTo>
                    <a:lnTo>
                      <a:pt x="1572" y="513"/>
                    </a:lnTo>
                    <a:lnTo>
                      <a:pt x="1567" y="517"/>
                    </a:lnTo>
                    <a:lnTo>
                      <a:pt x="1563" y="522"/>
                    </a:lnTo>
                    <a:lnTo>
                      <a:pt x="1560" y="528"/>
                    </a:lnTo>
                    <a:lnTo>
                      <a:pt x="1556" y="534"/>
                    </a:lnTo>
                    <a:lnTo>
                      <a:pt x="1555" y="539"/>
                    </a:lnTo>
                    <a:lnTo>
                      <a:pt x="1555" y="544"/>
                    </a:lnTo>
                    <a:lnTo>
                      <a:pt x="1555" y="548"/>
                    </a:lnTo>
                    <a:lnTo>
                      <a:pt x="1557" y="551"/>
                    </a:lnTo>
                    <a:lnTo>
                      <a:pt x="1565" y="556"/>
                    </a:lnTo>
                    <a:lnTo>
                      <a:pt x="1572" y="560"/>
                    </a:lnTo>
                    <a:lnTo>
                      <a:pt x="1575" y="563"/>
                    </a:lnTo>
                    <a:lnTo>
                      <a:pt x="1578" y="567"/>
                    </a:lnTo>
                    <a:lnTo>
                      <a:pt x="1579" y="572"/>
                    </a:lnTo>
                    <a:lnTo>
                      <a:pt x="1579" y="578"/>
                    </a:lnTo>
                    <a:lnTo>
                      <a:pt x="1578" y="584"/>
                    </a:lnTo>
                    <a:lnTo>
                      <a:pt x="1576" y="590"/>
                    </a:lnTo>
                    <a:lnTo>
                      <a:pt x="1574" y="596"/>
                    </a:lnTo>
                    <a:lnTo>
                      <a:pt x="1571" y="601"/>
                    </a:lnTo>
                    <a:lnTo>
                      <a:pt x="1563" y="609"/>
                    </a:lnTo>
                    <a:lnTo>
                      <a:pt x="1557" y="619"/>
                    </a:lnTo>
                    <a:lnTo>
                      <a:pt x="1555" y="622"/>
                    </a:lnTo>
                    <a:lnTo>
                      <a:pt x="1553" y="626"/>
                    </a:lnTo>
                    <a:lnTo>
                      <a:pt x="1549" y="627"/>
                    </a:lnTo>
                    <a:lnTo>
                      <a:pt x="1547" y="628"/>
                    </a:lnTo>
                    <a:lnTo>
                      <a:pt x="1544" y="627"/>
                    </a:lnTo>
                    <a:lnTo>
                      <a:pt x="1541" y="626"/>
                    </a:lnTo>
                    <a:lnTo>
                      <a:pt x="1537" y="622"/>
                    </a:lnTo>
                    <a:lnTo>
                      <a:pt x="1534" y="619"/>
                    </a:lnTo>
                    <a:lnTo>
                      <a:pt x="1525" y="610"/>
                    </a:lnTo>
                    <a:lnTo>
                      <a:pt x="1517" y="599"/>
                    </a:lnTo>
                    <a:lnTo>
                      <a:pt x="1509" y="589"/>
                    </a:lnTo>
                    <a:lnTo>
                      <a:pt x="1499" y="582"/>
                    </a:lnTo>
                    <a:lnTo>
                      <a:pt x="1494" y="578"/>
                    </a:lnTo>
                    <a:lnTo>
                      <a:pt x="1490" y="577"/>
                    </a:lnTo>
                    <a:lnTo>
                      <a:pt x="1485" y="576"/>
                    </a:lnTo>
                    <a:lnTo>
                      <a:pt x="1480" y="575"/>
                    </a:lnTo>
                    <a:lnTo>
                      <a:pt x="1477" y="575"/>
                    </a:lnTo>
                    <a:lnTo>
                      <a:pt x="1473" y="576"/>
                    </a:lnTo>
                    <a:lnTo>
                      <a:pt x="1469" y="578"/>
                    </a:lnTo>
                    <a:lnTo>
                      <a:pt x="1467" y="580"/>
                    </a:lnTo>
                    <a:lnTo>
                      <a:pt x="1465" y="588"/>
                    </a:lnTo>
                    <a:lnTo>
                      <a:pt x="1462" y="596"/>
                    </a:lnTo>
                    <a:lnTo>
                      <a:pt x="1462" y="599"/>
                    </a:lnTo>
                    <a:lnTo>
                      <a:pt x="1461" y="601"/>
                    </a:lnTo>
                    <a:lnTo>
                      <a:pt x="1460" y="602"/>
                    </a:lnTo>
                    <a:lnTo>
                      <a:pt x="1458" y="602"/>
                    </a:lnTo>
                    <a:lnTo>
                      <a:pt x="1454" y="598"/>
                    </a:lnTo>
                    <a:lnTo>
                      <a:pt x="1449" y="592"/>
                    </a:lnTo>
                    <a:lnTo>
                      <a:pt x="1447" y="589"/>
                    </a:lnTo>
                    <a:lnTo>
                      <a:pt x="1443" y="586"/>
                    </a:lnTo>
                    <a:lnTo>
                      <a:pt x="1439" y="585"/>
                    </a:lnTo>
                    <a:lnTo>
                      <a:pt x="1434" y="585"/>
                    </a:lnTo>
                    <a:lnTo>
                      <a:pt x="1421" y="585"/>
                    </a:lnTo>
                    <a:lnTo>
                      <a:pt x="1404" y="588"/>
                    </a:lnTo>
                    <a:lnTo>
                      <a:pt x="1396" y="590"/>
                    </a:lnTo>
                    <a:lnTo>
                      <a:pt x="1390" y="591"/>
                    </a:lnTo>
                    <a:lnTo>
                      <a:pt x="1385" y="594"/>
                    </a:lnTo>
                    <a:lnTo>
                      <a:pt x="1380" y="597"/>
                    </a:lnTo>
                    <a:lnTo>
                      <a:pt x="1377" y="601"/>
                    </a:lnTo>
                    <a:lnTo>
                      <a:pt x="1373" y="605"/>
                    </a:lnTo>
                    <a:lnTo>
                      <a:pt x="1371" y="610"/>
                    </a:lnTo>
                    <a:lnTo>
                      <a:pt x="1368" y="617"/>
                    </a:lnTo>
                    <a:lnTo>
                      <a:pt x="1362" y="635"/>
                    </a:lnTo>
                    <a:lnTo>
                      <a:pt x="1358" y="657"/>
                    </a:lnTo>
                    <a:lnTo>
                      <a:pt x="1355" y="667"/>
                    </a:lnTo>
                    <a:lnTo>
                      <a:pt x="1354" y="677"/>
                    </a:lnTo>
                    <a:lnTo>
                      <a:pt x="1354" y="685"/>
                    </a:lnTo>
                    <a:lnTo>
                      <a:pt x="1355" y="693"/>
                    </a:lnTo>
                    <a:lnTo>
                      <a:pt x="1358" y="699"/>
                    </a:lnTo>
                    <a:lnTo>
                      <a:pt x="1360" y="705"/>
                    </a:lnTo>
                    <a:lnTo>
                      <a:pt x="1365" y="710"/>
                    </a:lnTo>
                    <a:lnTo>
                      <a:pt x="1370" y="716"/>
                    </a:lnTo>
                    <a:lnTo>
                      <a:pt x="1379" y="725"/>
                    </a:lnTo>
                    <a:lnTo>
                      <a:pt x="1387" y="734"/>
                    </a:lnTo>
                    <a:lnTo>
                      <a:pt x="1391" y="739"/>
                    </a:lnTo>
                    <a:lnTo>
                      <a:pt x="1392" y="744"/>
                    </a:lnTo>
                    <a:lnTo>
                      <a:pt x="1392" y="750"/>
                    </a:lnTo>
                    <a:lnTo>
                      <a:pt x="1392" y="758"/>
                    </a:lnTo>
                    <a:lnTo>
                      <a:pt x="1391" y="764"/>
                    </a:lnTo>
                    <a:lnTo>
                      <a:pt x="1389" y="769"/>
                    </a:lnTo>
                    <a:lnTo>
                      <a:pt x="1386" y="775"/>
                    </a:lnTo>
                    <a:lnTo>
                      <a:pt x="1384" y="780"/>
                    </a:lnTo>
                    <a:lnTo>
                      <a:pt x="1376" y="790"/>
                    </a:lnTo>
                    <a:lnTo>
                      <a:pt x="1367" y="799"/>
                    </a:lnTo>
                    <a:lnTo>
                      <a:pt x="1360" y="807"/>
                    </a:lnTo>
                    <a:lnTo>
                      <a:pt x="1355" y="811"/>
                    </a:lnTo>
                    <a:lnTo>
                      <a:pt x="1353" y="812"/>
                    </a:lnTo>
                    <a:lnTo>
                      <a:pt x="1351" y="812"/>
                    </a:lnTo>
                    <a:lnTo>
                      <a:pt x="1348" y="810"/>
                    </a:lnTo>
                    <a:lnTo>
                      <a:pt x="1343" y="807"/>
                    </a:lnTo>
                    <a:lnTo>
                      <a:pt x="1340" y="806"/>
                    </a:lnTo>
                    <a:lnTo>
                      <a:pt x="1336" y="806"/>
                    </a:lnTo>
                    <a:lnTo>
                      <a:pt x="1332" y="806"/>
                    </a:lnTo>
                    <a:lnTo>
                      <a:pt x="1326" y="807"/>
                    </a:lnTo>
                    <a:lnTo>
                      <a:pt x="1314" y="810"/>
                    </a:lnTo>
                    <a:lnTo>
                      <a:pt x="1302" y="815"/>
                    </a:lnTo>
                    <a:lnTo>
                      <a:pt x="1296" y="818"/>
                    </a:lnTo>
                    <a:lnTo>
                      <a:pt x="1286" y="823"/>
                    </a:lnTo>
                    <a:lnTo>
                      <a:pt x="1279" y="825"/>
                    </a:lnTo>
                    <a:lnTo>
                      <a:pt x="1273" y="827"/>
                    </a:lnTo>
                    <a:lnTo>
                      <a:pt x="1269" y="824"/>
                    </a:lnTo>
                    <a:lnTo>
                      <a:pt x="1264" y="819"/>
                    </a:lnTo>
                    <a:lnTo>
                      <a:pt x="1258" y="815"/>
                    </a:lnTo>
                    <a:lnTo>
                      <a:pt x="1251" y="811"/>
                    </a:lnTo>
                    <a:lnTo>
                      <a:pt x="1242" y="809"/>
                    </a:lnTo>
                    <a:lnTo>
                      <a:pt x="1235" y="809"/>
                    </a:lnTo>
                    <a:lnTo>
                      <a:pt x="1228" y="806"/>
                    </a:lnTo>
                    <a:lnTo>
                      <a:pt x="1220" y="802"/>
                    </a:lnTo>
                    <a:lnTo>
                      <a:pt x="1210" y="796"/>
                    </a:lnTo>
                    <a:lnTo>
                      <a:pt x="1200" y="791"/>
                    </a:lnTo>
                    <a:lnTo>
                      <a:pt x="1195" y="790"/>
                    </a:lnTo>
                    <a:lnTo>
                      <a:pt x="1190" y="788"/>
                    </a:lnTo>
                    <a:lnTo>
                      <a:pt x="1188" y="788"/>
                    </a:lnTo>
                    <a:lnTo>
                      <a:pt x="1185" y="788"/>
                    </a:lnTo>
                    <a:lnTo>
                      <a:pt x="1185" y="791"/>
                    </a:lnTo>
                    <a:lnTo>
                      <a:pt x="1185" y="793"/>
                    </a:lnTo>
                    <a:lnTo>
                      <a:pt x="1187" y="796"/>
                    </a:lnTo>
                    <a:lnTo>
                      <a:pt x="1188" y="800"/>
                    </a:lnTo>
                    <a:lnTo>
                      <a:pt x="1190" y="804"/>
                    </a:lnTo>
                    <a:lnTo>
                      <a:pt x="1191" y="807"/>
                    </a:lnTo>
                    <a:lnTo>
                      <a:pt x="1191" y="811"/>
                    </a:lnTo>
                    <a:lnTo>
                      <a:pt x="1191" y="813"/>
                    </a:lnTo>
                    <a:lnTo>
                      <a:pt x="1190" y="816"/>
                    </a:lnTo>
                    <a:lnTo>
                      <a:pt x="1189" y="818"/>
                    </a:lnTo>
                    <a:lnTo>
                      <a:pt x="1187" y="821"/>
                    </a:lnTo>
                    <a:lnTo>
                      <a:pt x="1184" y="822"/>
                    </a:lnTo>
                    <a:lnTo>
                      <a:pt x="1181" y="824"/>
                    </a:lnTo>
                    <a:lnTo>
                      <a:pt x="1179" y="828"/>
                    </a:lnTo>
                    <a:lnTo>
                      <a:pt x="1178" y="831"/>
                    </a:lnTo>
                    <a:lnTo>
                      <a:pt x="1177" y="836"/>
                    </a:lnTo>
                    <a:lnTo>
                      <a:pt x="1175" y="847"/>
                    </a:lnTo>
                    <a:lnTo>
                      <a:pt x="1170" y="859"/>
                    </a:lnTo>
                    <a:lnTo>
                      <a:pt x="1162" y="872"/>
                    </a:lnTo>
                    <a:lnTo>
                      <a:pt x="1153" y="884"/>
                    </a:lnTo>
                    <a:lnTo>
                      <a:pt x="1147" y="890"/>
                    </a:lnTo>
                    <a:lnTo>
                      <a:pt x="1143" y="894"/>
                    </a:lnTo>
                    <a:lnTo>
                      <a:pt x="1138" y="898"/>
                    </a:lnTo>
                    <a:lnTo>
                      <a:pt x="1132" y="900"/>
                    </a:lnTo>
                    <a:lnTo>
                      <a:pt x="1127" y="903"/>
                    </a:lnTo>
                    <a:lnTo>
                      <a:pt x="1121" y="903"/>
                    </a:lnTo>
                    <a:lnTo>
                      <a:pt x="1116" y="901"/>
                    </a:lnTo>
                    <a:lnTo>
                      <a:pt x="1112" y="899"/>
                    </a:lnTo>
                    <a:lnTo>
                      <a:pt x="1107" y="897"/>
                    </a:lnTo>
                    <a:lnTo>
                      <a:pt x="1103" y="893"/>
                    </a:lnTo>
                    <a:lnTo>
                      <a:pt x="1100" y="890"/>
                    </a:lnTo>
                    <a:lnTo>
                      <a:pt x="1099" y="885"/>
                    </a:lnTo>
                    <a:lnTo>
                      <a:pt x="1097" y="880"/>
                    </a:lnTo>
                    <a:lnTo>
                      <a:pt x="1097" y="875"/>
                    </a:lnTo>
                    <a:lnTo>
                      <a:pt x="1099" y="872"/>
                    </a:lnTo>
                    <a:lnTo>
                      <a:pt x="1100" y="868"/>
                    </a:lnTo>
                    <a:lnTo>
                      <a:pt x="1103" y="861"/>
                    </a:lnTo>
                    <a:lnTo>
                      <a:pt x="1109" y="856"/>
                    </a:lnTo>
                    <a:lnTo>
                      <a:pt x="1121" y="848"/>
                    </a:lnTo>
                    <a:lnTo>
                      <a:pt x="1135" y="837"/>
                    </a:lnTo>
                    <a:lnTo>
                      <a:pt x="1139" y="835"/>
                    </a:lnTo>
                    <a:lnTo>
                      <a:pt x="1141" y="834"/>
                    </a:lnTo>
                    <a:lnTo>
                      <a:pt x="1141" y="831"/>
                    </a:lnTo>
                    <a:lnTo>
                      <a:pt x="1141" y="829"/>
                    </a:lnTo>
                    <a:lnTo>
                      <a:pt x="1137" y="819"/>
                    </a:lnTo>
                    <a:lnTo>
                      <a:pt x="1128" y="806"/>
                    </a:lnTo>
                    <a:lnTo>
                      <a:pt x="1121" y="793"/>
                    </a:lnTo>
                    <a:lnTo>
                      <a:pt x="1115" y="777"/>
                    </a:lnTo>
                    <a:lnTo>
                      <a:pt x="1112" y="771"/>
                    </a:lnTo>
                    <a:lnTo>
                      <a:pt x="1106" y="765"/>
                    </a:lnTo>
                    <a:lnTo>
                      <a:pt x="1100" y="759"/>
                    </a:lnTo>
                    <a:lnTo>
                      <a:pt x="1094" y="755"/>
                    </a:lnTo>
                    <a:lnTo>
                      <a:pt x="1090" y="753"/>
                    </a:lnTo>
                    <a:lnTo>
                      <a:pt x="1087" y="753"/>
                    </a:lnTo>
                    <a:lnTo>
                      <a:pt x="1082" y="755"/>
                    </a:lnTo>
                    <a:lnTo>
                      <a:pt x="1076" y="758"/>
                    </a:lnTo>
                    <a:lnTo>
                      <a:pt x="1068" y="760"/>
                    </a:lnTo>
                    <a:lnTo>
                      <a:pt x="1059" y="760"/>
                    </a:lnTo>
                    <a:lnTo>
                      <a:pt x="1053" y="759"/>
                    </a:lnTo>
                    <a:lnTo>
                      <a:pt x="1047" y="755"/>
                    </a:lnTo>
                    <a:lnTo>
                      <a:pt x="1044" y="754"/>
                    </a:lnTo>
                    <a:lnTo>
                      <a:pt x="1040" y="753"/>
                    </a:lnTo>
                    <a:lnTo>
                      <a:pt x="1038" y="753"/>
                    </a:lnTo>
                    <a:lnTo>
                      <a:pt x="1037" y="753"/>
                    </a:lnTo>
                    <a:lnTo>
                      <a:pt x="1034" y="754"/>
                    </a:lnTo>
                    <a:lnTo>
                      <a:pt x="1033" y="758"/>
                    </a:lnTo>
                    <a:lnTo>
                      <a:pt x="1033" y="760"/>
                    </a:lnTo>
                    <a:lnTo>
                      <a:pt x="1032" y="765"/>
                    </a:lnTo>
                    <a:lnTo>
                      <a:pt x="1032" y="775"/>
                    </a:lnTo>
                    <a:lnTo>
                      <a:pt x="1031" y="785"/>
                    </a:lnTo>
                    <a:lnTo>
                      <a:pt x="1031" y="790"/>
                    </a:lnTo>
                    <a:lnTo>
                      <a:pt x="1028" y="793"/>
                    </a:lnTo>
                    <a:lnTo>
                      <a:pt x="1026" y="797"/>
                    </a:lnTo>
                    <a:lnTo>
                      <a:pt x="1022" y="800"/>
                    </a:lnTo>
                    <a:lnTo>
                      <a:pt x="1018" y="802"/>
                    </a:lnTo>
                    <a:lnTo>
                      <a:pt x="1013" y="803"/>
                    </a:lnTo>
                    <a:lnTo>
                      <a:pt x="1007" y="803"/>
                    </a:lnTo>
                    <a:lnTo>
                      <a:pt x="1001" y="803"/>
                    </a:lnTo>
                    <a:lnTo>
                      <a:pt x="995" y="800"/>
                    </a:lnTo>
                    <a:lnTo>
                      <a:pt x="990" y="798"/>
                    </a:lnTo>
                    <a:lnTo>
                      <a:pt x="986" y="794"/>
                    </a:lnTo>
                    <a:lnTo>
                      <a:pt x="982" y="791"/>
                    </a:lnTo>
                    <a:lnTo>
                      <a:pt x="980" y="786"/>
                    </a:lnTo>
                    <a:lnTo>
                      <a:pt x="979" y="781"/>
                    </a:lnTo>
                    <a:lnTo>
                      <a:pt x="979" y="777"/>
                    </a:lnTo>
                    <a:lnTo>
                      <a:pt x="980" y="772"/>
                    </a:lnTo>
                    <a:lnTo>
                      <a:pt x="983" y="762"/>
                    </a:lnTo>
                    <a:lnTo>
                      <a:pt x="988" y="755"/>
                    </a:lnTo>
                    <a:lnTo>
                      <a:pt x="992" y="748"/>
                    </a:lnTo>
                    <a:lnTo>
                      <a:pt x="994" y="739"/>
                    </a:lnTo>
                    <a:lnTo>
                      <a:pt x="995" y="728"/>
                    </a:lnTo>
                    <a:lnTo>
                      <a:pt x="994" y="715"/>
                    </a:lnTo>
                    <a:lnTo>
                      <a:pt x="994" y="703"/>
                    </a:lnTo>
                    <a:lnTo>
                      <a:pt x="994" y="692"/>
                    </a:lnTo>
                    <a:lnTo>
                      <a:pt x="994" y="684"/>
                    </a:lnTo>
                    <a:lnTo>
                      <a:pt x="992" y="674"/>
                    </a:lnTo>
                    <a:lnTo>
                      <a:pt x="988" y="662"/>
                    </a:lnTo>
                    <a:lnTo>
                      <a:pt x="984" y="651"/>
                    </a:lnTo>
                    <a:lnTo>
                      <a:pt x="981" y="643"/>
                    </a:lnTo>
                    <a:lnTo>
                      <a:pt x="977" y="638"/>
                    </a:lnTo>
                    <a:lnTo>
                      <a:pt x="971" y="633"/>
                    </a:lnTo>
                    <a:lnTo>
                      <a:pt x="965" y="628"/>
                    </a:lnTo>
                    <a:lnTo>
                      <a:pt x="954" y="622"/>
                    </a:lnTo>
                    <a:lnTo>
                      <a:pt x="946" y="617"/>
                    </a:lnTo>
                    <a:lnTo>
                      <a:pt x="944" y="615"/>
                    </a:lnTo>
                    <a:lnTo>
                      <a:pt x="942" y="611"/>
                    </a:lnTo>
                    <a:lnTo>
                      <a:pt x="940" y="608"/>
                    </a:lnTo>
                    <a:lnTo>
                      <a:pt x="940" y="603"/>
                    </a:lnTo>
                    <a:lnTo>
                      <a:pt x="939" y="596"/>
                    </a:lnTo>
                    <a:lnTo>
                      <a:pt x="937" y="591"/>
                    </a:lnTo>
                    <a:lnTo>
                      <a:pt x="936" y="590"/>
                    </a:lnTo>
                    <a:lnTo>
                      <a:pt x="933" y="589"/>
                    </a:lnTo>
                    <a:lnTo>
                      <a:pt x="931" y="589"/>
                    </a:lnTo>
                    <a:lnTo>
                      <a:pt x="930" y="590"/>
                    </a:lnTo>
                    <a:lnTo>
                      <a:pt x="925" y="592"/>
                    </a:lnTo>
                    <a:lnTo>
                      <a:pt x="920" y="596"/>
                    </a:lnTo>
                    <a:lnTo>
                      <a:pt x="918" y="598"/>
                    </a:lnTo>
                    <a:lnTo>
                      <a:pt x="917" y="602"/>
                    </a:lnTo>
                    <a:lnTo>
                      <a:pt x="916" y="607"/>
                    </a:lnTo>
                    <a:lnTo>
                      <a:pt x="916" y="614"/>
                    </a:lnTo>
                    <a:lnTo>
                      <a:pt x="916" y="620"/>
                    </a:lnTo>
                    <a:lnTo>
                      <a:pt x="914" y="623"/>
                    </a:lnTo>
                    <a:lnTo>
                      <a:pt x="913" y="626"/>
                    </a:lnTo>
                    <a:lnTo>
                      <a:pt x="911" y="628"/>
                    </a:lnTo>
                    <a:lnTo>
                      <a:pt x="904" y="630"/>
                    </a:lnTo>
                    <a:lnTo>
                      <a:pt x="894" y="634"/>
                    </a:lnTo>
                    <a:lnTo>
                      <a:pt x="886" y="639"/>
                    </a:lnTo>
                    <a:lnTo>
                      <a:pt x="880" y="642"/>
                    </a:lnTo>
                    <a:lnTo>
                      <a:pt x="879" y="643"/>
                    </a:lnTo>
                    <a:lnTo>
                      <a:pt x="877" y="646"/>
                    </a:lnTo>
                    <a:lnTo>
                      <a:pt x="877" y="649"/>
                    </a:lnTo>
                    <a:lnTo>
                      <a:pt x="877" y="653"/>
                    </a:lnTo>
                    <a:lnTo>
                      <a:pt x="877" y="670"/>
                    </a:lnTo>
                    <a:lnTo>
                      <a:pt x="877" y="684"/>
                    </a:lnTo>
                    <a:lnTo>
                      <a:pt x="876" y="696"/>
                    </a:lnTo>
                    <a:lnTo>
                      <a:pt x="875" y="706"/>
                    </a:lnTo>
                    <a:lnTo>
                      <a:pt x="874" y="714"/>
                    </a:lnTo>
                    <a:lnTo>
                      <a:pt x="872" y="721"/>
                    </a:lnTo>
                    <a:lnTo>
                      <a:pt x="869" y="725"/>
                    </a:lnTo>
                    <a:lnTo>
                      <a:pt x="866" y="728"/>
                    </a:lnTo>
                    <a:lnTo>
                      <a:pt x="863" y="730"/>
                    </a:lnTo>
                    <a:lnTo>
                      <a:pt x="860" y="731"/>
                    </a:lnTo>
                    <a:lnTo>
                      <a:pt x="857" y="731"/>
                    </a:lnTo>
                    <a:lnTo>
                      <a:pt x="854" y="731"/>
                    </a:lnTo>
                    <a:lnTo>
                      <a:pt x="849" y="730"/>
                    </a:lnTo>
                    <a:lnTo>
                      <a:pt x="844" y="728"/>
                    </a:lnTo>
                    <a:lnTo>
                      <a:pt x="835" y="723"/>
                    </a:lnTo>
                    <a:lnTo>
                      <a:pt x="824" y="716"/>
                    </a:lnTo>
                    <a:lnTo>
                      <a:pt x="813" y="706"/>
                    </a:lnTo>
                    <a:lnTo>
                      <a:pt x="804" y="697"/>
                    </a:lnTo>
                    <a:lnTo>
                      <a:pt x="786" y="679"/>
                    </a:lnTo>
                    <a:lnTo>
                      <a:pt x="775" y="671"/>
                    </a:lnTo>
                    <a:lnTo>
                      <a:pt x="769" y="670"/>
                    </a:lnTo>
                    <a:lnTo>
                      <a:pt x="761" y="668"/>
                    </a:lnTo>
                    <a:lnTo>
                      <a:pt x="751" y="666"/>
                    </a:lnTo>
                    <a:lnTo>
                      <a:pt x="744" y="661"/>
                    </a:lnTo>
                    <a:lnTo>
                      <a:pt x="738" y="657"/>
                    </a:lnTo>
                    <a:lnTo>
                      <a:pt x="735" y="655"/>
                    </a:lnTo>
                    <a:lnTo>
                      <a:pt x="730" y="654"/>
                    </a:lnTo>
                    <a:lnTo>
                      <a:pt x="722" y="654"/>
                    </a:lnTo>
                    <a:lnTo>
                      <a:pt x="717" y="654"/>
                    </a:lnTo>
                    <a:lnTo>
                      <a:pt x="712" y="653"/>
                    </a:lnTo>
                    <a:lnTo>
                      <a:pt x="706" y="651"/>
                    </a:lnTo>
                    <a:lnTo>
                      <a:pt x="703" y="647"/>
                    </a:lnTo>
                    <a:lnTo>
                      <a:pt x="698" y="643"/>
                    </a:lnTo>
                    <a:lnTo>
                      <a:pt x="696" y="639"/>
                    </a:lnTo>
                    <a:lnTo>
                      <a:pt x="692" y="634"/>
                    </a:lnTo>
                    <a:lnTo>
                      <a:pt x="691" y="628"/>
                    </a:lnTo>
                    <a:lnTo>
                      <a:pt x="688" y="616"/>
                    </a:lnTo>
                    <a:lnTo>
                      <a:pt x="684" y="604"/>
                    </a:lnTo>
                    <a:lnTo>
                      <a:pt x="677" y="592"/>
                    </a:lnTo>
                    <a:lnTo>
                      <a:pt x="667" y="579"/>
                    </a:lnTo>
                    <a:lnTo>
                      <a:pt x="660" y="573"/>
                    </a:lnTo>
                    <a:lnTo>
                      <a:pt x="654" y="569"/>
                    </a:lnTo>
                    <a:lnTo>
                      <a:pt x="647" y="565"/>
                    </a:lnTo>
                    <a:lnTo>
                      <a:pt x="640" y="563"/>
                    </a:lnTo>
                    <a:lnTo>
                      <a:pt x="627" y="561"/>
                    </a:lnTo>
                    <a:lnTo>
                      <a:pt x="617" y="561"/>
                    </a:lnTo>
                    <a:lnTo>
                      <a:pt x="614" y="560"/>
                    </a:lnTo>
                    <a:lnTo>
                      <a:pt x="610" y="560"/>
                    </a:lnTo>
                    <a:lnTo>
                      <a:pt x="606" y="558"/>
                    </a:lnTo>
                    <a:lnTo>
                      <a:pt x="604" y="557"/>
                    </a:lnTo>
                    <a:lnTo>
                      <a:pt x="599" y="551"/>
                    </a:lnTo>
                    <a:lnTo>
                      <a:pt x="596" y="542"/>
                    </a:lnTo>
                    <a:lnTo>
                      <a:pt x="593" y="539"/>
                    </a:lnTo>
                    <a:lnTo>
                      <a:pt x="590" y="535"/>
                    </a:lnTo>
                    <a:lnTo>
                      <a:pt x="585" y="532"/>
                    </a:lnTo>
                    <a:lnTo>
                      <a:pt x="580" y="528"/>
                    </a:lnTo>
                    <a:lnTo>
                      <a:pt x="568" y="523"/>
                    </a:lnTo>
                    <a:lnTo>
                      <a:pt x="558" y="516"/>
                    </a:lnTo>
                    <a:lnTo>
                      <a:pt x="554" y="512"/>
                    </a:lnTo>
                    <a:lnTo>
                      <a:pt x="551" y="507"/>
                    </a:lnTo>
                    <a:lnTo>
                      <a:pt x="549" y="501"/>
                    </a:lnTo>
                    <a:lnTo>
                      <a:pt x="547" y="494"/>
                    </a:lnTo>
                    <a:lnTo>
                      <a:pt x="547" y="485"/>
                    </a:lnTo>
                    <a:lnTo>
                      <a:pt x="547" y="478"/>
                    </a:lnTo>
                    <a:lnTo>
                      <a:pt x="547" y="470"/>
                    </a:lnTo>
                    <a:lnTo>
                      <a:pt x="548" y="462"/>
                    </a:lnTo>
                    <a:lnTo>
                      <a:pt x="548" y="453"/>
                    </a:lnTo>
                    <a:lnTo>
                      <a:pt x="548" y="446"/>
                    </a:lnTo>
                    <a:lnTo>
                      <a:pt x="546" y="439"/>
                    </a:lnTo>
                    <a:lnTo>
                      <a:pt x="545" y="433"/>
                    </a:lnTo>
                    <a:lnTo>
                      <a:pt x="539" y="421"/>
                    </a:lnTo>
                    <a:lnTo>
                      <a:pt x="535" y="409"/>
                    </a:lnTo>
                    <a:lnTo>
                      <a:pt x="534" y="397"/>
                    </a:lnTo>
                    <a:lnTo>
                      <a:pt x="534" y="386"/>
                    </a:lnTo>
                    <a:lnTo>
                      <a:pt x="533" y="376"/>
                    </a:lnTo>
                    <a:lnTo>
                      <a:pt x="530" y="367"/>
                    </a:lnTo>
                    <a:lnTo>
                      <a:pt x="524" y="358"/>
                    </a:lnTo>
                    <a:lnTo>
                      <a:pt x="517" y="349"/>
                    </a:lnTo>
                    <a:lnTo>
                      <a:pt x="513" y="343"/>
                    </a:lnTo>
                    <a:lnTo>
                      <a:pt x="509" y="337"/>
                    </a:lnTo>
                    <a:lnTo>
                      <a:pt x="507" y="330"/>
                    </a:lnTo>
                    <a:lnTo>
                      <a:pt x="504" y="323"/>
                    </a:lnTo>
                    <a:lnTo>
                      <a:pt x="504" y="315"/>
                    </a:lnTo>
                    <a:lnTo>
                      <a:pt x="505" y="311"/>
                    </a:lnTo>
                    <a:lnTo>
                      <a:pt x="508" y="306"/>
                    </a:lnTo>
                    <a:lnTo>
                      <a:pt x="511" y="304"/>
                    </a:lnTo>
                    <a:lnTo>
                      <a:pt x="515" y="300"/>
                    </a:lnTo>
                    <a:lnTo>
                      <a:pt x="518" y="298"/>
                    </a:lnTo>
                    <a:lnTo>
                      <a:pt x="521" y="294"/>
                    </a:lnTo>
                    <a:lnTo>
                      <a:pt x="522" y="289"/>
                    </a:lnTo>
                    <a:lnTo>
                      <a:pt x="520" y="285"/>
                    </a:lnTo>
                    <a:lnTo>
                      <a:pt x="516" y="277"/>
                    </a:lnTo>
                    <a:lnTo>
                      <a:pt x="509" y="269"/>
                    </a:lnTo>
                    <a:lnTo>
                      <a:pt x="502" y="261"/>
                    </a:lnTo>
                    <a:lnTo>
                      <a:pt x="486" y="244"/>
                    </a:lnTo>
                    <a:lnTo>
                      <a:pt x="478" y="232"/>
                    </a:lnTo>
                    <a:lnTo>
                      <a:pt x="474" y="225"/>
                    </a:lnTo>
                    <a:lnTo>
                      <a:pt x="473" y="219"/>
                    </a:lnTo>
                    <a:lnTo>
                      <a:pt x="470" y="214"/>
                    </a:lnTo>
                    <a:lnTo>
                      <a:pt x="464" y="207"/>
                    </a:lnTo>
                    <a:lnTo>
                      <a:pt x="463" y="204"/>
                    </a:lnTo>
                    <a:lnTo>
                      <a:pt x="461" y="198"/>
                    </a:lnTo>
                    <a:lnTo>
                      <a:pt x="461" y="191"/>
                    </a:lnTo>
                    <a:lnTo>
                      <a:pt x="461" y="182"/>
                    </a:lnTo>
                    <a:lnTo>
                      <a:pt x="463" y="161"/>
                    </a:lnTo>
                    <a:lnTo>
                      <a:pt x="464" y="137"/>
                    </a:lnTo>
                    <a:lnTo>
                      <a:pt x="464" y="125"/>
                    </a:lnTo>
                    <a:lnTo>
                      <a:pt x="464" y="115"/>
                    </a:lnTo>
                    <a:lnTo>
                      <a:pt x="461" y="105"/>
                    </a:lnTo>
                    <a:lnTo>
                      <a:pt x="460" y="96"/>
                    </a:lnTo>
                    <a:lnTo>
                      <a:pt x="457" y="88"/>
                    </a:lnTo>
                    <a:lnTo>
                      <a:pt x="452" y="84"/>
                    </a:lnTo>
                    <a:lnTo>
                      <a:pt x="450" y="82"/>
                    </a:lnTo>
                    <a:lnTo>
                      <a:pt x="446" y="81"/>
                    </a:lnTo>
                    <a:lnTo>
                      <a:pt x="442" y="81"/>
                    </a:lnTo>
                    <a:lnTo>
                      <a:pt x="439" y="81"/>
                    </a:lnTo>
                    <a:lnTo>
                      <a:pt x="423" y="82"/>
                    </a:lnTo>
                    <a:lnTo>
                      <a:pt x="410" y="84"/>
                    </a:lnTo>
                    <a:lnTo>
                      <a:pt x="400" y="82"/>
                    </a:lnTo>
                    <a:lnTo>
                      <a:pt x="390" y="81"/>
                    </a:lnTo>
                    <a:lnTo>
                      <a:pt x="383" y="79"/>
                    </a:lnTo>
                    <a:lnTo>
                      <a:pt x="378" y="77"/>
                    </a:lnTo>
                    <a:lnTo>
                      <a:pt x="373" y="74"/>
                    </a:lnTo>
                    <a:lnTo>
                      <a:pt x="370" y="71"/>
                    </a:lnTo>
                    <a:lnTo>
                      <a:pt x="360" y="67"/>
                    </a:lnTo>
                    <a:lnTo>
                      <a:pt x="347" y="62"/>
                    </a:lnTo>
                    <a:lnTo>
                      <a:pt x="333" y="60"/>
                    </a:lnTo>
                    <a:lnTo>
                      <a:pt x="321" y="55"/>
                    </a:lnTo>
                    <a:lnTo>
                      <a:pt x="316" y="53"/>
                    </a:lnTo>
                    <a:lnTo>
                      <a:pt x="313" y="48"/>
                    </a:lnTo>
                    <a:lnTo>
                      <a:pt x="310" y="43"/>
                    </a:lnTo>
                    <a:lnTo>
                      <a:pt x="307" y="37"/>
                    </a:lnTo>
                    <a:lnTo>
                      <a:pt x="302" y="24"/>
                    </a:lnTo>
                    <a:lnTo>
                      <a:pt x="294" y="11"/>
                    </a:lnTo>
                    <a:lnTo>
                      <a:pt x="289" y="6"/>
                    </a:lnTo>
                    <a:lnTo>
                      <a:pt x="285" y="3"/>
                    </a:lnTo>
                    <a:lnTo>
                      <a:pt x="278" y="0"/>
                    </a:lnTo>
                    <a:lnTo>
                      <a:pt x="265" y="2"/>
                    </a:lnTo>
                    <a:lnTo>
                      <a:pt x="257" y="2"/>
                    </a:lnTo>
                    <a:lnTo>
                      <a:pt x="252" y="4"/>
                    </a:lnTo>
                    <a:lnTo>
                      <a:pt x="249" y="6"/>
                    </a:lnTo>
                    <a:lnTo>
                      <a:pt x="245" y="9"/>
                    </a:lnTo>
                    <a:lnTo>
                      <a:pt x="243" y="11"/>
                    </a:lnTo>
                    <a:lnTo>
                      <a:pt x="240" y="12"/>
                    </a:lnTo>
                    <a:lnTo>
                      <a:pt x="237" y="14"/>
                    </a:lnTo>
                    <a:lnTo>
                      <a:pt x="232" y="14"/>
                    </a:lnTo>
                    <a:lnTo>
                      <a:pt x="227" y="14"/>
                    </a:lnTo>
                    <a:lnTo>
                      <a:pt x="222" y="15"/>
                    </a:lnTo>
                    <a:lnTo>
                      <a:pt x="217" y="17"/>
                    </a:lnTo>
                    <a:lnTo>
                      <a:pt x="212" y="19"/>
                    </a:lnTo>
                    <a:lnTo>
                      <a:pt x="208" y="24"/>
                    </a:lnTo>
                    <a:lnTo>
                      <a:pt x="203" y="28"/>
                    </a:lnTo>
                    <a:lnTo>
                      <a:pt x="200" y="33"/>
                    </a:lnTo>
                    <a:lnTo>
                      <a:pt x="198" y="37"/>
                    </a:lnTo>
                    <a:lnTo>
                      <a:pt x="196" y="43"/>
                    </a:lnTo>
                    <a:lnTo>
                      <a:pt x="196" y="53"/>
                    </a:lnTo>
                    <a:lnTo>
                      <a:pt x="198" y="62"/>
                    </a:lnTo>
                    <a:lnTo>
                      <a:pt x="198" y="73"/>
                    </a:lnTo>
                    <a:lnTo>
                      <a:pt x="199" y="82"/>
                    </a:lnTo>
                    <a:lnTo>
                      <a:pt x="199" y="91"/>
                    </a:lnTo>
                    <a:lnTo>
                      <a:pt x="198" y="93"/>
                    </a:lnTo>
                    <a:lnTo>
                      <a:pt x="198" y="96"/>
                    </a:lnTo>
                    <a:lnTo>
                      <a:pt x="195" y="97"/>
                    </a:lnTo>
                    <a:lnTo>
                      <a:pt x="194" y="97"/>
                    </a:lnTo>
                    <a:lnTo>
                      <a:pt x="190" y="96"/>
                    </a:lnTo>
                    <a:lnTo>
                      <a:pt x="187" y="94"/>
                    </a:lnTo>
                    <a:lnTo>
                      <a:pt x="183" y="94"/>
                    </a:lnTo>
                    <a:lnTo>
                      <a:pt x="180" y="96"/>
                    </a:lnTo>
                    <a:lnTo>
                      <a:pt x="176" y="98"/>
                    </a:lnTo>
                    <a:lnTo>
                      <a:pt x="174" y="101"/>
                    </a:lnTo>
                    <a:lnTo>
                      <a:pt x="170" y="106"/>
                    </a:lnTo>
                    <a:lnTo>
                      <a:pt x="168" y="112"/>
                    </a:lnTo>
                    <a:lnTo>
                      <a:pt x="164" y="118"/>
                    </a:lnTo>
                    <a:lnTo>
                      <a:pt x="162" y="123"/>
                    </a:lnTo>
                    <a:lnTo>
                      <a:pt x="158" y="126"/>
                    </a:lnTo>
                    <a:lnTo>
                      <a:pt x="155" y="129"/>
                    </a:lnTo>
                    <a:lnTo>
                      <a:pt x="145" y="131"/>
                    </a:lnTo>
                    <a:lnTo>
                      <a:pt x="134" y="134"/>
                    </a:lnTo>
                    <a:lnTo>
                      <a:pt x="120" y="136"/>
                    </a:lnTo>
                    <a:lnTo>
                      <a:pt x="107" y="138"/>
                    </a:lnTo>
                    <a:lnTo>
                      <a:pt x="94" y="141"/>
                    </a:lnTo>
                    <a:lnTo>
                      <a:pt x="82" y="143"/>
                    </a:lnTo>
                    <a:lnTo>
                      <a:pt x="77" y="144"/>
                    </a:lnTo>
                    <a:lnTo>
                      <a:pt x="73" y="147"/>
                    </a:lnTo>
                    <a:lnTo>
                      <a:pt x="68" y="150"/>
                    </a:lnTo>
                    <a:lnTo>
                      <a:pt x="66" y="153"/>
                    </a:lnTo>
                    <a:lnTo>
                      <a:pt x="63" y="157"/>
                    </a:lnTo>
                    <a:lnTo>
                      <a:pt x="62" y="161"/>
                    </a:lnTo>
                    <a:lnTo>
                      <a:pt x="61" y="164"/>
                    </a:lnTo>
                    <a:lnTo>
                      <a:pt x="62" y="169"/>
                    </a:lnTo>
                    <a:lnTo>
                      <a:pt x="66" y="178"/>
                    </a:lnTo>
                    <a:lnTo>
                      <a:pt x="69" y="185"/>
                    </a:lnTo>
                    <a:lnTo>
                      <a:pt x="74" y="194"/>
                    </a:lnTo>
                    <a:lnTo>
                      <a:pt x="77" y="208"/>
                    </a:lnTo>
                    <a:lnTo>
                      <a:pt x="79" y="217"/>
                    </a:lnTo>
                    <a:lnTo>
                      <a:pt x="79" y="224"/>
                    </a:lnTo>
                    <a:lnTo>
                      <a:pt x="79" y="230"/>
                    </a:lnTo>
                    <a:lnTo>
                      <a:pt x="77" y="236"/>
                    </a:lnTo>
                    <a:lnTo>
                      <a:pt x="74" y="245"/>
                    </a:lnTo>
                    <a:lnTo>
                      <a:pt x="69" y="255"/>
                    </a:lnTo>
                    <a:lnTo>
                      <a:pt x="69" y="260"/>
                    </a:lnTo>
                    <a:lnTo>
                      <a:pt x="69" y="264"/>
                    </a:lnTo>
                    <a:lnTo>
                      <a:pt x="70" y="268"/>
                    </a:lnTo>
                    <a:lnTo>
                      <a:pt x="74" y="271"/>
                    </a:lnTo>
                    <a:lnTo>
                      <a:pt x="76" y="275"/>
                    </a:lnTo>
                    <a:lnTo>
                      <a:pt x="81" y="276"/>
                    </a:lnTo>
                    <a:lnTo>
                      <a:pt x="85" y="279"/>
                    </a:lnTo>
                    <a:lnTo>
                      <a:pt x="89" y="280"/>
                    </a:lnTo>
                    <a:lnTo>
                      <a:pt x="96" y="280"/>
                    </a:lnTo>
                    <a:lnTo>
                      <a:pt x="101" y="282"/>
                    </a:lnTo>
                    <a:lnTo>
                      <a:pt x="102" y="283"/>
                    </a:lnTo>
                    <a:lnTo>
                      <a:pt x="102" y="285"/>
                    </a:lnTo>
                    <a:lnTo>
                      <a:pt x="102" y="287"/>
                    </a:lnTo>
                    <a:lnTo>
                      <a:pt x="101" y="290"/>
                    </a:lnTo>
                    <a:lnTo>
                      <a:pt x="100" y="294"/>
                    </a:lnTo>
                    <a:lnTo>
                      <a:pt x="99" y="298"/>
                    </a:lnTo>
                    <a:lnTo>
                      <a:pt x="99" y="301"/>
                    </a:lnTo>
                    <a:lnTo>
                      <a:pt x="99" y="306"/>
                    </a:lnTo>
                    <a:lnTo>
                      <a:pt x="101" y="309"/>
                    </a:lnTo>
                    <a:lnTo>
                      <a:pt x="104" y="313"/>
                    </a:lnTo>
                    <a:lnTo>
                      <a:pt x="106" y="317"/>
                    </a:lnTo>
                    <a:lnTo>
                      <a:pt x="111" y="320"/>
                    </a:lnTo>
                    <a:lnTo>
                      <a:pt x="120" y="326"/>
                    </a:lnTo>
                    <a:lnTo>
                      <a:pt x="132" y="333"/>
                    </a:lnTo>
                    <a:lnTo>
                      <a:pt x="138" y="337"/>
                    </a:lnTo>
                    <a:lnTo>
                      <a:pt x="144" y="340"/>
                    </a:lnTo>
                    <a:lnTo>
                      <a:pt x="151" y="343"/>
                    </a:lnTo>
                    <a:lnTo>
                      <a:pt x="158" y="345"/>
                    </a:lnTo>
                    <a:lnTo>
                      <a:pt x="165" y="348"/>
                    </a:lnTo>
                    <a:lnTo>
                      <a:pt x="171" y="350"/>
                    </a:lnTo>
                    <a:lnTo>
                      <a:pt x="176" y="352"/>
                    </a:lnTo>
                    <a:lnTo>
                      <a:pt x="181" y="355"/>
                    </a:lnTo>
                    <a:lnTo>
                      <a:pt x="183" y="358"/>
                    </a:lnTo>
                    <a:lnTo>
                      <a:pt x="184" y="361"/>
                    </a:lnTo>
                    <a:lnTo>
                      <a:pt x="184" y="363"/>
                    </a:lnTo>
                    <a:lnTo>
                      <a:pt x="182" y="364"/>
                    </a:lnTo>
                    <a:lnTo>
                      <a:pt x="174" y="367"/>
                    </a:lnTo>
                    <a:lnTo>
                      <a:pt x="164" y="370"/>
                    </a:lnTo>
                    <a:lnTo>
                      <a:pt x="152" y="372"/>
                    </a:lnTo>
                    <a:lnTo>
                      <a:pt x="140" y="374"/>
                    </a:lnTo>
                    <a:lnTo>
                      <a:pt x="136" y="375"/>
                    </a:lnTo>
                    <a:lnTo>
                      <a:pt x="131" y="377"/>
                    </a:lnTo>
                    <a:lnTo>
                      <a:pt x="127" y="380"/>
                    </a:lnTo>
                    <a:lnTo>
                      <a:pt x="124" y="384"/>
                    </a:lnTo>
                    <a:lnTo>
                      <a:pt x="121" y="389"/>
                    </a:lnTo>
                    <a:lnTo>
                      <a:pt x="119" y="395"/>
                    </a:lnTo>
                    <a:lnTo>
                      <a:pt x="118" y="401"/>
                    </a:lnTo>
                    <a:lnTo>
                      <a:pt x="117" y="408"/>
                    </a:lnTo>
                    <a:lnTo>
                      <a:pt x="115" y="414"/>
                    </a:lnTo>
                    <a:lnTo>
                      <a:pt x="113" y="420"/>
                    </a:lnTo>
                    <a:lnTo>
                      <a:pt x="111" y="425"/>
                    </a:lnTo>
                    <a:lnTo>
                      <a:pt x="107" y="430"/>
                    </a:lnTo>
                    <a:lnTo>
                      <a:pt x="98" y="438"/>
                    </a:lnTo>
                    <a:lnTo>
                      <a:pt x="86" y="445"/>
                    </a:lnTo>
                    <a:lnTo>
                      <a:pt x="81" y="447"/>
                    </a:lnTo>
                    <a:lnTo>
                      <a:pt x="76" y="451"/>
                    </a:lnTo>
                    <a:lnTo>
                      <a:pt x="73" y="454"/>
                    </a:lnTo>
                    <a:lnTo>
                      <a:pt x="70" y="458"/>
                    </a:lnTo>
                    <a:lnTo>
                      <a:pt x="69" y="462"/>
                    </a:lnTo>
                    <a:lnTo>
                      <a:pt x="68" y="465"/>
                    </a:lnTo>
                    <a:lnTo>
                      <a:pt x="68" y="468"/>
                    </a:lnTo>
                    <a:lnTo>
                      <a:pt x="69" y="471"/>
                    </a:lnTo>
                    <a:lnTo>
                      <a:pt x="74" y="481"/>
                    </a:lnTo>
                    <a:lnTo>
                      <a:pt x="80" y="491"/>
                    </a:lnTo>
                    <a:lnTo>
                      <a:pt x="82" y="498"/>
                    </a:lnTo>
                    <a:lnTo>
                      <a:pt x="83" y="504"/>
                    </a:lnTo>
                    <a:lnTo>
                      <a:pt x="83" y="512"/>
                    </a:lnTo>
                    <a:lnTo>
                      <a:pt x="82" y="517"/>
                    </a:lnTo>
                    <a:lnTo>
                      <a:pt x="79" y="523"/>
                    </a:lnTo>
                    <a:lnTo>
                      <a:pt x="75" y="527"/>
                    </a:lnTo>
                    <a:lnTo>
                      <a:pt x="71" y="529"/>
                    </a:lnTo>
                    <a:lnTo>
                      <a:pt x="66" y="532"/>
                    </a:lnTo>
                    <a:lnTo>
                      <a:pt x="54" y="533"/>
                    </a:lnTo>
                    <a:lnTo>
                      <a:pt x="37" y="533"/>
                    </a:lnTo>
                    <a:lnTo>
                      <a:pt x="28" y="533"/>
                    </a:lnTo>
                    <a:lnTo>
                      <a:pt x="22" y="535"/>
                    </a:lnTo>
                    <a:lnTo>
                      <a:pt x="16" y="538"/>
                    </a:lnTo>
                    <a:lnTo>
                      <a:pt x="10" y="541"/>
                    </a:lnTo>
                    <a:lnTo>
                      <a:pt x="3" y="548"/>
                    </a:lnTo>
                    <a:lnTo>
                      <a:pt x="0" y="552"/>
                    </a:lnTo>
                    <a:lnTo>
                      <a:pt x="0" y="554"/>
                    </a:lnTo>
                    <a:lnTo>
                      <a:pt x="1" y="557"/>
                    </a:lnTo>
                    <a:lnTo>
                      <a:pt x="3" y="560"/>
                    </a:lnTo>
                    <a:lnTo>
                      <a:pt x="6" y="564"/>
                    </a:lnTo>
                    <a:lnTo>
                      <a:pt x="7" y="566"/>
                    </a:lnTo>
                    <a:lnTo>
                      <a:pt x="10" y="570"/>
                    </a:lnTo>
                    <a:lnTo>
                      <a:pt x="11" y="572"/>
                    </a:lnTo>
                    <a:lnTo>
                      <a:pt x="11" y="577"/>
                    </a:lnTo>
                    <a:lnTo>
                      <a:pt x="11" y="588"/>
                    </a:lnTo>
                    <a:lnTo>
                      <a:pt x="12" y="601"/>
                    </a:lnTo>
                    <a:lnTo>
                      <a:pt x="13" y="613"/>
                    </a:lnTo>
                    <a:lnTo>
                      <a:pt x="14" y="622"/>
                    </a:lnTo>
                    <a:lnTo>
                      <a:pt x="18" y="630"/>
                    </a:lnTo>
                    <a:lnTo>
                      <a:pt x="24" y="638"/>
                    </a:lnTo>
                    <a:lnTo>
                      <a:pt x="31" y="643"/>
                    </a:lnTo>
                    <a:lnTo>
                      <a:pt x="37" y="648"/>
                    </a:lnTo>
                    <a:lnTo>
                      <a:pt x="44" y="651"/>
                    </a:lnTo>
                    <a:lnTo>
                      <a:pt x="51" y="655"/>
                    </a:lnTo>
                    <a:lnTo>
                      <a:pt x="58" y="660"/>
                    </a:lnTo>
                    <a:lnTo>
                      <a:pt x="66" y="667"/>
                    </a:lnTo>
                    <a:lnTo>
                      <a:pt x="73" y="677"/>
                    </a:lnTo>
                    <a:lnTo>
                      <a:pt x="82" y="689"/>
                    </a:lnTo>
                    <a:lnTo>
                      <a:pt x="94" y="701"/>
                    </a:lnTo>
                    <a:lnTo>
                      <a:pt x="105" y="714"/>
                    </a:lnTo>
                    <a:lnTo>
                      <a:pt x="113" y="722"/>
                    </a:lnTo>
                    <a:lnTo>
                      <a:pt x="120" y="730"/>
                    </a:lnTo>
                    <a:lnTo>
                      <a:pt x="127" y="736"/>
                    </a:lnTo>
                    <a:lnTo>
                      <a:pt x="134" y="743"/>
                    </a:lnTo>
                    <a:lnTo>
                      <a:pt x="145" y="752"/>
                    </a:lnTo>
                    <a:lnTo>
                      <a:pt x="154" y="759"/>
                    </a:lnTo>
                    <a:lnTo>
                      <a:pt x="165" y="766"/>
                    </a:lnTo>
                    <a:lnTo>
                      <a:pt x="180" y="774"/>
                    </a:lnTo>
                    <a:lnTo>
                      <a:pt x="193" y="783"/>
                    </a:lnTo>
                    <a:lnTo>
                      <a:pt x="203" y="787"/>
                    </a:lnTo>
                    <a:lnTo>
                      <a:pt x="213" y="791"/>
                    </a:lnTo>
                    <a:lnTo>
                      <a:pt x="226" y="796"/>
                    </a:lnTo>
                    <a:lnTo>
                      <a:pt x="238" y="800"/>
                    </a:lnTo>
                    <a:lnTo>
                      <a:pt x="247" y="805"/>
                    </a:lnTo>
                    <a:lnTo>
                      <a:pt x="255" y="812"/>
                    </a:lnTo>
                    <a:lnTo>
                      <a:pt x="263" y="821"/>
                    </a:lnTo>
                    <a:lnTo>
                      <a:pt x="270" y="829"/>
                    </a:lnTo>
                    <a:lnTo>
                      <a:pt x="274" y="837"/>
                    </a:lnTo>
                    <a:lnTo>
                      <a:pt x="277" y="844"/>
                    </a:lnTo>
                    <a:lnTo>
                      <a:pt x="278" y="853"/>
                    </a:lnTo>
                    <a:lnTo>
                      <a:pt x="281" y="861"/>
                    </a:lnTo>
                    <a:lnTo>
                      <a:pt x="281" y="870"/>
                    </a:lnTo>
                    <a:lnTo>
                      <a:pt x="281" y="881"/>
                    </a:lnTo>
                    <a:lnTo>
                      <a:pt x="282" y="890"/>
                    </a:lnTo>
                    <a:lnTo>
                      <a:pt x="284" y="898"/>
                    </a:lnTo>
                    <a:lnTo>
                      <a:pt x="287" y="904"/>
                    </a:lnTo>
                    <a:lnTo>
                      <a:pt x="294" y="916"/>
                    </a:lnTo>
                    <a:lnTo>
                      <a:pt x="300" y="928"/>
                    </a:lnTo>
                    <a:lnTo>
                      <a:pt x="303" y="937"/>
                    </a:lnTo>
                    <a:lnTo>
                      <a:pt x="310" y="947"/>
                    </a:lnTo>
                    <a:lnTo>
                      <a:pt x="318" y="957"/>
                    </a:lnTo>
                    <a:lnTo>
                      <a:pt x="324" y="966"/>
                    </a:lnTo>
                    <a:lnTo>
                      <a:pt x="328" y="973"/>
                    </a:lnTo>
                    <a:lnTo>
                      <a:pt x="333" y="980"/>
                    </a:lnTo>
                    <a:lnTo>
                      <a:pt x="337" y="988"/>
                    </a:lnTo>
                    <a:lnTo>
                      <a:pt x="339" y="998"/>
                    </a:lnTo>
                    <a:lnTo>
                      <a:pt x="339" y="1008"/>
                    </a:lnTo>
                    <a:lnTo>
                      <a:pt x="338" y="1017"/>
                    </a:lnTo>
                    <a:lnTo>
                      <a:pt x="337" y="1025"/>
                    </a:lnTo>
                    <a:lnTo>
                      <a:pt x="334" y="1031"/>
                    </a:lnTo>
                    <a:lnTo>
                      <a:pt x="328" y="1038"/>
                    </a:lnTo>
                    <a:lnTo>
                      <a:pt x="325" y="1045"/>
                    </a:lnTo>
                    <a:lnTo>
                      <a:pt x="325" y="1049"/>
                    </a:lnTo>
                    <a:lnTo>
                      <a:pt x="326" y="1052"/>
                    </a:lnTo>
                    <a:lnTo>
                      <a:pt x="329" y="1057"/>
                    </a:lnTo>
                    <a:lnTo>
                      <a:pt x="333" y="1059"/>
                    </a:lnTo>
                    <a:lnTo>
                      <a:pt x="335" y="1063"/>
                    </a:lnTo>
                    <a:lnTo>
                      <a:pt x="338" y="1067"/>
                    </a:lnTo>
                    <a:lnTo>
                      <a:pt x="340" y="1071"/>
                    </a:lnTo>
                    <a:lnTo>
                      <a:pt x="341" y="1077"/>
                    </a:lnTo>
                    <a:lnTo>
                      <a:pt x="343" y="1086"/>
                    </a:lnTo>
                    <a:lnTo>
                      <a:pt x="346" y="1094"/>
                    </a:lnTo>
                    <a:lnTo>
                      <a:pt x="352" y="1102"/>
                    </a:lnTo>
                    <a:lnTo>
                      <a:pt x="357" y="1109"/>
                    </a:lnTo>
                    <a:lnTo>
                      <a:pt x="363" y="1117"/>
                    </a:lnTo>
                    <a:lnTo>
                      <a:pt x="369" y="1124"/>
                    </a:lnTo>
                    <a:lnTo>
                      <a:pt x="373" y="1130"/>
                    </a:lnTo>
                    <a:lnTo>
                      <a:pt x="376" y="1137"/>
                    </a:lnTo>
                    <a:lnTo>
                      <a:pt x="377" y="1146"/>
                    </a:lnTo>
                    <a:lnTo>
                      <a:pt x="381" y="1156"/>
                    </a:lnTo>
                    <a:lnTo>
                      <a:pt x="384" y="1165"/>
                    </a:lnTo>
                    <a:lnTo>
                      <a:pt x="390" y="1174"/>
                    </a:lnTo>
                    <a:lnTo>
                      <a:pt x="397" y="1183"/>
                    </a:lnTo>
                    <a:lnTo>
                      <a:pt x="409" y="1195"/>
                    </a:lnTo>
                    <a:lnTo>
                      <a:pt x="421" y="1208"/>
                    </a:lnTo>
                    <a:lnTo>
                      <a:pt x="430" y="1219"/>
                    </a:lnTo>
                    <a:lnTo>
                      <a:pt x="440" y="1229"/>
                    </a:lnTo>
                    <a:lnTo>
                      <a:pt x="452" y="1245"/>
                    </a:lnTo>
                    <a:lnTo>
                      <a:pt x="464" y="1258"/>
                    </a:lnTo>
                    <a:lnTo>
                      <a:pt x="471" y="1267"/>
                    </a:lnTo>
                    <a:lnTo>
                      <a:pt x="476" y="1273"/>
                    </a:lnTo>
                    <a:lnTo>
                      <a:pt x="479" y="1282"/>
                    </a:lnTo>
                    <a:lnTo>
                      <a:pt x="480" y="1285"/>
                    </a:lnTo>
                    <a:lnTo>
                      <a:pt x="480" y="1289"/>
                    </a:lnTo>
                    <a:lnTo>
                      <a:pt x="480" y="1292"/>
                    </a:lnTo>
                    <a:lnTo>
                      <a:pt x="479" y="1296"/>
                    </a:lnTo>
                    <a:lnTo>
                      <a:pt x="473" y="1302"/>
                    </a:lnTo>
                    <a:lnTo>
                      <a:pt x="463" y="1310"/>
                    </a:lnTo>
                    <a:lnTo>
                      <a:pt x="452" y="1317"/>
                    </a:lnTo>
                    <a:lnTo>
                      <a:pt x="445" y="1323"/>
                    </a:lnTo>
                    <a:lnTo>
                      <a:pt x="441" y="1325"/>
                    </a:lnTo>
                    <a:lnTo>
                      <a:pt x="438" y="1326"/>
                    </a:lnTo>
                    <a:lnTo>
                      <a:pt x="435" y="1326"/>
                    </a:lnTo>
                    <a:lnTo>
                      <a:pt x="432" y="1325"/>
                    </a:lnTo>
                    <a:lnTo>
                      <a:pt x="426" y="1321"/>
                    </a:lnTo>
                    <a:lnTo>
                      <a:pt x="421" y="1316"/>
                    </a:lnTo>
                    <a:lnTo>
                      <a:pt x="416" y="1309"/>
                    </a:lnTo>
                    <a:lnTo>
                      <a:pt x="411" y="1303"/>
                    </a:lnTo>
                    <a:lnTo>
                      <a:pt x="408" y="1298"/>
                    </a:lnTo>
                    <a:lnTo>
                      <a:pt x="403" y="1296"/>
                    </a:lnTo>
                    <a:lnTo>
                      <a:pt x="397" y="1297"/>
                    </a:lnTo>
                    <a:lnTo>
                      <a:pt x="391" y="1300"/>
                    </a:lnTo>
                    <a:lnTo>
                      <a:pt x="389" y="1302"/>
                    </a:lnTo>
                    <a:lnTo>
                      <a:pt x="387" y="1306"/>
                    </a:lnTo>
                    <a:lnTo>
                      <a:pt x="384" y="1309"/>
                    </a:lnTo>
                    <a:lnTo>
                      <a:pt x="382" y="1313"/>
                    </a:lnTo>
                    <a:lnTo>
                      <a:pt x="381" y="1325"/>
                    </a:lnTo>
                    <a:lnTo>
                      <a:pt x="381" y="1340"/>
                    </a:lnTo>
                    <a:lnTo>
                      <a:pt x="382" y="1347"/>
                    </a:lnTo>
                    <a:lnTo>
                      <a:pt x="383" y="1354"/>
                    </a:lnTo>
                    <a:lnTo>
                      <a:pt x="384" y="1361"/>
                    </a:lnTo>
                    <a:lnTo>
                      <a:pt x="388" y="1366"/>
                    </a:lnTo>
                    <a:lnTo>
                      <a:pt x="400" y="1380"/>
                    </a:lnTo>
                    <a:lnTo>
                      <a:pt x="410" y="1393"/>
                    </a:lnTo>
                    <a:lnTo>
                      <a:pt x="414" y="1398"/>
                    </a:lnTo>
                    <a:lnTo>
                      <a:pt x="415" y="1403"/>
                    </a:lnTo>
                    <a:lnTo>
                      <a:pt x="416" y="1408"/>
                    </a:lnTo>
                    <a:lnTo>
                      <a:pt x="416" y="1415"/>
                    </a:lnTo>
                    <a:lnTo>
                      <a:pt x="417" y="1422"/>
                    </a:lnTo>
                    <a:lnTo>
                      <a:pt x="419" y="1428"/>
                    </a:lnTo>
                    <a:lnTo>
                      <a:pt x="421" y="1434"/>
                    </a:lnTo>
                    <a:lnTo>
                      <a:pt x="426" y="1439"/>
                    </a:lnTo>
                    <a:lnTo>
                      <a:pt x="430" y="1443"/>
                    </a:lnTo>
                    <a:lnTo>
                      <a:pt x="434" y="1448"/>
                    </a:lnTo>
                    <a:lnTo>
                      <a:pt x="436" y="1454"/>
                    </a:lnTo>
                    <a:lnTo>
                      <a:pt x="438" y="1461"/>
                    </a:lnTo>
                    <a:lnTo>
                      <a:pt x="436" y="1472"/>
                    </a:lnTo>
                    <a:lnTo>
                      <a:pt x="435" y="1484"/>
                    </a:lnTo>
                    <a:lnTo>
                      <a:pt x="435" y="1490"/>
                    </a:lnTo>
                    <a:lnTo>
                      <a:pt x="435" y="1496"/>
                    </a:lnTo>
                    <a:lnTo>
                      <a:pt x="436" y="1500"/>
                    </a:lnTo>
                    <a:lnTo>
                      <a:pt x="439" y="1504"/>
                    </a:lnTo>
                    <a:lnTo>
                      <a:pt x="452" y="1519"/>
                    </a:lnTo>
                    <a:lnTo>
                      <a:pt x="470" y="1537"/>
                    </a:lnTo>
                    <a:lnTo>
                      <a:pt x="476" y="1547"/>
                    </a:lnTo>
                    <a:lnTo>
                      <a:pt x="479" y="1554"/>
                    </a:lnTo>
                    <a:lnTo>
                      <a:pt x="480" y="1560"/>
                    </a:lnTo>
                    <a:lnTo>
                      <a:pt x="480" y="1566"/>
                    </a:lnTo>
                    <a:lnTo>
                      <a:pt x="480" y="1572"/>
                    </a:lnTo>
                    <a:lnTo>
                      <a:pt x="478" y="1578"/>
                    </a:lnTo>
                    <a:lnTo>
                      <a:pt x="473" y="1582"/>
                    </a:lnTo>
                    <a:lnTo>
                      <a:pt x="470" y="1587"/>
                    </a:lnTo>
                    <a:lnTo>
                      <a:pt x="467" y="1591"/>
                    </a:lnTo>
                    <a:lnTo>
                      <a:pt x="467" y="1593"/>
                    </a:lnTo>
                    <a:lnTo>
                      <a:pt x="467" y="1597"/>
                    </a:lnTo>
                    <a:lnTo>
                      <a:pt x="470" y="1600"/>
                    </a:lnTo>
                    <a:lnTo>
                      <a:pt x="473" y="1607"/>
                    </a:lnTo>
                    <a:lnTo>
                      <a:pt x="477" y="1615"/>
                    </a:lnTo>
                    <a:lnTo>
                      <a:pt x="477" y="1618"/>
                    </a:lnTo>
                    <a:lnTo>
                      <a:pt x="476" y="1623"/>
                    </a:lnTo>
                    <a:lnTo>
                      <a:pt x="474" y="1626"/>
                    </a:lnTo>
                    <a:lnTo>
                      <a:pt x="473" y="1631"/>
                    </a:lnTo>
                    <a:lnTo>
                      <a:pt x="471" y="1636"/>
                    </a:lnTo>
                    <a:lnTo>
                      <a:pt x="469" y="1642"/>
                    </a:lnTo>
                    <a:lnTo>
                      <a:pt x="467" y="1648"/>
                    </a:lnTo>
                    <a:lnTo>
                      <a:pt x="467" y="1654"/>
                    </a:lnTo>
                    <a:lnTo>
                      <a:pt x="469" y="1669"/>
                    </a:lnTo>
                    <a:lnTo>
                      <a:pt x="470" y="1683"/>
                    </a:lnTo>
                    <a:lnTo>
                      <a:pt x="471" y="1697"/>
                    </a:lnTo>
                    <a:lnTo>
                      <a:pt x="472" y="1707"/>
                    </a:lnTo>
                    <a:lnTo>
                      <a:pt x="471" y="1718"/>
                    </a:lnTo>
                    <a:lnTo>
                      <a:pt x="470" y="1727"/>
                    </a:lnTo>
                    <a:lnTo>
                      <a:pt x="470" y="1738"/>
                    </a:lnTo>
                    <a:lnTo>
                      <a:pt x="469" y="1748"/>
                    </a:lnTo>
                    <a:lnTo>
                      <a:pt x="467" y="1760"/>
                    </a:lnTo>
                    <a:lnTo>
                      <a:pt x="466" y="1775"/>
                    </a:lnTo>
                    <a:lnTo>
                      <a:pt x="465" y="1790"/>
                    </a:lnTo>
                    <a:lnTo>
                      <a:pt x="464" y="1802"/>
                    </a:lnTo>
                    <a:lnTo>
                      <a:pt x="464" y="1812"/>
                    </a:lnTo>
                    <a:lnTo>
                      <a:pt x="465" y="1823"/>
                    </a:lnTo>
                    <a:lnTo>
                      <a:pt x="466" y="1833"/>
                    </a:lnTo>
                    <a:lnTo>
                      <a:pt x="469" y="1840"/>
                    </a:lnTo>
                    <a:lnTo>
                      <a:pt x="471" y="1848"/>
                    </a:lnTo>
                    <a:lnTo>
                      <a:pt x="473" y="1857"/>
                    </a:lnTo>
                    <a:lnTo>
                      <a:pt x="476" y="1869"/>
                    </a:lnTo>
                    <a:lnTo>
                      <a:pt x="478" y="1881"/>
                    </a:lnTo>
                    <a:lnTo>
                      <a:pt x="480" y="1893"/>
                    </a:lnTo>
                    <a:lnTo>
                      <a:pt x="482" y="1905"/>
                    </a:lnTo>
                    <a:lnTo>
                      <a:pt x="482" y="1918"/>
                    </a:lnTo>
                    <a:lnTo>
                      <a:pt x="482" y="1932"/>
                    </a:lnTo>
                    <a:lnTo>
                      <a:pt x="479" y="1946"/>
                    </a:lnTo>
                    <a:lnTo>
                      <a:pt x="477" y="1957"/>
                    </a:lnTo>
                    <a:lnTo>
                      <a:pt x="473" y="1966"/>
                    </a:lnTo>
                    <a:lnTo>
                      <a:pt x="469" y="1975"/>
                    </a:lnTo>
                    <a:lnTo>
                      <a:pt x="463" y="1982"/>
                    </a:lnTo>
                    <a:lnTo>
                      <a:pt x="459" y="1989"/>
                    </a:lnTo>
                    <a:lnTo>
                      <a:pt x="454" y="1996"/>
                    </a:lnTo>
                    <a:lnTo>
                      <a:pt x="452" y="2004"/>
                    </a:lnTo>
                    <a:lnTo>
                      <a:pt x="448" y="2015"/>
                    </a:lnTo>
                    <a:lnTo>
                      <a:pt x="446" y="2027"/>
                    </a:lnTo>
                    <a:lnTo>
                      <a:pt x="444" y="2040"/>
                    </a:lnTo>
                    <a:lnTo>
                      <a:pt x="445" y="2053"/>
                    </a:lnTo>
                    <a:lnTo>
                      <a:pt x="447" y="2066"/>
                    </a:lnTo>
                    <a:lnTo>
                      <a:pt x="452" y="2079"/>
                    </a:lnTo>
                    <a:lnTo>
                      <a:pt x="455" y="2091"/>
                    </a:lnTo>
                    <a:lnTo>
                      <a:pt x="457" y="2099"/>
                    </a:lnTo>
                    <a:lnTo>
                      <a:pt x="458" y="2110"/>
                    </a:lnTo>
                    <a:lnTo>
                      <a:pt x="457" y="2122"/>
                    </a:lnTo>
                    <a:lnTo>
                      <a:pt x="455" y="2136"/>
                    </a:lnTo>
                    <a:lnTo>
                      <a:pt x="454" y="2148"/>
                    </a:lnTo>
                    <a:lnTo>
                      <a:pt x="454" y="2161"/>
                    </a:lnTo>
                    <a:lnTo>
                      <a:pt x="454" y="2178"/>
                    </a:lnTo>
                    <a:lnTo>
                      <a:pt x="455" y="2196"/>
                    </a:lnTo>
                    <a:lnTo>
                      <a:pt x="458" y="2208"/>
                    </a:lnTo>
                    <a:lnTo>
                      <a:pt x="461" y="2216"/>
                    </a:lnTo>
                    <a:lnTo>
                      <a:pt x="464" y="2224"/>
                    </a:lnTo>
                    <a:lnTo>
                      <a:pt x="466" y="2233"/>
                    </a:lnTo>
                    <a:lnTo>
                      <a:pt x="467" y="2241"/>
                    </a:lnTo>
                    <a:lnTo>
                      <a:pt x="467" y="2248"/>
                    </a:lnTo>
                    <a:lnTo>
                      <a:pt x="467" y="2256"/>
                    </a:lnTo>
                    <a:lnTo>
                      <a:pt x="467" y="2277"/>
                    </a:lnTo>
                    <a:lnTo>
                      <a:pt x="466" y="2293"/>
                    </a:lnTo>
                    <a:lnTo>
                      <a:pt x="466" y="2306"/>
                    </a:lnTo>
                    <a:lnTo>
                      <a:pt x="466" y="2317"/>
                    </a:lnTo>
                    <a:lnTo>
                      <a:pt x="464" y="2327"/>
                    </a:lnTo>
                    <a:lnTo>
                      <a:pt x="460" y="2338"/>
                    </a:lnTo>
                    <a:lnTo>
                      <a:pt x="457" y="2350"/>
                    </a:lnTo>
                    <a:lnTo>
                      <a:pt x="454" y="2361"/>
                    </a:lnTo>
                    <a:lnTo>
                      <a:pt x="454" y="2380"/>
                    </a:lnTo>
                    <a:lnTo>
                      <a:pt x="452" y="2395"/>
                    </a:lnTo>
                    <a:lnTo>
                      <a:pt x="450" y="2403"/>
                    </a:lnTo>
                    <a:lnTo>
                      <a:pt x="447" y="2412"/>
                    </a:lnTo>
                    <a:lnTo>
                      <a:pt x="445" y="2424"/>
                    </a:lnTo>
                    <a:lnTo>
                      <a:pt x="444" y="2436"/>
                    </a:lnTo>
                    <a:lnTo>
                      <a:pt x="444" y="2449"/>
                    </a:lnTo>
                    <a:lnTo>
                      <a:pt x="446" y="2463"/>
                    </a:lnTo>
                    <a:lnTo>
                      <a:pt x="448" y="2476"/>
                    </a:lnTo>
                    <a:lnTo>
                      <a:pt x="451" y="2487"/>
                    </a:lnTo>
                    <a:lnTo>
                      <a:pt x="454" y="2498"/>
                    </a:lnTo>
                    <a:lnTo>
                      <a:pt x="458" y="2508"/>
                    </a:lnTo>
                    <a:lnTo>
                      <a:pt x="460" y="2519"/>
                    </a:lnTo>
                    <a:lnTo>
                      <a:pt x="463" y="2530"/>
                    </a:lnTo>
                    <a:lnTo>
                      <a:pt x="464" y="2539"/>
                    </a:lnTo>
                    <a:lnTo>
                      <a:pt x="464" y="2550"/>
                    </a:lnTo>
                    <a:lnTo>
                      <a:pt x="464" y="2559"/>
                    </a:lnTo>
                    <a:lnTo>
                      <a:pt x="461" y="2568"/>
                    </a:lnTo>
                    <a:lnTo>
                      <a:pt x="459" y="2573"/>
                    </a:lnTo>
                    <a:lnTo>
                      <a:pt x="455" y="2578"/>
                    </a:lnTo>
                    <a:lnTo>
                      <a:pt x="453" y="2586"/>
                    </a:lnTo>
                    <a:lnTo>
                      <a:pt x="452" y="2593"/>
                    </a:lnTo>
                    <a:lnTo>
                      <a:pt x="452" y="2602"/>
                    </a:lnTo>
                    <a:lnTo>
                      <a:pt x="455" y="2612"/>
                    </a:lnTo>
                    <a:lnTo>
                      <a:pt x="459" y="2620"/>
                    </a:lnTo>
                    <a:lnTo>
                      <a:pt x="464" y="2627"/>
                    </a:lnTo>
                    <a:lnTo>
                      <a:pt x="470" y="2634"/>
                    </a:lnTo>
                    <a:lnTo>
                      <a:pt x="477" y="2643"/>
                    </a:lnTo>
                    <a:lnTo>
                      <a:pt x="480" y="2647"/>
                    </a:lnTo>
                    <a:lnTo>
                      <a:pt x="484" y="2652"/>
                    </a:lnTo>
                    <a:lnTo>
                      <a:pt x="486" y="2658"/>
                    </a:lnTo>
                    <a:lnTo>
                      <a:pt x="488" y="2663"/>
                    </a:lnTo>
                    <a:lnTo>
                      <a:pt x="490" y="2674"/>
                    </a:lnTo>
                    <a:lnTo>
                      <a:pt x="494" y="2682"/>
                    </a:lnTo>
                    <a:lnTo>
                      <a:pt x="497" y="2690"/>
                    </a:lnTo>
                    <a:lnTo>
                      <a:pt x="502" y="2697"/>
                    </a:lnTo>
                    <a:lnTo>
                      <a:pt x="505" y="2702"/>
                    </a:lnTo>
                    <a:lnTo>
                      <a:pt x="508" y="2703"/>
                    </a:lnTo>
                    <a:lnTo>
                      <a:pt x="510" y="2704"/>
                    </a:lnTo>
                    <a:lnTo>
                      <a:pt x="511" y="2703"/>
                    </a:lnTo>
                    <a:lnTo>
                      <a:pt x="513" y="2699"/>
                    </a:lnTo>
                    <a:lnTo>
                      <a:pt x="514" y="2691"/>
                    </a:lnTo>
                    <a:lnTo>
                      <a:pt x="515" y="2684"/>
                    </a:lnTo>
                    <a:lnTo>
                      <a:pt x="517" y="2678"/>
                    </a:lnTo>
                    <a:lnTo>
                      <a:pt x="521" y="2674"/>
                    </a:lnTo>
                    <a:lnTo>
                      <a:pt x="523" y="2669"/>
                    </a:lnTo>
                    <a:lnTo>
                      <a:pt x="526" y="2665"/>
                    </a:lnTo>
                    <a:lnTo>
                      <a:pt x="528" y="2660"/>
                    </a:lnTo>
                    <a:lnTo>
                      <a:pt x="530" y="2653"/>
                    </a:lnTo>
                    <a:lnTo>
                      <a:pt x="533" y="2647"/>
                    </a:lnTo>
                    <a:lnTo>
                      <a:pt x="535" y="2632"/>
                    </a:lnTo>
                    <a:lnTo>
                      <a:pt x="535" y="2615"/>
                    </a:lnTo>
                    <a:lnTo>
                      <a:pt x="535" y="2600"/>
                    </a:lnTo>
                    <a:lnTo>
                      <a:pt x="533" y="2587"/>
                    </a:lnTo>
                    <a:lnTo>
                      <a:pt x="529" y="2576"/>
                    </a:lnTo>
                    <a:lnTo>
                      <a:pt x="526" y="2568"/>
                    </a:lnTo>
                    <a:lnTo>
                      <a:pt x="524" y="2564"/>
                    </a:lnTo>
                    <a:lnTo>
                      <a:pt x="524" y="2561"/>
                    </a:lnTo>
                    <a:lnTo>
                      <a:pt x="526" y="2556"/>
                    </a:lnTo>
                    <a:lnTo>
                      <a:pt x="528" y="2552"/>
                    </a:lnTo>
                    <a:lnTo>
                      <a:pt x="532" y="2549"/>
                    </a:lnTo>
                    <a:lnTo>
                      <a:pt x="535" y="2546"/>
                    </a:lnTo>
                    <a:lnTo>
                      <a:pt x="540" y="2544"/>
                    </a:lnTo>
                    <a:lnTo>
                      <a:pt x="546" y="2544"/>
                    </a:lnTo>
                    <a:lnTo>
                      <a:pt x="558" y="2544"/>
                    </a:lnTo>
                    <a:lnTo>
                      <a:pt x="570" y="2543"/>
                    </a:lnTo>
                    <a:lnTo>
                      <a:pt x="574" y="2542"/>
                    </a:lnTo>
                    <a:lnTo>
                      <a:pt x="579" y="2539"/>
                    </a:lnTo>
                    <a:lnTo>
                      <a:pt x="585" y="2537"/>
                    </a:lnTo>
                    <a:lnTo>
                      <a:pt x="590" y="2533"/>
                    </a:lnTo>
                    <a:lnTo>
                      <a:pt x="593" y="2529"/>
                    </a:lnTo>
                    <a:lnTo>
                      <a:pt x="597" y="2524"/>
                    </a:lnTo>
                    <a:lnTo>
                      <a:pt x="598" y="2520"/>
                    </a:lnTo>
                    <a:lnTo>
                      <a:pt x="599" y="2515"/>
                    </a:lnTo>
                    <a:lnTo>
                      <a:pt x="599" y="2506"/>
                    </a:lnTo>
                    <a:lnTo>
                      <a:pt x="599" y="2499"/>
                    </a:lnTo>
                    <a:lnTo>
                      <a:pt x="600" y="2491"/>
                    </a:lnTo>
                    <a:lnTo>
                      <a:pt x="603" y="2485"/>
                    </a:lnTo>
                    <a:lnTo>
                      <a:pt x="605" y="2482"/>
                    </a:lnTo>
                    <a:lnTo>
                      <a:pt x="609" y="2480"/>
                    </a:lnTo>
                    <a:lnTo>
                      <a:pt x="612" y="2477"/>
                    </a:lnTo>
                    <a:lnTo>
                      <a:pt x="617" y="2476"/>
                    </a:lnTo>
                    <a:lnTo>
                      <a:pt x="622" y="2475"/>
                    </a:lnTo>
                    <a:lnTo>
                      <a:pt x="625" y="2474"/>
                    </a:lnTo>
                    <a:lnTo>
                      <a:pt x="629" y="2472"/>
                    </a:lnTo>
                    <a:lnTo>
                      <a:pt x="631" y="2469"/>
                    </a:lnTo>
                    <a:lnTo>
                      <a:pt x="634" y="2463"/>
                    </a:lnTo>
                    <a:lnTo>
                      <a:pt x="635" y="2454"/>
                    </a:lnTo>
                    <a:lnTo>
                      <a:pt x="636" y="2449"/>
                    </a:lnTo>
                    <a:lnTo>
                      <a:pt x="639" y="2445"/>
                    </a:lnTo>
                    <a:lnTo>
                      <a:pt x="642" y="2441"/>
                    </a:lnTo>
                    <a:lnTo>
                      <a:pt x="646" y="2437"/>
                    </a:lnTo>
                    <a:lnTo>
                      <a:pt x="655" y="2432"/>
                    </a:lnTo>
                    <a:lnTo>
                      <a:pt x="666" y="2429"/>
                    </a:lnTo>
                    <a:lnTo>
                      <a:pt x="669" y="2428"/>
                    </a:lnTo>
                    <a:lnTo>
                      <a:pt x="673" y="2429"/>
                    </a:lnTo>
                    <a:lnTo>
                      <a:pt x="677" y="2430"/>
                    </a:lnTo>
                    <a:lnTo>
                      <a:pt x="678" y="2432"/>
                    </a:lnTo>
                    <a:lnTo>
                      <a:pt x="679" y="2436"/>
                    </a:lnTo>
                    <a:lnTo>
                      <a:pt x="679" y="2439"/>
                    </a:lnTo>
                    <a:lnTo>
                      <a:pt x="679" y="2444"/>
                    </a:lnTo>
                    <a:lnTo>
                      <a:pt x="677" y="2449"/>
                    </a:lnTo>
                    <a:lnTo>
                      <a:pt x="673" y="2458"/>
                    </a:lnTo>
                    <a:lnTo>
                      <a:pt x="672" y="2467"/>
                    </a:lnTo>
                    <a:lnTo>
                      <a:pt x="672" y="2470"/>
                    </a:lnTo>
                    <a:lnTo>
                      <a:pt x="673" y="2475"/>
                    </a:lnTo>
                    <a:lnTo>
                      <a:pt x="675" y="2479"/>
                    </a:lnTo>
                    <a:lnTo>
                      <a:pt x="679" y="2481"/>
                    </a:lnTo>
                    <a:lnTo>
                      <a:pt x="690" y="2488"/>
                    </a:lnTo>
                    <a:lnTo>
                      <a:pt x="705" y="2496"/>
                    </a:lnTo>
                    <a:lnTo>
                      <a:pt x="712" y="2501"/>
                    </a:lnTo>
                    <a:lnTo>
                      <a:pt x="719" y="2506"/>
                    </a:lnTo>
                    <a:lnTo>
                      <a:pt x="722" y="2508"/>
                    </a:lnTo>
                    <a:lnTo>
                      <a:pt x="723" y="2511"/>
                    </a:lnTo>
                    <a:lnTo>
                      <a:pt x="724" y="2513"/>
                    </a:lnTo>
                    <a:lnTo>
                      <a:pt x="725" y="2517"/>
                    </a:lnTo>
                    <a:lnTo>
                      <a:pt x="716" y="2536"/>
                    </a:lnTo>
                    <a:lnTo>
                      <a:pt x="711" y="2550"/>
                    </a:lnTo>
                    <a:lnTo>
                      <a:pt x="724" y="2549"/>
                    </a:lnTo>
                    <a:lnTo>
                      <a:pt x="742" y="2548"/>
                    </a:lnTo>
                    <a:lnTo>
                      <a:pt x="744" y="2551"/>
                    </a:lnTo>
                    <a:lnTo>
                      <a:pt x="748" y="2556"/>
                    </a:lnTo>
                    <a:lnTo>
                      <a:pt x="750" y="2562"/>
                    </a:lnTo>
                    <a:lnTo>
                      <a:pt x="753" y="2568"/>
                    </a:lnTo>
                    <a:lnTo>
                      <a:pt x="759" y="2583"/>
                    </a:lnTo>
                    <a:lnTo>
                      <a:pt x="765" y="2596"/>
                    </a:lnTo>
                    <a:lnTo>
                      <a:pt x="770" y="2607"/>
                    </a:lnTo>
                    <a:lnTo>
                      <a:pt x="776" y="2617"/>
                    </a:lnTo>
                    <a:lnTo>
                      <a:pt x="780" y="2625"/>
                    </a:lnTo>
                    <a:lnTo>
                      <a:pt x="782" y="2634"/>
                    </a:lnTo>
                    <a:lnTo>
                      <a:pt x="782" y="2643"/>
                    </a:lnTo>
                    <a:lnTo>
                      <a:pt x="784" y="2651"/>
                    </a:lnTo>
                    <a:lnTo>
                      <a:pt x="785" y="2655"/>
                    </a:lnTo>
                    <a:lnTo>
                      <a:pt x="787" y="2657"/>
                    </a:lnTo>
                    <a:lnTo>
                      <a:pt x="790" y="2660"/>
                    </a:lnTo>
                    <a:lnTo>
                      <a:pt x="793" y="2663"/>
                    </a:lnTo>
                    <a:lnTo>
                      <a:pt x="800" y="2666"/>
                    </a:lnTo>
                    <a:lnTo>
                      <a:pt x="809" y="2670"/>
                    </a:lnTo>
                    <a:lnTo>
                      <a:pt x="812" y="2672"/>
                    </a:lnTo>
                    <a:lnTo>
                      <a:pt x="813" y="2675"/>
                    </a:lnTo>
                    <a:lnTo>
                      <a:pt x="814" y="2678"/>
                    </a:lnTo>
                    <a:lnTo>
                      <a:pt x="814" y="2682"/>
                    </a:lnTo>
                    <a:lnTo>
                      <a:pt x="811" y="2689"/>
                    </a:lnTo>
                    <a:lnTo>
                      <a:pt x="807" y="2694"/>
                    </a:lnTo>
                    <a:lnTo>
                      <a:pt x="806" y="2695"/>
                    </a:lnTo>
                    <a:lnTo>
                      <a:pt x="806" y="2697"/>
                    </a:lnTo>
                    <a:lnTo>
                      <a:pt x="807" y="2700"/>
                    </a:lnTo>
                    <a:lnTo>
                      <a:pt x="809" y="2702"/>
                    </a:lnTo>
                    <a:lnTo>
                      <a:pt x="812" y="2708"/>
                    </a:lnTo>
                    <a:lnTo>
                      <a:pt x="813" y="2714"/>
                    </a:lnTo>
                    <a:lnTo>
                      <a:pt x="813" y="2720"/>
                    </a:lnTo>
                    <a:lnTo>
                      <a:pt x="811" y="2726"/>
                    </a:lnTo>
                    <a:lnTo>
                      <a:pt x="809" y="2728"/>
                    </a:lnTo>
                    <a:lnTo>
                      <a:pt x="806" y="2729"/>
                    </a:lnTo>
                    <a:lnTo>
                      <a:pt x="803" y="2731"/>
                    </a:lnTo>
                    <a:lnTo>
                      <a:pt x="798" y="2732"/>
                    </a:lnTo>
                    <a:lnTo>
                      <a:pt x="788" y="2733"/>
                    </a:lnTo>
                    <a:lnTo>
                      <a:pt x="779" y="2733"/>
                    </a:lnTo>
                    <a:lnTo>
                      <a:pt x="774" y="2733"/>
                    </a:lnTo>
                    <a:lnTo>
                      <a:pt x="769" y="2734"/>
                    </a:lnTo>
                    <a:lnTo>
                      <a:pt x="766" y="2737"/>
                    </a:lnTo>
                    <a:lnTo>
                      <a:pt x="762" y="2739"/>
                    </a:lnTo>
                    <a:lnTo>
                      <a:pt x="760" y="2743"/>
                    </a:lnTo>
                    <a:lnTo>
                      <a:pt x="759" y="2746"/>
                    </a:lnTo>
                    <a:lnTo>
                      <a:pt x="760" y="2751"/>
                    </a:lnTo>
                    <a:lnTo>
                      <a:pt x="761" y="2757"/>
                    </a:lnTo>
                    <a:lnTo>
                      <a:pt x="768" y="2771"/>
                    </a:lnTo>
                    <a:lnTo>
                      <a:pt x="778" y="2789"/>
                    </a:lnTo>
                    <a:lnTo>
                      <a:pt x="788" y="2807"/>
                    </a:lnTo>
                    <a:lnTo>
                      <a:pt x="797" y="2821"/>
                    </a:lnTo>
                    <a:lnTo>
                      <a:pt x="804" y="2832"/>
                    </a:lnTo>
                    <a:lnTo>
                      <a:pt x="810" y="2839"/>
                    </a:lnTo>
                    <a:lnTo>
                      <a:pt x="812" y="2841"/>
                    </a:lnTo>
                    <a:lnTo>
                      <a:pt x="812" y="2844"/>
                    </a:lnTo>
                    <a:lnTo>
                      <a:pt x="812" y="2846"/>
                    </a:lnTo>
                    <a:lnTo>
                      <a:pt x="810" y="2849"/>
                    </a:lnTo>
                    <a:lnTo>
                      <a:pt x="803" y="2855"/>
                    </a:lnTo>
                    <a:lnTo>
                      <a:pt x="799" y="2860"/>
                    </a:lnTo>
                    <a:lnTo>
                      <a:pt x="798" y="2864"/>
                    </a:lnTo>
                    <a:lnTo>
                      <a:pt x="799" y="2866"/>
                    </a:lnTo>
                    <a:lnTo>
                      <a:pt x="801" y="2869"/>
                    </a:lnTo>
                    <a:lnTo>
                      <a:pt x="806" y="2872"/>
                    </a:lnTo>
                    <a:lnTo>
                      <a:pt x="819" y="2877"/>
                    </a:lnTo>
                    <a:lnTo>
                      <a:pt x="831" y="2879"/>
                    </a:lnTo>
                    <a:lnTo>
                      <a:pt x="837" y="2882"/>
                    </a:lnTo>
                    <a:lnTo>
                      <a:pt x="842" y="2883"/>
                    </a:lnTo>
                    <a:lnTo>
                      <a:pt x="844" y="2886"/>
                    </a:lnTo>
                    <a:lnTo>
                      <a:pt x="847" y="2890"/>
                    </a:lnTo>
                    <a:lnTo>
                      <a:pt x="847" y="2893"/>
                    </a:lnTo>
                    <a:lnTo>
                      <a:pt x="847" y="2897"/>
                    </a:lnTo>
                    <a:lnTo>
                      <a:pt x="845" y="2901"/>
                    </a:lnTo>
                    <a:lnTo>
                      <a:pt x="844" y="2905"/>
                    </a:lnTo>
                    <a:lnTo>
                      <a:pt x="841" y="2915"/>
                    </a:lnTo>
                    <a:lnTo>
                      <a:pt x="839" y="2927"/>
                    </a:lnTo>
                    <a:lnTo>
                      <a:pt x="841" y="2934"/>
                    </a:lnTo>
                    <a:lnTo>
                      <a:pt x="842" y="2939"/>
                    </a:lnTo>
                    <a:lnTo>
                      <a:pt x="844" y="2940"/>
                    </a:lnTo>
                    <a:lnTo>
                      <a:pt x="847" y="2941"/>
                    </a:lnTo>
                    <a:lnTo>
                      <a:pt x="850" y="2941"/>
                    </a:lnTo>
                    <a:lnTo>
                      <a:pt x="854" y="2940"/>
                    </a:lnTo>
                    <a:lnTo>
                      <a:pt x="861" y="2939"/>
                    </a:lnTo>
                    <a:lnTo>
                      <a:pt x="867" y="2935"/>
                    </a:lnTo>
                    <a:lnTo>
                      <a:pt x="873" y="2933"/>
                    </a:lnTo>
                    <a:lnTo>
                      <a:pt x="879" y="2931"/>
                    </a:lnTo>
                    <a:lnTo>
                      <a:pt x="881" y="2931"/>
                    </a:lnTo>
                    <a:lnTo>
                      <a:pt x="882" y="2931"/>
                    </a:lnTo>
                    <a:lnTo>
                      <a:pt x="883" y="2930"/>
                    </a:lnTo>
                    <a:lnTo>
                      <a:pt x="885" y="2928"/>
                    </a:lnTo>
                    <a:lnTo>
                      <a:pt x="887" y="2918"/>
                    </a:lnTo>
                    <a:lnTo>
                      <a:pt x="891" y="2910"/>
                    </a:lnTo>
                    <a:lnTo>
                      <a:pt x="898" y="2897"/>
                    </a:lnTo>
                    <a:lnTo>
                      <a:pt x="906" y="2885"/>
                    </a:lnTo>
                    <a:lnTo>
                      <a:pt x="908" y="2882"/>
                    </a:lnTo>
                    <a:lnTo>
                      <a:pt x="911" y="2879"/>
                    </a:lnTo>
                    <a:lnTo>
                      <a:pt x="912" y="2878"/>
                    </a:lnTo>
                    <a:lnTo>
                      <a:pt x="913" y="2879"/>
                    </a:lnTo>
                    <a:lnTo>
                      <a:pt x="914" y="2880"/>
                    </a:lnTo>
                    <a:lnTo>
                      <a:pt x="916" y="2882"/>
                    </a:lnTo>
                    <a:lnTo>
                      <a:pt x="920" y="2895"/>
                    </a:lnTo>
                    <a:lnTo>
                      <a:pt x="926" y="2907"/>
                    </a:lnTo>
                    <a:lnTo>
                      <a:pt x="930" y="2909"/>
                    </a:lnTo>
                    <a:lnTo>
                      <a:pt x="935" y="2911"/>
                    </a:lnTo>
                    <a:lnTo>
                      <a:pt x="938" y="2911"/>
                    </a:lnTo>
                    <a:lnTo>
                      <a:pt x="943" y="2910"/>
                    </a:lnTo>
                    <a:lnTo>
                      <a:pt x="946" y="2908"/>
                    </a:lnTo>
                    <a:lnTo>
                      <a:pt x="951" y="2904"/>
                    </a:lnTo>
                    <a:lnTo>
                      <a:pt x="955" y="2899"/>
                    </a:lnTo>
                    <a:lnTo>
                      <a:pt x="957" y="2893"/>
                    </a:lnTo>
                    <a:lnTo>
                      <a:pt x="959" y="2888"/>
                    </a:lnTo>
                    <a:lnTo>
                      <a:pt x="963" y="2883"/>
                    </a:lnTo>
                    <a:lnTo>
                      <a:pt x="968" y="2878"/>
                    </a:lnTo>
                    <a:lnTo>
                      <a:pt x="973" y="2876"/>
                    </a:lnTo>
                    <a:lnTo>
                      <a:pt x="976" y="2874"/>
                    </a:lnTo>
                    <a:lnTo>
                      <a:pt x="981" y="2874"/>
                    </a:lnTo>
                    <a:lnTo>
                      <a:pt x="986" y="2876"/>
                    </a:lnTo>
                    <a:lnTo>
                      <a:pt x="989" y="2878"/>
                    </a:lnTo>
                    <a:lnTo>
                      <a:pt x="994" y="2885"/>
                    </a:lnTo>
                    <a:lnTo>
                      <a:pt x="998" y="2897"/>
                    </a:lnTo>
                    <a:lnTo>
                      <a:pt x="1002" y="2911"/>
                    </a:lnTo>
                    <a:lnTo>
                      <a:pt x="1006" y="2926"/>
                    </a:lnTo>
                    <a:lnTo>
                      <a:pt x="1007" y="2935"/>
                    </a:lnTo>
                    <a:lnTo>
                      <a:pt x="1008" y="2943"/>
                    </a:lnTo>
                    <a:lnTo>
                      <a:pt x="1012" y="2952"/>
                    </a:lnTo>
                    <a:lnTo>
                      <a:pt x="1017" y="2960"/>
                    </a:lnTo>
                    <a:lnTo>
                      <a:pt x="1028" y="2973"/>
                    </a:lnTo>
                    <a:lnTo>
                      <a:pt x="1040" y="2985"/>
                    </a:lnTo>
                    <a:lnTo>
                      <a:pt x="1044" y="2990"/>
                    </a:lnTo>
                    <a:lnTo>
                      <a:pt x="1046" y="2993"/>
                    </a:lnTo>
                    <a:lnTo>
                      <a:pt x="1049" y="2998"/>
                    </a:lnTo>
                    <a:lnTo>
                      <a:pt x="1050" y="3002"/>
                    </a:lnTo>
                    <a:lnTo>
                      <a:pt x="1051" y="3010"/>
                    </a:lnTo>
                    <a:lnTo>
                      <a:pt x="1051" y="3019"/>
                    </a:lnTo>
                    <a:lnTo>
                      <a:pt x="1051" y="3029"/>
                    </a:lnTo>
                    <a:lnTo>
                      <a:pt x="1051" y="3040"/>
                    </a:lnTo>
                    <a:lnTo>
                      <a:pt x="1051" y="3048"/>
                    </a:lnTo>
                    <a:lnTo>
                      <a:pt x="1051" y="3056"/>
                    </a:lnTo>
                    <a:lnTo>
                      <a:pt x="1051" y="3065"/>
                    </a:lnTo>
                    <a:lnTo>
                      <a:pt x="1052" y="3071"/>
                    </a:lnTo>
                    <a:lnTo>
                      <a:pt x="1056" y="3074"/>
                    </a:lnTo>
                    <a:lnTo>
                      <a:pt x="1061" y="3077"/>
                    </a:lnTo>
                    <a:lnTo>
                      <a:pt x="1066" y="3079"/>
                    </a:lnTo>
                    <a:lnTo>
                      <a:pt x="1072" y="3082"/>
                    </a:lnTo>
                    <a:lnTo>
                      <a:pt x="1075" y="3085"/>
                    </a:lnTo>
                    <a:lnTo>
                      <a:pt x="1077" y="3088"/>
                    </a:lnTo>
                    <a:lnTo>
                      <a:pt x="1078" y="3093"/>
                    </a:lnTo>
                    <a:lnTo>
                      <a:pt x="1080" y="3098"/>
                    </a:lnTo>
                    <a:lnTo>
                      <a:pt x="1080" y="3104"/>
                    </a:lnTo>
                    <a:lnTo>
                      <a:pt x="1082" y="3109"/>
                    </a:lnTo>
                    <a:lnTo>
                      <a:pt x="1084" y="3115"/>
                    </a:lnTo>
                    <a:lnTo>
                      <a:pt x="1088" y="3120"/>
                    </a:lnTo>
                    <a:lnTo>
                      <a:pt x="1095" y="3132"/>
                    </a:lnTo>
                    <a:lnTo>
                      <a:pt x="1102" y="3144"/>
                    </a:lnTo>
                    <a:lnTo>
                      <a:pt x="1106" y="3155"/>
                    </a:lnTo>
                    <a:lnTo>
                      <a:pt x="1108" y="3164"/>
                    </a:lnTo>
                    <a:lnTo>
                      <a:pt x="1109" y="3174"/>
                    </a:lnTo>
                    <a:lnTo>
                      <a:pt x="1108" y="3183"/>
                    </a:lnTo>
                    <a:lnTo>
                      <a:pt x="1108" y="3193"/>
                    </a:lnTo>
                    <a:lnTo>
                      <a:pt x="1109" y="3199"/>
                    </a:lnTo>
                    <a:lnTo>
                      <a:pt x="1112" y="3201"/>
                    </a:lnTo>
                    <a:lnTo>
                      <a:pt x="1114" y="3202"/>
                    </a:lnTo>
                    <a:lnTo>
                      <a:pt x="1119" y="3202"/>
                    </a:lnTo>
                    <a:lnTo>
                      <a:pt x="1125" y="3204"/>
                    </a:lnTo>
                    <a:lnTo>
                      <a:pt x="1131" y="3204"/>
                    </a:lnTo>
                    <a:lnTo>
                      <a:pt x="1137" y="3204"/>
                    </a:lnTo>
                    <a:lnTo>
                      <a:pt x="1141" y="3206"/>
                    </a:lnTo>
                    <a:lnTo>
                      <a:pt x="1146" y="3207"/>
                    </a:lnTo>
                    <a:lnTo>
                      <a:pt x="1149" y="3211"/>
                    </a:lnTo>
                    <a:lnTo>
                      <a:pt x="1151" y="3214"/>
                    </a:lnTo>
                    <a:lnTo>
                      <a:pt x="1151" y="3220"/>
                    </a:lnTo>
                    <a:lnTo>
                      <a:pt x="1151" y="3227"/>
                    </a:lnTo>
                    <a:lnTo>
                      <a:pt x="1146" y="3242"/>
                    </a:lnTo>
                    <a:lnTo>
                      <a:pt x="1143" y="3254"/>
                    </a:lnTo>
                    <a:lnTo>
                      <a:pt x="1141" y="3258"/>
                    </a:lnTo>
                    <a:lnTo>
                      <a:pt x="1140" y="3264"/>
                    </a:lnTo>
                    <a:lnTo>
                      <a:pt x="1140" y="3270"/>
                    </a:lnTo>
                    <a:lnTo>
                      <a:pt x="1143" y="3276"/>
                    </a:lnTo>
                    <a:lnTo>
                      <a:pt x="1145" y="3282"/>
                    </a:lnTo>
                    <a:lnTo>
                      <a:pt x="1149" y="3287"/>
                    </a:lnTo>
                    <a:lnTo>
                      <a:pt x="1152" y="3290"/>
                    </a:lnTo>
                    <a:lnTo>
                      <a:pt x="1156" y="3294"/>
                    </a:lnTo>
                    <a:lnTo>
                      <a:pt x="1164" y="3299"/>
                    </a:lnTo>
                    <a:lnTo>
                      <a:pt x="1170" y="3304"/>
                    </a:lnTo>
                    <a:lnTo>
                      <a:pt x="1175" y="3308"/>
                    </a:lnTo>
                    <a:lnTo>
                      <a:pt x="1178" y="3312"/>
                    </a:lnTo>
                    <a:lnTo>
                      <a:pt x="1179" y="3317"/>
                    </a:lnTo>
                    <a:lnTo>
                      <a:pt x="1181" y="3325"/>
                    </a:lnTo>
                    <a:lnTo>
                      <a:pt x="1181" y="3328"/>
                    </a:lnTo>
                    <a:lnTo>
                      <a:pt x="1181" y="3332"/>
                    </a:lnTo>
                    <a:lnTo>
                      <a:pt x="1182" y="3336"/>
                    </a:lnTo>
                    <a:lnTo>
                      <a:pt x="1184" y="3338"/>
                    </a:lnTo>
                    <a:lnTo>
                      <a:pt x="1188" y="3340"/>
                    </a:lnTo>
                    <a:lnTo>
                      <a:pt x="1194" y="3342"/>
                    </a:lnTo>
                    <a:lnTo>
                      <a:pt x="1202" y="3343"/>
                    </a:lnTo>
                    <a:lnTo>
                      <a:pt x="1210" y="3346"/>
                    </a:lnTo>
                    <a:lnTo>
                      <a:pt x="1215" y="3349"/>
                    </a:lnTo>
                    <a:lnTo>
                      <a:pt x="1219" y="3351"/>
                    </a:lnTo>
                    <a:lnTo>
                      <a:pt x="1221" y="3356"/>
                    </a:lnTo>
                    <a:lnTo>
                      <a:pt x="1223" y="3361"/>
                    </a:lnTo>
                    <a:lnTo>
                      <a:pt x="1223" y="3365"/>
                    </a:lnTo>
                    <a:lnTo>
                      <a:pt x="1223" y="3370"/>
                    </a:lnTo>
                    <a:lnTo>
                      <a:pt x="1222" y="3376"/>
                    </a:lnTo>
                    <a:lnTo>
                      <a:pt x="1221" y="3382"/>
                    </a:lnTo>
                    <a:lnTo>
                      <a:pt x="1219" y="3393"/>
                    </a:lnTo>
                    <a:lnTo>
                      <a:pt x="1216" y="3403"/>
                    </a:lnTo>
                    <a:lnTo>
                      <a:pt x="1217" y="3408"/>
                    </a:lnTo>
                    <a:lnTo>
                      <a:pt x="1219" y="3410"/>
                    </a:lnTo>
                    <a:lnTo>
                      <a:pt x="1221" y="3413"/>
                    </a:lnTo>
                    <a:lnTo>
                      <a:pt x="1223" y="3415"/>
                    </a:lnTo>
                    <a:lnTo>
                      <a:pt x="1227" y="3416"/>
                    </a:lnTo>
                    <a:lnTo>
                      <a:pt x="1231" y="3416"/>
                    </a:lnTo>
                    <a:lnTo>
                      <a:pt x="1234" y="3415"/>
                    </a:lnTo>
                    <a:lnTo>
                      <a:pt x="1238" y="3414"/>
                    </a:lnTo>
                    <a:lnTo>
                      <a:pt x="1245" y="3401"/>
                    </a:lnTo>
                    <a:lnTo>
                      <a:pt x="1252" y="3390"/>
                    </a:lnTo>
                    <a:lnTo>
                      <a:pt x="1257" y="3390"/>
                    </a:lnTo>
                    <a:lnTo>
                      <a:pt x="1260" y="3391"/>
                    </a:lnTo>
                    <a:lnTo>
                      <a:pt x="1264" y="3393"/>
                    </a:lnTo>
                    <a:lnTo>
                      <a:pt x="1267" y="3395"/>
                    </a:lnTo>
                    <a:lnTo>
                      <a:pt x="1270" y="3397"/>
                    </a:lnTo>
                    <a:lnTo>
                      <a:pt x="1271" y="3400"/>
                    </a:lnTo>
                    <a:lnTo>
                      <a:pt x="1272" y="3402"/>
                    </a:lnTo>
                    <a:lnTo>
                      <a:pt x="1272" y="3406"/>
                    </a:lnTo>
                    <a:lnTo>
                      <a:pt x="1269" y="3409"/>
                    </a:lnTo>
                    <a:lnTo>
                      <a:pt x="1264" y="3413"/>
                    </a:lnTo>
                    <a:lnTo>
                      <a:pt x="1260" y="3415"/>
                    </a:lnTo>
                    <a:lnTo>
                      <a:pt x="1258" y="3419"/>
                    </a:lnTo>
                    <a:lnTo>
                      <a:pt x="1255" y="3424"/>
                    </a:lnTo>
                    <a:lnTo>
                      <a:pt x="1252" y="3428"/>
                    </a:lnTo>
                    <a:lnTo>
                      <a:pt x="1247" y="3441"/>
                    </a:lnTo>
                    <a:lnTo>
                      <a:pt x="1242" y="3453"/>
                    </a:lnTo>
                    <a:lnTo>
                      <a:pt x="1239" y="3459"/>
                    </a:lnTo>
                    <a:lnTo>
                      <a:pt x="1235" y="3465"/>
                    </a:lnTo>
                    <a:lnTo>
                      <a:pt x="1231" y="3470"/>
                    </a:lnTo>
                    <a:lnTo>
                      <a:pt x="1226" y="3475"/>
                    </a:lnTo>
                    <a:lnTo>
                      <a:pt x="1221" y="3479"/>
                    </a:lnTo>
                    <a:lnTo>
                      <a:pt x="1219" y="3483"/>
                    </a:lnTo>
                    <a:lnTo>
                      <a:pt x="1216" y="3487"/>
                    </a:lnTo>
                    <a:lnTo>
                      <a:pt x="1216" y="3490"/>
                    </a:lnTo>
                    <a:lnTo>
                      <a:pt x="1217" y="3493"/>
                    </a:lnTo>
                    <a:lnTo>
                      <a:pt x="1220" y="3495"/>
                    </a:lnTo>
                    <a:lnTo>
                      <a:pt x="1223" y="3497"/>
                    </a:lnTo>
                    <a:lnTo>
                      <a:pt x="1228" y="3498"/>
                    </a:lnTo>
                    <a:lnTo>
                      <a:pt x="1234" y="3501"/>
                    </a:lnTo>
                    <a:lnTo>
                      <a:pt x="1239" y="3503"/>
                    </a:lnTo>
                    <a:lnTo>
                      <a:pt x="1241" y="3506"/>
                    </a:lnTo>
                    <a:lnTo>
                      <a:pt x="1242" y="3508"/>
                    </a:lnTo>
                    <a:lnTo>
                      <a:pt x="1242" y="3510"/>
                    </a:lnTo>
                    <a:lnTo>
                      <a:pt x="1244" y="3515"/>
                    </a:lnTo>
                    <a:lnTo>
                      <a:pt x="1244" y="3521"/>
                    </a:lnTo>
                    <a:lnTo>
                      <a:pt x="1246" y="3526"/>
                    </a:lnTo>
                    <a:lnTo>
                      <a:pt x="1248" y="3532"/>
                    </a:lnTo>
                    <a:lnTo>
                      <a:pt x="1253" y="3538"/>
                    </a:lnTo>
                    <a:lnTo>
                      <a:pt x="1263" y="3548"/>
                    </a:lnTo>
                    <a:lnTo>
                      <a:pt x="1271" y="3556"/>
                    </a:lnTo>
                    <a:lnTo>
                      <a:pt x="1283" y="3564"/>
                    </a:lnTo>
                    <a:lnTo>
                      <a:pt x="1294" y="3571"/>
                    </a:lnTo>
                    <a:lnTo>
                      <a:pt x="1297" y="3575"/>
                    </a:lnTo>
                    <a:lnTo>
                      <a:pt x="1301" y="3579"/>
                    </a:lnTo>
                    <a:lnTo>
                      <a:pt x="1303" y="3584"/>
                    </a:lnTo>
                    <a:lnTo>
                      <a:pt x="1305" y="3590"/>
                    </a:lnTo>
                    <a:lnTo>
                      <a:pt x="1305" y="3592"/>
                    </a:lnTo>
                    <a:lnTo>
                      <a:pt x="1305" y="3595"/>
                    </a:lnTo>
                    <a:lnTo>
                      <a:pt x="1304" y="3596"/>
                    </a:lnTo>
                    <a:lnTo>
                      <a:pt x="1303" y="3597"/>
                    </a:lnTo>
                    <a:lnTo>
                      <a:pt x="1301" y="3597"/>
                    </a:lnTo>
                    <a:lnTo>
                      <a:pt x="1296" y="3597"/>
                    </a:lnTo>
                    <a:lnTo>
                      <a:pt x="1285" y="3594"/>
                    </a:lnTo>
                    <a:lnTo>
                      <a:pt x="1276" y="3594"/>
                    </a:lnTo>
                    <a:lnTo>
                      <a:pt x="1272" y="3595"/>
                    </a:lnTo>
                    <a:lnTo>
                      <a:pt x="1270" y="3597"/>
                    </a:lnTo>
                    <a:lnTo>
                      <a:pt x="1267" y="3599"/>
                    </a:lnTo>
                    <a:lnTo>
                      <a:pt x="1267" y="3603"/>
                    </a:lnTo>
                    <a:lnTo>
                      <a:pt x="1269" y="3611"/>
                    </a:lnTo>
                    <a:lnTo>
                      <a:pt x="1272" y="3622"/>
                    </a:lnTo>
                    <a:lnTo>
                      <a:pt x="1276" y="3633"/>
                    </a:lnTo>
                    <a:lnTo>
                      <a:pt x="1280" y="3642"/>
                    </a:lnTo>
                    <a:lnTo>
                      <a:pt x="1284" y="3646"/>
                    </a:lnTo>
                    <a:lnTo>
                      <a:pt x="1289" y="3648"/>
                    </a:lnTo>
                    <a:lnTo>
                      <a:pt x="1294" y="3649"/>
                    </a:lnTo>
                    <a:lnTo>
                      <a:pt x="1301" y="3649"/>
                    </a:lnTo>
                    <a:lnTo>
                      <a:pt x="1314" y="3648"/>
                    </a:lnTo>
                    <a:lnTo>
                      <a:pt x="1324" y="3647"/>
                    </a:lnTo>
                    <a:lnTo>
                      <a:pt x="1328" y="3648"/>
                    </a:lnTo>
                    <a:lnTo>
                      <a:pt x="1332" y="3649"/>
                    </a:lnTo>
                    <a:lnTo>
                      <a:pt x="1334" y="3653"/>
                    </a:lnTo>
                    <a:lnTo>
                      <a:pt x="1338" y="3657"/>
                    </a:lnTo>
                    <a:lnTo>
                      <a:pt x="1342" y="3670"/>
                    </a:lnTo>
                    <a:lnTo>
                      <a:pt x="1348" y="3687"/>
                    </a:lnTo>
                    <a:lnTo>
                      <a:pt x="1352" y="3696"/>
                    </a:lnTo>
                    <a:lnTo>
                      <a:pt x="1355" y="3704"/>
                    </a:lnTo>
                    <a:lnTo>
                      <a:pt x="1359" y="3711"/>
                    </a:lnTo>
                    <a:lnTo>
                      <a:pt x="1362" y="3716"/>
                    </a:lnTo>
                    <a:lnTo>
                      <a:pt x="1367" y="3720"/>
                    </a:lnTo>
                    <a:lnTo>
                      <a:pt x="1371" y="3722"/>
                    </a:lnTo>
                    <a:lnTo>
                      <a:pt x="1374" y="3723"/>
                    </a:lnTo>
                    <a:lnTo>
                      <a:pt x="1379" y="3723"/>
                    </a:lnTo>
                    <a:lnTo>
                      <a:pt x="1383" y="3722"/>
                    </a:lnTo>
                    <a:lnTo>
                      <a:pt x="1386" y="3720"/>
                    </a:lnTo>
                    <a:lnTo>
                      <a:pt x="1390" y="3716"/>
                    </a:lnTo>
                    <a:lnTo>
                      <a:pt x="1393" y="3712"/>
                    </a:lnTo>
                    <a:lnTo>
                      <a:pt x="1396" y="3708"/>
                    </a:lnTo>
                    <a:lnTo>
                      <a:pt x="1401" y="3704"/>
                    </a:lnTo>
                    <a:lnTo>
                      <a:pt x="1404" y="3702"/>
                    </a:lnTo>
                    <a:lnTo>
                      <a:pt x="1409" y="3701"/>
                    </a:lnTo>
                    <a:lnTo>
                      <a:pt x="1414" y="3701"/>
                    </a:lnTo>
                    <a:lnTo>
                      <a:pt x="1420" y="3701"/>
                    </a:lnTo>
                    <a:lnTo>
                      <a:pt x="1424" y="3703"/>
                    </a:lnTo>
                    <a:lnTo>
                      <a:pt x="1430" y="3706"/>
                    </a:lnTo>
                    <a:lnTo>
                      <a:pt x="1439" y="3711"/>
                    </a:lnTo>
                    <a:lnTo>
                      <a:pt x="1446" y="3715"/>
                    </a:lnTo>
                    <a:lnTo>
                      <a:pt x="1455" y="3717"/>
                    </a:lnTo>
                    <a:lnTo>
                      <a:pt x="1464" y="3718"/>
                    </a:lnTo>
                    <a:lnTo>
                      <a:pt x="1469" y="3718"/>
                    </a:lnTo>
                    <a:lnTo>
                      <a:pt x="1474" y="3718"/>
                    </a:lnTo>
                    <a:lnTo>
                      <a:pt x="1478" y="3716"/>
                    </a:lnTo>
                    <a:lnTo>
                      <a:pt x="1480" y="3715"/>
                    </a:lnTo>
                    <a:lnTo>
                      <a:pt x="1484" y="3709"/>
                    </a:lnTo>
                    <a:lnTo>
                      <a:pt x="1490" y="3701"/>
                    </a:lnTo>
                    <a:lnTo>
                      <a:pt x="1500" y="3689"/>
                    </a:lnTo>
                    <a:lnTo>
                      <a:pt x="1515" y="3674"/>
                    </a:lnTo>
                    <a:lnTo>
                      <a:pt x="1523" y="3668"/>
                    </a:lnTo>
                    <a:lnTo>
                      <a:pt x="1530" y="3662"/>
                    </a:lnTo>
                    <a:lnTo>
                      <a:pt x="1538" y="3659"/>
                    </a:lnTo>
                    <a:lnTo>
                      <a:pt x="1546" y="3657"/>
                    </a:lnTo>
                    <a:lnTo>
                      <a:pt x="1557" y="3655"/>
                    </a:lnTo>
                    <a:lnTo>
                      <a:pt x="1568" y="3653"/>
                    </a:lnTo>
                    <a:lnTo>
                      <a:pt x="1579" y="3648"/>
                    </a:lnTo>
                    <a:lnTo>
                      <a:pt x="1591" y="3642"/>
                    </a:lnTo>
                    <a:lnTo>
                      <a:pt x="1606" y="3634"/>
                    </a:lnTo>
                    <a:lnTo>
                      <a:pt x="1623" y="3624"/>
                    </a:lnTo>
                    <a:lnTo>
                      <a:pt x="1637" y="3617"/>
                    </a:lnTo>
                    <a:lnTo>
                      <a:pt x="1649" y="3611"/>
                    </a:lnTo>
                    <a:lnTo>
                      <a:pt x="1657" y="3610"/>
                    </a:lnTo>
                    <a:lnTo>
                      <a:pt x="1666" y="3610"/>
                    </a:lnTo>
                    <a:lnTo>
                      <a:pt x="1669" y="3610"/>
                    </a:lnTo>
                    <a:lnTo>
                      <a:pt x="1673" y="3611"/>
                    </a:lnTo>
                    <a:lnTo>
                      <a:pt x="1675" y="3614"/>
                    </a:lnTo>
                    <a:lnTo>
                      <a:pt x="1676" y="3617"/>
                    </a:lnTo>
                    <a:lnTo>
                      <a:pt x="1677" y="3623"/>
                    </a:lnTo>
                    <a:lnTo>
                      <a:pt x="1677" y="3632"/>
                    </a:lnTo>
                    <a:lnTo>
                      <a:pt x="1676" y="3639"/>
                    </a:lnTo>
                    <a:lnTo>
                      <a:pt x="1675" y="3645"/>
                    </a:lnTo>
                    <a:lnTo>
                      <a:pt x="1674" y="3649"/>
                    </a:lnTo>
                    <a:lnTo>
                      <a:pt x="1675" y="3655"/>
                    </a:lnTo>
                    <a:lnTo>
                      <a:pt x="1676" y="3660"/>
                    </a:lnTo>
                    <a:lnTo>
                      <a:pt x="1681" y="3666"/>
                    </a:lnTo>
                    <a:lnTo>
                      <a:pt x="1688" y="3672"/>
                    </a:lnTo>
                    <a:lnTo>
                      <a:pt x="1695" y="3674"/>
                    </a:lnTo>
                    <a:lnTo>
                      <a:pt x="1699" y="3676"/>
                    </a:lnTo>
                    <a:lnTo>
                      <a:pt x="1702" y="3674"/>
                    </a:lnTo>
                    <a:lnTo>
                      <a:pt x="1706" y="3674"/>
                    </a:lnTo>
                    <a:lnTo>
                      <a:pt x="1710" y="3672"/>
                    </a:lnTo>
                    <a:lnTo>
                      <a:pt x="1716" y="3666"/>
                    </a:lnTo>
                    <a:lnTo>
                      <a:pt x="1723" y="3657"/>
                    </a:lnTo>
                    <a:lnTo>
                      <a:pt x="1727" y="3653"/>
                    </a:lnTo>
                    <a:lnTo>
                      <a:pt x="1731" y="3649"/>
                    </a:lnTo>
                    <a:lnTo>
                      <a:pt x="1736" y="3647"/>
                    </a:lnTo>
                    <a:lnTo>
                      <a:pt x="1739" y="3646"/>
                    </a:lnTo>
                    <a:lnTo>
                      <a:pt x="1746" y="3646"/>
                    </a:lnTo>
                    <a:lnTo>
                      <a:pt x="1754" y="3645"/>
                    </a:lnTo>
                    <a:lnTo>
                      <a:pt x="1757" y="3645"/>
                    </a:lnTo>
                    <a:lnTo>
                      <a:pt x="1761" y="3643"/>
                    </a:lnTo>
                    <a:lnTo>
                      <a:pt x="1763" y="3641"/>
                    </a:lnTo>
                    <a:lnTo>
                      <a:pt x="1767" y="3638"/>
                    </a:lnTo>
                    <a:lnTo>
                      <a:pt x="1774" y="3632"/>
                    </a:lnTo>
                    <a:lnTo>
                      <a:pt x="1781" y="3628"/>
                    </a:lnTo>
                    <a:lnTo>
                      <a:pt x="1784" y="3627"/>
                    </a:lnTo>
                    <a:lnTo>
                      <a:pt x="1788" y="3626"/>
                    </a:lnTo>
                    <a:lnTo>
                      <a:pt x="1792" y="3626"/>
                    </a:lnTo>
                    <a:lnTo>
                      <a:pt x="1795" y="3627"/>
                    </a:lnTo>
                    <a:lnTo>
                      <a:pt x="1804" y="3629"/>
                    </a:lnTo>
                    <a:lnTo>
                      <a:pt x="1811" y="3629"/>
                    </a:lnTo>
                    <a:lnTo>
                      <a:pt x="1814" y="3629"/>
                    </a:lnTo>
                    <a:lnTo>
                      <a:pt x="1818" y="3628"/>
                    </a:lnTo>
                    <a:lnTo>
                      <a:pt x="1820" y="3626"/>
                    </a:lnTo>
                    <a:lnTo>
                      <a:pt x="1823" y="3623"/>
                    </a:lnTo>
                    <a:lnTo>
                      <a:pt x="1826" y="3614"/>
                    </a:lnTo>
                    <a:lnTo>
                      <a:pt x="1828" y="3602"/>
                    </a:lnTo>
                    <a:lnTo>
                      <a:pt x="1828" y="3590"/>
                    </a:lnTo>
                    <a:lnTo>
                      <a:pt x="1830" y="3579"/>
                    </a:lnTo>
                    <a:lnTo>
                      <a:pt x="1830" y="3571"/>
                    </a:lnTo>
                    <a:lnTo>
                      <a:pt x="1831" y="3565"/>
                    </a:lnTo>
                    <a:lnTo>
                      <a:pt x="1832" y="3561"/>
                    </a:lnTo>
                    <a:lnTo>
                      <a:pt x="1834" y="3559"/>
                    </a:lnTo>
                    <a:lnTo>
                      <a:pt x="1837" y="3558"/>
                    </a:lnTo>
                    <a:lnTo>
                      <a:pt x="1839" y="3557"/>
                    </a:lnTo>
                    <a:lnTo>
                      <a:pt x="1845" y="3554"/>
                    </a:lnTo>
                    <a:lnTo>
                      <a:pt x="1850" y="3552"/>
                    </a:lnTo>
                    <a:lnTo>
                      <a:pt x="1851" y="3551"/>
                    </a:lnTo>
                    <a:lnTo>
                      <a:pt x="1852" y="3548"/>
                    </a:lnTo>
                    <a:lnTo>
                      <a:pt x="1853" y="3545"/>
                    </a:lnTo>
                    <a:lnTo>
                      <a:pt x="1855" y="3541"/>
                    </a:lnTo>
                    <a:lnTo>
                      <a:pt x="1853" y="3533"/>
                    </a:lnTo>
                    <a:lnTo>
                      <a:pt x="1851" y="3527"/>
                    </a:lnTo>
                    <a:lnTo>
                      <a:pt x="1847" y="3521"/>
                    </a:lnTo>
                    <a:lnTo>
                      <a:pt x="1843" y="3517"/>
                    </a:lnTo>
                    <a:lnTo>
                      <a:pt x="1840" y="3515"/>
                    </a:lnTo>
                    <a:lnTo>
                      <a:pt x="1838" y="3513"/>
                    </a:lnTo>
                    <a:lnTo>
                      <a:pt x="1836" y="3509"/>
                    </a:lnTo>
                    <a:lnTo>
                      <a:pt x="1834" y="3506"/>
                    </a:lnTo>
                    <a:lnTo>
                      <a:pt x="1833" y="3501"/>
                    </a:lnTo>
                    <a:lnTo>
                      <a:pt x="1833" y="3496"/>
                    </a:lnTo>
                    <a:lnTo>
                      <a:pt x="1833" y="3491"/>
                    </a:lnTo>
                    <a:lnTo>
                      <a:pt x="1833" y="3487"/>
                    </a:lnTo>
                    <a:lnTo>
                      <a:pt x="1836" y="3476"/>
                    </a:lnTo>
                    <a:lnTo>
                      <a:pt x="1837" y="3465"/>
                    </a:lnTo>
                    <a:lnTo>
                      <a:pt x="1839" y="3456"/>
                    </a:lnTo>
                    <a:lnTo>
                      <a:pt x="1839" y="3446"/>
                    </a:lnTo>
                    <a:lnTo>
                      <a:pt x="1838" y="3437"/>
                    </a:lnTo>
                    <a:lnTo>
                      <a:pt x="1836" y="3426"/>
                    </a:lnTo>
                    <a:lnTo>
                      <a:pt x="1831" y="3414"/>
                    </a:lnTo>
                    <a:lnTo>
                      <a:pt x="1824" y="3403"/>
                    </a:lnTo>
                    <a:lnTo>
                      <a:pt x="1817" y="3395"/>
                    </a:lnTo>
                    <a:lnTo>
                      <a:pt x="1811" y="3387"/>
                    </a:lnTo>
                    <a:lnTo>
                      <a:pt x="1808" y="3383"/>
                    </a:lnTo>
                    <a:lnTo>
                      <a:pt x="1807" y="3378"/>
                    </a:lnTo>
                    <a:lnTo>
                      <a:pt x="1805" y="3375"/>
                    </a:lnTo>
                    <a:lnTo>
                      <a:pt x="1805" y="3370"/>
                    </a:lnTo>
                    <a:lnTo>
                      <a:pt x="1804" y="3357"/>
                    </a:lnTo>
                    <a:lnTo>
                      <a:pt x="1804" y="3339"/>
                    </a:lnTo>
                    <a:lnTo>
                      <a:pt x="1805" y="3321"/>
                    </a:lnTo>
                    <a:lnTo>
                      <a:pt x="1807" y="3308"/>
                    </a:lnTo>
                    <a:lnTo>
                      <a:pt x="1811" y="3299"/>
                    </a:lnTo>
                    <a:lnTo>
                      <a:pt x="1814" y="3289"/>
                    </a:lnTo>
                    <a:lnTo>
                      <a:pt x="1818" y="3277"/>
                    </a:lnTo>
                    <a:lnTo>
                      <a:pt x="1819" y="3264"/>
                    </a:lnTo>
                    <a:lnTo>
                      <a:pt x="1819" y="3249"/>
                    </a:lnTo>
                    <a:lnTo>
                      <a:pt x="1819" y="3232"/>
                    </a:lnTo>
                    <a:lnTo>
                      <a:pt x="1819" y="3225"/>
                    </a:lnTo>
                    <a:lnTo>
                      <a:pt x="1820" y="3217"/>
                    </a:lnTo>
                    <a:lnTo>
                      <a:pt x="1821" y="3211"/>
                    </a:lnTo>
                    <a:lnTo>
                      <a:pt x="1823" y="3207"/>
                    </a:lnTo>
                    <a:lnTo>
                      <a:pt x="1827" y="3201"/>
                    </a:lnTo>
                    <a:lnTo>
                      <a:pt x="1830" y="3197"/>
                    </a:lnTo>
                    <a:lnTo>
                      <a:pt x="1832" y="3192"/>
                    </a:lnTo>
                    <a:lnTo>
                      <a:pt x="1834" y="3185"/>
                    </a:lnTo>
                    <a:lnTo>
                      <a:pt x="1836" y="3176"/>
                    </a:lnTo>
                    <a:lnTo>
                      <a:pt x="1837" y="3170"/>
                    </a:lnTo>
                    <a:lnTo>
                      <a:pt x="1839" y="3166"/>
                    </a:lnTo>
                    <a:lnTo>
                      <a:pt x="1843" y="3164"/>
                    </a:lnTo>
                    <a:lnTo>
                      <a:pt x="1846" y="3164"/>
                    </a:lnTo>
                    <a:lnTo>
                      <a:pt x="1850" y="3166"/>
                    </a:lnTo>
                    <a:lnTo>
                      <a:pt x="1853" y="3169"/>
                    </a:lnTo>
                    <a:lnTo>
                      <a:pt x="1857" y="3174"/>
                    </a:lnTo>
                    <a:lnTo>
                      <a:pt x="1861" y="3179"/>
                    </a:lnTo>
                    <a:lnTo>
                      <a:pt x="1865" y="3182"/>
                    </a:lnTo>
                    <a:lnTo>
                      <a:pt x="1868" y="3182"/>
                    </a:lnTo>
                    <a:lnTo>
                      <a:pt x="1869" y="3182"/>
                    </a:lnTo>
                    <a:lnTo>
                      <a:pt x="1871" y="3181"/>
                    </a:lnTo>
                    <a:lnTo>
                      <a:pt x="1875" y="3179"/>
                    </a:lnTo>
                    <a:lnTo>
                      <a:pt x="1880" y="3174"/>
                    </a:lnTo>
                    <a:lnTo>
                      <a:pt x="1884" y="3170"/>
                    </a:lnTo>
                    <a:lnTo>
                      <a:pt x="1890" y="3166"/>
                    </a:lnTo>
                    <a:lnTo>
                      <a:pt x="1896" y="3163"/>
                    </a:lnTo>
                    <a:lnTo>
                      <a:pt x="1905" y="3160"/>
                    </a:lnTo>
                    <a:lnTo>
                      <a:pt x="1910" y="3156"/>
                    </a:lnTo>
                    <a:lnTo>
                      <a:pt x="1916" y="3151"/>
                    </a:lnTo>
                    <a:lnTo>
                      <a:pt x="1922" y="3143"/>
                    </a:lnTo>
                    <a:lnTo>
                      <a:pt x="1926" y="3132"/>
                    </a:lnTo>
                    <a:lnTo>
                      <a:pt x="1931" y="3123"/>
                    </a:lnTo>
                    <a:lnTo>
                      <a:pt x="1932" y="3117"/>
                    </a:lnTo>
                    <a:lnTo>
                      <a:pt x="1935" y="3112"/>
                    </a:lnTo>
                    <a:lnTo>
                      <a:pt x="1939" y="3109"/>
                    </a:lnTo>
                    <a:lnTo>
                      <a:pt x="1943" y="3105"/>
                    </a:lnTo>
                    <a:lnTo>
                      <a:pt x="1953" y="3099"/>
                    </a:lnTo>
                    <a:lnTo>
                      <a:pt x="1964" y="3092"/>
                    </a:lnTo>
                    <a:lnTo>
                      <a:pt x="1975" y="3085"/>
                    </a:lnTo>
                    <a:lnTo>
                      <a:pt x="1985" y="3074"/>
                    </a:lnTo>
                    <a:lnTo>
                      <a:pt x="1996" y="3061"/>
                    </a:lnTo>
                    <a:lnTo>
                      <a:pt x="2004" y="3050"/>
                    </a:lnTo>
                    <a:lnTo>
                      <a:pt x="2014" y="3041"/>
                    </a:lnTo>
                    <a:lnTo>
                      <a:pt x="2026" y="3030"/>
                    </a:lnTo>
                    <a:lnTo>
                      <a:pt x="2039" y="3021"/>
                    </a:lnTo>
                    <a:lnTo>
                      <a:pt x="2051" y="3010"/>
                    </a:lnTo>
                    <a:lnTo>
                      <a:pt x="2056" y="3005"/>
                    </a:lnTo>
                    <a:lnTo>
                      <a:pt x="2059" y="3000"/>
                    </a:lnTo>
                    <a:lnTo>
                      <a:pt x="2061" y="2994"/>
                    </a:lnTo>
                    <a:lnTo>
                      <a:pt x="2064" y="2990"/>
                    </a:lnTo>
                    <a:lnTo>
                      <a:pt x="2067" y="2978"/>
                    </a:lnTo>
                    <a:lnTo>
                      <a:pt x="2070" y="2962"/>
                    </a:lnTo>
                    <a:lnTo>
                      <a:pt x="2073" y="2948"/>
                    </a:lnTo>
                    <a:lnTo>
                      <a:pt x="2076" y="2937"/>
                    </a:lnTo>
                    <a:lnTo>
                      <a:pt x="2077" y="2929"/>
                    </a:lnTo>
                    <a:lnTo>
                      <a:pt x="2077" y="2922"/>
                    </a:lnTo>
                    <a:lnTo>
                      <a:pt x="2077" y="2918"/>
                    </a:lnTo>
                    <a:lnTo>
                      <a:pt x="2075" y="2914"/>
                    </a:lnTo>
                    <a:lnTo>
                      <a:pt x="2072" y="2910"/>
                    </a:lnTo>
                    <a:lnTo>
                      <a:pt x="2069" y="2907"/>
                    </a:lnTo>
                    <a:lnTo>
                      <a:pt x="2061" y="2899"/>
                    </a:lnTo>
                    <a:lnTo>
                      <a:pt x="2056" y="2891"/>
                    </a:lnTo>
                    <a:lnTo>
                      <a:pt x="2052" y="2884"/>
                    </a:lnTo>
                    <a:lnTo>
                      <a:pt x="2050" y="2877"/>
                    </a:lnTo>
                    <a:lnTo>
                      <a:pt x="2050" y="2871"/>
                    </a:lnTo>
                    <a:lnTo>
                      <a:pt x="2052" y="2864"/>
                    </a:lnTo>
                    <a:lnTo>
                      <a:pt x="2057" y="2858"/>
                    </a:lnTo>
                    <a:lnTo>
                      <a:pt x="2063" y="2853"/>
                    </a:lnTo>
                    <a:lnTo>
                      <a:pt x="2079" y="2841"/>
                    </a:lnTo>
                    <a:lnTo>
                      <a:pt x="2098" y="2826"/>
                    </a:lnTo>
                    <a:lnTo>
                      <a:pt x="2105" y="2819"/>
                    </a:lnTo>
                    <a:lnTo>
                      <a:pt x="2111" y="2813"/>
                    </a:lnTo>
                    <a:lnTo>
                      <a:pt x="2115" y="2809"/>
                    </a:lnTo>
                    <a:lnTo>
                      <a:pt x="2121" y="2808"/>
                    </a:lnTo>
                    <a:lnTo>
                      <a:pt x="2126" y="2809"/>
                    </a:lnTo>
                    <a:lnTo>
                      <a:pt x="2130" y="2811"/>
                    </a:lnTo>
                    <a:lnTo>
                      <a:pt x="2135" y="2815"/>
                    </a:lnTo>
                    <a:lnTo>
                      <a:pt x="2140" y="2821"/>
                    </a:lnTo>
                    <a:lnTo>
                      <a:pt x="2145" y="2827"/>
                    </a:lnTo>
                    <a:lnTo>
                      <a:pt x="2149" y="2832"/>
                    </a:lnTo>
                    <a:lnTo>
                      <a:pt x="2154" y="2834"/>
                    </a:lnTo>
                    <a:lnTo>
                      <a:pt x="2159" y="2835"/>
                    </a:lnTo>
                    <a:lnTo>
                      <a:pt x="2164" y="2835"/>
                    </a:lnTo>
                    <a:lnTo>
                      <a:pt x="2170" y="2833"/>
                    </a:lnTo>
                    <a:lnTo>
                      <a:pt x="2174" y="2829"/>
                    </a:lnTo>
                    <a:lnTo>
                      <a:pt x="2180" y="2823"/>
                    </a:lnTo>
                    <a:lnTo>
                      <a:pt x="2191" y="2814"/>
                    </a:lnTo>
                    <a:lnTo>
                      <a:pt x="2202" y="2806"/>
                    </a:lnTo>
                    <a:lnTo>
                      <a:pt x="2209" y="2801"/>
                    </a:lnTo>
                    <a:lnTo>
                      <a:pt x="2214" y="2795"/>
                    </a:lnTo>
                    <a:lnTo>
                      <a:pt x="2217" y="2789"/>
                    </a:lnTo>
                    <a:lnTo>
                      <a:pt x="2220" y="2781"/>
                    </a:lnTo>
                    <a:lnTo>
                      <a:pt x="2220" y="2772"/>
                    </a:lnTo>
                    <a:lnTo>
                      <a:pt x="2218" y="2764"/>
                    </a:lnTo>
                    <a:lnTo>
                      <a:pt x="2216" y="2754"/>
                    </a:lnTo>
                    <a:lnTo>
                      <a:pt x="2211" y="2745"/>
                    </a:lnTo>
                    <a:lnTo>
                      <a:pt x="2208" y="2735"/>
                    </a:lnTo>
                    <a:lnTo>
                      <a:pt x="2203" y="2726"/>
                    </a:lnTo>
                    <a:lnTo>
                      <a:pt x="2199" y="2716"/>
                    </a:lnTo>
                    <a:lnTo>
                      <a:pt x="2196" y="2709"/>
                    </a:lnTo>
                    <a:lnTo>
                      <a:pt x="2195" y="2702"/>
                    </a:lnTo>
                    <a:lnTo>
                      <a:pt x="2195" y="2694"/>
                    </a:lnTo>
                    <a:lnTo>
                      <a:pt x="2196" y="2687"/>
                    </a:lnTo>
                    <a:lnTo>
                      <a:pt x="2199" y="2681"/>
                    </a:lnTo>
                    <a:lnTo>
                      <a:pt x="2204" y="2675"/>
                    </a:lnTo>
                    <a:lnTo>
                      <a:pt x="2206" y="2669"/>
                    </a:lnTo>
                    <a:lnTo>
                      <a:pt x="2210" y="2663"/>
                    </a:lnTo>
                    <a:lnTo>
                      <a:pt x="2211" y="2656"/>
                    </a:lnTo>
                    <a:lnTo>
                      <a:pt x="2212" y="2650"/>
                    </a:lnTo>
                    <a:lnTo>
                      <a:pt x="2215" y="2646"/>
                    </a:lnTo>
                    <a:lnTo>
                      <a:pt x="2218" y="2645"/>
                    </a:lnTo>
                    <a:lnTo>
                      <a:pt x="2222" y="2644"/>
                    </a:lnTo>
                    <a:lnTo>
                      <a:pt x="2226" y="2645"/>
                    </a:lnTo>
                    <a:lnTo>
                      <a:pt x="2229" y="2647"/>
                    </a:lnTo>
                    <a:lnTo>
                      <a:pt x="2233" y="2651"/>
                    </a:lnTo>
                    <a:lnTo>
                      <a:pt x="2235" y="2655"/>
                    </a:lnTo>
                    <a:lnTo>
                      <a:pt x="2239" y="2659"/>
                    </a:lnTo>
                    <a:lnTo>
                      <a:pt x="2243" y="2662"/>
                    </a:lnTo>
                    <a:lnTo>
                      <a:pt x="2250" y="2664"/>
                    </a:lnTo>
                    <a:lnTo>
                      <a:pt x="2258" y="2664"/>
                    </a:lnTo>
                    <a:lnTo>
                      <a:pt x="2267" y="2663"/>
                    </a:lnTo>
                    <a:lnTo>
                      <a:pt x="2275" y="2662"/>
                    </a:lnTo>
                    <a:lnTo>
                      <a:pt x="2284" y="2663"/>
                    </a:lnTo>
                    <a:lnTo>
                      <a:pt x="2291" y="2665"/>
                    </a:lnTo>
                    <a:lnTo>
                      <a:pt x="2298" y="2668"/>
                    </a:lnTo>
                    <a:lnTo>
                      <a:pt x="2308" y="2669"/>
                    </a:lnTo>
                    <a:lnTo>
                      <a:pt x="2318" y="2669"/>
                    </a:lnTo>
                    <a:lnTo>
                      <a:pt x="2329" y="2666"/>
                    </a:lnTo>
                    <a:lnTo>
                      <a:pt x="2340" y="2664"/>
                    </a:lnTo>
                    <a:lnTo>
                      <a:pt x="2349" y="2659"/>
                    </a:lnTo>
                    <a:lnTo>
                      <a:pt x="2359" y="2656"/>
                    </a:lnTo>
                    <a:lnTo>
                      <a:pt x="2367" y="2653"/>
                    </a:lnTo>
                    <a:lnTo>
                      <a:pt x="2374" y="2653"/>
                    </a:lnTo>
                    <a:lnTo>
                      <a:pt x="2380" y="2653"/>
                    </a:lnTo>
                    <a:lnTo>
                      <a:pt x="2386" y="2656"/>
                    </a:lnTo>
                    <a:lnTo>
                      <a:pt x="2391" y="2658"/>
                    </a:lnTo>
                    <a:lnTo>
                      <a:pt x="2394" y="2659"/>
                    </a:lnTo>
                    <a:lnTo>
                      <a:pt x="2400" y="2660"/>
                    </a:lnTo>
                    <a:lnTo>
                      <a:pt x="2406" y="2660"/>
                    </a:lnTo>
                    <a:lnTo>
                      <a:pt x="2412" y="2660"/>
                    </a:lnTo>
                    <a:lnTo>
                      <a:pt x="2420" y="2660"/>
                    </a:lnTo>
                    <a:lnTo>
                      <a:pt x="2429" y="2660"/>
                    </a:lnTo>
                    <a:lnTo>
                      <a:pt x="2432" y="2662"/>
                    </a:lnTo>
                    <a:lnTo>
                      <a:pt x="2436" y="2663"/>
                    </a:lnTo>
                    <a:lnTo>
                      <a:pt x="2438" y="2664"/>
                    </a:lnTo>
                    <a:lnTo>
                      <a:pt x="2439" y="2665"/>
                    </a:lnTo>
                    <a:lnTo>
                      <a:pt x="2438" y="2666"/>
                    </a:lnTo>
                    <a:lnTo>
                      <a:pt x="2435" y="2670"/>
                    </a:lnTo>
                    <a:lnTo>
                      <a:pt x="2426" y="2677"/>
                    </a:lnTo>
                    <a:lnTo>
                      <a:pt x="2417" y="2683"/>
                    </a:lnTo>
                    <a:lnTo>
                      <a:pt x="2406" y="2689"/>
                    </a:lnTo>
                    <a:lnTo>
                      <a:pt x="2396" y="2695"/>
                    </a:lnTo>
                    <a:lnTo>
                      <a:pt x="2390" y="2699"/>
                    </a:lnTo>
                    <a:lnTo>
                      <a:pt x="2384" y="2704"/>
                    </a:lnTo>
                    <a:lnTo>
                      <a:pt x="2379" y="2710"/>
                    </a:lnTo>
                    <a:lnTo>
                      <a:pt x="2375" y="2716"/>
                    </a:lnTo>
                    <a:lnTo>
                      <a:pt x="2372" y="2725"/>
                    </a:lnTo>
                    <a:lnTo>
                      <a:pt x="2369" y="2732"/>
                    </a:lnTo>
                    <a:lnTo>
                      <a:pt x="2368" y="2740"/>
                    </a:lnTo>
                    <a:lnTo>
                      <a:pt x="2368" y="2747"/>
                    </a:lnTo>
                    <a:lnTo>
                      <a:pt x="2367" y="2763"/>
                    </a:lnTo>
                    <a:lnTo>
                      <a:pt x="2366" y="2775"/>
                    </a:lnTo>
                    <a:lnTo>
                      <a:pt x="2363" y="2785"/>
                    </a:lnTo>
                    <a:lnTo>
                      <a:pt x="2362" y="2794"/>
                    </a:lnTo>
                    <a:lnTo>
                      <a:pt x="2362" y="2797"/>
                    </a:lnTo>
                    <a:lnTo>
                      <a:pt x="2363" y="2800"/>
                    </a:lnTo>
                    <a:lnTo>
                      <a:pt x="2366" y="2802"/>
                    </a:lnTo>
                    <a:lnTo>
                      <a:pt x="2369" y="2803"/>
                    </a:lnTo>
                    <a:lnTo>
                      <a:pt x="2373" y="2804"/>
                    </a:lnTo>
                    <a:lnTo>
                      <a:pt x="2378" y="2804"/>
                    </a:lnTo>
                    <a:lnTo>
                      <a:pt x="2382" y="2802"/>
                    </a:lnTo>
                    <a:lnTo>
                      <a:pt x="2387" y="2800"/>
                    </a:lnTo>
                    <a:lnTo>
                      <a:pt x="2391" y="2797"/>
                    </a:lnTo>
                    <a:lnTo>
                      <a:pt x="2394" y="2795"/>
                    </a:lnTo>
                    <a:lnTo>
                      <a:pt x="2399" y="2794"/>
                    </a:lnTo>
                    <a:lnTo>
                      <a:pt x="2403" y="2794"/>
                    </a:lnTo>
                    <a:lnTo>
                      <a:pt x="2405" y="2795"/>
                    </a:lnTo>
                    <a:lnTo>
                      <a:pt x="2407" y="2796"/>
                    </a:lnTo>
                    <a:lnTo>
                      <a:pt x="2409" y="2798"/>
                    </a:lnTo>
                    <a:lnTo>
                      <a:pt x="2410" y="2802"/>
                    </a:lnTo>
                    <a:lnTo>
                      <a:pt x="2411" y="2810"/>
                    </a:lnTo>
                    <a:lnTo>
                      <a:pt x="2415" y="2815"/>
                    </a:lnTo>
                    <a:lnTo>
                      <a:pt x="2418" y="2820"/>
                    </a:lnTo>
                    <a:lnTo>
                      <a:pt x="2424" y="2825"/>
                    </a:lnTo>
                    <a:lnTo>
                      <a:pt x="2429" y="2830"/>
                    </a:lnTo>
                    <a:lnTo>
                      <a:pt x="2432" y="2835"/>
                    </a:lnTo>
                    <a:lnTo>
                      <a:pt x="2432" y="2839"/>
                    </a:lnTo>
                    <a:lnTo>
                      <a:pt x="2431" y="2841"/>
                    </a:lnTo>
                    <a:lnTo>
                      <a:pt x="2429" y="2845"/>
                    </a:lnTo>
                    <a:lnTo>
                      <a:pt x="2425" y="2847"/>
                    </a:lnTo>
                    <a:lnTo>
                      <a:pt x="2418" y="2853"/>
                    </a:lnTo>
                    <a:lnTo>
                      <a:pt x="2413" y="2858"/>
                    </a:lnTo>
                    <a:lnTo>
                      <a:pt x="2413" y="2860"/>
                    </a:lnTo>
                    <a:lnTo>
                      <a:pt x="2413" y="2863"/>
                    </a:lnTo>
                    <a:lnTo>
                      <a:pt x="2416" y="2865"/>
                    </a:lnTo>
                    <a:lnTo>
                      <a:pt x="2419" y="2867"/>
                    </a:lnTo>
                    <a:lnTo>
                      <a:pt x="2422" y="2871"/>
                    </a:lnTo>
                    <a:lnTo>
                      <a:pt x="2424" y="2873"/>
                    </a:lnTo>
                    <a:lnTo>
                      <a:pt x="2425" y="2876"/>
                    </a:lnTo>
                    <a:lnTo>
                      <a:pt x="2425" y="2879"/>
                    </a:lnTo>
                    <a:lnTo>
                      <a:pt x="2423" y="2885"/>
                    </a:lnTo>
                    <a:lnTo>
                      <a:pt x="2419" y="2892"/>
                    </a:lnTo>
                    <a:lnTo>
                      <a:pt x="2415" y="2899"/>
                    </a:lnTo>
                    <a:lnTo>
                      <a:pt x="2409" y="2905"/>
                    </a:lnTo>
                    <a:lnTo>
                      <a:pt x="2405" y="2908"/>
                    </a:lnTo>
                    <a:lnTo>
                      <a:pt x="2400" y="2910"/>
                    </a:lnTo>
                    <a:lnTo>
                      <a:pt x="2396" y="2912"/>
                    </a:lnTo>
                    <a:lnTo>
                      <a:pt x="2391" y="2914"/>
                    </a:lnTo>
                    <a:lnTo>
                      <a:pt x="2380" y="2917"/>
                    </a:lnTo>
                    <a:lnTo>
                      <a:pt x="2373" y="2920"/>
                    </a:lnTo>
                    <a:lnTo>
                      <a:pt x="2371" y="2922"/>
                    </a:lnTo>
                    <a:lnTo>
                      <a:pt x="2369" y="2924"/>
                    </a:lnTo>
                    <a:lnTo>
                      <a:pt x="2369" y="2927"/>
                    </a:lnTo>
                    <a:lnTo>
                      <a:pt x="2371" y="2930"/>
                    </a:lnTo>
                    <a:lnTo>
                      <a:pt x="2373" y="2935"/>
                    </a:lnTo>
                    <a:lnTo>
                      <a:pt x="2379" y="2940"/>
                    </a:lnTo>
                    <a:lnTo>
                      <a:pt x="2385" y="2946"/>
                    </a:lnTo>
                    <a:lnTo>
                      <a:pt x="2393" y="2952"/>
                    </a:lnTo>
                    <a:lnTo>
                      <a:pt x="2412" y="2965"/>
                    </a:lnTo>
                    <a:lnTo>
                      <a:pt x="2430" y="2979"/>
                    </a:lnTo>
                    <a:lnTo>
                      <a:pt x="2444" y="2992"/>
                    </a:lnTo>
                    <a:lnTo>
                      <a:pt x="2456" y="3003"/>
                    </a:lnTo>
                    <a:lnTo>
                      <a:pt x="2462" y="3008"/>
                    </a:lnTo>
                    <a:lnTo>
                      <a:pt x="2467" y="3010"/>
                    </a:lnTo>
                    <a:lnTo>
                      <a:pt x="2473" y="3014"/>
                    </a:lnTo>
                    <a:lnTo>
                      <a:pt x="2479" y="3015"/>
                    </a:lnTo>
                    <a:lnTo>
                      <a:pt x="2486" y="3015"/>
                    </a:lnTo>
                    <a:lnTo>
                      <a:pt x="2492" y="3014"/>
                    </a:lnTo>
                    <a:lnTo>
                      <a:pt x="2498" y="3011"/>
                    </a:lnTo>
                    <a:lnTo>
                      <a:pt x="2504" y="3008"/>
                    </a:lnTo>
                    <a:lnTo>
                      <a:pt x="2511" y="3003"/>
                    </a:lnTo>
                    <a:lnTo>
                      <a:pt x="2517" y="3000"/>
                    </a:lnTo>
                    <a:lnTo>
                      <a:pt x="2523" y="2998"/>
                    </a:lnTo>
                    <a:lnTo>
                      <a:pt x="2530" y="2998"/>
                    </a:lnTo>
                    <a:lnTo>
                      <a:pt x="2545" y="3000"/>
                    </a:lnTo>
                    <a:lnTo>
                      <a:pt x="2563" y="3003"/>
                    </a:lnTo>
                    <a:lnTo>
                      <a:pt x="2571" y="3003"/>
                    </a:lnTo>
                    <a:lnTo>
                      <a:pt x="2580" y="3002"/>
                    </a:lnTo>
                    <a:lnTo>
                      <a:pt x="2582" y="3002"/>
                    </a:lnTo>
                    <a:lnTo>
                      <a:pt x="2585" y="2999"/>
                    </a:lnTo>
                    <a:lnTo>
                      <a:pt x="2587" y="2998"/>
                    </a:lnTo>
                    <a:lnTo>
                      <a:pt x="2588" y="2996"/>
                    </a:lnTo>
                    <a:lnTo>
                      <a:pt x="2593" y="2981"/>
                    </a:lnTo>
                    <a:lnTo>
                      <a:pt x="2601" y="2964"/>
                    </a:lnTo>
                    <a:lnTo>
                      <a:pt x="2607" y="2954"/>
                    </a:lnTo>
                    <a:lnTo>
                      <a:pt x="2614" y="2945"/>
                    </a:lnTo>
                    <a:lnTo>
                      <a:pt x="2623" y="2936"/>
                    </a:lnTo>
                    <a:lnTo>
                      <a:pt x="2632" y="2928"/>
                    </a:lnTo>
                    <a:lnTo>
                      <a:pt x="2643" y="2922"/>
                    </a:lnTo>
                    <a:lnTo>
                      <a:pt x="2652" y="2918"/>
                    </a:lnTo>
                    <a:lnTo>
                      <a:pt x="2661" y="2917"/>
                    </a:lnTo>
                    <a:lnTo>
                      <a:pt x="2669" y="2917"/>
                    </a:lnTo>
                    <a:lnTo>
                      <a:pt x="2676" y="2918"/>
                    </a:lnTo>
                    <a:lnTo>
                      <a:pt x="2683" y="2921"/>
                    </a:lnTo>
                    <a:lnTo>
                      <a:pt x="2688" y="2924"/>
                    </a:lnTo>
                    <a:lnTo>
                      <a:pt x="2692" y="2928"/>
                    </a:lnTo>
                    <a:lnTo>
                      <a:pt x="2694" y="2930"/>
                    </a:lnTo>
                    <a:lnTo>
                      <a:pt x="2696" y="2934"/>
                    </a:lnTo>
                    <a:lnTo>
                      <a:pt x="2697" y="2937"/>
                    </a:lnTo>
                    <a:lnTo>
                      <a:pt x="2699" y="2942"/>
                    </a:lnTo>
                    <a:lnTo>
                      <a:pt x="2699" y="2949"/>
                    </a:lnTo>
                    <a:lnTo>
                      <a:pt x="2700" y="2956"/>
                    </a:lnTo>
                    <a:lnTo>
                      <a:pt x="2701" y="2959"/>
                    </a:lnTo>
                    <a:lnTo>
                      <a:pt x="2703" y="2960"/>
                    </a:lnTo>
                    <a:lnTo>
                      <a:pt x="2705" y="2961"/>
                    </a:lnTo>
                    <a:lnTo>
                      <a:pt x="2708" y="2961"/>
                    </a:lnTo>
                    <a:lnTo>
                      <a:pt x="2714" y="2961"/>
                    </a:lnTo>
                    <a:lnTo>
                      <a:pt x="2722" y="2961"/>
                    </a:lnTo>
                    <a:lnTo>
                      <a:pt x="2727" y="2961"/>
                    </a:lnTo>
                    <a:lnTo>
                      <a:pt x="2731" y="2962"/>
                    </a:lnTo>
                    <a:lnTo>
                      <a:pt x="2733" y="2964"/>
                    </a:lnTo>
                    <a:lnTo>
                      <a:pt x="2735" y="2966"/>
                    </a:lnTo>
                    <a:lnTo>
                      <a:pt x="2737" y="2970"/>
                    </a:lnTo>
                    <a:lnTo>
                      <a:pt x="2738" y="2973"/>
                    </a:lnTo>
                    <a:lnTo>
                      <a:pt x="2738" y="2979"/>
                    </a:lnTo>
                    <a:lnTo>
                      <a:pt x="2738" y="2985"/>
                    </a:lnTo>
                    <a:lnTo>
                      <a:pt x="2734" y="2997"/>
                    </a:lnTo>
                    <a:lnTo>
                      <a:pt x="2730" y="3005"/>
                    </a:lnTo>
                    <a:lnTo>
                      <a:pt x="2726" y="3014"/>
                    </a:lnTo>
                    <a:lnTo>
                      <a:pt x="2724" y="3023"/>
                    </a:lnTo>
                    <a:lnTo>
                      <a:pt x="2724" y="3028"/>
                    </a:lnTo>
                    <a:lnTo>
                      <a:pt x="2724" y="3031"/>
                    </a:lnTo>
                    <a:lnTo>
                      <a:pt x="2725" y="3035"/>
                    </a:lnTo>
                    <a:lnTo>
                      <a:pt x="2726" y="3037"/>
                    </a:lnTo>
                    <a:lnTo>
                      <a:pt x="2728" y="3040"/>
                    </a:lnTo>
                    <a:lnTo>
                      <a:pt x="2732" y="3041"/>
                    </a:lnTo>
                    <a:lnTo>
                      <a:pt x="2735" y="3041"/>
                    </a:lnTo>
                    <a:lnTo>
                      <a:pt x="2739" y="3041"/>
                    </a:lnTo>
                    <a:lnTo>
                      <a:pt x="2743" y="3041"/>
                    </a:lnTo>
                    <a:lnTo>
                      <a:pt x="2746" y="3042"/>
                    </a:lnTo>
                    <a:lnTo>
                      <a:pt x="2749" y="3043"/>
                    </a:lnTo>
                    <a:lnTo>
                      <a:pt x="2750" y="3044"/>
                    </a:lnTo>
                    <a:lnTo>
                      <a:pt x="2750" y="3046"/>
                    </a:lnTo>
                    <a:lnTo>
                      <a:pt x="2749" y="3048"/>
                    </a:lnTo>
                    <a:lnTo>
                      <a:pt x="2747" y="3050"/>
                    </a:lnTo>
                    <a:lnTo>
                      <a:pt x="2745" y="3053"/>
                    </a:lnTo>
                    <a:lnTo>
                      <a:pt x="2741" y="3057"/>
                    </a:lnTo>
                    <a:lnTo>
                      <a:pt x="2739" y="3063"/>
                    </a:lnTo>
                    <a:lnTo>
                      <a:pt x="2737" y="3071"/>
                    </a:lnTo>
                    <a:lnTo>
                      <a:pt x="2737" y="3078"/>
                    </a:lnTo>
                    <a:lnTo>
                      <a:pt x="2738" y="3080"/>
                    </a:lnTo>
                    <a:lnTo>
                      <a:pt x="2739" y="3082"/>
                    </a:lnTo>
                    <a:lnTo>
                      <a:pt x="2740" y="3082"/>
                    </a:lnTo>
                    <a:lnTo>
                      <a:pt x="2743" y="3082"/>
                    </a:lnTo>
                    <a:lnTo>
                      <a:pt x="2749" y="3084"/>
                    </a:lnTo>
                    <a:lnTo>
                      <a:pt x="2756" y="3081"/>
                    </a:lnTo>
                    <a:lnTo>
                      <a:pt x="2768" y="3077"/>
                    </a:lnTo>
                    <a:lnTo>
                      <a:pt x="2782" y="3071"/>
                    </a:lnTo>
                    <a:lnTo>
                      <a:pt x="2795" y="3066"/>
                    </a:lnTo>
                    <a:lnTo>
                      <a:pt x="2807" y="3062"/>
                    </a:lnTo>
                    <a:lnTo>
                      <a:pt x="2812" y="3062"/>
                    </a:lnTo>
                    <a:lnTo>
                      <a:pt x="2815" y="3062"/>
                    </a:lnTo>
                    <a:lnTo>
                      <a:pt x="2820" y="3062"/>
                    </a:lnTo>
                    <a:lnTo>
                      <a:pt x="2823" y="3065"/>
                    </a:lnTo>
                    <a:lnTo>
                      <a:pt x="2831" y="3068"/>
                    </a:lnTo>
                    <a:lnTo>
                      <a:pt x="2839" y="3075"/>
                    </a:lnTo>
                    <a:lnTo>
                      <a:pt x="2856" y="3090"/>
                    </a:lnTo>
                    <a:lnTo>
                      <a:pt x="2869" y="3103"/>
                    </a:lnTo>
                    <a:lnTo>
                      <a:pt x="2872" y="3105"/>
                    </a:lnTo>
                    <a:lnTo>
                      <a:pt x="2876" y="3107"/>
                    </a:lnTo>
                    <a:lnTo>
                      <a:pt x="2878" y="3109"/>
                    </a:lnTo>
                    <a:lnTo>
                      <a:pt x="2882" y="3109"/>
                    </a:lnTo>
                    <a:lnTo>
                      <a:pt x="2885" y="3109"/>
                    </a:lnTo>
                    <a:lnTo>
                      <a:pt x="2889" y="3109"/>
                    </a:lnTo>
                    <a:lnTo>
                      <a:pt x="2892" y="3107"/>
                    </a:lnTo>
                    <a:lnTo>
                      <a:pt x="2897" y="3105"/>
                    </a:lnTo>
                    <a:lnTo>
                      <a:pt x="2905" y="3100"/>
                    </a:lnTo>
                    <a:lnTo>
                      <a:pt x="2913" y="3098"/>
                    </a:lnTo>
                    <a:lnTo>
                      <a:pt x="2922" y="3096"/>
                    </a:lnTo>
                    <a:lnTo>
                      <a:pt x="2933" y="3094"/>
                    </a:lnTo>
                    <a:lnTo>
                      <a:pt x="2945" y="3094"/>
                    </a:lnTo>
                    <a:lnTo>
                      <a:pt x="2954" y="3092"/>
                    </a:lnTo>
                    <a:lnTo>
                      <a:pt x="2964" y="3090"/>
                    </a:lnTo>
                    <a:lnTo>
                      <a:pt x="2972" y="3087"/>
                    </a:lnTo>
                    <a:lnTo>
                      <a:pt x="2979" y="3086"/>
                    </a:lnTo>
                    <a:lnTo>
                      <a:pt x="2986" y="3085"/>
                    </a:lnTo>
                    <a:lnTo>
                      <a:pt x="2993" y="3084"/>
                    </a:lnTo>
                    <a:lnTo>
                      <a:pt x="3003" y="3084"/>
                    </a:lnTo>
                    <a:lnTo>
                      <a:pt x="3014" y="3084"/>
                    </a:lnTo>
                    <a:lnTo>
                      <a:pt x="3024" y="3082"/>
                    </a:lnTo>
                    <a:lnTo>
                      <a:pt x="3035" y="3080"/>
                    </a:lnTo>
                    <a:lnTo>
                      <a:pt x="3046" y="3075"/>
                    </a:lnTo>
                    <a:lnTo>
                      <a:pt x="3055" y="3069"/>
                    </a:lnTo>
                    <a:lnTo>
                      <a:pt x="3062" y="3067"/>
                    </a:lnTo>
                    <a:lnTo>
                      <a:pt x="3066" y="3066"/>
                    </a:lnTo>
                    <a:lnTo>
                      <a:pt x="3068" y="3067"/>
                    </a:lnTo>
                    <a:lnTo>
                      <a:pt x="3073" y="3068"/>
                    </a:lnTo>
                    <a:lnTo>
                      <a:pt x="3077" y="3071"/>
                    </a:lnTo>
                    <a:lnTo>
                      <a:pt x="3085" y="3075"/>
                    </a:lnTo>
                    <a:lnTo>
                      <a:pt x="3093" y="3079"/>
                    </a:lnTo>
                    <a:lnTo>
                      <a:pt x="3098" y="3080"/>
                    </a:lnTo>
                    <a:lnTo>
                      <a:pt x="3103" y="3080"/>
                    </a:lnTo>
                    <a:lnTo>
                      <a:pt x="3108" y="3080"/>
                    </a:lnTo>
                    <a:lnTo>
                      <a:pt x="3114" y="3079"/>
                    </a:lnTo>
                    <a:lnTo>
                      <a:pt x="3122" y="3075"/>
                    </a:lnTo>
                    <a:lnTo>
                      <a:pt x="3131" y="3071"/>
                    </a:lnTo>
                    <a:lnTo>
                      <a:pt x="3135" y="3068"/>
                    </a:lnTo>
                    <a:lnTo>
                      <a:pt x="3137" y="3066"/>
                    </a:lnTo>
                    <a:lnTo>
                      <a:pt x="3140" y="3063"/>
                    </a:lnTo>
                    <a:lnTo>
                      <a:pt x="3141" y="3061"/>
                    </a:lnTo>
                    <a:lnTo>
                      <a:pt x="3141" y="3056"/>
                    </a:lnTo>
                    <a:lnTo>
                      <a:pt x="3141" y="3049"/>
                    </a:lnTo>
                    <a:lnTo>
                      <a:pt x="3141" y="3033"/>
                    </a:lnTo>
                    <a:lnTo>
                      <a:pt x="3142" y="3015"/>
                    </a:lnTo>
                    <a:lnTo>
                      <a:pt x="3141" y="3000"/>
                    </a:lnTo>
                    <a:lnTo>
                      <a:pt x="3138" y="2991"/>
                    </a:lnTo>
                    <a:lnTo>
                      <a:pt x="3136" y="2986"/>
                    </a:lnTo>
                    <a:lnTo>
                      <a:pt x="3134" y="2984"/>
                    </a:lnTo>
                    <a:lnTo>
                      <a:pt x="3131" y="2981"/>
                    </a:lnTo>
                    <a:lnTo>
                      <a:pt x="3128" y="2980"/>
                    </a:lnTo>
                    <a:lnTo>
                      <a:pt x="3124" y="2979"/>
                    </a:lnTo>
                    <a:lnTo>
                      <a:pt x="3121" y="2977"/>
                    </a:lnTo>
                    <a:lnTo>
                      <a:pt x="3118" y="2975"/>
                    </a:lnTo>
                    <a:lnTo>
                      <a:pt x="3117" y="2972"/>
                    </a:lnTo>
                    <a:lnTo>
                      <a:pt x="3116" y="2968"/>
                    </a:lnTo>
                    <a:lnTo>
                      <a:pt x="3115" y="2964"/>
                    </a:lnTo>
                    <a:lnTo>
                      <a:pt x="3116" y="2959"/>
                    </a:lnTo>
                    <a:lnTo>
                      <a:pt x="3117" y="2952"/>
                    </a:lnTo>
                    <a:lnTo>
                      <a:pt x="3118" y="2946"/>
                    </a:lnTo>
                    <a:lnTo>
                      <a:pt x="3118" y="2942"/>
                    </a:lnTo>
                    <a:lnTo>
                      <a:pt x="3117" y="2940"/>
                    </a:lnTo>
                    <a:lnTo>
                      <a:pt x="3114" y="2936"/>
                    </a:lnTo>
                    <a:lnTo>
                      <a:pt x="3106" y="2929"/>
                    </a:lnTo>
                    <a:lnTo>
                      <a:pt x="3102" y="2922"/>
                    </a:lnTo>
                    <a:lnTo>
                      <a:pt x="3098" y="2917"/>
                    </a:lnTo>
                    <a:lnTo>
                      <a:pt x="3092" y="2912"/>
                    </a:lnTo>
                    <a:lnTo>
                      <a:pt x="3089" y="2910"/>
                    </a:lnTo>
                    <a:lnTo>
                      <a:pt x="3084" y="2909"/>
                    </a:lnTo>
                    <a:lnTo>
                      <a:pt x="3079" y="2909"/>
                    </a:lnTo>
                    <a:lnTo>
                      <a:pt x="3073" y="2909"/>
                    </a:lnTo>
                    <a:lnTo>
                      <a:pt x="3059" y="2912"/>
                    </a:lnTo>
                    <a:lnTo>
                      <a:pt x="3046" y="2916"/>
                    </a:lnTo>
                    <a:lnTo>
                      <a:pt x="3033" y="2920"/>
                    </a:lnTo>
                    <a:lnTo>
                      <a:pt x="3021" y="2922"/>
                    </a:lnTo>
                    <a:lnTo>
                      <a:pt x="3012" y="2923"/>
                    </a:lnTo>
                    <a:lnTo>
                      <a:pt x="3004" y="2922"/>
                    </a:lnTo>
                    <a:lnTo>
                      <a:pt x="2996" y="2921"/>
                    </a:lnTo>
                    <a:lnTo>
                      <a:pt x="2987" y="2920"/>
                    </a:lnTo>
                    <a:lnTo>
                      <a:pt x="2980" y="2917"/>
                    </a:lnTo>
                    <a:lnTo>
                      <a:pt x="2973" y="2915"/>
                    </a:lnTo>
                    <a:lnTo>
                      <a:pt x="2968" y="2911"/>
                    </a:lnTo>
                    <a:lnTo>
                      <a:pt x="2965" y="2908"/>
                    </a:lnTo>
                    <a:lnTo>
                      <a:pt x="2964" y="2903"/>
                    </a:lnTo>
                    <a:lnTo>
                      <a:pt x="2965" y="2898"/>
                    </a:lnTo>
                    <a:lnTo>
                      <a:pt x="2965" y="2892"/>
                    </a:lnTo>
                    <a:lnTo>
                      <a:pt x="2966" y="2886"/>
                    </a:lnTo>
                    <a:lnTo>
                      <a:pt x="2967" y="2880"/>
                    </a:lnTo>
                    <a:lnTo>
                      <a:pt x="2967" y="2874"/>
                    </a:lnTo>
                    <a:lnTo>
                      <a:pt x="2967" y="2869"/>
                    </a:lnTo>
                    <a:lnTo>
                      <a:pt x="2965" y="2861"/>
                    </a:lnTo>
                    <a:lnTo>
                      <a:pt x="2957" y="2849"/>
                    </a:lnTo>
                    <a:lnTo>
                      <a:pt x="2947" y="2838"/>
                    </a:lnTo>
                    <a:lnTo>
                      <a:pt x="2939" y="2829"/>
                    </a:lnTo>
                    <a:lnTo>
                      <a:pt x="2933" y="2826"/>
                    </a:lnTo>
                    <a:lnTo>
                      <a:pt x="2928" y="2825"/>
                    </a:lnTo>
                    <a:lnTo>
                      <a:pt x="2924" y="2826"/>
                    </a:lnTo>
                    <a:lnTo>
                      <a:pt x="2921" y="2829"/>
                    </a:lnTo>
                    <a:lnTo>
                      <a:pt x="2917" y="2835"/>
                    </a:lnTo>
                    <a:lnTo>
                      <a:pt x="2916" y="2839"/>
                    </a:lnTo>
                    <a:lnTo>
                      <a:pt x="2914" y="2841"/>
                    </a:lnTo>
                    <a:lnTo>
                      <a:pt x="2910" y="2842"/>
                    </a:lnTo>
                    <a:lnTo>
                      <a:pt x="2907" y="2844"/>
                    </a:lnTo>
                    <a:lnTo>
                      <a:pt x="2902" y="2844"/>
                    </a:lnTo>
                    <a:lnTo>
                      <a:pt x="2898" y="2842"/>
                    </a:lnTo>
                    <a:lnTo>
                      <a:pt x="2894" y="2840"/>
                    </a:lnTo>
                    <a:lnTo>
                      <a:pt x="2890" y="2836"/>
                    </a:lnTo>
                    <a:lnTo>
                      <a:pt x="2886" y="2832"/>
                    </a:lnTo>
                    <a:lnTo>
                      <a:pt x="2884" y="2826"/>
                    </a:lnTo>
                    <a:lnTo>
                      <a:pt x="2882" y="2819"/>
                    </a:lnTo>
                    <a:lnTo>
                      <a:pt x="2879" y="2811"/>
                    </a:lnTo>
                    <a:lnTo>
                      <a:pt x="2877" y="2795"/>
                    </a:lnTo>
                    <a:lnTo>
                      <a:pt x="2876" y="2777"/>
                    </a:lnTo>
                    <a:lnTo>
                      <a:pt x="2875" y="2769"/>
                    </a:lnTo>
                    <a:lnTo>
                      <a:pt x="2876" y="2763"/>
                    </a:lnTo>
                    <a:lnTo>
                      <a:pt x="2876" y="2756"/>
                    </a:lnTo>
                    <a:lnTo>
                      <a:pt x="2877" y="2751"/>
                    </a:lnTo>
                    <a:lnTo>
                      <a:pt x="2879" y="2746"/>
                    </a:lnTo>
                    <a:lnTo>
                      <a:pt x="2882" y="2743"/>
                    </a:lnTo>
                    <a:lnTo>
                      <a:pt x="2885" y="2739"/>
                    </a:lnTo>
                    <a:lnTo>
                      <a:pt x="2889" y="2737"/>
                    </a:lnTo>
                    <a:lnTo>
                      <a:pt x="2900" y="2721"/>
                    </a:lnTo>
                    <a:lnTo>
                      <a:pt x="2911" y="2702"/>
                    </a:lnTo>
                    <a:lnTo>
                      <a:pt x="2915" y="2699"/>
                    </a:lnTo>
                    <a:lnTo>
                      <a:pt x="2920" y="2696"/>
                    </a:lnTo>
                    <a:lnTo>
                      <a:pt x="2924" y="2696"/>
                    </a:lnTo>
                    <a:lnTo>
                      <a:pt x="2928" y="2696"/>
                    </a:lnTo>
                    <a:lnTo>
                      <a:pt x="2936" y="2700"/>
                    </a:lnTo>
                    <a:lnTo>
                      <a:pt x="2944" y="2704"/>
                    </a:lnTo>
                    <a:lnTo>
                      <a:pt x="2947" y="2706"/>
                    </a:lnTo>
                    <a:lnTo>
                      <a:pt x="2953" y="2707"/>
                    </a:lnTo>
                    <a:lnTo>
                      <a:pt x="2959" y="2708"/>
                    </a:lnTo>
                    <a:lnTo>
                      <a:pt x="2966" y="2708"/>
                    </a:lnTo>
                    <a:lnTo>
                      <a:pt x="2972" y="2706"/>
                    </a:lnTo>
                    <a:lnTo>
                      <a:pt x="2978" y="2702"/>
                    </a:lnTo>
                    <a:lnTo>
                      <a:pt x="2980" y="2700"/>
                    </a:lnTo>
                    <a:lnTo>
                      <a:pt x="2983" y="2697"/>
                    </a:lnTo>
                    <a:lnTo>
                      <a:pt x="2984" y="2694"/>
                    </a:lnTo>
                    <a:lnTo>
                      <a:pt x="2985" y="2690"/>
                    </a:lnTo>
                    <a:lnTo>
                      <a:pt x="2987" y="2682"/>
                    </a:lnTo>
                    <a:lnTo>
                      <a:pt x="2990" y="2674"/>
                    </a:lnTo>
                    <a:lnTo>
                      <a:pt x="2993" y="2666"/>
                    </a:lnTo>
                    <a:lnTo>
                      <a:pt x="2996" y="2659"/>
                    </a:lnTo>
                    <a:lnTo>
                      <a:pt x="3001" y="2653"/>
                    </a:lnTo>
                    <a:lnTo>
                      <a:pt x="3004" y="2647"/>
                    </a:lnTo>
                    <a:lnTo>
                      <a:pt x="3008" y="2643"/>
                    </a:lnTo>
                    <a:lnTo>
                      <a:pt x="3012" y="2640"/>
                    </a:lnTo>
                    <a:lnTo>
                      <a:pt x="3016" y="2638"/>
                    </a:lnTo>
                    <a:lnTo>
                      <a:pt x="3021" y="2638"/>
                    </a:lnTo>
                    <a:lnTo>
                      <a:pt x="3026" y="2638"/>
                    </a:lnTo>
                    <a:lnTo>
                      <a:pt x="3029" y="2640"/>
                    </a:lnTo>
                    <a:lnTo>
                      <a:pt x="3034" y="2644"/>
                    </a:lnTo>
                    <a:lnTo>
                      <a:pt x="3039" y="2647"/>
                    </a:lnTo>
                    <a:lnTo>
                      <a:pt x="3042" y="2652"/>
                    </a:lnTo>
                    <a:lnTo>
                      <a:pt x="3045" y="2658"/>
                    </a:lnTo>
                    <a:lnTo>
                      <a:pt x="3052" y="2670"/>
                    </a:lnTo>
                    <a:lnTo>
                      <a:pt x="3059" y="2681"/>
                    </a:lnTo>
                    <a:lnTo>
                      <a:pt x="3062" y="2685"/>
                    </a:lnTo>
                    <a:lnTo>
                      <a:pt x="3066" y="2689"/>
                    </a:lnTo>
                    <a:lnTo>
                      <a:pt x="3071" y="2693"/>
                    </a:lnTo>
                    <a:lnTo>
                      <a:pt x="3075" y="2695"/>
                    </a:lnTo>
                    <a:lnTo>
                      <a:pt x="3084" y="2700"/>
                    </a:lnTo>
                    <a:lnTo>
                      <a:pt x="3090" y="2706"/>
                    </a:lnTo>
                    <a:lnTo>
                      <a:pt x="3096" y="2713"/>
                    </a:lnTo>
                    <a:lnTo>
                      <a:pt x="3100" y="2720"/>
                    </a:lnTo>
                    <a:lnTo>
                      <a:pt x="3106" y="2727"/>
                    </a:lnTo>
                    <a:lnTo>
                      <a:pt x="3114" y="2732"/>
                    </a:lnTo>
                    <a:lnTo>
                      <a:pt x="3122" y="2738"/>
                    </a:lnTo>
                    <a:lnTo>
                      <a:pt x="3131" y="2743"/>
                    </a:lnTo>
                    <a:lnTo>
                      <a:pt x="3141" y="2748"/>
                    </a:lnTo>
                    <a:lnTo>
                      <a:pt x="3146" y="2754"/>
                    </a:lnTo>
                    <a:lnTo>
                      <a:pt x="3150" y="2762"/>
                    </a:lnTo>
                    <a:lnTo>
                      <a:pt x="3154" y="2767"/>
                    </a:lnTo>
                    <a:lnTo>
                      <a:pt x="3156" y="2770"/>
                    </a:lnTo>
                    <a:lnTo>
                      <a:pt x="3160" y="2772"/>
                    </a:lnTo>
                    <a:lnTo>
                      <a:pt x="3163" y="2772"/>
                    </a:lnTo>
                    <a:lnTo>
                      <a:pt x="3167" y="2772"/>
                    </a:lnTo>
                    <a:lnTo>
                      <a:pt x="3169" y="2771"/>
                    </a:lnTo>
                    <a:lnTo>
                      <a:pt x="3172" y="2769"/>
                    </a:lnTo>
                    <a:lnTo>
                      <a:pt x="3173" y="2765"/>
                    </a:lnTo>
                    <a:lnTo>
                      <a:pt x="3174" y="2760"/>
                    </a:lnTo>
                    <a:lnTo>
                      <a:pt x="3173" y="2750"/>
                    </a:lnTo>
                    <a:lnTo>
                      <a:pt x="3171" y="2739"/>
                    </a:lnTo>
                    <a:lnTo>
                      <a:pt x="3169" y="2732"/>
                    </a:lnTo>
                    <a:lnTo>
                      <a:pt x="3168" y="2725"/>
                    </a:lnTo>
                    <a:lnTo>
                      <a:pt x="3165" y="2719"/>
                    </a:lnTo>
                    <a:lnTo>
                      <a:pt x="3159" y="2710"/>
                    </a:lnTo>
                    <a:lnTo>
                      <a:pt x="3146" y="2696"/>
                    </a:lnTo>
                    <a:lnTo>
                      <a:pt x="3135" y="2682"/>
                    </a:lnTo>
                    <a:lnTo>
                      <a:pt x="3131" y="2677"/>
                    </a:lnTo>
                    <a:lnTo>
                      <a:pt x="3128" y="2674"/>
                    </a:lnTo>
                    <a:lnTo>
                      <a:pt x="3127" y="2669"/>
                    </a:lnTo>
                    <a:lnTo>
                      <a:pt x="3125" y="2665"/>
                    </a:lnTo>
                    <a:lnTo>
                      <a:pt x="3125" y="2658"/>
                    </a:lnTo>
                    <a:lnTo>
                      <a:pt x="3128" y="2650"/>
                    </a:lnTo>
                    <a:lnTo>
                      <a:pt x="3129" y="2645"/>
                    </a:lnTo>
                    <a:lnTo>
                      <a:pt x="3129" y="2639"/>
                    </a:lnTo>
                    <a:lnTo>
                      <a:pt x="3128" y="2634"/>
                    </a:lnTo>
                    <a:lnTo>
                      <a:pt x="3127" y="2628"/>
                    </a:lnTo>
                    <a:lnTo>
                      <a:pt x="3121" y="2617"/>
                    </a:lnTo>
                    <a:lnTo>
                      <a:pt x="3114" y="2606"/>
                    </a:lnTo>
                    <a:lnTo>
                      <a:pt x="3105" y="2594"/>
                    </a:lnTo>
                    <a:lnTo>
                      <a:pt x="3096" y="2584"/>
                    </a:lnTo>
                    <a:lnTo>
                      <a:pt x="3091" y="2580"/>
                    </a:lnTo>
                    <a:lnTo>
                      <a:pt x="3085" y="2577"/>
                    </a:lnTo>
                    <a:lnTo>
                      <a:pt x="3078" y="2575"/>
                    </a:lnTo>
                    <a:lnTo>
                      <a:pt x="3070" y="2574"/>
                    </a:lnTo>
                    <a:lnTo>
                      <a:pt x="3054" y="2574"/>
                    </a:lnTo>
                    <a:lnTo>
                      <a:pt x="3041" y="2574"/>
                    </a:lnTo>
                    <a:lnTo>
                      <a:pt x="3035" y="2573"/>
                    </a:lnTo>
                    <a:lnTo>
                      <a:pt x="3030" y="2571"/>
                    </a:lnTo>
                    <a:lnTo>
                      <a:pt x="3027" y="2569"/>
                    </a:lnTo>
                    <a:lnTo>
                      <a:pt x="3024" y="2565"/>
                    </a:lnTo>
                    <a:lnTo>
                      <a:pt x="3021" y="2556"/>
                    </a:lnTo>
                    <a:lnTo>
                      <a:pt x="3016" y="2549"/>
                    </a:lnTo>
                    <a:lnTo>
                      <a:pt x="3014" y="2546"/>
                    </a:lnTo>
                    <a:lnTo>
                      <a:pt x="3010" y="2544"/>
                    </a:lnTo>
                    <a:lnTo>
                      <a:pt x="3007" y="2543"/>
                    </a:lnTo>
                    <a:lnTo>
                      <a:pt x="3001" y="2543"/>
                    </a:lnTo>
                    <a:lnTo>
                      <a:pt x="2996" y="2542"/>
                    </a:lnTo>
                    <a:lnTo>
                      <a:pt x="2991" y="2539"/>
                    </a:lnTo>
                    <a:lnTo>
                      <a:pt x="2987" y="2536"/>
                    </a:lnTo>
                    <a:lnTo>
                      <a:pt x="2983" y="2532"/>
                    </a:lnTo>
                    <a:lnTo>
                      <a:pt x="2979" y="2527"/>
                    </a:lnTo>
                    <a:lnTo>
                      <a:pt x="2974" y="2523"/>
                    </a:lnTo>
                    <a:lnTo>
                      <a:pt x="2970" y="2519"/>
                    </a:lnTo>
                    <a:lnTo>
                      <a:pt x="2964" y="2515"/>
                    </a:lnTo>
                    <a:lnTo>
                      <a:pt x="2952" y="2512"/>
                    </a:lnTo>
                    <a:lnTo>
                      <a:pt x="2941" y="2511"/>
                    </a:lnTo>
                    <a:lnTo>
                      <a:pt x="2936" y="2510"/>
                    </a:lnTo>
                    <a:lnTo>
                      <a:pt x="2933" y="2506"/>
                    </a:lnTo>
                    <a:lnTo>
                      <a:pt x="2930" y="2501"/>
                    </a:lnTo>
                    <a:lnTo>
                      <a:pt x="2929" y="2494"/>
                    </a:lnTo>
                    <a:lnTo>
                      <a:pt x="2929" y="2477"/>
                    </a:lnTo>
                    <a:lnTo>
                      <a:pt x="2930" y="2464"/>
                    </a:lnTo>
                    <a:lnTo>
                      <a:pt x="2932" y="2451"/>
                    </a:lnTo>
                    <a:lnTo>
                      <a:pt x="2933" y="2437"/>
                    </a:lnTo>
                    <a:lnTo>
                      <a:pt x="2932" y="2428"/>
                    </a:lnTo>
                    <a:lnTo>
                      <a:pt x="2930" y="2420"/>
                    </a:lnTo>
                    <a:lnTo>
                      <a:pt x="2929" y="2416"/>
                    </a:lnTo>
                    <a:lnTo>
                      <a:pt x="2929" y="2411"/>
                    </a:lnTo>
                    <a:lnTo>
                      <a:pt x="2930" y="2405"/>
                    </a:lnTo>
                    <a:lnTo>
                      <a:pt x="2933" y="2397"/>
                    </a:lnTo>
                    <a:lnTo>
                      <a:pt x="2933" y="2393"/>
                    </a:lnTo>
                    <a:lnTo>
                      <a:pt x="2933" y="2391"/>
                    </a:lnTo>
                    <a:lnTo>
                      <a:pt x="2933" y="2387"/>
                    </a:lnTo>
                    <a:lnTo>
                      <a:pt x="2932" y="2386"/>
                    </a:lnTo>
                    <a:lnTo>
                      <a:pt x="2928" y="2384"/>
                    </a:lnTo>
                    <a:lnTo>
                      <a:pt x="2923" y="2384"/>
                    </a:lnTo>
                    <a:lnTo>
                      <a:pt x="2909" y="2387"/>
                    </a:lnTo>
                    <a:lnTo>
                      <a:pt x="2892" y="2391"/>
                    </a:lnTo>
                    <a:lnTo>
                      <a:pt x="2878" y="2394"/>
                    </a:lnTo>
                    <a:lnTo>
                      <a:pt x="2866" y="2397"/>
                    </a:lnTo>
                    <a:lnTo>
                      <a:pt x="2861" y="2399"/>
                    </a:lnTo>
                    <a:lnTo>
                      <a:pt x="2857" y="2399"/>
                    </a:lnTo>
                    <a:lnTo>
                      <a:pt x="2852" y="2399"/>
                    </a:lnTo>
                    <a:lnTo>
                      <a:pt x="2848" y="2398"/>
                    </a:lnTo>
                    <a:lnTo>
                      <a:pt x="2847" y="2395"/>
                    </a:lnTo>
                    <a:lnTo>
                      <a:pt x="2847" y="2392"/>
                    </a:lnTo>
                    <a:lnTo>
                      <a:pt x="2847" y="2387"/>
                    </a:lnTo>
                    <a:lnTo>
                      <a:pt x="2848" y="2380"/>
                    </a:lnTo>
                    <a:lnTo>
                      <a:pt x="2851" y="2366"/>
                    </a:lnTo>
                    <a:lnTo>
                      <a:pt x="2851" y="2350"/>
                    </a:lnTo>
                    <a:lnTo>
                      <a:pt x="2851" y="2341"/>
                    </a:lnTo>
                    <a:lnTo>
                      <a:pt x="2851" y="2331"/>
                    </a:lnTo>
                    <a:lnTo>
                      <a:pt x="2850" y="2321"/>
                    </a:lnTo>
                    <a:lnTo>
                      <a:pt x="2848" y="2315"/>
                    </a:lnTo>
                    <a:lnTo>
                      <a:pt x="2847" y="2310"/>
                    </a:lnTo>
                    <a:lnTo>
                      <a:pt x="2845" y="2306"/>
                    </a:lnTo>
                    <a:lnTo>
                      <a:pt x="2841" y="2302"/>
                    </a:lnTo>
                    <a:lnTo>
                      <a:pt x="2837" y="2298"/>
                    </a:lnTo>
                    <a:lnTo>
                      <a:pt x="2829" y="2294"/>
                    </a:lnTo>
                    <a:lnTo>
                      <a:pt x="2825" y="2290"/>
                    </a:lnTo>
                    <a:lnTo>
                      <a:pt x="2821" y="2284"/>
                    </a:lnTo>
                    <a:lnTo>
                      <a:pt x="2819" y="2279"/>
                    </a:lnTo>
                    <a:lnTo>
                      <a:pt x="2816" y="2273"/>
                    </a:lnTo>
                    <a:lnTo>
                      <a:pt x="2816" y="2267"/>
                    </a:lnTo>
                    <a:lnTo>
                      <a:pt x="2816" y="2261"/>
                    </a:lnTo>
                    <a:lnTo>
                      <a:pt x="2819" y="2255"/>
                    </a:lnTo>
                    <a:lnTo>
                      <a:pt x="2821" y="2249"/>
                    </a:lnTo>
                    <a:lnTo>
                      <a:pt x="2823" y="2244"/>
                    </a:lnTo>
                    <a:lnTo>
                      <a:pt x="2827" y="2240"/>
                    </a:lnTo>
                    <a:lnTo>
                      <a:pt x="2832" y="2235"/>
                    </a:lnTo>
                    <a:lnTo>
                      <a:pt x="2841" y="2227"/>
                    </a:lnTo>
                    <a:lnTo>
                      <a:pt x="2851" y="2218"/>
                    </a:lnTo>
                    <a:lnTo>
                      <a:pt x="2858" y="2214"/>
                    </a:lnTo>
                    <a:lnTo>
                      <a:pt x="2864" y="2209"/>
                    </a:lnTo>
                    <a:lnTo>
                      <a:pt x="2872" y="2198"/>
                    </a:lnTo>
                    <a:lnTo>
                      <a:pt x="2882" y="2183"/>
                    </a:lnTo>
                    <a:lnTo>
                      <a:pt x="2888" y="2176"/>
                    </a:lnTo>
                    <a:lnTo>
                      <a:pt x="2894" y="2168"/>
                    </a:lnTo>
                    <a:lnTo>
                      <a:pt x="2900" y="2162"/>
                    </a:lnTo>
                    <a:lnTo>
                      <a:pt x="2907" y="2158"/>
                    </a:lnTo>
                    <a:lnTo>
                      <a:pt x="2921" y="2154"/>
                    </a:lnTo>
                    <a:lnTo>
                      <a:pt x="2933" y="2152"/>
                    </a:lnTo>
                    <a:lnTo>
                      <a:pt x="2939" y="2151"/>
                    </a:lnTo>
                    <a:lnTo>
                      <a:pt x="2944" y="2148"/>
                    </a:lnTo>
                    <a:lnTo>
                      <a:pt x="2948" y="2145"/>
                    </a:lnTo>
                    <a:lnTo>
                      <a:pt x="2952" y="2140"/>
                    </a:lnTo>
                    <a:lnTo>
                      <a:pt x="2964" y="2124"/>
                    </a:lnTo>
                    <a:lnTo>
                      <a:pt x="2976" y="2110"/>
                    </a:lnTo>
                    <a:lnTo>
                      <a:pt x="2979" y="2105"/>
                    </a:lnTo>
                    <a:lnTo>
                      <a:pt x="2980" y="2099"/>
                    </a:lnTo>
                    <a:lnTo>
                      <a:pt x="2979" y="2096"/>
                    </a:lnTo>
                    <a:lnTo>
                      <a:pt x="2978" y="2091"/>
                    </a:lnTo>
                    <a:lnTo>
                      <a:pt x="2976" y="2088"/>
                    </a:lnTo>
                    <a:lnTo>
                      <a:pt x="2972" y="2085"/>
                    </a:lnTo>
                    <a:lnTo>
                      <a:pt x="2967" y="2083"/>
                    </a:lnTo>
                    <a:lnTo>
                      <a:pt x="2963" y="2080"/>
                    </a:lnTo>
                    <a:lnTo>
                      <a:pt x="2952" y="2077"/>
                    </a:lnTo>
                    <a:lnTo>
                      <a:pt x="2938" y="2070"/>
                    </a:lnTo>
                    <a:lnTo>
                      <a:pt x="2924" y="2061"/>
                    </a:lnTo>
                    <a:lnTo>
                      <a:pt x="2915" y="2054"/>
                    </a:lnTo>
                    <a:lnTo>
                      <a:pt x="2908" y="2048"/>
                    </a:lnTo>
                    <a:lnTo>
                      <a:pt x="2901" y="2042"/>
                    </a:lnTo>
                    <a:lnTo>
                      <a:pt x="2898" y="2039"/>
                    </a:lnTo>
                    <a:lnTo>
                      <a:pt x="2898" y="2034"/>
                    </a:lnTo>
                    <a:lnTo>
                      <a:pt x="2900" y="2031"/>
                    </a:lnTo>
                    <a:lnTo>
                      <a:pt x="2902" y="2027"/>
                    </a:lnTo>
                    <a:lnTo>
                      <a:pt x="2907" y="2023"/>
                    </a:lnTo>
                    <a:lnTo>
                      <a:pt x="2910" y="2021"/>
                    </a:lnTo>
                    <a:lnTo>
                      <a:pt x="2914" y="2020"/>
                    </a:lnTo>
                    <a:lnTo>
                      <a:pt x="2917" y="2019"/>
                    </a:lnTo>
                    <a:lnTo>
                      <a:pt x="2920" y="2019"/>
                    </a:lnTo>
                    <a:lnTo>
                      <a:pt x="2922" y="2017"/>
                    </a:lnTo>
                    <a:lnTo>
                      <a:pt x="2923" y="2015"/>
                    </a:lnTo>
                    <a:lnTo>
                      <a:pt x="2926" y="2012"/>
                    </a:lnTo>
                    <a:lnTo>
                      <a:pt x="2927" y="2004"/>
                    </a:lnTo>
                    <a:lnTo>
                      <a:pt x="2928" y="1996"/>
                    </a:lnTo>
                    <a:lnTo>
                      <a:pt x="2929" y="1993"/>
                    </a:lnTo>
                    <a:lnTo>
                      <a:pt x="2932" y="1988"/>
                    </a:lnTo>
                    <a:lnTo>
                      <a:pt x="2935" y="1984"/>
                    </a:lnTo>
                    <a:lnTo>
                      <a:pt x="2941" y="1981"/>
                    </a:lnTo>
                    <a:lnTo>
                      <a:pt x="2952" y="1973"/>
                    </a:lnTo>
                    <a:lnTo>
                      <a:pt x="2963" y="1964"/>
                    </a:lnTo>
                    <a:lnTo>
                      <a:pt x="2966" y="1959"/>
                    </a:lnTo>
                    <a:lnTo>
                      <a:pt x="2968" y="1954"/>
                    </a:lnTo>
                    <a:lnTo>
                      <a:pt x="2971" y="1950"/>
                    </a:lnTo>
                    <a:lnTo>
                      <a:pt x="2971" y="1946"/>
                    </a:lnTo>
                    <a:lnTo>
                      <a:pt x="2968" y="1937"/>
                    </a:lnTo>
                    <a:lnTo>
                      <a:pt x="2968" y="1927"/>
                    </a:lnTo>
                    <a:lnTo>
                      <a:pt x="2968" y="1924"/>
                    </a:lnTo>
                    <a:lnTo>
                      <a:pt x="2971" y="1919"/>
                    </a:lnTo>
                    <a:lnTo>
                      <a:pt x="2973" y="1916"/>
                    </a:lnTo>
                    <a:lnTo>
                      <a:pt x="2977" y="1914"/>
                    </a:lnTo>
                    <a:lnTo>
                      <a:pt x="2982" y="1912"/>
                    </a:lnTo>
                    <a:lnTo>
                      <a:pt x="2986" y="1910"/>
                    </a:lnTo>
                    <a:lnTo>
                      <a:pt x="2990" y="1910"/>
                    </a:lnTo>
                    <a:lnTo>
                      <a:pt x="2995" y="1910"/>
                    </a:lnTo>
                    <a:lnTo>
                      <a:pt x="2998" y="1913"/>
                    </a:lnTo>
                    <a:lnTo>
                      <a:pt x="3002" y="1914"/>
                    </a:lnTo>
                    <a:lnTo>
                      <a:pt x="3005" y="1918"/>
                    </a:lnTo>
                    <a:lnTo>
                      <a:pt x="3009" y="1921"/>
                    </a:lnTo>
                    <a:lnTo>
                      <a:pt x="3012" y="1925"/>
                    </a:lnTo>
                    <a:lnTo>
                      <a:pt x="3018" y="1927"/>
                    </a:lnTo>
                    <a:lnTo>
                      <a:pt x="3026" y="1930"/>
                    </a:lnTo>
                    <a:lnTo>
                      <a:pt x="3033" y="1931"/>
                    </a:lnTo>
                    <a:lnTo>
                      <a:pt x="3048" y="1932"/>
                    </a:lnTo>
                    <a:lnTo>
                      <a:pt x="3062" y="1932"/>
                    </a:lnTo>
                    <a:lnTo>
                      <a:pt x="3068" y="1932"/>
                    </a:lnTo>
                    <a:lnTo>
                      <a:pt x="3074" y="1933"/>
                    </a:lnTo>
                    <a:lnTo>
                      <a:pt x="3080" y="1935"/>
                    </a:lnTo>
                    <a:lnTo>
                      <a:pt x="3086" y="1938"/>
                    </a:lnTo>
                    <a:lnTo>
                      <a:pt x="3104" y="1951"/>
                    </a:lnTo>
                    <a:lnTo>
                      <a:pt x="3121" y="1964"/>
                    </a:lnTo>
                    <a:lnTo>
                      <a:pt x="3123" y="1969"/>
                    </a:lnTo>
                    <a:lnTo>
                      <a:pt x="3125" y="1976"/>
                    </a:lnTo>
                    <a:lnTo>
                      <a:pt x="3127" y="1984"/>
                    </a:lnTo>
                    <a:lnTo>
                      <a:pt x="3127" y="1991"/>
                    </a:lnTo>
                    <a:lnTo>
                      <a:pt x="3128" y="2001"/>
                    </a:lnTo>
                    <a:lnTo>
                      <a:pt x="3130" y="2007"/>
                    </a:lnTo>
                    <a:lnTo>
                      <a:pt x="3131" y="2009"/>
                    </a:lnTo>
                    <a:lnTo>
                      <a:pt x="3134" y="2012"/>
                    </a:lnTo>
                    <a:lnTo>
                      <a:pt x="3136" y="2012"/>
                    </a:lnTo>
                    <a:lnTo>
                      <a:pt x="3138" y="2012"/>
                    </a:lnTo>
                    <a:lnTo>
                      <a:pt x="3144" y="2009"/>
                    </a:lnTo>
                    <a:lnTo>
                      <a:pt x="3149" y="2008"/>
                    </a:lnTo>
                    <a:lnTo>
                      <a:pt x="3161" y="2004"/>
                    </a:lnTo>
                    <a:lnTo>
                      <a:pt x="3174" y="2001"/>
                    </a:lnTo>
                    <a:lnTo>
                      <a:pt x="3188" y="1997"/>
                    </a:lnTo>
                    <a:lnTo>
                      <a:pt x="3201" y="1994"/>
                    </a:lnTo>
                    <a:lnTo>
                      <a:pt x="3219" y="1991"/>
                    </a:lnTo>
                    <a:lnTo>
                      <a:pt x="3231" y="1990"/>
                    </a:lnTo>
                    <a:lnTo>
                      <a:pt x="3236" y="1990"/>
                    </a:lnTo>
                    <a:lnTo>
                      <a:pt x="3241" y="1989"/>
                    </a:lnTo>
                    <a:lnTo>
                      <a:pt x="3243" y="1988"/>
                    </a:lnTo>
                    <a:lnTo>
                      <a:pt x="3245" y="1987"/>
                    </a:lnTo>
                    <a:lnTo>
                      <a:pt x="3251" y="1981"/>
                    </a:lnTo>
                    <a:lnTo>
                      <a:pt x="3260" y="1976"/>
                    </a:lnTo>
                    <a:lnTo>
                      <a:pt x="3264" y="1975"/>
                    </a:lnTo>
                    <a:lnTo>
                      <a:pt x="3268" y="1975"/>
                    </a:lnTo>
                    <a:lnTo>
                      <a:pt x="3273" y="1976"/>
                    </a:lnTo>
                    <a:lnTo>
                      <a:pt x="3278" y="1979"/>
                    </a:lnTo>
                    <a:lnTo>
                      <a:pt x="3282" y="1984"/>
                    </a:lnTo>
                    <a:lnTo>
                      <a:pt x="3287" y="1991"/>
                    </a:lnTo>
                    <a:lnTo>
                      <a:pt x="3291" y="2000"/>
                    </a:lnTo>
                    <a:lnTo>
                      <a:pt x="3294" y="2008"/>
                    </a:lnTo>
                    <a:lnTo>
                      <a:pt x="3301" y="2027"/>
                    </a:lnTo>
                    <a:lnTo>
                      <a:pt x="3306" y="2044"/>
                    </a:lnTo>
                    <a:lnTo>
                      <a:pt x="3310" y="2057"/>
                    </a:lnTo>
                    <a:lnTo>
                      <a:pt x="3312" y="2064"/>
                    </a:lnTo>
                    <a:lnTo>
                      <a:pt x="3314" y="2067"/>
                    </a:lnTo>
                    <a:lnTo>
                      <a:pt x="3317" y="2070"/>
                    </a:lnTo>
                    <a:lnTo>
                      <a:pt x="3322" y="2072"/>
                    </a:lnTo>
                    <a:lnTo>
                      <a:pt x="3326" y="2075"/>
                    </a:lnTo>
                    <a:lnTo>
                      <a:pt x="3343" y="2079"/>
                    </a:lnTo>
                    <a:lnTo>
                      <a:pt x="3362" y="2083"/>
                    </a:lnTo>
                    <a:lnTo>
                      <a:pt x="3371" y="2085"/>
                    </a:lnTo>
                    <a:lnTo>
                      <a:pt x="3381" y="2085"/>
                    </a:lnTo>
                    <a:lnTo>
                      <a:pt x="3389" y="2085"/>
                    </a:lnTo>
                    <a:lnTo>
                      <a:pt x="3396" y="2084"/>
                    </a:lnTo>
                    <a:lnTo>
                      <a:pt x="3400" y="2083"/>
                    </a:lnTo>
                    <a:lnTo>
                      <a:pt x="3405" y="2083"/>
                    </a:lnTo>
                    <a:lnTo>
                      <a:pt x="3411" y="2082"/>
                    </a:lnTo>
                    <a:lnTo>
                      <a:pt x="3417" y="2078"/>
                    </a:lnTo>
                    <a:lnTo>
                      <a:pt x="3423" y="2072"/>
                    </a:lnTo>
                    <a:lnTo>
                      <a:pt x="3429" y="2067"/>
                    </a:lnTo>
                    <a:lnTo>
                      <a:pt x="3438" y="2066"/>
                    </a:lnTo>
                    <a:lnTo>
                      <a:pt x="3446" y="2065"/>
                    </a:lnTo>
                    <a:lnTo>
                      <a:pt x="3449" y="2064"/>
                    </a:lnTo>
                    <a:lnTo>
                      <a:pt x="3451" y="2061"/>
                    </a:lnTo>
                    <a:lnTo>
                      <a:pt x="3453" y="2059"/>
                    </a:lnTo>
                    <a:lnTo>
                      <a:pt x="3456" y="2056"/>
                    </a:lnTo>
                    <a:lnTo>
                      <a:pt x="3457" y="2047"/>
                    </a:lnTo>
                    <a:lnTo>
                      <a:pt x="3462" y="2040"/>
                    </a:lnTo>
                    <a:lnTo>
                      <a:pt x="3469" y="2038"/>
                    </a:lnTo>
                    <a:lnTo>
                      <a:pt x="3478" y="2036"/>
                    </a:lnTo>
                    <a:lnTo>
                      <a:pt x="3488" y="2032"/>
                    </a:lnTo>
                    <a:lnTo>
                      <a:pt x="3496" y="2027"/>
                    </a:lnTo>
                    <a:lnTo>
                      <a:pt x="3500" y="2022"/>
                    </a:lnTo>
                    <a:lnTo>
                      <a:pt x="3502" y="2016"/>
                    </a:lnTo>
                    <a:lnTo>
                      <a:pt x="3505" y="2009"/>
                    </a:lnTo>
                    <a:lnTo>
                      <a:pt x="3505" y="2002"/>
                    </a:lnTo>
                    <a:lnTo>
                      <a:pt x="3507" y="1994"/>
                    </a:lnTo>
                    <a:lnTo>
                      <a:pt x="3509" y="1987"/>
                    </a:lnTo>
                    <a:close/>
                  </a:path>
                </a:pathLst>
              </a:custGeom>
              <a:solidFill>
                <a:srgbClr val="75AED5"/>
              </a:solidFill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4" name="贵州">
                <a:extLst>
                  <a:ext uri="{FF2B5EF4-FFF2-40B4-BE49-F238E27FC236}">
                    <a16:creationId xmlns:a16="http://schemas.microsoft.com/office/drawing/2014/main" id="{85BF7CD5-40B3-465F-8555-76498DB86B37}"/>
                  </a:ext>
                </a:extLst>
              </p:cNvPr>
              <p:cNvSpPr/>
              <p:nvPr/>
            </p:nvSpPr>
            <p:spPr bwMode="auto">
              <a:xfrm>
                <a:off x="3422774" y="3976511"/>
                <a:ext cx="828787" cy="710389"/>
              </a:xfrm>
              <a:custGeom>
                <a:avLst/>
                <a:gdLst>
                  <a:gd name="T0" fmla="*/ 1464 w 2274"/>
                  <a:gd name="T1" fmla="*/ 41 h 1956"/>
                  <a:gd name="T2" fmla="*/ 1595 w 2274"/>
                  <a:gd name="T3" fmla="*/ 13 h 1956"/>
                  <a:gd name="T4" fmla="*/ 1725 w 2274"/>
                  <a:gd name="T5" fmla="*/ 60 h 1956"/>
                  <a:gd name="T6" fmla="*/ 1814 w 2274"/>
                  <a:gd name="T7" fmla="*/ 79 h 1956"/>
                  <a:gd name="T8" fmla="*/ 1920 w 2274"/>
                  <a:gd name="T9" fmla="*/ 245 h 1956"/>
                  <a:gd name="T10" fmla="*/ 1946 w 2274"/>
                  <a:gd name="T11" fmla="*/ 383 h 1956"/>
                  <a:gd name="T12" fmla="*/ 1974 w 2274"/>
                  <a:gd name="T13" fmla="*/ 412 h 1956"/>
                  <a:gd name="T14" fmla="*/ 2045 w 2274"/>
                  <a:gd name="T15" fmla="*/ 445 h 1956"/>
                  <a:gd name="T16" fmla="*/ 2142 w 2274"/>
                  <a:gd name="T17" fmla="*/ 330 h 1956"/>
                  <a:gd name="T18" fmla="*/ 2205 w 2274"/>
                  <a:gd name="T19" fmla="*/ 453 h 1956"/>
                  <a:gd name="T20" fmla="*/ 2182 w 2274"/>
                  <a:gd name="T21" fmla="*/ 611 h 1956"/>
                  <a:gd name="T22" fmla="*/ 2187 w 2274"/>
                  <a:gd name="T23" fmla="*/ 763 h 1956"/>
                  <a:gd name="T24" fmla="*/ 2072 w 2274"/>
                  <a:gd name="T25" fmla="*/ 868 h 1956"/>
                  <a:gd name="T26" fmla="*/ 2031 w 2274"/>
                  <a:gd name="T27" fmla="*/ 964 h 1956"/>
                  <a:gd name="T28" fmla="*/ 2187 w 2274"/>
                  <a:gd name="T29" fmla="*/ 899 h 1956"/>
                  <a:gd name="T30" fmla="*/ 2274 w 2274"/>
                  <a:gd name="T31" fmla="*/ 980 h 1956"/>
                  <a:gd name="T32" fmla="*/ 2269 w 2274"/>
                  <a:gd name="T33" fmla="*/ 1028 h 1956"/>
                  <a:gd name="T34" fmla="*/ 2219 w 2274"/>
                  <a:gd name="T35" fmla="*/ 1157 h 1956"/>
                  <a:gd name="T36" fmla="*/ 2215 w 2274"/>
                  <a:gd name="T37" fmla="*/ 1283 h 1956"/>
                  <a:gd name="T38" fmla="*/ 2234 w 2274"/>
                  <a:gd name="T39" fmla="*/ 1310 h 1956"/>
                  <a:gd name="T40" fmla="*/ 2217 w 2274"/>
                  <a:gd name="T41" fmla="*/ 1453 h 1956"/>
                  <a:gd name="T42" fmla="*/ 2078 w 2274"/>
                  <a:gd name="T43" fmla="*/ 1485 h 1956"/>
                  <a:gd name="T44" fmla="*/ 2081 w 2274"/>
                  <a:gd name="T45" fmla="*/ 1554 h 1956"/>
                  <a:gd name="T46" fmla="*/ 1977 w 2274"/>
                  <a:gd name="T47" fmla="*/ 1585 h 1956"/>
                  <a:gd name="T48" fmla="*/ 1917 w 2274"/>
                  <a:gd name="T49" fmla="*/ 1623 h 1956"/>
                  <a:gd name="T50" fmla="*/ 1831 w 2274"/>
                  <a:gd name="T51" fmla="*/ 1636 h 1956"/>
                  <a:gd name="T52" fmla="*/ 1735 w 2274"/>
                  <a:gd name="T53" fmla="*/ 1647 h 1956"/>
                  <a:gd name="T54" fmla="*/ 1580 w 2274"/>
                  <a:gd name="T55" fmla="*/ 1770 h 1956"/>
                  <a:gd name="T56" fmla="*/ 1535 w 2274"/>
                  <a:gd name="T57" fmla="*/ 1690 h 1956"/>
                  <a:gd name="T58" fmla="*/ 1430 w 2274"/>
                  <a:gd name="T59" fmla="*/ 1656 h 1956"/>
                  <a:gd name="T60" fmla="*/ 1334 w 2274"/>
                  <a:gd name="T61" fmla="*/ 1576 h 1956"/>
                  <a:gd name="T62" fmla="*/ 1266 w 2274"/>
                  <a:gd name="T63" fmla="*/ 1733 h 1956"/>
                  <a:gd name="T64" fmla="*/ 1134 w 2274"/>
                  <a:gd name="T65" fmla="*/ 1745 h 1956"/>
                  <a:gd name="T66" fmla="*/ 960 w 2274"/>
                  <a:gd name="T67" fmla="*/ 1870 h 1956"/>
                  <a:gd name="T68" fmla="*/ 814 w 2274"/>
                  <a:gd name="T69" fmla="*/ 1931 h 1956"/>
                  <a:gd name="T70" fmla="*/ 664 w 2274"/>
                  <a:gd name="T71" fmla="*/ 1847 h 1956"/>
                  <a:gd name="T72" fmla="*/ 510 w 2274"/>
                  <a:gd name="T73" fmla="*/ 1828 h 1956"/>
                  <a:gd name="T74" fmla="*/ 368 w 2274"/>
                  <a:gd name="T75" fmla="*/ 1946 h 1956"/>
                  <a:gd name="T76" fmla="*/ 359 w 2274"/>
                  <a:gd name="T77" fmla="*/ 1776 h 1956"/>
                  <a:gd name="T78" fmla="*/ 403 w 2274"/>
                  <a:gd name="T79" fmla="*/ 1700 h 1956"/>
                  <a:gd name="T80" fmla="*/ 334 w 2274"/>
                  <a:gd name="T81" fmla="*/ 1616 h 1956"/>
                  <a:gd name="T82" fmla="*/ 270 w 2274"/>
                  <a:gd name="T83" fmla="*/ 1530 h 1956"/>
                  <a:gd name="T84" fmla="*/ 301 w 2274"/>
                  <a:gd name="T85" fmla="*/ 1320 h 1956"/>
                  <a:gd name="T86" fmla="*/ 376 w 2274"/>
                  <a:gd name="T87" fmla="*/ 1121 h 1956"/>
                  <a:gd name="T88" fmla="*/ 185 w 2274"/>
                  <a:gd name="T89" fmla="*/ 1063 h 1956"/>
                  <a:gd name="T90" fmla="*/ 38 w 2274"/>
                  <a:gd name="T91" fmla="*/ 990 h 1956"/>
                  <a:gd name="T92" fmla="*/ 0 w 2274"/>
                  <a:gd name="T93" fmla="*/ 867 h 1956"/>
                  <a:gd name="T94" fmla="*/ 132 w 2274"/>
                  <a:gd name="T95" fmla="*/ 699 h 1956"/>
                  <a:gd name="T96" fmla="*/ 296 w 2274"/>
                  <a:gd name="T97" fmla="*/ 713 h 1956"/>
                  <a:gd name="T98" fmla="*/ 474 w 2274"/>
                  <a:gd name="T99" fmla="*/ 775 h 1956"/>
                  <a:gd name="T100" fmla="*/ 625 w 2274"/>
                  <a:gd name="T101" fmla="*/ 747 h 1956"/>
                  <a:gd name="T102" fmla="*/ 729 w 2274"/>
                  <a:gd name="T103" fmla="*/ 592 h 1956"/>
                  <a:gd name="T104" fmla="*/ 941 w 2274"/>
                  <a:gd name="T105" fmla="*/ 612 h 1956"/>
                  <a:gd name="T106" fmla="*/ 1048 w 2274"/>
                  <a:gd name="T107" fmla="*/ 511 h 1956"/>
                  <a:gd name="T108" fmla="*/ 904 w 2274"/>
                  <a:gd name="T109" fmla="*/ 450 h 1956"/>
                  <a:gd name="T110" fmla="*/ 803 w 2274"/>
                  <a:gd name="T111" fmla="*/ 362 h 1956"/>
                  <a:gd name="T112" fmla="*/ 900 w 2274"/>
                  <a:gd name="T113" fmla="*/ 227 h 1956"/>
                  <a:gd name="T114" fmla="*/ 1023 w 2274"/>
                  <a:gd name="T115" fmla="*/ 257 h 1956"/>
                  <a:gd name="T116" fmla="*/ 1128 w 2274"/>
                  <a:gd name="T117" fmla="*/ 274 h 1956"/>
                  <a:gd name="T118" fmla="*/ 1141 w 2274"/>
                  <a:gd name="T119" fmla="*/ 149 h 1956"/>
                  <a:gd name="T120" fmla="*/ 1196 w 2274"/>
                  <a:gd name="T121" fmla="*/ 294 h 1956"/>
                  <a:gd name="T122" fmla="*/ 1290 w 2274"/>
                  <a:gd name="T123" fmla="*/ 163 h 1956"/>
                  <a:gd name="T124" fmla="*/ 1411 w 2274"/>
                  <a:gd name="T125" fmla="*/ 176 h 19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274" h="1956">
                    <a:moveTo>
                      <a:pt x="1428" y="176"/>
                    </a:moveTo>
                    <a:lnTo>
                      <a:pt x="1429" y="176"/>
                    </a:lnTo>
                    <a:lnTo>
                      <a:pt x="1430" y="175"/>
                    </a:lnTo>
                    <a:lnTo>
                      <a:pt x="1435" y="171"/>
                    </a:lnTo>
                    <a:lnTo>
                      <a:pt x="1438" y="169"/>
                    </a:lnTo>
                    <a:lnTo>
                      <a:pt x="1441" y="167"/>
                    </a:lnTo>
                    <a:lnTo>
                      <a:pt x="1443" y="164"/>
                    </a:lnTo>
                    <a:lnTo>
                      <a:pt x="1454" y="157"/>
                    </a:lnTo>
                    <a:lnTo>
                      <a:pt x="1467" y="149"/>
                    </a:lnTo>
                    <a:lnTo>
                      <a:pt x="1477" y="143"/>
                    </a:lnTo>
                    <a:lnTo>
                      <a:pt x="1489" y="137"/>
                    </a:lnTo>
                    <a:lnTo>
                      <a:pt x="1493" y="133"/>
                    </a:lnTo>
                    <a:lnTo>
                      <a:pt x="1496" y="130"/>
                    </a:lnTo>
                    <a:lnTo>
                      <a:pt x="1498" y="126"/>
                    </a:lnTo>
                    <a:lnTo>
                      <a:pt x="1499" y="122"/>
                    </a:lnTo>
                    <a:lnTo>
                      <a:pt x="1496" y="117"/>
                    </a:lnTo>
                    <a:lnTo>
                      <a:pt x="1491" y="111"/>
                    </a:lnTo>
                    <a:lnTo>
                      <a:pt x="1483" y="104"/>
                    </a:lnTo>
                    <a:lnTo>
                      <a:pt x="1475" y="95"/>
                    </a:lnTo>
                    <a:lnTo>
                      <a:pt x="1474" y="93"/>
                    </a:lnTo>
                    <a:lnTo>
                      <a:pt x="1472" y="89"/>
                    </a:lnTo>
                    <a:lnTo>
                      <a:pt x="1469" y="79"/>
                    </a:lnTo>
                    <a:lnTo>
                      <a:pt x="1468" y="68"/>
                    </a:lnTo>
                    <a:lnTo>
                      <a:pt x="1468" y="61"/>
                    </a:lnTo>
                    <a:lnTo>
                      <a:pt x="1466" y="53"/>
                    </a:lnTo>
                    <a:lnTo>
                      <a:pt x="1464" y="50"/>
                    </a:lnTo>
                    <a:lnTo>
                      <a:pt x="1463" y="47"/>
                    </a:lnTo>
                    <a:lnTo>
                      <a:pt x="1463" y="43"/>
                    </a:lnTo>
                    <a:lnTo>
                      <a:pt x="1464" y="41"/>
                    </a:lnTo>
                    <a:lnTo>
                      <a:pt x="1468" y="37"/>
                    </a:lnTo>
                    <a:lnTo>
                      <a:pt x="1472" y="32"/>
                    </a:lnTo>
                    <a:lnTo>
                      <a:pt x="1476" y="30"/>
                    </a:lnTo>
                    <a:lnTo>
                      <a:pt x="1482" y="26"/>
                    </a:lnTo>
                    <a:lnTo>
                      <a:pt x="1491" y="21"/>
                    </a:lnTo>
                    <a:lnTo>
                      <a:pt x="1498" y="16"/>
                    </a:lnTo>
                    <a:lnTo>
                      <a:pt x="1501" y="15"/>
                    </a:lnTo>
                    <a:lnTo>
                      <a:pt x="1505" y="12"/>
                    </a:lnTo>
                    <a:lnTo>
                      <a:pt x="1507" y="11"/>
                    </a:lnTo>
                    <a:lnTo>
                      <a:pt x="1508" y="10"/>
                    </a:lnTo>
                    <a:lnTo>
                      <a:pt x="1513" y="7"/>
                    </a:lnTo>
                    <a:lnTo>
                      <a:pt x="1519" y="4"/>
                    </a:lnTo>
                    <a:lnTo>
                      <a:pt x="1523" y="3"/>
                    </a:lnTo>
                    <a:lnTo>
                      <a:pt x="1526" y="2"/>
                    </a:lnTo>
                    <a:lnTo>
                      <a:pt x="1530" y="0"/>
                    </a:lnTo>
                    <a:lnTo>
                      <a:pt x="1532" y="2"/>
                    </a:lnTo>
                    <a:lnTo>
                      <a:pt x="1538" y="6"/>
                    </a:lnTo>
                    <a:lnTo>
                      <a:pt x="1543" y="13"/>
                    </a:lnTo>
                    <a:lnTo>
                      <a:pt x="1549" y="18"/>
                    </a:lnTo>
                    <a:lnTo>
                      <a:pt x="1554" y="21"/>
                    </a:lnTo>
                    <a:lnTo>
                      <a:pt x="1557" y="22"/>
                    </a:lnTo>
                    <a:lnTo>
                      <a:pt x="1562" y="22"/>
                    </a:lnTo>
                    <a:lnTo>
                      <a:pt x="1564" y="22"/>
                    </a:lnTo>
                    <a:lnTo>
                      <a:pt x="1567" y="22"/>
                    </a:lnTo>
                    <a:lnTo>
                      <a:pt x="1571" y="22"/>
                    </a:lnTo>
                    <a:lnTo>
                      <a:pt x="1580" y="21"/>
                    </a:lnTo>
                    <a:lnTo>
                      <a:pt x="1584" y="19"/>
                    </a:lnTo>
                    <a:lnTo>
                      <a:pt x="1590" y="17"/>
                    </a:lnTo>
                    <a:lnTo>
                      <a:pt x="1595" y="13"/>
                    </a:lnTo>
                    <a:lnTo>
                      <a:pt x="1600" y="10"/>
                    </a:lnTo>
                    <a:lnTo>
                      <a:pt x="1602" y="9"/>
                    </a:lnTo>
                    <a:lnTo>
                      <a:pt x="1606" y="7"/>
                    </a:lnTo>
                    <a:lnTo>
                      <a:pt x="1608" y="7"/>
                    </a:lnTo>
                    <a:lnTo>
                      <a:pt x="1611" y="7"/>
                    </a:lnTo>
                    <a:lnTo>
                      <a:pt x="1614" y="10"/>
                    </a:lnTo>
                    <a:lnTo>
                      <a:pt x="1617" y="13"/>
                    </a:lnTo>
                    <a:lnTo>
                      <a:pt x="1618" y="21"/>
                    </a:lnTo>
                    <a:lnTo>
                      <a:pt x="1619" y="32"/>
                    </a:lnTo>
                    <a:lnTo>
                      <a:pt x="1620" y="49"/>
                    </a:lnTo>
                    <a:lnTo>
                      <a:pt x="1623" y="66"/>
                    </a:lnTo>
                    <a:lnTo>
                      <a:pt x="1625" y="74"/>
                    </a:lnTo>
                    <a:lnTo>
                      <a:pt x="1627" y="80"/>
                    </a:lnTo>
                    <a:lnTo>
                      <a:pt x="1631" y="84"/>
                    </a:lnTo>
                    <a:lnTo>
                      <a:pt x="1633" y="86"/>
                    </a:lnTo>
                    <a:lnTo>
                      <a:pt x="1637" y="87"/>
                    </a:lnTo>
                    <a:lnTo>
                      <a:pt x="1639" y="88"/>
                    </a:lnTo>
                    <a:lnTo>
                      <a:pt x="1644" y="89"/>
                    </a:lnTo>
                    <a:lnTo>
                      <a:pt x="1646" y="89"/>
                    </a:lnTo>
                    <a:lnTo>
                      <a:pt x="1651" y="91"/>
                    </a:lnTo>
                    <a:lnTo>
                      <a:pt x="1656" y="89"/>
                    </a:lnTo>
                    <a:lnTo>
                      <a:pt x="1662" y="88"/>
                    </a:lnTo>
                    <a:lnTo>
                      <a:pt x="1668" y="87"/>
                    </a:lnTo>
                    <a:lnTo>
                      <a:pt x="1677" y="82"/>
                    </a:lnTo>
                    <a:lnTo>
                      <a:pt x="1687" y="76"/>
                    </a:lnTo>
                    <a:lnTo>
                      <a:pt x="1700" y="69"/>
                    </a:lnTo>
                    <a:lnTo>
                      <a:pt x="1715" y="63"/>
                    </a:lnTo>
                    <a:lnTo>
                      <a:pt x="1720" y="62"/>
                    </a:lnTo>
                    <a:lnTo>
                      <a:pt x="1725" y="60"/>
                    </a:lnTo>
                    <a:lnTo>
                      <a:pt x="1733" y="59"/>
                    </a:lnTo>
                    <a:lnTo>
                      <a:pt x="1741" y="59"/>
                    </a:lnTo>
                    <a:lnTo>
                      <a:pt x="1746" y="60"/>
                    </a:lnTo>
                    <a:lnTo>
                      <a:pt x="1751" y="61"/>
                    </a:lnTo>
                    <a:lnTo>
                      <a:pt x="1754" y="62"/>
                    </a:lnTo>
                    <a:lnTo>
                      <a:pt x="1758" y="63"/>
                    </a:lnTo>
                    <a:lnTo>
                      <a:pt x="1763" y="66"/>
                    </a:lnTo>
                    <a:lnTo>
                      <a:pt x="1768" y="68"/>
                    </a:lnTo>
                    <a:lnTo>
                      <a:pt x="1769" y="70"/>
                    </a:lnTo>
                    <a:lnTo>
                      <a:pt x="1771" y="72"/>
                    </a:lnTo>
                    <a:lnTo>
                      <a:pt x="1772" y="73"/>
                    </a:lnTo>
                    <a:lnTo>
                      <a:pt x="1775" y="74"/>
                    </a:lnTo>
                    <a:lnTo>
                      <a:pt x="1778" y="78"/>
                    </a:lnTo>
                    <a:lnTo>
                      <a:pt x="1782" y="81"/>
                    </a:lnTo>
                    <a:lnTo>
                      <a:pt x="1783" y="82"/>
                    </a:lnTo>
                    <a:lnTo>
                      <a:pt x="1784" y="82"/>
                    </a:lnTo>
                    <a:lnTo>
                      <a:pt x="1788" y="81"/>
                    </a:lnTo>
                    <a:lnTo>
                      <a:pt x="1792" y="78"/>
                    </a:lnTo>
                    <a:lnTo>
                      <a:pt x="1796" y="76"/>
                    </a:lnTo>
                    <a:lnTo>
                      <a:pt x="1798" y="74"/>
                    </a:lnTo>
                    <a:lnTo>
                      <a:pt x="1802" y="72"/>
                    </a:lnTo>
                    <a:lnTo>
                      <a:pt x="1806" y="69"/>
                    </a:lnTo>
                    <a:lnTo>
                      <a:pt x="1807" y="69"/>
                    </a:lnTo>
                    <a:lnTo>
                      <a:pt x="1808" y="69"/>
                    </a:lnTo>
                    <a:lnTo>
                      <a:pt x="1809" y="69"/>
                    </a:lnTo>
                    <a:lnTo>
                      <a:pt x="1810" y="70"/>
                    </a:lnTo>
                    <a:lnTo>
                      <a:pt x="1812" y="73"/>
                    </a:lnTo>
                    <a:lnTo>
                      <a:pt x="1813" y="74"/>
                    </a:lnTo>
                    <a:lnTo>
                      <a:pt x="1814" y="79"/>
                    </a:lnTo>
                    <a:lnTo>
                      <a:pt x="1815" y="84"/>
                    </a:lnTo>
                    <a:lnTo>
                      <a:pt x="1819" y="93"/>
                    </a:lnTo>
                    <a:lnTo>
                      <a:pt x="1822" y="105"/>
                    </a:lnTo>
                    <a:lnTo>
                      <a:pt x="1825" y="113"/>
                    </a:lnTo>
                    <a:lnTo>
                      <a:pt x="1826" y="122"/>
                    </a:lnTo>
                    <a:lnTo>
                      <a:pt x="1828" y="135"/>
                    </a:lnTo>
                    <a:lnTo>
                      <a:pt x="1831" y="148"/>
                    </a:lnTo>
                    <a:lnTo>
                      <a:pt x="1833" y="161"/>
                    </a:lnTo>
                    <a:lnTo>
                      <a:pt x="1835" y="175"/>
                    </a:lnTo>
                    <a:lnTo>
                      <a:pt x="1834" y="188"/>
                    </a:lnTo>
                    <a:lnTo>
                      <a:pt x="1833" y="201"/>
                    </a:lnTo>
                    <a:lnTo>
                      <a:pt x="1835" y="214"/>
                    </a:lnTo>
                    <a:lnTo>
                      <a:pt x="1838" y="224"/>
                    </a:lnTo>
                    <a:lnTo>
                      <a:pt x="1840" y="232"/>
                    </a:lnTo>
                    <a:lnTo>
                      <a:pt x="1842" y="238"/>
                    </a:lnTo>
                    <a:lnTo>
                      <a:pt x="1848" y="244"/>
                    </a:lnTo>
                    <a:lnTo>
                      <a:pt x="1854" y="246"/>
                    </a:lnTo>
                    <a:lnTo>
                      <a:pt x="1861" y="249"/>
                    </a:lnTo>
                    <a:lnTo>
                      <a:pt x="1869" y="252"/>
                    </a:lnTo>
                    <a:lnTo>
                      <a:pt x="1872" y="252"/>
                    </a:lnTo>
                    <a:lnTo>
                      <a:pt x="1877" y="251"/>
                    </a:lnTo>
                    <a:lnTo>
                      <a:pt x="1883" y="249"/>
                    </a:lnTo>
                    <a:lnTo>
                      <a:pt x="1889" y="246"/>
                    </a:lnTo>
                    <a:lnTo>
                      <a:pt x="1898" y="243"/>
                    </a:lnTo>
                    <a:lnTo>
                      <a:pt x="1907" y="242"/>
                    </a:lnTo>
                    <a:lnTo>
                      <a:pt x="1911" y="242"/>
                    </a:lnTo>
                    <a:lnTo>
                      <a:pt x="1915" y="242"/>
                    </a:lnTo>
                    <a:lnTo>
                      <a:pt x="1917" y="243"/>
                    </a:lnTo>
                    <a:lnTo>
                      <a:pt x="1920" y="245"/>
                    </a:lnTo>
                    <a:lnTo>
                      <a:pt x="1922" y="250"/>
                    </a:lnTo>
                    <a:lnTo>
                      <a:pt x="1922" y="255"/>
                    </a:lnTo>
                    <a:lnTo>
                      <a:pt x="1922" y="261"/>
                    </a:lnTo>
                    <a:lnTo>
                      <a:pt x="1920" y="268"/>
                    </a:lnTo>
                    <a:lnTo>
                      <a:pt x="1916" y="275"/>
                    </a:lnTo>
                    <a:lnTo>
                      <a:pt x="1914" y="282"/>
                    </a:lnTo>
                    <a:lnTo>
                      <a:pt x="1909" y="292"/>
                    </a:lnTo>
                    <a:lnTo>
                      <a:pt x="1908" y="301"/>
                    </a:lnTo>
                    <a:lnTo>
                      <a:pt x="1908" y="308"/>
                    </a:lnTo>
                    <a:lnTo>
                      <a:pt x="1909" y="313"/>
                    </a:lnTo>
                    <a:lnTo>
                      <a:pt x="1911" y="320"/>
                    </a:lnTo>
                    <a:lnTo>
                      <a:pt x="1914" y="327"/>
                    </a:lnTo>
                    <a:lnTo>
                      <a:pt x="1915" y="334"/>
                    </a:lnTo>
                    <a:lnTo>
                      <a:pt x="1916" y="343"/>
                    </a:lnTo>
                    <a:lnTo>
                      <a:pt x="1915" y="353"/>
                    </a:lnTo>
                    <a:lnTo>
                      <a:pt x="1911" y="362"/>
                    </a:lnTo>
                    <a:lnTo>
                      <a:pt x="1910" y="366"/>
                    </a:lnTo>
                    <a:lnTo>
                      <a:pt x="1909" y="371"/>
                    </a:lnTo>
                    <a:lnTo>
                      <a:pt x="1909" y="375"/>
                    </a:lnTo>
                    <a:lnTo>
                      <a:pt x="1909" y="379"/>
                    </a:lnTo>
                    <a:lnTo>
                      <a:pt x="1911" y="384"/>
                    </a:lnTo>
                    <a:lnTo>
                      <a:pt x="1915" y="388"/>
                    </a:lnTo>
                    <a:lnTo>
                      <a:pt x="1919" y="389"/>
                    </a:lnTo>
                    <a:lnTo>
                      <a:pt x="1922" y="390"/>
                    </a:lnTo>
                    <a:lnTo>
                      <a:pt x="1926" y="391"/>
                    </a:lnTo>
                    <a:lnTo>
                      <a:pt x="1929" y="390"/>
                    </a:lnTo>
                    <a:lnTo>
                      <a:pt x="1934" y="389"/>
                    </a:lnTo>
                    <a:lnTo>
                      <a:pt x="1940" y="387"/>
                    </a:lnTo>
                    <a:lnTo>
                      <a:pt x="1946" y="383"/>
                    </a:lnTo>
                    <a:lnTo>
                      <a:pt x="1951" y="377"/>
                    </a:lnTo>
                    <a:lnTo>
                      <a:pt x="1953" y="375"/>
                    </a:lnTo>
                    <a:lnTo>
                      <a:pt x="1954" y="369"/>
                    </a:lnTo>
                    <a:lnTo>
                      <a:pt x="1953" y="364"/>
                    </a:lnTo>
                    <a:lnTo>
                      <a:pt x="1952" y="357"/>
                    </a:lnTo>
                    <a:lnTo>
                      <a:pt x="1949" y="351"/>
                    </a:lnTo>
                    <a:lnTo>
                      <a:pt x="1948" y="343"/>
                    </a:lnTo>
                    <a:lnTo>
                      <a:pt x="1947" y="336"/>
                    </a:lnTo>
                    <a:lnTo>
                      <a:pt x="1948" y="328"/>
                    </a:lnTo>
                    <a:lnTo>
                      <a:pt x="1949" y="325"/>
                    </a:lnTo>
                    <a:lnTo>
                      <a:pt x="1951" y="322"/>
                    </a:lnTo>
                    <a:lnTo>
                      <a:pt x="1953" y="320"/>
                    </a:lnTo>
                    <a:lnTo>
                      <a:pt x="1954" y="318"/>
                    </a:lnTo>
                    <a:lnTo>
                      <a:pt x="1959" y="316"/>
                    </a:lnTo>
                    <a:lnTo>
                      <a:pt x="1964" y="316"/>
                    </a:lnTo>
                    <a:lnTo>
                      <a:pt x="1968" y="318"/>
                    </a:lnTo>
                    <a:lnTo>
                      <a:pt x="1974" y="324"/>
                    </a:lnTo>
                    <a:lnTo>
                      <a:pt x="1977" y="328"/>
                    </a:lnTo>
                    <a:lnTo>
                      <a:pt x="1980" y="336"/>
                    </a:lnTo>
                    <a:lnTo>
                      <a:pt x="1982" y="338"/>
                    </a:lnTo>
                    <a:lnTo>
                      <a:pt x="1982" y="341"/>
                    </a:lnTo>
                    <a:lnTo>
                      <a:pt x="1982" y="344"/>
                    </a:lnTo>
                    <a:lnTo>
                      <a:pt x="1983" y="346"/>
                    </a:lnTo>
                    <a:lnTo>
                      <a:pt x="1983" y="355"/>
                    </a:lnTo>
                    <a:lnTo>
                      <a:pt x="1983" y="362"/>
                    </a:lnTo>
                    <a:lnTo>
                      <a:pt x="1982" y="375"/>
                    </a:lnTo>
                    <a:lnTo>
                      <a:pt x="1979" y="388"/>
                    </a:lnTo>
                    <a:lnTo>
                      <a:pt x="1977" y="400"/>
                    </a:lnTo>
                    <a:lnTo>
                      <a:pt x="1974" y="412"/>
                    </a:lnTo>
                    <a:lnTo>
                      <a:pt x="1974" y="418"/>
                    </a:lnTo>
                    <a:lnTo>
                      <a:pt x="1973" y="423"/>
                    </a:lnTo>
                    <a:lnTo>
                      <a:pt x="1973" y="427"/>
                    </a:lnTo>
                    <a:lnTo>
                      <a:pt x="1973" y="431"/>
                    </a:lnTo>
                    <a:lnTo>
                      <a:pt x="1974" y="435"/>
                    </a:lnTo>
                    <a:lnTo>
                      <a:pt x="1977" y="438"/>
                    </a:lnTo>
                    <a:lnTo>
                      <a:pt x="1978" y="438"/>
                    </a:lnTo>
                    <a:lnTo>
                      <a:pt x="1979" y="439"/>
                    </a:lnTo>
                    <a:lnTo>
                      <a:pt x="1980" y="439"/>
                    </a:lnTo>
                    <a:lnTo>
                      <a:pt x="1982" y="439"/>
                    </a:lnTo>
                    <a:lnTo>
                      <a:pt x="1985" y="438"/>
                    </a:lnTo>
                    <a:lnTo>
                      <a:pt x="1987" y="437"/>
                    </a:lnTo>
                    <a:lnTo>
                      <a:pt x="1989" y="437"/>
                    </a:lnTo>
                    <a:lnTo>
                      <a:pt x="1990" y="435"/>
                    </a:lnTo>
                    <a:lnTo>
                      <a:pt x="1992" y="434"/>
                    </a:lnTo>
                    <a:lnTo>
                      <a:pt x="1995" y="434"/>
                    </a:lnTo>
                    <a:lnTo>
                      <a:pt x="1998" y="432"/>
                    </a:lnTo>
                    <a:lnTo>
                      <a:pt x="2003" y="429"/>
                    </a:lnTo>
                    <a:lnTo>
                      <a:pt x="2009" y="428"/>
                    </a:lnTo>
                    <a:lnTo>
                      <a:pt x="2015" y="428"/>
                    </a:lnTo>
                    <a:lnTo>
                      <a:pt x="2021" y="428"/>
                    </a:lnTo>
                    <a:lnTo>
                      <a:pt x="2027" y="429"/>
                    </a:lnTo>
                    <a:lnTo>
                      <a:pt x="2030" y="431"/>
                    </a:lnTo>
                    <a:lnTo>
                      <a:pt x="2034" y="432"/>
                    </a:lnTo>
                    <a:lnTo>
                      <a:pt x="2037" y="434"/>
                    </a:lnTo>
                    <a:lnTo>
                      <a:pt x="2040" y="437"/>
                    </a:lnTo>
                    <a:lnTo>
                      <a:pt x="2041" y="439"/>
                    </a:lnTo>
                    <a:lnTo>
                      <a:pt x="2042" y="442"/>
                    </a:lnTo>
                    <a:lnTo>
                      <a:pt x="2045" y="445"/>
                    </a:lnTo>
                    <a:lnTo>
                      <a:pt x="2046" y="448"/>
                    </a:lnTo>
                    <a:lnTo>
                      <a:pt x="2047" y="450"/>
                    </a:lnTo>
                    <a:lnTo>
                      <a:pt x="2049" y="452"/>
                    </a:lnTo>
                    <a:lnTo>
                      <a:pt x="2050" y="452"/>
                    </a:lnTo>
                    <a:lnTo>
                      <a:pt x="2052" y="452"/>
                    </a:lnTo>
                    <a:lnTo>
                      <a:pt x="2055" y="453"/>
                    </a:lnTo>
                    <a:lnTo>
                      <a:pt x="2058" y="453"/>
                    </a:lnTo>
                    <a:lnTo>
                      <a:pt x="2067" y="452"/>
                    </a:lnTo>
                    <a:lnTo>
                      <a:pt x="2078" y="451"/>
                    </a:lnTo>
                    <a:lnTo>
                      <a:pt x="2084" y="451"/>
                    </a:lnTo>
                    <a:lnTo>
                      <a:pt x="2090" y="450"/>
                    </a:lnTo>
                    <a:lnTo>
                      <a:pt x="2096" y="450"/>
                    </a:lnTo>
                    <a:lnTo>
                      <a:pt x="2100" y="450"/>
                    </a:lnTo>
                    <a:lnTo>
                      <a:pt x="2105" y="447"/>
                    </a:lnTo>
                    <a:lnTo>
                      <a:pt x="2108" y="445"/>
                    </a:lnTo>
                    <a:lnTo>
                      <a:pt x="2110" y="442"/>
                    </a:lnTo>
                    <a:lnTo>
                      <a:pt x="2110" y="438"/>
                    </a:lnTo>
                    <a:lnTo>
                      <a:pt x="2110" y="432"/>
                    </a:lnTo>
                    <a:lnTo>
                      <a:pt x="2110" y="423"/>
                    </a:lnTo>
                    <a:lnTo>
                      <a:pt x="2110" y="415"/>
                    </a:lnTo>
                    <a:lnTo>
                      <a:pt x="2112" y="404"/>
                    </a:lnTo>
                    <a:lnTo>
                      <a:pt x="2117" y="393"/>
                    </a:lnTo>
                    <a:lnTo>
                      <a:pt x="2123" y="382"/>
                    </a:lnTo>
                    <a:lnTo>
                      <a:pt x="2128" y="368"/>
                    </a:lnTo>
                    <a:lnTo>
                      <a:pt x="2131" y="350"/>
                    </a:lnTo>
                    <a:lnTo>
                      <a:pt x="2135" y="339"/>
                    </a:lnTo>
                    <a:lnTo>
                      <a:pt x="2137" y="333"/>
                    </a:lnTo>
                    <a:lnTo>
                      <a:pt x="2140" y="332"/>
                    </a:lnTo>
                    <a:lnTo>
                      <a:pt x="2142" y="330"/>
                    </a:lnTo>
                    <a:lnTo>
                      <a:pt x="2149" y="325"/>
                    </a:lnTo>
                    <a:lnTo>
                      <a:pt x="2156" y="321"/>
                    </a:lnTo>
                    <a:lnTo>
                      <a:pt x="2163" y="319"/>
                    </a:lnTo>
                    <a:lnTo>
                      <a:pt x="2168" y="318"/>
                    </a:lnTo>
                    <a:lnTo>
                      <a:pt x="2168" y="320"/>
                    </a:lnTo>
                    <a:lnTo>
                      <a:pt x="2168" y="322"/>
                    </a:lnTo>
                    <a:lnTo>
                      <a:pt x="2169" y="326"/>
                    </a:lnTo>
                    <a:lnTo>
                      <a:pt x="2169" y="328"/>
                    </a:lnTo>
                    <a:lnTo>
                      <a:pt x="2172" y="343"/>
                    </a:lnTo>
                    <a:lnTo>
                      <a:pt x="2174" y="358"/>
                    </a:lnTo>
                    <a:lnTo>
                      <a:pt x="2175" y="370"/>
                    </a:lnTo>
                    <a:lnTo>
                      <a:pt x="2175" y="383"/>
                    </a:lnTo>
                    <a:lnTo>
                      <a:pt x="2173" y="391"/>
                    </a:lnTo>
                    <a:lnTo>
                      <a:pt x="2172" y="399"/>
                    </a:lnTo>
                    <a:lnTo>
                      <a:pt x="2173" y="403"/>
                    </a:lnTo>
                    <a:lnTo>
                      <a:pt x="2174" y="404"/>
                    </a:lnTo>
                    <a:lnTo>
                      <a:pt x="2178" y="407"/>
                    </a:lnTo>
                    <a:lnTo>
                      <a:pt x="2180" y="409"/>
                    </a:lnTo>
                    <a:lnTo>
                      <a:pt x="2185" y="413"/>
                    </a:lnTo>
                    <a:lnTo>
                      <a:pt x="2190" y="415"/>
                    </a:lnTo>
                    <a:lnTo>
                      <a:pt x="2200" y="415"/>
                    </a:lnTo>
                    <a:lnTo>
                      <a:pt x="2211" y="416"/>
                    </a:lnTo>
                    <a:lnTo>
                      <a:pt x="2212" y="419"/>
                    </a:lnTo>
                    <a:lnTo>
                      <a:pt x="2215" y="422"/>
                    </a:lnTo>
                    <a:lnTo>
                      <a:pt x="2215" y="426"/>
                    </a:lnTo>
                    <a:lnTo>
                      <a:pt x="2215" y="429"/>
                    </a:lnTo>
                    <a:lnTo>
                      <a:pt x="2215" y="437"/>
                    </a:lnTo>
                    <a:lnTo>
                      <a:pt x="2213" y="444"/>
                    </a:lnTo>
                    <a:lnTo>
                      <a:pt x="2205" y="453"/>
                    </a:lnTo>
                    <a:lnTo>
                      <a:pt x="2198" y="464"/>
                    </a:lnTo>
                    <a:lnTo>
                      <a:pt x="2191" y="475"/>
                    </a:lnTo>
                    <a:lnTo>
                      <a:pt x="2186" y="485"/>
                    </a:lnTo>
                    <a:lnTo>
                      <a:pt x="2184" y="490"/>
                    </a:lnTo>
                    <a:lnTo>
                      <a:pt x="2182" y="496"/>
                    </a:lnTo>
                    <a:lnTo>
                      <a:pt x="2182" y="501"/>
                    </a:lnTo>
                    <a:lnTo>
                      <a:pt x="2182" y="505"/>
                    </a:lnTo>
                    <a:lnTo>
                      <a:pt x="2184" y="510"/>
                    </a:lnTo>
                    <a:lnTo>
                      <a:pt x="2185" y="513"/>
                    </a:lnTo>
                    <a:lnTo>
                      <a:pt x="2187" y="515"/>
                    </a:lnTo>
                    <a:lnTo>
                      <a:pt x="2192" y="517"/>
                    </a:lnTo>
                    <a:lnTo>
                      <a:pt x="2199" y="519"/>
                    </a:lnTo>
                    <a:lnTo>
                      <a:pt x="2204" y="519"/>
                    </a:lnTo>
                    <a:lnTo>
                      <a:pt x="2205" y="520"/>
                    </a:lnTo>
                    <a:lnTo>
                      <a:pt x="2206" y="521"/>
                    </a:lnTo>
                    <a:lnTo>
                      <a:pt x="2206" y="522"/>
                    </a:lnTo>
                    <a:lnTo>
                      <a:pt x="2206" y="522"/>
                    </a:lnTo>
                    <a:lnTo>
                      <a:pt x="2205" y="528"/>
                    </a:lnTo>
                    <a:lnTo>
                      <a:pt x="2201" y="535"/>
                    </a:lnTo>
                    <a:lnTo>
                      <a:pt x="2197" y="541"/>
                    </a:lnTo>
                    <a:lnTo>
                      <a:pt x="2192" y="548"/>
                    </a:lnTo>
                    <a:lnTo>
                      <a:pt x="2188" y="554"/>
                    </a:lnTo>
                    <a:lnTo>
                      <a:pt x="2187" y="559"/>
                    </a:lnTo>
                    <a:lnTo>
                      <a:pt x="2185" y="565"/>
                    </a:lnTo>
                    <a:lnTo>
                      <a:pt x="2185" y="571"/>
                    </a:lnTo>
                    <a:lnTo>
                      <a:pt x="2184" y="578"/>
                    </a:lnTo>
                    <a:lnTo>
                      <a:pt x="2184" y="585"/>
                    </a:lnTo>
                    <a:lnTo>
                      <a:pt x="2182" y="598"/>
                    </a:lnTo>
                    <a:lnTo>
                      <a:pt x="2182" y="611"/>
                    </a:lnTo>
                    <a:lnTo>
                      <a:pt x="2182" y="616"/>
                    </a:lnTo>
                    <a:lnTo>
                      <a:pt x="2184" y="621"/>
                    </a:lnTo>
                    <a:lnTo>
                      <a:pt x="2185" y="626"/>
                    </a:lnTo>
                    <a:lnTo>
                      <a:pt x="2188" y="631"/>
                    </a:lnTo>
                    <a:lnTo>
                      <a:pt x="2193" y="636"/>
                    </a:lnTo>
                    <a:lnTo>
                      <a:pt x="2200" y="640"/>
                    </a:lnTo>
                    <a:lnTo>
                      <a:pt x="2209" y="643"/>
                    </a:lnTo>
                    <a:lnTo>
                      <a:pt x="2213" y="646"/>
                    </a:lnTo>
                    <a:lnTo>
                      <a:pt x="2220" y="648"/>
                    </a:lnTo>
                    <a:lnTo>
                      <a:pt x="2226" y="650"/>
                    </a:lnTo>
                    <a:lnTo>
                      <a:pt x="2231" y="653"/>
                    </a:lnTo>
                    <a:lnTo>
                      <a:pt x="2236" y="658"/>
                    </a:lnTo>
                    <a:lnTo>
                      <a:pt x="2241" y="662"/>
                    </a:lnTo>
                    <a:lnTo>
                      <a:pt x="2244" y="667"/>
                    </a:lnTo>
                    <a:lnTo>
                      <a:pt x="2248" y="677"/>
                    </a:lnTo>
                    <a:lnTo>
                      <a:pt x="2249" y="687"/>
                    </a:lnTo>
                    <a:lnTo>
                      <a:pt x="2249" y="697"/>
                    </a:lnTo>
                    <a:lnTo>
                      <a:pt x="2247" y="705"/>
                    </a:lnTo>
                    <a:lnTo>
                      <a:pt x="2245" y="709"/>
                    </a:lnTo>
                    <a:lnTo>
                      <a:pt x="2244" y="712"/>
                    </a:lnTo>
                    <a:lnTo>
                      <a:pt x="2242" y="716"/>
                    </a:lnTo>
                    <a:lnTo>
                      <a:pt x="2238" y="719"/>
                    </a:lnTo>
                    <a:lnTo>
                      <a:pt x="2224" y="729"/>
                    </a:lnTo>
                    <a:lnTo>
                      <a:pt x="2210" y="737"/>
                    </a:lnTo>
                    <a:lnTo>
                      <a:pt x="2201" y="743"/>
                    </a:lnTo>
                    <a:lnTo>
                      <a:pt x="2195" y="749"/>
                    </a:lnTo>
                    <a:lnTo>
                      <a:pt x="2191" y="755"/>
                    </a:lnTo>
                    <a:lnTo>
                      <a:pt x="2188" y="760"/>
                    </a:lnTo>
                    <a:lnTo>
                      <a:pt x="2187" y="763"/>
                    </a:lnTo>
                    <a:lnTo>
                      <a:pt x="2187" y="768"/>
                    </a:lnTo>
                    <a:lnTo>
                      <a:pt x="2187" y="773"/>
                    </a:lnTo>
                    <a:lnTo>
                      <a:pt x="2186" y="776"/>
                    </a:lnTo>
                    <a:lnTo>
                      <a:pt x="2186" y="779"/>
                    </a:lnTo>
                    <a:lnTo>
                      <a:pt x="2185" y="781"/>
                    </a:lnTo>
                    <a:lnTo>
                      <a:pt x="2182" y="782"/>
                    </a:lnTo>
                    <a:lnTo>
                      <a:pt x="2180" y="782"/>
                    </a:lnTo>
                    <a:lnTo>
                      <a:pt x="2178" y="784"/>
                    </a:lnTo>
                    <a:lnTo>
                      <a:pt x="2175" y="784"/>
                    </a:lnTo>
                    <a:lnTo>
                      <a:pt x="2167" y="782"/>
                    </a:lnTo>
                    <a:lnTo>
                      <a:pt x="2161" y="781"/>
                    </a:lnTo>
                    <a:lnTo>
                      <a:pt x="2148" y="779"/>
                    </a:lnTo>
                    <a:lnTo>
                      <a:pt x="2127" y="775"/>
                    </a:lnTo>
                    <a:lnTo>
                      <a:pt x="2122" y="775"/>
                    </a:lnTo>
                    <a:lnTo>
                      <a:pt x="2118" y="776"/>
                    </a:lnTo>
                    <a:lnTo>
                      <a:pt x="2116" y="778"/>
                    </a:lnTo>
                    <a:lnTo>
                      <a:pt x="2115" y="779"/>
                    </a:lnTo>
                    <a:lnTo>
                      <a:pt x="2112" y="782"/>
                    </a:lnTo>
                    <a:lnTo>
                      <a:pt x="2111" y="786"/>
                    </a:lnTo>
                    <a:lnTo>
                      <a:pt x="2110" y="790"/>
                    </a:lnTo>
                    <a:lnTo>
                      <a:pt x="2109" y="793"/>
                    </a:lnTo>
                    <a:lnTo>
                      <a:pt x="2106" y="798"/>
                    </a:lnTo>
                    <a:lnTo>
                      <a:pt x="2103" y="804"/>
                    </a:lnTo>
                    <a:lnTo>
                      <a:pt x="2099" y="813"/>
                    </a:lnTo>
                    <a:lnTo>
                      <a:pt x="2096" y="823"/>
                    </a:lnTo>
                    <a:lnTo>
                      <a:pt x="2091" y="834"/>
                    </a:lnTo>
                    <a:lnTo>
                      <a:pt x="2086" y="843"/>
                    </a:lnTo>
                    <a:lnTo>
                      <a:pt x="2080" y="856"/>
                    </a:lnTo>
                    <a:lnTo>
                      <a:pt x="2072" y="868"/>
                    </a:lnTo>
                    <a:lnTo>
                      <a:pt x="2068" y="873"/>
                    </a:lnTo>
                    <a:lnTo>
                      <a:pt x="2064" y="878"/>
                    </a:lnTo>
                    <a:lnTo>
                      <a:pt x="2059" y="881"/>
                    </a:lnTo>
                    <a:lnTo>
                      <a:pt x="2053" y="886"/>
                    </a:lnTo>
                    <a:lnTo>
                      <a:pt x="2048" y="889"/>
                    </a:lnTo>
                    <a:lnTo>
                      <a:pt x="2042" y="894"/>
                    </a:lnTo>
                    <a:lnTo>
                      <a:pt x="2040" y="895"/>
                    </a:lnTo>
                    <a:lnTo>
                      <a:pt x="2035" y="900"/>
                    </a:lnTo>
                    <a:lnTo>
                      <a:pt x="2029" y="907"/>
                    </a:lnTo>
                    <a:lnTo>
                      <a:pt x="2024" y="913"/>
                    </a:lnTo>
                    <a:lnTo>
                      <a:pt x="2020" y="919"/>
                    </a:lnTo>
                    <a:lnTo>
                      <a:pt x="2014" y="923"/>
                    </a:lnTo>
                    <a:lnTo>
                      <a:pt x="2009" y="924"/>
                    </a:lnTo>
                    <a:lnTo>
                      <a:pt x="2004" y="925"/>
                    </a:lnTo>
                    <a:lnTo>
                      <a:pt x="2002" y="926"/>
                    </a:lnTo>
                    <a:lnTo>
                      <a:pt x="1999" y="926"/>
                    </a:lnTo>
                    <a:lnTo>
                      <a:pt x="1996" y="927"/>
                    </a:lnTo>
                    <a:lnTo>
                      <a:pt x="1993" y="929"/>
                    </a:lnTo>
                    <a:lnTo>
                      <a:pt x="1992" y="931"/>
                    </a:lnTo>
                    <a:lnTo>
                      <a:pt x="1992" y="933"/>
                    </a:lnTo>
                    <a:lnTo>
                      <a:pt x="1993" y="937"/>
                    </a:lnTo>
                    <a:lnTo>
                      <a:pt x="1997" y="940"/>
                    </a:lnTo>
                    <a:lnTo>
                      <a:pt x="2003" y="945"/>
                    </a:lnTo>
                    <a:lnTo>
                      <a:pt x="2010" y="950"/>
                    </a:lnTo>
                    <a:lnTo>
                      <a:pt x="2017" y="956"/>
                    </a:lnTo>
                    <a:lnTo>
                      <a:pt x="2025" y="963"/>
                    </a:lnTo>
                    <a:lnTo>
                      <a:pt x="2027" y="964"/>
                    </a:lnTo>
                    <a:lnTo>
                      <a:pt x="2029" y="965"/>
                    </a:lnTo>
                    <a:lnTo>
                      <a:pt x="2031" y="964"/>
                    </a:lnTo>
                    <a:lnTo>
                      <a:pt x="2034" y="963"/>
                    </a:lnTo>
                    <a:lnTo>
                      <a:pt x="2040" y="960"/>
                    </a:lnTo>
                    <a:lnTo>
                      <a:pt x="2047" y="955"/>
                    </a:lnTo>
                    <a:lnTo>
                      <a:pt x="2062" y="940"/>
                    </a:lnTo>
                    <a:lnTo>
                      <a:pt x="2079" y="925"/>
                    </a:lnTo>
                    <a:lnTo>
                      <a:pt x="2086" y="918"/>
                    </a:lnTo>
                    <a:lnTo>
                      <a:pt x="2097" y="910"/>
                    </a:lnTo>
                    <a:lnTo>
                      <a:pt x="2103" y="908"/>
                    </a:lnTo>
                    <a:lnTo>
                      <a:pt x="2106" y="908"/>
                    </a:lnTo>
                    <a:lnTo>
                      <a:pt x="2109" y="908"/>
                    </a:lnTo>
                    <a:lnTo>
                      <a:pt x="2110" y="910"/>
                    </a:lnTo>
                    <a:lnTo>
                      <a:pt x="2112" y="912"/>
                    </a:lnTo>
                    <a:lnTo>
                      <a:pt x="2112" y="914"/>
                    </a:lnTo>
                    <a:lnTo>
                      <a:pt x="2113" y="920"/>
                    </a:lnTo>
                    <a:lnTo>
                      <a:pt x="2112" y="925"/>
                    </a:lnTo>
                    <a:lnTo>
                      <a:pt x="2112" y="930"/>
                    </a:lnTo>
                    <a:lnTo>
                      <a:pt x="2113" y="935"/>
                    </a:lnTo>
                    <a:lnTo>
                      <a:pt x="2115" y="937"/>
                    </a:lnTo>
                    <a:lnTo>
                      <a:pt x="2118" y="938"/>
                    </a:lnTo>
                    <a:lnTo>
                      <a:pt x="2123" y="939"/>
                    </a:lnTo>
                    <a:lnTo>
                      <a:pt x="2128" y="939"/>
                    </a:lnTo>
                    <a:lnTo>
                      <a:pt x="2134" y="937"/>
                    </a:lnTo>
                    <a:lnTo>
                      <a:pt x="2140" y="935"/>
                    </a:lnTo>
                    <a:lnTo>
                      <a:pt x="2150" y="925"/>
                    </a:lnTo>
                    <a:lnTo>
                      <a:pt x="2162" y="912"/>
                    </a:lnTo>
                    <a:lnTo>
                      <a:pt x="2168" y="907"/>
                    </a:lnTo>
                    <a:lnTo>
                      <a:pt x="2176" y="902"/>
                    </a:lnTo>
                    <a:lnTo>
                      <a:pt x="2181" y="900"/>
                    </a:lnTo>
                    <a:lnTo>
                      <a:pt x="2187" y="899"/>
                    </a:lnTo>
                    <a:lnTo>
                      <a:pt x="2192" y="898"/>
                    </a:lnTo>
                    <a:lnTo>
                      <a:pt x="2197" y="897"/>
                    </a:lnTo>
                    <a:lnTo>
                      <a:pt x="2204" y="895"/>
                    </a:lnTo>
                    <a:lnTo>
                      <a:pt x="2212" y="895"/>
                    </a:lnTo>
                    <a:lnTo>
                      <a:pt x="2220" y="897"/>
                    </a:lnTo>
                    <a:lnTo>
                      <a:pt x="2229" y="898"/>
                    </a:lnTo>
                    <a:lnTo>
                      <a:pt x="2236" y="901"/>
                    </a:lnTo>
                    <a:lnTo>
                      <a:pt x="2241" y="906"/>
                    </a:lnTo>
                    <a:lnTo>
                      <a:pt x="2243" y="912"/>
                    </a:lnTo>
                    <a:lnTo>
                      <a:pt x="2244" y="918"/>
                    </a:lnTo>
                    <a:lnTo>
                      <a:pt x="2244" y="927"/>
                    </a:lnTo>
                    <a:lnTo>
                      <a:pt x="2244" y="936"/>
                    </a:lnTo>
                    <a:lnTo>
                      <a:pt x="2244" y="940"/>
                    </a:lnTo>
                    <a:lnTo>
                      <a:pt x="2247" y="945"/>
                    </a:lnTo>
                    <a:lnTo>
                      <a:pt x="2247" y="946"/>
                    </a:lnTo>
                    <a:lnTo>
                      <a:pt x="2248" y="946"/>
                    </a:lnTo>
                    <a:lnTo>
                      <a:pt x="2250" y="948"/>
                    </a:lnTo>
                    <a:lnTo>
                      <a:pt x="2255" y="949"/>
                    </a:lnTo>
                    <a:lnTo>
                      <a:pt x="2257" y="950"/>
                    </a:lnTo>
                    <a:lnTo>
                      <a:pt x="2261" y="950"/>
                    </a:lnTo>
                    <a:lnTo>
                      <a:pt x="2263" y="951"/>
                    </a:lnTo>
                    <a:lnTo>
                      <a:pt x="2266" y="951"/>
                    </a:lnTo>
                    <a:lnTo>
                      <a:pt x="2268" y="954"/>
                    </a:lnTo>
                    <a:lnTo>
                      <a:pt x="2270" y="955"/>
                    </a:lnTo>
                    <a:lnTo>
                      <a:pt x="2272" y="957"/>
                    </a:lnTo>
                    <a:lnTo>
                      <a:pt x="2272" y="958"/>
                    </a:lnTo>
                    <a:lnTo>
                      <a:pt x="2273" y="962"/>
                    </a:lnTo>
                    <a:lnTo>
                      <a:pt x="2274" y="964"/>
                    </a:lnTo>
                    <a:lnTo>
                      <a:pt x="2274" y="980"/>
                    </a:lnTo>
                    <a:lnTo>
                      <a:pt x="2273" y="993"/>
                    </a:lnTo>
                    <a:lnTo>
                      <a:pt x="2272" y="998"/>
                    </a:lnTo>
                    <a:lnTo>
                      <a:pt x="2269" y="1001"/>
                    </a:lnTo>
                    <a:lnTo>
                      <a:pt x="2266" y="1005"/>
                    </a:lnTo>
                    <a:lnTo>
                      <a:pt x="2262" y="1007"/>
                    </a:lnTo>
                    <a:lnTo>
                      <a:pt x="2257" y="1009"/>
                    </a:lnTo>
                    <a:lnTo>
                      <a:pt x="2253" y="1012"/>
                    </a:lnTo>
                    <a:lnTo>
                      <a:pt x="2248" y="1013"/>
                    </a:lnTo>
                    <a:lnTo>
                      <a:pt x="2243" y="1015"/>
                    </a:lnTo>
                    <a:lnTo>
                      <a:pt x="2238" y="1020"/>
                    </a:lnTo>
                    <a:lnTo>
                      <a:pt x="2236" y="1025"/>
                    </a:lnTo>
                    <a:lnTo>
                      <a:pt x="2236" y="1026"/>
                    </a:lnTo>
                    <a:lnTo>
                      <a:pt x="2237" y="1030"/>
                    </a:lnTo>
                    <a:lnTo>
                      <a:pt x="2238" y="1030"/>
                    </a:lnTo>
                    <a:lnTo>
                      <a:pt x="2239" y="1031"/>
                    </a:lnTo>
                    <a:lnTo>
                      <a:pt x="2242" y="1031"/>
                    </a:lnTo>
                    <a:lnTo>
                      <a:pt x="2244" y="1030"/>
                    </a:lnTo>
                    <a:lnTo>
                      <a:pt x="2248" y="1030"/>
                    </a:lnTo>
                    <a:lnTo>
                      <a:pt x="2250" y="1028"/>
                    </a:lnTo>
                    <a:lnTo>
                      <a:pt x="2253" y="1027"/>
                    </a:lnTo>
                    <a:lnTo>
                      <a:pt x="2254" y="1026"/>
                    </a:lnTo>
                    <a:lnTo>
                      <a:pt x="2256" y="1025"/>
                    </a:lnTo>
                    <a:lnTo>
                      <a:pt x="2258" y="1024"/>
                    </a:lnTo>
                    <a:lnTo>
                      <a:pt x="2261" y="1024"/>
                    </a:lnTo>
                    <a:lnTo>
                      <a:pt x="2262" y="1023"/>
                    </a:lnTo>
                    <a:lnTo>
                      <a:pt x="2264" y="1024"/>
                    </a:lnTo>
                    <a:lnTo>
                      <a:pt x="2267" y="1025"/>
                    </a:lnTo>
                    <a:lnTo>
                      <a:pt x="2268" y="1026"/>
                    </a:lnTo>
                    <a:lnTo>
                      <a:pt x="2269" y="1028"/>
                    </a:lnTo>
                    <a:lnTo>
                      <a:pt x="2270" y="1034"/>
                    </a:lnTo>
                    <a:lnTo>
                      <a:pt x="2270" y="1042"/>
                    </a:lnTo>
                    <a:lnTo>
                      <a:pt x="2270" y="1045"/>
                    </a:lnTo>
                    <a:lnTo>
                      <a:pt x="2269" y="1049"/>
                    </a:lnTo>
                    <a:lnTo>
                      <a:pt x="2269" y="1052"/>
                    </a:lnTo>
                    <a:lnTo>
                      <a:pt x="2268" y="1056"/>
                    </a:lnTo>
                    <a:lnTo>
                      <a:pt x="2268" y="1061"/>
                    </a:lnTo>
                    <a:lnTo>
                      <a:pt x="2266" y="1066"/>
                    </a:lnTo>
                    <a:lnTo>
                      <a:pt x="2264" y="1069"/>
                    </a:lnTo>
                    <a:lnTo>
                      <a:pt x="2263" y="1071"/>
                    </a:lnTo>
                    <a:lnTo>
                      <a:pt x="2262" y="1072"/>
                    </a:lnTo>
                    <a:lnTo>
                      <a:pt x="2260" y="1074"/>
                    </a:lnTo>
                    <a:lnTo>
                      <a:pt x="2256" y="1075"/>
                    </a:lnTo>
                    <a:lnTo>
                      <a:pt x="2254" y="1075"/>
                    </a:lnTo>
                    <a:lnTo>
                      <a:pt x="2250" y="1075"/>
                    </a:lnTo>
                    <a:lnTo>
                      <a:pt x="2247" y="1074"/>
                    </a:lnTo>
                    <a:lnTo>
                      <a:pt x="2239" y="1075"/>
                    </a:lnTo>
                    <a:lnTo>
                      <a:pt x="2235" y="1076"/>
                    </a:lnTo>
                    <a:lnTo>
                      <a:pt x="2230" y="1078"/>
                    </a:lnTo>
                    <a:lnTo>
                      <a:pt x="2225" y="1083"/>
                    </a:lnTo>
                    <a:lnTo>
                      <a:pt x="2222" y="1088"/>
                    </a:lnTo>
                    <a:lnTo>
                      <a:pt x="2219" y="1094"/>
                    </a:lnTo>
                    <a:lnTo>
                      <a:pt x="2218" y="1099"/>
                    </a:lnTo>
                    <a:lnTo>
                      <a:pt x="2216" y="1105"/>
                    </a:lnTo>
                    <a:lnTo>
                      <a:pt x="2215" y="1115"/>
                    </a:lnTo>
                    <a:lnTo>
                      <a:pt x="2215" y="1125"/>
                    </a:lnTo>
                    <a:lnTo>
                      <a:pt x="2218" y="1138"/>
                    </a:lnTo>
                    <a:lnTo>
                      <a:pt x="2219" y="1151"/>
                    </a:lnTo>
                    <a:lnTo>
                      <a:pt x="2219" y="1157"/>
                    </a:lnTo>
                    <a:lnTo>
                      <a:pt x="2219" y="1164"/>
                    </a:lnTo>
                    <a:lnTo>
                      <a:pt x="2218" y="1170"/>
                    </a:lnTo>
                    <a:lnTo>
                      <a:pt x="2217" y="1176"/>
                    </a:lnTo>
                    <a:lnTo>
                      <a:pt x="2213" y="1185"/>
                    </a:lnTo>
                    <a:lnTo>
                      <a:pt x="2207" y="1195"/>
                    </a:lnTo>
                    <a:lnTo>
                      <a:pt x="2201" y="1204"/>
                    </a:lnTo>
                    <a:lnTo>
                      <a:pt x="2195" y="1214"/>
                    </a:lnTo>
                    <a:lnTo>
                      <a:pt x="2190" y="1223"/>
                    </a:lnTo>
                    <a:lnTo>
                      <a:pt x="2185" y="1233"/>
                    </a:lnTo>
                    <a:lnTo>
                      <a:pt x="2180" y="1244"/>
                    </a:lnTo>
                    <a:lnTo>
                      <a:pt x="2175" y="1254"/>
                    </a:lnTo>
                    <a:lnTo>
                      <a:pt x="2174" y="1259"/>
                    </a:lnTo>
                    <a:lnTo>
                      <a:pt x="2174" y="1265"/>
                    </a:lnTo>
                    <a:lnTo>
                      <a:pt x="2174" y="1272"/>
                    </a:lnTo>
                    <a:lnTo>
                      <a:pt x="2176" y="1280"/>
                    </a:lnTo>
                    <a:lnTo>
                      <a:pt x="2178" y="1283"/>
                    </a:lnTo>
                    <a:lnTo>
                      <a:pt x="2179" y="1285"/>
                    </a:lnTo>
                    <a:lnTo>
                      <a:pt x="2179" y="1286"/>
                    </a:lnTo>
                    <a:lnTo>
                      <a:pt x="2180" y="1289"/>
                    </a:lnTo>
                    <a:lnTo>
                      <a:pt x="2181" y="1290"/>
                    </a:lnTo>
                    <a:lnTo>
                      <a:pt x="2185" y="1294"/>
                    </a:lnTo>
                    <a:lnTo>
                      <a:pt x="2188" y="1295"/>
                    </a:lnTo>
                    <a:lnTo>
                      <a:pt x="2193" y="1296"/>
                    </a:lnTo>
                    <a:lnTo>
                      <a:pt x="2198" y="1296"/>
                    </a:lnTo>
                    <a:lnTo>
                      <a:pt x="2201" y="1296"/>
                    </a:lnTo>
                    <a:lnTo>
                      <a:pt x="2206" y="1294"/>
                    </a:lnTo>
                    <a:lnTo>
                      <a:pt x="2209" y="1290"/>
                    </a:lnTo>
                    <a:lnTo>
                      <a:pt x="2211" y="1289"/>
                    </a:lnTo>
                    <a:lnTo>
                      <a:pt x="2215" y="1283"/>
                    </a:lnTo>
                    <a:lnTo>
                      <a:pt x="2216" y="1280"/>
                    </a:lnTo>
                    <a:lnTo>
                      <a:pt x="2217" y="1278"/>
                    </a:lnTo>
                    <a:lnTo>
                      <a:pt x="2217" y="1274"/>
                    </a:lnTo>
                    <a:lnTo>
                      <a:pt x="2218" y="1273"/>
                    </a:lnTo>
                    <a:lnTo>
                      <a:pt x="2219" y="1267"/>
                    </a:lnTo>
                    <a:lnTo>
                      <a:pt x="2219" y="1263"/>
                    </a:lnTo>
                    <a:lnTo>
                      <a:pt x="2220" y="1259"/>
                    </a:lnTo>
                    <a:lnTo>
                      <a:pt x="2223" y="1255"/>
                    </a:lnTo>
                    <a:lnTo>
                      <a:pt x="2224" y="1255"/>
                    </a:lnTo>
                    <a:lnTo>
                      <a:pt x="2226" y="1255"/>
                    </a:lnTo>
                    <a:lnTo>
                      <a:pt x="2229" y="1255"/>
                    </a:lnTo>
                    <a:lnTo>
                      <a:pt x="2230" y="1257"/>
                    </a:lnTo>
                    <a:lnTo>
                      <a:pt x="2231" y="1257"/>
                    </a:lnTo>
                    <a:lnTo>
                      <a:pt x="2232" y="1258"/>
                    </a:lnTo>
                    <a:lnTo>
                      <a:pt x="2234" y="1259"/>
                    </a:lnTo>
                    <a:lnTo>
                      <a:pt x="2235" y="1260"/>
                    </a:lnTo>
                    <a:lnTo>
                      <a:pt x="2236" y="1261"/>
                    </a:lnTo>
                    <a:lnTo>
                      <a:pt x="2237" y="1263"/>
                    </a:lnTo>
                    <a:lnTo>
                      <a:pt x="2238" y="1264"/>
                    </a:lnTo>
                    <a:lnTo>
                      <a:pt x="2238" y="1266"/>
                    </a:lnTo>
                    <a:lnTo>
                      <a:pt x="2241" y="1273"/>
                    </a:lnTo>
                    <a:lnTo>
                      <a:pt x="2241" y="1284"/>
                    </a:lnTo>
                    <a:lnTo>
                      <a:pt x="2239" y="1289"/>
                    </a:lnTo>
                    <a:lnTo>
                      <a:pt x="2238" y="1295"/>
                    </a:lnTo>
                    <a:lnTo>
                      <a:pt x="2237" y="1298"/>
                    </a:lnTo>
                    <a:lnTo>
                      <a:pt x="2236" y="1301"/>
                    </a:lnTo>
                    <a:lnTo>
                      <a:pt x="2235" y="1304"/>
                    </a:lnTo>
                    <a:lnTo>
                      <a:pt x="2234" y="1307"/>
                    </a:lnTo>
                    <a:lnTo>
                      <a:pt x="2234" y="1310"/>
                    </a:lnTo>
                    <a:lnTo>
                      <a:pt x="2234" y="1313"/>
                    </a:lnTo>
                    <a:lnTo>
                      <a:pt x="2234" y="1315"/>
                    </a:lnTo>
                    <a:lnTo>
                      <a:pt x="2235" y="1316"/>
                    </a:lnTo>
                    <a:lnTo>
                      <a:pt x="2239" y="1321"/>
                    </a:lnTo>
                    <a:lnTo>
                      <a:pt x="2244" y="1326"/>
                    </a:lnTo>
                    <a:lnTo>
                      <a:pt x="2248" y="1329"/>
                    </a:lnTo>
                    <a:lnTo>
                      <a:pt x="2250" y="1333"/>
                    </a:lnTo>
                    <a:lnTo>
                      <a:pt x="2251" y="1336"/>
                    </a:lnTo>
                    <a:lnTo>
                      <a:pt x="2251" y="1341"/>
                    </a:lnTo>
                    <a:lnTo>
                      <a:pt x="2249" y="1346"/>
                    </a:lnTo>
                    <a:lnTo>
                      <a:pt x="2244" y="1351"/>
                    </a:lnTo>
                    <a:lnTo>
                      <a:pt x="2239" y="1355"/>
                    </a:lnTo>
                    <a:lnTo>
                      <a:pt x="2236" y="1361"/>
                    </a:lnTo>
                    <a:lnTo>
                      <a:pt x="2232" y="1366"/>
                    </a:lnTo>
                    <a:lnTo>
                      <a:pt x="2231" y="1372"/>
                    </a:lnTo>
                    <a:lnTo>
                      <a:pt x="2232" y="1376"/>
                    </a:lnTo>
                    <a:lnTo>
                      <a:pt x="2234" y="1379"/>
                    </a:lnTo>
                    <a:lnTo>
                      <a:pt x="2239" y="1387"/>
                    </a:lnTo>
                    <a:lnTo>
                      <a:pt x="2245" y="1395"/>
                    </a:lnTo>
                    <a:lnTo>
                      <a:pt x="2243" y="1398"/>
                    </a:lnTo>
                    <a:lnTo>
                      <a:pt x="2241" y="1400"/>
                    </a:lnTo>
                    <a:lnTo>
                      <a:pt x="2236" y="1405"/>
                    </a:lnTo>
                    <a:lnTo>
                      <a:pt x="2232" y="1410"/>
                    </a:lnTo>
                    <a:lnTo>
                      <a:pt x="2229" y="1417"/>
                    </a:lnTo>
                    <a:lnTo>
                      <a:pt x="2228" y="1422"/>
                    </a:lnTo>
                    <a:lnTo>
                      <a:pt x="2228" y="1429"/>
                    </a:lnTo>
                    <a:lnTo>
                      <a:pt x="2226" y="1437"/>
                    </a:lnTo>
                    <a:lnTo>
                      <a:pt x="2223" y="1446"/>
                    </a:lnTo>
                    <a:lnTo>
                      <a:pt x="2217" y="1453"/>
                    </a:lnTo>
                    <a:lnTo>
                      <a:pt x="2205" y="1462"/>
                    </a:lnTo>
                    <a:lnTo>
                      <a:pt x="2195" y="1472"/>
                    </a:lnTo>
                    <a:lnTo>
                      <a:pt x="2193" y="1475"/>
                    </a:lnTo>
                    <a:lnTo>
                      <a:pt x="2191" y="1480"/>
                    </a:lnTo>
                    <a:lnTo>
                      <a:pt x="2190" y="1485"/>
                    </a:lnTo>
                    <a:lnTo>
                      <a:pt x="2190" y="1490"/>
                    </a:lnTo>
                    <a:lnTo>
                      <a:pt x="2191" y="1496"/>
                    </a:lnTo>
                    <a:lnTo>
                      <a:pt x="2193" y="1500"/>
                    </a:lnTo>
                    <a:lnTo>
                      <a:pt x="2194" y="1504"/>
                    </a:lnTo>
                    <a:lnTo>
                      <a:pt x="2194" y="1506"/>
                    </a:lnTo>
                    <a:lnTo>
                      <a:pt x="2194" y="1510"/>
                    </a:lnTo>
                    <a:lnTo>
                      <a:pt x="2193" y="1512"/>
                    </a:lnTo>
                    <a:lnTo>
                      <a:pt x="2190" y="1515"/>
                    </a:lnTo>
                    <a:lnTo>
                      <a:pt x="2187" y="1516"/>
                    </a:lnTo>
                    <a:lnTo>
                      <a:pt x="2184" y="1517"/>
                    </a:lnTo>
                    <a:lnTo>
                      <a:pt x="2179" y="1518"/>
                    </a:lnTo>
                    <a:lnTo>
                      <a:pt x="2169" y="1518"/>
                    </a:lnTo>
                    <a:lnTo>
                      <a:pt x="2159" y="1517"/>
                    </a:lnTo>
                    <a:lnTo>
                      <a:pt x="2150" y="1515"/>
                    </a:lnTo>
                    <a:lnTo>
                      <a:pt x="2144" y="1512"/>
                    </a:lnTo>
                    <a:lnTo>
                      <a:pt x="2134" y="1504"/>
                    </a:lnTo>
                    <a:lnTo>
                      <a:pt x="2123" y="1496"/>
                    </a:lnTo>
                    <a:lnTo>
                      <a:pt x="2118" y="1492"/>
                    </a:lnTo>
                    <a:lnTo>
                      <a:pt x="2113" y="1488"/>
                    </a:lnTo>
                    <a:lnTo>
                      <a:pt x="2108" y="1485"/>
                    </a:lnTo>
                    <a:lnTo>
                      <a:pt x="2102" y="1484"/>
                    </a:lnTo>
                    <a:lnTo>
                      <a:pt x="2096" y="1482"/>
                    </a:lnTo>
                    <a:lnTo>
                      <a:pt x="2085" y="1482"/>
                    </a:lnTo>
                    <a:lnTo>
                      <a:pt x="2078" y="1485"/>
                    </a:lnTo>
                    <a:lnTo>
                      <a:pt x="2069" y="1488"/>
                    </a:lnTo>
                    <a:lnTo>
                      <a:pt x="2061" y="1494"/>
                    </a:lnTo>
                    <a:lnTo>
                      <a:pt x="2052" y="1500"/>
                    </a:lnTo>
                    <a:lnTo>
                      <a:pt x="2035" y="1513"/>
                    </a:lnTo>
                    <a:lnTo>
                      <a:pt x="2024" y="1524"/>
                    </a:lnTo>
                    <a:lnTo>
                      <a:pt x="2022" y="1526"/>
                    </a:lnTo>
                    <a:lnTo>
                      <a:pt x="2020" y="1531"/>
                    </a:lnTo>
                    <a:lnTo>
                      <a:pt x="2020" y="1534"/>
                    </a:lnTo>
                    <a:lnTo>
                      <a:pt x="2020" y="1536"/>
                    </a:lnTo>
                    <a:lnTo>
                      <a:pt x="2021" y="1540"/>
                    </a:lnTo>
                    <a:lnTo>
                      <a:pt x="2023" y="1542"/>
                    </a:lnTo>
                    <a:lnTo>
                      <a:pt x="2028" y="1544"/>
                    </a:lnTo>
                    <a:lnTo>
                      <a:pt x="2034" y="1545"/>
                    </a:lnTo>
                    <a:lnTo>
                      <a:pt x="2037" y="1545"/>
                    </a:lnTo>
                    <a:lnTo>
                      <a:pt x="2041" y="1545"/>
                    </a:lnTo>
                    <a:lnTo>
                      <a:pt x="2045" y="1543"/>
                    </a:lnTo>
                    <a:lnTo>
                      <a:pt x="2049" y="1541"/>
                    </a:lnTo>
                    <a:lnTo>
                      <a:pt x="2056" y="1536"/>
                    </a:lnTo>
                    <a:lnTo>
                      <a:pt x="2066" y="1530"/>
                    </a:lnTo>
                    <a:lnTo>
                      <a:pt x="2073" y="1524"/>
                    </a:lnTo>
                    <a:lnTo>
                      <a:pt x="2080" y="1521"/>
                    </a:lnTo>
                    <a:lnTo>
                      <a:pt x="2083" y="1521"/>
                    </a:lnTo>
                    <a:lnTo>
                      <a:pt x="2085" y="1519"/>
                    </a:lnTo>
                    <a:lnTo>
                      <a:pt x="2087" y="1521"/>
                    </a:lnTo>
                    <a:lnTo>
                      <a:pt x="2088" y="1522"/>
                    </a:lnTo>
                    <a:lnTo>
                      <a:pt x="2090" y="1528"/>
                    </a:lnTo>
                    <a:lnTo>
                      <a:pt x="2087" y="1535"/>
                    </a:lnTo>
                    <a:lnTo>
                      <a:pt x="2085" y="1544"/>
                    </a:lnTo>
                    <a:lnTo>
                      <a:pt x="2081" y="1554"/>
                    </a:lnTo>
                    <a:lnTo>
                      <a:pt x="2079" y="1559"/>
                    </a:lnTo>
                    <a:lnTo>
                      <a:pt x="2077" y="1563"/>
                    </a:lnTo>
                    <a:lnTo>
                      <a:pt x="2075" y="1570"/>
                    </a:lnTo>
                    <a:lnTo>
                      <a:pt x="2074" y="1574"/>
                    </a:lnTo>
                    <a:lnTo>
                      <a:pt x="2075" y="1579"/>
                    </a:lnTo>
                    <a:lnTo>
                      <a:pt x="2079" y="1586"/>
                    </a:lnTo>
                    <a:lnTo>
                      <a:pt x="2084" y="1593"/>
                    </a:lnTo>
                    <a:lnTo>
                      <a:pt x="2087" y="1598"/>
                    </a:lnTo>
                    <a:lnTo>
                      <a:pt x="2090" y="1603"/>
                    </a:lnTo>
                    <a:lnTo>
                      <a:pt x="2088" y="1606"/>
                    </a:lnTo>
                    <a:lnTo>
                      <a:pt x="2085" y="1610"/>
                    </a:lnTo>
                    <a:lnTo>
                      <a:pt x="2080" y="1611"/>
                    </a:lnTo>
                    <a:lnTo>
                      <a:pt x="2074" y="1611"/>
                    </a:lnTo>
                    <a:lnTo>
                      <a:pt x="2067" y="1611"/>
                    </a:lnTo>
                    <a:lnTo>
                      <a:pt x="2060" y="1608"/>
                    </a:lnTo>
                    <a:lnTo>
                      <a:pt x="2052" y="1605"/>
                    </a:lnTo>
                    <a:lnTo>
                      <a:pt x="2034" y="1601"/>
                    </a:lnTo>
                    <a:lnTo>
                      <a:pt x="2021" y="1599"/>
                    </a:lnTo>
                    <a:lnTo>
                      <a:pt x="2020" y="1599"/>
                    </a:lnTo>
                    <a:lnTo>
                      <a:pt x="2018" y="1599"/>
                    </a:lnTo>
                    <a:lnTo>
                      <a:pt x="2011" y="1599"/>
                    </a:lnTo>
                    <a:lnTo>
                      <a:pt x="2003" y="1599"/>
                    </a:lnTo>
                    <a:lnTo>
                      <a:pt x="1996" y="1599"/>
                    </a:lnTo>
                    <a:lnTo>
                      <a:pt x="1990" y="1598"/>
                    </a:lnTo>
                    <a:lnTo>
                      <a:pt x="1987" y="1597"/>
                    </a:lnTo>
                    <a:lnTo>
                      <a:pt x="1985" y="1595"/>
                    </a:lnTo>
                    <a:lnTo>
                      <a:pt x="1982" y="1593"/>
                    </a:lnTo>
                    <a:lnTo>
                      <a:pt x="1978" y="1589"/>
                    </a:lnTo>
                    <a:lnTo>
                      <a:pt x="1977" y="1585"/>
                    </a:lnTo>
                    <a:lnTo>
                      <a:pt x="1976" y="1580"/>
                    </a:lnTo>
                    <a:lnTo>
                      <a:pt x="1974" y="1578"/>
                    </a:lnTo>
                    <a:lnTo>
                      <a:pt x="1974" y="1575"/>
                    </a:lnTo>
                    <a:lnTo>
                      <a:pt x="1973" y="1572"/>
                    </a:lnTo>
                    <a:lnTo>
                      <a:pt x="1972" y="1568"/>
                    </a:lnTo>
                    <a:lnTo>
                      <a:pt x="1970" y="1565"/>
                    </a:lnTo>
                    <a:lnTo>
                      <a:pt x="1967" y="1561"/>
                    </a:lnTo>
                    <a:lnTo>
                      <a:pt x="1962" y="1560"/>
                    </a:lnTo>
                    <a:lnTo>
                      <a:pt x="1959" y="1561"/>
                    </a:lnTo>
                    <a:lnTo>
                      <a:pt x="1951" y="1562"/>
                    </a:lnTo>
                    <a:lnTo>
                      <a:pt x="1946" y="1565"/>
                    </a:lnTo>
                    <a:lnTo>
                      <a:pt x="1943" y="1567"/>
                    </a:lnTo>
                    <a:lnTo>
                      <a:pt x="1939" y="1572"/>
                    </a:lnTo>
                    <a:lnTo>
                      <a:pt x="1936" y="1576"/>
                    </a:lnTo>
                    <a:lnTo>
                      <a:pt x="1933" y="1581"/>
                    </a:lnTo>
                    <a:lnTo>
                      <a:pt x="1932" y="1585"/>
                    </a:lnTo>
                    <a:lnTo>
                      <a:pt x="1932" y="1588"/>
                    </a:lnTo>
                    <a:lnTo>
                      <a:pt x="1930" y="1592"/>
                    </a:lnTo>
                    <a:lnTo>
                      <a:pt x="1932" y="1597"/>
                    </a:lnTo>
                    <a:lnTo>
                      <a:pt x="1932" y="1600"/>
                    </a:lnTo>
                    <a:lnTo>
                      <a:pt x="1933" y="1603"/>
                    </a:lnTo>
                    <a:lnTo>
                      <a:pt x="1933" y="1605"/>
                    </a:lnTo>
                    <a:lnTo>
                      <a:pt x="1932" y="1607"/>
                    </a:lnTo>
                    <a:lnTo>
                      <a:pt x="1929" y="1608"/>
                    </a:lnTo>
                    <a:lnTo>
                      <a:pt x="1927" y="1610"/>
                    </a:lnTo>
                    <a:lnTo>
                      <a:pt x="1923" y="1610"/>
                    </a:lnTo>
                    <a:lnTo>
                      <a:pt x="1921" y="1611"/>
                    </a:lnTo>
                    <a:lnTo>
                      <a:pt x="1919" y="1613"/>
                    </a:lnTo>
                    <a:lnTo>
                      <a:pt x="1917" y="1623"/>
                    </a:lnTo>
                    <a:lnTo>
                      <a:pt x="1917" y="1638"/>
                    </a:lnTo>
                    <a:lnTo>
                      <a:pt x="1919" y="1648"/>
                    </a:lnTo>
                    <a:lnTo>
                      <a:pt x="1920" y="1658"/>
                    </a:lnTo>
                    <a:lnTo>
                      <a:pt x="1919" y="1674"/>
                    </a:lnTo>
                    <a:lnTo>
                      <a:pt x="1917" y="1681"/>
                    </a:lnTo>
                    <a:lnTo>
                      <a:pt x="1914" y="1687"/>
                    </a:lnTo>
                    <a:lnTo>
                      <a:pt x="1911" y="1689"/>
                    </a:lnTo>
                    <a:lnTo>
                      <a:pt x="1909" y="1692"/>
                    </a:lnTo>
                    <a:lnTo>
                      <a:pt x="1907" y="1693"/>
                    </a:lnTo>
                    <a:lnTo>
                      <a:pt x="1904" y="1693"/>
                    </a:lnTo>
                    <a:lnTo>
                      <a:pt x="1902" y="1693"/>
                    </a:lnTo>
                    <a:lnTo>
                      <a:pt x="1898" y="1692"/>
                    </a:lnTo>
                    <a:lnTo>
                      <a:pt x="1896" y="1689"/>
                    </a:lnTo>
                    <a:lnTo>
                      <a:pt x="1894" y="1685"/>
                    </a:lnTo>
                    <a:lnTo>
                      <a:pt x="1891" y="1675"/>
                    </a:lnTo>
                    <a:lnTo>
                      <a:pt x="1889" y="1663"/>
                    </a:lnTo>
                    <a:lnTo>
                      <a:pt x="1888" y="1660"/>
                    </a:lnTo>
                    <a:lnTo>
                      <a:pt x="1888" y="1656"/>
                    </a:lnTo>
                    <a:lnTo>
                      <a:pt x="1883" y="1650"/>
                    </a:lnTo>
                    <a:lnTo>
                      <a:pt x="1877" y="1645"/>
                    </a:lnTo>
                    <a:lnTo>
                      <a:pt x="1875" y="1645"/>
                    </a:lnTo>
                    <a:lnTo>
                      <a:pt x="1872" y="1644"/>
                    </a:lnTo>
                    <a:lnTo>
                      <a:pt x="1865" y="1643"/>
                    </a:lnTo>
                    <a:lnTo>
                      <a:pt x="1855" y="1643"/>
                    </a:lnTo>
                    <a:lnTo>
                      <a:pt x="1850" y="1642"/>
                    </a:lnTo>
                    <a:lnTo>
                      <a:pt x="1844" y="1642"/>
                    </a:lnTo>
                    <a:lnTo>
                      <a:pt x="1840" y="1641"/>
                    </a:lnTo>
                    <a:lnTo>
                      <a:pt x="1835" y="1639"/>
                    </a:lnTo>
                    <a:lnTo>
                      <a:pt x="1831" y="1636"/>
                    </a:lnTo>
                    <a:lnTo>
                      <a:pt x="1827" y="1632"/>
                    </a:lnTo>
                    <a:lnTo>
                      <a:pt x="1821" y="1623"/>
                    </a:lnTo>
                    <a:lnTo>
                      <a:pt x="1815" y="1612"/>
                    </a:lnTo>
                    <a:lnTo>
                      <a:pt x="1809" y="1605"/>
                    </a:lnTo>
                    <a:lnTo>
                      <a:pt x="1803" y="1600"/>
                    </a:lnTo>
                    <a:lnTo>
                      <a:pt x="1801" y="1599"/>
                    </a:lnTo>
                    <a:lnTo>
                      <a:pt x="1798" y="1598"/>
                    </a:lnTo>
                    <a:lnTo>
                      <a:pt x="1796" y="1598"/>
                    </a:lnTo>
                    <a:lnTo>
                      <a:pt x="1795" y="1599"/>
                    </a:lnTo>
                    <a:lnTo>
                      <a:pt x="1791" y="1601"/>
                    </a:lnTo>
                    <a:lnTo>
                      <a:pt x="1789" y="1605"/>
                    </a:lnTo>
                    <a:lnTo>
                      <a:pt x="1788" y="1610"/>
                    </a:lnTo>
                    <a:lnTo>
                      <a:pt x="1785" y="1617"/>
                    </a:lnTo>
                    <a:lnTo>
                      <a:pt x="1784" y="1622"/>
                    </a:lnTo>
                    <a:lnTo>
                      <a:pt x="1783" y="1626"/>
                    </a:lnTo>
                    <a:lnTo>
                      <a:pt x="1781" y="1631"/>
                    </a:lnTo>
                    <a:lnTo>
                      <a:pt x="1777" y="1633"/>
                    </a:lnTo>
                    <a:lnTo>
                      <a:pt x="1773" y="1636"/>
                    </a:lnTo>
                    <a:lnTo>
                      <a:pt x="1770" y="1638"/>
                    </a:lnTo>
                    <a:lnTo>
                      <a:pt x="1765" y="1638"/>
                    </a:lnTo>
                    <a:lnTo>
                      <a:pt x="1760" y="1638"/>
                    </a:lnTo>
                    <a:lnTo>
                      <a:pt x="1753" y="1636"/>
                    </a:lnTo>
                    <a:lnTo>
                      <a:pt x="1746" y="1633"/>
                    </a:lnTo>
                    <a:lnTo>
                      <a:pt x="1743" y="1632"/>
                    </a:lnTo>
                    <a:lnTo>
                      <a:pt x="1739" y="1632"/>
                    </a:lnTo>
                    <a:lnTo>
                      <a:pt x="1737" y="1633"/>
                    </a:lnTo>
                    <a:lnTo>
                      <a:pt x="1735" y="1636"/>
                    </a:lnTo>
                    <a:lnTo>
                      <a:pt x="1734" y="1641"/>
                    </a:lnTo>
                    <a:lnTo>
                      <a:pt x="1735" y="1647"/>
                    </a:lnTo>
                    <a:lnTo>
                      <a:pt x="1737" y="1651"/>
                    </a:lnTo>
                    <a:lnTo>
                      <a:pt x="1737" y="1656"/>
                    </a:lnTo>
                    <a:lnTo>
                      <a:pt x="1733" y="1661"/>
                    </a:lnTo>
                    <a:lnTo>
                      <a:pt x="1729" y="1663"/>
                    </a:lnTo>
                    <a:lnTo>
                      <a:pt x="1726" y="1669"/>
                    </a:lnTo>
                    <a:lnTo>
                      <a:pt x="1725" y="1671"/>
                    </a:lnTo>
                    <a:lnTo>
                      <a:pt x="1724" y="1680"/>
                    </a:lnTo>
                    <a:lnTo>
                      <a:pt x="1724" y="1688"/>
                    </a:lnTo>
                    <a:lnTo>
                      <a:pt x="1725" y="1695"/>
                    </a:lnTo>
                    <a:lnTo>
                      <a:pt x="1726" y="1702"/>
                    </a:lnTo>
                    <a:lnTo>
                      <a:pt x="1726" y="1710"/>
                    </a:lnTo>
                    <a:lnTo>
                      <a:pt x="1725" y="1717"/>
                    </a:lnTo>
                    <a:lnTo>
                      <a:pt x="1722" y="1724"/>
                    </a:lnTo>
                    <a:lnTo>
                      <a:pt x="1718" y="1730"/>
                    </a:lnTo>
                    <a:lnTo>
                      <a:pt x="1712" y="1736"/>
                    </a:lnTo>
                    <a:lnTo>
                      <a:pt x="1703" y="1739"/>
                    </a:lnTo>
                    <a:lnTo>
                      <a:pt x="1695" y="1743"/>
                    </a:lnTo>
                    <a:lnTo>
                      <a:pt x="1684" y="1745"/>
                    </a:lnTo>
                    <a:lnTo>
                      <a:pt x="1664" y="1750"/>
                    </a:lnTo>
                    <a:lnTo>
                      <a:pt x="1647" y="1753"/>
                    </a:lnTo>
                    <a:lnTo>
                      <a:pt x="1638" y="1756"/>
                    </a:lnTo>
                    <a:lnTo>
                      <a:pt x="1626" y="1761"/>
                    </a:lnTo>
                    <a:lnTo>
                      <a:pt x="1615" y="1765"/>
                    </a:lnTo>
                    <a:lnTo>
                      <a:pt x="1605" y="1770"/>
                    </a:lnTo>
                    <a:lnTo>
                      <a:pt x="1599" y="1773"/>
                    </a:lnTo>
                    <a:lnTo>
                      <a:pt x="1593" y="1774"/>
                    </a:lnTo>
                    <a:lnTo>
                      <a:pt x="1588" y="1775"/>
                    </a:lnTo>
                    <a:lnTo>
                      <a:pt x="1583" y="1774"/>
                    </a:lnTo>
                    <a:lnTo>
                      <a:pt x="1580" y="1770"/>
                    </a:lnTo>
                    <a:lnTo>
                      <a:pt x="1579" y="1764"/>
                    </a:lnTo>
                    <a:lnTo>
                      <a:pt x="1577" y="1756"/>
                    </a:lnTo>
                    <a:lnTo>
                      <a:pt x="1577" y="1749"/>
                    </a:lnTo>
                    <a:lnTo>
                      <a:pt x="1576" y="1740"/>
                    </a:lnTo>
                    <a:lnTo>
                      <a:pt x="1576" y="1734"/>
                    </a:lnTo>
                    <a:lnTo>
                      <a:pt x="1575" y="1731"/>
                    </a:lnTo>
                    <a:lnTo>
                      <a:pt x="1574" y="1730"/>
                    </a:lnTo>
                    <a:lnTo>
                      <a:pt x="1573" y="1729"/>
                    </a:lnTo>
                    <a:lnTo>
                      <a:pt x="1571" y="1727"/>
                    </a:lnTo>
                    <a:lnTo>
                      <a:pt x="1569" y="1729"/>
                    </a:lnTo>
                    <a:lnTo>
                      <a:pt x="1567" y="1729"/>
                    </a:lnTo>
                    <a:lnTo>
                      <a:pt x="1561" y="1733"/>
                    </a:lnTo>
                    <a:lnTo>
                      <a:pt x="1556" y="1738"/>
                    </a:lnTo>
                    <a:lnTo>
                      <a:pt x="1554" y="1740"/>
                    </a:lnTo>
                    <a:lnTo>
                      <a:pt x="1550" y="1742"/>
                    </a:lnTo>
                    <a:lnTo>
                      <a:pt x="1549" y="1742"/>
                    </a:lnTo>
                    <a:lnTo>
                      <a:pt x="1546" y="1740"/>
                    </a:lnTo>
                    <a:lnTo>
                      <a:pt x="1544" y="1738"/>
                    </a:lnTo>
                    <a:lnTo>
                      <a:pt x="1540" y="1733"/>
                    </a:lnTo>
                    <a:lnTo>
                      <a:pt x="1539" y="1729"/>
                    </a:lnTo>
                    <a:lnTo>
                      <a:pt x="1538" y="1723"/>
                    </a:lnTo>
                    <a:lnTo>
                      <a:pt x="1538" y="1717"/>
                    </a:lnTo>
                    <a:lnTo>
                      <a:pt x="1538" y="1713"/>
                    </a:lnTo>
                    <a:lnTo>
                      <a:pt x="1538" y="1707"/>
                    </a:lnTo>
                    <a:lnTo>
                      <a:pt x="1538" y="1701"/>
                    </a:lnTo>
                    <a:lnTo>
                      <a:pt x="1538" y="1698"/>
                    </a:lnTo>
                    <a:lnTo>
                      <a:pt x="1538" y="1694"/>
                    </a:lnTo>
                    <a:lnTo>
                      <a:pt x="1536" y="1692"/>
                    </a:lnTo>
                    <a:lnTo>
                      <a:pt x="1535" y="1690"/>
                    </a:lnTo>
                    <a:lnTo>
                      <a:pt x="1532" y="1690"/>
                    </a:lnTo>
                    <a:lnTo>
                      <a:pt x="1530" y="1692"/>
                    </a:lnTo>
                    <a:lnTo>
                      <a:pt x="1526" y="1694"/>
                    </a:lnTo>
                    <a:lnTo>
                      <a:pt x="1520" y="1698"/>
                    </a:lnTo>
                    <a:lnTo>
                      <a:pt x="1511" y="1708"/>
                    </a:lnTo>
                    <a:lnTo>
                      <a:pt x="1500" y="1719"/>
                    </a:lnTo>
                    <a:lnTo>
                      <a:pt x="1493" y="1724"/>
                    </a:lnTo>
                    <a:lnTo>
                      <a:pt x="1487" y="1727"/>
                    </a:lnTo>
                    <a:lnTo>
                      <a:pt x="1482" y="1729"/>
                    </a:lnTo>
                    <a:lnTo>
                      <a:pt x="1474" y="1729"/>
                    </a:lnTo>
                    <a:lnTo>
                      <a:pt x="1468" y="1729"/>
                    </a:lnTo>
                    <a:lnTo>
                      <a:pt x="1463" y="1725"/>
                    </a:lnTo>
                    <a:lnTo>
                      <a:pt x="1458" y="1721"/>
                    </a:lnTo>
                    <a:lnTo>
                      <a:pt x="1454" y="1717"/>
                    </a:lnTo>
                    <a:lnTo>
                      <a:pt x="1450" y="1711"/>
                    </a:lnTo>
                    <a:lnTo>
                      <a:pt x="1447" y="1705"/>
                    </a:lnTo>
                    <a:lnTo>
                      <a:pt x="1445" y="1700"/>
                    </a:lnTo>
                    <a:lnTo>
                      <a:pt x="1444" y="1694"/>
                    </a:lnTo>
                    <a:lnTo>
                      <a:pt x="1444" y="1690"/>
                    </a:lnTo>
                    <a:lnTo>
                      <a:pt x="1443" y="1685"/>
                    </a:lnTo>
                    <a:lnTo>
                      <a:pt x="1443" y="1681"/>
                    </a:lnTo>
                    <a:lnTo>
                      <a:pt x="1443" y="1676"/>
                    </a:lnTo>
                    <a:lnTo>
                      <a:pt x="1443" y="1668"/>
                    </a:lnTo>
                    <a:lnTo>
                      <a:pt x="1441" y="1662"/>
                    </a:lnTo>
                    <a:lnTo>
                      <a:pt x="1441" y="1661"/>
                    </a:lnTo>
                    <a:lnTo>
                      <a:pt x="1439" y="1661"/>
                    </a:lnTo>
                    <a:lnTo>
                      <a:pt x="1435" y="1657"/>
                    </a:lnTo>
                    <a:lnTo>
                      <a:pt x="1432" y="1656"/>
                    </a:lnTo>
                    <a:lnTo>
                      <a:pt x="1430" y="1656"/>
                    </a:lnTo>
                    <a:lnTo>
                      <a:pt x="1425" y="1655"/>
                    </a:lnTo>
                    <a:lnTo>
                      <a:pt x="1423" y="1655"/>
                    </a:lnTo>
                    <a:lnTo>
                      <a:pt x="1419" y="1654"/>
                    </a:lnTo>
                    <a:lnTo>
                      <a:pt x="1414" y="1652"/>
                    </a:lnTo>
                    <a:lnTo>
                      <a:pt x="1410" y="1650"/>
                    </a:lnTo>
                    <a:lnTo>
                      <a:pt x="1407" y="1647"/>
                    </a:lnTo>
                    <a:lnTo>
                      <a:pt x="1405" y="1643"/>
                    </a:lnTo>
                    <a:lnTo>
                      <a:pt x="1403" y="1635"/>
                    </a:lnTo>
                    <a:lnTo>
                      <a:pt x="1401" y="1624"/>
                    </a:lnTo>
                    <a:lnTo>
                      <a:pt x="1400" y="1614"/>
                    </a:lnTo>
                    <a:lnTo>
                      <a:pt x="1399" y="1607"/>
                    </a:lnTo>
                    <a:lnTo>
                      <a:pt x="1397" y="1605"/>
                    </a:lnTo>
                    <a:lnTo>
                      <a:pt x="1395" y="1601"/>
                    </a:lnTo>
                    <a:lnTo>
                      <a:pt x="1393" y="1599"/>
                    </a:lnTo>
                    <a:lnTo>
                      <a:pt x="1390" y="1597"/>
                    </a:lnTo>
                    <a:lnTo>
                      <a:pt x="1384" y="1593"/>
                    </a:lnTo>
                    <a:lnTo>
                      <a:pt x="1378" y="1588"/>
                    </a:lnTo>
                    <a:lnTo>
                      <a:pt x="1373" y="1582"/>
                    </a:lnTo>
                    <a:lnTo>
                      <a:pt x="1369" y="1574"/>
                    </a:lnTo>
                    <a:lnTo>
                      <a:pt x="1368" y="1569"/>
                    </a:lnTo>
                    <a:lnTo>
                      <a:pt x="1366" y="1566"/>
                    </a:lnTo>
                    <a:lnTo>
                      <a:pt x="1363" y="1563"/>
                    </a:lnTo>
                    <a:lnTo>
                      <a:pt x="1361" y="1562"/>
                    </a:lnTo>
                    <a:lnTo>
                      <a:pt x="1359" y="1562"/>
                    </a:lnTo>
                    <a:lnTo>
                      <a:pt x="1355" y="1563"/>
                    </a:lnTo>
                    <a:lnTo>
                      <a:pt x="1350" y="1566"/>
                    </a:lnTo>
                    <a:lnTo>
                      <a:pt x="1346" y="1569"/>
                    </a:lnTo>
                    <a:lnTo>
                      <a:pt x="1340" y="1574"/>
                    </a:lnTo>
                    <a:lnTo>
                      <a:pt x="1334" y="1576"/>
                    </a:lnTo>
                    <a:lnTo>
                      <a:pt x="1328" y="1579"/>
                    </a:lnTo>
                    <a:lnTo>
                      <a:pt x="1323" y="1580"/>
                    </a:lnTo>
                    <a:lnTo>
                      <a:pt x="1321" y="1580"/>
                    </a:lnTo>
                    <a:lnTo>
                      <a:pt x="1319" y="1580"/>
                    </a:lnTo>
                    <a:lnTo>
                      <a:pt x="1313" y="1580"/>
                    </a:lnTo>
                    <a:lnTo>
                      <a:pt x="1310" y="1581"/>
                    </a:lnTo>
                    <a:lnTo>
                      <a:pt x="1306" y="1582"/>
                    </a:lnTo>
                    <a:lnTo>
                      <a:pt x="1305" y="1585"/>
                    </a:lnTo>
                    <a:lnTo>
                      <a:pt x="1302" y="1589"/>
                    </a:lnTo>
                    <a:lnTo>
                      <a:pt x="1299" y="1594"/>
                    </a:lnTo>
                    <a:lnTo>
                      <a:pt x="1292" y="1603"/>
                    </a:lnTo>
                    <a:lnTo>
                      <a:pt x="1281" y="1613"/>
                    </a:lnTo>
                    <a:lnTo>
                      <a:pt x="1275" y="1619"/>
                    </a:lnTo>
                    <a:lnTo>
                      <a:pt x="1271" y="1625"/>
                    </a:lnTo>
                    <a:lnTo>
                      <a:pt x="1268" y="1631"/>
                    </a:lnTo>
                    <a:lnTo>
                      <a:pt x="1267" y="1637"/>
                    </a:lnTo>
                    <a:lnTo>
                      <a:pt x="1267" y="1642"/>
                    </a:lnTo>
                    <a:lnTo>
                      <a:pt x="1268" y="1648"/>
                    </a:lnTo>
                    <a:lnTo>
                      <a:pt x="1269" y="1654"/>
                    </a:lnTo>
                    <a:lnTo>
                      <a:pt x="1272" y="1658"/>
                    </a:lnTo>
                    <a:lnTo>
                      <a:pt x="1277" y="1669"/>
                    </a:lnTo>
                    <a:lnTo>
                      <a:pt x="1279" y="1680"/>
                    </a:lnTo>
                    <a:lnTo>
                      <a:pt x="1280" y="1686"/>
                    </a:lnTo>
                    <a:lnTo>
                      <a:pt x="1280" y="1692"/>
                    </a:lnTo>
                    <a:lnTo>
                      <a:pt x="1279" y="1696"/>
                    </a:lnTo>
                    <a:lnTo>
                      <a:pt x="1277" y="1701"/>
                    </a:lnTo>
                    <a:lnTo>
                      <a:pt x="1272" y="1715"/>
                    </a:lnTo>
                    <a:lnTo>
                      <a:pt x="1267" y="1730"/>
                    </a:lnTo>
                    <a:lnTo>
                      <a:pt x="1266" y="1733"/>
                    </a:lnTo>
                    <a:lnTo>
                      <a:pt x="1265" y="1734"/>
                    </a:lnTo>
                    <a:lnTo>
                      <a:pt x="1262" y="1731"/>
                    </a:lnTo>
                    <a:lnTo>
                      <a:pt x="1261" y="1724"/>
                    </a:lnTo>
                    <a:lnTo>
                      <a:pt x="1260" y="1715"/>
                    </a:lnTo>
                    <a:lnTo>
                      <a:pt x="1256" y="1710"/>
                    </a:lnTo>
                    <a:lnTo>
                      <a:pt x="1255" y="1707"/>
                    </a:lnTo>
                    <a:lnTo>
                      <a:pt x="1253" y="1706"/>
                    </a:lnTo>
                    <a:lnTo>
                      <a:pt x="1250" y="1706"/>
                    </a:lnTo>
                    <a:lnTo>
                      <a:pt x="1248" y="1705"/>
                    </a:lnTo>
                    <a:lnTo>
                      <a:pt x="1246" y="1706"/>
                    </a:lnTo>
                    <a:lnTo>
                      <a:pt x="1243" y="1707"/>
                    </a:lnTo>
                    <a:lnTo>
                      <a:pt x="1242" y="1710"/>
                    </a:lnTo>
                    <a:lnTo>
                      <a:pt x="1241" y="1712"/>
                    </a:lnTo>
                    <a:lnTo>
                      <a:pt x="1239" y="1720"/>
                    </a:lnTo>
                    <a:lnTo>
                      <a:pt x="1236" y="1730"/>
                    </a:lnTo>
                    <a:lnTo>
                      <a:pt x="1234" y="1734"/>
                    </a:lnTo>
                    <a:lnTo>
                      <a:pt x="1230" y="1738"/>
                    </a:lnTo>
                    <a:lnTo>
                      <a:pt x="1228" y="1740"/>
                    </a:lnTo>
                    <a:lnTo>
                      <a:pt x="1224" y="1743"/>
                    </a:lnTo>
                    <a:lnTo>
                      <a:pt x="1216" y="1745"/>
                    </a:lnTo>
                    <a:lnTo>
                      <a:pt x="1209" y="1745"/>
                    </a:lnTo>
                    <a:lnTo>
                      <a:pt x="1199" y="1744"/>
                    </a:lnTo>
                    <a:lnTo>
                      <a:pt x="1190" y="1740"/>
                    </a:lnTo>
                    <a:lnTo>
                      <a:pt x="1177" y="1738"/>
                    </a:lnTo>
                    <a:lnTo>
                      <a:pt x="1164" y="1737"/>
                    </a:lnTo>
                    <a:lnTo>
                      <a:pt x="1157" y="1737"/>
                    </a:lnTo>
                    <a:lnTo>
                      <a:pt x="1148" y="1738"/>
                    </a:lnTo>
                    <a:lnTo>
                      <a:pt x="1141" y="1742"/>
                    </a:lnTo>
                    <a:lnTo>
                      <a:pt x="1134" y="1745"/>
                    </a:lnTo>
                    <a:lnTo>
                      <a:pt x="1128" y="1750"/>
                    </a:lnTo>
                    <a:lnTo>
                      <a:pt x="1121" y="1756"/>
                    </a:lnTo>
                    <a:lnTo>
                      <a:pt x="1115" y="1761"/>
                    </a:lnTo>
                    <a:lnTo>
                      <a:pt x="1109" y="1768"/>
                    </a:lnTo>
                    <a:lnTo>
                      <a:pt x="1103" y="1774"/>
                    </a:lnTo>
                    <a:lnTo>
                      <a:pt x="1094" y="1781"/>
                    </a:lnTo>
                    <a:lnTo>
                      <a:pt x="1083" y="1789"/>
                    </a:lnTo>
                    <a:lnTo>
                      <a:pt x="1072" y="1796"/>
                    </a:lnTo>
                    <a:lnTo>
                      <a:pt x="1048" y="1809"/>
                    </a:lnTo>
                    <a:lnTo>
                      <a:pt x="1029" y="1819"/>
                    </a:lnTo>
                    <a:lnTo>
                      <a:pt x="1021" y="1821"/>
                    </a:lnTo>
                    <a:lnTo>
                      <a:pt x="1014" y="1824"/>
                    </a:lnTo>
                    <a:lnTo>
                      <a:pt x="1006" y="1825"/>
                    </a:lnTo>
                    <a:lnTo>
                      <a:pt x="998" y="1825"/>
                    </a:lnTo>
                    <a:lnTo>
                      <a:pt x="985" y="1824"/>
                    </a:lnTo>
                    <a:lnTo>
                      <a:pt x="977" y="1822"/>
                    </a:lnTo>
                    <a:lnTo>
                      <a:pt x="970" y="1820"/>
                    </a:lnTo>
                    <a:lnTo>
                      <a:pt x="963" y="1820"/>
                    </a:lnTo>
                    <a:lnTo>
                      <a:pt x="957" y="1820"/>
                    </a:lnTo>
                    <a:lnTo>
                      <a:pt x="951" y="1822"/>
                    </a:lnTo>
                    <a:lnTo>
                      <a:pt x="950" y="1825"/>
                    </a:lnTo>
                    <a:lnTo>
                      <a:pt x="947" y="1827"/>
                    </a:lnTo>
                    <a:lnTo>
                      <a:pt x="947" y="1831"/>
                    </a:lnTo>
                    <a:lnTo>
                      <a:pt x="947" y="1834"/>
                    </a:lnTo>
                    <a:lnTo>
                      <a:pt x="950" y="1841"/>
                    </a:lnTo>
                    <a:lnTo>
                      <a:pt x="954" y="1852"/>
                    </a:lnTo>
                    <a:lnTo>
                      <a:pt x="958" y="1858"/>
                    </a:lnTo>
                    <a:lnTo>
                      <a:pt x="960" y="1864"/>
                    </a:lnTo>
                    <a:lnTo>
                      <a:pt x="960" y="1870"/>
                    </a:lnTo>
                    <a:lnTo>
                      <a:pt x="960" y="1876"/>
                    </a:lnTo>
                    <a:lnTo>
                      <a:pt x="960" y="1883"/>
                    </a:lnTo>
                    <a:lnTo>
                      <a:pt x="958" y="1889"/>
                    </a:lnTo>
                    <a:lnTo>
                      <a:pt x="956" y="1895"/>
                    </a:lnTo>
                    <a:lnTo>
                      <a:pt x="953" y="1901"/>
                    </a:lnTo>
                    <a:lnTo>
                      <a:pt x="950" y="1906"/>
                    </a:lnTo>
                    <a:lnTo>
                      <a:pt x="946" y="1909"/>
                    </a:lnTo>
                    <a:lnTo>
                      <a:pt x="941" y="1913"/>
                    </a:lnTo>
                    <a:lnTo>
                      <a:pt x="938" y="1915"/>
                    </a:lnTo>
                    <a:lnTo>
                      <a:pt x="928" y="1920"/>
                    </a:lnTo>
                    <a:lnTo>
                      <a:pt x="918" y="1926"/>
                    </a:lnTo>
                    <a:lnTo>
                      <a:pt x="908" y="1934"/>
                    </a:lnTo>
                    <a:lnTo>
                      <a:pt x="900" y="1942"/>
                    </a:lnTo>
                    <a:lnTo>
                      <a:pt x="895" y="1947"/>
                    </a:lnTo>
                    <a:lnTo>
                      <a:pt x="891" y="1951"/>
                    </a:lnTo>
                    <a:lnTo>
                      <a:pt x="888" y="1953"/>
                    </a:lnTo>
                    <a:lnTo>
                      <a:pt x="883" y="1954"/>
                    </a:lnTo>
                    <a:lnTo>
                      <a:pt x="880" y="1956"/>
                    </a:lnTo>
                    <a:lnTo>
                      <a:pt x="876" y="1954"/>
                    </a:lnTo>
                    <a:lnTo>
                      <a:pt x="874" y="1953"/>
                    </a:lnTo>
                    <a:lnTo>
                      <a:pt x="870" y="1951"/>
                    </a:lnTo>
                    <a:lnTo>
                      <a:pt x="864" y="1945"/>
                    </a:lnTo>
                    <a:lnTo>
                      <a:pt x="857" y="1935"/>
                    </a:lnTo>
                    <a:lnTo>
                      <a:pt x="853" y="1932"/>
                    </a:lnTo>
                    <a:lnTo>
                      <a:pt x="849" y="1929"/>
                    </a:lnTo>
                    <a:lnTo>
                      <a:pt x="843" y="1927"/>
                    </a:lnTo>
                    <a:lnTo>
                      <a:pt x="838" y="1927"/>
                    </a:lnTo>
                    <a:lnTo>
                      <a:pt x="826" y="1928"/>
                    </a:lnTo>
                    <a:lnTo>
                      <a:pt x="814" y="1931"/>
                    </a:lnTo>
                    <a:lnTo>
                      <a:pt x="808" y="1932"/>
                    </a:lnTo>
                    <a:lnTo>
                      <a:pt x="802" y="1932"/>
                    </a:lnTo>
                    <a:lnTo>
                      <a:pt x="798" y="1931"/>
                    </a:lnTo>
                    <a:lnTo>
                      <a:pt x="793" y="1929"/>
                    </a:lnTo>
                    <a:lnTo>
                      <a:pt x="789" y="1926"/>
                    </a:lnTo>
                    <a:lnTo>
                      <a:pt x="786" y="1922"/>
                    </a:lnTo>
                    <a:lnTo>
                      <a:pt x="783" y="1918"/>
                    </a:lnTo>
                    <a:lnTo>
                      <a:pt x="782" y="1913"/>
                    </a:lnTo>
                    <a:lnTo>
                      <a:pt x="780" y="1908"/>
                    </a:lnTo>
                    <a:lnTo>
                      <a:pt x="778" y="1904"/>
                    </a:lnTo>
                    <a:lnTo>
                      <a:pt x="775" y="1903"/>
                    </a:lnTo>
                    <a:lnTo>
                      <a:pt x="773" y="1902"/>
                    </a:lnTo>
                    <a:lnTo>
                      <a:pt x="764" y="1901"/>
                    </a:lnTo>
                    <a:lnTo>
                      <a:pt x="756" y="1900"/>
                    </a:lnTo>
                    <a:lnTo>
                      <a:pt x="746" y="1899"/>
                    </a:lnTo>
                    <a:lnTo>
                      <a:pt x="737" y="1895"/>
                    </a:lnTo>
                    <a:lnTo>
                      <a:pt x="729" y="1891"/>
                    </a:lnTo>
                    <a:lnTo>
                      <a:pt x="721" y="1888"/>
                    </a:lnTo>
                    <a:lnTo>
                      <a:pt x="714" y="1884"/>
                    </a:lnTo>
                    <a:lnTo>
                      <a:pt x="707" y="1882"/>
                    </a:lnTo>
                    <a:lnTo>
                      <a:pt x="699" y="1881"/>
                    </a:lnTo>
                    <a:lnTo>
                      <a:pt x="691" y="1879"/>
                    </a:lnTo>
                    <a:lnTo>
                      <a:pt x="687" y="1879"/>
                    </a:lnTo>
                    <a:lnTo>
                      <a:pt x="683" y="1878"/>
                    </a:lnTo>
                    <a:lnTo>
                      <a:pt x="681" y="1876"/>
                    </a:lnTo>
                    <a:lnTo>
                      <a:pt x="677" y="1872"/>
                    </a:lnTo>
                    <a:lnTo>
                      <a:pt x="673" y="1866"/>
                    </a:lnTo>
                    <a:lnTo>
                      <a:pt x="668" y="1858"/>
                    </a:lnTo>
                    <a:lnTo>
                      <a:pt x="664" y="1847"/>
                    </a:lnTo>
                    <a:lnTo>
                      <a:pt x="661" y="1838"/>
                    </a:lnTo>
                    <a:lnTo>
                      <a:pt x="658" y="1833"/>
                    </a:lnTo>
                    <a:lnTo>
                      <a:pt x="656" y="1828"/>
                    </a:lnTo>
                    <a:lnTo>
                      <a:pt x="654" y="1826"/>
                    </a:lnTo>
                    <a:lnTo>
                      <a:pt x="651" y="1824"/>
                    </a:lnTo>
                    <a:lnTo>
                      <a:pt x="642" y="1821"/>
                    </a:lnTo>
                    <a:lnTo>
                      <a:pt x="629" y="1821"/>
                    </a:lnTo>
                    <a:lnTo>
                      <a:pt x="613" y="1821"/>
                    </a:lnTo>
                    <a:lnTo>
                      <a:pt x="599" y="1821"/>
                    </a:lnTo>
                    <a:lnTo>
                      <a:pt x="594" y="1820"/>
                    </a:lnTo>
                    <a:lnTo>
                      <a:pt x="589" y="1819"/>
                    </a:lnTo>
                    <a:lnTo>
                      <a:pt x="586" y="1815"/>
                    </a:lnTo>
                    <a:lnTo>
                      <a:pt x="584" y="1812"/>
                    </a:lnTo>
                    <a:lnTo>
                      <a:pt x="579" y="1805"/>
                    </a:lnTo>
                    <a:lnTo>
                      <a:pt x="574" y="1795"/>
                    </a:lnTo>
                    <a:lnTo>
                      <a:pt x="572" y="1792"/>
                    </a:lnTo>
                    <a:lnTo>
                      <a:pt x="568" y="1789"/>
                    </a:lnTo>
                    <a:lnTo>
                      <a:pt x="565" y="1789"/>
                    </a:lnTo>
                    <a:lnTo>
                      <a:pt x="562" y="1789"/>
                    </a:lnTo>
                    <a:lnTo>
                      <a:pt x="559" y="1790"/>
                    </a:lnTo>
                    <a:lnTo>
                      <a:pt x="555" y="1792"/>
                    </a:lnTo>
                    <a:lnTo>
                      <a:pt x="550" y="1795"/>
                    </a:lnTo>
                    <a:lnTo>
                      <a:pt x="548" y="1800"/>
                    </a:lnTo>
                    <a:lnTo>
                      <a:pt x="540" y="1808"/>
                    </a:lnTo>
                    <a:lnTo>
                      <a:pt x="532" y="1815"/>
                    </a:lnTo>
                    <a:lnTo>
                      <a:pt x="524" y="1820"/>
                    </a:lnTo>
                    <a:lnTo>
                      <a:pt x="517" y="1822"/>
                    </a:lnTo>
                    <a:lnTo>
                      <a:pt x="513" y="1825"/>
                    </a:lnTo>
                    <a:lnTo>
                      <a:pt x="510" y="1828"/>
                    </a:lnTo>
                    <a:lnTo>
                      <a:pt x="507" y="1833"/>
                    </a:lnTo>
                    <a:lnTo>
                      <a:pt x="505" y="1839"/>
                    </a:lnTo>
                    <a:lnTo>
                      <a:pt x="500" y="1852"/>
                    </a:lnTo>
                    <a:lnTo>
                      <a:pt x="494" y="1865"/>
                    </a:lnTo>
                    <a:lnTo>
                      <a:pt x="490" y="1871"/>
                    </a:lnTo>
                    <a:lnTo>
                      <a:pt x="486" y="1876"/>
                    </a:lnTo>
                    <a:lnTo>
                      <a:pt x="481" y="1879"/>
                    </a:lnTo>
                    <a:lnTo>
                      <a:pt x="477" y="1882"/>
                    </a:lnTo>
                    <a:lnTo>
                      <a:pt x="467" y="1884"/>
                    </a:lnTo>
                    <a:lnTo>
                      <a:pt x="456" y="1885"/>
                    </a:lnTo>
                    <a:lnTo>
                      <a:pt x="452" y="1887"/>
                    </a:lnTo>
                    <a:lnTo>
                      <a:pt x="447" y="1889"/>
                    </a:lnTo>
                    <a:lnTo>
                      <a:pt x="443" y="1891"/>
                    </a:lnTo>
                    <a:lnTo>
                      <a:pt x="439" y="1895"/>
                    </a:lnTo>
                    <a:lnTo>
                      <a:pt x="431" y="1904"/>
                    </a:lnTo>
                    <a:lnTo>
                      <a:pt x="425" y="1913"/>
                    </a:lnTo>
                    <a:lnTo>
                      <a:pt x="419" y="1920"/>
                    </a:lnTo>
                    <a:lnTo>
                      <a:pt x="414" y="1923"/>
                    </a:lnTo>
                    <a:lnTo>
                      <a:pt x="408" y="1926"/>
                    </a:lnTo>
                    <a:lnTo>
                      <a:pt x="402" y="1927"/>
                    </a:lnTo>
                    <a:lnTo>
                      <a:pt x="396" y="1929"/>
                    </a:lnTo>
                    <a:lnTo>
                      <a:pt x="392" y="1932"/>
                    </a:lnTo>
                    <a:lnTo>
                      <a:pt x="389" y="1937"/>
                    </a:lnTo>
                    <a:lnTo>
                      <a:pt x="385" y="1944"/>
                    </a:lnTo>
                    <a:lnTo>
                      <a:pt x="383" y="1946"/>
                    </a:lnTo>
                    <a:lnTo>
                      <a:pt x="379" y="1948"/>
                    </a:lnTo>
                    <a:lnTo>
                      <a:pt x="377" y="1950"/>
                    </a:lnTo>
                    <a:lnTo>
                      <a:pt x="374" y="1948"/>
                    </a:lnTo>
                    <a:lnTo>
                      <a:pt x="368" y="1946"/>
                    </a:lnTo>
                    <a:lnTo>
                      <a:pt x="365" y="1941"/>
                    </a:lnTo>
                    <a:lnTo>
                      <a:pt x="361" y="1935"/>
                    </a:lnTo>
                    <a:lnTo>
                      <a:pt x="356" y="1929"/>
                    </a:lnTo>
                    <a:lnTo>
                      <a:pt x="352" y="1926"/>
                    </a:lnTo>
                    <a:lnTo>
                      <a:pt x="347" y="1922"/>
                    </a:lnTo>
                    <a:lnTo>
                      <a:pt x="342" y="1920"/>
                    </a:lnTo>
                    <a:lnTo>
                      <a:pt x="337" y="1918"/>
                    </a:lnTo>
                    <a:lnTo>
                      <a:pt x="333" y="1913"/>
                    </a:lnTo>
                    <a:lnTo>
                      <a:pt x="327" y="1907"/>
                    </a:lnTo>
                    <a:lnTo>
                      <a:pt x="323" y="1902"/>
                    </a:lnTo>
                    <a:lnTo>
                      <a:pt x="320" y="1900"/>
                    </a:lnTo>
                    <a:lnTo>
                      <a:pt x="315" y="1897"/>
                    </a:lnTo>
                    <a:lnTo>
                      <a:pt x="310" y="1896"/>
                    </a:lnTo>
                    <a:lnTo>
                      <a:pt x="307" y="1895"/>
                    </a:lnTo>
                    <a:lnTo>
                      <a:pt x="304" y="1894"/>
                    </a:lnTo>
                    <a:lnTo>
                      <a:pt x="302" y="1893"/>
                    </a:lnTo>
                    <a:lnTo>
                      <a:pt x="301" y="1888"/>
                    </a:lnTo>
                    <a:lnTo>
                      <a:pt x="299" y="1882"/>
                    </a:lnTo>
                    <a:lnTo>
                      <a:pt x="298" y="1876"/>
                    </a:lnTo>
                    <a:lnTo>
                      <a:pt x="299" y="1870"/>
                    </a:lnTo>
                    <a:lnTo>
                      <a:pt x="299" y="1865"/>
                    </a:lnTo>
                    <a:lnTo>
                      <a:pt x="303" y="1856"/>
                    </a:lnTo>
                    <a:lnTo>
                      <a:pt x="307" y="1846"/>
                    </a:lnTo>
                    <a:lnTo>
                      <a:pt x="310" y="1837"/>
                    </a:lnTo>
                    <a:lnTo>
                      <a:pt x="316" y="1828"/>
                    </a:lnTo>
                    <a:lnTo>
                      <a:pt x="326" y="1815"/>
                    </a:lnTo>
                    <a:lnTo>
                      <a:pt x="337" y="1801"/>
                    </a:lnTo>
                    <a:lnTo>
                      <a:pt x="349" y="1788"/>
                    </a:lnTo>
                    <a:lnTo>
                      <a:pt x="359" y="1776"/>
                    </a:lnTo>
                    <a:lnTo>
                      <a:pt x="360" y="1773"/>
                    </a:lnTo>
                    <a:lnTo>
                      <a:pt x="362" y="1767"/>
                    </a:lnTo>
                    <a:lnTo>
                      <a:pt x="362" y="1762"/>
                    </a:lnTo>
                    <a:lnTo>
                      <a:pt x="362" y="1761"/>
                    </a:lnTo>
                    <a:lnTo>
                      <a:pt x="361" y="1759"/>
                    </a:lnTo>
                    <a:lnTo>
                      <a:pt x="360" y="1759"/>
                    </a:lnTo>
                    <a:lnTo>
                      <a:pt x="351" y="1757"/>
                    </a:lnTo>
                    <a:lnTo>
                      <a:pt x="341" y="1751"/>
                    </a:lnTo>
                    <a:lnTo>
                      <a:pt x="339" y="1748"/>
                    </a:lnTo>
                    <a:lnTo>
                      <a:pt x="336" y="1743"/>
                    </a:lnTo>
                    <a:lnTo>
                      <a:pt x="337" y="1738"/>
                    </a:lnTo>
                    <a:lnTo>
                      <a:pt x="340" y="1732"/>
                    </a:lnTo>
                    <a:lnTo>
                      <a:pt x="341" y="1730"/>
                    </a:lnTo>
                    <a:lnTo>
                      <a:pt x="343" y="1729"/>
                    </a:lnTo>
                    <a:lnTo>
                      <a:pt x="347" y="1729"/>
                    </a:lnTo>
                    <a:lnTo>
                      <a:pt x="351" y="1729"/>
                    </a:lnTo>
                    <a:lnTo>
                      <a:pt x="361" y="1729"/>
                    </a:lnTo>
                    <a:lnTo>
                      <a:pt x="373" y="1727"/>
                    </a:lnTo>
                    <a:lnTo>
                      <a:pt x="376" y="1725"/>
                    </a:lnTo>
                    <a:lnTo>
                      <a:pt x="378" y="1721"/>
                    </a:lnTo>
                    <a:lnTo>
                      <a:pt x="379" y="1717"/>
                    </a:lnTo>
                    <a:lnTo>
                      <a:pt x="380" y="1712"/>
                    </a:lnTo>
                    <a:lnTo>
                      <a:pt x="381" y="1701"/>
                    </a:lnTo>
                    <a:lnTo>
                      <a:pt x="383" y="1696"/>
                    </a:lnTo>
                    <a:lnTo>
                      <a:pt x="385" y="1694"/>
                    </a:lnTo>
                    <a:lnTo>
                      <a:pt x="389" y="1694"/>
                    </a:lnTo>
                    <a:lnTo>
                      <a:pt x="392" y="1694"/>
                    </a:lnTo>
                    <a:lnTo>
                      <a:pt x="396" y="1696"/>
                    </a:lnTo>
                    <a:lnTo>
                      <a:pt x="403" y="1700"/>
                    </a:lnTo>
                    <a:lnTo>
                      <a:pt x="408" y="1704"/>
                    </a:lnTo>
                    <a:lnTo>
                      <a:pt x="410" y="1705"/>
                    </a:lnTo>
                    <a:lnTo>
                      <a:pt x="412" y="1705"/>
                    </a:lnTo>
                    <a:lnTo>
                      <a:pt x="414" y="1704"/>
                    </a:lnTo>
                    <a:lnTo>
                      <a:pt x="415" y="1702"/>
                    </a:lnTo>
                    <a:lnTo>
                      <a:pt x="417" y="1696"/>
                    </a:lnTo>
                    <a:lnTo>
                      <a:pt x="417" y="1689"/>
                    </a:lnTo>
                    <a:lnTo>
                      <a:pt x="418" y="1681"/>
                    </a:lnTo>
                    <a:lnTo>
                      <a:pt x="419" y="1674"/>
                    </a:lnTo>
                    <a:lnTo>
                      <a:pt x="419" y="1670"/>
                    </a:lnTo>
                    <a:lnTo>
                      <a:pt x="419" y="1667"/>
                    </a:lnTo>
                    <a:lnTo>
                      <a:pt x="418" y="1663"/>
                    </a:lnTo>
                    <a:lnTo>
                      <a:pt x="417" y="1661"/>
                    </a:lnTo>
                    <a:lnTo>
                      <a:pt x="414" y="1658"/>
                    </a:lnTo>
                    <a:lnTo>
                      <a:pt x="408" y="1657"/>
                    </a:lnTo>
                    <a:lnTo>
                      <a:pt x="402" y="1656"/>
                    </a:lnTo>
                    <a:lnTo>
                      <a:pt x="395" y="1655"/>
                    </a:lnTo>
                    <a:lnTo>
                      <a:pt x="380" y="1656"/>
                    </a:lnTo>
                    <a:lnTo>
                      <a:pt x="366" y="1657"/>
                    </a:lnTo>
                    <a:lnTo>
                      <a:pt x="360" y="1658"/>
                    </a:lnTo>
                    <a:lnTo>
                      <a:pt x="356" y="1658"/>
                    </a:lnTo>
                    <a:lnTo>
                      <a:pt x="353" y="1658"/>
                    </a:lnTo>
                    <a:lnTo>
                      <a:pt x="352" y="1657"/>
                    </a:lnTo>
                    <a:lnTo>
                      <a:pt x="349" y="1651"/>
                    </a:lnTo>
                    <a:lnTo>
                      <a:pt x="348" y="1642"/>
                    </a:lnTo>
                    <a:lnTo>
                      <a:pt x="347" y="1632"/>
                    </a:lnTo>
                    <a:lnTo>
                      <a:pt x="345" y="1626"/>
                    </a:lnTo>
                    <a:lnTo>
                      <a:pt x="340" y="1620"/>
                    </a:lnTo>
                    <a:lnTo>
                      <a:pt x="334" y="1616"/>
                    </a:lnTo>
                    <a:lnTo>
                      <a:pt x="329" y="1611"/>
                    </a:lnTo>
                    <a:lnTo>
                      <a:pt x="326" y="1604"/>
                    </a:lnTo>
                    <a:lnTo>
                      <a:pt x="323" y="1595"/>
                    </a:lnTo>
                    <a:lnTo>
                      <a:pt x="322" y="1585"/>
                    </a:lnTo>
                    <a:lnTo>
                      <a:pt x="322" y="1576"/>
                    </a:lnTo>
                    <a:lnTo>
                      <a:pt x="323" y="1567"/>
                    </a:lnTo>
                    <a:lnTo>
                      <a:pt x="323" y="1565"/>
                    </a:lnTo>
                    <a:lnTo>
                      <a:pt x="324" y="1561"/>
                    </a:lnTo>
                    <a:lnTo>
                      <a:pt x="326" y="1557"/>
                    </a:lnTo>
                    <a:lnTo>
                      <a:pt x="324" y="1553"/>
                    </a:lnTo>
                    <a:lnTo>
                      <a:pt x="322" y="1548"/>
                    </a:lnTo>
                    <a:lnTo>
                      <a:pt x="317" y="1544"/>
                    </a:lnTo>
                    <a:lnTo>
                      <a:pt x="314" y="1543"/>
                    </a:lnTo>
                    <a:lnTo>
                      <a:pt x="310" y="1542"/>
                    </a:lnTo>
                    <a:lnTo>
                      <a:pt x="307" y="1544"/>
                    </a:lnTo>
                    <a:lnTo>
                      <a:pt x="301" y="1551"/>
                    </a:lnTo>
                    <a:lnTo>
                      <a:pt x="295" y="1556"/>
                    </a:lnTo>
                    <a:lnTo>
                      <a:pt x="285" y="1561"/>
                    </a:lnTo>
                    <a:lnTo>
                      <a:pt x="279" y="1565"/>
                    </a:lnTo>
                    <a:lnTo>
                      <a:pt x="276" y="1565"/>
                    </a:lnTo>
                    <a:lnTo>
                      <a:pt x="273" y="1563"/>
                    </a:lnTo>
                    <a:lnTo>
                      <a:pt x="272" y="1562"/>
                    </a:lnTo>
                    <a:lnTo>
                      <a:pt x="272" y="1560"/>
                    </a:lnTo>
                    <a:lnTo>
                      <a:pt x="272" y="1556"/>
                    </a:lnTo>
                    <a:lnTo>
                      <a:pt x="272" y="1549"/>
                    </a:lnTo>
                    <a:lnTo>
                      <a:pt x="273" y="1540"/>
                    </a:lnTo>
                    <a:lnTo>
                      <a:pt x="272" y="1536"/>
                    </a:lnTo>
                    <a:lnTo>
                      <a:pt x="272" y="1534"/>
                    </a:lnTo>
                    <a:lnTo>
                      <a:pt x="270" y="1530"/>
                    </a:lnTo>
                    <a:lnTo>
                      <a:pt x="269" y="1528"/>
                    </a:lnTo>
                    <a:lnTo>
                      <a:pt x="263" y="1523"/>
                    </a:lnTo>
                    <a:lnTo>
                      <a:pt x="257" y="1518"/>
                    </a:lnTo>
                    <a:lnTo>
                      <a:pt x="244" y="1511"/>
                    </a:lnTo>
                    <a:lnTo>
                      <a:pt x="236" y="1504"/>
                    </a:lnTo>
                    <a:lnTo>
                      <a:pt x="234" y="1500"/>
                    </a:lnTo>
                    <a:lnTo>
                      <a:pt x="233" y="1496"/>
                    </a:lnTo>
                    <a:lnTo>
                      <a:pt x="233" y="1491"/>
                    </a:lnTo>
                    <a:lnTo>
                      <a:pt x="233" y="1485"/>
                    </a:lnTo>
                    <a:lnTo>
                      <a:pt x="234" y="1480"/>
                    </a:lnTo>
                    <a:lnTo>
                      <a:pt x="235" y="1475"/>
                    </a:lnTo>
                    <a:lnTo>
                      <a:pt x="238" y="1471"/>
                    </a:lnTo>
                    <a:lnTo>
                      <a:pt x="240" y="1467"/>
                    </a:lnTo>
                    <a:lnTo>
                      <a:pt x="248" y="1459"/>
                    </a:lnTo>
                    <a:lnTo>
                      <a:pt x="260" y="1447"/>
                    </a:lnTo>
                    <a:lnTo>
                      <a:pt x="265" y="1440"/>
                    </a:lnTo>
                    <a:lnTo>
                      <a:pt x="270" y="1433"/>
                    </a:lnTo>
                    <a:lnTo>
                      <a:pt x="273" y="1427"/>
                    </a:lnTo>
                    <a:lnTo>
                      <a:pt x="276" y="1421"/>
                    </a:lnTo>
                    <a:lnTo>
                      <a:pt x="276" y="1410"/>
                    </a:lnTo>
                    <a:lnTo>
                      <a:pt x="277" y="1397"/>
                    </a:lnTo>
                    <a:lnTo>
                      <a:pt x="279" y="1385"/>
                    </a:lnTo>
                    <a:lnTo>
                      <a:pt x="283" y="1376"/>
                    </a:lnTo>
                    <a:lnTo>
                      <a:pt x="288" y="1365"/>
                    </a:lnTo>
                    <a:lnTo>
                      <a:pt x="292" y="1354"/>
                    </a:lnTo>
                    <a:lnTo>
                      <a:pt x="296" y="1341"/>
                    </a:lnTo>
                    <a:lnTo>
                      <a:pt x="298" y="1329"/>
                    </a:lnTo>
                    <a:lnTo>
                      <a:pt x="298" y="1323"/>
                    </a:lnTo>
                    <a:lnTo>
                      <a:pt x="301" y="1320"/>
                    </a:lnTo>
                    <a:lnTo>
                      <a:pt x="302" y="1317"/>
                    </a:lnTo>
                    <a:lnTo>
                      <a:pt x="305" y="1316"/>
                    </a:lnTo>
                    <a:lnTo>
                      <a:pt x="311" y="1314"/>
                    </a:lnTo>
                    <a:lnTo>
                      <a:pt x="316" y="1311"/>
                    </a:lnTo>
                    <a:lnTo>
                      <a:pt x="318" y="1309"/>
                    </a:lnTo>
                    <a:lnTo>
                      <a:pt x="321" y="1305"/>
                    </a:lnTo>
                    <a:lnTo>
                      <a:pt x="322" y="1301"/>
                    </a:lnTo>
                    <a:lnTo>
                      <a:pt x="324" y="1295"/>
                    </a:lnTo>
                    <a:lnTo>
                      <a:pt x="327" y="1284"/>
                    </a:lnTo>
                    <a:lnTo>
                      <a:pt x="329" y="1273"/>
                    </a:lnTo>
                    <a:lnTo>
                      <a:pt x="332" y="1259"/>
                    </a:lnTo>
                    <a:lnTo>
                      <a:pt x="335" y="1242"/>
                    </a:lnTo>
                    <a:lnTo>
                      <a:pt x="337" y="1235"/>
                    </a:lnTo>
                    <a:lnTo>
                      <a:pt x="342" y="1229"/>
                    </a:lnTo>
                    <a:lnTo>
                      <a:pt x="348" y="1225"/>
                    </a:lnTo>
                    <a:lnTo>
                      <a:pt x="354" y="1219"/>
                    </a:lnTo>
                    <a:lnTo>
                      <a:pt x="361" y="1211"/>
                    </a:lnTo>
                    <a:lnTo>
                      <a:pt x="371" y="1206"/>
                    </a:lnTo>
                    <a:lnTo>
                      <a:pt x="378" y="1200"/>
                    </a:lnTo>
                    <a:lnTo>
                      <a:pt x="385" y="1196"/>
                    </a:lnTo>
                    <a:lnTo>
                      <a:pt x="393" y="1192"/>
                    </a:lnTo>
                    <a:lnTo>
                      <a:pt x="397" y="1189"/>
                    </a:lnTo>
                    <a:lnTo>
                      <a:pt x="397" y="1184"/>
                    </a:lnTo>
                    <a:lnTo>
                      <a:pt x="397" y="1177"/>
                    </a:lnTo>
                    <a:lnTo>
                      <a:pt x="395" y="1166"/>
                    </a:lnTo>
                    <a:lnTo>
                      <a:pt x="392" y="1157"/>
                    </a:lnTo>
                    <a:lnTo>
                      <a:pt x="387" y="1146"/>
                    </a:lnTo>
                    <a:lnTo>
                      <a:pt x="381" y="1134"/>
                    </a:lnTo>
                    <a:lnTo>
                      <a:pt x="376" y="1121"/>
                    </a:lnTo>
                    <a:lnTo>
                      <a:pt x="368" y="1109"/>
                    </a:lnTo>
                    <a:lnTo>
                      <a:pt x="361" y="1099"/>
                    </a:lnTo>
                    <a:lnTo>
                      <a:pt x="353" y="1090"/>
                    </a:lnTo>
                    <a:lnTo>
                      <a:pt x="343" y="1083"/>
                    </a:lnTo>
                    <a:lnTo>
                      <a:pt x="334" y="1076"/>
                    </a:lnTo>
                    <a:lnTo>
                      <a:pt x="326" y="1069"/>
                    </a:lnTo>
                    <a:lnTo>
                      <a:pt x="321" y="1063"/>
                    </a:lnTo>
                    <a:lnTo>
                      <a:pt x="317" y="1055"/>
                    </a:lnTo>
                    <a:lnTo>
                      <a:pt x="313" y="1046"/>
                    </a:lnTo>
                    <a:lnTo>
                      <a:pt x="310" y="1040"/>
                    </a:lnTo>
                    <a:lnTo>
                      <a:pt x="307" y="1037"/>
                    </a:lnTo>
                    <a:lnTo>
                      <a:pt x="302" y="1034"/>
                    </a:lnTo>
                    <a:lnTo>
                      <a:pt x="298" y="1032"/>
                    </a:lnTo>
                    <a:lnTo>
                      <a:pt x="295" y="1031"/>
                    </a:lnTo>
                    <a:lnTo>
                      <a:pt x="291" y="1031"/>
                    </a:lnTo>
                    <a:lnTo>
                      <a:pt x="289" y="1031"/>
                    </a:lnTo>
                    <a:lnTo>
                      <a:pt x="286" y="1032"/>
                    </a:lnTo>
                    <a:lnTo>
                      <a:pt x="272" y="1047"/>
                    </a:lnTo>
                    <a:lnTo>
                      <a:pt x="257" y="1063"/>
                    </a:lnTo>
                    <a:lnTo>
                      <a:pt x="253" y="1065"/>
                    </a:lnTo>
                    <a:lnTo>
                      <a:pt x="248" y="1066"/>
                    </a:lnTo>
                    <a:lnTo>
                      <a:pt x="244" y="1068"/>
                    </a:lnTo>
                    <a:lnTo>
                      <a:pt x="238" y="1068"/>
                    </a:lnTo>
                    <a:lnTo>
                      <a:pt x="228" y="1066"/>
                    </a:lnTo>
                    <a:lnTo>
                      <a:pt x="219" y="1064"/>
                    </a:lnTo>
                    <a:lnTo>
                      <a:pt x="210" y="1061"/>
                    </a:lnTo>
                    <a:lnTo>
                      <a:pt x="202" y="1059"/>
                    </a:lnTo>
                    <a:lnTo>
                      <a:pt x="194" y="1061"/>
                    </a:lnTo>
                    <a:lnTo>
                      <a:pt x="185" y="1063"/>
                    </a:lnTo>
                    <a:lnTo>
                      <a:pt x="181" y="1065"/>
                    </a:lnTo>
                    <a:lnTo>
                      <a:pt x="177" y="1070"/>
                    </a:lnTo>
                    <a:lnTo>
                      <a:pt x="173" y="1075"/>
                    </a:lnTo>
                    <a:lnTo>
                      <a:pt x="170" y="1080"/>
                    </a:lnTo>
                    <a:lnTo>
                      <a:pt x="166" y="1087"/>
                    </a:lnTo>
                    <a:lnTo>
                      <a:pt x="164" y="1090"/>
                    </a:lnTo>
                    <a:lnTo>
                      <a:pt x="160" y="1094"/>
                    </a:lnTo>
                    <a:lnTo>
                      <a:pt x="158" y="1096"/>
                    </a:lnTo>
                    <a:lnTo>
                      <a:pt x="150" y="1099"/>
                    </a:lnTo>
                    <a:lnTo>
                      <a:pt x="137" y="1100"/>
                    </a:lnTo>
                    <a:lnTo>
                      <a:pt x="122" y="1101"/>
                    </a:lnTo>
                    <a:lnTo>
                      <a:pt x="108" y="1101"/>
                    </a:lnTo>
                    <a:lnTo>
                      <a:pt x="95" y="1099"/>
                    </a:lnTo>
                    <a:lnTo>
                      <a:pt x="85" y="1096"/>
                    </a:lnTo>
                    <a:lnTo>
                      <a:pt x="77" y="1091"/>
                    </a:lnTo>
                    <a:lnTo>
                      <a:pt x="66" y="1084"/>
                    </a:lnTo>
                    <a:lnTo>
                      <a:pt x="55" y="1077"/>
                    </a:lnTo>
                    <a:lnTo>
                      <a:pt x="44" y="1069"/>
                    </a:lnTo>
                    <a:lnTo>
                      <a:pt x="43" y="1065"/>
                    </a:lnTo>
                    <a:lnTo>
                      <a:pt x="43" y="1062"/>
                    </a:lnTo>
                    <a:lnTo>
                      <a:pt x="43" y="1058"/>
                    </a:lnTo>
                    <a:lnTo>
                      <a:pt x="44" y="1056"/>
                    </a:lnTo>
                    <a:lnTo>
                      <a:pt x="47" y="1045"/>
                    </a:lnTo>
                    <a:lnTo>
                      <a:pt x="49" y="1032"/>
                    </a:lnTo>
                    <a:lnTo>
                      <a:pt x="49" y="1026"/>
                    </a:lnTo>
                    <a:lnTo>
                      <a:pt x="47" y="1019"/>
                    </a:lnTo>
                    <a:lnTo>
                      <a:pt x="45" y="1012"/>
                    </a:lnTo>
                    <a:lnTo>
                      <a:pt x="43" y="1005"/>
                    </a:lnTo>
                    <a:lnTo>
                      <a:pt x="38" y="990"/>
                    </a:lnTo>
                    <a:lnTo>
                      <a:pt x="34" y="980"/>
                    </a:lnTo>
                    <a:lnTo>
                      <a:pt x="33" y="974"/>
                    </a:lnTo>
                    <a:lnTo>
                      <a:pt x="33" y="969"/>
                    </a:lnTo>
                    <a:lnTo>
                      <a:pt x="34" y="963"/>
                    </a:lnTo>
                    <a:lnTo>
                      <a:pt x="36" y="958"/>
                    </a:lnTo>
                    <a:lnTo>
                      <a:pt x="39" y="950"/>
                    </a:lnTo>
                    <a:lnTo>
                      <a:pt x="45" y="943"/>
                    </a:lnTo>
                    <a:lnTo>
                      <a:pt x="50" y="938"/>
                    </a:lnTo>
                    <a:lnTo>
                      <a:pt x="55" y="933"/>
                    </a:lnTo>
                    <a:lnTo>
                      <a:pt x="56" y="930"/>
                    </a:lnTo>
                    <a:lnTo>
                      <a:pt x="57" y="926"/>
                    </a:lnTo>
                    <a:lnTo>
                      <a:pt x="57" y="921"/>
                    </a:lnTo>
                    <a:lnTo>
                      <a:pt x="56" y="916"/>
                    </a:lnTo>
                    <a:lnTo>
                      <a:pt x="53" y="904"/>
                    </a:lnTo>
                    <a:lnTo>
                      <a:pt x="50" y="892"/>
                    </a:lnTo>
                    <a:lnTo>
                      <a:pt x="45" y="882"/>
                    </a:lnTo>
                    <a:lnTo>
                      <a:pt x="39" y="875"/>
                    </a:lnTo>
                    <a:lnTo>
                      <a:pt x="34" y="870"/>
                    </a:lnTo>
                    <a:lnTo>
                      <a:pt x="30" y="867"/>
                    </a:lnTo>
                    <a:lnTo>
                      <a:pt x="26" y="866"/>
                    </a:lnTo>
                    <a:lnTo>
                      <a:pt x="21" y="867"/>
                    </a:lnTo>
                    <a:lnTo>
                      <a:pt x="17" y="868"/>
                    </a:lnTo>
                    <a:lnTo>
                      <a:pt x="12" y="873"/>
                    </a:lnTo>
                    <a:lnTo>
                      <a:pt x="8" y="878"/>
                    </a:lnTo>
                    <a:lnTo>
                      <a:pt x="6" y="879"/>
                    </a:lnTo>
                    <a:lnTo>
                      <a:pt x="3" y="878"/>
                    </a:lnTo>
                    <a:lnTo>
                      <a:pt x="1" y="873"/>
                    </a:lnTo>
                    <a:lnTo>
                      <a:pt x="0" y="870"/>
                    </a:lnTo>
                    <a:lnTo>
                      <a:pt x="0" y="867"/>
                    </a:lnTo>
                    <a:lnTo>
                      <a:pt x="1" y="864"/>
                    </a:lnTo>
                    <a:lnTo>
                      <a:pt x="2" y="864"/>
                    </a:lnTo>
                    <a:lnTo>
                      <a:pt x="9" y="863"/>
                    </a:lnTo>
                    <a:lnTo>
                      <a:pt x="15" y="861"/>
                    </a:lnTo>
                    <a:lnTo>
                      <a:pt x="17" y="860"/>
                    </a:lnTo>
                    <a:lnTo>
                      <a:pt x="18" y="857"/>
                    </a:lnTo>
                    <a:lnTo>
                      <a:pt x="17" y="854"/>
                    </a:lnTo>
                    <a:lnTo>
                      <a:pt x="13" y="849"/>
                    </a:lnTo>
                    <a:lnTo>
                      <a:pt x="11" y="847"/>
                    </a:lnTo>
                    <a:lnTo>
                      <a:pt x="9" y="844"/>
                    </a:lnTo>
                    <a:lnTo>
                      <a:pt x="9" y="843"/>
                    </a:lnTo>
                    <a:lnTo>
                      <a:pt x="9" y="841"/>
                    </a:lnTo>
                    <a:lnTo>
                      <a:pt x="12" y="837"/>
                    </a:lnTo>
                    <a:lnTo>
                      <a:pt x="17" y="835"/>
                    </a:lnTo>
                    <a:lnTo>
                      <a:pt x="28" y="828"/>
                    </a:lnTo>
                    <a:lnTo>
                      <a:pt x="40" y="819"/>
                    </a:lnTo>
                    <a:lnTo>
                      <a:pt x="53" y="805"/>
                    </a:lnTo>
                    <a:lnTo>
                      <a:pt x="68" y="791"/>
                    </a:lnTo>
                    <a:lnTo>
                      <a:pt x="83" y="774"/>
                    </a:lnTo>
                    <a:lnTo>
                      <a:pt x="96" y="760"/>
                    </a:lnTo>
                    <a:lnTo>
                      <a:pt x="107" y="747"/>
                    </a:lnTo>
                    <a:lnTo>
                      <a:pt x="114" y="735"/>
                    </a:lnTo>
                    <a:lnTo>
                      <a:pt x="119" y="724"/>
                    </a:lnTo>
                    <a:lnTo>
                      <a:pt x="121" y="713"/>
                    </a:lnTo>
                    <a:lnTo>
                      <a:pt x="122" y="709"/>
                    </a:lnTo>
                    <a:lnTo>
                      <a:pt x="125" y="704"/>
                    </a:lnTo>
                    <a:lnTo>
                      <a:pt x="127" y="702"/>
                    </a:lnTo>
                    <a:lnTo>
                      <a:pt x="129" y="699"/>
                    </a:lnTo>
                    <a:lnTo>
                      <a:pt x="132" y="699"/>
                    </a:lnTo>
                    <a:lnTo>
                      <a:pt x="134" y="699"/>
                    </a:lnTo>
                    <a:lnTo>
                      <a:pt x="138" y="699"/>
                    </a:lnTo>
                    <a:lnTo>
                      <a:pt x="141" y="700"/>
                    </a:lnTo>
                    <a:lnTo>
                      <a:pt x="150" y="705"/>
                    </a:lnTo>
                    <a:lnTo>
                      <a:pt x="159" y="710"/>
                    </a:lnTo>
                    <a:lnTo>
                      <a:pt x="164" y="712"/>
                    </a:lnTo>
                    <a:lnTo>
                      <a:pt x="167" y="716"/>
                    </a:lnTo>
                    <a:lnTo>
                      <a:pt x="171" y="718"/>
                    </a:lnTo>
                    <a:lnTo>
                      <a:pt x="172" y="721"/>
                    </a:lnTo>
                    <a:lnTo>
                      <a:pt x="173" y="728"/>
                    </a:lnTo>
                    <a:lnTo>
                      <a:pt x="177" y="734"/>
                    </a:lnTo>
                    <a:lnTo>
                      <a:pt x="181" y="740"/>
                    </a:lnTo>
                    <a:lnTo>
                      <a:pt x="184" y="743"/>
                    </a:lnTo>
                    <a:lnTo>
                      <a:pt x="196" y="752"/>
                    </a:lnTo>
                    <a:lnTo>
                      <a:pt x="207" y="762"/>
                    </a:lnTo>
                    <a:lnTo>
                      <a:pt x="213" y="772"/>
                    </a:lnTo>
                    <a:lnTo>
                      <a:pt x="219" y="781"/>
                    </a:lnTo>
                    <a:lnTo>
                      <a:pt x="222" y="785"/>
                    </a:lnTo>
                    <a:lnTo>
                      <a:pt x="227" y="787"/>
                    </a:lnTo>
                    <a:lnTo>
                      <a:pt x="230" y="787"/>
                    </a:lnTo>
                    <a:lnTo>
                      <a:pt x="234" y="786"/>
                    </a:lnTo>
                    <a:lnTo>
                      <a:pt x="240" y="780"/>
                    </a:lnTo>
                    <a:lnTo>
                      <a:pt x="246" y="774"/>
                    </a:lnTo>
                    <a:lnTo>
                      <a:pt x="258" y="760"/>
                    </a:lnTo>
                    <a:lnTo>
                      <a:pt x="270" y="746"/>
                    </a:lnTo>
                    <a:lnTo>
                      <a:pt x="279" y="732"/>
                    </a:lnTo>
                    <a:lnTo>
                      <a:pt x="288" y="722"/>
                    </a:lnTo>
                    <a:lnTo>
                      <a:pt x="291" y="717"/>
                    </a:lnTo>
                    <a:lnTo>
                      <a:pt x="296" y="713"/>
                    </a:lnTo>
                    <a:lnTo>
                      <a:pt x="299" y="711"/>
                    </a:lnTo>
                    <a:lnTo>
                      <a:pt x="304" y="709"/>
                    </a:lnTo>
                    <a:lnTo>
                      <a:pt x="308" y="708"/>
                    </a:lnTo>
                    <a:lnTo>
                      <a:pt x="313" y="708"/>
                    </a:lnTo>
                    <a:lnTo>
                      <a:pt x="317" y="710"/>
                    </a:lnTo>
                    <a:lnTo>
                      <a:pt x="322" y="712"/>
                    </a:lnTo>
                    <a:lnTo>
                      <a:pt x="333" y="719"/>
                    </a:lnTo>
                    <a:lnTo>
                      <a:pt x="343" y="730"/>
                    </a:lnTo>
                    <a:lnTo>
                      <a:pt x="348" y="737"/>
                    </a:lnTo>
                    <a:lnTo>
                      <a:pt x="352" y="743"/>
                    </a:lnTo>
                    <a:lnTo>
                      <a:pt x="355" y="750"/>
                    </a:lnTo>
                    <a:lnTo>
                      <a:pt x="356" y="757"/>
                    </a:lnTo>
                    <a:lnTo>
                      <a:pt x="359" y="769"/>
                    </a:lnTo>
                    <a:lnTo>
                      <a:pt x="361" y="776"/>
                    </a:lnTo>
                    <a:lnTo>
                      <a:pt x="364" y="779"/>
                    </a:lnTo>
                    <a:lnTo>
                      <a:pt x="366" y="780"/>
                    </a:lnTo>
                    <a:lnTo>
                      <a:pt x="368" y="781"/>
                    </a:lnTo>
                    <a:lnTo>
                      <a:pt x="372" y="781"/>
                    </a:lnTo>
                    <a:lnTo>
                      <a:pt x="381" y="782"/>
                    </a:lnTo>
                    <a:lnTo>
                      <a:pt x="397" y="782"/>
                    </a:lnTo>
                    <a:lnTo>
                      <a:pt x="416" y="781"/>
                    </a:lnTo>
                    <a:lnTo>
                      <a:pt x="435" y="780"/>
                    </a:lnTo>
                    <a:lnTo>
                      <a:pt x="449" y="779"/>
                    </a:lnTo>
                    <a:lnTo>
                      <a:pt x="455" y="778"/>
                    </a:lnTo>
                    <a:lnTo>
                      <a:pt x="460" y="775"/>
                    </a:lnTo>
                    <a:lnTo>
                      <a:pt x="468" y="774"/>
                    </a:lnTo>
                    <a:lnTo>
                      <a:pt x="471" y="774"/>
                    </a:lnTo>
                    <a:lnTo>
                      <a:pt x="473" y="774"/>
                    </a:lnTo>
                    <a:lnTo>
                      <a:pt x="474" y="775"/>
                    </a:lnTo>
                    <a:lnTo>
                      <a:pt x="477" y="776"/>
                    </a:lnTo>
                    <a:lnTo>
                      <a:pt x="478" y="780"/>
                    </a:lnTo>
                    <a:lnTo>
                      <a:pt x="479" y="785"/>
                    </a:lnTo>
                    <a:lnTo>
                      <a:pt x="480" y="790"/>
                    </a:lnTo>
                    <a:lnTo>
                      <a:pt x="481" y="793"/>
                    </a:lnTo>
                    <a:lnTo>
                      <a:pt x="482" y="794"/>
                    </a:lnTo>
                    <a:lnTo>
                      <a:pt x="484" y="795"/>
                    </a:lnTo>
                    <a:lnTo>
                      <a:pt x="486" y="795"/>
                    </a:lnTo>
                    <a:lnTo>
                      <a:pt x="488" y="795"/>
                    </a:lnTo>
                    <a:lnTo>
                      <a:pt x="496" y="794"/>
                    </a:lnTo>
                    <a:lnTo>
                      <a:pt x="502" y="791"/>
                    </a:lnTo>
                    <a:lnTo>
                      <a:pt x="509" y="785"/>
                    </a:lnTo>
                    <a:lnTo>
                      <a:pt x="518" y="775"/>
                    </a:lnTo>
                    <a:lnTo>
                      <a:pt x="530" y="766"/>
                    </a:lnTo>
                    <a:lnTo>
                      <a:pt x="542" y="756"/>
                    </a:lnTo>
                    <a:lnTo>
                      <a:pt x="555" y="749"/>
                    </a:lnTo>
                    <a:lnTo>
                      <a:pt x="567" y="744"/>
                    </a:lnTo>
                    <a:lnTo>
                      <a:pt x="573" y="743"/>
                    </a:lnTo>
                    <a:lnTo>
                      <a:pt x="579" y="744"/>
                    </a:lnTo>
                    <a:lnTo>
                      <a:pt x="585" y="746"/>
                    </a:lnTo>
                    <a:lnTo>
                      <a:pt x="589" y="748"/>
                    </a:lnTo>
                    <a:lnTo>
                      <a:pt x="600" y="755"/>
                    </a:lnTo>
                    <a:lnTo>
                      <a:pt x="609" y="762"/>
                    </a:lnTo>
                    <a:lnTo>
                      <a:pt x="612" y="765"/>
                    </a:lnTo>
                    <a:lnTo>
                      <a:pt x="614" y="766"/>
                    </a:lnTo>
                    <a:lnTo>
                      <a:pt x="617" y="767"/>
                    </a:lnTo>
                    <a:lnTo>
                      <a:pt x="619" y="766"/>
                    </a:lnTo>
                    <a:lnTo>
                      <a:pt x="622" y="760"/>
                    </a:lnTo>
                    <a:lnTo>
                      <a:pt x="625" y="747"/>
                    </a:lnTo>
                    <a:lnTo>
                      <a:pt x="629" y="732"/>
                    </a:lnTo>
                    <a:lnTo>
                      <a:pt x="632" y="718"/>
                    </a:lnTo>
                    <a:lnTo>
                      <a:pt x="635" y="704"/>
                    </a:lnTo>
                    <a:lnTo>
                      <a:pt x="637" y="689"/>
                    </a:lnTo>
                    <a:lnTo>
                      <a:pt x="638" y="681"/>
                    </a:lnTo>
                    <a:lnTo>
                      <a:pt x="641" y="675"/>
                    </a:lnTo>
                    <a:lnTo>
                      <a:pt x="644" y="671"/>
                    </a:lnTo>
                    <a:lnTo>
                      <a:pt x="649" y="666"/>
                    </a:lnTo>
                    <a:lnTo>
                      <a:pt x="657" y="658"/>
                    </a:lnTo>
                    <a:lnTo>
                      <a:pt x="663" y="649"/>
                    </a:lnTo>
                    <a:lnTo>
                      <a:pt x="666" y="645"/>
                    </a:lnTo>
                    <a:lnTo>
                      <a:pt x="666" y="640"/>
                    </a:lnTo>
                    <a:lnTo>
                      <a:pt x="667" y="635"/>
                    </a:lnTo>
                    <a:lnTo>
                      <a:pt x="666" y="631"/>
                    </a:lnTo>
                    <a:lnTo>
                      <a:pt x="664" y="627"/>
                    </a:lnTo>
                    <a:lnTo>
                      <a:pt x="663" y="623"/>
                    </a:lnTo>
                    <a:lnTo>
                      <a:pt x="661" y="620"/>
                    </a:lnTo>
                    <a:lnTo>
                      <a:pt x="658" y="617"/>
                    </a:lnTo>
                    <a:lnTo>
                      <a:pt x="656" y="615"/>
                    </a:lnTo>
                    <a:lnTo>
                      <a:pt x="656" y="614"/>
                    </a:lnTo>
                    <a:lnTo>
                      <a:pt x="657" y="612"/>
                    </a:lnTo>
                    <a:lnTo>
                      <a:pt x="660" y="612"/>
                    </a:lnTo>
                    <a:lnTo>
                      <a:pt x="666" y="614"/>
                    </a:lnTo>
                    <a:lnTo>
                      <a:pt x="673" y="611"/>
                    </a:lnTo>
                    <a:lnTo>
                      <a:pt x="685" y="607"/>
                    </a:lnTo>
                    <a:lnTo>
                      <a:pt x="699" y="601"/>
                    </a:lnTo>
                    <a:lnTo>
                      <a:pt x="712" y="596"/>
                    </a:lnTo>
                    <a:lnTo>
                      <a:pt x="724" y="592"/>
                    </a:lnTo>
                    <a:lnTo>
                      <a:pt x="729" y="592"/>
                    </a:lnTo>
                    <a:lnTo>
                      <a:pt x="732" y="592"/>
                    </a:lnTo>
                    <a:lnTo>
                      <a:pt x="737" y="592"/>
                    </a:lnTo>
                    <a:lnTo>
                      <a:pt x="740" y="595"/>
                    </a:lnTo>
                    <a:lnTo>
                      <a:pt x="748" y="598"/>
                    </a:lnTo>
                    <a:lnTo>
                      <a:pt x="756" y="605"/>
                    </a:lnTo>
                    <a:lnTo>
                      <a:pt x="773" y="620"/>
                    </a:lnTo>
                    <a:lnTo>
                      <a:pt x="786" y="633"/>
                    </a:lnTo>
                    <a:lnTo>
                      <a:pt x="789" y="635"/>
                    </a:lnTo>
                    <a:lnTo>
                      <a:pt x="793" y="637"/>
                    </a:lnTo>
                    <a:lnTo>
                      <a:pt x="795" y="639"/>
                    </a:lnTo>
                    <a:lnTo>
                      <a:pt x="799" y="639"/>
                    </a:lnTo>
                    <a:lnTo>
                      <a:pt x="802" y="639"/>
                    </a:lnTo>
                    <a:lnTo>
                      <a:pt x="806" y="639"/>
                    </a:lnTo>
                    <a:lnTo>
                      <a:pt x="809" y="637"/>
                    </a:lnTo>
                    <a:lnTo>
                      <a:pt x="814" y="635"/>
                    </a:lnTo>
                    <a:lnTo>
                      <a:pt x="822" y="630"/>
                    </a:lnTo>
                    <a:lnTo>
                      <a:pt x="830" y="628"/>
                    </a:lnTo>
                    <a:lnTo>
                      <a:pt x="839" y="626"/>
                    </a:lnTo>
                    <a:lnTo>
                      <a:pt x="850" y="624"/>
                    </a:lnTo>
                    <a:lnTo>
                      <a:pt x="862" y="624"/>
                    </a:lnTo>
                    <a:lnTo>
                      <a:pt x="871" y="622"/>
                    </a:lnTo>
                    <a:lnTo>
                      <a:pt x="881" y="620"/>
                    </a:lnTo>
                    <a:lnTo>
                      <a:pt x="889" y="617"/>
                    </a:lnTo>
                    <a:lnTo>
                      <a:pt x="896" y="616"/>
                    </a:lnTo>
                    <a:lnTo>
                      <a:pt x="903" y="615"/>
                    </a:lnTo>
                    <a:lnTo>
                      <a:pt x="910" y="614"/>
                    </a:lnTo>
                    <a:lnTo>
                      <a:pt x="920" y="614"/>
                    </a:lnTo>
                    <a:lnTo>
                      <a:pt x="931" y="614"/>
                    </a:lnTo>
                    <a:lnTo>
                      <a:pt x="941" y="612"/>
                    </a:lnTo>
                    <a:lnTo>
                      <a:pt x="952" y="610"/>
                    </a:lnTo>
                    <a:lnTo>
                      <a:pt x="963" y="605"/>
                    </a:lnTo>
                    <a:lnTo>
                      <a:pt x="972" y="599"/>
                    </a:lnTo>
                    <a:lnTo>
                      <a:pt x="979" y="597"/>
                    </a:lnTo>
                    <a:lnTo>
                      <a:pt x="983" y="596"/>
                    </a:lnTo>
                    <a:lnTo>
                      <a:pt x="985" y="597"/>
                    </a:lnTo>
                    <a:lnTo>
                      <a:pt x="990" y="598"/>
                    </a:lnTo>
                    <a:lnTo>
                      <a:pt x="994" y="601"/>
                    </a:lnTo>
                    <a:lnTo>
                      <a:pt x="1002" y="605"/>
                    </a:lnTo>
                    <a:lnTo>
                      <a:pt x="1010" y="609"/>
                    </a:lnTo>
                    <a:lnTo>
                      <a:pt x="1015" y="610"/>
                    </a:lnTo>
                    <a:lnTo>
                      <a:pt x="1020" y="610"/>
                    </a:lnTo>
                    <a:lnTo>
                      <a:pt x="1025" y="610"/>
                    </a:lnTo>
                    <a:lnTo>
                      <a:pt x="1031" y="609"/>
                    </a:lnTo>
                    <a:lnTo>
                      <a:pt x="1039" y="605"/>
                    </a:lnTo>
                    <a:lnTo>
                      <a:pt x="1048" y="601"/>
                    </a:lnTo>
                    <a:lnTo>
                      <a:pt x="1052" y="598"/>
                    </a:lnTo>
                    <a:lnTo>
                      <a:pt x="1054" y="596"/>
                    </a:lnTo>
                    <a:lnTo>
                      <a:pt x="1057" y="593"/>
                    </a:lnTo>
                    <a:lnTo>
                      <a:pt x="1058" y="591"/>
                    </a:lnTo>
                    <a:lnTo>
                      <a:pt x="1058" y="586"/>
                    </a:lnTo>
                    <a:lnTo>
                      <a:pt x="1058" y="579"/>
                    </a:lnTo>
                    <a:lnTo>
                      <a:pt x="1058" y="563"/>
                    </a:lnTo>
                    <a:lnTo>
                      <a:pt x="1059" y="545"/>
                    </a:lnTo>
                    <a:lnTo>
                      <a:pt x="1058" y="530"/>
                    </a:lnTo>
                    <a:lnTo>
                      <a:pt x="1055" y="521"/>
                    </a:lnTo>
                    <a:lnTo>
                      <a:pt x="1053" y="516"/>
                    </a:lnTo>
                    <a:lnTo>
                      <a:pt x="1051" y="514"/>
                    </a:lnTo>
                    <a:lnTo>
                      <a:pt x="1048" y="511"/>
                    </a:lnTo>
                    <a:lnTo>
                      <a:pt x="1045" y="510"/>
                    </a:lnTo>
                    <a:lnTo>
                      <a:pt x="1041" y="509"/>
                    </a:lnTo>
                    <a:lnTo>
                      <a:pt x="1038" y="507"/>
                    </a:lnTo>
                    <a:lnTo>
                      <a:pt x="1035" y="505"/>
                    </a:lnTo>
                    <a:lnTo>
                      <a:pt x="1034" y="502"/>
                    </a:lnTo>
                    <a:lnTo>
                      <a:pt x="1033" y="498"/>
                    </a:lnTo>
                    <a:lnTo>
                      <a:pt x="1032" y="494"/>
                    </a:lnTo>
                    <a:lnTo>
                      <a:pt x="1033" y="489"/>
                    </a:lnTo>
                    <a:lnTo>
                      <a:pt x="1034" y="482"/>
                    </a:lnTo>
                    <a:lnTo>
                      <a:pt x="1035" y="476"/>
                    </a:lnTo>
                    <a:lnTo>
                      <a:pt x="1035" y="472"/>
                    </a:lnTo>
                    <a:lnTo>
                      <a:pt x="1034" y="470"/>
                    </a:lnTo>
                    <a:lnTo>
                      <a:pt x="1031" y="466"/>
                    </a:lnTo>
                    <a:lnTo>
                      <a:pt x="1023" y="459"/>
                    </a:lnTo>
                    <a:lnTo>
                      <a:pt x="1019" y="452"/>
                    </a:lnTo>
                    <a:lnTo>
                      <a:pt x="1015" y="447"/>
                    </a:lnTo>
                    <a:lnTo>
                      <a:pt x="1009" y="442"/>
                    </a:lnTo>
                    <a:lnTo>
                      <a:pt x="1006" y="440"/>
                    </a:lnTo>
                    <a:lnTo>
                      <a:pt x="1001" y="439"/>
                    </a:lnTo>
                    <a:lnTo>
                      <a:pt x="996" y="439"/>
                    </a:lnTo>
                    <a:lnTo>
                      <a:pt x="990" y="439"/>
                    </a:lnTo>
                    <a:lnTo>
                      <a:pt x="976" y="442"/>
                    </a:lnTo>
                    <a:lnTo>
                      <a:pt x="963" y="446"/>
                    </a:lnTo>
                    <a:lnTo>
                      <a:pt x="950" y="450"/>
                    </a:lnTo>
                    <a:lnTo>
                      <a:pt x="938" y="452"/>
                    </a:lnTo>
                    <a:lnTo>
                      <a:pt x="929" y="453"/>
                    </a:lnTo>
                    <a:lnTo>
                      <a:pt x="921" y="452"/>
                    </a:lnTo>
                    <a:lnTo>
                      <a:pt x="913" y="451"/>
                    </a:lnTo>
                    <a:lnTo>
                      <a:pt x="904" y="450"/>
                    </a:lnTo>
                    <a:lnTo>
                      <a:pt x="897" y="447"/>
                    </a:lnTo>
                    <a:lnTo>
                      <a:pt x="890" y="445"/>
                    </a:lnTo>
                    <a:lnTo>
                      <a:pt x="885" y="441"/>
                    </a:lnTo>
                    <a:lnTo>
                      <a:pt x="882" y="438"/>
                    </a:lnTo>
                    <a:lnTo>
                      <a:pt x="881" y="433"/>
                    </a:lnTo>
                    <a:lnTo>
                      <a:pt x="882" y="428"/>
                    </a:lnTo>
                    <a:lnTo>
                      <a:pt x="882" y="422"/>
                    </a:lnTo>
                    <a:lnTo>
                      <a:pt x="883" y="416"/>
                    </a:lnTo>
                    <a:lnTo>
                      <a:pt x="884" y="410"/>
                    </a:lnTo>
                    <a:lnTo>
                      <a:pt x="884" y="404"/>
                    </a:lnTo>
                    <a:lnTo>
                      <a:pt x="884" y="399"/>
                    </a:lnTo>
                    <a:lnTo>
                      <a:pt x="882" y="391"/>
                    </a:lnTo>
                    <a:lnTo>
                      <a:pt x="874" y="379"/>
                    </a:lnTo>
                    <a:lnTo>
                      <a:pt x="864" y="368"/>
                    </a:lnTo>
                    <a:lnTo>
                      <a:pt x="856" y="359"/>
                    </a:lnTo>
                    <a:lnTo>
                      <a:pt x="850" y="356"/>
                    </a:lnTo>
                    <a:lnTo>
                      <a:pt x="845" y="355"/>
                    </a:lnTo>
                    <a:lnTo>
                      <a:pt x="841" y="356"/>
                    </a:lnTo>
                    <a:lnTo>
                      <a:pt x="838" y="359"/>
                    </a:lnTo>
                    <a:lnTo>
                      <a:pt x="834" y="365"/>
                    </a:lnTo>
                    <a:lnTo>
                      <a:pt x="833" y="369"/>
                    </a:lnTo>
                    <a:lnTo>
                      <a:pt x="831" y="371"/>
                    </a:lnTo>
                    <a:lnTo>
                      <a:pt x="827" y="372"/>
                    </a:lnTo>
                    <a:lnTo>
                      <a:pt x="824" y="374"/>
                    </a:lnTo>
                    <a:lnTo>
                      <a:pt x="819" y="374"/>
                    </a:lnTo>
                    <a:lnTo>
                      <a:pt x="815" y="372"/>
                    </a:lnTo>
                    <a:lnTo>
                      <a:pt x="811" y="370"/>
                    </a:lnTo>
                    <a:lnTo>
                      <a:pt x="807" y="366"/>
                    </a:lnTo>
                    <a:lnTo>
                      <a:pt x="803" y="362"/>
                    </a:lnTo>
                    <a:lnTo>
                      <a:pt x="801" y="356"/>
                    </a:lnTo>
                    <a:lnTo>
                      <a:pt x="799" y="349"/>
                    </a:lnTo>
                    <a:lnTo>
                      <a:pt x="796" y="341"/>
                    </a:lnTo>
                    <a:lnTo>
                      <a:pt x="794" y="325"/>
                    </a:lnTo>
                    <a:lnTo>
                      <a:pt x="793" y="307"/>
                    </a:lnTo>
                    <a:lnTo>
                      <a:pt x="792" y="299"/>
                    </a:lnTo>
                    <a:lnTo>
                      <a:pt x="793" y="293"/>
                    </a:lnTo>
                    <a:lnTo>
                      <a:pt x="793" y="286"/>
                    </a:lnTo>
                    <a:lnTo>
                      <a:pt x="794" y="281"/>
                    </a:lnTo>
                    <a:lnTo>
                      <a:pt x="796" y="276"/>
                    </a:lnTo>
                    <a:lnTo>
                      <a:pt x="799" y="273"/>
                    </a:lnTo>
                    <a:lnTo>
                      <a:pt x="802" y="269"/>
                    </a:lnTo>
                    <a:lnTo>
                      <a:pt x="806" y="267"/>
                    </a:lnTo>
                    <a:lnTo>
                      <a:pt x="817" y="251"/>
                    </a:lnTo>
                    <a:lnTo>
                      <a:pt x="828" y="232"/>
                    </a:lnTo>
                    <a:lnTo>
                      <a:pt x="832" y="229"/>
                    </a:lnTo>
                    <a:lnTo>
                      <a:pt x="837" y="226"/>
                    </a:lnTo>
                    <a:lnTo>
                      <a:pt x="841" y="226"/>
                    </a:lnTo>
                    <a:lnTo>
                      <a:pt x="845" y="226"/>
                    </a:lnTo>
                    <a:lnTo>
                      <a:pt x="853" y="230"/>
                    </a:lnTo>
                    <a:lnTo>
                      <a:pt x="861" y="234"/>
                    </a:lnTo>
                    <a:lnTo>
                      <a:pt x="864" y="236"/>
                    </a:lnTo>
                    <a:lnTo>
                      <a:pt x="870" y="237"/>
                    </a:lnTo>
                    <a:lnTo>
                      <a:pt x="876" y="238"/>
                    </a:lnTo>
                    <a:lnTo>
                      <a:pt x="883" y="238"/>
                    </a:lnTo>
                    <a:lnTo>
                      <a:pt x="889" y="236"/>
                    </a:lnTo>
                    <a:lnTo>
                      <a:pt x="895" y="232"/>
                    </a:lnTo>
                    <a:lnTo>
                      <a:pt x="897" y="230"/>
                    </a:lnTo>
                    <a:lnTo>
                      <a:pt x="900" y="227"/>
                    </a:lnTo>
                    <a:lnTo>
                      <a:pt x="901" y="224"/>
                    </a:lnTo>
                    <a:lnTo>
                      <a:pt x="902" y="220"/>
                    </a:lnTo>
                    <a:lnTo>
                      <a:pt x="904" y="212"/>
                    </a:lnTo>
                    <a:lnTo>
                      <a:pt x="907" y="204"/>
                    </a:lnTo>
                    <a:lnTo>
                      <a:pt x="910" y="196"/>
                    </a:lnTo>
                    <a:lnTo>
                      <a:pt x="913" y="189"/>
                    </a:lnTo>
                    <a:lnTo>
                      <a:pt x="918" y="183"/>
                    </a:lnTo>
                    <a:lnTo>
                      <a:pt x="921" y="177"/>
                    </a:lnTo>
                    <a:lnTo>
                      <a:pt x="925" y="173"/>
                    </a:lnTo>
                    <a:lnTo>
                      <a:pt x="929" y="170"/>
                    </a:lnTo>
                    <a:lnTo>
                      <a:pt x="933" y="168"/>
                    </a:lnTo>
                    <a:lnTo>
                      <a:pt x="938" y="168"/>
                    </a:lnTo>
                    <a:lnTo>
                      <a:pt x="943" y="168"/>
                    </a:lnTo>
                    <a:lnTo>
                      <a:pt x="946" y="170"/>
                    </a:lnTo>
                    <a:lnTo>
                      <a:pt x="951" y="174"/>
                    </a:lnTo>
                    <a:lnTo>
                      <a:pt x="956" y="177"/>
                    </a:lnTo>
                    <a:lnTo>
                      <a:pt x="959" y="182"/>
                    </a:lnTo>
                    <a:lnTo>
                      <a:pt x="962" y="188"/>
                    </a:lnTo>
                    <a:lnTo>
                      <a:pt x="969" y="200"/>
                    </a:lnTo>
                    <a:lnTo>
                      <a:pt x="976" y="211"/>
                    </a:lnTo>
                    <a:lnTo>
                      <a:pt x="979" y="215"/>
                    </a:lnTo>
                    <a:lnTo>
                      <a:pt x="983" y="219"/>
                    </a:lnTo>
                    <a:lnTo>
                      <a:pt x="988" y="223"/>
                    </a:lnTo>
                    <a:lnTo>
                      <a:pt x="992" y="225"/>
                    </a:lnTo>
                    <a:lnTo>
                      <a:pt x="1001" y="230"/>
                    </a:lnTo>
                    <a:lnTo>
                      <a:pt x="1007" y="236"/>
                    </a:lnTo>
                    <a:lnTo>
                      <a:pt x="1013" y="243"/>
                    </a:lnTo>
                    <a:lnTo>
                      <a:pt x="1017" y="250"/>
                    </a:lnTo>
                    <a:lnTo>
                      <a:pt x="1023" y="257"/>
                    </a:lnTo>
                    <a:lnTo>
                      <a:pt x="1031" y="262"/>
                    </a:lnTo>
                    <a:lnTo>
                      <a:pt x="1039" y="268"/>
                    </a:lnTo>
                    <a:lnTo>
                      <a:pt x="1048" y="273"/>
                    </a:lnTo>
                    <a:lnTo>
                      <a:pt x="1058" y="278"/>
                    </a:lnTo>
                    <a:lnTo>
                      <a:pt x="1063" y="284"/>
                    </a:lnTo>
                    <a:lnTo>
                      <a:pt x="1067" y="292"/>
                    </a:lnTo>
                    <a:lnTo>
                      <a:pt x="1071" y="297"/>
                    </a:lnTo>
                    <a:lnTo>
                      <a:pt x="1073" y="300"/>
                    </a:lnTo>
                    <a:lnTo>
                      <a:pt x="1077" y="302"/>
                    </a:lnTo>
                    <a:lnTo>
                      <a:pt x="1080" y="302"/>
                    </a:lnTo>
                    <a:lnTo>
                      <a:pt x="1084" y="302"/>
                    </a:lnTo>
                    <a:lnTo>
                      <a:pt x="1086" y="301"/>
                    </a:lnTo>
                    <a:lnTo>
                      <a:pt x="1089" y="299"/>
                    </a:lnTo>
                    <a:lnTo>
                      <a:pt x="1090" y="295"/>
                    </a:lnTo>
                    <a:lnTo>
                      <a:pt x="1091" y="290"/>
                    </a:lnTo>
                    <a:lnTo>
                      <a:pt x="1090" y="280"/>
                    </a:lnTo>
                    <a:lnTo>
                      <a:pt x="1088" y="269"/>
                    </a:lnTo>
                    <a:lnTo>
                      <a:pt x="1086" y="262"/>
                    </a:lnTo>
                    <a:lnTo>
                      <a:pt x="1085" y="256"/>
                    </a:lnTo>
                    <a:lnTo>
                      <a:pt x="1084" y="252"/>
                    </a:lnTo>
                    <a:lnTo>
                      <a:pt x="1084" y="251"/>
                    </a:lnTo>
                    <a:lnTo>
                      <a:pt x="1085" y="252"/>
                    </a:lnTo>
                    <a:lnTo>
                      <a:pt x="1091" y="253"/>
                    </a:lnTo>
                    <a:lnTo>
                      <a:pt x="1096" y="256"/>
                    </a:lnTo>
                    <a:lnTo>
                      <a:pt x="1102" y="259"/>
                    </a:lnTo>
                    <a:lnTo>
                      <a:pt x="1114" y="267"/>
                    </a:lnTo>
                    <a:lnTo>
                      <a:pt x="1124" y="274"/>
                    </a:lnTo>
                    <a:lnTo>
                      <a:pt x="1126" y="274"/>
                    </a:lnTo>
                    <a:lnTo>
                      <a:pt x="1128" y="274"/>
                    </a:lnTo>
                    <a:lnTo>
                      <a:pt x="1129" y="273"/>
                    </a:lnTo>
                    <a:lnTo>
                      <a:pt x="1130" y="270"/>
                    </a:lnTo>
                    <a:lnTo>
                      <a:pt x="1132" y="264"/>
                    </a:lnTo>
                    <a:lnTo>
                      <a:pt x="1132" y="255"/>
                    </a:lnTo>
                    <a:lnTo>
                      <a:pt x="1132" y="245"/>
                    </a:lnTo>
                    <a:lnTo>
                      <a:pt x="1133" y="237"/>
                    </a:lnTo>
                    <a:lnTo>
                      <a:pt x="1135" y="230"/>
                    </a:lnTo>
                    <a:lnTo>
                      <a:pt x="1139" y="224"/>
                    </a:lnTo>
                    <a:lnTo>
                      <a:pt x="1141" y="220"/>
                    </a:lnTo>
                    <a:lnTo>
                      <a:pt x="1142" y="217"/>
                    </a:lnTo>
                    <a:lnTo>
                      <a:pt x="1143" y="212"/>
                    </a:lnTo>
                    <a:lnTo>
                      <a:pt x="1143" y="207"/>
                    </a:lnTo>
                    <a:lnTo>
                      <a:pt x="1142" y="202"/>
                    </a:lnTo>
                    <a:lnTo>
                      <a:pt x="1141" y="196"/>
                    </a:lnTo>
                    <a:lnTo>
                      <a:pt x="1139" y="192"/>
                    </a:lnTo>
                    <a:lnTo>
                      <a:pt x="1136" y="186"/>
                    </a:lnTo>
                    <a:lnTo>
                      <a:pt x="1129" y="174"/>
                    </a:lnTo>
                    <a:lnTo>
                      <a:pt x="1122" y="163"/>
                    </a:lnTo>
                    <a:lnTo>
                      <a:pt x="1116" y="154"/>
                    </a:lnTo>
                    <a:lnTo>
                      <a:pt x="1113" y="144"/>
                    </a:lnTo>
                    <a:lnTo>
                      <a:pt x="1113" y="141"/>
                    </a:lnTo>
                    <a:lnTo>
                      <a:pt x="1114" y="138"/>
                    </a:lnTo>
                    <a:lnTo>
                      <a:pt x="1115" y="136"/>
                    </a:lnTo>
                    <a:lnTo>
                      <a:pt x="1117" y="133"/>
                    </a:lnTo>
                    <a:lnTo>
                      <a:pt x="1120" y="133"/>
                    </a:lnTo>
                    <a:lnTo>
                      <a:pt x="1123" y="135"/>
                    </a:lnTo>
                    <a:lnTo>
                      <a:pt x="1128" y="137"/>
                    </a:lnTo>
                    <a:lnTo>
                      <a:pt x="1133" y="141"/>
                    </a:lnTo>
                    <a:lnTo>
                      <a:pt x="1141" y="149"/>
                    </a:lnTo>
                    <a:lnTo>
                      <a:pt x="1147" y="157"/>
                    </a:lnTo>
                    <a:lnTo>
                      <a:pt x="1149" y="162"/>
                    </a:lnTo>
                    <a:lnTo>
                      <a:pt x="1151" y="167"/>
                    </a:lnTo>
                    <a:lnTo>
                      <a:pt x="1152" y="171"/>
                    </a:lnTo>
                    <a:lnTo>
                      <a:pt x="1153" y="176"/>
                    </a:lnTo>
                    <a:lnTo>
                      <a:pt x="1153" y="186"/>
                    </a:lnTo>
                    <a:lnTo>
                      <a:pt x="1154" y="192"/>
                    </a:lnTo>
                    <a:lnTo>
                      <a:pt x="1155" y="194"/>
                    </a:lnTo>
                    <a:lnTo>
                      <a:pt x="1158" y="196"/>
                    </a:lnTo>
                    <a:lnTo>
                      <a:pt x="1160" y="198"/>
                    </a:lnTo>
                    <a:lnTo>
                      <a:pt x="1164" y="199"/>
                    </a:lnTo>
                    <a:lnTo>
                      <a:pt x="1173" y="202"/>
                    </a:lnTo>
                    <a:lnTo>
                      <a:pt x="1183" y="207"/>
                    </a:lnTo>
                    <a:lnTo>
                      <a:pt x="1186" y="211"/>
                    </a:lnTo>
                    <a:lnTo>
                      <a:pt x="1189" y="215"/>
                    </a:lnTo>
                    <a:lnTo>
                      <a:pt x="1190" y="223"/>
                    </a:lnTo>
                    <a:lnTo>
                      <a:pt x="1187" y="230"/>
                    </a:lnTo>
                    <a:lnTo>
                      <a:pt x="1181" y="246"/>
                    </a:lnTo>
                    <a:lnTo>
                      <a:pt x="1176" y="261"/>
                    </a:lnTo>
                    <a:lnTo>
                      <a:pt x="1171" y="271"/>
                    </a:lnTo>
                    <a:lnTo>
                      <a:pt x="1170" y="280"/>
                    </a:lnTo>
                    <a:lnTo>
                      <a:pt x="1170" y="283"/>
                    </a:lnTo>
                    <a:lnTo>
                      <a:pt x="1170" y="286"/>
                    </a:lnTo>
                    <a:lnTo>
                      <a:pt x="1171" y="288"/>
                    </a:lnTo>
                    <a:lnTo>
                      <a:pt x="1172" y="289"/>
                    </a:lnTo>
                    <a:lnTo>
                      <a:pt x="1177" y="290"/>
                    </a:lnTo>
                    <a:lnTo>
                      <a:pt x="1183" y="292"/>
                    </a:lnTo>
                    <a:lnTo>
                      <a:pt x="1190" y="293"/>
                    </a:lnTo>
                    <a:lnTo>
                      <a:pt x="1196" y="294"/>
                    </a:lnTo>
                    <a:lnTo>
                      <a:pt x="1202" y="296"/>
                    </a:lnTo>
                    <a:lnTo>
                      <a:pt x="1208" y="301"/>
                    </a:lnTo>
                    <a:lnTo>
                      <a:pt x="1210" y="303"/>
                    </a:lnTo>
                    <a:lnTo>
                      <a:pt x="1211" y="305"/>
                    </a:lnTo>
                    <a:lnTo>
                      <a:pt x="1214" y="305"/>
                    </a:lnTo>
                    <a:lnTo>
                      <a:pt x="1216" y="303"/>
                    </a:lnTo>
                    <a:lnTo>
                      <a:pt x="1222" y="299"/>
                    </a:lnTo>
                    <a:lnTo>
                      <a:pt x="1228" y="293"/>
                    </a:lnTo>
                    <a:lnTo>
                      <a:pt x="1234" y="284"/>
                    </a:lnTo>
                    <a:lnTo>
                      <a:pt x="1237" y="276"/>
                    </a:lnTo>
                    <a:lnTo>
                      <a:pt x="1239" y="271"/>
                    </a:lnTo>
                    <a:lnTo>
                      <a:pt x="1239" y="267"/>
                    </a:lnTo>
                    <a:lnTo>
                      <a:pt x="1239" y="263"/>
                    </a:lnTo>
                    <a:lnTo>
                      <a:pt x="1237" y="258"/>
                    </a:lnTo>
                    <a:lnTo>
                      <a:pt x="1235" y="253"/>
                    </a:lnTo>
                    <a:lnTo>
                      <a:pt x="1234" y="248"/>
                    </a:lnTo>
                    <a:lnTo>
                      <a:pt x="1233" y="242"/>
                    </a:lnTo>
                    <a:lnTo>
                      <a:pt x="1233" y="236"/>
                    </a:lnTo>
                    <a:lnTo>
                      <a:pt x="1234" y="230"/>
                    </a:lnTo>
                    <a:lnTo>
                      <a:pt x="1236" y="223"/>
                    </a:lnTo>
                    <a:lnTo>
                      <a:pt x="1239" y="217"/>
                    </a:lnTo>
                    <a:lnTo>
                      <a:pt x="1242" y="210"/>
                    </a:lnTo>
                    <a:lnTo>
                      <a:pt x="1253" y="195"/>
                    </a:lnTo>
                    <a:lnTo>
                      <a:pt x="1262" y="182"/>
                    </a:lnTo>
                    <a:lnTo>
                      <a:pt x="1271" y="171"/>
                    </a:lnTo>
                    <a:lnTo>
                      <a:pt x="1278" y="167"/>
                    </a:lnTo>
                    <a:lnTo>
                      <a:pt x="1283" y="164"/>
                    </a:lnTo>
                    <a:lnTo>
                      <a:pt x="1287" y="163"/>
                    </a:lnTo>
                    <a:lnTo>
                      <a:pt x="1290" y="163"/>
                    </a:lnTo>
                    <a:lnTo>
                      <a:pt x="1292" y="166"/>
                    </a:lnTo>
                    <a:lnTo>
                      <a:pt x="1296" y="167"/>
                    </a:lnTo>
                    <a:lnTo>
                      <a:pt x="1298" y="170"/>
                    </a:lnTo>
                    <a:lnTo>
                      <a:pt x="1302" y="174"/>
                    </a:lnTo>
                    <a:lnTo>
                      <a:pt x="1304" y="176"/>
                    </a:lnTo>
                    <a:lnTo>
                      <a:pt x="1307" y="179"/>
                    </a:lnTo>
                    <a:lnTo>
                      <a:pt x="1310" y="179"/>
                    </a:lnTo>
                    <a:lnTo>
                      <a:pt x="1312" y="177"/>
                    </a:lnTo>
                    <a:lnTo>
                      <a:pt x="1315" y="175"/>
                    </a:lnTo>
                    <a:lnTo>
                      <a:pt x="1315" y="170"/>
                    </a:lnTo>
                    <a:lnTo>
                      <a:pt x="1315" y="163"/>
                    </a:lnTo>
                    <a:lnTo>
                      <a:pt x="1313" y="151"/>
                    </a:lnTo>
                    <a:lnTo>
                      <a:pt x="1315" y="143"/>
                    </a:lnTo>
                    <a:lnTo>
                      <a:pt x="1316" y="141"/>
                    </a:lnTo>
                    <a:lnTo>
                      <a:pt x="1318" y="137"/>
                    </a:lnTo>
                    <a:lnTo>
                      <a:pt x="1322" y="136"/>
                    </a:lnTo>
                    <a:lnTo>
                      <a:pt x="1325" y="135"/>
                    </a:lnTo>
                    <a:lnTo>
                      <a:pt x="1331" y="133"/>
                    </a:lnTo>
                    <a:lnTo>
                      <a:pt x="1338" y="135"/>
                    </a:lnTo>
                    <a:lnTo>
                      <a:pt x="1354" y="136"/>
                    </a:lnTo>
                    <a:lnTo>
                      <a:pt x="1369" y="139"/>
                    </a:lnTo>
                    <a:lnTo>
                      <a:pt x="1382" y="143"/>
                    </a:lnTo>
                    <a:lnTo>
                      <a:pt x="1392" y="148"/>
                    </a:lnTo>
                    <a:lnTo>
                      <a:pt x="1399" y="152"/>
                    </a:lnTo>
                    <a:lnTo>
                      <a:pt x="1403" y="158"/>
                    </a:lnTo>
                    <a:lnTo>
                      <a:pt x="1405" y="163"/>
                    </a:lnTo>
                    <a:lnTo>
                      <a:pt x="1407" y="170"/>
                    </a:lnTo>
                    <a:lnTo>
                      <a:pt x="1409" y="173"/>
                    </a:lnTo>
                    <a:lnTo>
                      <a:pt x="1411" y="176"/>
                    </a:lnTo>
                    <a:lnTo>
                      <a:pt x="1413" y="177"/>
                    </a:lnTo>
                    <a:lnTo>
                      <a:pt x="1416" y="179"/>
                    </a:lnTo>
                    <a:lnTo>
                      <a:pt x="1417" y="180"/>
                    </a:lnTo>
                    <a:lnTo>
                      <a:pt x="1418" y="180"/>
                    </a:lnTo>
                    <a:lnTo>
                      <a:pt x="1419" y="179"/>
                    </a:lnTo>
                    <a:lnTo>
                      <a:pt x="1422" y="179"/>
                    </a:lnTo>
                    <a:lnTo>
                      <a:pt x="1423" y="179"/>
                    </a:lnTo>
                    <a:lnTo>
                      <a:pt x="1425" y="177"/>
                    </a:lnTo>
                    <a:lnTo>
                      <a:pt x="1426" y="177"/>
                    </a:lnTo>
                    <a:lnTo>
                      <a:pt x="1428" y="176"/>
                    </a:lnTo>
                    <a:close/>
                  </a:path>
                </a:pathLst>
              </a:custGeom>
              <a:solidFill>
                <a:srgbClr val="75AED5"/>
              </a:solidFill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165" name="组合 164">
                <a:extLst>
                  <a:ext uri="{FF2B5EF4-FFF2-40B4-BE49-F238E27FC236}">
                    <a16:creationId xmlns:a16="http://schemas.microsoft.com/office/drawing/2014/main" id="{077C0B25-0473-401A-848B-EE029E1BD58B}"/>
                  </a:ext>
                </a:extLst>
              </p:cNvPr>
              <p:cNvGrpSpPr/>
              <p:nvPr/>
            </p:nvGrpSpPr>
            <p:grpSpPr>
              <a:xfrm>
                <a:off x="4893792" y="5020547"/>
                <a:ext cx="78932" cy="65777"/>
                <a:chOff x="4893792" y="5020547"/>
                <a:chExt cx="78932" cy="65777"/>
              </a:xfrm>
              <a:solidFill>
                <a:srgbClr val="0070BC"/>
              </a:solidFill>
            </p:grpSpPr>
            <p:sp>
              <p:nvSpPr>
                <p:cNvPr id="216" name="Freeform 75">
                  <a:extLst>
                    <a:ext uri="{FF2B5EF4-FFF2-40B4-BE49-F238E27FC236}">
                      <a16:creationId xmlns:a16="http://schemas.microsoft.com/office/drawing/2014/main" id="{A6E1EB1A-643C-480B-8FF9-33502DEBE80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893792" y="5020547"/>
                  <a:ext cx="78932" cy="65777"/>
                </a:xfrm>
                <a:custGeom>
                  <a:avLst/>
                  <a:gdLst>
                    <a:gd name="T0" fmla="*/ 154 w 213"/>
                    <a:gd name="T1" fmla="*/ 3 h 153"/>
                    <a:gd name="T2" fmla="*/ 166 w 213"/>
                    <a:gd name="T3" fmla="*/ 5 h 153"/>
                    <a:gd name="T4" fmla="*/ 175 w 213"/>
                    <a:gd name="T5" fmla="*/ 13 h 153"/>
                    <a:gd name="T6" fmla="*/ 182 w 213"/>
                    <a:gd name="T7" fmla="*/ 17 h 153"/>
                    <a:gd name="T8" fmla="*/ 162 w 213"/>
                    <a:gd name="T9" fmla="*/ 26 h 153"/>
                    <a:gd name="T10" fmla="*/ 132 w 213"/>
                    <a:gd name="T11" fmla="*/ 33 h 153"/>
                    <a:gd name="T12" fmla="*/ 135 w 213"/>
                    <a:gd name="T13" fmla="*/ 43 h 153"/>
                    <a:gd name="T14" fmla="*/ 141 w 213"/>
                    <a:gd name="T15" fmla="*/ 55 h 153"/>
                    <a:gd name="T16" fmla="*/ 151 w 213"/>
                    <a:gd name="T17" fmla="*/ 46 h 153"/>
                    <a:gd name="T18" fmla="*/ 169 w 213"/>
                    <a:gd name="T19" fmla="*/ 40 h 153"/>
                    <a:gd name="T20" fmla="*/ 180 w 213"/>
                    <a:gd name="T21" fmla="*/ 29 h 153"/>
                    <a:gd name="T22" fmla="*/ 189 w 213"/>
                    <a:gd name="T23" fmla="*/ 28 h 153"/>
                    <a:gd name="T24" fmla="*/ 195 w 213"/>
                    <a:gd name="T25" fmla="*/ 38 h 153"/>
                    <a:gd name="T26" fmla="*/ 200 w 213"/>
                    <a:gd name="T27" fmla="*/ 41 h 153"/>
                    <a:gd name="T28" fmla="*/ 209 w 213"/>
                    <a:gd name="T29" fmla="*/ 34 h 153"/>
                    <a:gd name="T30" fmla="*/ 212 w 213"/>
                    <a:gd name="T31" fmla="*/ 46 h 153"/>
                    <a:gd name="T32" fmla="*/ 204 w 213"/>
                    <a:gd name="T33" fmla="*/ 63 h 153"/>
                    <a:gd name="T34" fmla="*/ 188 w 213"/>
                    <a:gd name="T35" fmla="*/ 60 h 153"/>
                    <a:gd name="T36" fmla="*/ 168 w 213"/>
                    <a:gd name="T37" fmla="*/ 60 h 153"/>
                    <a:gd name="T38" fmla="*/ 167 w 213"/>
                    <a:gd name="T39" fmla="*/ 78 h 153"/>
                    <a:gd name="T40" fmla="*/ 177 w 213"/>
                    <a:gd name="T41" fmla="*/ 89 h 153"/>
                    <a:gd name="T42" fmla="*/ 183 w 213"/>
                    <a:gd name="T43" fmla="*/ 117 h 153"/>
                    <a:gd name="T44" fmla="*/ 179 w 213"/>
                    <a:gd name="T45" fmla="*/ 118 h 153"/>
                    <a:gd name="T46" fmla="*/ 170 w 213"/>
                    <a:gd name="T47" fmla="*/ 102 h 153"/>
                    <a:gd name="T48" fmla="*/ 158 w 213"/>
                    <a:gd name="T49" fmla="*/ 105 h 153"/>
                    <a:gd name="T50" fmla="*/ 162 w 213"/>
                    <a:gd name="T51" fmla="*/ 133 h 153"/>
                    <a:gd name="T52" fmla="*/ 149 w 213"/>
                    <a:gd name="T53" fmla="*/ 146 h 153"/>
                    <a:gd name="T54" fmla="*/ 126 w 213"/>
                    <a:gd name="T55" fmla="*/ 141 h 153"/>
                    <a:gd name="T56" fmla="*/ 120 w 213"/>
                    <a:gd name="T57" fmla="*/ 146 h 153"/>
                    <a:gd name="T58" fmla="*/ 113 w 213"/>
                    <a:gd name="T59" fmla="*/ 152 h 153"/>
                    <a:gd name="T60" fmla="*/ 108 w 213"/>
                    <a:gd name="T61" fmla="*/ 146 h 153"/>
                    <a:gd name="T62" fmla="*/ 112 w 213"/>
                    <a:gd name="T63" fmla="*/ 121 h 153"/>
                    <a:gd name="T64" fmla="*/ 111 w 213"/>
                    <a:gd name="T65" fmla="*/ 108 h 153"/>
                    <a:gd name="T66" fmla="*/ 123 w 213"/>
                    <a:gd name="T67" fmla="*/ 108 h 153"/>
                    <a:gd name="T68" fmla="*/ 133 w 213"/>
                    <a:gd name="T69" fmla="*/ 105 h 153"/>
                    <a:gd name="T70" fmla="*/ 131 w 213"/>
                    <a:gd name="T71" fmla="*/ 99 h 153"/>
                    <a:gd name="T72" fmla="*/ 122 w 213"/>
                    <a:gd name="T73" fmla="*/ 95 h 153"/>
                    <a:gd name="T74" fmla="*/ 112 w 213"/>
                    <a:gd name="T75" fmla="*/ 73 h 153"/>
                    <a:gd name="T76" fmla="*/ 91 w 213"/>
                    <a:gd name="T77" fmla="*/ 70 h 153"/>
                    <a:gd name="T78" fmla="*/ 48 w 213"/>
                    <a:gd name="T79" fmla="*/ 76 h 153"/>
                    <a:gd name="T80" fmla="*/ 19 w 213"/>
                    <a:gd name="T81" fmla="*/ 73 h 153"/>
                    <a:gd name="T82" fmla="*/ 20 w 213"/>
                    <a:gd name="T83" fmla="*/ 60 h 153"/>
                    <a:gd name="T84" fmla="*/ 56 w 213"/>
                    <a:gd name="T85" fmla="*/ 34 h 153"/>
                    <a:gd name="T86" fmla="*/ 75 w 213"/>
                    <a:gd name="T87" fmla="*/ 27 h 153"/>
                    <a:gd name="T88" fmla="*/ 81 w 213"/>
                    <a:gd name="T89" fmla="*/ 14 h 153"/>
                    <a:gd name="T90" fmla="*/ 116 w 213"/>
                    <a:gd name="T91" fmla="*/ 3 h 153"/>
                    <a:gd name="T92" fmla="*/ 3 w 213"/>
                    <a:gd name="T93" fmla="*/ 128 h 153"/>
                    <a:gd name="T94" fmla="*/ 26 w 213"/>
                    <a:gd name="T95" fmla="*/ 112 h 153"/>
                    <a:gd name="T96" fmla="*/ 54 w 213"/>
                    <a:gd name="T97" fmla="*/ 99 h 153"/>
                    <a:gd name="T98" fmla="*/ 74 w 213"/>
                    <a:gd name="T99" fmla="*/ 83 h 153"/>
                    <a:gd name="T100" fmla="*/ 79 w 213"/>
                    <a:gd name="T101" fmla="*/ 86 h 153"/>
                    <a:gd name="T102" fmla="*/ 72 w 213"/>
                    <a:gd name="T103" fmla="*/ 102 h 153"/>
                    <a:gd name="T104" fmla="*/ 70 w 213"/>
                    <a:gd name="T105" fmla="*/ 117 h 153"/>
                    <a:gd name="T106" fmla="*/ 63 w 213"/>
                    <a:gd name="T107" fmla="*/ 123 h 153"/>
                    <a:gd name="T108" fmla="*/ 66 w 213"/>
                    <a:gd name="T109" fmla="*/ 137 h 153"/>
                    <a:gd name="T110" fmla="*/ 57 w 213"/>
                    <a:gd name="T111" fmla="*/ 142 h 153"/>
                    <a:gd name="T112" fmla="*/ 45 w 213"/>
                    <a:gd name="T113" fmla="*/ 134 h 153"/>
                    <a:gd name="T114" fmla="*/ 35 w 213"/>
                    <a:gd name="T115" fmla="*/ 139 h 153"/>
                    <a:gd name="T116" fmla="*/ 10 w 213"/>
                    <a:gd name="T117" fmla="*/ 149 h 153"/>
                    <a:gd name="T118" fmla="*/ 0 w 213"/>
                    <a:gd name="T119" fmla="*/ 141 h 1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213" h="153">
                      <a:moveTo>
                        <a:pt x="149" y="0"/>
                      </a:moveTo>
                      <a:lnTo>
                        <a:pt x="150" y="2"/>
                      </a:lnTo>
                      <a:lnTo>
                        <a:pt x="151" y="3"/>
                      </a:lnTo>
                      <a:lnTo>
                        <a:pt x="154" y="3"/>
                      </a:lnTo>
                      <a:lnTo>
                        <a:pt x="155" y="3"/>
                      </a:lnTo>
                      <a:lnTo>
                        <a:pt x="160" y="3"/>
                      </a:lnTo>
                      <a:lnTo>
                        <a:pt x="163" y="4"/>
                      </a:lnTo>
                      <a:lnTo>
                        <a:pt x="166" y="5"/>
                      </a:lnTo>
                      <a:lnTo>
                        <a:pt x="167" y="9"/>
                      </a:lnTo>
                      <a:lnTo>
                        <a:pt x="168" y="10"/>
                      </a:lnTo>
                      <a:lnTo>
                        <a:pt x="171" y="13"/>
                      </a:lnTo>
                      <a:lnTo>
                        <a:pt x="175" y="13"/>
                      </a:lnTo>
                      <a:lnTo>
                        <a:pt x="179" y="13"/>
                      </a:lnTo>
                      <a:lnTo>
                        <a:pt x="182" y="14"/>
                      </a:lnTo>
                      <a:lnTo>
                        <a:pt x="183" y="15"/>
                      </a:lnTo>
                      <a:lnTo>
                        <a:pt x="182" y="17"/>
                      </a:lnTo>
                      <a:lnTo>
                        <a:pt x="177" y="20"/>
                      </a:lnTo>
                      <a:lnTo>
                        <a:pt x="173" y="22"/>
                      </a:lnTo>
                      <a:lnTo>
                        <a:pt x="168" y="24"/>
                      </a:lnTo>
                      <a:lnTo>
                        <a:pt x="162" y="26"/>
                      </a:lnTo>
                      <a:lnTo>
                        <a:pt x="152" y="27"/>
                      </a:lnTo>
                      <a:lnTo>
                        <a:pt x="142" y="28"/>
                      </a:lnTo>
                      <a:lnTo>
                        <a:pt x="135" y="32"/>
                      </a:lnTo>
                      <a:lnTo>
                        <a:pt x="132" y="33"/>
                      </a:lnTo>
                      <a:lnTo>
                        <a:pt x="130" y="34"/>
                      </a:lnTo>
                      <a:lnTo>
                        <a:pt x="130" y="36"/>
                      </a:lnTo>
                      <a:lnTo>
                        <a:pt x="131" y="38"/>
                      </a:lnTo>
                      <a:lnTo>
                        <a:pt x="135" y="43"/>
                      </a:lnTo>
                      <a:lnTo>
                        <a:pt x="137" y="52"/>
                      </a:lnTo>
                      <a:lnTo>
                        <a:pt x="138" y="54"/>
                      </a:lnTo>
                      <a:lnTo>
                        <a:pt x="139" y="55"/>
                      </a:lnTo>
                      <a:lnTo>
                        <a:pt x="141" y="55"/>
                      </a:lnTo>
                      <a:lnTo>
                        <a:pt x="142" y="55"/>
                      </a:lnTo>
                      <a:lnTo>
                        <a:pt x="145" y="54"/>
                      </a:lnTo>
                      <a:lnTo>
                        <a:pt x="148" y="51"/>
                      </a:lnTo>
                      <a:lnTo>
                        <a:pt x="151" y="46"/>
                      </a:lnTo>
                      <a:lnTo>
                        <a:pt x="156" y="42"/>
                      </a:lnTo>
                      <a:lnTo>
                        <a:pt x="161" y="41"/>
                      </a:lnTo>
                      <a:lnTo>
                        <a:pt x="164" y="40"/>
                      </a:lnTo>
                      <a:lnTo>
                        <a:pt x="169" y="40"/>
                      </a:lnTo>
                      <a:lnTo>
                        <a:pt x="173" y="39"/>
                      </a:lnTo>
                      <a:lnTo>
                        <a:pt x="175" y="36"/>
                      </a:lnTo>
                      <a:lnTo>
                        <a:pt x="179" y="32"/>
                      </a:lnTo>
                      <a:lnTo>
                        <a:pt x="180" y="29"/>
                      </a:lnTo>
                      <a:lnTo>
                        <a:pt x="182" y="28"/>
                      </a:lnTo>
                      <a:lnTo>
                        <a:pt x="185" y="27"/>
                      </a:lnTo>
                      <a:lnTo>
                        <a:pt x="187" y="27"/>
                      </a:lnTo>
                      <a:lnTo>
                        <a:pt x="189" y="28"/>
                      </a:lnTo>
                      <a:lnTo>
                        <a:pt x="192" y="29"/>
                      </a:lnTo>
                      <a:lnTo>
                        <a:pt x="194" y="30"/>
                      </a:lnTo>
                      <a:lnTo>
                        <a:pt x="194" y="33"/>
                      </a:lnTo>
                      <a:lnTo>
                        <a:pt x="195" y="38"/>
                      </a:lnTo>
                      <a:lnTo>
                        <a:pt x="196" y="40"/>
                      </a:lnTo>
                      <a:lnTo>
                        <a:pt x="198" y="41"/>
                      </a:lnTo>
                      <a:lnTo>
                        <a:pt x="199" y="41"/>
                      </a:lnTo>
                      <a:lnTo>
                        <a:pt x="200" y="41"/>
                      </a:lnTo>
                      <a:lnTo>
                        <a:pt x="201" y="39"/>
                      </a:lnTo>
                      <a:lnTo>
                        <a:pt x="204" y="36"/>
                      </a:lnTo>
                      <a:lnTo>
                        <a:pt x="207" y="34"/>
                      </a:lnTo>
                      <a:lnTo>
                        <a:pt x="209" y="34"/>
                      </a:lnTo>
                      <a:lnTo>
                        <a:pt x="212" y="35"/>
                      </a:lnTo>
                      <a:lnTo>
                        <a:pt x="213" y="38"/>
                      </a:lnTo>
                      <a:lnTo>
                        <a:pt x="213" y="41"/>
                      </a:lnTo>
                      <a:lnTo>
                        <a:pt x="212" y="46"/>
                      </a:lnTo>
                      <a:lnTo>
                        <a:pt x="209" y="51"/>
                      </a:lnTo>
                      <a:lnTo>
                        <a:pt x="208" y="55"/>
                      </a:lnTo>
                      <a:lnTo>
                        <a:pt x="206" y="61"/>
                      </a:lnTo>
                      <a:lnTo>
                        <a:pt x="204" y="63"/>
                      </a:lnTo>
                      <a:lnTo>
                        <a:pt x="201" y="64"/>
                      </a:lnTo>
                      <a:lnTo>
                        <a:pt x="199" y="65"/>
                      </a:lnTo>
                      <a:lnTo>
                        <a:pt x="196" y="64"/>
                      </a:lnTo>
                      <a:lnTo>
                        <a:pt x="188" y="60"/>
                      </a:lnTo>
                      <a:lnTo>
                        <a:pt x="180" y="59"/>
                      </a:lnTo>
                      <a:lnTo>
                        <a:pt x="175" y="59"/>
                      </a:lnTo>
                      <a:lnTo>
                        <a:pt x="171" y="59"/>
                      </a:lnTo>
                      <a:lnTo>
                        <a:pt x="168" y="60"/>
                      </a:lnTo>
                      <a:lnTo>
                        <a:pt x="167" y="63"/>
                      </a:lnTo>
                      <a:lnTo>
                        <a:pt x="166" y="67"/>
                      </a:lnTo>
                      <a:lnTo>
                        <a:pt x="166" y="74"/>
                      </a:lnTo>
                      <a:lnTo>
                        <a:pt x="167" y="78"/>
                      </a:lnTo>
                      <a:lnTo>
                        <a:pt x="168" y="80"/>
                      </a:lnTo>
                      <a:lnTo>
                        <a:pt x="170" y="83"/>
                      </a:lnTo>
                      <a:lnTo>
                        <a:pt x="173" y="85"/>
                      </a:lnTo>
                      <a:lnTo>
                        <a:pt x="177" y="89"/>
                      </a:lnTo>
                      <a:lnTo>
                        <a:pt x="181" y="95"/>
                      </a:lnTo>
                      <a:lnTo>
                        <a:pt x="183" y="101"/>
                      </a:lnTo>
                      <a:lnTo>
                        <a:pt x="183" y="110"/>
                      </a:lnTo>
                      <a:lnTo>
                        <a:pt x="183" y="117"/>
                      </a:lnTo>
                      <a:lnTo>
                        <a:pt x="181" y="121"/>
                      </a:lnTo>
                      <a:lnTo>
                        <a:pt x="180" y="121"/>
                      </a:lnTo>
                      <a:lnTo>
                        <a:pt x="179" y="120"/>
                      </a:lnTo>
                      <a:lnTo>
                        <a:pt x="179" y="118"/>
                      </a:lnTo>
                      <a:lnTo>
                        <a:pt x="177" y="117"/>
                      </a:lnTo>
                      <a:lnTo>
                        <a:pt x="176" y="112"/>
                      </a:lnTo>
                      <a:lnTo>
                        <a:pt x="174" y="106"/>
                      </a:lnTo>
                      <a:lnTo>
                        <a:pt x="170" y="102"/>
                      </a:lnTo>
                      <a:lnTo>
                        <a:pt x="166" y="99"/>
                      </a:lnTo>
                      <a:lnTo>
                        <a:pt x="162" y="101"/>
                      </a:lnTo>
                      <a:lnTo>
                        <a:pt x="160" y="102"/>
                      </a:lnTo>
                      <a:lnTo>
                        <a:pt x="158" y="105"/>
                      </a:lnTo>
                      <a:lnTo>
                        <a:pt x="160" y="111"/>
                      </a:lnTo>
                      <a:lnTo>
                        <a:pt x="162" y="118"/>
                      </a:lnTo>
                      <a:lnTo>
                        <a:pt x="162" y="128"/>
                      </a:lnTo>
                      <a:lnTo>
                        <a:pt x="162" y="133"/>
                      </a:lnTo>
                      <a:lnTo>
                        <a:pt x="161" y="137"/>
                      </a:lnTo>
                      <a:lnTo>
                        <a:pt x="158" y="141"/>
                      </a:lnTo>
                      <a:lnTo>
                        <a:pt x="156" y="143"/>
                      </a:lnTo>
                      <a:lnTo>
                        <a:pt x="149" y="146"/>
                      </a:lnTo>
                      <a:lnTo>
                        <a:pt x="142" y="146"/>
                      </a:lnTo>
                      <a:lnTo>
                        <a:pt x="135" y="145"/>
                      </a:lnTo>
                      <a:lnTo>
                        <a:pt x="129" y="142"/>
                      </a:lnTo>
                      <a:lnTo>
                        <a:pt x="126" y="141"/>
                      </a:lnTo>
                      <a:lnTo>
                        <a:pt x="125" y="141"/>
                      </a:lnTo>
                      <a:lnTo>
                        <a:pt x="124" y="141"/>
                      </a:lnTo>
                      <a:lnTo>
                        <a:pt x="123" y="142"/>
                      </a:lnTo>
                      <a:lnTo>
                        <a:pt x="120" y="146"/>
                      </a:lnTo>
                      <a:lnTo>
                        <a:pt x="118" y="150"/>
                      </a:lnTo>
                      <a:lnTo>
                        <a:pt x="117" y="152"/>
                      </a:lnTo>
                      <a:lnTo>
                        <a:pt x="116" y="153"/>
                      </a:lnTo>
                      <a:lnTo>
                        <a:pt x="113" y="152"/>
                      </a:lnTo>
                      <a:lnTo>
                        <a:pt x="112" y="152"/>
                      </a:lnTo>
                      <a:lnTo>
                        <a:pt x="111" y="150"/>
                      </a:lnTo>
                      <a:lnTo>
                        <a:pt x="108" y="148"/>
                      </a:lnTo>
                      <a:lnTo>
                        <a:pt x="108" y="146"/>
                      </a:lnTo>
                      <a:lnTo>
                        <a:pt x="108" y="143"/>
                      </a:lnTo>
                      <a:lnTo>
                        <a:pt x="111" y="135"/>
                      </a:lnTo>
                      <a:lnTo>
                        <a:pt x="113" y="126"/>
                      </a:lnTo>
                      <a:lnTo>
                        <a:pt x="112" y="121"/>
                      </a:lnTo>
                      <a:lnTo>
                        <a:pt x="110" y="116"/>
                      </a:lnTo>
                      <a:lnTo>
                        <a:pt x="108" y="112"/>
                      </a:lnTo>
                      <a:lnTo>
                        <a:pt x="110" y="109"/>
                      </a:lnTo>
                      <a:lnTo>
                        <a:pt x="111" y="108"/>
                      </a:lnTo>
                      <a:lnTo>
                        <a:pt x="113" y="106"/>
                      </a:lnTo>
                      <a:lnTo>
                        <a:pt x="114" y="106"/>
                      </a:lnTo>
                      <a:lnTo>
                        <a:pt x="118" y="106"/>
                      </a:lnTo>
                      <a:lnTo>
                        <a:pt x="123" y="108"/>
                      </a:lnTo>
                      <a:lnTo>
                        <a:pt x="127" y="109"/>
                      </a:lnTo>
                      <a:lnTo>
                        <a:pt x="130" y="108"/>
                      </a:lnTo>
                      <a:lnTo>
                        <a:pt x="132" y="108"/>
                      </a:lnTo>
                      <a:lnTo>
                        <a:pt x="133" y="105"/>
                      </a:lnTo>
                      <a:lnTo>
                        <a:pt x="133" y="104"/>
                      </a:lnTo>
                      <a:lnTo>
                        <a:pt x="133" y="103"/>
                      </a:lnTo>
                      <a:lnTo>
                        <a:pt x="133" y="101"/>
                      </a:lnTo>
                      <a:lnTo>
                        <a:pt x="131" y="99"/>
                      </a:lnTo>
                      <a:lnTo>
                        <a:pt x="129" y="99"/>
                      </a:lnTo>
                      <a:lnTo>
                        <a:pt x="126" y="98"/>
                      </a:lnTo>
                      <a:lnTo>
                        <a:pt x="124" y="97"/>
                      </a:lnTo>
                      <a:lnTo>
                        <a:pt x="122" y="95"/>
                      </a:lnTo>
                      <a:lnTo>
                        <a:pt x="119" y="92"/>
                      </a:lnTo>
                      <a:lnTo>
                        <a:pt x="114" y="85"/>
                      </a:lnTo>
                      <a:lnTo>
                        <a:pt x="113" y="77"/>
                      </a:lnTo>
                      <a:lnTo>
                        <a:pt x="112" y="73"/>
                      </a:lnTo>
                      <a:lnTo>
                        <a:pt x="110" y="71"/>
                      </a:lnTo>
                      <a:lnTo>
                        <a:pt x="106" y="70"/>
                      </a:lnTo>
                      <a:lnTo>
                        <a:pt x="101" y="68"/>
                      </a:lnTo>
                      <a:lnTo>
                        <a:pt x="91" y="70"/>
                      </a:lnTo>
                      <a:lnTo>
                        <a:pt x="79" y="72"/>
                      </a:lnTo>
                      <a:lnTo>
                        <a:pt x="68" y="76"/>
                      </a:lnTo>
                      <a:lnTo>
                        <a:pt x="57" y="76"/>
                      </a:lnTo>
                      <a:lnTo>
                        <a:pt x="48" y="76"/>
                      </a:lnTo>
                      <a:lnTo>
                        <a:pt x="37" y="76"/>
                      </a:lnTo>
                      <a:lnTo>
                        <a:pt x="29" y="76"/>
                      </a:lnTo>
                      <a:lnTo>
                        <a:pt x="22" y="74"/>
                      </a:lnTo>
                      <a:lnTo>
                        <a:pt x="19" y="73"/>
                      </a:lnTo>
                      <a:lnTo>
                        <a:pt x="18" y="72"/>
                      </a:lnTo>
                      <a:lnTo>
                        <a:pt x="17" y="70"/>
                      </a:lnTo>
                      <a:lnTo>
                        <a:pt x="17" y="67"/>
                      </a:lnTo>
                      <a:lnTo>
                        <a:pt x="20" y="60"/>
                      </a:lnTo>
                      <a:lnTo>
                        <a:pt x="28" y="52"/>
                      </a:lnTo>
                      <a:lnTo>
                        <a:pt x="35" y="45"/>
                      </a:lnTo>
                      <a:lnTo>
                        <a:pt x="43" y="40"/>
                      </a:lnTo>
                      <a:lnTo>
                        <a:pt x="56" y="34"/>
                      </a:lnTo>
                      <a:lnTo>
                        <a:pt x="66" y="32"/>
                      </a:lnTo>
                      <a:lnTo>
                        <a:pt x="69" y="30"/>
                      </a:lnTo>
                      <a:lnTo>
                        <a:pt x="73" y="29"/>
                      </a:lnTo>
                      <a:lnTo>
                        <a:pt x="75" y="27"/>
                      </a:lnTo>
                      <a:lnTo>
                        <a:pt x="78" y="23"/>
                      </a:lnTo>
                      <a:lnTo>
                        <a:pt x="80" y="19"/>
                      </a:lnTo>
                      <a:lnTo>
                        <a:pt x="80" y="16"/>
                      </a:lnTo>
                      <a:lnTo>
                        <a:pt x="81" y="14"/>
                      </a:lnTo>
                      <a:lnTo>
                        <a:pt x="88" y="10"/>
                      </a:lnTo>
                      <a:lnTo>
                        <a:pt x="97" y="7"/>
                      </a:lnTo>
                      <a:lnTo>
                        <a:pt x="105" y="4"/>
                      </a:lnTo>
                      <a:lnTo>
                        <a:pt x="116" y="3"/>
                      </a:lnTo>
                      <a:lnTo>
                        <a:pt x="131" y="2"/>
                      </a:lnTo>
                      <a:lnTo>
                        <a:pt x="144" y="1"/>
                      </a:lnTo>
                      <a:lnTo>
                        <a:pt x="149" y="0"/>
                      </a:lnTo>
                      <a:close/>
                      <a:moveTo>
                        <a:pt x="3" y="128"/>
                      </a:moveTo>
                      <a:lnTo>
                        <a:pt x="6" y="123"/>
                      </a:lnTo>
                      <a:lnTo>
                        <a:pt x="11" y="118"/>
                      </a:lnTo>
                      <a:lnTo>
                        <a:pt x="18" y="115"/>
                      </a:lnTo>
                      <a:lnTo>
                        <a:pt x="26" y="112"/>
                      </a:lnTo>
                      <a:lnTo>
                        <a:pt x="35" y="110"/>
                      </a:lnTo>
                      <a:lnTo>
                        <a:pt x="42" y="108"/>
                      </a:lnTo>
                      <a:lnTo>
                        <a:pt x="49" y="103"/>
                      </a:lnTo>
                      <a:lnTo>
                        <a:pt x="54" y="99"/>
                      </a:lnTo>
                      <a:lnTo>
                        <a:pt x="59" y="93"/>
                      </a:lnTo>
                      <a:lnTo>
                        <a:pt x="64" y="89"/>
                      </a:lnTo>
                      <a:lnTo>
                        <a:pt x="69" y="85"/>
                      </a:lnTo>
                      <a:lnTo>
                        <a:pt x="74" y="83"/>
                      </a:lnTo>
                      <a:lnTo>
                        <a:pt x="76" y="83"/>
                      </a:lnTo>
                      <a:lnTo>
                        <a:pt x="78" y="84"/>
                      </a:lnTo>
                      <a:lnTo>
                        <a:pt x="79" y="85"/>
                      </a:lnTo>
                      <a:lnTo>
                        <a:pt x="79" y="86"/>
                      </a:lnTo>
                      <a:lnTo>
                        <a:pt x="78" y="91"/>
                      </a:lnTo>
                      <a:lnTo>
                        <a:pt x="75" y="95"/>
                      </a:lnTo>
                      <a:lnTo>
                        <a:pt x="73" y="98"/>
                      </a:lnTo>
                      <a:lnTo>
                        <a:pt x="72" y="102"/>
                      </a:lnTo>
                      <a:lnTo>
                        <a:pt x="72" y="105"/>
                      </a:lnTo>
                      <a:lnTo>
                        <a:pt x="72" y="110"/>
                      </a:lnTo>
                      <a:lnTo>
                        <a:pt x="72" y="115"/>
                      </a:lnTo>
                      <a:lnTo>
                        <a:pt x="70" y="117"/>
                      </a:lnTo>
                      <a:lnTo>
                        <a:pt x="69" y="120"/>
                      </a:lnTo>
                      <a:lnTo>
                        <a:pt x="66" y="120"/>
                      </a:lnTo>
                      <a:lnTo>
                        <a:pt x="64" y="121"/>
                      </a:lnTo>
                      <a:lnTo>
                        <a:pt x="63" y="123"/>
                      </a:lnTo>
                      <a:lnTo>
                        <a:pt x="63" y="127"/>
                      </a:lnTo>
                      <a:lnTo>
                        <a:pt x="63" y="131"/>
                      </a:lnTo>
                      <a:lnTo>
                        <a:pt x="64" y="135"/>
                      </a:lnTo>
                      <a:lnTo>
                        <a:pt x="66" y="137"/>
                      </a:lnTo>
                      <a:lnTo>
                        <a:pt x="64" y="140"/>
                      </a:lnTo>
                      <a:lnTo>
                        <a:pt x="63" y="142"/>
                      </a:lnTo>
                      <a:lnTo>
                        <a:pt x="60" y="143"/>
                      </a:lnTo>
                      <a:lnTo>
                        <a:pt x="57" y="142"/>
                      </a:lnTo>
                      <a:lnTo>
                        <a:pt x="55" y="141"/>
                      </a:lnTo>
                      <a:lnTo>
                        <a:pt x="53" y="139"/>
                      </a:lnTo>
                      <a:lnTo>
                        <a:pt x="49" y="136"/>
                      </a:lnTo>
                      <a:lnTo>
                        <a:pt x="45" y="134"/>
                      </a:lnTo>
                      <a:lnTo>
                        <a:pt x="43" y="134"/>
                      </a:lnTo>
                      <a:lnTo>
                        <a:pt x="39" y="135"/>
                      </a:lnTo>
                      <a:lnTo>
                        <a:pt x="37" y="136"/>
                      </a:lnTo>
                      <a:lnTo>
                        <a:pt x="35" y="139"/>
                      </a:lnTo>
                      <a:lnTo>
                        <a:pt x="29" y="145"/>
                      </a:lnTo>
                      <a:lnTo>
                        <a:pt x="25" y="148"/>
                      </a:lnTo>
                      <a:lnTo>
                        <a:pt x="19" y="149"/>
                      </a:lnTo>
                      <a:lnTo>
                        <a:pt x="10" y="149"/>
                      </a:lnTo>
                      <a:lnTo>
                        <a:pt x="5" y="148"/>
                      </a:lnTo>
                      <a:lnTo>
                        <a:pt x="1" y="146"/>
                      </a:lnTo>
                      <a:lnTo>
                        <a:pt x="0" y="143"/>
                      </a:lnTo>
                      <a:lnTo>
                        <a:pt x="0" y="141"/>
                      </a:lnTo>
                      <a:lnTo>
                        <a:pt x="1" y="134"/>
                      </a:lnTo>
                      <a:lnTo>
                        <a:pt x="3" y="128"/>
                      </a:ln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 w="6350">
                  <a:noFill/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5"/>
                </a:fillRef>
                <a:effectRef idx="1">
                  <a:schemeClr val="accent5"/>
                </a:effectRef>
                <a:fontRef idx="minor">
                  <a:schemeClr val="lt1"/>
                </a:fontRef>
              </p:style>
              <p:txBody>
                <a:bodyPr vert="horz" wrap="square" lIns="91440" tIns="648000" rIns="91440" bIns="45720" numCol="1" anchor="t" anchorCtr="0" compatLnSpc="1">
                  <a:prstTxWarp prst="textNoShape">
                    <a:avLst/>
                  </a:prstTxWarp>
                </a:bodyPr>
                <a:lstStyle>
                  <a:lvl1pPr marL="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500" b="1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17" name="Freeform 105">
                  <a:extLst>
                    <a:ext uri="{FF2B5EF4-FFF2-40B4-BE49-F238E27FC236}">
                      <a16:creationId xmlns:a16="http://schemas.microsoft.com/office/drawing/2014/main" id="{4FA0B3CE-05DE-4E47-AC41-1DB610CFE979}"/>
                    </a:ext>
                  </a:extLst>
                </p:cNvPr>
                <p:cNvSpPr/>
                <p:nvPr/>
              </p:nvSpPr>
              <p:spPr bwMode="auto">
                <a:xfrm>
                  <a:off x="4893792" y="5046858"/>
                  <a:ext cx="26311" cy="26311"/>
                </a:xfrm>
                <a:custGeom>
                  <a:avLst/>
                  <a:gdLst>
                    <a:gd name="T0" fmla="*/ 2 w 78"/>
                    <a:gd name="T1" fmla="*/ 44 h 64"/>
                    <a:gd name="T2" fmla="*/ 5 w 78"/>
                    <a:gd name="T3" fmla="*/ 38 h 64"/>
                    <a:gd name="T4" fmla="*/ 10 w 78"/>
                    <a:gd name="T5" fmla="*/ 34 h 64"/>
                    <a:gd name="T6" fmla="*/ 17 w 78"/>
                    <a:gd name="T7" fmla="*/ 29 h 64"/>
                    <a:gd name="T8" fmla="*/ 26 w 78"/>
                    <a:gd name="T9" fmla="*/ 27 h 64"/>
                    <a:gd name="T10" fmla="*/ 34 w 78"/>
                    <a:gd name="T11" fmla="*/ 26 h 64"/>
                    <a:gd name="T12" fmla="*/ 41 w 78"/>
                    <a:gd name="T13" fmla="*/ 22 h 64"/>
                    <a:gd name="T14" fmla="*/ 48 w 78"/>
                    <a:gd name="T15" fmla="*/ 19 h 64"/>
                    <a:gd name="T16" fmla="*/ 53 w 78"/>
                    <a:gd name="T17" fmla="*/ 14 h 64"/>
                    <a:gd name="T18" fmla="*/ 60 w 78"/>
                    <a:gd name="T19" fmla="*/ 7 h 64"/>
                    <a:gd name="T20" fmla="*/ 70 w 78"/>
                    <a:gd name="T21" fmla="*/ 1 h 64"/>
                    <a:gd name="T22" fmla="*/ 73 w 78"/>
                    <a:gd name="T23" fmla="*/ 0 h 64"/>
                    <a:gd name="T24" fmla="*/ 77 w 78"/>
                    <a:gd name="T25" fmla="*/ 1 h 64"/>
                    <a:gd name="T26" fmla="*/ 78 w 78"/>
                    <a:gd name="T27" fmla="*/ 4 h 64"/>
                    <a:gd name="T28" fmla="*/ 78 w 78"/>
                    <a:gd name="T29" fmla="*/ 13 h 64"/>
                    <a:gd name="T30" fmla="*/ 76 w 78"/>
                    <a:gd name="T31" fmla="*/ 21 h 64"/>
                    <a:gd name="T32" fmla="*/ 73 w 78"/>
                    <a:gd name="T33" fmla="*/ 31 h 64"/>
                    <a:gd name="T34" fmla="*/ 70 w 78"/>
                    <a:gd name="T35" fmla="*/ 40 h 64"/>
                    <a:gd name="T36" fmla="*/ 67 w 78"/>
                    <a:gd name="T37" fmla="*/ 48 h 64"/>
                    <a:gd name="T38" fmla="*/ 64 w 78"/>
                    <a:gd name="T39" fmla="*/ 54 h 64"/>
                    <a:gd name="T40" fmla="*/ 60 w 78"/>
                    <a:gd name="T41" fmla="*/ 57 h 64"/>
                    <a:gd name="T42" fmla="*/ 58 w 78"/>
                    <a:gd name="T43" fmla="*/ 58 h 64"/>
                    <a:gd name="T44" fmla="*/ 54 w 78"/>
                    <a:gd name="T45" fmla="*/ 57 h 64"/>
                    <a:gd name="T46" fmla="*/ 51 w 78"/>
                    <a:gd name="T47" fmla="*/ 54 h 64"/>
                    <a:gd name="T48" fmla="*/ 46 w 78"/>
                    <a:gd name="T49" fmla="*/ 53 h 64"/>
                    <a:gd name="T50" fmla="*/ 41 w 78"/>
                    <a:gd name="T51" fmla="*/ 52 h 64"/>
                    <a:gd name="T52" fmla="*/ 35 w 78"/>
                    <a:gd name="T53" fmla="*/ 53 h 64"/>
                    <a:gd name="T54" fmla="*/ 21 w 78"/>
                    <a:gd name="T55" fmla="*/ 59 h 64"/>
                    <a:gd name="T56" fmla="*/ 7 w 78"/>
                    <a:gd name="T57" fmla="*/ 64 h 64"/>
                    <a:gd name="T58" fmla="*/ 4 w 78"/>
                    <a:gd name="T59" fmla="*/ 64 h 64"/>
                    <a:gd name="T60" fmla="*/ 2 w 78"/>
                    <a:gd name="T61" fmla="*/ 64 h 64"/>
                    <a:gd name="T62" fmla="*/ 1 w 78"/>
                    <a:gd name="T63" fmla="*/ 63 h 64"/>
                    <a:gd name="T64" fmla="*/ 0 w 78"/>
                    <a:gd name="T65" fmla="*/ 60 h 64"/>
                    <a:gd name="T66" fmla="*/ 0 w 78"/>
                    <a:gd name="T67" fmla="*/ 58 h 64"/>
                    <a:gd name="T68" fmla="*/ 0 w 78"/>
                    <a:gd name="T69" fmla="*/ 54 h 64"/>
                    <a:gd name="T70" fmla="*/ 1 w 78"/>
                    <a:gd name="T71" fmla="*/ 50 h 64"/>
                    <a:gd name="T72" fmla="*/ 2 w 78"/>
                    <a:gd name="T73" fmla="*/ 44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78" h="64">
                      <a:moveTo>
                        <a:pt x="2" y="44"/>
                      </a:moveTo>
                      <a:lnTo>
                        <a:pt x="5" y="38"/>
                      </a:lnTo>
                      <a:lnTo>
                        <a:pt x="10" y="34"/>
                      </a:lnTo>
                      <a:lnTo>
                        <a:pt x="17" y="29"/>
                      </a:lnTo>
                      <a:lnTo>
                        <a:pt x="26" y="27"/>
                      </a:lnTo>
                      <a:lnTo>
                        <a:pt x="34" y="26"/>
                      </a:lnTo>
                      <a:lnTo>
                        <a:pt x="41" y="22"/>
                      </a:lnTo>
                      <a:lnTo>
                        <a:pt x="48" y="19"/>
                      </a:lnTo>
                      <a:lnTo>
                        <a:pt x="53" y="14"/>
                      </a:lnTo>
                      <a:lnTo>
                        <a:pt x="60" y="7"/>
                      </a:lnTo>
                      <a:lnTo>
                        <a:pt x="70" y="1"/>
                      </a:lnTo>
                      <a:lnTo>
                        <a:pt x="73" y="0"/>
                      </a:lnTo>
                      <a:lnTo>
                        <a:pt x="77" y="1"/>
                      </a:lnTo>
                      <a:lnTo>
                        <a:pt x="78" y="4"/>
                      </a:lnTo>
                      <a:lnTo>
                        <a:pt x="78" y="13"/>
                      </a:lnTo>
                      <a:lnTo>
                        <a:pt x="76" y="21"/>
                      </a:lnTo>
                      <a:lnTo>
                        <a:pt x="73" y="31"/>
                      </a:lnTo>
                      <a:lnTo>
                        <a:pt x="70" y="40"/>
                      </a:lnTo>
                      <a:lnTo>
                        <a:pt x="67" y="48"/>
                      </a:lnTo>
                      <a:lnTo>
                        <a:pt x="64" y="54"/>
                      </a:lnTo>
                      <a:lnTo>
                        <a:pt x="60" y="57"/>
                      </a:lnTo>
                      <a:lnTo>
                        <a:pt x="58" y="58"/>
                      </a:lnTo>
                      <a:lnTo>
                        <a:pt x="54" y="57"/>
                      </a:lnTo>
                      <a:lnTo>
                        <a:pt x="51" y="54"/>
                      </a:lnTo>
                      <a:lnTo>
                        <a:pt x="46" y="53"/>
                      </a:lnTo>
                      <a:lnTo>
                        <a:pt x="41" y="52"/>
                      </a:lnTo>
                      <a:lnTo>
                        <a:pt x="35" y="53"/>
                      </a:lnTo>
                      <a:lnTo>
                        <a:pt x="21" y="59"/>
                      </a:lnTo>
                      <a:lnTo>
                        <a:pt x="7" y="64"/>
                      </a:lnTo>
                      <a:lnTo>
                        <a:pt x="4" y="64"/>
                      </a:lnTo>
                      <a:lnTo>
                        <a:pt x="2" y="64"/>
                      </a:lnTo>
                      <a:lnTo>
                        <a:pt x="1" y="63"/>
                      </a:lnTo>
                      <a:lnTo>
                        <a:pt x="0" y="60"/>
                      </a:lnTo>
                      <a:lnTo>
                        <a:pt x="0" y="58"/>
                      </a:lnTo>
                      <a:lnTo>
                        <a:pt x="0" y="54"/>
                      </a:lnTo>
                      <a:lnTo>
                        <a:pt x="1" y="50"/>
                      </a:lnTo>
                      <a:lnTo>
                        <a:pt x="2" y="44"/>
                      </a:ln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 w="6350">
                  <a:noFill/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5"/>
                </a:fillRef>
                <a:effectRef idx="1">
                  <a:schemeClr val="accent5"/>
                </a:effectRef>
                <a:fontRef idx="minor">
                  <a:schemeClr val="lt1"/>
                </a:fontRef>
              </p:style>
              <p:txBody>
                <a:bodyPr vert="horz" wrap="square" lIns="91440" tIns="648000" rIns="91440" bIns="45720" numCol="1" anchor="t" anchorCtr="0" compatLnSpc="1">
                  <a:prstTxWarp prst="textNoShape">
                    <a:avLst/>
                  </a:prstTxWarp>
                </a:bodyPr>
                <a:lstStyle>
                  <a:lvl1pPr marL="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500" b="1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66" name="台湾">
                <a:extLst>
                  <a:ext uri="{FF2B5EF4-FFF2-40B4-BE49-F238E27FC236}">
                    <a16:creationId xmlns:a16="http://schemas.microsoft.com/office/drawing/2014/main" id="{0D3E456E-9916-4BB3-AE0B-BC2EFD06886B}"/>
                  </a:ext>
                </a:extLst>
              </p:cNvPr>
              <p:cNvSpPr/>
              <p:nvPr/>
            </p:nvSpPr>
            <p:spPr bwMode="auto">
              <a:xfrm>
                <a:off x="5788357" y="4507488"/>
                <a:ext cx="236796" cy="539370"/>
              </a:xfrm>
              <a:custGeom>
                <a:avLst/>
                <a:gdLst>
                  <a:gd name="T0" fmla="*/ 213 w 666"/>
                  <a:gd name="T1" fmla="*/ 320 h 1493"/>
                  <a:gd name="T2" fmla="*/ 261 w 666"/>
                  <a:gd name="T3" fmla="*/ 259 h 1493"/>
                  <a:gd name="T4" fmla="*/ 280 w 666"/>
                  <a:gd name="T5" fmla="*/ 186 h 1493"/>
                  <a:gd name="T6" fmla="*/ 306 w 666"/>
                  <a:gd name="T7" fmla="*/ 132 h 1493"/>
                  <a:gd name="T8" fmla="*/ 345 w 666"/>
                  <a:gd name="T9" fmla="*/ 106 h 1493"/>
                  <a:gd name="T10" fmla="*/ 430 w 666"/>
                  <a:gd name="T11" fmla="*/ 66 h 1493"/>
                  <a:gd name="T12" fmla="*/ 446 w 666"/>
                  <a:gd name="T13" fmla="*/ 33 h 1493"/>
                  <a:gd name="T14" fmla="*/ 469 w 666"/>
                  <a:gd name="T15" fmla="*/ 7 h 1493"/>
                  <a:gd name="T16" fmla="*/ 495 w 666"/>
                  <a:gd name="T17" fmla="*/ 0 h 1493"/>
                  <a:gd name="T18" fmla="*/ 522 w 666"/>
                  <a:gd name="T19" fmla="*/ 18 h 1493"/>
                  <a:gd name="T20" fmla="*/ 564 w 666"/>
                  <a:gd name="T21" fmla="*/ 43 h 1493"/>
                  <a:gd name="T22" fmla="*/ 615 w 666"/>
                  <a:gd name="T23" fmla="*/ 45 h 1493"/>
                  <a:gd name="T24" fmla="*/ 652 w 666"/>
                  <a:gd name="T25" fmla="*/ 80 h 1493"/>
                  <a:gd name="T26" fmla="*/ 665 w 666"/>
                  <a:gd name="T27" fmla="*/ 131 h 1493"/>
                  <a:gd name="T28" fmla="*/ 634 w 666"/>
                  <a:gd name="T29" fmla="*/ 168 h 1493"/>
                  <a:gd name="T30" fmla="*/ 625 w 666"/>
                  <a:gd name="T31" fmla="*/ 225 h 1493"/>
                  <a:gd name="T32" fmla="*/ 644 w 666"/>
                  <a:gd name="T33" fmla="*/ 283 h 1493"/>
                  <a:gd name="T34" fmla="*/ 644 w 666"/>
                  <a:gd name="T35" fmla="*/ 366 h 1493"/>
                  <a:gd name="T36" fmla="*/ 606 w 666"/>
                  <a:gd name="T37" fmla="*/ 451 h 1493"/>
                  <a:gd name="T38" fmla="*/ 573 w 666"/>
                  <a:gd name="T39" fmla="*/ 540 h 1493"/>
                  <a:gd name="T40" fmla="*/ 570 w 666"/>
                  <a:gd name="T41" fmla="*/ 674 h 1493"/>
                  <a:gd name="T42" fmla="*/ 553 w 666"/>
                  <a:gd name="T43" fmla="*/ 830 h 1493"/>
                  <a:gd name="T44" fmla="*/ 537 w 666"/>
                  <a:gd name="T45" fmla="*/ 925 h 1493"/>
                  <a:gd name="T46" fmla="*/ 519 w 666"/>
                  <a:gd name="T47" fmla="*/ 995 h 1493"/>
                  <a:gd name="T48" fmla="*/ 433 w 666"/>
                  <a:gd name="T49" fmla="*/ 1135 h 1493"/>
                  <a:gd name="T50" fmla="*/ 388 w 666"/>
                  <a:gd name="T51" fmla="*/ 1214 h 1493"/>
                  <a:gd name="T52" fmla="*/ 370 w 666"/>
                  <a:gd name="T53" fmla="*/ 1310 h 1493"/>
                  <a:gd name="T54" fmla="*/ 384 w 666"/>
                  <a:gd name="T55" fmla="*/ 1374 h 1493"/>
                  <a:gd name="T56" fmla="*/ 386 w 666"/>
                  <a:gd name="T57" fmla="*/ 1426 h 1493"/>
                  <a:gd name="T58" fmla="*/ 373 w 666"/>
                  <a:gd name="T59" fmla="*/ 1455 h 1493"/>
                  <a:gd name="T60" fmla="*/ 387 w 666"/>
                  <a:gd name="T61" fmla="*/ 1486 h 1493"/>
                  <a:gd name="T62" fmla="*/ 374 w 666"/>
                  <a:gd name="T63" fmla="*/ 1492 h 1493"/>
                  <a:gd name="T64" fmla="*/ 343 w 666"/>
                  <a:gd name="T65" fmla="*/ 1463 h 1493"/>
                  <a:gd name="T66" fmla="*/ 310 w 666"/>
                  <a:gd name="T67" fmla="*/ 1455 h 1493"/>
                  <a:gd name="T68" fmla="*/ 299 w 666"/>
                  <a:gd name="T69" fmla="*/ 1413 h 1493"/>
                  <a:gd name="T70" fmla="*/ 270 w 666"/>
                  <a:gd name="T71" fmla="*/ 1331 h 1493"/>
                  <a:gd name="T72" fmla="*/ 228 w 666"/>
                  <a:gd name="T73" fmla="*/ 1287 h 1493"/>
                  <a:gd name="T74" fmla="*/ 132 w 666"/>
                  <a:gd name="T75" fmla="*/ 1240 h 1493"/>
                  <a:gd name="T76" fmla="*/ 119 w 666"/>
                  <a:gd name="T77" fmla="*/ 1215 h 1493"/>
                  <a:gd name="T78" fmla="*/ 88 w 666"/>
                  <a:gd name="T79" fmla="*/ 1158 h 1493"/>
                  <a:gd name="T80" fmla="*/ 41 w 666"/>
                  <a:gd name="T81" fmla="*/ 1058 h 1493"/>
                  <a:gd name="T82" fmla="*/ 14 w 666"/>
                  <a:gd name="T83" fmla="*/ 1044 h 1493"/>
                  <a:gd name="T84" fmla="*/ 2 w 666"/>
                  <a:gd name="T85" fmla="*/ 1009 h 1493"/>
                  <a:gd name="T86" fmla="*/ 12 w 666"/>
                  <a:gd name="T87" fmla="*/ 918 h 1493"/>
                  <a:gd name="T88" fmla="*/ 25 w 666"/>
                  <a:gd name="T89" fmla="*/ 874 h 1493"/>
                  <a:gd name="T90" fmla="*/ 19 w 666"/>
                  <a:gd name="T91" fmla="*/ 813 h 1493"/>
                  <a:gd name="T92" fmla="*/ 9 w 666"/>
                  <a:gd name="T93" fmla="*/ 770 h 1493"/>
                  <a:gd name="T94" fmla="*/ 29 w 666"/>
                  <a:gd name="T95" fmla="*/ 720 h 1493"/>
                  <a:gd name="T96" fmla="*/ 60 w 666"/>
                  <a:gd name="T97" fmla="*/ 691 h 1493"/>
                  <a:gd name="T98" fmla="*/ 52 w 666"/>
                  <a:gd name="T99" fmla="*/ 672 h 1493"/>
                  <a:gd name="T100" fmla="*/ 59 w 666"/>
                  <a:gd name="T101" fmla="*/ 647 h 1493"/>
                  <a:gd name="T102" fmla="*/ 132 w 666"/>
                  <a:gd name="T103" fmla="*/ 501 h 1493"/>
                  <a:gd name="T104" fmla="*/ 151 w 666"/>
                  <a:gd name="T105" fmla="*/ 443 h 1493"/>
                  <a:gd name="T106" fmla="*/ 181 w 666"/>
                  <a:gd name="T107" fmla="*/ 383 h 14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66" h="1493">
                    <a:moveTo>
                      <a:pt x="187" y="371"/>
                    </a:moveTo>
                    <a:lnTo>
                      <a:pt x="195" y="353"/>
                    </a:lnTo>
                    <a:lnTo>
                      <a:pt x="204" y="335"/>
                    </a:lnTo>
                    <a:lnTo>
                      <a:pt x="207" y="327"/>
                    </a:lnTo>
                    <a:lnTo>
                      <a:pt x="213" y="320"/>
                    </a:lnTo>
                    <a:lnTo>
                      <a:pt x="219" y="312"/>
                    </a:lnTo>
                    <a:lnTo>
                      <a:pt x="228" y="303"/>
                    </a:lnTo>
                    <a:lnTo>
                      <a:pt x="241" y="288"/>
                    </a:lnTo>
                    <a:lnTo>
                      <a:pt x="254" y="270"/>
                    </a:lnTo>
                    <a:lnTo>
                      <a:pt x="261" y="259"/>
                    </a:lnTo>
                    <a:lnTo>
                      <a:pt x="266" y="249"/>
                    </a:lnTo>
                    <a:lnTo>
                      <a:pt x="269" y="237"/>
                    </a:lnTo>
                    <a:lnTo>
                      <a:pt x="273" y="224"/>
                    </a:lnTo>
                    <a:lnTo>
                      <a:pt x="276" y="203"/>
                    </a:lnTo>
                    <a:lnTo>
                      <a:pt x="280" y="186"/>
                    </a:lnTo>
                    <a:lnTo>
                      <a:pt x="285" y="168"/>
                    </a:lnTo>
                    <a:lnTo>
                      <a:pt x="292" y="152"/>
                    </a:lnTo>
                    <a:lnTo>
                      <a:pt x="295" y="145"/>
                    </a:lnTo>
                    <a:lnTo>
                      <a:pt x="300" y="138"/>
                    </a:lnTo>
                    <a:lnTo>
                      <a:pt x="306" y="132"/>
                    </a:lnTo>
                    <a:lnTo>
                      <a:pt x="312" y="126"/>
                    </a:lnTo>
                    <a:lnTo>
                      <a:pt x="319" y="120"/>
                    </a:lnTo>
                    <a:lnTo>
                      <a:pt x="326" y="114"/>
                    </a:lnTo>
                    <a:lnTo>
                      <a:pt x="336" y="109"/>
                    </a:lnTo>
                    <a:lnTo>
                      <a:pt x="345" y="106"/>
                    </a:lnTo>
                    <a:lnTo>
                      <a:pt x="381" y="93"/>
                    </a:lnTo>
                    <a:lnTo>
                      <a:pt x="407" y="82"/>
                    </a:lnTo>
                    <a:lnTo>
                      <a:pt x="418" y="77"/>
                    </a:lnTo>
                    <a:lnTo>
                      <a:pt x="426" y="70"/>
                    </a:lnTo>
                    <a:lnTo>
                      <a:pt x="430" y="66"/>
                    </a:lnTo>
                    <a:lnTo>
                      <a:pt x="433" y="60"/>
                    </a:lnTo>
                    <a:lnTo>
                      <a:pt x="437" y="54"/>
                    </a:lnTo>
                    <a:lnTo>
                      <a:pt x="439" y="46"/>
                    </a:lnTo>
                    <a:lnTo>
                      <a:pt x="443" y="39"/>
                    </a:lnTo>
                    <a:lnTo>
                      <a:pt x="446" y="33"/>
                    </a:lnTo>
                    <a:lnTo>
                      <a:pt x="450" y="26"/>
                    </a:lnTo>
                    <a:lnTo>
                      <a:pt x="455" y="22"/>
                    </a:lnTo>
                    <a:lnTo>
                      <a:pt x="458" y="16"/>
                    </a:lnTo>
                    <a:lnTo>
                      <a:pt x="464" y="12"/>
                    </a:lnTo>
                    <a:lnTo>
                      <a:pt x="469" y="7"/>
                    </a:lnTo>
                    <a:lnTo>
                      <a:pt x="474" y="5"/>
                    </a:lnTo>
                    <a:lnTo>
                      <a:pt x="480" y="3"/>
                    </a:lnTo>
                    <a:lnTo>
                      <a:pt x="484" y="0"/>
                    </a:lnTo>
                    <a:lnTo>
                      <a:pt x="490" y="0"/>
                    </a:lnTo>
                    <a:lnTo>
                      <a:pt x="495" y="0"/>
                    </a:lnTo>
                    <a:lnTo>
                      <a:pt x="500" y="1"/>
                    </a:lnTo>
                    <a:lnTo>
                      <a:pt x="505" y="3"/>
                    </a:lnTo>
                    <a:lnTo>
                      <a:pt x="509" y="6"/>
                    </a:lnTo>
                    <a:lnTo>
                      <a:pt x="514" y="10"/>
                    </a:lnTo>
                    <a:lnTo>
                      <a:pt x="522" y="18"/>
                    </a:lnTo>
                    <a:lnTo>
                      <a:pt x="529" y="25"/>
                    </a:lnTo>
                    <a:lnTo>
                      <a:pt x="538" y="31"/>
                    </a:lnTo>
                    <a:lnTo>
                      <a:pt x="546" y="37"/>
                    </a:lnTo>
                    <a:lnTo>
                      <a:pt x="554" y="41"/>
                    </a:lnTo>
                    <a:lnTo>
                      <a:pt x="564" y="43"/>
                    </a:lnTo>
                    <a:lnTo>
                      <a:pt x="573" y="45"/>
                    </a:lnTo>
                    <a:lnTo>
                      <a:pt x="584" y="44"/>
                    </a:lnTo>
                    <a:lnTo>
                      <a:pt x="596" y="44"/>
                    </a:lnTo>
                    <a:lnTo>
                      <a:pt x="606" y="44"/>
                    </a:lnTo>
                    <a:lnTo>
                      <a:pt x="615" y="45"/>
                    </a:lnTo>
                    <a:lnTo>
                      <a:pt x="623" y="49"/>
                    </a:lnTo>
                    <a:lnTo>
                      <a:pt x="631" y="54"/>
                    </a:lnTo>
                    <a:lnTo>
                      <a:pt x="638" y="61"/>
                    </a:lnTo>
                    <a:lnTo>
                      <a:pt x="645" y="69"/>
                    </a:lnTo>
                    <a:lnTo>
                      <a:pt x="652" y="80"/>
                    </a:lnTo>
                    <a:lnTo>
                      <a:pt x="658" y="90"/>
                    </a:lnTo>
                    <a:lnTo>
                      <a:pt x="663" y="101"/>
                    </a:lnTo>
                    <a:lnTo>
                      <a:pt x="665" y="112"/>
                    </a:lnTo>
                    <a:lnTo>
                      <a:pt x="666" y="121"/>
                    </a:lnTo>
                    <a:lnTo>
                      <a:pt x="665" y="131"/>
                    </a:lnTo>
                    <a:lnTo>
                      <a:pt x="661" y="139"/>
                    </a:lnTo>
                    <a:lnTo>
                      <a:pt x="655" y="146"/>
                    </a:lnTo>
                    <a:lnTo>
                      <a:pt x="648" y="152"/>
                    </a:lnTo>
                    <a:lnTo>
                      <a:pt x="641" y="159"/>
                    </a:lnTo>
                    <a:lnTo>
                      <a:pt x="634" y="168"/>
                    </a:lnTo>
                    <a:lnTo>
                      <a:pt x="628" y="178"/>
                    </a:lnTo>
                    <a:lnTo>
                      <a:pt x="625" y="190"/>
                    </a:lnTo>
                    <a:lnTo>
                      <a:pt x="623" y="203"/>
                    </a:lnTo>
                    <a:lnTo>
                      <a:pt x="623" y="216"/>
                    </a:lnTo>
                    <a:lnTo>
                      <a:pt x="625" y="225"/>
                    </a:lnTo>
                    <a:lnTo>
                      <a:pt x="627" y="232"/>
                    </a:lnTo>
                    <a:lnTo>
                      <a:pt x="629" y="240"/>
                    </a:lnTo>
                    <a:lnTo>
                      <a:pt x="633" y="249"/>
                    </a:lnTo>
                    <a:lnTo>
                      <a:pt x="639" y="265"/>
                    </a:lnTo>
                    <a:lnTo>
                      <a:pt x="644" y="283"/>
                    </a:lnTo>
                    <a:lnTo>
                      <a:pt x="647" y="300"/>
                    </a:lnTo>
                    <a:lnTo>
                      <a:pt x="648" y="316"/>
                    </a:lnTo>
                    <a:lnTo>
                      <a:pt x="648" y="333"/>
                    </a:lnTo>
                    <a:lnTo>
                      <a:pt x="647" y="350"/>
                    </a:lnTo>
                    <a:lnTo>
                      <a:pt x="644" y="366"/>
                    </a:lnTo>
                    <a:lnTo>
                      <a:pt x="639" y="383"/>
                    </a:lnTo>
                    <a:lnTo>
                      <a:pt x="632" y="400"/>
                    </a:lnTo>
                    <a:lnTo>
                      <a:pt x="623" y="416"/>
                    </a:lnTo>
                    <a:lnTo>
                      <a:pt x="615" y="433"/>
                    </a:lnTo>
                    <a:lnTo>
                      <a:pt x="606" y="451"/>
                    </a:lnTo>
                    <a:lnTo>
                      <a:pt x="596" y="468"/>
                    </a:lnTo>
                    <a:lnTo>
                      <a:pt x="588" y="485"/>
                    </a:lnTo>
                    <a:lnTo>
                      <a:pt x="582" y="503"/>
                    </a:lnTo>
                    <a:lnTo>
                      <a:pt x="577" y="520"/>
                    </a:lnTo>
                    <a:lnTo>
                      <a:pt x="573" y="540"/>
                    </a:lnTo>
                    <a:lnTo>
                      <a:pt x="572" y="564"/>
                    </a:lnTo>
                    <a:lnTo>
                      <a:pt x="571" y="590"/>
                    </a:lnTo>
                    <a:lnTo>
                      <a:pt x="571" y="618"/>
                    </a:lnTo>
                    <a:lnTo>
                      <a:pt x="570" y="647"/>
                    </a:lnTo>
                    <a:lnTo>
                      <a:pt x="570" y="674"/>
                    </a:lnTo>
                    <a:lnTo>
                      <a:pt x="570" y="698"/>
                    </a:lnTo>
                    <a:lnTo>
                      <a:pt x="568" y="718"/>
                    </a:lnTo>
                    <a:lnTo>
                      <a:pt x="563" y="760"/>
                    </a:lnTo>
                    <a:lnTo>
                      <a:pt x="557" y="807"/>
                    </a:lnTo>
                    <a:lnTo>
                      <a:pt x="553" y="830"/>
                    </a:lnTo>
                    <a:lnTo>
                      <a:pt x="551" y="850"/>
                    </a:lnTo>
                    <a:lnTo>
                      <a:pt x="547" y="867"/>
                    </a:lnTo>
                    <a:lnTo>
                      <a:pt x="544" y="880"/>
                    </a:lnTo>
                    <a:lnTo>
                      <a:pt x="539" y="901"/>
                    </a:lnTo>
                    <a:lnTo>
                      <a:pt x="537" y="925"/>
                    </a:lnTo>
                    <a:lnTo>
                      <a:pt x="534" y="939"/>
                    </a:lnTo>
                    <a:lnTo>
                      <a:pt x="532" y="952"/>
                    </a:lnTo>
                    <a:lnTo>
                      <a:pt x="529" y="965"/>
                    </a:lnTo>
                    <a:lnTo>
                      <a:pt x="525" y="980"/>
                    </a:lnTo>
                    <a:lnTo>
                      <a:pt x="519" y="995"/>
                    </a:lnTo>
                    <a:lnTo>
                      <a:pt x="509" y="1013"/>
                    </a:lnTo>
                    <a:lnTo>
                      <a:pt x="499" y="1034"/>
                    </a:lnTo>
                    <a:lnTo>
                      <a:pt x="485" y="1056"/>
                    </a:lnTo>
                    <a:lnTo>
                      <a:pt x="459" y="1097"/>
                    </a:lnTo>
                    <a:lnTo>
                      <a:pt x="433" y="1135"/>
                    </a:lnTo>
                    <a:lnTo>
                      <a:pt x="414" y="1159"/>
                    </a:lnTo>
                    <a:lnTo>
                      <a:pt x="402" y="1176"/>
                    </a:lnTo>
                    <a:lnTo>
                      <a:pt x="398" y="1185"/>
                    </a:lnTo>
                    <a:lnTo>
                      <a:pt x="393" y="1197"/>
                    </a:lnTo>
                    <a:lnTo>
                      <a:pt x="388" y="1214"/>
                    </a:lnTo>
                    <a:lnTo>
                      <a:pt x="382" y="1237"/>
                    </a:lnTo>
                    <a:lnTo>
                      <a:pt x="376" y="1261"/>
                    </a:lnTo>
                    <a:lnTo>
                      <a:pt x="373" y="1281"/>
                    </a:lnTo>
                    <a:lnTo>
                      <a:pt x="370" y="1297"/>
                    </a:lnTo>
                    <a:lnTo>
                      <a:pt x="370" y="1310"/>
                    </a:lnTo>
                    <a:lnTo>
                      <a:pt x="371" y="1321"/>
                    </a:lnTo>
                    <a:lnTo>
                      <a:pt x="373" y="1330"/>
                    </a:lnTo>
                    <a:lnTo>
                      <a:pt x="375" y="1341"/>
                    </a:lnTo>
                    <a:lnTo>
                      <a:pt x="378" y="1350"/>
                    </a:lnTo>
                    <a:lnTo>
                      <a:pt x="384" y="1374"/>
                    </a:lnTo>
                    <a:lnTo>
                      <a:pt x="388" y="1397"/>
                    </a:lnTo>
                    <a:lnTo>
                      <a:pt x="389" y="1407"/>
                    </a:lnTo>
                    <a:lnTo>
                      <a:pt x="389" y="1416"/>
                    </a:lnTo>
                    <a:lnTo>
                      <a:pt x="388" y="1423"/>
                    </a:lnTo>
                    <a:lnTo>
                      <a:pt x="386" y="1426"/>
                    </a:lnTo>
                    <a:lnTo>
                      <a:pt x="380" y="1434"/>
                    </a:lnTo>
                    <a:lnTo>
                      <a:pt x="374" y="1441"/>
                    </a:lnTo>
                    <a:lnTo>
                      <a:pt x="373" y="1445"/>
                    </a:lnTo>
                    <a:lnTo>
                      <a:pt x="373" y="1450"/>
                    </a:lnTo>
                    <a:lnTo>
                      <a:pt x="373" y="1455"/>
                    </a:lnTo>
                    <a:lnTo>
                      <a:pt x="375" y="1461"/>
                    </a:lnTo>
                    <a:lnTo>
                      <a:pt x="381" y="1472"/>
                    </a:lnTo>
                    <a:lnTo>
                      <a:pt x="386" y="1479"/>
                    </a:lnTo>
                    <a:lnTo>
                      <a:pt x="387" y="1482"/>
                    </a:lnTo>
                    <a:lnTo>
                      <a:pt x="387" y="1486"/>
                    </a:lnTo>
                    <a:lnTo>
                      <a:pt x="386" y="1488"/>
                    </a:lnTo>
                    <a:lnTo>
                      <a:pt x="383" y="1491"/>
                    </a:lnTo>
                    <a:lnTo>
                      <a:pt x="380" y="1493"/>
                    </a:lnTo>
                    <a:lnTo>
                      <a:pt x="376" y="1493"/>
                    </a:lnTo>
                    <a:lnTo>
                      <a:pt x="374" y="1492"/>
                    </a:lnTo>
                    <a:lnTo>
                      <a:pt x="370" y="1489"/>
                    </a:lnTo>
                    <a:lnTo>
                      <a:pt x="363" y="1483"/>
                    </a:lnTo>
                    <a:lnTo>
                      <a:pt x="356" y="1475"/>
                    </a:lnTo>
                    <a:lnTo>
                      <a:pt x="349" y="1468"/>
                    </a:lnTo>
                    <a:lnTo>
                      <a:pt x="343" y="1463"/>
                    </a:lnTo>
                    <a:lnTo>
                      <a:pt x="336" y="1461"/>
                    </a:lnTo>
                    <a:lnTo>
                      <a:pt x="326" y="1460"/>
                    </a:lnTo>
                    <a:lnTo>
                      <a:pt x="320" y="1460"/>
                    </a:lnTo>
                    <a:lnTo>
                      <a:pt x="314" y="1457"/>
                    </a:lnTo>
                    <a:lnTo>
                      <a:pt x="310" y="1455"/>
                    </a:lnTo>
                    <a:lnTo>
                      <a:pt x="306" y="1450"/>
                    </a:lnTo>
                    <a:lnTo>
                      <a:pt x="304" y="1444"/>
                    </a:lnTo>
                    <a:lnTo>
                      <a:pt x="301" y="1436"/>
                    </a:lnTo>
                    <a:lnTo>
                      <a:pt x="300" y="1426"/>
                    </a:lnTo>
                    <a:lnTo>
                      <a:pt x="299" y="1413"/>
                    </a:lnTo>
                    <a:lnTo>
                      <a:pt x="298" y="1399"/>
                    </a:lnTo>
                    <a:lnTo>
                      <a:pt x="294" y="1384"/>
                    </a:lnTo>
                    <a:lnTo>
                      <a:pt x="289" y="1366"/>
                    </a:lnTo>
                    <a:lnTo>
                      <a:pt x="281" y="1348"/>
                    </a:lnTo>
                    <a:lnTo>
                      <a:pt x="270" y="1331"/>
                    </a:lnTo>
                    <a:lnTo>
                      <a:pt x="258" y="1315"/>
                    </a:lnTo>
                    <a:lnTo>
                      <a:pt x="251" y="1308"/>
                    </a:lnTo>
                    <a:lnTo>
                      <a:pt x="244" y="1300"/>
                    </a:lnTo>
                    <a:lnTo>
                      <a:pt x="236" y="1293"/>
                    </a:lnTo>
                    <a:lnTo>
                      <a:pt x="228" y="1287"/>
                    </a:lnTo>
                    <a:lnTo>
                      <a:pt x="192" y="1270"/>
                    </a:lnTo>
                    <a:lnTo>
                      <a:pt x="160" y="1255"/>
                    </a:lnTo>
                    <a:lnTo>
                      <a:pt x="147" y="1249"/>
                    </a:lnTo>
                    <a:lnTo>
                      <a:pt x="136" y="1243"/>
                    </a:lnTo>
                    <a:lnTo>
                      <a:pt x="132" y="1240"/>
                    </a:lnTo>
                    <a:lnTo>
                      <a:pt x="129" y="1236"/>
                    </a:lnTo>
                    <a:lnTo>
                      <a:pt x="126" y="1234"/>
                    </a:lnTo>
                    <a:lnTo>
                      <a:pt x="125" y="1230"/>
                    </a:lnTo>
                    <a:lnTo>
                      <a:pt x="123" y="1223"/>
                    </a:lnTo>
                    <a:lnTo>
                      <a:pt x="119" y="1215"/>
                    </a:lnTo>
                    <a:lnTo>
                      <a:pt x="115" y="1205"/>
                    </a:lnTo>
                    <a:lnTo>
                      <a:pt x="109" y="1196"/>
                    </a:lnTo>
                    <a:lnTo>
                      <a:pt x="103" y="1184"/>
                    </a:lnTo>
                    <a:lnTo>
                      <a:pt x="96" y="1172"/>
                    </a:lnTo>
                    <a:lnTo>
                      <a:pt x="88" y="1158"/>
                    </a:lnTo>
                    <a:lnTo>
                      <a:pt x="82" y="1142"/>
                    </a:lnTo>
                    <a:lnTo>
                      <a:pt x="69" y="1109"/>
                    </a:lnTo>
                    <a:lnTo>
                      <a:pt x="56" y="1079"/>
                    </a:lnTo>
                    <a:lnTo>
                      <a:pt x="48" y="1067"/>
                    </a:lnTo>
                    <a:lnTo>
                      <a:pt x="41" y="1058"/>
                    </a:lnTo>
                    <a:lnTo>
                      <a:pt x="36" y="1053"/>
                    </a:lnTo>
                    <a:lnTo>
                      <a:pt x="33" y="1051"/>
                    </a:lnTo>
                    <a:lnTo>
                      <a:pt x="28" y="1047"/>
                    </a:lnTo>
                    <a:lnTo>
                      <a:pt x="23" y="1046"/>
                    </a:lnTo>
                    <a:lnTo>
                      <a:pt x="14" y="1044"/>
                    </a:lnTo>
                    <a:lnTo>
                      <a:pt x="8" y="1039"/>
                    </a:lnTo>
                    <a:lnTo>
                      <a:pt x="4" y="1033"/>
                    </a:lnTo>
                    <a:lnTo>
                      <a:pt x="2" y="1027"/>
                    </a:lnTo>
                    <a:lnTo>
                      <a:pt x="0" y="1019"/>
                    </a:lnTo>
                    <a:lnTo>
                      <a:pt x="2" y="1009"/>
                    </a:lnTo>
                    <a:lnTo>
                      <a:pt x="2" y="1000"/>
                    </a:lnTo>
                    <a:lnTo>
                      <a:pt x="3" y="988"/>
                    </a:lnTo>
                    <a:lnTo>
                      <a:pt x="6" y="962"/>
                    </a:lnTo>
                    <a:lnTo>
                      <a:pt x="10" y="932"/>
                    </a:lnTo>
                    <a:lnTo>
                      <a:pt x="12" y="918"/>
                    </a:lnTo>
                    <a:lnTo>
                      <a:pt x="15" y="906"/>
                    </a:lnTo>
                    <a:lnTo>
                      <a:pt x="18" y="896"/>
                    </a:lnTo>
                    <a:lnTo>
                      <a:pt x="21" y="890"/>
                    </a:lnTo>
                    <a:lnTo>
                      <a:pt x="24" y="883"/>
                    </a:lnTo>
                    <a:lnTo>
                      <a:pt x="25" y="874"/>
                    </a:lnTo>
                    <a:lnTo>
                      <a:pt x="27" y="862"/>
                    </a:lnTo>
                    <a:lnTo>
                      <a:pt x="25" y="849"/>
                    </a:lnTo>
                    <a:lnTo>
                      <a:pt x="24" y="837"/>
                    </a:lnTo>
                    <a:lnTo>
                      <a:pt x="22" y="824"/>
                    </a:lnTo>
                    <a:lnTo>
                      <a:pt x="19" y="813"/>
                    </a:lnTo>
                    <a:lnTo>
                      <a:pt x="16" y="805"/>
                    </a:lnTo>
                    <a:lnTo>
                      <a:pt x="12" y="798"/>
                    </a:lnTo>
                    <a:lnTo>
                      <a:pt x="10" y="789"/>
                    </a:lnTo>
                    <a:lnTo>
                      <a:pt x="9" y="780"/>
                    </a:lnTo>
                    <a:lnTo>
                      <a:pt x="9" y="770"/>
                    </a:lnTo>
                    <a:lnTo>
                      <a:pt x="10" y="760"/>
                    </a:lnTo>
                    <a:lnTo>
                      <a:pt x="12" y="750"/>
                    </a:lnTo>
                    <a:lnTo>
                      <a:pt x="16" y="739"/>
                    </a:lnTo>
                    <a:lnTo>
                      <a:pt x="23" y="729"/>
                    </a:lnTo>
                    <a:lnTo>
                      <a:pt x="29" y="720"/>
                    </a:lnTo>
                    <a:lnTo>
                      <a:pt x="36" y="713"/>
                    </a:lnTo>
                    <a:lnTo>
                      <a:pt x="41" y="709"/>
                    </a:lnTo>
                    <a:lnTo>
                      <a:pt x="47" y="704"/>
                    </a:lnTo>
                    <a:lnTo>
                      <a:pt x="54" y="698"/>
                    </a:lnTo>
                    <a:lnTo>
                      <a:pt x="60" y="691"/>
                    </a:lnTo>
                    <a:lnTo>
                      <a:pt x="61" y="687"/>
                    </a:lnTo>
                    <a:lnTo>
                      <a:pt x="60" y="685"/>
                    </a:lnTo>
                    <a:lnTo>
                      <a:pt x="58" y="681"/>
                    </a:lnTo>
                    <a:lnTo>
                      <a:pt x="54" y="678"/>
                    </a:lnTo>
                    <a:lnTo>
                      <a:pt x="52" y="672"/>
                    </a:lnTo>
                    <a:lnTo>
                      <a:pt x="52" y="666"/>
                    </a:lnTo>
                    <a:lnTo>
                      <a:pt x="52" y="661"/>
                    </a:lnTo>
                    <a:lnTo>
                      <a:pt x="54" y="657"/>
                    </a:lnTo>
                    <a:lnTo>
                      <a:pt x="56" y="651"/>
                    </a:lnTo>
                    <a:lnTo>
                      <a:pt x="59" y="647"/>
                    </a:lnTo>
                    <a:lnTo>
                      <a:pt x="79" y="615"/>
                    </a:lnTo>
                    <a:lnTo>
                      <a:pt x="97" y="583"/>
                    </a:lnTo>
                    <a:lnTo>
                      <a:pt x="113" y="550"/>
                    </a:lnTo>
                    <a:lnTo>
                      <a:pt x="128" y="517"/>
                    </a:lnTo>
                    <a:lnTo>
                      <a:pt x="132" y="501"/>
                    </a:lnTo>
                    <a:lnTo>
                      <a:pt x="136" y="484"/>
                    </a:lnTo>
                    <a:lnTo>
                      <a:pt x="138" y="478"/>
                    </a:lnTo>
                    <a:lnTo>
                      <a:pt x="141" y="472"/>
                    </a:lnTo>
                    <a:lnTo>
                      <a:pt x="145" y="458"/>
                    </a:lnTo>
                    <a:lnTo>
                      <a:pt x="151" y="443"/>
                    </a:lnTo>
                    <a:lnTo>
                      <a:pt x="156" y="430"/>
                    </a:lnTo>
                    <a:lnTo>
                      <a:pt x="162" y="416"/>
                    </a:lnTo>
                    <a:lnTo>
                      <a:pt x="168" y="404"/>
                    </a:lnTo>
                    <a:lnTo>
                      <a:pt x="174" y="394"/>
                    </a:lnTo>
                    <a:lnTo>
                      <a:pt x="181" y="383"/>
                    </a:lnTo>
                    <a:lnTo>
                      <a:pt x="187" y="371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7" name="海南">
                <a:extLst>
                  <a:ext uri="{FF2B5EF4-FFF2-40B4-BE49-F238E27FC236}">
                    <a16:creationId xmlns:a16="http://schemas.microsoft.com/office/drawing/2014/main" id="{141DDB7F-5E97-4822-B97B-6A5262513E66}"/>
                  </a:ext>
                </a:extLst>
              </p:cNvPr>
              <p:cNvSpPr/>
              <p:nvPr/>
            </p:nvSpPr>
            <p:spPr bwMode="auto">
              <a:xfrm>
                <a:off x="4104472" y="5415208"/>
                <a:ext cx="368351" cy="302573"/>
              </a:xfrm>
              <a:custGeom>
                <a:avLst/>
                <a:gdLst>
                  <a:gd name="T0" fmla="*/ 10 w 1013"/>
                  <a:gd name="T1" fmla="*/ 523 h 846"/>
                  <a:gd name="T2" fmla="*/ 0 w 1013"/>
                  <a:gd name="T3" fmla="*/ 448 h 846"/>
                  <a:gd name="T4" fmla="*/ 18 w 1013"/>
                  <a:gd name="T5" fmla="*/ 400 h 846"/>
                  <a:gd name="T6" fmla="*/ 8 w 1013"/>
                  <a:gd name="T7" fmla="*/ 342 h 846"/>
                  <a:gd name="T8" fmla="*/ 66 w 1013"/>
                  <a:gd name="T9" fmla="*/ 318 h 846"/>
                  <a:gd name="T10" fmla="*/ 196 w 1013"/>
                  <a:gd name="T11" fmla="*/ 227 h 846"/>
                  <a:gd name="T12" fmla="*/ 284 w 1013"/>
                  <a:gd name="T13" fmla="*/ 170 h 846"/>
                  <a:gd name="T14" fmla="*/ 260 w 1013"/>
                  <a:gd name="T15" fmla="*/ 167 h 846"/>
                  <a:gd name="T16" fmla="*/ 229 w 1013"/>
                  <a:gd name="T17" fmla="*/ 165 h 846"/>
                  <a:gd name="T18" fmla="*/ 260 w 1013"/>
                  <a:gd name="T19" fmla="*/ 120 h 846"/>
                  <a:gd name="T20" fmla="*/ 333 w 1013"/>
                  <a:gd name="T21" fmla="*/ 114 h 846"/>
                  <a:gd name="T22" fmla="*/ 383 w 1013"/>
                  <a:gd name="T23" fmla="*/ 132 h 846"/>
                  <a:gd name="T24" fmla="*/ 383 w 1013"/>
                  <a:gd name="T25" fmla="*/ 104 h 846"/>
                  <a:gd name="T26" fmla="*/ 418 w 1013"/>
                  <a:gd name="T27" fmla="*/ 64 h 846"/>
                  <a:gd name="T28" fmla="*/ 495 w 1013"/>
                  <a:gd name="T29" fmla="*/ 88 h 846"/>
                  <a:gd name="T30" fmla="*/ 535 w 1013"/>
                  <a:gd name="T31" fmla="*/ 75 h 846"/>
                  <a:gd name="T32" fmla="*/ 561 w 1013"/>
                  <a:gd name="T33" fmla="*/ 102 h 846"/>
                  <a:gd name="T34" fmla="*/ 592 w 1013"/>
                  <a:gd name="T35" fmla="*/ 77 h 846"/>
                  <a:gd name="T36" fmla="*/ 636 w 1013"/>
                  <a:gd name="T37" fmla="*/ 77 h 846"/>
                  <a:gd name="T38" fmla="*/ 654 w 1013"/>
                  <a:gd name="T39" fmla="*/ 46 h 846"/>
                  <a:gd name="T40" fmla="*/ 711 w 1013"/>
                  <a:gd name="T41" fmla="*/ 37 h 846"/>
                  <a:gd name="T42" fmla="*/ 765 w 1013"/>
                  <a:gd name="T43" fmla="*/ 43 h 846"/>
                  <a:gd name="T44" fmla="*/ 815 w 1013"/>
                  <a:gd name="T45" fmla="*/ 69 h 846"/>
                  <a:gd name="T46" fmla="*/ 827 w 1013"/>
                  <a:gd name="T47" fmla="*/ 12 h 846"/>
                  <a:gd name="T48" fmla="*/ 868 w 1013"/>
                  <a:gd name="T49" fmla="*/ 14 h 846"/>
                  <a:gd name="T50" fmla="*/ 942 w 1013"/>
                  <a:gd name="T51" fmla="*/ 60 h 846"/>
                  <a:gd name="T52" fmla="*/ 1009 w 1013"/>
                  <a:gd name="T53" fmla="*/ 185 h 846"/>
                  <a:gd name="T54" fmla="*/ 977 w 1013"/>
                  <a:gd name="T55" fmla="*/ 243 h 846"/>
                  <a:gd name="T56" fmla="*/ 946 w 1013"/>
                  <a:gd name="T57" fmla="*/ 234 h 846"/>
                  <a:gd name="T58" fmla="*/ 912 w 1013"/>
                  <a:gd name="T59" fmla="*/ 223 h 846"/>
                  <a:gd name="T60" fmla="*/ 928 w 1013"/>
                  <a:gd name="T61" fmla="*/ 252 h 846"/>
                  <a:gd name="T62" fmla="*/ 913 w 1013"/>
                  <a:gd name="T63" fmla="*/ 289 h 846"/>
                  <a:gd name="T64" fmla="*/ 819 w 1013"/>
                  <a:gd name="T65" fmla="*/ 441 h 846"/>
                  <a:gd name="T66" fmla="*/ 776 w 1013"/>
                  <a:gd name="T67" fmla="*/ 533 h 846"/>
                  <a:gd name="T68" fmla="*/ 775 w 1013"/>
                  <a:gd name="T69" fmla="*/ 562 h 846"/>
                  <a:gd name="T70" fmla="*/ 806 w 1013"/>
                  <a:gd name="T71" fmla="*/ 545 h 846"/>
                  <a:gd name="T72" fmla="*/ 810 w 1013"/>
                  <a:gd name="T73" fmla="*/ 582 h 846"/>
                  <a:gd name="T74" fmla="*/ 732 w 1013"/>
                  <a:gd name="T75" fmla="*/ 628 h 846"/>
                  <a:gd name="T76" fmla="*/ 651 w 1013"/>
                  <a:gd name="T77" fmla="*/ 664 h 846"/>
                  <a:gd name="T78" fmla="*/ 625 w 1013"/>
                  <a:gd name="T79" fmla="*/ 730 h 846"/>
                  <a:gd name="T80" fmla="*/ 579 w 1013"/>
                  <a:gd name="T81" fmla="*/ 750 h 846"/>
                  <a:gd name="T82" fmla="*/ 575 w 1013"/>
                  <a:gd name="T83" fmla="*/ 731 h 846"/>
                  <a:gd name="T84" fmla="*/ 574 w 1013"/>
                  <a:gd name="T85" fmla="*/ 706 h 846"/>
                  <a:gd name="T86" fmla="*/ 532 w 1013"/>
                  <a:gd name="T87" fmla="*/ 745 h 846"/>
                  <a:gd name="T88" fmla="*/ 490 w 1013"/>
                  <a:gd name="T89" fmla="*/ 744 h 846"/>
                  <a:gd name="T90" fmla="*/ 461 w 1013"/>
                  <a:gd name="T91" fmla="*/ 777 h 846"/>
                  <a:gd name="T92" fmla="*/ 476 w 1013"/>
                  <a:gd name="T93" fmla="*/ 809 h 846"/>
                  <a:gd name="T94" fmla="*/ 457 w 1013"/>
                  <a:gd name="T95" fmla="*/ 825 h 846"/>
                  <a:gd name="T96" fmla="*/ 417 w 1013"/>
                  <a:gd name="T97" fmla="*/ 814 h 846"/>
                  <a:gd name="T98" fmla="*/ 406 w 1013"/>
                  <a:gd name="T99" fmla="*/ 846 h 846"/>
                  <a:gd name="T100" fmla="*/ 367 w 1013"/>
                  <a:gd name="T101" fmla="*/ 826 h 846"/>
                  <a:gd name="T102" fmla="*/ 349 w 1013"/>
                  <a:gd name="T103" fmla="*/ 808 h 846"/>
                  <a:gd name="T104" fmla="*/ 292 w 1013"/>
                  <a:gd name="T105" fmla="*/ 783 h 846"/>
                  <a:gd name="T106" fmla="*/ 213 w 1013"/>
                  <a:gd name="T107" fmla="*/ 766 h 846"/>
                  <a:gd name="T108" fmla="*/ 153 w 1013"/>
                  <a:gd name="T109" fmla="*/ 756 h 846"/>
                  <a:gd name="T110" fmla="*/ 115 w 1013"/>
                  <a:gd name="T111" fmla="*/ 730 h 846"/>
                  <a:gd name="T112" fmla="*/ 85 w 1013"/>
                  <a:gd name="T113" fmla="*/ 706 h 846"/>
                  <a:gd name="T114" fmla="*/ 63 w 1013"/>
                  <a:gd name="T115" fmla="*/ 699 h 846"/>
                  <a:gd name="T116" fmla="*/ 25 w 1013"/>
                  <a:gd name="T117" fmla="*/ 689 h 846"/>
                  <a:gd name="T118" fmla="*/ 35 w 1013"/>
                  <a:gd name="T119" fmla="*/ 623 h 8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013" h="846">
                    <a:moveTo>
                      <a:pt x="18" y="587"/>
                    </a:moveTo>
                    <a:lnTo>
                      <a:pt x="14" y="582"/>
                    </a:lnTo>
                    <a:lnTo>
                      <a:pt x="10" y="575"/>
                    </a:lnTo>
                    <a:lnTo>
                      <a:pt x="9" y="569"/>
                    </a:lnTo>
                    <a:lnTo>
                      <a:pt x="8" y="563"/>
                    </a:lnTo>
                    <a:lnTo>
                      <a:pt x="8" y="556"/>
                    </a:lnTo>
                    <a:lnTo>
                      <a:pt x="8" y="549"/>
                    </a:lnTo>
                    <a:lnTo>
                      <a:pt x="10" y="523"/>
                    </a:lnTo>
                    <a:lnTo>
                      <a:pt x="12" y="501"/>
                    </a:lnTo>
                    <a:lnTo>
                      <a:pt x="10" y="492"/>
                    </a:lnTo>
                    <a:lnTo>
                      <a:pt x="9" y="483"/>
                    </a:lnTo>
                    <a:lnTo>
                      <a:pt x="7" y="475"/>
                    </a:lnTo>
                    <a:lnTo>
                      <a:pt x="5" y="467"/>
                    </a:lnTo>
                    <a:lnTo>
                      <a:pt x="2" y="460"/>
                    </a:lnTo>
                    <a:lnTo>
                      <a:pt x="1" y="454"/>
                    </a:lnTo>
                    <a:lnTo>
                      <a:pt x="0" y="448"/>
                    </a:lnTo>
                    <a:lnTo>
                      <a:pt x="0" y="442"/>
                    </a:lnTo>
                    <a:lnTo>
                      <a:pt x="0" y="437"/>
                    </a:lnTo>
                    <a:lnTo>
                      <a:pt x="2" y="432"/>
                    </a:lnTo>
                    <a:lnTo>
                      <a:pt x="3" y="428"/>
                    </a:lnTo>
                    <a:lnTo>
                      <a:pt x="6" y="424"/>
                    </a:lnTo>
                    <a:lnTo>
                      <a:pt x="12" y="416"/>
                    </a:lnTo>
                    <a:lnTo>
                      <a:pt x="16" y="406"/>
                    </a:lnTo>
                    <a:lnTo>
                      <a:pt x="18" y="400"/>
                    </a:lnTo>
                    <a:lnTo>
                      <a:pt x="18" y="394"/>
                    </a:lnTo>
                    <a:lnTo>
                      <a:pt x="18" y="388"/>
                    </a:lnTo>
                    <a:lnTo>
                      <a:pt x="15" y="381"/>
                    </a:lnTo>
                    <a:lnTo>
                      <a:pt x="12" y="374"/>
                    </a:lnTo>
                    <a:lnTo>
                      <a:pt x="9" y="366"/>
                    </a:lnTo>
                    <a:lnTo>
                      <a:pt x="7" y="357"/>
                    </a:lnTo>
                    <a:lnTo>
                      <a:pt x="7" y="349"/>
                    </a:lnTo>
                    <a:lnTo>
                      <a:pt x="8" y="342"/>
                    </a:lnTo>
                    <a:lnTo>
                      <a:pt x="10" y="335"/>
                    </a:lnTo>
                    <a:lnTo>
                      <a:pt x="13" y="333"/>
                    </a:lnTo>
                    <a:lnTo>
                      <a:pt x="16" y="330"/>
                    </a:lnTo>
                    <a:lnTo>
                      <a:pt x="20" y="329"/>
                    </a:lnTo>
                    <a:lnTo>
                      <a:pt x="24" y="328"/>
                    </a:lnTo>
                    <a:lnTo>
                      <a:pt x="43" y="325"/>
                    </a:lnTo>
                    <a:lnTo>
                      <a:pt x="58" y="322"/>
                    </a:lnTo>
                    <a:lnTo>
                      <a:pt x="66" y="318"/>
                    </a:lnTo>
                    <a:lnTo>
                      <a:pt x="76" y="314"/>
                    </a:lnTo>
                    <a:lnTo>
                      <a:pt x="85" y="306"/>
                    </a:lnTo>
                    <a:lnTo>
                      <a:pt x="97" y="297"/>
                    </a:lnTo>
                    <a:lnTo>
                      <a:pt x="122" y="275"/>
                    </a:lnTo>
                    <a:lnTo>
                      <a:pt x="151" y="254"/>
                    </a:lnTo>
                    <a:lnTo>
                      <a:pt x="165" y="245"/>
                    </a:lnTo>
                    <a:lnTo>
                      <a:pt x="180" y="235"/>
                    </a:lnTo>
                    <a:lnTo>
                      <a:pt x="196" y="227"/>
                    </a:lnTo>
                    <a:lnTo>
                      <a:pt x="211" y="218"/>
                    </a:lnTo>
                    <a:lnTo>
                      <a:pt x="240" y="205"/>
                    </a:lnTo>
                    <a:lnTo>
                      <a:pt x="261" y="195"/>
                    </a:lnTo>
                    <a:lnTo>
                      <a:pt x="270" y="190"/>
                    </a:lnTo>
                    <a:lnTo>
                      <a:pt x="277" y="184"/>
                    </a:lnTo>
                    <a:lnTo>
                      <a:pt x="280" y="179"/>
                    </a:lnTo>
                    <a:lnTo>
                      <a:pt x="283" y="174"/>
                    </a:lnTo>
                    <a:lnTo>
                      <a:pt x="284" y="170"/>
                    </a:lnTo>
                    <a:lnTo>
                      <a:pt x="284" y="165"/>
                    </a:lnTo>
                    <a:lnTo>
                      <a:pt x="284" y="163"/>
                    </a:lnTo>
                    <a:lnTo>
                      <a:pt x="283" y="160"/>
                    </a:lnTo>
                    <a:lnTo>
                      <a:pt x="280" y="159"/>
                    </a:lnTo>
                    <a:lnTo>
                      <a:pt x="278" y="158"/>
                    </a:lnTo>
                    <a:lnTo>
                      <a:pt x="274" y="159"/>
                    </a:lnTo>
                    <a:lnTo>
                      <a:pt x="271" y="161"/>
                    </a:lnTo>
                    <a:lnTo>
                      <a:pt x="260" y="167"/>
                    </a:lnTo>
                    <a:lnTo>
                      <a:pt x="248" y="173"/>
                    </a:lnTo>
                    <a:lnTo>
                      <a:pt x="243" y="176"/>
                    </a:lnTo>
                    <a:lnTo>
                      <a:pt x="239" y="176"/>
                    </a:lnTo>
                    <a:lnTo>
                      <a:pt x="236" y="176"/>
                    </a:lnTo>
                    <a:lnTo>
                      <a:pt x="234" y="174"/>
                    </a:lnTo>
                    <a:lnTo>
                      <a:pt x="233" y="172"/>
                    </a:lnTo>
                    <a:lnTo>
                      <a:pt x="232" y="170"/>
                    </a:lnTo>
                    <a:lnTo>
                      <a:pt x="229" y="165"/>
                    </a:lnTo>
                    <a:lnTo>
                      <a:pt x="229" y="160"/>
                    </a:lnTo>
                    <a:lnTo>
                      <a:pt x="229" y="155"/>
                    </a:lnTo>
                    <a:lnTo>
                      <a:pt x="230" y="149"/>
                    </a:lnTo>
                    <a:lnTo>
                      <a:pt x="233" y="145"/>
                    </a:lnTo>
                    <a:lnTo>
                      <a:pt x="238" y="139"/>
                    </a:lnTo>
                    <a:lnTo>
                      <a:pt x="243" y="133"/>
                    </a:lnTo>
                    <a:lnTo>
                      <a:pt x="252" y="126"/>
                    </a:lnTo>
                    <a:lnTo>
                      <a:pt x="260" y="120"/>
                    </a:lnTo>
                    <a:lnTo>
                      <a:pt x="268" y="115"/>
                    </a:lnTo>
                    <a:lnTo>
                      <a:pt x="276" y="110"/>
                    </a:lnTo>
                    <a:lnTo>
                      <a:pt x="283" y="108"/>
                    </a:lnTo>
                    <a:lnTo>
                      <a:pt x="290" y="106"/>
                    </a:lnTo>
                    <a:lnTo>
                      <a:pt x="297" y="106"/>
                    </a:lnTo>
                    <a:lnTo>
                      <a:pt x="305" y="107"/>
                    </a:lnTo>
                    <a:lnTo>
                      <a:pt x="315" y="109"/>
                    </a:lnTo>
                    <a:lnTo>
                      <a:pt x="333" y="114"/>
                    </a:lnTo>
                    <a:lnTo>
                      <a:pt x="343" y="119"/>
                    </a:lnTo>
                    <a:lnTo>
                      <a:pt x="350" y="123"/>
                    </a:lnTo>
                    <a:lnTo>
                      <a:pt x="355" y="128"/>
                    </a:lnTo>
                    <a:lnTo>
                      <a:pt x="359" y="130"/>
                    </a:lnTo>
                    <a:lnTo>
                      <a:pt x="365" y="133"/>
                    </a:lnTo>
                    <a:lnTo>
                      <a:pt x="371" y="133"/>
                    </a:lnTo>
                    <a:lnTo>
                      <a:pt x="378" y="133"/>
                    </a:lnTo>
                    <a:lnTo>
                      <a:pt x="383" y="132"/>
                    </a:lnTo>
                    <a:lnTo>
                      <a:pt x="387" y="128"/>
                    </a:lnTo>
                    <a:lnTo>
                      <a:pt x="388" y="126"/>
                    </a:lnTo>
                    <a:lnTo>
                      <a:pt x="388" y="123"/>
                    </a:lnTo>
                    <a:lnTo>
                      <a:pt x="387" y="121"/>
                    </a:lnTo>
                    <a:lnTo>
                      <a:pt x="386" y="116"/>
                    </a:lnTo>
                    <a:lnTo>
                      <a:pt x="384" y="113"/>
                    </a:lnTo>
                    <a:lnTo>
                      <a:pt x="384" y="109"/>
                    </a:lnTo>
                    <a:lnTo>
                      <a:pt x="383" y="104"/>
                    </a:lnTo>
                    <a:lnTo>
                      <a:pt x="384" y="100"/>
                    </a:lnTo>
                    <a:lnTo>
                      <a:pt x="386" y="91"/>
                    </a:lnTo>
                    <a:lnTo>
                      <a:pt x="391" y="83"/>
                    </a:lnTo>
                    <a:lnTo>
                      <a:pt x="397" y="76"/>
                    </a:lnTo>
                    <a:lnTo>
                      <a:pt x="405" y="70"/>
                    </a:lnTo>
                    <a:lnTo>
                      <a:pt x="410" y="67"/>
                    </a:lnTo>
                    <a:lnTo>
                      <a:pt x="413" y="65"/>
                    </a:lnTo>
                    <a:lnTo>
                      <a:pt x="418" y="64"/>
                    </a:lnTo>
                    <a:lnTo>
                      <a:pt x="423" y="64"/>
                    </a:lnTo>
                    <a:lnTo>
                      <a:pt x="441" y="64"/>
                    </a:lnTo>
                    <a:lnTo>
                      <a:pt x="455" y="65"/>
                    </a:lnTo>
                    <a:lnTo>
                      <a:pt x="462" y="66"/>
                    </a:lnTo>
                    <a:lnTo>
                      <a:pt x="468" y="70"/>
                    </a:lnTo>
                    <a:lnTo>
                      <a:pt x="475" y="73"/>
                    </a:lnTo>
                    <a:lnTo>
                      <a:pt x="482" y="78"/>
                    </a:lnTo>
                    <a:lnTo>
                      <a:pt x="495" y="88"/>
                    </a:lnTo>
                    <a:lnTo>
                      <a:pt x="504" y="94"/>
                    </a:lnTo>
                    <a:lnTo>
                      <a:pt x="507" y="95"/>
                    </a:lnTo>
                    <a:lnTo>
                      <a:pt x="511" y="94"/>
                    </a:lnTo>
                    <a:lnTo>
                      <a:pt x="514" y="91"/>
                    </a:lnTo>
                    <a:lnTo>
                      <a:pt x="519" y="86"/>
                    </a:lnTo>
                    <a:lnTo>
                      <a:pt x="524" y="82"/>
                    </a:lnTo>
                    <a:lnTo>
                      <a:pt x="529" y="77"/>
                    </a:lnTo>
                    <a:lnTo>
                      <a:pt x="535" y="75"/>
                    </a:lnTo>
                    <a:lnTo>
                      <a:pt x="539" y="73"/>
                    </a:lnTo>
                    <a:lnTo>
                      <a:pt x="543" y="73"/>
                    </a:lnTo>
                    <a:lnTo>
                      <a:pt x="548" y="76"/>
                    </a:lnTo>
                    <a:lnTo>
                      <a:pt x="550" y="81"/>
                    </a:lnTo>
                    <a:lnTo>
                      <a:pt x="553" y="86"/>
                    </a:lnTo>
                    <a:lnTo>
                      <a:pt x="554" y="94"/>
                    </a:lnTo>
                    <a:lnTo>
                      <a:pt x="557" y="98"/>
                    </a:lnTo>
                    <a:lnTo>
                      <a:pt x="561" y="102"/>
                    </a:lnTo>
                    <a:lnTo>
                      <a:pt x="566" y="103"/>
                    </a:lnTo>
                    <a:lnTo>
                      <a:pt x="569" y="103"/>
                    </a:lnTo>
                    <a:lnTo>
                      <a:pt x="574" y="101"/>
                    </a:lnTo>
                    <a:lnTo>
                      <a:pt x="577" y="96"/>
                    </a:lnTo>
                    <a:lnTo>
                      <a:pt x="581" y="90"/>
                    </a:lnTo>
                    <a:lnTo>
                      <a:pt x="583" y="84"/>
                    </a:lnTo>
                    <a:lnTo>
                      <a:pt x="587" y="79"/>
                    </a:lnTo>
                    <a:lnTo>
                      <a:pt x="592" y="77"/>
                    </a:lnTo>
                    <a:lnTo>
                      <a:pt x="595" y="76"/>
                    </a:lnTo>
                    <a:lnTo>
                      <a:pt x="606" y="77"/>
                    </a:lnTo>
                    <a:lnTo>
                      <a:pt x="616" y="79"/>
                    </a:lnTo>
                    <a:lnTo>
                      <a:pt x="620" y="82"/>
                    </a:lnTo>
                    <a:lnTo>
                      <a:pt x="625" y="82"/>
                    </a:lnTo>
                    <a:lnTo>
                      <a:pt x="630" y="81"/>
                    </a:lnTo>
                    <a:lnTo>
                      <a:pt x="633" y="79"/>
                    </a:lnTo>
                    <a:lnTo>
                      <a:pt x="636" y="77"/>
                    </a:lnTo>
                    <a:lnTo>
                      <a:pt x="638" y="73"/>
                    </a:lnTo>
                    <a:lnTo>
                      <a:pt x="641" y="70"/>
                    </a:lnTo>
                    <a:lnTo>
                      <a:pt x="641" y="66"/>
                    </a:lnTo>
                    <a:lnTo>
                      <a:pt x="642" y="62"/>
                    </a:lnTo>
                    <a:lnTo>
                      <a:pt x="643" y="58"/>
                    </a:lnTo>
                    <a:lnTo>
                      <a:pt x="645" y="53"/>
                    </a:lnTo>
                    <a:lnTo>
                      <a:pt x="649" y="48"/>
                    </a:lnTo>
                    <a:lnTo>
                      <a:pt x="654" y="46"/>
                    </a:lnTo>
                    <a:lnTo>
                      <a:pt x="658" y="43"/>
                    </a:lnTo>
                    <a:lnTo>
                      <a:pt x="665" y="43"/>
                    </a:lnTo>
                    <a:lnTo>
                      <a:pt x="674" y="43"/>
                    </a:lnTo>
                    <a:lnTo>
                      <a:pt x="681" y="44"/>
                    </a:lnTo>
                    <a:lnTo>
                      <a:pt x="689" y="44"/>
                    </a:lnTo>
                    <a:lnTo>
                      <a:pt x="695" y="44"/>
                    </a:lnTo>
                    <a:lnTo>
                      <a:pt x="701" y="41"/>
                    </a:lnTo>
                    <a:lnTo>
                      <a:pt x="711" y="37"/>
                    </a:lnTo>
                    <a:lnTo>
                      <a:pt x="721" y="29"/>
                    </a:lnTo>
                    <a:lnTo>
                      <a:pt x="726" y="27"/>
                    </a:lnTo>
                    <a:lnTo>
                      <a:pt x="731" y="25"/>
                    </a:lnTo>
                    <a:lnTo>
                      <a:pt x="737" y="26"/>
                    </a:lnTo>
                    <a:lnTo>
                      <a:pt x="743" y="27"/>
                    </a:lnTo>
                    <a:lnTo>
                      <a:pt x="750" y="31"/>
                    </a:lnTo>
                    <a:lnTo>
                      <a:pt x="757" y="37"/>
                    </a:lnTo>
                    <a:lnTo>
                      <a:pt x="765" y="43"/>
                    </a:lnTo>
                    <a:lnTo>
                      <a:pt x="775" y="51"/>
                    </a:lnTo>
                    <a:lnTo>
                      <a:pt x="784" y="58"/>
                    </a:lnTo>
                    <a:lnTo>
                      <a:pt x="794" y="64"/>
                    </a:lnTo>
                    <a:lnTo>
                      <a:pt x="801" y="69"/>
                    </a:lnTo>
                    <a:lnTo>
                      <a:pt x="808" y="71"/>
                    </a:lnTo>
                    <a:lnTo>
                      <a:pt x="810" y="71"/>
                    </a:lnTo>
                    <a:lnTo>
                      <a:pt x="813" y="70"/>
                    </a:lnTo>
                    <a:lnTo>
                      <a:pt x="815" y="69"/>
                    </a:lnTo>
                    <a:lnTo>
                      <a:pt x="818" y="67"/>
                    </a:lnTo>
                    <a:lnTo>
                      <a:pt x="820" y="60"/>
                    </a:lnTo>
                    <a:lnTo>
                      <a:pt x="820" y="51"/>
                    </a:lnTo>
                    <a:lnTo>
                      <a:pt x="819" y="33"/>
                    </a:lnTo>
                    <a:lnTo>
                      <a:pt x="818" y="22"/>
                    </a:lnTo>
                    <a:lnTo>
                      <a:pt x="819" y="19"/>
                    </a:lnTo>
                    <a:lnTo>
                      <a:pt x="821" y="15"/>
                    </a:lnTo>
                    <a:lnTo>
                      <a:pt x="827" y="12"/>
                    </a:lnTo>
                    <a:lnTo>
                      <a:pt x="834" y="7"/>
                    </a:lnTo>
                    <a:lnTo>
                      <a:pt x="843" y="3"/>
                    </a:lnTo>
                    <a:lnTo>
                      <a:pt x="849" y="1"/>
                    </a:lnTo>
                    <a:lnTo>
                      <a:pt x="854" y="0"/>
                    </a:lnTo>
                    <a:lnTo>
                      <a:pt x="858" y="1"/>
                    </a:lnTo>
                    <a:lnTo>
                      <a:pt x="862" y="3"/>
                    </a:lnTo>
                    <a:lnTo>
                      <a:pt x="865" y="8"/>
                    </a:lnTo>
                    <a:lnTo>
                      <a:pt x="868" y="14"/>
                    </a:lnTo>
                    <a:lnTo>
                      <a:pt x="870" y="21"/>
                    </a:lnTo>
                    <a:lnTo>
                      <a:pt x="873" y="28"/>
                    </a:lnTo>
                    <a:lnTo>
                      <a:pt x="878" y="35"/>
                    </a:lnTo>
                    <a:lnTo>
                      <a:pt x="884" y="40"/>
                    </a:lnTo>
                    <a:lnTo>
                      <a:pt x="890" y="44"/>
                    </a:lnTo>
                    <a:lnTo>
                      <a:pt x="907" y="50"/>
                    </a:lnTo>
                    <a:lnTo>
                      <a:pt x="925" y="56"/>
                    </a:lnTo>
                    <a:lnTo>
                      <a:pt x="942" y="60"/>
                    </a:lnTo>
                    <a:lnTo>
                      <a:pt x="958" y="66"/>
                    </a:lnTo>
                    <a:lnTo>
                      <a:pt x="965" y="71"/>
                    </a:lnTo>
                    <a:lnTo>
                      <a:pt x="971" y="78"/>
                    </a:lnTo>
                    <a:lnTo>
                      <a:pt x="977" y="86"/>
                    </a:lnTo>
                    <a:lnTo>
                      <a:pt x="982" y="98"/>
                    </a:lnTo>
                    <a:lnTo>
                      <a:pt x="994" y="130"/>
                    </a:lnTo>
                    <a:lnTo>
                      <a:pt x="1005" y="169"/>
                    </a:lnTo>
                    <a:lnTo>
                      <a:pt x="1009" y="185"/>
                    </a:lnTo>
                    <a:lnTo>
                      <a:pt x="1011" y="201"/>
                    </a:lnTo>
                    <a:lnTo>
                      <a:pt x="1013" y="207"/>
                    </a:lnTo>
                    <a:lnTo>
                      <a:pt x="1013" y="211"/>
                    </a:lnTo>
                    <a:lnTo>
                      <a:pt x="1011" y="215"/>
                    </a:lnTo>
                    <a:lnTo>
                      <a:pt x="1009" y="217"/>
                    </a:lnTo>
                    <a:lnTo>
                      <a:pt x="998" y="226"/>
                    </a:lnTo>
                    <a:lnTo>
                      <a:pt x="984" y="237"/>
                    </a:lnTo>
                    <a:lnTo>
                      <a:pt x="977" y="243"/>
                    </a:lnTo>
                    <a:lnTo>
                      <a:pt x="970" y="248"/>
                    </a:lnTo>
                    <a:lnTo>
                      <a:pt x="963" y="252"/>
                    </a:lnTo>
                    <a:lnTo>
                      <a:pt x="957" y="253"/>
                    </a:lnTo>
                    <a:lnTo>
                      <a:pt x="953" y="252"/>
                    </a:lnTo>
                    <a:lnTo>
                      <a:pt x="950" y="249"/>
                    </a:lnTo>
                    <a:lnTo>
                      <a:pt x="948" y="247"/>
                    </a:lnTo>
                    <a:lnTo>
                      <a:pt x="947" y="242"/>
                    </a:lnTo>
                    <a:lnTo>
                      <a:pt x="946" y="234"/>
                    </a:lnTo>
                    <a:lnTo>
                      <a:pt x="944" y="224"/>
                    </a:lnTo>
                    <a:lnTo>
                      <a:pt x="941" y="221"/>
                    </a:lnTo>
                    <a:lnTo>
                      <a:pt x="939" y="218"/>
                    </a:lnTo>
                    <a:lnTo>
                      <a:pt x="935" y="217"/>
                    </a:lnTo>
                    <a:lnTo>
                      <a:pt x="931" y="216"/>
                    </a:lnTo>
                    <a:lnTo>
                      <a:pt x="922" y="218"/>
                    </a:lnTo>
                    <a:lnTo>
                      <a:pt x="914" y="222"/>
                    </a:lnTo>
                    <a:lnTo>
                      <a:pt x="912" y="223"/>
                    </a:lnTo>
                    <a:lnTo>
                      <a:pt x="909" y="226"/>
                    </a:lnTo>
                    <a:lnTo>
                      <a:pt x="909" y="227"/>
                    </a:lnTo>
                    <a:lnTo>
                      <a:pt x="909" y="229"/>
                    </a:lnTo>
                    <a:lnTo>
                      <a:pt x="913" y="233"/>
                    </a:lnTo>
                    <a:lnTo>
                      <a:pt x="919" y="239"/>
                    </a:lnTo>
                    <a:lnTo>
                      <a:pt x="922" y="241"/>
                    </a:lnTo>
                    <a:lnTo>
                      <a:pt x="926" y="246"/>
                    </a:lnTo>
                    <a:lnTo>
                      <a:pt x="928" y="252"/>
                    </a:lnTo>
                    <a:lnTo>
                      <a:pt x="931" y="258"/>
                    </a:lnTo>
                    <a:lnTo>
                      <a:pt x="931" y="265"/>
                    </a:lnTo>
                    <a:lnTo>
                      <a:pt x="931" y="271"/>
                    </a:lnTo>
                    <a:lnTo>
                      <a:pt x="928" y="274"/>
                    </a:lnTo>
                    <a:lnTo>
                      <a:pt x="927" y="277"/>
                    </a:lnTo>
                    <a:lnTo>
                      <a:pt x="925" y="280"/>
                    </a:lnTo>
                    <a:lnTo>
                      <a:pt x="921" y="283"/>
                    </a:lnTo>
                    <a:lnTo>
                      <a:pt x="913" y="289"/>
                    </a:lnTo>
                    <a:lnTo>
                      <a:pt x="902" y="298"/>
                    </a:lnTo>
                    <a:lnTo>
                      <a:pt x="890" y="311"/>
                    </a:lnTo>
                    <a:lnTo>
                      <a:pt x="877" y="327"/>
                    </a:lnTo>
                    <a:lnTo>
                      <a:pt x="864" y="343"/>
                    </a:lnTo>
                    <a:lnTo>
                      <a:pt x="852" y="362"/>
                    </a:lnTo>
                    <a:lnTo>
                      <a:pt x="840" y="382"/>
                    </a:lnTo>
                    <a:lnTo>
                      <a:pt x="832" y="403"/>
                    </a:lnTo>
                    <a:lnTo>
                      <a:pt x="819" y="441"/>
                    </a:lnTo>
                    <a:lnTo>
                      <a:pt x="812" y="473"/>
                    </a:lnTo>
                    <a:lnTo>
                      <a:pt x="808" y="486"/>
                    </a:lnTo>
                    <a:lnTo>
                      <a:pt x="802" y="499"/>
                    </a:lnTo>
                    <a:lnTo>
                      <a:pt x="800" y="505"/>
                    </a:lnTo>
                    <a:lnTo>
                      <a:pt x="795" y="511"/>
                    </a:lnTo>
                    <a:lnTo>
                      <a:pt x="791" y="517"/>
                    </a:lnTo>
                    <a:lnTo>
                      <a:pt x="786" y="523"/>
                    </a:lnTo>
                    <a:lnTo>
                      <a:pt x="776" y="533"/>
                    </a:lnTo>
                    <a:lnTo>
                      <a:pt x="771" y="543"/>
                    </a:lnTo>
                    <a:lnTo>
                      <a:pt x="769" y="546"/>
                    </a:lnTo>
                    <a:lnTo>
                      <a:pt x="769" y="551"/>
                    </a:lnTo>
                    <a:lnTo>
                      <a:pt x="769" y="554"/>
                    </a:lnTo>
                    <a:lnTo>
                      <a:pt x="769" y="557"/>
                    </a:lnTo>
                    <a:lnTo>
                      <a:pt x="770" y="558"/>
                    </a:lnTo>
                    <a:lnTo>
                      <a:pt x="772" y="561"/>
                    </a:lnTo>
                    <a:lnTo>
                      <a:pt x="775" y="562"/>
                    </a:lnTo>
                    <a:lnTo>
                      <a:pt x="777" y="562"/>
                    </a:lnTo>
                    <a:lnTo>
                      <a:pt x="780" y="561"/>
                    </a:lnTo>
                    <a:lnTo>
                      <a:pt x="783" y="560"/>
                    </a:lnTo>
                    <a:lnTo>
                      <a:pt x="787" y="558"/>
                    </a:lnTo>
                    <a:lnTo>
                      <a:pt x="790" y="555"/>
                    </a:lnTo>
                    <a:lnTo>
                      <a:pt x="796" y="550"/>
                    </a:lnTo>
                    <a:lnTo>
                      <a:pt x="802" y="546"/>
                    </a:lnTo>
                    <a:lnTo>
                      <a:pt x="806" y="545"/>
                    </a:lnTo>
                    <a:lnTo>
                      <a:pt x="809" y="546"/>
                    </a:lnTo>
                    <a:lnTo>
                      <a:pt x="810" y="550"/>
                    </a:lnTo>
                    <a:lnTo>
                      <a:pt x="813" y="555"/>
                    </a:lnTo>
                    <a:lnTo>
                      <a:pt x="813" y="562"/>
                    </a:lnTo>
                    <a:lnTo>
                      <a:pt x="813" y="569"/>
                    </a:lnTo>
                    <a:lnTo>
                      <a:pt x="813" y="574"/>
                    </a:lnTo>
                    <a:lnTo>
                      <a:pt x="812" y="579"/>
                    </a:lnTo>
                    <a:lnTo>
                      <a:pt x="810" y="582"/>
                    </a:lnTo>
                    <a:lnTo>
                      <a:pt x="808" y="587"/>
                    </a:lnTo>
                    <a:lnTo>
                      <a:pt x="801" y="594"/>
                    </a:lnTo>
                    <a:lnTo>
                      <a:pt x="794" y="601"/>
                    </a:lnTo>
                    <a:lnTo>
                      <a:pt x="775" y="614"/>
                    </a:lnTo>
                    <a:lnTo>
                      <a:pt x="756" y="625"/>
                    </a:lnTo>
                    <a:lnTo>
                      <a:pt x="747" y="628"/>
                    </a:lnTo>
                    <a:lnTo>
                      <a:pt x="739" y="628"/>
                    </a:lnTo>
                    <a:lnTo>
                      <a:pt x="732" y="628"/>
                    </a:lnTo>
                    <a:lnTo>
                      <a:pt x="724" y="627"/>
                    </a:lnTo>
                    <a:lnTo>
                      <a:pt x="715" y="627"/>
                    </a:lnTo>
                    <a:lnTo>
                      <a:pt x="706" y="628"/>
                    </a:lnTo>
                    <a:lnTo>
                      <a:pt x="694" y="632"/>
                    </a:lnTo>
                    <a:lnTo>
                      <a:pt x="682" y="639"/>
                    </a:lnTo>
                    <a:lnTo>
                      <a:pt x="670" y="649"/>
                    </a:lnTo>
                    <a:lnTo>
                      <a:pt x="660" y="656"/>
                    </a:lnTo>
                    <a:lnTo>
                      <a:pt x="651" y="664"/>
                    </a:lnTo>
                    <a:lnTo>
                      <a:pt x="644" y="671"/>
                    </a:lnTo>
                    <a:lnTo>
                      <a:pt x="638" y="678"/>
                    </a:lnTo>
                    <a:lnTo>
                      <a:pt x="635" y="686"/>
                    </a:lnTo>
                    <a:lnTo>
                      <a:pt x="632" y="693"/>
                    </a:lnTo>
                    <a:lnTo>
                      <a:pt x="630" y="700"/>
                    </a:lnTo>
                    <a:lnTo>
                      <a:pt x="629" y="714"/>
                    </a:lnTo>
                    <a:lnTo>
                      <a:pt x="626" y="725"/>
                    </a:lnTo>
                    <a:lnTo>
                      <a:pt x="625" y="730"/>
                    </a:lnTo>
                    <a:lnTo>
                      <a:pt x="623" y="734"/>
                    </a:lnTo>
                    <a:lnTo>
                      <a:pt x="619" y="738"/>
                    </a:lnTo>
                    <a:lnTo>
                      <a:pt x="614" y="741"/>
                    </a:lnTo>
                    <a:lnTo>
                      <a:pt x="608" y="745"/>
                    </a:lnTo>
                    <a:lnTo>
                      <a:pt x="601" y="747"/>
                    </a:lnTo>
                    <a:lnTo>
                      <a:pt x="593" y="750"/>
                    </a:lnTo>
                    <a:lnTo>
                      <a:pt x="586" y="750"/>
                    </a:lnTo>
                    <a:lnTo>
                      <a:pt x="579" y="750"/>
                    </a:lnTo>
                    <a:lnTo>
                      <a:pt x="573" y="749"/>
                    </a:lnTo>
                    <a:lnTo>
                      <a:pt x="570" y="747"/>
                    </a:lnTo>
                    <a:lnTo>
                      <a:pt x="568" y="746"/>
                    </a:lnTo>
                    <a:lnTo>
                      <a:pt x="568" y="744"/>
                    </a:lnTo>
                    <a:lnTo>
                      <a:pt x="567" y="741"/>
                    </a:lnTo>
                    <a:lnTo>
                      <a:pt x="568" y="738"/>
                    </a:lnTo>
                    <a:lnTo>
                      <a:pt x="572" y="734"/>
                    </a:lnTo>
                    <a:lnTo>
                      <a:pt x="575" y="731"/>
                    </a:lnTo>
                    <a:lnTo>
                      <a:pt x="579" y="728"/>
                    </a:lnTo>
                    <a:lnTo>
                      <a:pt x="582" y="725"/>
                    </a:lnTo>
                    <a:lnTo>
                      <a:pt x="585" y="722"/>
                    </a:lnTo>
                    <a:lnTo>
                      <a:pt x="585" y="719"/>
                    </a:lnTo>
                    <a:lnTo>
                      <a:pt x="583" y="715"/>
                    </a:lnTo>
                    <a:lnTo>
                      <a:pt x="581" y="711"/>
                    </a:lnTo>
                    <a:lnTo>
                      <a:pt x="577" y="708"/>
                    </a:lnTo>
                    <a:lnTo>
                      <a:pt x="574" y="706"/>
                    </a:lnTo>
                    <a:lnTo>
                      <a:pt x="570" y="706"/>
                    </a:lnTo>
                    <a:lnTo>
                      <a:pt x="566" y="707"/>
                    </a:lnTo>
                    <a:lnTo>
                      <a:pt x="561" y="711"/>
                    </a:lnTo>
                    <a:lnTo>
                      <a:pt x="555" y="716"/>
                    </a:lnTo>
                    <a:lnTo>
                      <a:pt x="550" y="725"/>
                    </a:lnTo>
                    <a:lnTo>
                      <a:pt x="544" y="733"/>
                    </a:lnTo>
                    <a:lnTo>
                      <a:pt x="538" y="740"/>
                    </a:lnTo>
                    <a:lnTo>
                      <a:pt x="532" y="745"/>
                    </a:lnTo>
                    <a:lnTo>
                      <a:pt x="526" y="747"/>
                    </a:lnTo>
                    <a:lnTo>
                      <a:pt x="520" y="750"/>
                    </a:lnTo>
                    <a:lnTo>
                      <a:pt x="514" y="750"/>
                    </a:lnTo>
                    <a:lnTo>
                      <a:pt x="510" y="749"/>
                    </a:lnTo>
                    <a:lnTo>
                      <a:pt x="505" y="747"/>
                    </a:lnTo>
                    <a:lnTo>
                      <a:pt x="500" y="745"/>
                    </a:lnTo>
                    <a:lnTo>
                      <a:pt x="494" y="744"/>
                    </a:lnTo>
                    <a:lnTo>
                      <a:pt x="490" y="744"/>
                    </a:lnTo>
                    <a:lnTo>
                      <a:pt x="485" y="744"/>
                    </a:lnTo>
                    <a:lnTo>
                      <a:pt x="480" y="746"/>
                    </a:lnTo>
                    <a:lnTo>
                      <a:pt x="475" y="749"/>
                    </a:lnTo>
                    <a:lnTo>
                      <a:pt x="472" y="752"/>
                    </a:lnTo>
                    <a:lnTo>
                      <a:pt x="468" y="758"/>
                    </a:lnTo>
                    <a:lnTo>
                      <a:pt x="465" y="764"/>
                    </a:lnTo>
                    <a:lnTo>
                      <a:pt x="462" y="771"/>
                    </a:lnTo>
                    <a:lnTo>
                      <a:pt x="461" y="777"/>
                    </a:lnTo>
                    <a:lnTo>
                      <a:pt x="460" y="783"/>
                    </a:lnTo>
                    <a:lnTo>
                      <a:pt x="461" y="788"/>
                    </a:lnTo>
                    <a:lnTo>
                      <a:pt x="462" y="793"/>
                    </a:lnTo>
                    <a:lnTo>
                      <a:pt x="465" y="797"/>
                    </a:lnTo>
                    <a:lnTo>
                      <a:pt x="468" y="800"/>
                    </a:lnTo>
                    <a:lnTo>
                      <a:pt x="472" y="803"/>
                    </a:lnTo>
                    <a:lnTo>
                      <a:pt x="474" y="807"/>
                    </a:lnTo>
                    <a:lnTo>
                      <a:pt x="476" y="809"/>
                    </a:lnTo>
                    <a:lnTo>
                      <a:pt x="476" y="813"/>
                    </a:lnTo>
                    <a:lnTo>
                      <a:pt x="476" y="816"/>
                    </a:lnTo>
                    <a:lnTo>
                      <a:pt x="475" y="819"/>
                    </a:lnTo>
                    <a:lnTo>
                      <a:pt x="472" y="821"/>
                    </a:lnTo>
                    <a:lnTo>
                      <a:pt x="469" y="823"/>
                    </a:lnTo>
                    <a:lnTo>
                      <a:pt x="465" y="825"/>
                    </a:lnTo>
                    <a:lnTo>
                      <a:pt x="461" y="825"/>
                    </a:lnTo>
                    <a:lnTo>
                      <a:pt x="457" y="825"/>
                    </a:lnTo>
                    <a:lnTo>
                      <a:pt x="453" y="825"/>
                    </a:lnTo>
                    <a:lnTo>
                      <a:pt x="444" y="821"/>
                    </a:lnTo>
                    <a:lnTo>
                      <a:pt x="434" y="816"/>
                    </a:lnTo>
                    <a:lnTo>
                      <a:pt x="429" y="814"/>
                    </a:lnTo>
                    <a:lnTo>
                      <a:pt x="425" y="813"/>
                    </a:lnTo>
                    <a:lnTo>
                      <a:pt x="422" y="813"/>
                    </a:lnTo>
                    <a:lnTo>
                      <a:pt x="419" y="813"/>
                    </a:lnTo>
                    <a:lnTo>
                      <a:pt x="417" y="814"/>
                    </a:lnTo>
                    <a:lnTo>
                      <a:pt x="416" y="816"/>
                    </a:lnTo>
                    <a:lnTo>
                      <a:pt x="416" y="819"/>
                    </a:lnTo>
                    <a:lnTo>
                      <a:pt x="416" y="823"/>
                    </a:lnTo>
                    <a:lnTo>
                      <a:pt x="415" y="832"/>
                    </a:lnTo>
                    <a:lnTo>
                      <a:pt x="413" y="840"/>
                    </a:lnTo>
                    <a:lnTo>
                      <a:pt x="412" y="842"/>
                    </a:lnTo>
                    <a:lnTo>
                      <a:pt x="410" y="845"/>
                    </a:lnTo>
                    <a:lnTo>
                      <a:pt x="406" y="846"/>
                    </a:lnTo>
                    <a:lnTo>
                      <a:pt x="404" y="846"/>
                    </a:lnTo>
                    <a:lnTo>
                      <a:pt x="397" y="831"/>
                    </a:lnTo>
                    <a:lnTo>
                      <a:pt x="388" y="814"/>
                    </a:lnTo>
                    <a:lnTo>
                      <a:pt x="384" y="814"/>
                    </a:lnTo>
                    <a:lnTo>
                      <a:pt x="379" y="816"/>
                    </a:lnTo>
                    <a:lnTo>
                      <a:pt x="374" y="820"/>
                    </a:lnTo>
                    <a:lnTo>
                      <a:pt x="369" y="823"/>
                    </a:lnTo>
                    <a:lnTo>
                      <a:pt x="367" y="826"/>
                    </a:lnTo>
                    <a:lnTo>
                      <a:pt x="365" y="826"/>
                    </a:lnTo>
                    <a:lnTo>
                      <a:pt x="362" y="827"/>
                    </a:lnTo>
                    <a:lnTo>
                      <a:pt x="360" y="826"/>
                    </a:lnTo>
                    <a:lnTo>
                      <a:pt x="358" y="825"/>
                    </a:lnTo>
                    <a:lnTo>
                      <a:pt x="355" y="822"/>
                    </a:lnTo>
                    <a:lnTo>
                      <a:pt x="353" y="819"/>
                    </a:lnTo>
                    <a:lnTo>
                      <a:pt x="352" y="813"/>
                    </a:lnTo>
                    <a:lnTo>
                      <a:pt x="349" y="808"/>
                    </a:lnTo>
                    <a:lnTo>
                      <a:pt x="346" y="803"/>
                    </a:lnTo>
                    <a:lnTo>
                      <a:pt x="343" y="798"/>
                    </a:lnTo>
                    <a:lnTo>
                      <a:pt x="340" y="795"/>
                    </a:lnTo>
                    <a:lnTo>
                      <a:pt x="331" y="790"/>
                    </a:lnTo>
                    <a:lnTo>
                      <a:pt x="323" y="787"/>
                    </a:lnTo>
                    <a:lnTo>
                      <a:pt x="314" y="784"/>
                    </a:lnTo>
                    <a:lnTo>
                      <a:pt x="303" y="783"/>
                    </a:lnTo>
                    <a:lnTo>
                      <a:pt x="292" y="783"/>
                    </a:lnTo>
                    <a:lnTo>
                      <a:pt x="281" y="784"/>
                    </a:lnTo>
                    <a:lnTo>
                      <a:pt x="262" y="787"/>
                    </a:lnTo>
                    <a:lnTo>
                      <a:pt x="247" y="789"/>
                    </a:lnTo>
                    <a:lnTo>
                      <a:pt x="240" y="789"/>
                    </a:lnTo>
                    <a:lnTo>
                      <a:pt x="234" y="788"/>
                    </a:lnTo>
                    <a:lnTo>
                      <a:pt x="228" y="784"/>
                    </a:lnTo>
                    <a:lnTo>
                      <a:pt x="222" y="778"/>
                    </a:lnTo>
                    <a:lnTo>
                      <a:pt x="213" y="766"/>
                    </a:lnTo>
                    <a:lnTo>
                      <a:pt x="204" y="759"/>
                    </a:lnTo>
                    <a:lnTo>
                      <a:pt x="201" y="757"/>
                    </a:lnTo>
                    <a:lnTo>
                      <a:pt x="195" y="756"/>
                    </a:lnTo>
                    <a:lnTo>
                      <a:pt x="188" y="756"/>
                    </a:lnTo>
                    <a:lnTo>
                      <a:pt x="177" y="757"/>
                    </a:lnTo>
                    <a:lnTo>
                      <a:pt x="167" y="758"/>
                    </a:lnTo>
                    <a:lnTo>
                      <a:pt x="159" y="757"/>
                    </a:lnTo>
                    <a:lnTo>
                      <a:pt x="153" y="756"/>
                    </a:lnTo>
                    <a:lnTo>
                      <a:pt x="148" y="753"/>
                    </a:lnTo>
                    <a:lnTo>
                      <a:pt x="141" y="746"/>
                    </a:lnTo>
                    <a:lnTo>
                      <a:pt x="136" y="739"/>
                    </a:lnTo>
                    <a:lnTo>
                      <a:pt x="134" y="737"/>
                    </a:lnTo>
                    <a:lnTo>
                      <a:pt x="132" y="734"/>
                    </a:lnTo>
                    <a:lnTo>
                      <a:pt x="128" y="732"/>
                    </a:lnTo>
                    <a:lnTo>
                      <a:pt x="125" y="731"/>
                    </a:lnTo>
                    <a:lnTo>
                      <a:pt x="115" y="730"/>
                    </a:lnTo>
                    <a:lnTo>
                      <a:pt x="107" y="728"/>
                    </a:lnTo>
                    <a:lnTo>
                      <a:pt x="102" y="727"/>
                    </a:lnTo>
                    <a:lnTo>
                      <a:pt x="97" y="725"/>
                    </a:lnTo>
                    <a:lnTo>
                      <a:pt x="94" y="721"/>
                    </a:lnTo>
                    <a:lnTo>
                      <a:pt x="91" y="718"/>
                    </a:lnTo>
                    <a:lnTo>
                      <a:pt x="88" y="714"/>
                    </a:lnTo>
                    <a:lnTo>
                      <a:pt x="87" y="711"/>
                    </a:lnTo>
                    <a:lnTo>
                      <a:pt x="85" y="706"/>
                    </a:lnTo>
                    <a:lnTo>
                      <a:pt x="84" y="702"/>
                    </a:lnTo>
                    <a:lnTo>
                      <a:pt x="84" y="696"/>
                    </a:lnTo>
                    <a:lnTo>
                      <a:pt x="81" y="690"/>
                    </a:lnTo>
                    <a:lnTo>
                      <a:pt x="78" y="688"/>
                    </a:lnTo>
                    <a:lnTo>
                      <a:pt x="76" y="688"/>
                    </a:lnTo>
                    <a:lnTo>
                      <a:pt x="72" y="690"/>
                    </a:lnTo>
                    <a:lnTo>
                      <a:pt x="68" y="694"/>
                    </a:lnTo>
                    <a:lnTo>
                      <a:pt x="63" y="699"/>
                    </a:lnTo>
                    <a:lnTo>
                      <a:pt x="56" y="701"/>
                    </a:lnTo>
                    <a:lnTo>
                      <a:pt x="47" y="702"/>
                    </a:lnTo>
                    <a:lnTo>
                      <a:pt x="40" y="701"/>
                    </a:lnTo>
                    <a:lnTo>
                      <a:pt x="35" y="700"/>
                    </a:lnTo>
                    <a:lnTo>
                      <a:pt x="32" y="699"/>
                    </a:lnTo>
                    <a:lnTo>
                      <a:pt x="29" y="696"/>
                    </a:lnTo>
                    <a:lnTo>
                      <a:pt x="27" y="693"/>
                    </a:lnTo>
                    <a:lnTo>
                      <a:pt x="25" y="689"/>
                    </a:lnTo>
                    <a:lnTo>
                      <a:pt x="22" y="684"/>
                    </a:lnTo>
                    <a:lnTo>
                      <a:pt x="22" y="680"/>
                    </a:lnTo>
                    <a:lnTo>
                      <a:pt x="22" y="675"/>
                    </a:lnTo>
                    <a:lnTo>
                      <a:pt x="25" y="661"/>
                    </a:lnTo>
                    <a:lnTo>
                      <a:pt x="27" y="649"/>
                    </a:lnTo>
                    <a:lnTo>
                      <a:pt x="31" y="639"/>
                    </a:lnTo>
                    <a:lnTo>
                      <a:pt x="33" y="630"/>
                    </a:lnTo>
                    <a:lnTo>
                      <a:pt x="35" y="623"/>
                    </a:lnTo>
                    <a:lnTo>
                      <a:pt x="35" y="617"/>
                    </a:lnTo>
                    <a:lnTo>
                      <a:pt x="35" y="611"/>
                    </a:lnTo>
                    <a:lnTo>
                      <a:pt x="33" y="606"/>
                    </a:lnTo>
                    <a:lnTo>
                      <a:pt x="31" y="601"/>
                    </a:lnTo>
                    <a:lnTo>
                      <a:pt x="27" y="596"/>
                    </a:lnTo>
                    <a:lnTo>
                      <a:pt x="24" y="592"/>
                    </a:lnTo>
                    <a:lnTo>
                      <a:pt x="18" y="587"/>
                    </a:lnTo>
                    <a:close/>
                  </a:path>
                </a:pathLst>
              </a:custGeom>
              <a:solidFill>
                <a:srgbClr val="8FAADC"/>
              </a:solidFill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168" name="组合 167">
                <a:extLst>
                  <a:ext uri="{FF2B5EF4-FFF2-40B4-BE49-F238E27FC236}">
                    <a16:creationId xmlns:a16="http://schemas.microsoft.com/office/drawing/2014/main" id="{5132BCE0-37A9-426B-9333-00169D93DFFE}"/>
                  </a:ext>
                </a:extLst>
              </p:cNvPr>
              <p:cNvGrpSpPr/>
              <p:nvPr/>
            </p:nvGrpSpPr>
            <p:grpSpPr>
              <a:xfrm>
                <a:off x="5775201" y="3468215"/>
                <a:ext cx="131554" cy="184175"/>
                <a:chOff x="5775201" y="3468215"/>
                <a:chExt cx="131554" cy="184175"/>
              </a:xfrm>
              <a:solidFill>
                <a:srgbClr val="0070BC"/>
              </a:solidFill>
            </p:grpSpPr>
            <p:grpSp>
              <p:nvGrpSpPr>
                <p:cNvPr id="211" name="组合 210">
                  <a:extLst>
                    <a:ext uri="{FF2B5EF4-FFF2-40B4-BE49-F238E27FC236}">
                      <a16:creationId xmlns:a16="http://schemas.microsoft.com/office/drawing/2014/main" id="{A9A287EF-5797-4DC0-9D91-B4D8CA2E1E9F}"/>
                    </a:ext>
                  </a:extLst>
                </p:cNvPr>
                <p:cNvGrpSpPr/>
                <p:nvPr/>
              </p:nvGrpSpPr>
              <p:grpSpPr>
                <a:xfrm>
                  <a:off x="5775201" y="3468215"/>
                  <a:ext cx="131554" cy="184175"/>
                  <a:chOff x="5775201" y="3468215"/>
                  <a:chExt cx="131554" cy="184175"/>
                </a:xfrm>
                <a:grpFill/>
              </p:grpSpPr>
              <p:sp>
                <p:nvSpPr>
                  <p:cNvPr id="213" name="上海">
                    <a:extLst>
                      <a:ext uri="{FF2B5EF4-FFF2-40B4-BE49-F238E27FC236}">
                        <a16:creationId xmlns:a16="http://schemas.microsoft.com/office/drawing/2014/main" id="{FE5EE976-510D-4266-9A02-85831ED8C42F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5775201" y="3468215"/>
                    <a:ext cx="131554" cy="184175"/>
                  </a:xfrm>
                  <a:custGeom>
                    <a:avLst/>
                    <a:gdLst>
                      <a:gd name="T0" fmla="*/ 121 w 357"/>
                      <a:gd name="T1" fmla="*/ 465 h 494"/>
                      <a:gd name="T2" fmla="*/ 98 w 357"/>
                      <a:gd name="T3" fmla="*/ 454 h 494"/>
                      <a:gd name="T4" fmla="*/ 48 w 357"/>
                      <a:gd name="T5" fmla="*/ 449 h 494"/>
                      <a:gd name="T6" fmla="*/ 30 w 357"/>
                      <a:gd name="T7" fmla="*/ 439 h 494"/>
                      <a:gd name="T8" fmla="*/ 25 w 357"/>
                      <a:gd name="T9" fmla="*/ 416 h 494"/>
                      <a:gd name="T10" fmla="*/ 22 w 357"/>
                      <a:gd name="T11" fmla="*/ 373 h 494"/>
                      <a:gd name="T12" fmla="*/ 11 w 357"/>
                      <a:gd name="T13" fmla="*/ 365 h 494"/>
                      <a:gd name="T14" fmla="*/ 0 w 357"/>
                      <a:gd name="T15" fmla="*/ 366 h 494"/>
                      <a:gd name="T16" fmla="*/ 5 w 357"/>
                      <a:gd name="T17" fmla="*/ 342 h 494"/>
                      <a:gd name="T18" fmla="*/ 32 w 357"/>
                      <a:gd name="T19" fmla="*/ 302 h 494"/>
                      <a:gd name="T20" fmla="*/ 46 w 357"/>
                      <a:gd name="T21" fmla="*/ 247 h 494"/>
                      <a:gd name="T22" fmla="*/ 50 w 357"/>
                      <a:gd name="T23" fmla="*/ 184 h 494"/>
                      <a:gd name="T24" fmla="*/ 80 w 357"/>
                      <a:gd name="T25" fmla="*/ 157 h 494"/>
                      <a:gd name="T26" fmla="*/ 113 w 357"/>
                      <a:gd name="T27" fmla="*/ 146 h 494"/>
                      <a:gd name="T28" fmla="*/ 163 w 357"/>
                      <a:gd name="T29" fmla="*/ 164 h 494"/>
                      <a:gd name="T30" fmla="*/ 199 w 357"/>
                      <a:gd name="T31" fmla="*/ 184 h 494"/>
                      <a:gd name="T32" fmla="*/ 233 w 357"/>
                      <a:gd name="T33" fmla="*/ 200 h 494"/>
                      <a:gd name="T34" fmla="*/ 287 w 357"/>
                      <a:gd name="T35" fmla="*/ 241 h 494"/>
                      <a:gd name="T36" fmla="*/ 325 w 357"/>
                      <a:gd name="T37" fmla="*/ 298 h 494"/>
                      <a:gd name="T38" fmla="*/ 350 w 357"/>
                      <a:gd name="T39" fmla="*/ 340 h 494"/>
                      <a:gd name="T40" fmla="*/ 357 w 357"/>
                      <a:gd name="T41" fmla="*/ 372 h 494"/>
                      <a:gd name="T42" fmla="*/ 348 w 357"/>
                      <a:gd name="T43" fmla="*/ 402 h 494"/>
                      <a:gd name="T44" fmla="*/ 323 w 357"/>
                      <a:gd name="T45" fmla="*/ 411 h 494"/>
                      <a:gd name="T46" fmla="*/ 265 w 357"/>
                      <a:gd name="T47" fmla="*/ 409 h 494"/>
                      <a:gd name="T48" fmla="*/ 215 w 357"/>
                      <a:gd name="T49" fmla="*/ 421 h 494"/>
                      <a:gd name="T50" fmla="*/ 192 w 357"/>
                      <a:gd name="T51" fmla="*/ 448 h 494"/>
                      <a:gd name="T52" fmla="*/ 171 w 357"/>
                      <a:gd name="T53" fmla="*/ 472 h 494"/>
                      <a:gd name="T54" fmla="*/ 71 w 357"/>
                      <a:gd name="T55" fmla="*/ 6 h 494"/>
                      <a:gd name="T56" fmla="*/ 99 w 357"/>
                      <a:gd name="T57" fmla="*/ 0 h 494"/>
                      <a:gd name="T58" fmla="*/ 144 w 357"/>
                      <a:gd name="T59" fmla="*/ 25 h 494"/>
                      <a:gd name="T60" fmla="*/ 190 w 357"/>
                      <a:gd name="T61" fmla="*/ 45 h 494"/>
                      <a:gd name="T62" fmla="*/ 213 w 357"/>
                      <a:gd name="T63" fmla="*/ 62 h 494"/>
                      <a:gd name="T64" fmla="*/ 266 w 357"/>
                      <a:gd name="T65" fmla="*/ 84 h 494"/>
                      <a:gd name="T66" fmla="*/ 304 w 357"/>
                      <a:gd name="T67" fmla="*/ 92 h 494"/>
                      <a:gd name="T68" fmla="*/ 313 w 357"/>
                      <a:gd name="T69" fmla="*/ 99 h 494"/>
                      <a:gd name="T70" fmla="*/ 314 w 357"/>
                      <a:gd name="T71" fmla="*/ 112 h 494"/>
                      <a:gd name="T72" fmla="*/ 284 w 357"/>
                      <a:gd name="T73" fmla="*/ 137 h 494"/>
                      <a:gd name="T74" fmla="*/ 260 w 357"/>
                      <a:gd name="T75" fmla="*/ 135 h 494"/>
                      <a:gd name="T76" fmla="*/ 188 w 357"/>
                      <a:gd name="T77" fmla="*/ 106 h 494"/>
                      <a:gd name="T78" fmla="*/ 125 w 357"/>
                      <a:gd name="T79" fmla="*/ 84 h 494"/>
                      <a:gd name="T80" fmla="*/ 98 w 357"/>
                      <a:gd name="T81" fmla="*/ 71 h 494"/>
                      <a:gd name="T82" fmla="*/ 51 w 357"/>
                      <a:gd name="T83" fmla="*/ 42 h 494"/>
                      <a:gd name="T84" fmla="*/ 43 w 357"/>
                      <a:gd name="T85" fmla="*/ 31 h 494"/>
                      <a:gd name="T86" fmla="*/ 46 w 357"/>
                      <a:gd name="T87" fmla="*/ 20 h 494"/>
                      <a:gd name="T88" fmla="*/ 71 w 357"/>
                      <a:gd name="T89" fmla="*/ 6 h 494"/>
                      <a:gd name="T90" fmla="*/ 215 w 357"/>
                      <a:gd name="T91" fmla="*/ 162 h 494"/>
                      <a:gd name="T92" fmla="*/ 222 w 357"/>
                      <a:gd name="T93" fmla="*/ 157 h 494"/>
                      <a:gd name="T94" fmla="*/ 260 w 357"/>
                      <a:gd name="T95" fmla="*/ 166 h 494"/>
                      <a:gd name="T96" fmla="*/ 282 w 357"/>
                      <a:gd name="T97" fmla="*/ 183 h 494"/>
                      <a:gd name="T98" fmla="*/ 278 w 357"/>
                      <a:gd name="T99" fmla="*/ 193 h 494"/>
                      <a:gd name="T100" fmla="*/ 253 w 357"/>
                      <a:gd name="T101" fmla="*/ 183 h 494"/>
                      <a:gd name="T102" fmla="*/ 289 w 357"/>
                      <a:gd name="T103" fmla="*/ 175 h 494"/>
                      <a:gd name="T104" fmla="*/ 293 w 357"/>
                      <a:gd name="T105" fmla="*/ 171 h 494"/>
                      <a:gd name="T106" fmla="*/ 319 w 357"/>
                      <a:gd name="T107" fmla="*/ 189 h 494"/>
                      <a:gd name="T108" fmla="*/ 315 w 357"/>
                      <a:gd name="T109" fmla="*/ 194 h 494"/>
                      <a:gd name="T110" fmla="*/ 295 w 357"/>
                      <a:gd name="T111" fmla="*/ 187 h 494"/>
                      <a:gd name="T112" fmla="*/ 289 w 357"/>
                      <a:gd name="T113" fmla="*/ 175 h 49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</a:cxnLst>
                    <a:rect l="0" t="0" r="r" b="b"/>
                    <a:pathLst>
                      <a:path w="357" h="494">
                        <a:moveTo>
                          <a:pt x="132" y="494"/>
                        </a:moveTo>
                        <a:lnTo>
                          <a:pt x="129" y="485"/>
                        </a:lnTo>
                        <a:lnTo>
                          <a:pt x="125" y="473"/>
                        </a:lnTo>
                        <a:lnTo>
                          <a:pt x="121" y="465"/>
                        </a:lnTo>
                        <a:lnTo>
                          <a:pt x="117" y="460"/>
                        </a:lnTo>
                        <a:lnTo>
                          <a:pt x="112" y="456"/>
                        </a:lnTo>
                        <a:lnTo>
                          <a:pt x="107" y="455"/>
                        </a:lnTo>
                        <a:lnTo>
                          <a:pt x="98" y="454"/>
                        </a:lnTo>
                        <a:lnTo>
                          <a:pt x="80" y="454"/>
                        </a:lnTo>
                        <a:lnTo>
                          <a:pt x="68" y="453"/>
                        </a:lnTo>
                        <a:lnTo>
                          <a:pt x="55" y="450"/>
                        </a:lnTo>
                        <a:lnTo>
                          <a:pt x="48" y="449"/>
                        </a:lnTo>
                        <a:lnTo>
                          <a:pt x="42" y="447"/>
                        </a:lnTo>
                        <a:lnTo>
                          <a:pt x="37" y="445"/>
                        </a:lnTo>
                        <a:lnTo>
                          <a:pt x="32" y="442"/>
                        </a:lnTo>
                        <a:lnTo>
                          <a:pt x="30" y="439"/>
                        </a:lnTo>
                        <a:lnTo>
                          <a:pt x="27" y="435"/>
                        </a:lnTo>
                        <a:lnTo>
                          <a:pt x="26" y="431"/>
                        </a:lnTo>
                        <a:lnTo>
                          <a:pt x="26" y="427"/>
                        </a:lnTo>
                        <a:lnTo>
                          <a:pt x="25" y="416"/>
                        </a:lnTo>
                        <a:lnTo>
                          <a:pt x="25" y="403"/>
                        </a:lnTo>
                        <a:lnTo>
                          <a:pt x="24" y="390"/>
                        </a:lnTo>
                        <a:lnTo>
                          <a:pt x="23" y="380"/>
                        </a:lnTo>
                        <a:lnTo>
                          <a:pt x="22" y="373"/>
                        </a:lnTo>
                        <a:lnTo>
                          <a:pt x="18" y="367"/>
                        </a:lnTo>
                        <a:lnTo>
                          <a:pt x="17" y="365"/>
                        </a:lnTo>
                        <a:lnTo>
                          <a:pt x="13" y="365"/>
                        </a:lnTo>
                        <a:lnTo>
                          <a:pt x="11" y="365"/>
                        </a:lnTo>
                        <a:lnTo>
                          <a:pt x="7" y="366"/>
                        </a:lnTo>
                        <a:lnTo>
                          <a:pt x="5" y="367"/>
                        </a:lnTo>
                        <a:lnTo>
                          <a:pt x="3" y="367"/>
                        </a:lnTo>
                        <a:lnTo>
                          <a:pt x="0" y="366"/>
                        </a:lnTo>
                        <a:lnTo>
                          <a:pt x="0" y="361"/>
                        </a:lnTo>
                        <a:lnTo>
                          <a:pt x="0" y="355"/>
                        </a:lnTo>
                        <a:lnTo>
                          <a:pt x="3" y="349"/>
                        </a:lnTo>
                        <a:lnTo>
                          <a:pt x="5" y="342"/>
                        </a:lnTo>
                        <a:lnTo>
                          <a:pt x="8" y="335"/>
                        </a:lnTo>
                        <a:lnTo>
                          <a:pt x="18" y="321"/>
                        </a:lnTo>
                        <a:lnTo>
                          <a:pt x="29" y="309"/>
                        </a:lnTo>
                        <a:lnTo>
                          <a:pt x="32" y="302"/>
                        </a:lnTo>
                        <a:lnTo>
                          <a:pt x="37" y="292"/>
                        </a:lnTo>
                        <a:lnTo>
                          <a:pt x="39" y="283"/>
                        </a:lnTo>
                        <a:lnTo>
                          <a:pt x="42" y="271"/>
                        </a:lnTo>
                        <a:lnTo>
                          <a:pt x="46" y="247"/>
                        </a:lnTo>
                        <a:lnTo>
                          <a:pt x="50" y="223"/>
                        </a:lnTo>
                        <a:lnTo>
                          <a:pt x="50" y="204"/>
                        </a:lnTo>
                        <a:lnTo>
                          <a:pt x="50" y="190"/>
                        </a:lnTo>
                        <a:lnTo>
                          <a:pt x="50" y="184"/>
                        </a:lnTo>
                        <a:lnTo>
                          <a:pt x="52" y="178"/>
                        </a:lnTo>
                        <a:lnTo>
                          <a:pt x="56" y="172"/>
                        </a:lnTo>
                        <a:lnTo>
                          <a:pt x="62" y="168"/>
                        </a:lnTo>
                        <a:lnTo>
                          <a:pt x="80" y="157"/>
                        </a:lnTo>
                        <a:lnTo>
                          <a:pt x="96" y="146"/>
                        </a:lnTo>
                        <a:lnTo>
                          <a:pt x="100" y="144"/>
                        </a:lnTo>
                        <a:lnTo>
                          <a:pt x="104" y="141"/>
                        </a:lnTo>
                        <a:lnTo>
                          <a:pt x="113" y="146"/>
                        </a:lnTo>
                        <a:lnTo>
                          <a:pt x="125" y="150"/>
                        </a:lnTo>
                        <a:lnTo>
                          <a:pt x="136" y="155"/>
                        </a:lnTo>
                        <a:lnTo>
                          <a:pt x="150" y="159"/>
                        </a:lnTo>
                        <a:lnTo>
                          <a:pt x="163" y="164"/>
                        </a:lnTo>
                        <a:lnTo>
                          <a:pt x="174" y="171"/>
                        </a:lnTo>
                        <a:lnTo>
                          <a:pt x="182" y="177"/>
                        </a:lnTo>
                        <a:lnTo>
                          <a:pt x="190" y="181"/>
                        </a:lnTo>
                        <a:lnTo>
                          <a:pt x="199" y="184"/>
                        </a:lnTo>
                        <a:lnTo>
                          <a:pt x="209" y="188"/>
                        </a:lnTo>
                        <a:lnTo>
                          <a:pt x="216" y="190"/>
                        </a:lnTo>
                        <a:lnTo>
                          <a:pt x="225" y="194"/>
                        </a:lnTo>
                        <a:lnTo>
                          <a:pt x="233" y="200"/>
                        </a:lnTo>
                        <a:lnTo>
                          <a:pt x="243" y="206"/>
                        </a:lnTo>
                        <a:lnTo>
                          <a:pt x="262" y="220"/>
                        </a:lnTo>
                        <a:lnTo>
                          <a:pt x="278" y="234"/>
                        </a:lnTo>
                        <a:lnTo>
                          <a:pt x="287" y="241"/>
                        </a:lnTo>
                        <a:lnTo>
                          <a:pt x="294" y="251"/>
                        </a:lnTo>
                        <a:lnTo>
                          <a:pt x="302" y="261"/>
                        </a:lnTo>
                        <a:lnTo>
                          <a:pt x="310" y="275"/>
                        </a:lnTo>
                        <a:lnTo>
                          <a:pt x="325" y="298"/>
                        </a:lnTo>
                        <a:lnTo>
                          <a:pt x="338" y="317"/>
                        </a:lnTo>
                        <a:lnTo>
                          <a:pt x="342" y="326"/>
                        </a:lnTo>
                        <a:lnTo>
                          <a:pt x="346" y="333"/>
                        </a:lnTo>
                        <a:lnTo>
                          <a:pt x="350" y="340"/>
                        </a:lnTo>
                        <a:lnTo>
                          <a:pt x="352" y="348"/>
                        </a:lnTo>
                        <a:lnTo>
                          <a:pt x="354" y="355"/>
                        </a:lnTo>
                        <a:lnTo>
                          <a:pt x="356" y="364"/>
                        </a:lnTo>
                        <a:lnTo>
                          <a:pt x="357" y="372"/>
                        </a:lnTo>
                        <a:lnTo>
                          <a:pt x="357" y="382"/>
                        </a:lnTo>
                        <a:lnTo>
                          <a:pt x="356" y="390"/>
                        </a:lnTo>
                        <a:lnTo>
                          <a:pt x="352" y="397"/>
                        </a:lnTo>
                        <a:lnTo>
                          <a:pt x="348" y="402"/>
                        </a:lnTo>
                        <a:lnTo>
                          <a:pt x="342" y="405"/>
                        </a:lnTo>
                        <a:lnTo>
                          <a:pt x="337" y="408"/>
                        </a:lnTo>
                        <a:lnTo>
                          <a:pt x="331" y="410"/>
                        </a:lnTo>
                        <a:lnTo>
                          <a:pt x="323" y="411"/>
                        </a:lnTo>
                        <a:lnTo>
                          <a:pt x="316" y="411"/>
                        </a:lnTo>
                        <a:lnTo>
                          <a:pt x="302" y="411"/>
                        </a:lnTo>
                        <a:lnTo>
                          <a:pt x="284" y="410"/>
                        </a:lnTo>
                        <a:lnTo>
                          <a:pt x="265" y="409"/>
                        </a:lnTo>
                        <a:lnTo>
                          <a:pt x="244" y="410"/>
                        </a:lnTo>
                        <a:lnTo>
                          <a:pt x="233" y="411"/>
                        </a:lnTo>
                        <a:lnTo>
                          <a:pt x="224" y="415"/>
                        </a:lnTo>
                        <a:lnTo>
                          <a:pt x="215" y="421"/>
                        </a:lnTo>
                        <a:lnTo>
                          <a:pt x="208" y="427"/>
                        </a:lnTo>
                        <a:lnTo>
                          <a:pt x="201" y="434"/>
                        </a:lnTo>
                        <a:lnTo>
                          <a:pt x="196" y="441"/>
                        </a:lnTo>
                        <a:lnTo>
                          <a:pt x="192" y="448"/>
                        </a:lnTo>
                        <a:lnTo>
                          <a:pt x="188" y="454"/>
                        </a:lnTo>
                        <a:lnTo>
                          <a:pt x="184" y="460"/>
                        </a:lnTo>
                        <a:lnTo>
                          <a:pt x="178" y="466"/>
                        </a:lnTo>
                        <a:lnTo>
                          <a:pt x="171" y="472"/>
                        </a:lnTo>
                        <a:lnTo>
                          <a:pt x="163" y="478"/>
                        </a:lnTo>
                        <a:lnTo>
                          <a:pt x="146" y="487"/>
                        </a:lnTo>
                        <a:lnTo>
                          <a:pt x="132" y="494"/>
                        </a:lnTo>
                        <a:close/>
                        <a:moveTo>
                          <a:pt x="71" y="6"/>
                        </a:moveTo>
                        <a:lnTo>
                          <a:pt x="79" y="5"/>
                        </a:lnTo>
                        <a:lnTo>
                          <a:pt x="88" y="1"/>
                        </a:lnTo>
                        <a:lnTo>
                          <a:pt x="93" y="1"/>
                        </a:lnTo>
                        <a:lnTo>
                          <a:pt x="99" y="0"/>
                        </a:lnTo>
                        <a:lnTo>
                          <a:pt x="105" y="0"/>
                        </a:lnTo>
                        <a:lnTo>
                          <a:pt x="111" y="1"/>
                        </a:lnTo>
                        <a:lnTo>
                          <a:pt x="127" y="12"/>
                        </a:lnTo>
                        <a:lnTo>
                          <a:pt x="144" y="25"/>
                        </a:lnTo>
                        <a:lnTo>
                          <a:pt x="159" y="32"/>
                        </a:lnTo>
                        <a:lnTo>
                          <a:pt x="174" y="37"/>
                        </a:lnTo>
                        <a:lnTo>
                          <a:pt x="184" y="42"/>
                        </a:lnTo>
                        <a:lnTo>
                          <a:pt x="190" y="45"/>
                        </a:lnTo>
                        <a:lnTo>
                          <a:pt x="195" y="50"/>
                        </a:lnTo>
                        <a:lnTo>
                          <a:pt x="200" y="55"/>
                        </a:lnTo>
                        <a:lnTo>
                          <a:pt x="207" y="58"/>
                        </a:lnTo>
                        <a:lnTo>
                          <a:pt x="213" y="62"/>
                        </a:lnTo>
                        <a:lnTo>
                          <a:pt x="224" y="67"/>
                        </a:lnTo>
                        <a:lnTo>
                          <a:pt x="238" y="72"/>
                        </a:lnTo>
                        <a:lnTo>
                          <a:pt x="253" y="80"/>
                        </a:lnTo>
                        <a:lnTo>
                          <a:pt x="266" y="84"/>
                        </a:lnTo>
                        <a:lnTo>
                          <a:pt x="276" y="87"/>
                        </a:lnTo>
                        <a:lnTo>
                          <a:pt x="288" y="89"/>
                        </a:lnTo>
                        <a:lnTo>
                          <a:pt x="299" y="90"/>
                        </a:lnTo>
                        <a:lnTo>
                          <a:pt x="304" y="92"/>
                        </a:lnTo>
                        <a:lnTo>
                          <a:pt x="307" y="92"/>
                        </a:lnTo>
                        <a:lnTo>
                          <a:pt x="309" y="93"/>
                        </a:lnTo>
                        <a:lnTo>
                          <a:pt x="312" y="95"/>
                        </a:lnTo>
                        <a:lnTo>
                          <a:pt x="313" y="99"/>
                        </a:lnTo>
                        <a:lnTo>
                          <a:pt x="314" y="101"/>
                        </a:lnTo>
                        <a:lnTo>
                          <a:pt x="315" y="105"/>
                        </a:lnTo>
                        <a:lnTo>
                          <a:pt x="315" y="108"/>
                        </a:lnTo>
                        <a:lnTo>
                          <a:pt x="314" y="112"/>
                        </a:lnTo>
                        <a:lnTo>
                          <a:pt x="309" y="120"/>
                        </a:lnTo>
                        <a:lnTo>
                          <a:pt x="302" y="127"/>
                        </a:lnTo>
                        <a:lnTo>
                          <a:pt x="294" y="133"/>
                        </a:lnTo>
                        <a:lnTo>
                          <a:pt x="284" y="137"/>
                        </a:lnTo>
                        <a:lnTo>
                          <a:pt x="278" y="137"/>
                        </a:lnTo>
                        <a:lnTo>
                          <a:pt x="274" y="137"/>
                        </a:lnTo>
                        <a:lnTo>
                          <a:pt x="268" y="137"/>
                        </a:lnTo>
                        <a:lnTo>
                          <a:pt x="260" y="135"/>
                        </a:lnTo>
                        <a:lnTo>
                          <a:pt x="246" y="130"/>
                        </a:lnTo>
                        <a:lnTo>
                          <a:pt x="228" y="122"/>
                        </a:lnTo>
                        <a:lnTo>
                          <a:pt x="208" y="114"/>
                        </a:lnTo>
                        <a:lnTo>
                          <a:pt x="188" y="106"/>
                        </a:lnTo>
                        <a:lnTo>
                          <a:pt x="170" y="99"/>
                        </a:lnTo>
                        <a:lnTo>
                          <a:pt x="155" y="94"/>
                        </a:lnTo>
                        <a:lnTo>
                          <a:pt x="140" y="89"/>
                        </a:lnTo>
                        <a:lnTo>
                          <a:pt x="125" y="84"/>
                        </a:lnTo>
                        <a:lnTo>
                          <a:pt x="118" y="82"/>
                        </a:lnTo>
                        <a:lnTo>
                          <a:pt x="109" y="80"/>
                        </a:lnTo>
                        <a:lnTo>
                          <a:pt x="104" y="76"/>
                        </a:lnTo>
                        <a:lnTo>
                          <a:pt x="98" y="71"/>
                        </a:lnTo>
                        <a:lnTo>
                          <a:pt x="79" y="56"/>
                        </a:lnTo>
                        <a:lnTo>
                          <a:pt x="68" y="49"/>
                        </a:lnTo>
                        <a:lnTo>
                          <a:pt x="60" y="45"/>
                        </a:lnTo>
                        <a:lnTo>
                          <a:pt x="51" y="42"/>
                        </a:lnTo>
                        <a:lnTo>
                          <a:pt x="48" y="39"/>
                        </a:lnTo>
                        <a:lnTo>
                          <a:pt x="45" y="36"/>
                        </a:lnTo>
                        <a:lnTo>
                          <a:pt x="44" y="33"/>
                        </a:lnTo>
                        <a:lnTo>
                          <a:pt x="43" y="31"/>
                        </a:lnTo>
                        <a:lnTo>
                          <a:pt x="43" y="27"/>
                        </a:lnTo>
                        <a:lnTo>
                          <a:pt x="44" y="25"/>
                        </a:lnTo>
                        <a:lnTo>
                          <a:pt x="45" y="23"/>
                        </a:lnTo>
                        <a:lnTo>
                          <a:pt x="46" y="20"/>
                        </a:lnTo>
                        <a:lnTo>
                          <a:pt x="52" y="15"/>
                        </a:lnTo>
                        <a:lnTo>
                          <a:pt x="58" y="12"/>
                        </a:lnTo>
                        <a:lnTo>
                          <a:pt x="66" y="8"/>
                        </a:lnTo>
                        <a:lnTo>
                          <a:pt x="71" y="6"/>
                        </a:lnTo>
                        <a:close/>
                        <a:moveTo>
                          <a:pt x="220" y="166"/>
                        </a:moveTo>
                        <a:lnTo>
                          <a:pt x="216" y="165"/>
                        </a:lnTo>
                        <a:lnTo>
                          <a:pt x="215" y="163"/>
                        </a:lnTo>
                        <a:lnTo>
                          <a:pt x="215" y="162"/>
                        </a:lnTo>
                        <a:lnTo>
                          <a:pt x="215" y="159"/>
                        </a:lnTo>
                        <a:lnTo>
                          <a:pt x="216" y="158"/>
                        </a:lnTo>
                        <a:lnTo>
                          <a:pt x="219" y="157"/>
                        </a:lnTo>
                        <a:lnTo>
                          <a:pt x="222" y="157"/>
                        </a:lnTo>
                        <a:lnTo>
                          <a:pt x="227" y="158"/>
                        </a:lnTo>
                        <a:lnTo>
                          <a:pt x="238" y="160"/>
                        </a:lnTo>
                        <a:lnTo>
                          <a:pt x="250" y="163"/>
                        </a:lnTo>
                        <a:lnTo>
                          <a:pt x="260" y="166"/>
                        </a:lnTo>
                        <a:lnTo>
                          <a:pt x="270" y="171"/>
                        </a:lnTo>
                        <a:lnTo>
                          <a:pt x="276" y="175"/>
                        </a:lnTo>
                        <a:lnTo>
                          <a:pt x="279" y="179"/>
                        </a:lnTo>
                        <a:lnTo>
                          <a:pt x="282" y="183"/>
                        </a:lnTo>
                        <a:lnTo>
                          <a:pt x="283" y="188"/>
                        </a:lnTo>
                        <a:lnTo>
                          <a:pt x="282" y="190"/>
                        </a:lnTo>
                        <a:lnTo>
                          <a:pt x="281" y="191"/>
                        </a:lnTo>
                        <a:lnTo>
                          <a:pt x="278" y="193"/>
                        </a:lnTo>
                        <a:lnTo>
                          <a:pt x="275" y="194"/>
                        </a:lnTo>
                        <a:lnTo>
                          <a:pt x="269" y="193"/>
                        </a:lnTo>
                        <a:lnTo>
                          <a:pt x="263" y="190"/>
                        </a:lnTo>
                        <a:lnTo>
                          <a:pt x="253" y="183"/>
                        </a:lnTo>
                        <a:lnTo>
                          <a:pt x="241" y="178"/>
                        </a:lnTo>
                        <a:lnTo>
                          <a:pt x="231" y="172"/>
                        </a:lnTo>
                        <a:lnTo>
                          <a:pt x="220" y="166"/>
                        </a:lnTo>
                        <a:close/>
                        <a:moveTo>
                          <a:pt x="289" y="175"/>
                        </a:moveTo>
                        <a:lnTo>
                          <a:pt x="289" y="172"/>
                        </a:lnTo>
                        <a:lnTo>
                          <a:pt x="290" y="171"/>
                        </a:lnTo>
                        <a:lnTo>
                          <a:pt x="291" y="171"/>
                        </a:lnTo>
                        <a:lnTo>
                          <a:pt x="293" y="171"/>
                        </a:lnTo>
                        <a:lnTo>
                          <a:pt x="297" y="172"/>
                        </a:lnTo>
                        <a:lnTo>
                          <a:pt x="302" y="175"/>
                        </a:lnTo>
                        <a:lnTo>
                          <a:pt x="312" y="182"/>
                        </a:lnTo>
                        <a:lnTo>
                          <a:pt x="319" y="189"/>
                        </a:lnTo>
                        <a:lnTo>
                          <a:pt x="319" y="190"/>
                        </a:lnTo>
                        <a:lnTo>
                          <a:pt x="319" y="191"/>
                        </a:lnTo>
                        <a:lnTo>
                          <a:pt x="318" y="193"/>
                        </a:lnTo>
                        <a:lnTo>
                          <a:pt x="315" y="194"/>
                        </a:lnTo>
                        <a:lnTo>
                          <a:pt x="310" y="194"/>
                        </a:lnTo>
                        <a:lnTo>
                          <a:pt x="306" y="193"/>
                        </a:lnTo>
                        <a:lnTo>
                          <a:pt x="300" y="190"/>
                        </a:lnTo>
                        <a:lnTo>
                          <a:pt x="295" y="187"/>
                        </a:lnTo>
                        <a:lnTo>
                          <a:pt x="293" y="184"/>
                        </a:lnTo>
                        <a:lnTo>
                          <a:pt x="290" y="182"/>
                        </a:lnTo>
                        <a:lnTo>
                          <a:pt x="289" y="178"/>
                        </a:lnTo>
                        <a:lnTo>
                          <a:pt x="289" y="175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 w="12700">
                    <a:solidFill>
                      <a:schemeClr val="bg1"/>
                    </a:solidFill>
                  </a:ln>
                  <a:effectLst/>
                </p:spPr>
                <p:style>
                  <a:lnRef idx="3">
                    <a:schemeClr val="lt1"/>
                  </a:lnRef>
                  <a:fillRef idx="1">
                    <a:schemeClr val="accent5"/>
                  </a:fillRef>
                  <a:effectRef idx="1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vert="horz" wrap="square" lIns="91440" tIns="64800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lvl1pPr marL="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zh-CN" altLang="en-US" sz="500" b="1">
                      <a:ln w="12700">
                        <a:solidFill>
                          <a:schemeClr val="tx2">
                            <a:satMod val="155000"/>
                          </a:schemeClr>
                        </a:solidFill>
                        <a:prstDash val="solid"/>
                      </a:ln>
                      <a:solidFill>
                        <a:schemeClr val="bg2">
                          <a:tint val="85000"/>
                          <a:satMod val="155000"/>
                        </a:schemeClr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14" name="Freeform 108">
                    <a:extLst>
                      <a:ext uri="{FF2B5EF4-FFF2-40B4-BE49-F238E27FC236}">
                        <a16:creationId xmlns:a16="http://schemas.microsoft.com/office/drawing/2014/main" id="{14D0AD6F-97D6-43FB-87E0-7233FCEBDE7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88357" y="3468215"/>
                    <a:ext cx="105243" cy="52621"/>
                  </a:xfrm>
                  <a:custGeom>
                    <a:avLst/>
                    <a:gdLst>
                      <a:gd name="T0" fmla="*/ 147 w 268"/>
                      <a:gd name="T1" fmla="*/ 108 h 134"/>
                      <a:gd name="T2" fmla="*/ 129 w 268"/>
                      <a:gd name="T3" fmla="*/ 101 h 134"/>
                      <a:gd name="T4" fmla="*/ 104 w 268"/>
                      <a:gd name="T5" fmla="*/ 93 h 134"/>
                      <a:gd name="T6" fmla="*/ 79 w 268"/>
                      <a:gd name="T7" fmla="*/ 85 h 134"/>
                      <a:gd name="T8" fmla="*/ 61 w 268"/>
                      <a:gd name="T9" fmla="*/ 76 h 134"/>
                      <a:gd name="T10" fmla="*/ 50 w 268"/>
                      <a:gd name="T11" fmla="*/ 68 h 134"/>
                      <a:gd name="T12" fmla="*/ 41 w 268"/>
                      <a:gd name="T13" fmla="*/ 60 h 134"/>
                      <a:gd name="T14" fmla="*/ 34 w 268"/>
                      <a:gd name="T15" fmla="*/ 52 h 134"/>
                      <a:gd name="T16" fmla="*/ 25 w 268"/>
                      <a:gd name="T17" fmla="*/ 48 h 134"/>
                      <a:gd name="T18" fmla="*/ 17 w 268"/>
                      <a:gd name="T19" fmla="*/ 44 h 134"/>
                      <a:gd name="T20" fmla="*/ 10 w 268"/>
                      <a:gd name="T21" fmla="*/ 42 h 134"/>
                      <a:gd name="T22" fmla="*/ 4 w 268"/>
                      <a:gd name="T23" fmla="*/ 38 h 134"/>
                      <a:gd name="T24" fmla="*/ 2 w 268"/>
                      <a:gd name="T25" fmla="*/ 33 h 134"/>
                      <a:gd name="T26" fmla="*/ 0 w 268"/>
                      <a:gd name="T27" fmla="*/ 31 h 134"/>
                      <a:gd name="T28" fmla="*/ 0 w 268"/>
                      <a:gd name="T29" fmla="*/ 28 h 134"/>
                      <a:gd name="T30" fmla="*/ 2 w 268"/>
                      <a:gd name="T31" fmla="*/ 25 h 134"/>
                      <a:gd name="T32" fmla="*/ 3 w 268"/>
                      <a:gd name="T33" fmla="*/ 22 h 134"/>
                      <a:gd name="T34" fmla="*/ 9 w 268"/>
                      <a:gd name="T35" fmla="*/ 16 h 134"/>
                      <a:gd name="T36" fmla="*/ 16 w 268"/>
                      <a:gd name="T37" fmla="*/ 10 h 134"/>
                      <a:gd name="T38" fmla="*/ 22 w 268"/>
                      <a:gd name="T39" fmla="*/ 7 h 134"/>
                      <a:gd name="T40" fmla="*/ 29 w 268"/>
                      <a:gd name="T41" fmla="*/ 5 h 134"/>
                      <a:gd name="T42" fmla="*/ 37 w 268"/>
                      <a:gd name="T43" fmla="*/ 3 h 134"/>
                      <a:gd name="T44" fmla="*/ 46 w 268"/>
                      <a:gd name="T45" fmla="*/ 1 h 134"/>
                      <a:gd name="T46" fmla="*/ 54 w 268"/>
                      <a:gd name="T47" fmla="*/ 0 h 134"/>
                      <a:gd name="T48" fmla="*/ 62 w 268"/>
                      <a:gd name="T49" fmla="*/ 0 h 134"/>
                      <a:gd name="T50" fmla="*/ 69 w 268"/>
                      <a:gd name="T51" fmla="*/ 1 h 134"/>
                      <a:gd name="T52" fmla="*/ 74 w 268"/>
                      <a:gd name="T53" fmla="*/ 5 h 134"/>
                      <a:gd name="T54" fmla="*/ 83 w 268"/>
                      <a:gd name="T55" fmla="*/ 13 h 134"/>
                      <a:gd name="T56" fmla="*/ 91 w 268"/>
                      <a:gd name="T57" fmla="*/ 20 h 134"/>
                      <a:gd name="T58" fmla="*/ 100 w 268"/>
                      <a:gd name="T59" fmla="*/ 26 h 134"/>
                      <a:gd name="T60" fmla="*/ 111 w 268"/>
                      <a:gd name="T61" fmla="*/ 31 h 134"/>
                      <a:gd name="T62" fmla="*/ 123 w 268"/>
                      <a:gd name="T63" fmla="*/ 35 h 134"/>
                      <a:gd name="T64" fmla="*/ 135 w 268"/>
                      <a:gd name="T65" fmla="*/ 39 h 134"/>
                      <a:gd name="T66" fmla="*/ 140 w 268"/>
                      <a:gd name="T67" fmla="*/ 42 h 134"/>
                      <a:gd name="T68" fmla="*/ 144 w 268"/>
                      <a:gd name="T69" fmla="*/ 44 h 134"/>
                      <a:gd name="T70" fmla="*/ 148 w 268"/>
                      <a:gd name="T71" fmla="*/ 48 h 134"/>
                      <a:gd name="T72" fmla="*/ 151 w 268"/>
                      <a:gd name="T73" fmla="*/ 52 h 134"/>
                      <a:gd name="T74" fmla="*/ 156 w 268"/>
                      <a:gd name="T75" fmla="*/ 57 h 134"/>
                      <a:gd name="T76" fmla="*/ 161 w 268"/>
                      <a:gd name="T77" fmla="*/ 61 h 134"/>
                      <a:gd name="T78" fmla="*/ 168 w 268"/>
                      <a:gd name="T79" fmla="*/ 66 h 134"/>
                      <a:gd name="T80" fmla="*/ 176 w 268"/>
                      <a:gd name="T81" fmla="*/ 69 h 134"/>
                      <a:gd name="T82" fmla="*/ 192 w 268"/>
                      <a:gd name="T83" fmla="*/ 75 h 134"/>
                      <a:gd name="T84" fmla="*/ 209 w 268"/>
                      <a:gd name="T85" fmla="*/ 80 h 134"/>
                      <a:gd name="T86" fmla="*/ 224 w 268"/>
                      <a:gd name="T87" fmla="*/ 83 h 134"/>
                      <a:gd name="T88" fmla="*/ 242 w 268"/>
                      <a:gd name="T89" fmla="*/ 87 h 134"/>
                      <a:gd name="T90" fmla="*/ 250 w 268"/>
                      <a:gd name="T91" fmla="*/ 88 h 134"/>
                      <a:gd name="T92" fmla="*/ 257 w 268"/>
                      <a:gd name="T93" fmla="*/ 91 h 134"/>
                      <a:gd name="T94" fmla="*/ 262 w 268"/>
                      <a:gd name="T95" fmla="*/ 94 h 134"/>
                      <a:gd name="T96" fmla="*/ 267 w 268"/>
                      <a:gd name="T97" fmla="*/ 99 h 134"/>
                      <a:gd name="T98" fmla="*/ 268 w 268"/>
                      <a:gd name="T99" fmla="*/ 104 h 134"/>
                      <a:gd name="T100" fmla="*/ 268 w 268"/>
                      <a:gd name="T101" fmla="*/ 110 h 134"/>
                      <a:gd name="T102" fmla="*/ 267 w 268"/>
                      <a:gd name="T103" fmla="*/ 114 h 134"/>
                      <a:gd name="T104" fmla="*/ 263 w 268"/>
                      <a:gd name="T105" fmla="*/ 119 h 134"/>
                      <a:gd name="T106" fmla="*/ 255 w 268"/>
                      <a:gd name="T107" fmla="*/ 127 h 134"/>
                      <a:gd name="T108" fmla="*/ 245 w 268"/>
                      <a:gd name="T109" fmla="*/ 133 h 134"/>
                      <a:gd name="T110" fmla="*/ 239 w 268"/>
                      <a:gd name="T111" fmla="*/ 134 h 134"/>
                      <a:gd name="T112" fmla="*/ 229 w 268"/>
                      <a:gd name="T113" fmla="*/ 133 h 134"/>
                      <a:gd name="T114" fmla="*/ 216 w 268"/>
                      <a:gd name="T115" fmla="*/ 131 h 134"/>
                      <a:gd name="T116" fmla="*/ 200 w 268"/>
                      <a:gd name="T117" fmla="*/ 126 h 134"/>
                      <a:gd name="T118" fmla="*/ 169 w 268"/>
                      <a:gd name="T119" fmla="*/ 117 h 134"/>
                      <a:gd name="T120" fmla="*/ 147 w 268"/>
                      <a:gd name="T121" fmla="*/ 108 h 1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</a:cxnLst>
                    <a:rect l="0" t="0" r="r" b="b"/>
                    <a:pathLst>
                      <a:path w="268" h="134">
                        <a:moveTo>
                          <a:pt x="147" y="108"/>
                        </a:moveTo>
                        <a:lnTo>
                          <a:pt x="129" y="101"/>
                        </a:lnTo>
                        <a:lnTo>
                          <a:pt x="104" y="93"/>
                        </a:lnTo>
                        <a:lnTo>
                          <a:pt x="79" y="85"/>
                        </a:lnTo>
                        <a:lnTo>
                          <a:pt x="61" y="76"/>
                        </a:lnTo>
                        <a:lnTo>
                          <a:pt x="50" y="68"/>
                        </a:lnTo>
                        <a:lnTo>
                          <a:pt x="41" y="60"/>
                        </a:lnTo>
                        <a:lnTo>
                          <a:pt x="34" y="52"/>
                        </a:lnTo>
                        <a:lnTo>
                          <a:pt x="25" y="48"/>
                        </a:lnTo>
                        <a:lnTo>
                          <a:pt x="17" y="44"/>
                        </a:lnTo>
                        <a:lnTo>
                          <a:pt x="10" y="42"/>
                        </a:lnTo>
                        <a:lnTo>
                          <a:pt x="4" y="38"/>
                        </a:lnTo>
                        <a:lnTo>
                          <a:pt x="2" y="33"/>
                        </a:lnTo>
                        <a:lnTo>
                          <a:pt x="0" y="31"/>
                        </a:lnTo>
                        <a:lnTo>
                          <a:pt x="0" y="28"/>
                        </a:lnTo>
                        <a:lnTo>
                          <a:pt x="2" y="25"/>
                        </a:lnTo>
                        <a:lnTo>
                          <a:pt x="3" y="22"/>
                        </a:lnTo>
                        <a:lnTo>
                          <a:pt x="9" y="16"/>
                        </a:lnTo>
                        <a:lnTo>
                          <a:pt x="16" y="10"/>
                        </a:lnTo>
                        <a:lnTo>
                          <a:pt x="22" y="7"/>
                        </a:lnTo>
                        <a:lnTo>
                          <a:pt x="29" y="5"/>
                        </a:lnTo>
                        <a:lnTo>
                          <a:pt x="37" y="3"/>
                        </a:lnTo>
                        <a:lnTo>
                          <a:pt x="46" y="1"/>
                        </a:lnTo>
                        <a:lnTo>
                          <a:pt x="54" y="0"/>
                        </a:lnTo>
                        <a:lnTo>
                          <a:pt x="62" y="0"/>
                        </a:lnTo>
                        <a:lnTo>
                          <a:pt x="69" y="1"/>
                        </a:lnTo>
                        <a:lnTo>
                          <a:pt x="74" y="5"/>
                        </a:lnTo>
                        <a:lnTo>
                          <a:pt x="83" y="13"/>
                        </a:lnTo>
                        <a:lnTo>
                          <a:pt x="91" y="20"/>
                        </a:lnTo>
                        <a:lnTo>
                          <a:pt x="100" y="26"/>
                        </a:lnTo>
                        <a:lnTo>
                          <a:pt x="111" y="31"/>
                        </a:lnTo>
                        <a:lnTo>
                          <a:pt x="123" y="35"/>
                        </a:lnTo>
                        <a:lnTo>
                          <a:pt x="135" y="39"/>
                        </a:lnTo>
                        <a:lnTo>
                          <a:pt x="140" y="42"/>
                        </a:lnTo>
                        <a:lnTo>
                          <a:pt x="144" y="44"/>
                        </a:lnTo>
                        <a:lnTo>
                          <a:pt x="148" y="48"/>
                        </a:lnTo>
                        <a:lnTo>
                          <a:pt x="151" y="52"/>
                        </a:lnTo>
                        <a:lnTo>
                          <a:pt x="156" y="57"/>
                        </a:lnTo>
                        <a:lnTo>
                          <a:pt x="161" y="61"/>
                        </a:lnTo>
                        <a:lnTo>
                          <a:pt x="168" y="66"/>
                        </a:lnTo>
                        <a:lnTo>
                          <a:pt x="176" y="69"/>
                        </a:lnTo>
                        <a:lnTo>
                          <a:pt x="192" y="75"/>
                        </a:lnTo>
                        <a:lnTo>
                          <a:pt x="209" y="80"/>
                        </a:lnTo>
                        <a:lnTo>
                          <a:pt x="224" y="83"/>
                        </a:lnTo>
                        <a:lnTo>
                          <a:pt x="242" y="87"/>
                        </a:lnTo>
                        <a:lnTo>
                          <a:pt x="250" y="88"/>
                        </a:lnTo>
                        <a:lnTo>
                          <a:pt x="257" y="91"/>
                        </a:lnTo>
                        <a:lnTo>
                          <a:pt x="262" y="94"/>
                        </a:lnTo>
                        <a:lnTo>
                          <a:pt x="267" y="99"/>
                        </a:lnTo>
                        <a:lnTo>
                          <a:pt x="268" y="104"/>
                        </a:lnTo>
                        <a:lnTo>
                          <a:pt x="268" y="110"/>
                        </a:lnTo>
                        <a:lnTo>
                          <a:pt x="267" y="114"/>
                        </a:lnTo>
                        <a:lnTo>
                          <a:pt x="263" y="119"/>
                        </a:lnTo>
                        <a:lnTo>
                          <a:pt x="255" y="127"/>
                        </a:lnTo>
                        <a:lnTo>
                          <a:pt x="245" y="133"/>
                        </a:lnTo>
                        <a:lnTo>
                          <a:pt x="239" y="134"/>
                        </a:lnTo>
                        <a:lnTo>
                          <a:pt x="229" y="133"/>
                        </a:lnTo>
                        <a:lnTo>
                          <a:pt x="216" y="131"/>
                        </a:lnTo>
                        <a:lnTo>
                          <a:pt x="200" y="126"/>
                        </a:lnTo>
                        <a:lnTo>
                          <a:pt x="169" y="117"/>
                        </a:lnTo>
                        <a:lnTo>
                          <a:pt x="147" y="108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 w="6350">
                    <a:solidFill>
                      <a:schemeClr val="bg1"/>
                    </a:solidFill>
                  </a:ln>
                  <a:effectLst/>
                </p:spPr>
                <p:style>
                  <a:lnRef idx="3">
                    <a:schemeClr val="lt1"/>
                  </a:lnRef>
                  <a:fillRef idx="1">
                    <a:schemeClr val="accent5"/>
                  </a:fillRef>
                  <a:effectRef idx="1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vert="horz" wrap="square" lIns="91440" tIns="64800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lvl1pPr marL="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zh-CN" altLang="en-US" sz="500" b="1">
                      <a:ln w="12700">
                        <a:solidFill>
                          <a:schemeClr val="tx2">
                            <a:satMod val="155000"/>
                          </a:schemeClr>
                        </a:solidFill>
                        <a:prstDash val="solid"/>
                      </a:ln>
                      <a:solidFill>
                        <a:schemeClr val="bg2">
                          <a:tint val="85000"/>
                          <a:satMod val="155000"/>
                        </a:schemeClr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15" name="Freeform 109">
                    <a:extLst>
                      <a:ext uri="{FF2B5EF4-FFF2-40B4-BE49-F238E27FC236}">
                        <a16:creationId xmlns:a16="http://schemas.microsoft.com/office/drawing/2014/main" id="{71A1354B-534F-4695-94B7-D257C1C2468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54133" y="3533992"/>
                    <a:ext cx="26311" cy="13155"/>
                  </a:xfrm>
                  <a:custGeom>
                    <a:avLst/>
                    <a:gdLst>
                      <a:gd name="T0" fmla="*/ 27 w 68"/>
                      <a:gd name="T1" fmla="*/ 22 h 35"/>
                      <a:gd name="T2" fmla="*/ 15 w 68"/>
                      <a:gd name="T3" fmla="*/ 16 h 35"/>
                      <a:gd name="T4" fmla="*/ 2 w 68"/>
                      <a:gd name="T5" fmla="*/ 9 h 35"/>
                      <a:gd name="T6" fmla="*/ 1 w 68"/>
                      <a:gd name="T7" fmla="*/ 8 h 35"/>
                      <a:gd name="T8" fmla="*/ 0 w 68"/>
                      <a:gd name="T9" fmla="*/ 6 h 35"/>
                      <a:gd name="T10" fmla="*/ 0 w 68"/>
                      <a:gd name="T11" fmla="*/ 3 h 35"/>
                      <a:gd name="T12" fmla="*/ 1 w 68"/>
                      <a:gd name="T13" fmla="*/ 2 h 35"/>
                      <a:gd name="T14" fmla="*/ 6 w 68"/>
                      <a:gd name="T15" fmla="*/ 0 h 35"/>
                      <a:gd name="T16" fmla="*/ 13 w 68"/>
                      <a:gd name="T17" fmla="*/ 0 h 35"/>
                      <a:gd name="T18" fmla="*/ 23 w 68"/>
                      <a:gd name="T19" fmla="*/ 2 h 35"/>
                      <a:gd name="T20" fmla="*/ 34 w 68"/>
                      <a:gd name="T21" fmla="*/ 7 h 35"/>
                      <a:gd name="T22" fmla="*/ 45 w 68"/>
                      <a:gd name="T23" fmla="*/ 10 h 35"/>
                      <a:gd name="T24" fmla="*/ 53 w 68"/>
                      <a:gd name="T25" fmla="*/ 14 h 35"/>
                      <a:gd name="T26" fmla="*/ 59 w 68"/>
                      <a:gd name="T27" fmla="*/ 18 h 35"/>
                      <a:gd name="T28" fmla="*/ 64 w 68"/>
                      <a:gd name="T29" fmla="*/ 23 h 35"/>
                      <a:gd name="T30" fmla="*/ 65 w 68"/>
                      <a:gd name="T31" fmla="*/ 26 h 35"/>
                      <a:gd name="T32" fmla="*/ 66 w 68"/>
                      <a:gd name="T33" fmla="*/ 28 h 35"/>
                      <a:gd name="T34" fmla="*/ 68 w 68"/>
                      <a:gd name="T35" fmla="*/ 32 h 35"/>
                      <a:gd name="T36" fmla="*/ 66 w 68"/>
                      <a:gd name="T37" fmla="*/ 34 h 35"/>
                      <a:gd name="T38" fmla="*/ 65 w 68"/>
                      <a:gd name="T39" fmla="*/ 35 h 35"/>
                      <a:gd name="T40" fmla="*/ 61 w 68"/>
                      <a:gd name="T41" fmla="*/ 35 h 35"/>
                      <a:gd name="T42" fmla="*/ 56 w 68"/>
                      <a:gd name="T43" fmla="*/ 34 h 35"/>
                      <a:gd name="T44" fmla="*/ 50 w 68"/>
                      <a:gd name="T45" fmla="*/ 33 h 35"/>
                      <a:gd name="T46" fmla="*/ 37 w 68"/>
                      <a:gd name="T47" fmla="*/ 28 h 35"/>
                      <a:gd name="T48" fmla="*/ 27 w 68"/>
                      <a:gd name="T49" fmla="*/ 22 h 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</a:cxnLst>
                    <a:rect l="0" t="0" r="r" b="b"/>
                    <a:pathLst>
                      <a:path w="68" h="35">
                        <a:moveTo>
                          <a:pt x="27" y="22"/>
                        </a:moveTo>
                        <a:lnTo>
                          <a:pt x="15" y="16"/>
                        </a:lnTo>
                        <a:lnTo>
                          <a:pt x="2" y="9"/>
                        </a:lnTo>
                        <a:lnTo>
                          <a:pt x="1" y="8"/>
                        </a:lnTo>
                        <a:lnTo>
                          <a:pt x="0" y="6"/>
                        </a:lnTo>
                        <a:lnTo>
                          <a:pt x="0" y="3"/>
                        </a:lnTo>
                        <a:lnTo>
                          <a:pt x="1" y="2"/>
                        </a:lnTo>
                        <a:lnTo>
                          <a:pt x="6" y="0"/>
                        </a:lnTo>
                        <a:lnTo>
                          <a:pt x="13" y="0"/>
                        </a:lnTo>
                        <a:lnTo>
                          <a:pt x="23" y="2"/>
                        </a:lnTo>
                        <a:lnTo>
                          <a:pt x="34" y="7"/>
                        </a:lnTo>
                        <a:lnTo>
                          <a:pt x="45" y="10"/>
                        </a:lnTo>
                        <a:lnTo>
                          <a:pt x="53" y="14"/>
                        </a:lnTo>
                        <a:lnTo>
                          <a:pt x="59" y="18"/>
                        </a:lnTo>
                        <a:lnTo>
                          <a:pt x="64" y="23"/>
                        </a:lnTo>
                        <a:lnTo>
                          <a:pt x="65" y="26"/>
                        </a:lnTo>
                        <a:lnTo>
                          <a:pt x="66" y="28"/>
                        </a:lnTo>
                        <a:lnTo>
                          <a:pt x="68" y="32"/>
                        </a:lnTo>
                        <a:lnTo>
                          <a:pt x="66" y="34"/>
                        </a:lnTo>
                        <a:lnTo>
                          <a:pt x="65" y="35"/>
                        </a:lnTo>
                        <a:lnTo>
                          <a:pt x="61" y="35"/>
                        </a:lnTo>
                        <a:lnTo>
                          <a:pt x="56" y="34"/>
                        </a:lnTo>
                        <a:lnTo>
                          <a:pt x="50" y="33"/>
                        </a:lnTo>
                        <a:lnTo>
                          <a:pt x="37" y="28"/>
                        </a:lnTo>
                        <a:lnTo>
                          <a:pt x="27" y="22"/>
                        </a:lnTo>
                        <a:close/>
                      </a:path>
                    </a:pathLst>
                  </a:custGeom>
                  <a:grpFill/>
                  <a:ln w="6350">
                    <a:solidFill>
                      <a:schemeClr val="bg1"/>
                    </a:solidFill>
                  </a:ln>
                  <a:effectLst/>
                </p:spPr>
                <p:style>
                  <a:lnRef idx="3">
                    <a:schemeClr val="lt1"/>
                  </a:lnRef>
                  <a:fillRef idx="1">
                    <a:schemeClr val="accent5"/>
                  </a:fillRef>
                  <a:effectRef idx="1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vert="horz" wrap="square" lIns="91440" tIns="64800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lvl1pPr marL="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zh-CN" altLang="en-US" sz="500" b="1">
                      <a:ln w="12700">
                        <a:solidFill>
                          <a:schemeClr val="tx2">
                            <a:satMod val="155000"/>
                          </a:schemeClr>
                        </a:solidFill>
                        <a:prstDash val="solid"/>
                      </a:ln>
                      <a:solidFill>
                        <a:schemeClr val="bg2">
                          <a:tint val="85000"/>
                          <a:satMod val="155000"/>
                        </a:schemeClr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212" name="Freeform 110">
                  <a:extLst>
                    <a:ext uri="{FF2B5EF4-FFF2-40B4-BE49-F238E27FC236}">
                      <a16:creationId xmlns:a16="http://schemas.microsoft.com/office/drawing/2014/main" id="{E3188D01-B274-4F8B-9479-FCB5E8550429}"/>
                    </a:ext>
                  </a:extLst>
                </p:cNvPr>
                <p:cNvSpPr/>
                <p:nvPr/>
              </p:nvSpPr>
              <p:spPr bwMode="auto">
                <a:xfrm>
                  <a:off x="5880444" y="3533992"/>
                  <a:ext cx="13155" cy="13155"/>
                </a:xfrm>
                <a:custGeom>
                  <a:avLst/>
                  <a:gdLst>
                    <a:gd name="T0" fmla="*/ 19 w 25"/>
                    <a:gd name="T1" fmla="*/ 24 h 24"/>
                    <a:gd name="T2" fmla="*/ 16 w 25"/>
                    <a:gd name="T3" fmla="*/ 23 h 24"/>
                    <a:gd name="T4" fmla="*/ 12 w 25"/>
                    <a:gd name="T5" fmla="*/ 21 h 24"/>
                    <a:gd name="T6" fmla="*/ 9 w 25"/>
                    <a:gd name="T7" fmla="*/ 18 h 24"/>
                    <a:gd name="T8" fmla="*/ 5 w 25"/>
                    <a:gd name="T9" fmla="*/ 13 h 24"/>
                    <a:gd name="T10" fmla="*/ 3 w 25"/>
                    <a:gd name="T11" fmla="*/ 10 h 24"/>
                    <a:gd name="T12" fmla="*/ 0 w 25"/>
                    <a:gd name="T13" fmla="*/ 5 h 24"/>
                    <a:gd name="T14" fmla="*/ 0 w 25"/>
                    <a:gd name="T15" fmla="*/ 3 h 24"/>
                    <a:gd name="T16" fmla="*/ 0 w 25"/>
                    <a:gd name="T17" fmla="*/ 2 h 24"/>
                    <a:gd name="T18" fmla="*/ 2 w 25"/>
                    <a:gd name="T19" fmla="*/ 0 h 24"/>
                    <a:gd name="T20" fmla="*/ 3 w 25"/>
                    <a:gd name="T21" fmla="*/ 0 h 24"/>
                    <a:gd name="T22" fmla="*/ 8 w 25"/>
                    <a:gd name="T23" fmla="*/ 0 h 24"/>
                    <a:gd name="T24" fmla="*/ 13 w 25"/>
                    <a:gd name="T25" fmla="*/ 3 h 24"/>
                    <a:gd name="T26" fmla="*/ 17 w 25"/>
                    <a:gd name="T27" fmla="*/ 4 h 24"/>
                    <a:gd name="T28" fmla="*/ 19 w 25"/>
                    <a:gd name="T29" fmla="*/ 6 h 24"/>
                    <a:gd name="T30" fmla="*/ 22 w 25"/>
                    <a:gd name="T31" fmla="*/ 9 h 24"/>
                    <a:gd name="T32" fmla="*/ 24 w 25"/>
                    <a:gd name="T33" fmla="*/ 11 h 24"/>
                    <a:gd name="T34" fmla="*/ 25 w 25"/>
                    <a:gd name="T35" fmla="*/ 17 h 24"/>
                    <a:gd name="T36" fmla="*/ 24 w 25"/>
                    <a:gd name="T37" fmla="*/ 21 h 24"/>
                    <a:gd name="T38" fmla="*/ 22 w 25"/>
                    <a:gd name="T39" fmla="*/ 23 h 24"/>
                    <a:gd name="T40" fmla="*/ 19 w 25"/>
                    <a:gd name="T41" fmla="*/ 2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5" h="24">
                      <a:moveTo>
                        <a:pt x="19" y="24"/>
                      </a:moveTo>
                      <a:lnTo>
                        <a:pt x="16" y="23"/>
                      </a:lnTo>
                      <a:lnTo>
                        <a:pt x="12" y="21"/>
                      </a:lnTo>
                      <a:lnTo>
                        <a:pt x="9" y="18"/>
                      </a:lnTo>
                      <a:lnTo>
                        <a:pt x="5" y="13"/>
                      </a:lnTo>
                      <a:lnTo>
                        <a:pt x="3" y="10"/>
                      </a:lnTo>
                      <a:lnTo>
                        <a:pt x="0" y="5"/>
                      </a:lnTo>
                      <a:lnTo>
                        <a:pt x="0" y="3"/>
                      </a:lnTo>
                      <a:lnTo>
                        <a:pt x="0" y="2"/>
                      </a:lnTo>
                      <a:lnTo>
                        <a:pt x="2" y="0"/>
                      </a:lnTo>
                      <a:lnTo>
                        <a:pt x="3" y="0"/>
                      </a:lnTo>
                      <a:lnTo>
                        <a:pt x="8" y="0"/>
                      </a:lnTo>
                      <a:lnTo>
                        <a:pt x="13" y="3"/>
                      </a:lnTo>
                      <a:lnTo>
                        <a:pt x="17" y="4"/>
                      </a:lnTo>
                      <a:lnTo>
                        <a:pt x="19" y="6"/>
                      </a:lnTo>
                      <a:lnTo>
                        <a:pt x="22" y="9"/>
                      </a:lnTo>
                      <a:lnTo>
                        <a:pt x="24" y="11"/>
                      </a:lnTo>
                      <a:lnTo>
                        <a:pt x="25" y="17"/>
                      </a:lnTo>
                      <a:lnTo>
                        <a:pt x="24" y="21"/>
                      </a:lnTo>
                      <a:lnTo>
                        <a:pt x="22" y="23"/>
                      </a:lnTo>
                      <a:lnTo>
                        <a:pt x="19" y="24"/>
                      </a:lnTo>
                      <a:close/>
                    </a:path>
                  </a:pathLst>
                </a:custGeom>
                <a:grpFill/>
                <a:ln w="6350">
                  <a:solidFill>
                    <a:schemeClr val="bg1"/>
                  </a:solidFill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5"/>
                </a:fillRef>
                <a:effectRef idx="1">
                  <a:schemeClr val="accent5"/>
                </a:effectRef>
                <a:fontRef idx="minor">
                  <a:schemeClr val="lt1"/>
                </a:fontRef>
              </p:style>
              <p:txBody>
                <a:bodyPr vert="horz" wrap="square" lIns="91440" tIns="648000" rIns="91440" bIns="45720" numCol="1" anchor="t" anchorCtr="0" compatLnSpc="1">
                  <a:prstTxWarp prst="textNoShape">
                    <a:avLst/>
                  </a:prstTxWarp>
                </a:bodyPr>
                <a:lstStyle>
                  <a:lvl1pPr marL="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500" b="1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69" name="组合 168">
                <a:extLst>
                  <a:ext uri="{FF2B5EF4-FFF2-40B4-BE49-F238E27FC236}">
                    <a16:creationId xmlns:a16="http://schemas.microsoft.com/office/drawing/2014/main" id="{CB505AFD-14B4-45C3-8B1C-D49A8DE7F8C7}"/>
                  </a:ext>
                </a:extLst>
              </p:cNvPr>
              <p:cNvGrpSpPr/>
              <p:nvPr/>
            </p:nvGrpSpPr>
            <p:grpSpPr>
              <a:xfrm>
                <a:off x="1091453" y="807169"/>
                <a:ext cx="5674650" cy="4942799"/>
                <a:chOff x="1091453" y="807169"/>
                <a:chExt cx="5674650" cy="4942799"/>
              </a:xfrm>
            </p:grpSpPr>
            <p:sp>
              <p:nvSpPr>
                <p:cNvPr id="177" name="TextBox 92">
                  <a:extLst>
                    <a:ext uri="{FF2B5EF4-FFF2-40B4-BE49-F238E27FC236}">
                      <a16:creationId xmlns:a16="http://schemas.microsoft.com/office/drawing/2014/main" id="{77EA77DE-6D63-4C67-90EE-13D86AAB7A67}"/>
                    </a:ext>
                  </a:extLst>
                </p:cNvPr>
                <p:cNvSpPr txBox="1"/>
                <p:nvPr/>
              </p:nvSpPr>
              <p:spPr>
                <a:xfrm>
                  <a:off x="1209433" y="1561558"/>
                  <a:ext cx="614938" cy="3329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1"/>
                      </a:solidFill>
                      <a:cs typeface="+mn-ea"/>
                      <a:sym typeface="+mn-lt"/>
                    </a:rPr>
                    <a:t>新疆</a:t>
                  </a:r>
                </a:p>
              </p:txBody>
            </p:sp>
            <p:sp>
              <p:nvSpPr>
                <p:cNvPr id="178" name="TextBox 93">
                  <a:extLst>
                    <a:ext uri="{FF2B5EF4-FFF2-40B4-BE49-F238E27FC236}">
                      <a16:creationId xmlns:a16="http://schemas.microsoft.com/office/drawing/2014/main" id="{2DEA5444-1B62-4469-8115-88010D980331}"/>
                    </a:ext>
                  </a:extLst>
                </p:cNvPr>
                <p:cNvSpPr txBox="1"/>
                <p:nvPr/>
              </p:nvSpPr>
              <p:spPr>
                <a:xfrm>
                  <a:off x="1091453" y="3182529"/>
                  <a:ext cx="614938" cy="3329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1"/>
                      </a:solidFill>
                      <a:cs typeface="+mn-ea"/>
                      <a:sym typeface="+mn-lt"/>
                    </a:rPr>
                    <a:t>西藏</a:t>
                  </a:r>
                </a:p>
              </p:txBody>
            </p:sp>
            <p:sp>
              <p:nvSpPr>
                <p:cNvPr id="179" name="TextBox 94">
                  <a:extLst>
                    <a:ext uri="{FF2B5EF4-FFF2-40B4-BE49-F238E27FC236}">
                      <a16:creationId xmlns:a16="http://schemas.microsoft.com/office/drawing/2014/main" id="{97807D43-8B5F-4C29-951C-8497AC94F566}"/>
                    </a:ext>
                  </a:extLst>
                </p:cNvPr>
                <p:cNvSpPr txBox="1"/>
                <p:nvPr/>
              </p:nvSpPr>
              <p:spPr>
                <a:xfrm>
                  <a:off x="2383028" y="2697176"/>
                  <a:ext cx="614938" cy="3329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1"/>
                      </a:solidFill>
                      <a:cs typeface="+mn-ea"/>
                      <a:sym typeface="+mn-lt"/>
                    </a:rPr>
                    <a:t>青海</a:t>
                  </a:r>
                </a:p>
              </p:txBody>
            </p:sp>
            <p:sp>
              <p:nvSpPr>
                <p:cNvPr id="180" name="TextBox 95">
                  <a:extLst>
                    <a:ext uri="{FF2B5EF4-FFF2-40B4-BE49-F238E27FC236}">
                      <a16:creationId xmlns:a16="http://schemas.microsoft.com/office/drawing/2014/main" id="{0E3727B3-FE18-4858-95D7-F46520D799DF}"/>
                    </a:ext>
                  </a:extLst>
                </p:cNvPr>
                <p:cNvSpPr txBox="1"/>
                <p:nvPr/>
              </p:nvSpPr>
              <p:spPr>
                <a:xfrm>
                  <a:off x="2562597" y="2034470"/>
                  <a:ext cx="614938" cy="3329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1"/>
                      </a:solidFill>
                      <a:cs typeface="+mn-ea"/>
                      <a:sym typeface="+mn-lt"/>
                    </a:rPr>
                    <a:t>甘肃</a:t>
                  </a:r>
                </a:p>
              </p:txBody>
            </p:sp>
            <p:sp>
              <p:nvSpPr>
                <p:cNvPr id="181" name="TextBox 96">
                  <a:extLst>
                    <a:ext uri="{FF2B5EF4-FFF2-40B4-BE49-F238E27FC236}">
                      <a16:creationId xmlns:a16="http://schemas.microsoft.com/office/drawing/2014/main" id="{74D9158F-B37A-4FA4-B7E1-2606964CA9CD}"/>
                    </a:ext>
                  </a:extLst>
                </p:cNvPr>
                <p:cNvSpPr txBox="1"/>
                <p:nvPr/>
              </p:nvSpPr>
              <p:spPr>
                <a:xfrm>
                  <a:off x="4498239" y="1553369"/>
                  <a:ext cx="740950" cy="3329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1"/>
                      </a:solidFill>
                      <a:cs typeface="+mn-ea"/>
                      <a:sym typeface="+mn-lt"/>
                    </a:rPr>
                    <a:t>内蒙古</a:t>
                  </a:r>
                </a:p>
              </p:txBody>
            </p:sp>
            <p:sp>
              <p:nvSpPr>
                <p:cNvPr id="182" name="TextBox 98">
                  <a:extLst>
                    <a:ext uri="{FF2B5EF4-FFF2-40B4-BE49-F238E27FC236}">
                      <a16:creationId xmlns:a16="http://schemas.microsoft.com/office/drawing/2014/main" id="{B71CDE7D-C8FB-499E-8E4C-7BEDF831BB1D}"/>
                    </a:ext>
                  </a:extLst>
                </p:cNvPr>
                <p:cNvSpPr txBox="1"/>
                <p:nvPr/>
              </p:nvSpPr>
              <p:spPr>
                <a:xfrm>
                  <a:off x="3509442" y="2542898"/>
                  <a:ext cx="514130" cy="433808"/>
                </a:xfrm>
                <a:prstGeom prst="rect">
                  <a:avLst/>
                </a:prstGeom>
                <a:noFill/>
              </p:spPr>
              <p:txBody>
                <a:bodyPr vert="eaVert"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1"/>
                      </a:solidFill>
                      <a:cs typeface="+mn-ea"/>
                      <a:sym typeface="+mn-lt"/>
                    </a:rPr>
                    <a:t>宁夏</a:t>
                  </a:r>
                </a:p>
              </p:txBody>
            </p:sp>
            <p:sp>
              <p:nvSpPr>
                <p:cNvPr id="183" name="TextBox 99">
                  <a:extLst>
                    <a:ext uri="{FF2B5EF4-FFF2-40B4-BE49-F238E27FC236}">
                      <a16:creationId xmlns:a16="http://schemas.microsoft.com/office/drawing/2014/main" id="{CA338923-3AE1-4640-ADC9-1C720C2DE73C}"/>
                    </a:ext>
                  </a:extLst>
                </p:cNvPr>
                <p:cNvSpPr txBox="1"/>
                <p:nvPr/>
              </p:nvSpPr>
              <p:spPr>
                <a:xfrm>
                  <a:off x="3137550" y="3603154"/>
                  <a:ext cx="614938" cy="3329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1"/>
                      </a:solidFill>
                      <a:cs typeface="+mn-ea"/>
                      <a:sym typeface="+mn-lt"/>
                    </a:rPr>
                    <a:t>四川</a:t>
                  </a:r>
                </a:p>
              </p:txBody>
            </p:sp>
            <p:sp>
              <p:nvSpPr>
                <p:cNvPr id="184" name="TextBox 100">
                  <a:extLst>
                    <a:ext uri="{FF2B5EF4-FFF2-40B4-BE49-F238E27FC236}">
                      <a16:creationId xmlns:a16="http://schemas.microsoft.com/office/drawing/2014/main" id="{DC98FAEC-5594-4EA2-BDA7-A52EF45367EA}"/>
                    </a:ext>
                  </a:extLst>
                </p:cNvPr>
                <p:cNvSpPr txBox="1"/>
                <p:nvPr/>
              </p:nvSpPr>
              <p:spPr>
                <a:xfrm>
                  <a:off x="2859017" y="4576997"/>
                  <a:ext cx="614938" cy="3329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1"/>
                      </a:solidFill>
                      <a:cs typeface="+mn-ea"/>
                      <a:sym typeface="+mn-lt"/>
                    </a:rPr>
                    <a:t>云南</a:t>
                  </a:r>
                </a:p>
              </p:txBody>
            </p:sp>
            <p:sp>
              <p:nvSpPr>
                <p:cNvPr id="185" name="TextBox 101">
                  <a:extLst>
                    <a:ext uri="{FF2B5EF4-FFF2-40B4-BE49-F238E27FC236}">
                      <a16:creationId xmlns:a16="http://schemas.microsoft.com/office/drawing/2014/main" id="{9B95BA5A-DFAC-45E4-B932-EEA2FE5DBF4D}"/>
                    </a:ext>
                  </a:extLst>
                </p:cNvPr>
                <p:cNvSpPr txBox="1"/>
                <p:nvPr/>
              </p:nvSpPr>
              <p:spPr>
                <a:xfrm>
                  <a:off x="4023572" y="5447313"/>
                  <a:ext cx="564532" cy="30265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400">
                      <a:solidFill>
                        <a:schemeClr val="bg1"/>
                      </a:solidFill>
                      <a:cs typeface="+mn-ea"/>
                      <a:sym typeface="+mn-lt"/>
                    </a:rPr>
                    <a:t>海南</a:t>
                  </a:r>
                  <a:endParaRPr lang="zh-CN" altLang="en-US" sz="50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86" name="TextBox 102">
                  <a:extLst>
                    <a:ext uri="{FF2B5EF4-FFF2-40B4-BE49-F238E27FC236}">
                      <a16:creationId xmlns:a16="http://schemas.microsoft.com/office/drawing/2014/main" id="{888617F1-CB7F-4782-9459-F711C57DE69E}"/>
                    </a:ext>
                  </a:extLst>
                </p:cNvPr>
                <p:cNvSpPr txBox="1"/>
                <p:nvPr/>
              </p:nvSpPr>
              <p:spPr>
                <a:xfrm>
                  <a:off x="3917243" y="4732479"/>
                  <a:ext cx="614938" cy="3329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1"/>
                      </a:solidFill>
                      <a:cs typeface="+mn-ea"/>
                      <a:sym typeface="+mn-lt"/>
                    </a:rPr>
                    <a:t>广西</a:t>
                  </a:r>
                </a:p>
              </p:txBody>
            </p:sp>
            <p:sp>
              <p:nvSpPr>
                <p:cNvPr id="187" name="TextBox 103">
                  <a:extLst>
                    <a:ext uri="{FF2B5EF4-FFF2-40B4-BE49-F238E27FC236}">
                      <a16:creationId xmlns:a16="http://schemas.microsoft.com/office/drawing/2014/main" id="{4FAD049F-F40B-47DD-BD46-45677812F89A}"/>
                    </a:ext>
                  </a:extLst>
                </p:cNvPr>
                <p:cNvSpPr txBox="1"/>
                <p:nvPr/>
              </p:nvSpPr>
              <p:spPr>
                <a:xfrm>
                  <a:off x="3668010" y="4231968"/>
                  <a:ext cx="614938" cy="3329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1"/>
                      </a:solidFill>
                      <a:cs typeface="+mn-ea"/>
                      <a:sym typeface="+mn-lt"/>
                    </a:rPr>
                    <a:t>贵州</a:t>
                  </a:r>
                </a:p>
              </p:txBody>
            </p:sp>
            <p:sp>
              <p:nvSpPr>
                <p:cNvPr id="188" name="TextBox 104">
                  <a:extLst>
                    <a:ext uri="{FF2B5EF4-FFF2-40B4-BE49-F238E27FC236}">
                      <a16:creationId xmlns:a16="http://schemas.microsoft.com/office/drawing/2014/main" id="{3DA54F06-AD85-40B0-8A57-634EFB4F4DCB}"/>
                    </a:ext>
                  </a:extLst>
                </p:cNvPr>
                <p:cNvSpPr txBox="1"/>
                <p:nvPr/>
              </p:nvSpPr>
              <p:spPr>
                <a:xfrm>
                  <a:off x="3712679" y="3777035"/>
                  <a:ext cx="614938" cy="3329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1"/>
                      </a:solidFill>
                      <a:cs typeface="+mn-ea"/>
                      <a:sym typeface="+mn-lt"/>
                    </a:rPr>
                    <a:t>重庆</a:t>
                  </a:r>
                </a:p>
              </p:txBody>
            </p:sp>
            <p:sp>
              <p:nvSpPr>
                <p:cNvPr id="189" name="TextBox 105">
                  <a:extLst>
                    <a:ext uri="{FF2B5EF4-FFF2-40B4-BE49-F238E27FC236}">
                      <a16:creationId xmlns:a16="http://schemas.microsoft.com/office/drawing/2014/main" id="{6562A0B0-C4A4-4EEB-9F07-0B05A7E7EE65}"/>
                    </a:ext>
                  </a:extLst>
                </p:cNvPr>
                <p:cNvSpPr txBox="1"/>
                <p:nvPr/>
              </p:nvSpPr>
              <p:spPr>
                <a:xfrm>
                  <a:off x="3936520" y="3099865"/>
                  <a:ext cx="614938" cy="3329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1"/>
                      </a:solidFill>
                      <a:cs typeface="+mn-ea"/>
                      <a:sym typeface="+mn-lt"/>
                    </a:rPr>
                    <a:t>陕西</a:t>
                  </a:r>
                </a:p>
              </p:txBody>
            </p:sp>
            <p:sp>
              <p:nvSpPr>
                <p:cNvPr id="190" name="TextBox 106">
                  <a:extLst>
                    <a:ext uri="{FF2B5EF4-FFF2-40B4-BE49-F238E27FC236}">
                      <a16:creationId xmlns:a16="http://schemas.microsoft.com/office/drawing/2014/main" id="{F1FF1D59-C0FD-4E75-9815-3A2E295E7496}"/>
                    </a:ext>
                  </a:extLst>
                </p:cNvPr>
                <p:cNvSpPr txBox="1"/>
                <p:nvPr/>
              </p:nvSpPr>
              <p:spPr>
                <a:xfrm>
                  <a:off x="4332801" y="2560205"/>
                  <a:ext cx="614938" cy="3329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1"/>
                      </a:solidFill>
                      <a:cs typeface="+mn-ea"/>
                      <a:sym typeface="+mn-lt"/>
                    </a:rPr>
                    <a:t>山西</a:t>
                  </a:r>
                </a:p>
              </p:txBody>
            </p:sp>
            <p:sp>
              <p:nvSpPr>
                <p:cNvPr id="191" name="TextBox 107">
                  <a:extLst>
                    <a:ext uri="{FF2B5EF4-FFF2-40B4-BE49-F238E27FC236}">
                      <a16:creationId xmlns:a16="http://schemas.microsoft.com/office/drawing/2014/main" id="{3C26603E-43BF-4FB6-BC1F-4D32E6C863C2}"/>
                    </a:ext>
                  </a:extLst>
                </p:cNvPr>
                <p:cNvSpPr txBox="1"/>
                <p:nvPr/>
              </p:nvSpPr>
              <p:spPr>
                <a:xfrm>
                  <a:off x="6025153" y="807169"/>
                  <a:ext cx="740950" cy="3329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1"/>
                      </a:solidFill>
                      <a:cs typeface="+mn-ea"/>
                      <a:sym typeface="+mn-lt"/>
                    </a:rPr>
                    <a:t>黑龙江</a:t>
                  </a:r>
                </a:p>
              </p:txBody>
            </p:sp>
            <p:sp>
              <p:nvSpPr>
                <p:cNvPr id="192" name="TextBox 108">
                  <a:extLst>
                    <a:ext uri="{FF2B5EF4-FFF2-40B4-BE49-F238E27FC236}">
                      <a16:creationId xmlns:a16="http://schemas.microsoft.com/office/drawing/2014/main" id="{F2BF1389-E122-42E9-A227-4733BF0CE1CF}"/>
                    </a:ext>
                  </a:extLst>
                </p:cNvPr>
                <p:cNvSpPr txBox="1"/>
                <p:nvPr/>
              </p:nvSpPr>
              <p:spPr>
                <a:xfrm>
                  <a:off x="5929609" y="1374381"/>
                  <a:ext cx="614938" cy="3329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1"/>
                      </a:solidFill>
                      <a:cs typeface="+mn-ea"/>
                      <a:sym typeface="+mn-lt"/>
                    </a:rPr>
                    <a:t>吉林</a:t>
                  </a:r>
                </a:p>
              </p:txBody>
            </p:sp>
            <p:sp>
              <p:nvSpPr>
                <p:cNvPr id="193" name="TextBox 109">
                  <a:extLst>
                    <a:ext uri="{FF2B5EF4-FFF2-40B4-BE49-F238E27FC236}">
                      <a16:creationId xmlns:a16="http://schemas.microsoft.com/office/drawing/2014/main" id="{D9C0B305-B805-44A0-B821-32BB6D95C197}"/>
                    </a:ext>
                  </a:extLst>
                </p:cNvPr>
                <p:cNvSpPr txBox="1"/>
                <p:nvPr/>
              </p:nvSpPr>
              <p:spPr>
                <a:xfrm>
                  <a:off x="5673026" y="1807779"/>
                  <a:ext cx="614938" cy="3329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1"/>
                      </a:solidFill>
                      <a:cs typeface="+mn-ea"/>
                      <a:sym typeface="+mn-lt"/>
                    </a:rPr>
                    <a:t>辽宁</a:t>
                  </a:r>
                </a:p>
              </p:txBody>
            </p:sp>
            <p:sp>
              <p:nvSpPr>
                <p:cNvPr id="194" name="TextBox 110">
                  <a:extLst>
                    <a:ext uri="{FF2B5EF4-FFF2-40B4-BE49-F238E27FC236}">
                      <a16:creationId xmlns:a16="http://schemas.microsoft.com/office/drawing/2014/main" id="{254B027C-F068-439E-97AD-8A88ECAD77D3}"/>
                    </a:ext>
                  </a:extLst>
                </p:cNvPr>
                <p:cNvSpPr txBox="1"/>
                <p:nvPr/>
              </p:nvSpPr>
              <p:spPr>
                <a:xfrm>
                  <a:off x="4711921" y="2357011"/>
                  <a:ext cx="614938" cy="3329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1"/>
                      </a:solidFill>
                      <a:cs typeface="+mn-ea"/>
                      <a:sym typeface="+mn-lt"/>
                    </a:rPr>
                    <a:t>河北</a:t>
                  </a:r>
                </a:p>
              </p:txBody>
            </p:sp>
            <p:sp>
              <p:nvSpPr>
                <p:cNvPr id="195" name="TextBox 111">
                  <a:extLst>
                    <a:ext uri="{FF2B5EF4-FFF2-40B4-BE49-F238E27FC236}">
                      <a16:creationId xmlns:a16="http://schemas.microsoft.com/office/drawing/2014/main" id="{71089D89-3F22-4DE4-B568-2D9C11F466E4}"/>
                    </a:ext>
                  </a:extLst>
                </p:cNvPr>
                <p:cNvSpPr txBox="1"/>
                <p:nvPr/>
              </p:nvSpPr>
              <p:spPr>
                <a:xfrm>
                  <a:off x="5124014" y="2672316"/>
                  <a:ext cx="614938" cy="3329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1"/>
                      </a:solidFill>
                      <a:cs typeface="+mn-ea"/>
                      <a:sym typeface="+mn-lt"/>
                    </a:rPr>
                    <a:t>山东</a:t>
                  </a:r>
                </a:p>
              </p:txBody>
            </p:sp>
            <p:sp>
              <p:nvSpPr>
                <p:cNvPr id="196" name="TextBox 112">
                  <a:extLst>
                    <a:ext uri="{FF2B5EF4-FFF2-40B4-BE49-F238E27FC236}">
                      <a16:creationId xmlns:a16="http://schemas.microsoft.com/office/drawing/2014/main" id="{63C5AAEF-66CC-42CA-B45D-EF838D3AD832}"/>
                    </a:ext>
                  </a:extLst>
                </p:cNvPr>
                <p:cNvSpPr txBox="1"/>
                <p:nvPr/>
              </p:nvSpPr>
              <p:spPr>
                <a:xfrm>
                  <a:off x="4528512" y="3113021"/>
                  <a:ext cx="614938" cy="3329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1"/>
                      </a:solidFill>
                      <a:cs typeface="+mn-ea"/>
                      <a:sym typeface="+mn-lt"/>
                    </a:rPr>
                    <a:t>河南</a:t>
                  </a:r>
                </a:p>
              </p:txBody>
            </p:sp>
            <p:sp>
              <p:nvSpPr>
                <p:cNvPr id="197" name="TextBox 113">
                  <a:extLst>
                    <a:ext uri="{FF2B5EF4-FFF2-40B4-BE49-F238E27FC236}">
                      <a16:creationId xmlns:a16="http://schemas.microsoft.com/office/drawing/2014/main" id="{4C5A06B4-F34C-4108-96B4-24AD880CFFD0}"/>
                    </a:ext>
                  </a:extLst>
                </p:cNvPr>
                <p:cNvSpPr txBox="1"/>
                <p:nvPr/>
              </p:nvSpPr>
              <p:spPr>
                <a:xfrm>
                  <a:off x="4439223" y="3577217"/>
                  <a:ext cx="614938" cy="3329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1"/>
                      </a:solidFill>
                      <a:cs typeface="+mn-ea"/>
                      <a:sym typeface="+mn-lt"/>
                    </a:rPr>
                    <a:t>湖北</a:t>
                  </a:r>
                </a:p>
              </p:txBody>
            </p:sp>
            <p:sp>
              <p:nvSpPr>
                <p:cNvPr id="198" name="TextBox 114">
                  <a:extLst>
                    <a:ext uri="{FF2B5EF4-FFF2-40B4-BE49-F238E27FC236}">
                      <a16:creationId xmlns:a16="http://schemas.microsoft.com/office/drawing/2014/main" id="{935507BB-4AF0-4EC3-B64A-3FB8087967CF}"/>
                    </a:ext>
                  </a:extLst>
                </p:cNvPr>
                <p:cNvSpPr txBox="1"/>
                <p:nvPr/>
              </p:nvSpPr>
              <p:spPr>
                <a:xfrm>
                  <a:off x="4340984" y="4092602"/>
                  <a:ext cx="614938" cy="3329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1"/>
                      </a:solidFill>
                      <a:cs typeface="+mn-ea"/>
                      <a:sym typeface="+mn-lt"/>
                    </a:rPr>
                    <a:t>湖南</a:t>
                  </a:r>
                </a:p>
              </p:txBody>
            </p:sp>
            <p:sp>
              <p:nvSpPr>
                <p:cNvPr id="199" name="TextBox 115">
                  <a:extLst>
                    <a:ext uri="{FF2B5EF4-FFF2-40B4-BE49-F238E27FC236}">
                      <a16:creationId xmlns:a16="http://schemas.microsoft.com/office/drawing/2014/main" id="{A5105ACD-2C3F-4EF7-9365-A54DC61F2816}"/>
                    </a:ext>
                  </a:extLst>
                </p:cNvPr>
                <p:cNvSpPr txBox="1"/>
                <p:nvPr/>
              </p:nvSpPr>
              <p:spPr>
                <a:xfrm>
                  <a:off x="4636821" y="4720049"/>
                  <a:ext cx="614938" cy="3329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1"/>
                      </a:solidFill>
                      <a:cs typeface="+mn-ea"/>
                      <a:sym typeface="+mn-lt"/>
                    </a:rPr>
                    <a:t>广东</a:t>
                  </a:r>
                </a:p>
              </p:txBody>
            </p:sp>
            <p:sp>
              <p:nvSpPr>
                <p:cNvPr id="200" name="TextBox 116">
                  <a:extLst>
                    <a:ext uri="{FF2B5EF4-FFF2-40B4-BE49-F238E27FC236}">
                      <a16:creationId xmlns:a16="http://schemas.microsoft.com/office/drawing/2014/main" id="{67135F54-F351-4437-BDE2-E459B8E25790}"/>
                    </a:ext>
                  </a:extLst>
                </p:cNvPr>
                <p:cNvSpPr txBox="1"/>
                <p:nvPr/>
              </p:nvSpPr>
              <p:spPr>
                <a:xfrm>
                  <a:off x="4871045" y="4090246"/>
                  <a:ext cx="614938" cy="3329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1"/>
                      </a:solidFill>
                      <a:cs typeface="+mn-ea"/>
                      <a:sym typeface="+mn-lt"/>
                    </a:rPr>
                    <a:t>江西</a:t>
                  </a:r>
                </a:p>
              </p:txBody>
            </p:sp>
            <p:sp>
              <p:nvSpPr>
                <p:cNvPr id="201" name="TextBox 117">
                  <a:extLst>
                    <a:ext uri="{FF2B5EF4-FFF2-40B4-BE49-F238E27FC236}">
                      <a16:creationId xmlns:a16="http://schemas.microsoft.com/office/drawing/2014/main" id="{BB055157-2EC3-422E-9651-531FBBB5E571}"/>
                    </a:ext>
                  </a:extLst>
                </p:cNvPr>
                <p:cNvSpPr txBox="1"/>
                <p:nvPr/>
              </p:nvSpPr>
              <p:spPr>
                <a:xfrm>
                  <a:off x="5160263" y="4308449"/>
                  <a:ext cx="614938" cy="3329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1"/>
                      </a:solidFill>
                      <a:cs typeface="+mn-ea"/>
                      <a:sym typeface="+mn-lt"/>
                    </a:rPr>
                    <a:t>福建</a:t>
                  </a:r>
                </a:p>
              </p:txBody>
            </p:sp>
            <p:sp>
              <p:nvSpPr>
                <p:cNvPr id="202" name="TextBox 118">
                  <a:extLst>
                    <a:ext uri="{FF2B5EF4-FFF2-40B4-BE49-F238E27FC236}">
                      <a16:creationId xmlns:a16="http://schemas.microsoft.com/office/drawing/2014/main" id="{9A12658B-4C33-497A-A407-657908E9173C}"/>
                    </a:ext>
                  </a:extLst>
                </p:cNvPr>
                <p:cNvSpPr txBox="1"/>
                <p:nvPr/>
              </p:nvSpPr>
              <p:spPr>
                <a:xfrm>
                  <a:off x="4998702" y="3453613"/>
                  <a:ext cx="614938" cy="3329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1"/>
                      </a:solidFill>
                      <a:cs typeface="+mn-ea"/>
                      <a:sym typeface="+mn-lt"/>
                    </a:rPr>
                    <a:t>安徽</a:t>
                  </a:r>
                </a:p>
              </p:txBody>
            </p:sp>
            <p:sp>
              <p:nvSpPr>
                <p:cNvPr id="203" name="TextBox 119">
                  <a:extLst>
                    <a:ext uri="{FF2B5EF4-FFF2-40B4-BE49-F238E27FC236}">
                      <a16:creationId xmlns:a16="http://schemas.microsoft.com/office/drawing/2014/main" id="{CDEB707E-FFBD-4BDC-9F34-B96F3C6A6246}"/>
                    </a:ext>
                  </a:extLst>
                </p:cNvPr>
                <p:cNvSpPr txBox="1"/>
                <p:nvPr/>
              </p:nvSpPr>
              <p:spPr>
                <a:xfrm>
                  <a:off x="5253598" y="3107622"/>
                  <a:ext cx="614938" cy="3329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1"/>
                      </a:solidFill>
                      <a:cs typeface="+mn-ea"/>
                      <a:sym typeface="+mn-lt"/>
                    </a:rPr>
                    <a:t>江苏</a:t>
                  </a:r>
                </a:p>
              </p:txBody>
            </p:sp>
            <p:sp>
              <p:nvSpPr>
                <p:cNvPr id="204" name="TextBox 120">
                  <a:extLst>
                    <a:ext uri="{FF2B5EF4-FFF2-40B4-BE49-F238E27FC236}">
                      <a16:creationId xmlns:a16="http://schemas.microsoft.com/office/drawing/2014/main" id="{65AAAA99-F956-420B-9F78-EBA67BD78D8C}"/>
                    </a:ext>
                  </a:extLst>
                </p:cNvPr>
                <p:cNvSpPr txBox="1"/>
                <p:nvPr/>
              </p:nvSpPr>
              <p:spPr>
                <a:xfrm>
                  <a:off x="5416797" y="3810929"/>
                  <a:ext cx="614938" cy="3329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1"/>
                      </a:solidFill>
                      <a:cs typeface="+mn-ea"/>
                      <a:sym typeface="+mn-lt"/>
                    </a:rPr>
                    <a:t>浙江</a:t>
                  </a:r>
                </a:p>
              </p:txBody>
            </p:sp>
            <p:sp>
              <p:nvSpPr>
                <p:cNvPr id="205" name="TextBox 121">
                  <a:extLst>
                    <a:ext uri="{FF2B5EF4-FFF2-40B4-BE49-F238E27FC236}">
                      <a16:creationId xmlns:a16="http://schemas.microsoft.com/office/drawing/2014/main" id="{B36B9CA0-0E4D-4BAD-82A7-130FB570C6A1}"/>
                    </a:ext>
                  </a:extLst>
                </p:cNvPr>
                <p:cNvSpPr txBox="1"/>
                <p:nvPr/>
              </p:nvSpPr>
              <p:spPr>
                <a:xfrm>
                  <a:off x="4975791" y="5020547"/>
                  <a:ext cx="614938" cy="3329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2">
                          <a:lumMod val="50000"/>
                        </a:schemeClr>
                      </a:solidFill>
                      <a:cs typeface="+mn-ea"/>
                      <a:sym typeface="+mn-lt"/>
                    </a:rPr>
                    <a:t>香港</a:t>
                  </a:r>
                </a:p>
              </p:txBody>
            </p:sp>
            <p:sp>
              <p:nvSpPr>
                <p:cNvPr id="206" name="TextBox 122">
                  <a:extLst>
                    <a:ext uri="{FF2B5EF4-FFF2-40B4-BE49-F238E27FC236}">
                      <a16:creationId xmlns:a16="http://schemas.microsoft.com/office/drawing/2014/main" id="{1803E36B-0C69-4896-8689-9E25135E666E}"/>
                    </a:ext>
                  </a:extLst>
                </p:cNvPr>
                <p:cNvSpPr txBox="1"/>
                <p:nvPr/>
              </p:nvSpPr>
              <p:spPr>
                <a:xfrm>
                  <a:off x="5626747" y="4586740"/>
                  <a:ext cx="514129" cy="433807"/>
                </a:xfrm>
                <a:prstGeom prst="rect">
                  <a:avLst/>
                </a:prstGeom>
                <a:noFill/>
              </p:spPr>
              <p:txBody>
                <a:bodyPr vert="eaVert"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1"/>
                      </a:solidFill>
                      <a:cs typeface="+mn-ea"/>
                      <a:sym typeface="+mn-lt"/>
                    </a:rPr>
                    <a:t>台湾</a:t>
                  </a:r>
                </a:p>
              </p:txBody>
            </p:sp>
            <p:sp>
              <p:nvSpPr>
                <p:cNvPr id="207" name="TextBox 123">
                  <a:extLst>
                    <a:ext uri="{FF2B5EF4-FFF2-40B4-BE49-F238E27FC236}">
                      <a16:creationId xmlns:a16="http://schemas.microsoft.com/office/drawing/2014/main" id="{84BE1AF2-1AB3-40C4-8E06-71057AE0E23B}"/>
                    </a:ext>
                  </a:extLst>
                </p:cNvPr>
                <p:cNvSpPr txBox="1"/>
                <p:nvPr/>
              </p:nvSpPr>
              <p:spPr>
                <a:xfrm>
                  <a:off x="4621287" y="5141727"/>
                  <a:ext cx="614938" cy="3329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2">
                          <a:lumMod val="50000"/>
                        </a:schemeClr>
                      </a:solidFill>
                      <a:cs typeface="+mn-ea"/>
                      <a:sym typeface="+mn-lt"/>
                    </a:rPr>
                    <a:t>澳门</a:t>
                  </a:r>
                </a:p>
              </p:txBody>
            </p:sp>
            <p:sp>
              <p:nvSpPr>
                <p:cNvPr id="208" name="TextBox 124">
                  <a:extLst>
                    <a:ext uri="{FF2B5EF4-FFF2-40B4-BE49-F238E27FC236}">
                      <a16:creationId xmlns:a16="http://schemas.microsoft.com/office/drawing/2014/main" id="{434BD1FA-86A3-4958-A33A-AD3EFDD77D5F}"/>
                    </a:ext>
                  </a:extLst>
                </p:cNvPr>
                <p:cNvSpPr txBox="1"/>
                <p:nvPr/>
              </p:nvSpPr>
              <p:spPr>
                <a:xfrm>
                  <a:off x="5847109" y="3417458"/>
                  <a:ext cx="614938" cy="3329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2">
                          <a:lumMod val="50000"/>
                        </a:schemeClr>
                      </a:solidFill>
                      <a:cs typeface="+mn-ea"/>
                      <a:sym typeface="+mn-lt"/>
                    </a:rPr>
                    <a:t>上海</a:t>
                  </a:r>
                </a:p>
              </p:txBody>
            </p:sp>
            <p:sp>
              <p:nvSpPr>
                <p:cNvPr id="209" name="TextBox 125">
                  <a:extLst>
                    <a:ext uri="{FF2B5EF4-FFF2-40B4-BE49-F238E27FC236}">
                      <a16:creationId xmlns:a16="http://schemas.microsoft.com/office/drawing/2014/main" id="{5DD5B264-FCA3-44FF-910F-9A1B53C40D0B}"/>
                    </a:ext>
                  </a:extLst>
                </p:cNvPr>
                <p:cNvSpPr txBox="1"/>
                <p:nvPr/>
              </p:nvSpPr>
              <p:spPr>
                <a:xfrm>
                  <a:off x="5168327" y="2270408"/>
                  <a:ext cx="614939" cy="33292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2">
                          <a:lumMod val="50000"/>
                        </a:schemeClr>
                      </a:solidFill>
                      <a:cs typeface="+mn-ea"/>
                      <a:sym typeface="+mn-lt"/>
                    </a:rPr>
                    <a:t>天津</a:t>
                  </a:r>
                </a:p>
              </p:txBody>
            </p:sp>
            <p:sp>
              <p:nvSpPr>
                <p:cNvPr id="210" name="TextBox 97">
                  <a:extLst>
                    <a:ext uri="{FF2B5EF4-FFF2-40B4-BE49-F238E27FC236}">
                      <a16:creationId xmlns:a16="http://schemas.microsoft.com/office/drawing/2014/main" id="{4DFBDCEE-343E-43B9-A68C-D300EEBD0EF2}"/>
                    </a:ext>
                  </a:extLst>
                </p:cNvPr>
                <p:cNvSpPr txBox="1"/>
                <p:nvPr/>
              </p:nvSpPr>
              <p:spPr>
                <a:xfrm>
                  <a:off x="5992420" y="4240457"/>
                  <a:ext cx="740950" cy="3329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>
                      <a:solidFill>
                        <a:schemeClr val="bg2">
                          <a:lumMod val="50000"/>
                        </a:schemeClr>
                      </a:solidFill>
                      <a:cs typeface="+mn-ea"/>
                      <a:sym typeface="+mn-lt"/>
                    </a:rPr>
                    <a:t>钓鱼岛</a:t>
                  </a:r>
                </a:p>
              </p:txBody>
            </p:sp>
          </p:grpSp>
          <p:sp>
            <p:nvSpPr>
              <p:cNvPr id="170" name="TextBox 128">
                <a:extLst>
                  <a:ext uri="{FF2B5EF4-FFF2-40B4-BE49-F238E27FC236}">
                    <a16:creationId xmlns:a16="http://schemas.microsoft.com/office/drawing/2014/main" id="{AD768769-A9D3-472F-9843-9AA5F4E5A6BD}"/>
                  </a:ext>
                </a:extLst>
              </p:cNvPr>
              <p:cNvSpPr txBox="1"/>
              <p:nvPr/>
            </p:nvSpPr>
            <p:spPr>
              <a:xfrm>
                <a:off x="4861593" y="1979862"/>
                <a:ext cx="517660" cy="2557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500" b="1">
                    <a:solidFill>
                      <a:srgbClr val="FF0000"/>
                    </a:solidFill>
                    <a:cs typeface="+mn-ea"/>
                    <a:sym typeface="+mn-lt"/>
                  </a:rPr>
                  <a:t>北京</a:t>
                </a:r>
              </a:p>
            </p:txBody>
          </p:sp>
          <p:sp>
            <p:nvSpPr>
              <p:cNvPr id="171" name="任意多边形 52">
                <a:extLst>
                  <a:ext uri="{FF2B5EF4-FFF2-40B4-BE49-F238E27FC236}">
                    <a16:creationId xmlns:a16="http://schemas.microsoft.com/office/drawing/2014/main" id="{E8145FD8-5E68-4B9B-A800-8BBC66F5D1BE}"/>
                  </a:ext>
                </a:extLst>
              </p:cNvPr>
              <p:cNvSpPr/>
              <p:nvPr/>
            </p:nvSpPr>
            <p:spPr>
              <a:xfrm>
                <a:off x="6249071" y="4448100"/>
                <a:ext cx="57150" cy="45719"/>
              </a:xfrm>
              <a:custGeom>
                <a:avLst/>
                <a:gdLst>
                  <a:gd name="connsiteX0" fmla="*/ 0 w 57150"/>
                  <a:gd name="connsiteY0" fmla="*/ 4888 h 38226"/>
                  <a:gd name="connsiteX1" fmla="*/ 23812 w 57150"/>
                  <a:gd name="connsiteY1" fmla="*/ 126 h 38226"/>
                  <a:gd name="connsiteX2" fmla="*/ 42862 w 57150"/>
                  <a:gd name="connsiteY2" fmla="*/ 9651 h 38226"/>
                  <a:gd name="connsiteX3" fmla="*/ 57150 w 57150"/>
                  <a:gd name="connsiteY3" fmla="*/ 14413 h 38226"/>
                  <a:gd name="connsiteX4" fmla="*/ 52387 w 57150"/>
                  <a:gd name="connsiteY4" fmla="*/ 28701 h 38226"/>
                  <a:gd name="connsiteX5" fmla="*/ 14287 w 57150"/>
                  <a:gd name="connsiteY5" fmla="*/ 38226 h 38226"/>
                  <a:gd name="connsiteX6" fmla="*/ 0 w 57150"/>
                  <a:gd name="connsiteY6" fmla="*/ 4888 h 382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7150" h="38226">
                    <a:moveTo>
                      <a:pt x="0" y="4888"/>
                    </a:moveTo>
                    <a:cubicBezTo>
                      <a:pt x="7937" y="3301"/>
                      <a:pt x="15767" y="-768"/>
                      <a:pt x="23812" y="126"/>
                    </a:cubicBezTo>
                    <a:cubicBezTo>
                      <a:pt x="30868" y="910"/>
                      <a:pt x="36336" y="6854"/>
                      <a:pt x="42862" y="9651"/>
                    </a:cubicBezTo>
                    <a:cubicBezTo>
                      <a:pt x="47476" y="11628"/>
                      <a:pt x="52387" y="12826"/>
                      <a:pt x="57150" y="14413"/>
                    </a:cubicBezTo>
                    <a:cubicBezTo>
                      <a:pt x="55562" y="19176"/>
                      <a:pt x="56776" y="26263"/>
                      <a:pt x="52387" y="28701"/>
                    </a:cubicBezTo>
                    <a:cubicBezTo>
                      <a:pt x="40944" y="35059"/>
                      <a:pt x="14287" y="38226"/>
                      <a:pt x="14287" y="38226"/>
                    </a:cubicBezTo>
                    <a:lnTo>
                      <a:pt x="0" y="4888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6350"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172" name="南海诸岛">
                <a:extLst>
                  <a:ext uri="{FF2B5EF4-FFF2-40B4-BE49-F238E27FC236}">
                    <a16:creationId xmlns:a16="http://schemas.microsoft.com/office/drawing/2014/main" id="{E71CBBD4-FA29-4429-B621-D15EA0B6D3B8}"/>
                  </a:ext>
                </a:extLst>
              </p:cNvPr>
              <p:cNvGrpSpPr/>
              <p:nvPr/>
            </p:nvGrpSpPr>
            <p:grpSpPr>
              <a:xfrm>
                <a:off x="6452200" y="4518540"/>
                <a:ext cx="906453" cy="1148563"/>
                <a:chOff x="6452200" y="4518540"/>
                <a:chExt cx="906453" cy="1148563"/>
              </a:xfrm>
            </p:grpSpPr>
            <p:pic>
              <p:nvPicPr>
                <p:cNvPr id="173" name="图片 172">
                  <a:extLst>
                    <a:ext uri="{FF2B5EF4-FFF2-40B4-BE49-F238E27FC236}">
                      <a16:creationId xmlns:a16="http://schemas.microsoft.com/office/drawing/2014/main" id="{E28B1379-F57A-4B81-8CDB-35DC0038CC2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6464678" y="4530971"/>
                  <a:ext cx="749301" cy="1058082"/>
                </a:xfrm>
                <a:prstGeom prst="rect">
                  <a:avLst/>
                </a:prstGeom>
              </p:spPr>
            </p:pic>
            <p:sp>
              <p:nvSpPr>
                <p:cNvPr id="174" name="矩形 173">
                  <a:extLst>
                    <a:ext uri="{FF2B5EF4-FFF2-40B4-BE49-F238E27FC236}">
                      <a16:creationId xmlns:a16="http://schemas.microsoft.com/office/drawing/2014/main" id="{87D736CF-2894-4592-918E-3A423D771D3D}"/>
                    </a:ext>
                  </a:extLst>
                </p:cNvPr>
                <p:cNvSpPr/>
                <p:nvPr/>
              </p:nvSpPr>
              <p:spPr>
                <a:xfrm>
                  <a:off x="6452200" y="4518540"/>
                  <a:ext cx="749301" cy="1058082"/>
                </a:xfrm>
                <a:prstGeom prst="rect">
                  <a:avLst/>
                </a:prstGeom>
                <a:noFill/>
                <a:ln w="3175">
                  <a:solidFill>
                    <a:srgbClr val="4DB3E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/>
                <a:lstStyle>
                  <a:lvl1pPr marL="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500">
                    <a:cs typeface="+mn-ea"/>
                    <a:sym typeface="+mn-lt"/>
                  </a:endParaRPr>
                </a:p>
              </p:txBody>
            </p:sp>
            <p:sp>
              <p:nvSpPr>
                <p:cNvPr id="175" name="矩形 174">
                  <a:extLst>
                    <a:ext uri="{FF2B5EF4-FFF2-40B4-BE49-F238E27FC236}">
                      <a16:creationId xmlns:a16="http://schemas.microsoft.com/office/drawing/2014/main" id="{D3434ED4-D239-495D-88B0-CC23F0F07048}"/>
                    </a:ext>
                  </a:extLst>
                </p:cNvPr>
                <p:cNvSpPr/>
                <p:nvPr/>
              </p:nvSpPr>
              <p:spPr>
                <a:xfrm>
                  <a:off x="6682388" y="5403580"/>
                  <a:ext cx="519113" cy="173042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/>
                <a:lstStyle>
                  <a:lvl1pPr marL="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500">
                    <a:cs typeface="+mn-ea"/>
                    <a:sym typeface="+mn-lt"/>
                  </a:endParaRPr>
                </a:p>
              </p:txBody>
            </p:sp>
            <p:sp>
              <p:nvSpPr>
                <p:cNvPr id="176" name="TextBox 56">
                  <a:extLst>
                    <a:ext uri="{FF2B5EF4-FFF2-40B4-BE49-F238E27FC236}">
                      <a16:creationId xmlns:a16="http://schemas.microsoft.com/office/drawing/2014/main" id="{78BB2E02-9B1D-4FC4-88E2-E3DB8171E82A}"/>
                    </a:ext>
                  </a:extLst>
                </p:cNvPr>
                <p:cNvSpPr txBox="1"/>
                <p:nvPr/>
              </p:nvSpPr>
              <p:spPr>
                <a:xfrm>
                  <a:off x="6592501" y="5364448"/>
                  <a:ext cx="766152" cy="30265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400">
                      <a:solidFill>
                        <a:schemeClr val="bg1"/>
                      </a:solidFill>
                      <a:cs typeface="+mn-ea"/>
                      <a:sym typeface="+mn-lt"/>
                    </a:rPr>
                    <a:t>南海诸岛</a:t>
                  </a:r>
                </a:p>
              </p:txBody>
            </p:sp>
          </p:grpSp>
        </p:grpSp>
        <p:grpSp>
          <p:nvGrpSpPr>
            <p:cNvPr id="121" name="组合 120">
              <a:extLst>
                <a:ext uri="{FF2B5EF4-FFF2-40B4-BE49-F238E27FC236}">
                  <a16:creationId xmlns:a16="http://schemas.microsoft.com/office/drawing/2014/main" id="{0FAC3BE7-4C65-42F6-BC5F-3FA99AC94F28}"/>
                </a:ext>
              </a:extLst>
            </p:cNvPr>
            <p:cNvGrpSpPr/>
            <p:nvPr/>
          </p:nvGrpSpPr>
          <p:grpSpPr>
            <a:xfrm>
              <a:off x="202272" y="2113975"/>
              <a:ext cx="413931" cy="597951"/>
              <a:chOff x="202272" y="2113975"/>
              <a:chExt cx="352492" cy="565885"/>
            </a:xfrm>
          </p:grpSpPr>
          <p:grpSp>
            <p:nvGrpSpPr>
              <p:cNvPr id="122" name="组合 121">
                <a:extLst>
                  <a:ext uri="{FF2B5EF4-FFF2-40B4-BE49-F238E27FC236}">
                    <a16:creationId xmlns:a16="http://schemas.microsoft.com/office/drawing/2014/main" id="{727A2884-B014-47AB-ACB2-CA98CBED7F89}"/>
                  </a:ext>
                </a:extLst>
              </p:cNvPr>
              <p:cNvGrpSpPr/>
              <p:nvPr/>
            </p:nvGrpSpPr>
            <p:grpSpPr>
              <a:xfrm>
                <a:off x="202272" y="2161307"/>
                <a:ext cx="90694" cy="448364"/>
                <a:chOff x="202272" y="2161307"/>
                <a:chExt cx="90694" cy="448364"/>
              </a:xfrm>
            </p:grpSpPr>
            <p:sp>
              <p:nvSpPr>
                <p:cNvPr id="130" name="矩形 129">
                  <a:extLst>
                    <a:ext uri="{FF2B5EF4-FFF2-40B4-BE49-F238E27FC236}">
                      <a16:creationId xmlns:a16="http://schemas.microsoft.com/office/drawing/2014/main" id="{8CB371F2-71C1-46BC-BEFE-FF8FD2260610}"/>
                    </a:ext>
                  </a:extLst>
                </p:cNvPr>
                <p:cNvSpPr/>
                <p:nvPr/>
              </p:nvSpPr>
              <p:spPr>
                <a:xfrm>
                  <a:off x="202272" y="2240907"/>
                  <a:ext cx="90000" cy="54000"/>
                </a:xfrm>
                <a:prstGeom prst="rect">
                  <a:avLst/>
                </a:prstGeom>
                <a:solidFill>
                  <a:srgbClr val="0984A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/>
                <a:lstStyle>
                  <a:lvl1pPr marL="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2000"/>
                </a:p>
              </p:txBody>
            </p:sp>
            <p:sp>
              <p:nvSpPr>
                <p:cNvPr id="131" name="矩形 130">
                  <a:extLst>
                    <a:ext uri="{FF2B5EF4-FFF2-40B4-BE49-F238E27FC236}">
                      <a16:creationId xmlns:a16="http://schemas.microsoft.com/office/drawing/2014/main" id="{964F9458-9C77-4786-B71C-81D6A71EBAA3}"/>
                    </a:ext>
                  </a:extLst>
                </p:cNvPr>
                <p:cNvSpPr/>
                <p:nvPr/>
              </p:nvSpPr>
              <p:spPr>
                <a:xfrm>
                  <a:off x="202966" y="2161307"/>
                  <a:ext cx="90000" cy="54000"/>
                </a:xfrm>
                <a:prstGeom prst="rect">
                  <a:avLst/>
                </a:prstGeom>
                <a:solidFill>
                  <a:srgbClr val="1F4E7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/>
                <a:lstStyle>
                  <a:lvl1pPr marL="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2000"/>
                </a:p>
              </p:txBody>
            </p:sp>
            <p:sp>
              <p:nvSpPr>
                <p:cNvPr id="132" name="矩形 131">
                  <a:extLst>
                    <a:ext uri="{FF2B5EF4-FFF2-40B4-BE49-F238E27FC236}">
                      <a16:creationId xmlns:a16="http://schemas.microsoft.com/office/drawing/2014/main" id="{89A697DA-0B84-42AE-AD2B-E31131593C26}"/>
                    </a:ext>
                  </a:extLst>
                </p:cNvPr>
                <p:cNvSpPr/>
                <p:nvPr/>
              </p:nvSpPr>
              <p:spPr>
                <a:xfrm>
                  <a:off x="202272" y="2398973"/>
                  <a:ext cx="90000" cy="54000"/>
                </a:xfrm>
                <a:prstGeom prst="rect">
                  <a:avLst/>
                </a:prstGeom>
                <a:solidFill>
                  <a:srgbClr val="3B8AB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/>
                <a:lstStyle>
                  <a:lvl1pPr marL="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2000"/>
                </a:p>
              </p:txBody>
            </p:sp>
            <p:sp>
              <p:nvSpPr>
                <p:cNvPr id="133" name="矩形 132">
                  <a:extLst>
                    <a:ext uri="{FF2B5EF4-FFF2-40B4-BE49-F238E27FC236}">
                      <a16:creationId xmlns:a16="http://schemas.microsoft.com/office/drawing/2014/main" id="{6524F65B-13BC-4553-8BE7-871597BF9F1D}"/>
                    </a:ext>
                  </a:extLst>
                </p:cNvPr>
                <p:cNvSpPr/>
                <p:nvPr/>
              </p:nvSpPr>
              <p:spPr>
                <a:xfrm>
                  <a:off x="202966" y="2319672"/>
                  <a:ext cx="90000" cy="54000"/>
                </a:xfrm>
                <a:prstGeom prst="rect">
                  <a:avLst/>
                </a:prstGeom>
                <a:solidFill>
                  <a:srgbClr val="2E75B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/>
                <a:lstStyle>
                  <a:lvl1pPr marL="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2000"/>
                </a:p>
              </p:txBody>
            </p:sp>
            <p:sp>
              <p:nvSpPr>
                <p:cNvPr id="134" name="矩形 133">
                  <a:extLst>
                    <a:ext uri="{FF2B5EF4-FFF2-40B4-BE49-F238E27FC236}">
                      <a16:creationId xmlns:a16="http://schemas.microsoft.com/office/drawing/2014/main" id="{005DFC4B-5959-4097-9ADF-CD1FE17766F2}"/>
                    </a:ext>
                  </a:extLst>
                </p:cNvPr>
                <p:cNvSpPr/>
                <p:nvPr/>
              </p:nvSpPr>
              <p:spPr>
                <a:xfrm>
                  <a:off x="202272" y="2555671"/>
                  <a:ext cx="90000" cy="54000"/>
                </a:xfrm>
                <a:prstGeom prst="rect">
                  <a:avLst/>
                </a:prstGeom>
                <a:solidFill>
                  <a:srgbClr val="8FAAD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/>
                <a:lstStyle>
                  <a:lvl1pPr marL="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2000"/>
                </a:p>
              </p:txBody>
            </p:sp>
            <p:sp>
              <p:nvSpPr>
                <p:cNvPr id="135" name="矩形 134">
                  <a:extLst>
                    <a:ext uri="{FF2B5EF4-FFF2-40B4-BE49-F238E27FC236}">
                      <a16:creationId xmlns:a16="http://schemas.microsoft.com/office/drawing/2014/main" id="{7E35240D-CFC1-4389-8B3A-E1270EBE82AC}"/>
                    </a:ext>
                  </a:extLst>
                </p:cNvPr>
                <p:cNvSpPr/>
                <p:nvPr/>
              </p:nvSpPr>
              <p:spPr>
                <a:xfrm>
                  <a:off x="202272" y="2476691"/>
                  <a:ext cx="90000" cy="54000"/>
                </a:xfrm>
                <a:prstGeom prst="rect">
                  <a:avLst/>
                </a:prstGeom>
                <a:solidFill>
                  <a:srgbClr val="75AED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/>
                <a:lstStyle>
                  <a:lvl1pPr marL="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2000"/>
                </a:p>
              </p:txBody>
            </p:sp>
          </p:grpSp>
          <p:grpSp>
            <p:nvGrpSpPr>
              <p:cNvPr id="123" name="组合 122">
                <a:extLst>
                  <a:ext uri="{FF2B5EF4-FFF2-40B4-BE49-F238E27FC236}">
                    <a16:creationId xmlns:a16="http://schemas.microsoft.com/office/drawing/2014/main" id="{370AA46A-E6DF-4B08-BFBD-6D5C0515023A}"/>
                  </a:ext>
                </a:extLst>
              </p:cNvPr>
              <p:cNvGrpSpPr/>
              <p:nvPr/>
            </p:nvGrpSpPr>
            <p:grpSpPr>
              <a:xfrm>
                <a:off x="238515" y="2113975"/>
                <a:ext cx="316249" cy="565885"/>
                <a:chOff x="238515" y="2113975"/>
                <a:chExt cx="316249" cy="565885"/>
              </a:xfrm>
            </p:grpSpPr>
            <p:sp>
              <p:nvSpPr>
                <p:cNvPr id="124" name="文本框 103">
                  <a:extLst>
                    <a:ext uri="{FF2B5EF4-FFF2-40B4-BE49-F238E27FC236}">
                      <a16:creationId xmlns:a16="http://schemas.microsoft.com/office/drawing/2014/main" id="{ACC0EB31-789E-407A-8DBF-604CD839890D}"/>
                    </a:ext>
                  </a:extLst>
                </p:cNvPr>
                <p:cNvSpPr txBox="1"/>
                <p:nvPr/>
              </p:nvSpPr>
              <p:spPr>
                <a:xfrm>
                  <a:off x="240181" y="2113975"/>
                  <a:ext cx="312906" cy="1692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 b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rPr>
                    <a:t>华北</a:t>
                  </a:r>
                </a:p>
              </p:txBody>
            </p:sp>
            <p:sp>
              <p:nvSpPr>
                <p:cNvPr id="125" name="文本框 105">
                  <a:extLst>
                    <a:ext uri="{FF2B5EF4-FFF2-40B4-BE49-F238E27FC236}">
                      <a16:creationId xmlns:a16="http://schemas.microsoft.com/office/drawing/2014/main" id="{D96EF6A5-FCEC-43E3-88A3-549B3B2564AC}"/>
                    </a:ext>
                  </a:extLst>
                </p:cNvPr>
                <p:cNvSpPr txBox="1"/>
                <p:nvPr/>
              </p:nvSpPr>
              <p:spPr>
                <a:xfrm>
                  <a:off x="239542" y="2191932"/>
                  <a:ext cx="312906" cy="1692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 b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rPr>
                    <a:t>东北</a:t>
                  </a:r>
                </a:p>
              </p:txBody>
            </p:sp>
            <p:sp>
              <p:nvSpPr>
                <p:cNvPr id="126" name="文本框 107">
                  <a:extLst>
                    <a:ext uri="{FF2B5EF4-FFF2-40B4-BE49-F238E27FC236}">
                      <a16:creationId xmlns:a16="http://schemas.microsoft.com/office/drawing/2014/main" id="{132D91A8-C715-4E7B-B452-499740768CCC}"/>
                    </a:ext>
                  </a:extLst>
                </p:cNvPr>
                <p:cNvSpPr txBox="1"/>
                <p:nvPr/>
              </p:nvSpPr>
              <p:spPr>
                <a:xfrm>
                  <a:off x="238515" y="2272859"/>
                  <a:ext cx="312906" cy="1692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 b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rPr>
                    <a:t>华东</a:t>
                  </a:r>
                </a:p>
              </p:txBody>
            </p:sp>
            <p:sp>
              <p:nvSpPr>
                <p:cNvPr id="127" name="文本框 109">
                  <a:extLst>
                    <a:ext uri="{FF2B5EF4-FFF2-40B4-BE49-F238E27FC236}">
                      <a16:creationId xmlns:a16="http://schemas.microsoft.com/office/drawing/2014/main" id="{4B8EA546-3B2A-4C58-9FBD-7842CF02613E}"/>
                    </a:ext>
                  </a:extLst>
                </p:cNvPr>
                <p:cNvSpPr txBox="1"/>
                <p:nvPr/>
              </p:nvSpPr>
              <p:spPr>
                <a:xfrm>
                  <a:off x="240181" y="2510583"/>
                  <a:ext cx="312906" cy="1692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 b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rPr>
                    <a:t>中南</a:t>
                  </a:r>
                </a:p>
              </p:txBody>
            </p:sp>
            <p:sp>
              <p:nvSpPr>
                <p:cNvPr id="128" name="文本框 111">
                  <a:extLst>
                    <a:ext uri="{FF2B5EF4-FFF2-40B4-BE49-F238E27FC236}">
                      <a16:creationId xmlns:a16="http://schemas.microsoft.com/office/drawing/2014/main" id="{A6FB408F-1795-4A02-A47A-3401D3230144}"/>
                    </a:ext>
                  </a:extLst>
                </p:cNvPr>
                <p:cNvSpPr txBox="1"/>
                <p:nvPr/>
              </p:nvSpPr>
              <p:spPr>
                <a:xfrm>
                  <a:off x="241858" y="2430730"/>
                  <a:ext cx="312906" cy="1692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 b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rPr>
                    <a:t>西南</a:t>
                  </a:r>
                </a:p>
              </p:txBody>
            </p:sp>
            <p:sp>
              <p:nvSpPr>
                <p:cNvPr id="129" name="文本框 113">
                  <a:extLst>
                    <a:ext uri="{FF2B5EF4-FFF2-40B4-BE49-F238E27FC236}">
                      <a16:creationId xmlns:a16="http://schemas.microsoft.com/office/drawing/2014/main" id="{923B2621-BF77-4908-84A6-ED942C19ADE0}"/>
                    </a:ext>
                  </a:extLst>
                </p:cNvPr>
                <p:cNvSpPr txBox="1"/>
                <p:nvPr/>
              </p:nvSpPr>
              <p:spPr>
                <a:xfrm>
                  <a:off x="239154" y="2349803"/>
                  <a:ext cx="312906" cy="1692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500" b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rPr>
                    <a:t>西北</a:t>
                  </a:r>
                </a:p>
              </p:txBody>
            </p:sp>
          </p:grpSp>
        </p:grpSp>
      </p:grpSp>
      <p:graphicFrame>
        <p:nvGraphicFramePr>
          <p:cNvPr id="112" name="图表 111">
            <a:extLst>
              <a:ext uri="{FF2B5EF4-FFF2-40B4-BE49-F238E27FC236}">
                <a16:creationId xmlns:a16="http://schemas.microsoft.com/office/drawing/2014/main" id="{00000000-0008-0000-0200-0000A9000000}"/>
              </a:ext>
            </a:extLst>
          </p:cNvPr>
          <p:cNvGraphicFramePr>
            <a:graphicFrameLocks/>
          </p:cNvGraphicFramePr>
          <p:nvPr/>
        </p:nvGraphicFramePr>
        <p:xfrm>
          <a:off x="4258343" y="1098819"/>
          <a:ext cx="4807232" cy="32790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5381823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298E4A43-3302-4EC3-B489-1F6F44219FBA}"/>
              </a:ext>
            </a:extLst>
          </p:cNvPr>
          <p:cNvSpPr/>
          <p:nvPr/>
        </p:nvSpPr>
        <p:spPr>
          <a:xfrm>
            <a:off x="3256578" y="0"/>
            <a:ext cx="5887422" cy="2578491"/>
          </a:xfrm>
          <a:prstGeom prst="rect">
            <a:avLst/>
          </a:prstGeom>
          <a:solidFill>
            <a:srgbClr val="005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293103B-C4CC-484E-9FCF-4740D432C0C3}"/>
              </a:ext>
            </a:extLst>
          </p:cNvPr>
          <p:cNvSpPr/>
          <p:nvPr/>
        </p:nvSpPr>
        <p:spPr>
          <a:xfrm>
            <a:off x="-292" y="4294717"/>
            <a:ext cx="3256870" cy="2563283"/>
          </a:xfrm>
          <a:prstGeom prst="rect">
            <a:avLst/>
          </a:prstGeom>
          <a:solidFill>
            <a:srgbClr val="005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6C477648-CC86-4DF5-BC0F-7B4AB1E324A1}"/>
              </a:ext>
            </a:extLst>
          </p:cNvPr>
          <p:cNvSpPr/>
          <p:nvPr/>
        </p:nvSpPr>
        <p:spPr>
          <a:xfrm>
            <a:off x="301752" y="204827"/>
            <a:ext cx="8668512" cy="644834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5400" dir="2400000" sx="101000" sy="101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3C2775C5-A706-4C85-94B9-883B870AE5AB}"/>
              </a:ext>
            </a:extLst>
          </p:cNvPr>
          <p:cNvSpPr txBox="1"/>
          <p:nvPr/>
        </p:nvSpPr>
        <p:spPr>
          <a:xfrm>
            <a:off x="3678755" y="2942918"/>
            <a:ext cx="486864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2022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1-3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月市场概况</a:t>
            </a:r>
            <a:endParaRPr lang="zh-CN" altLang="en-US" sz="3600" b="1" dirty="0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710BD36B-994E-4759-8334-2710E567CDFB}"/>
              </a:ext>
            </a:extLst>
          </p:cNvPr>
          <p:cNvSpPr txBox="1"/>
          <p:nvPr/>
        </p:nvSpPr>
        <p:spPr>
          <a:xfrm>
            <a:off x="1143000" y="2819815"/>
            <a:ext cx="1092959" cy="769434"/>
          </a:xfrm>
          <a:prstGeom prst="rect">
            <a:avLst/>
          </a:prstGeom>
          <a:solidFill>
            <a:srgbClr val="005DA2"/>
          </a:solidFill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en-US" altLang="zh-CN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A5804B14-E275-4BE7-957F-8B10ED80FD0B}"/>
              </a:ext>
            </a:extLst>
          </p:cNvPr>
          <p:cNvCxnSpPr>
            <a:cxnSpLocks/>
          </p:cNvCxnSpPr>
          <p:nvPr/>
        </p:nvCxnSpPr>
        <p:spPr>
          <a:xfrm flipV="1">
            <a:off x="2346199" y="3204532"/>
            <a:ext cx="1435101" cy="1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48171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>
            <a:extLst>
              <a:ext uri="{FF2B5EF4-FFF2-40B4-BE49-F238E27FC236}">
                <a16:creationId xmlns:a16="http://schemas.microsoft.com/office/drawing/2014/main" id="{52C07C4B-9473-4EA9-8A55-D903A3A2E4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0400" y="362091"/>
            <a:ext cx="6001941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en-US" altLang="zh-CN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2022</a:t>
            </a:r>
            <a:r>
              <a:rPr lang="zh-CN" altLang="en-US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1-3</a:t>
            </a:r>
            <a:r>
              <a:rPr lang="zh-CN" altLang="en-US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月细分市场变化情况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4FEAD3B-F72E-4B2B-8540-7B506BAE1A2D}"/>
              </a:ext>
            </a:extLst>
          </p:cNvPr>
          <p:cNvSpPr txBox="1"/>
          <p:nvPr/>
        </p:nvSpPr>
        <p:spPr>
          <a:xfrm>
            <a:off x="152750" y="4799869"/>
            <a:ext cx="8838496" cy="23544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2022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1-3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月，全国二手车市场累计交易量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387.96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万辆，同比下降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1.93%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。基本型乘用车共交易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230.73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万辆，同比下降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3.89%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en-US" altLang="zh-CN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SUV </a:t>
            </a:r>
            <a:r>
              <a:rPr lang="zh-CN" altLang="en-US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共交易</a:t>
            </a:r>
            <a:r>
              <a:rPr lang="en-US" altLang="zh-CN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49.42</a:t>
            </a:r>
            <a:r>
              <a:rPr lang="zh-CN" altLang="en-US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万辆，同比增长</a:t>
            </a:r>
            <a:r>
              <a:rPr lang="en-US" altLang="zh-CN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17.26%</a:t>
            </a:r>
            <a:r>
              <a:rPr lang="zh-CN" altLang="en-US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en-US" altLang="zh-CN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MPV</a:t>
            </a:r>
            <a:r>
              <a:rPr lang="zh-CN" altLang="en-US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共交易</a:t>
            </a:r>
            <a:r>
              <a:rPr lang="en-US" altLang="zh-CN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22.95</a:t>
            </a:r>
            <a:r>
              <a:rPr lang="zh-CN" altLang="en-US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万辆，同比增长</a:t>
            </a:r>
            <a:r>
              <a:rPr lang="en-US" altLang="zh-CN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0.79%</a:t>
            </a:r>
            <a:r>
              <a:rPr lang="zh-CN" altLang="en-US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；交叉型乘用车共交易</a:t>
            </a:r>
            <a:r>
              <a:rPr lang="en-US" altLang="zh-CN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8.81</a:t>
            </a:r>
            <a:r>
              <a:rPr lang="zh-CN" altLang="en-US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万辆，同比下降</a:t>
            </a:r>
            <a:r>
              <a:rPr lang="en-US" altLang="zh-CN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0.54%</a:t>
            </a:r>
            <a:r>
              <a:rPr lang="zh-CN" altLang="en-US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i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商用车情况：客车</a:t>
            </a:r>
            <a:r>
              <a:rPr lang="en-US" altLang="zh-CN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27.10</a:t>
            </a:r>
            <a:r>
              <a:rPr lang="zh-CN" altLang="en-US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万辆，同比下降</a:t>
            </a:r>
            <a:r>
              <a:rPr lang="en-US" altLang="zh-CN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14.99%</a:t>
            </a:r>
            <a:r>
              <a:rPr lang="zh-CN" altLang="en-US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；载货车</a:t>
            </a:r>
            <a:r>
              <a:rPr lang="en-US" altLang="zh-CN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30.06</a:t>
            </a:r>
            <a:r>
              <a:rPr lang="zh-CN" altLang="en-US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下降</a:t>
            </a:r>
            <a:r>
              <a:rPr lang="en-US" altLang="zh-CN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9.21%</a:t>
            </a:r>
            <a:r>
              <a:rPr lang="zh-CN" altLang="en-US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endParaRPr lang="zh-CN" altLang="en-US" sz="11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>
              <a:lnSpc>
                <a:spcPct val="150000"/>
              </a:lnSpc>
            </a:pPr>
            <a:endParaRPr lang="zh-CN" altLang="en-US" sz="1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/>
          </a:p>
        </p:txBody>
      </p:sp>
      <p:graphicFrame>
        <p:nvGraphicFramePr>
          <p:cNvPr id="7" name="图表 6">
            <a:extLst>
              <a:ext uri="{FF2B5EF4-FFF2-40B4-BE49-F238E27FC236}">
                <a16:creationId xmlns:a16="http://schemas.microsoft.com/office/drawing/2014/main" id="{00000000-0008-0000-0100-00007A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90057175"/>
              </p:ext>
            </p:extLst>
          </p:nvPr>
        </p:nvGraphicFramePr>
        <p:xfrm>
          <a:off x="230400" y="1070058"/>
          <a:ext cx="8594004" cy="36439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0960314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CC9014FC-142F-4A3E-8FC9-7B27610650B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79388" y="433388"/>
            <a:ext cx="822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2022</a:t>
            </a: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dirty="0">
                <a:solidFill>
                  <a:schemeClr val="tx1"/>
                </a:solidFill>
              </a:rPr>
              <a:t>1-</a:t>
            </a:r>
            <a:r>
              <a:rPr lang="en-US" altLang="zh-CN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月二手车各级别轿车</a:t>
            </a:r>
            <a:r>
              <a:rPr lang="zh-CN" altLang="en-US" sz="2000" b="1" dirty="0">
                <a:solidFill>
                  <a:schemeClr val="tx1"/>
                </a:solidFill>
              </a:rPr>
              <a:t>销量</a:t>
            </a: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7094F7D-7708-43DF-BD14-6A430E85FD16}"/>
              </a:ext>
            </a:extLst>
          </p:cNvPr>
          <p:cNvSpPr txBox="1"/>
          <p:nvPr/>
        </p:nvSpPr>
        <p:spPr>
          <a:xfrm>
            <a:off x="134200" y="4678086"/>
            <a:ext cx="865469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2022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1-3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月，各级别轿车的整体销量来看，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级轿车仍旧是二手车市场中最热销的车型，平均占比为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49.5%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2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其次是</a:t>
            </a:r>
            <a:r>
              <a:rPr lang="en-US" altLang="zh-CN" sz="12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2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级轿车平均占比</a:t>
            </a:r>
            <a:r>
              <a:rPr lang="en-US" altLang="zh-CN" sz="12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22.9%</a:t>
            </a:r>
            <a:r>
              <a:rPr lang="zh-CN" altLang="en-US" sz="12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2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12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级和</a:t>
            </a:r>
            <a:r>
              <a:rPr lang="en-US" altLang="zh-CN" sz="12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12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级轿车占比为</a:t>
            </a:r>
            <a:r>
              <a:rPr lang="en-US" altLang="zh-CN" sz="12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	%</a:t>
            </a:r>
            <a:r>
              <a:rPr lang="zh-CN" altLang="en-US" sz="12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2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1.9%</a:t>
            </a:r>
            <a:r>
              <a:rPr lang="zh-CN" altLang="en-US" sz="12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，分别增加了</a:t>
            </a:r>
            <a:r>
              <a:rPr lang="en-US" altLang="zh-CN" sz="12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0.7%</a:t>
            </a:r>
            <a:r>
              <a:rPr lang="zh-CN" altLang="en-US" sz="12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2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0.1%</a:t>
            </a:r>
            <a:r>
              <a:rPr lang="zh-CN" altLang="en-US" sz="12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en-US" altLang="zh-CN" sz="12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1-3</a:t>
            </a:r>
            <a:r>
              <a:rPr lang="zh-CN" altLang="en-US" sz="12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</a:t>
            </a:r>
            <a:r>
              <a:rPr lang="en-US" altLang="zh-CN" sz="12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12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级、</a:t>
            </a:r>
            <a:r>
              <a:rPr lang="en-US" altLang="zh-CN" sz="12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A0</a:t>
            </a:r>
            <a:r>
              <a:rPr lang="zh-CN" altLang="en-US" sz="12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2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A00</a:t>
            </a:r>
            <a:r>
              <a:rPr lang="zh-CN" altLang="en-US" sz="12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级轿车的占比较去年有所下降，</a:t>
            </a:r>
            <a:r>
              <a:rPr lang="en-US" altLang="zh-CN" sz="12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2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2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12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2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12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级轿车呈现一个增长的趋势，其中</a:t>
            </a:r>
            <a:r>
              <a:rPr lang="en-US" altLang="zh-CN" sz="12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2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级最为明显。</a:t>
            </a:r>
            <a:endParaRPr lang="en-US" altLang="zh-CN" sz="12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/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00000000-0008-0000-0300-0000A2010000}"/>
              </a:ext>
            </a:extLst>
          </p:cNvPr>
          <p:cNvGrpSpPr/>
          <p:nvPr/>
        </p:nvGrpSpPr>
        <p:grpSpPr>
          <a:xfrm>
            <a:off x="179388" y="1039146"/>
            <a:ext cx="8830412" cy="3638940"/>
            <a:chOff x="0" y="0"/>
            <a:chExt cx="8790731" cy="3082834"/>
          </a:xfrm>
        </p:grpSpPr>
        <p:sp>
          <p:nvSpPr>
            <p:cNvPr id="50" name="矩形 49">
              <a:extLst>
                <a:ext uri="{FF2B5EF4-FFF2-40B4-BE49-F238E27FC236}">
                  <a16:creationId xmlns:a16="http://schemas.microsoft.com/office/drawing/2014/main" id="{00000000-0008-0000-0300-0000A3010000}"/>
                </a:ext>
              </a:extLst>
            </p:cNvPr>
            <p:cNvSpPr/>
            <p:nvPr/>
          </p:nvSpPr>
          <p:spPr>
            <a:xfrm>
              <a:off x="25725" y="0"/>
              <a:ext cx="8765006" cy="3082834"/>
            </a:xfrm>
            <a:prstGeom prst="rect">
              <a:avLst/>
            </a:prstGeom>
            <a:solidFill>
              <a:srgbClr val="F9F9F9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 anchor="ctr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zh-CN" altLang="en-US"/>
            </a:p>
          </p:txBody>
        </p:sp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id="{00000000-0008-0000-0300-0000A4010000}"/>
                </a:ext>
              </a:extLst>
            </p:cNvPr>
            <p:cNvGrpSpPr/>
            <p:nvPr/>
          </p:nvGrpSpPr>
          <p:grpSpPr>
            <a:xfrm>
              <a:off x="0" y="104503"/>
              <a:ext cx="8646468" cy="2728253"/>
              <a:chOff x="0" y="104503"/>
              <a:chExt cx="8646468" cy="2728253"/>
            </a:xfrm>
          </p:grpSpPr>
          <p:graphicFrame>
            <p:nvGraphicFramePr>
              <p:cNvPr id="52" name="图表 51">
                <a:extLst>
                  <a:ext uri="{FF2B5EF4-FFF2-40B4-BE49-F238E27FC236}">
                    <a16:creationId xmlns:a16="http://schemas.microsoft.com/office/drawing/2014/main" id="{00000000-0008-0000-0300-0000A5010000}"/>
                  </a:ext>
                </a:extLst>
              </p:cNvPr>
              <p:cNvGraphicFramePr>
                <a:graphicFrameLocks/>
              </p:cNvGraphicFramePr>
              <p:nvPr/>
            </p:nvGraphicFramePr>
            <p:xfrm>
              <a:off x="0" y="906722"/>
              <a:ext cx="8646468" cy="1926034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  <p:grpSp>
            <p:nvGrpSpPr>
              <p:cNvPr id="53" name="组合 52">
                <a:extLst>
                  <a:ext uri="{FF2B5EF4-FFF2-40B4-BE49-F238E27FC236}">
                    <a16:creationId xmlns:a16="http://schemas.microsoft.com/office/drawing/2014/main" id="{00000000-0008-0000-0300-0000A6010000}"/>
                  </a:ext>
                </a:extLst>
              </p:cNvPr>
              <p:cNvGrpSpPr/>
              <p:nvPr/>
            </p:nvGrpSpPr>
            <p:grpSpPr>
              <a:xfrm>
                <a:off x="686313" y="104503"/>
                <a:ext cx="7273831" cy="802219"/>
                <a:chOff x="686314" y="104503"/>
                <a:chExt cx="6799981" cy="776581"/>
              </a:xfrm>
            </p:grpSpPr>
            <p:grpSp>
              <p:nvGrpSpPr>
                <p:cNvPr id="54" name="组合 53">
                  <a:extLst>
                    <a:ext uri="{FF2B5EF4-FFF2-40B4-BE49-F238E27FC236}">
                      <a16:creationId xmlns:a16="http://schemas.microsoft.com/office/drawing/2014/main" id="{00000000-0008-0000-0300-0000A7010000}"/>
                    </a:ext>
                  </a:extLst>
                </p:cNvPr>
                <p:cNvGrpSpPr/>
                <p:nvPr/>
              </p:nvGrpSpPr>
              <p:grpSpPr>
                <a:xfrm>
                  <a:off x="2820857" y="198459"/>
                  <a:ext cx="921202" cy="603975"/>
                  <a:chOff x="2820857" y="198459"/>
                  <a:chExt cx="921202" cy="603975"/>
                </a:xfrm>
              </p:grpSpPr>
              <p:pic>
                <p:nvPicPr>
                  <p:cNvPr id="72" name="图片 71">
                    <a:extLst>
                      <a:ext uri="{FF2B5EF4-FFF2-40B4-BE49-F238E27FC236}">
                        <a16:creationId xmlns:a16="http://schemas.microsoft.com/office/drawing/2014/main" id="{00000000-0008-0000-0300-0000B701000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2820857" y="198459"/>
                    <a:ext cx="921202" cy="357980"/>
                  </a:xfrm>
                  <a:prstGeom prst="rect">
                    <a:avLst/>
                  </a:prstGeom>
                  <a:ln w="15875">
                    <a:noFill/>
                  </a:ln>
                </p:spPr>
              </p:pic>
              <p:sp>
                <p:nvSpPr>
                  <p:cNvPr id="73" name="文本框 10">
                    <a:extLst>
                      <a:ext uri="{FF2B5EF4-FFF2-40B4-BE49-F238E27FC236}">
                        <a16:creationId xmlns:a16="http://schemas.microsoft.com/office/drawing/2014/main" id="{00000000-0008-0000-0300-0000B8010000}"/>
                      </a:ext>
                    </a:extLst>
                  </p:cNvPr>
                  <p:cNvSpPr txBox="1"/>
                  <p:nvPr/>
                </p:nvSpPr>
                <p:spPr>
                  <a:xfrm>
                    <a:off x="2987850" y="571602"/>
                    <a:ext cx="530915" cy="230832"/>
                  </a:xfrm>
                  <a:prstGeom prst="rect">
                    <a:avLst/>
                  </a:prstGeom>
                  <a:noFill/>
                  <a:ln w="15875">
                    <a:noFill/>
                  </a:ln>
                </p:spPr>
                <p:txBody>
                  <a:bodyPr wrap="square" rtlCol="0">
                    <a:spAutoFit/>
                  </a:bodyPr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r>
                      <a:rPr lang="zh-CN" altLang="en-US" sz="900" b="1"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紧凑级</a:t>
                    </a:r>
                  </a:p>
                </p:txBody>
              </p:sp>
            </p:grpSp>
            <p:grpSp>
              <p:nvGrpSpPr>
                <p:cNvPr id="55" name="组合 54">
                  <a:extLst>
                    <a:ext uri="{FF2B5EF4-FFF2-40B4-BE49-F238E27FC236}">
                      <a16:creationId xmlns:a16="http://schemas.microsoft.com/office/drawing/2014/main" id="{00000000-0008-0000-0300-0000A8010000}"/>
                    </a:ext>
                  </a:extLst>
                </p:cNvPr>
                <p:cNvGrpSpPr/>
                <p:nvPr/>
              </p:nvGrpSpPr>
              <p:grpSpPr>
                <a:xfrm>
                  <a:off x="3884488" y="191825"/>
                  <a:ext cx="1091839" cy="612494"/>
                  <a:chOff x="3884488" y="191825"/>
                  <a:chExt cx="1091839" cy="612494"/>
                </a:xfrm>
              </p:grpSpPr>
              <p:pic>
                <p:nvPicPr>
                  <p:cNvPr id="70" name="图片 69">
                    <a:extLst>
                      <a:ext uri="{FF2B5EF4-FFF2-40B4-BE49-F238E27FC236}">
                        <a16:creationId xmlns:a16="http://schemas.microsoft.com/office/drawing/2014/main" id="{00000000-0008-0000-0300-0000B501000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3884488" y="191825"/>
                    <a:ext cx="1091839" cy="357980"/>
                  </a:xfrm>
                  <a:prstGeom prst="rect">
                    <a:avLst/>
                  </a:prstGeom>
                  <a:ln w="15875">
                    <a:noFill/>
                  </a:ln>
                </p:spPr>
              </p:pic>
              <p:sp>
                <p:nvSpPr>
                  <p:cNvPr id="71" name="文本框 14">
                    <a:extLst>
                      <a:ext uri="{FF2B5EF4-FFF2-40B4-BE49-F238E27FC236}">
                        <a16:creationId xmlns:a16="http://schemas.microsoft.com/office/drawing/2014/main" id="{00000000-0008-0000-0300-0000B6010000}"/>
                      </a:ext>
                    </a:extLst>
                  </p:cNvPr>
                  <p:cNvSpPr txBox="1"/>
                  <p:nvPr/>
                </p:nvSpPr>
                <p:spPr>
                  <a:xfrm>
                    <a:off x="4199797" y="573487"/>
                    <a:ext cx="415498" cy="230832"/>
                  </a:xfrm>
                  <a:prstGeom prst="rect">
                    <a:avLst/>
                  </a:prstGeom>
                  <a:noFill/>
                  <a:ln w="15875">
                    <a:noFill/>
                  </a:ln>
                </p:spPr>
                <p:txBody>
                  <a:bodyPr wrap="square" rtlCol="0">
                    <a:spAutoFit/>
                  </a:bodyPr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r>
                      <a:rPr lang="zh-CN" altLang="en-US" sz="900" b="1"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中型</a:t>
                    </a:r>
                  </a:p>
                </p:txBody>
              </p:sp>
            </p:grpSp>
            <p:grpSp>
              <p:nvGrpSpPr>
                <p:cNvPr id="56" name="组合 55">
                  <a:extLst>
                    <a:ext uri="{FF2B5EF4-FFF2-40B4-BE49-F238E27FC236}">
                      <a16:creationId xmlns:a16="http://schemas.microsoft.com/office/drawing/2014/main" id="{00000000-0008-0000-0300-0000A9010000}"/>
                    </a:ext>
                  </a:extLst>
                </p:cNvPr>
                <p:cNvGrpSpPr/>
                <p:nvPr/>
              </p:nvGrpSpPr>
              <p:grpSpPr>
                <a:xfrm>
                  <a:off x="1647796" y="193355"/>
                  <a:ext cx="841463" cy="627658"/>
                  <a:chOff x="1647796" y="193355"/>
                  <a:chExt cx="841463" cy="627658"/>
                </a:xfrm>
              </p:grpSpPr>
              <p:pic>
                <p:nvPicPr>
                  <p:cNvPr id="66" name="图片 65">
                    <a:extLst>
                      <a:ext uri="{FF2B5EF4-FFF2-40B4-BE49-F238E27FC236}">
                        <a16:creationId xmlns:a16="http://schemas.microsoft.com/office/drawing/2014/main" id="{00000000-0008-0000-0300-0000B301000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6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647796" y="193355"/>
                    <a:ext cx="841463" cy="396826"/>
                  </a:xfrm>
                  <a:prstGeom prst="rect">
                    <a:avLst/>
                  </a:prstGeom>
                  <a:ln w="15875">
                    <a:noFill/>
                  </a:ln>
                </p:spPr>
              </p:pic>
              <p:sp>
                <p:nvSpPr>
                  <p:cNvPr id="67" name="文本框 20">
                    <a:extLst>
                      <a:ext uri="{FF2B5EF4-FFF2-40B4-BE49-F238E27FC236}">
                        <a16:creationId xmlns:a16="http://schemas.microsoft.com/office/drawing/2014/main" id="{00000000-0008-0000-0300-0000B4010000}"/>
                      </a:ext>
                    </a:extLst>
                  </p:cNvPr>
                  <p:cNvSpPr txBox="1"/>
                  <p:nvPr/>
                </p:nvSpPr>
                <p:spPr>
                  <a:xfrm>
                    <a:off x="1860778" y="590181"/>
                    <a:ext cx="415498" cy="230832"/>
                  </a:xfrm>
                  <a:prstGeom prst="rect">
                    <a:avLst/>
                  </a:prstGeom>
                  <a:noFill/>
                  <a:ln w="15875">
                    <a:noFill/>
                  </a:ln>
                </p:spPr>
                <p:txBody>
                  <a:bodyPr wrap="square" rtlCol="0">
                    <a:spAutoFit/>
                  </a:bodyPr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r>
                      <a:rPr lang="zh-CN" altLang="en-US" sz="900" b="1"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小型</a:t>
                    </a:r>
                  </a:p>
                </p:txBody>
              </p:sp>
            </p:grpSp>
            <p:grpSp>
              <p:nvGrpSpPr>
                <p:cNvPr id="57" name="组合 56">
                  <a:extLst>
                    <a:ext uri="{FF2B5EF4-FFF2-40B4-BE49-F238E27FC236}">
                      <a16:creationId xmlns:a16="http://schemas.microsoft.com/office/drawing/2014/main" id="{00000000-0008-0000-0300-0000AA010000}"/>
                    </a:ext>
                  </a:extLst>
                </p:cNvPr>
                <p:cNvGrpSpPr/>
                <p:nvPr/>
              </p:nvGrpSpPr>
              <p:grpSpPr>
                <a:xfrm>
                  <a:off x="686314" y="125681"/>
                  <a:ext cx="710063" cy="676753"/>
                  <a:chOff x="686314" y="125681"/>
                  <a:chExt cx="710063" cy="676753"/>
                </a:xfrm>
              </p:grpSpPr>
              <p:pic>
                <p:nvPicPr>
                  <p:cNvPr id="64" name="图片 63">
                    <a:extLst>
                      <a:ext uri="{FF2B5EF4-FFF2-40B4-BE49-F238E27FC236}">
                        <a16:creationId xmlns:a16="http://schemas.microsoft.com/office/drawing/2014/main" id="{00000000-0008-0000-0300-0000B101000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7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686314" y="125681"/>
                    <a:ext cx="710063" cy="454440"/>
                  </a:xfrm>
                  <a:prstGeom prst="rect">
                    <a:avLst/>
                  </a:prstGeom>
                  <a:ln w="15875">
                    <a:noFill/>
                  </a:ln>
                </p:spPr>
              </p:pic>
              <p:sp>
                <p:nvSpPr>
                  <p:cNvPr id="65" name="文本框 25">
                    <a:extLst>
                      <a:ext uri="{FF2B5EF4-FFF2-40B4-BE49-F238E27FC236}">
                        <a16:creationId xmlns:a16="http://schemas.microsoft.com/office/drawing/2014/main" id="{00000000-0008-0000-0300-0000B2010000}"/>
                      </a:ext>
                    </a:extLst>
                  </p:cNvPr>
                  <p:cNvSpPr txBox="1"/>
                  <p:nvPr/>
                </p:nvSpPr>
                <p:spPr>
                  <a:xfrm>
                    <a:off x="814286" y="571602"/>
                    <a:ext cx="415498" cy="230832"/>
                  </a:xfrm>
                  <a:prstGeom prst="rect">
                    <a:avLst/>
                  </a:prstGeom>
                  <a:noFill/>
                  <a:ln w="15875">
                    <a:noFill/>
                  </a:ln>
                </p:spPr>
                <p:txBody>
                  <a:bodyPr wrap="square" rtlCol="0">
                    <a:spAutoFit/>
                  </a:bodyPr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r>
                      <a:rPr lang="zh-CN" altLang="en-US" sz="900" b="1"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微型</a:t>
                    </a:r>
                  </a:p>
                </p:txBody>
              </p:sp>
            </p:grpSp>
            <p:grpSp>
              <p:nvGrpSpPr>
                <p:cNvPr id="58" name="组合 57">
                  <a:extLst>
                    <a:ext uri="{FF2B5EF4-FFF2-40B4-BE49-F238E27FC236}">
                      <a16:creationId xmlns:a16="http://schemas.microsoft.com/office/drawing/2014/main" id="{00000000-0008-0000-0300-0000AB010000}"/>
                    </a:ext>
                  </a:extLst>
                </p:cNvPr>
                <p:cNvGrpSpPr/>
                <p:nvPr/>
              </p:nvGrpSpPr>
              <p:grpSpPr>
                <a:xfrm>
                  <a:off x="5106270" y="104503"/>
                  <a:ext cx="987089" cy="697931"/>
                  <a:chOff x="5106270" y="104503"/>
                  <a:chExt cx="987089" cy="697931"/>
                </a:xfrm>
              </p:grpSpPr>
              <p:pic>
                <p:nvPicPr>
                  <p:cNvPr id="62" name="图片 61">
                    <a:extLst>
                      <a:ext uri="{FF2B5EF4-FFF2-40B4-BE49-F238E27FC236}">
                        <a16:creationId xmlns:a16="http://schemas.microsoft.com/office/drawing/2014/main" id="{00000000-0008-0000-0300-0000AF01000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8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5106270" y="104503"/>
                    <a:ext cx="987089" cy="448285"/>
                  </a:xfrm>
                  <a:prstGeom prst="rect">
                    <a:avLst/>
                  </a:prstGeom>
                  <a:ln w="15875">
                    <a:noFill/>
                  </a:ln>
                </p:spPr>
              </p:pic>
              <p:sp>
                <p:nvSpPr>
                  <p:cNvPr id="63" name="文本框 30">
                    <a:extLst>
                      <a:ext uri="{FF2B5EF4-FFF2-40B4-BE49-F238E27FC236}">
                        <a16:creationId xmlns:a16="http://schemas.microsoft.com/office/drawing/2014/main" id="{00000000-0008-0000-0300-0000B0010000}"/>
                      </a:ext>
                    </a:extLst>
                  </p:cNvPr>
                  <p:cNvSpPr txBox="1"/>
                  <p:nvPr/>
                </p:nvSpPr>
                <p:spPr>
                  <a:xfrm>
                    <a:off x="5348474" y="571602"/>
                    <a:ext cx="530915" cy="230832"/>
                  </a:xfrm>
                  <a:prstGeom prst="rect">
                    <a:avLst/>
                  </a:prstGeom>
                  <a:noFill/>
                  <a:ln w="15875">
                    <a:noFill/>
                  </a:ln>
                </p:spPr>
                <p:txBody>
                  <a:bodyPr wrap="square" rtlCol="0">
                    <a:spAutoFit/>
                  </a:bodyPr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r>
                      <a:rPr lang="zh-CN" altLang="en-US" sz="900" b="1"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中大型</a:t>
                    </a:r>
                  </a:p>
                </p:txBody>
              </p:sp>
            </p:grpSp>
            <p:grpSp>
              <p:nvGrpSpPr>
                <p:cNvPr id="59" name="组合 58">
                  <a:extLst>
                    <a:ext uri="{FF2B5EF4-FFF2-40B4-BE49-F238E27FC236}">
                      <a16:creationId xmlns:a16="http://schemas.microsoft.com/office/drawing/2014/main" id="{00000000-0008-0000-0300-0000AC010000}"/>
                    </a:ext>
                  </a:extLst>
                </p:cNvPr>
                <p:cNvGrpSpPr/>
                <p:nvPr/>
              </p:nvGrpSpPr>
              <p:grpSpPr>
                <a:xfrm>
                  <a:off x="6231918" y="104503"/>
                  <a:ext cx="1254377" cy="776581"/>
                  <a:chOff x="6231918" y="104503"/>
                  <a:chExt cx="1270295" cy="842380"/>
                </a:xfrm>
              </p:grpSpPr>
              <p:pic>
                <p:nvPicPr>
                  <p:cNvPr id="60" name="图片 59">
                    <a:extLst>
                      <a:ext uri="{FF2B5EF4-FFF2-40B4-BE49-F238E27FC236}">
                        <a16:creationId xmlns:a16="http://schemas.microsoft.com/office/drawing/2014/main" id="{00000000-0008-0000-0300-0000AD01000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9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6231918" y="104503"/>
                    <a:ext cx="1270295" cy="557323"/>
                  </a:xfrm>
                  <a:prstGeom prst="rect">
                    <a:avLst/>
                  </a:prstGeom>
                  <a:ln w="15875">
                    <a:noFill/>
                  </a:ln>
                </p:spPr>
              </p:pic>
              <p:sp>
                <p:nvSpPr>
                  <p:cNvPr id="61" name="文本框 33">
                    <a:extLst>
                      <a:ext uri="{FF2B5EF4-FFF2-40B4-BE49-F238E27FC236}">
                        <a16:creationId xmlns:a16="http://schemas.microsoft.com/office/drawing/2014/main" id="{00000000-0008-0000-0300-0000AE010000}"/>
                      </a:ext>
                    </a:extLst>
                  </p:cNvPr>
                  <p:cNvSpPr txBox="1"/>
                  <p:nvPr/>
                </p:nvSpPr>
                <p:spPr>
                  <a:xfrm>
                    <a:off x="6610017" y="631947"/>
                    <a:ext cx="598044" cy="314936"/>
                  </a:xfrm>
                  <a:prstGeom prst="rect">
                    <a:avLst/>
                  </a:prstGeom>
                  <a:noFill/>
                  <a:ln w="15875">
                    <a:noFill/>
                  </a:ln>
                </p:spPr>
                <p:txBody>
                  <a:bodyPr wrap="square" rtlCol="0">
                    <a:spAutoFit/>
                  </a:bodyPr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r>
                      <a:rPr lang="zh-CN" altLang="en-US" sz="900" b="1"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大型</a:t>
                    </a:r>
                  </a:p>
                </p:txBody>
              </p:sp>
            </p:grpSp>
          </p:grpSp>
        </p:grpSp>
      </p:grpSp>
    </p:spTree>
    <p:extLst>
      <p:ext uri="{BB962C8B-B14F-4D97-AF65-F5344CB8AC3E}">
        <p14:creationId xmlns:p14="http://schemas.microsoft.com/office/powerpoint/2010/main" val="32097432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1FADC26B-358F-4836-9501-BEC6A35818D7}"/>
              </a:ext>
            </a:extLst>
          </p:cNvPr>
          <p:cNvSpPr txBox="1"/>
          <p:nvPr/>
        </p:nvSpPr>
        <p:spPr>
          <a:xfrm>
            <a:off x="228599" y="313267"/>
            <a:ext cx="89154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2022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1-3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月新能源二手车车型分析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2FA0963-110F-45C8-BB6A-A0AC382C4A61}"/>
              </a:ext>
            </a:extLst>
          </p:cNvPr>
          <p:cNvSpPr txBox="1"/>
          <p:nvPr/>
        </p:nvSpPr>
        <p:spPr>
          <a:xfrm>
            <a:off x="355005" y="6298512"/>
            <a:ext cx="159530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注：数据不包含混动车型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AE69905-BAAF-475C-AE17-D2891A1ECF5D}"/>
              </a:ext>
            </a:extLst>
          </p:cNvPr>
          <p:cNvSpPr txBox="1"/>
          <p:nvPr/>
        </p:nvSpPr>
        <p:spPr>
          <a:xfrm>
            <a:off x="378366" y="1127477"/>
            <a:ext cx="8433990" cy="13619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2022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1-3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月，全国新能源二手车中，仅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A00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级车型较去年同期有所下降，其余车型均有不同程度的增长。</a:t>
            </a: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其中增长最为明显的是</a:t>
            </a: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SUV</a:t>
            </a: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车型，占</a:t>
            </a: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30.6%</a:t>
            </a: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</a:t>
            </a:r>
            <a:r>
              <a:rPr kumimoji="0" lang="zh-CN" altLang="en-US" sz="1200" b="0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较去年同期增加了</a:t>
            </a:r>
            <a:r>
              <a:rPr kumimoji="0" lang="en-US" altLang="zh-CN" sz="1200" b="0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18.01</a:t>
            </a:r>
            <a:r>
              <a:rPr kumimoji="0" lang="zh-CN" altLang="en-US" sz="1200" b="0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个百分点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；其次是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B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级车占比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7.8%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kumimoji="0" lang="zh-CN" altLang="en-US" sz="1200" b="0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同比增长了</a:t>
            </a:r>
            <a:r>
              <a:rPr kumimoji="0" lang="en-US" altLang="zh-CN" sz="1200" b="0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4.1</a:t>
            </a:r>
            <a:r>
              <a:rPr kumimoji="0" lang="zh-CN" altLang="en-US" sz="1200" b="0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个百分点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；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级车型占比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17.5%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</a:t>
            </a:r>
            <a:r>
              <a:rPr kumimoji="0" lang="zh-CN" altLang="en-US" sz="1200" b="0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同比增加了</a:t>
            </a:r>
            <a:r>
              <a:rPr kumimoji="0" lang="en-US" altLang="zh-CN" sz="1200" b="0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1.1</a:t>
            </a:r>
            <a:r>
              <a:rPr kumimoji="0" lang="zh-CN" altLang="en-US" sz="1200" b="0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个百分点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；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MPV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车型占比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2.2%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，同比增加了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个百分点。</a:t>
            </a:r>
            <a:r>
              <a:rPr kumimoji="0" lang="en-US" altLang="zh-CN" sz="1200" b="0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C</a:t>
            </a:r>
            <a:r>
              <a:rPr kumimoji="0" lang="zh-CN" altLang="en-US" sz="1200" b="0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级和</a:t>
            </a:r>
            <a:r>
              <a:rPr kumimoji="0" lang="en-US" altLang="zh-CN" sz="1200" b="0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A0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级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车型较去年同期也有小幅增长。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A00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级</a:t>
            </a:r>
            <a:r>
              <a:rPr kumimoji="0" lang="zh-CN" altLang="en-US" sz="1200" b="0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同比减少了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25.2%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，占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32.9%</a:t>
            </a:r>
            <a:r>
              <a:rPr kumimoji="0" lang="zh-CN" altLang="en-US" sz="1200" b="0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；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endParaRPr lang="zh-CN" altLang="en-US" sz="10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BDF17CD5-CA52-44E8-AAF3-66F3D9B3637D}"/>
              </a:ext>
            </a:extLst>
          </p:cNvPr>
          <p:cNvGrpSpPr/>
          <p:nvPr/>
        </p:nvGrpSpPr>
        <p:grpSpPr>
          <a:xfrm>
            <a:off x="355005" y="2757909"/>
            <a:ext cx="8433991" cy="3366290"/>
            <a:chOff x="0" y="0"/>
            <a:chExt cx="8125482" cy="3274868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9F09BF13-E1A4-4CE5-BD64-9BE5C9353393}"/>
                </a:ext>
              </a:extLst>
            </p:cNvPr>
            <p:cNvGrpSpPr/>
            <p:nvPr/>
          </p:nvGrpSpPr>
          <p:grpSpPr>
            <a:xfrm>
              <a:off x="0" y="491853"/>
              <a:ext cx="8125482" cy="2783015"/>
              <a:chOff x="0" y="491853"/>
              <a:chExt cx="8721534" cy="2580786"/>
            </a:xfrm>
          </p:grpSpPr>
          <p:graphicFrame>
            <p:nvGraphicFramePr>
              <p:cNvPr id="15" name="图表 14">
                <a:extLst>
                  <a:ext uri="{FF2B5EF4-FFF2-40B4-BE49-F238E27FC236}">
                    <a16:creationId xmlns:a16="http://schemas.microsoft.com/office/drawing/2014/main" id="{E995C698-AB18-44AB-91F1-8BEBCE813F23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2687433315"/>
                  </p:ext>
                </p:extLst>
              </p:nvPr>
            </p:nvGraphicFramePr>
            <p:xfrm>
              <a:off x="0" y="491853"/>
              <a:ext cx="4336610" cy="2571090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2"/>
              </a:graphicData>
            </a:graphic>
          </p:graphicFrame>
          <p:graphicFrame>
            <p:nvGraphicFramePr>
              <p:cNvPr id="16" name="图表 15">
                <a:extLst>
                  <a:ext uri="{FF2B5EF4-FFF2-40B4-BE49-F238E27FC236}">
                    <a16:creationId xmlns:a16="http://schemas.microsoft.com/office/drawing/2014/main" id="{50C2E83A-C67F-414A-B85B-6DB5B199ACDE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2254868657"/>
                  </p:ext>
                </p:extLst>
              </p:nvPr>
            </p:nvGraphicFramePr>
            <p:xfrm>
              <a:off x="4384924" y="501549"/>
              <a:ext cx="4336610" cy="2571090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</p:grpSp>
        <p:sp>
          <p:nvSpPr>
            <p:cNvPr id="13" name="文本框 4">
              <a:extLst>
                <a:ext uri="{FF2B5EF4-FFF2-40B4-BE49-F238E27FC236}">
                  <a16:creationId xmlns:a16="http://schemas.microsoft.com/office/drawing/2014/main" id="{C66DB316-D5E3-45F0-9916-EEDC4AB1D2C2}"/>
                </a:ext>
              </a:extLst>
            </p:cNvPr>
            <p:cNvSpPr txBox="1"/>
            <p:nvPr/>
          </p:nvSpPr>
          <p:spPr>
            <a:xfrm>
              <a:off x="650228" y="0"/>
              <a:ext cx="3209982" cy="34970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6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2022年1-3</a:t>
              </a:r>
              <a:r>
                <a:rPr lang="zh-CN" altLang="en-US" sz="16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月新能源车型占比</a:t>
              </a:r>
              <a:endParaRPr lang="en-US" altLang="zh-CN" sz="16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文本框 4">
              <a:extLst>
                <a:ext uri="{FF2B5EF4-FFF2-40B4-BE49-F238E27FC236}">
                  <a16:creationId xmlns:a16="http://schemas.microsoft.com/office/drawing/2014/main" id="{7F13C098-FC80-4AC2-A1A1-68349D6A3AD1}"/>
                </a:ext>
              </a:extLst>
            </p:cNvPr>
            <p:cNvSpPr txBox="1"/>
            <p:nvPr/>
          </p:nvSpPr>
          <p:spPr>
            <a:xfrm>
              <a:off x="4680499" y="10456"/>
              <a:ext cx="2849732" cy="34970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600" b="1" i="0" u="none" strike="noStrike" kern="1200" spc="0" baseline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2021年1-3</a:t>
              </a:r>
              <a:r>
                <a:rPr lang="zh-CN" altLang="en-US" sz="1600" b="1" i="0" u="none" strike="noStrike" kern="1200" spc="0" baseline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月</a:t>
              </a:r>
              <a:r>
                <a:rPr lang="zh-CN" altLang="en-US" sz="16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新能源车型占比</a:t>
              </a:r>
              <a:endParaRPr lang="en-US" altLang="zh-CN" sz="16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000429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D40B898E-AEF5-416A-A8B7-3B6820BD3B5D}"/>
              </a:ext>
            </a:extLst>
          </p:cNvPr>
          <p:cNvSpPr/>
          <p:nvPr/>
        </p:nvSpPr>
        <p:spPr>
          <a:xfrm>
            <a:off x="161818" y="381942"/>
            <a:ext cx="508184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2022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月二手车乘用车排放标准销量分析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A4629AC-D2F5-428F-B1A4-036C999F7A24}"/>
              </a:ext>
            </a:extLst>
          </p:cNvPr>
          <p:cNvSpPr txBox="1"/>
          <p:nvPr/>
        </p:nvSpPr>
        <p:spPr>
          <a:xfrm>
            <a:off x="161818" y="4401314"/>
            <a:ext cx="9038544" cy="1721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2022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月，二手车乘用车国四排放占比最多为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40.22%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，环比上月减少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2.6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个百分点，较去年同期减少了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4.2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个百分点。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其次是国五排放占比为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36.45%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，环比上月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增加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了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0.9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个百分点。较去年同期增加了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个百分点。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国六排放占比为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10.77%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，环比上月增加了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个百分点。较去年同期增加了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4.2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个百分点。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2022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1-3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月，国五、国六排放占比较去年同期有所增加，其中国六占比较去年同期增加了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4.5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个百分点，国五占比较去年同期增加了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个百分点。其余各排放占比均有所下降，国四占比下降最为明显，较去年同期下降了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个百分点。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整体来看二手乘用车中，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占比最多的仍旧是国四排放车型，国五、国六车型占比较去年同期呈现增长态势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E542B5AC-E62C-47EE-8014-DBEE17DE6EFB}"/>
              </a:ext>
            </a:extLst>
          </p:cNvPr>
          <p:cNvGrpSpPr/>
          <p:nvPr/>
        </p:nvGrpSpPr>
        <p:grpSpPr>
          <a:xfrm>
            <a:off x="80909" y="1244412"/>
            <a:ext cx="8982182" cy="3069680"/>
            <a:chOff x="161818" y="1056843"/>
            <a:chExt cx="8982182" cy="3069680"/>
          </a:xfrm>
        </p:grpSpPr>
        <p:graphicFrame>
          <p:nvGraphicFramePr>
            <p:cNvPr id="9" name="图表 8">
              <a:extLst>
                <a:ext uri="{FF2B5EF4-FFF2-40B4-BE49-F238E27FC236}">
                  <a16:creationId xmlns:a16="http://schemas.microsoft.com/office/drawing/2014/main" id="{00000000-0008-0000-0300-000067010000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4227273748"/>
                </p:ext>
              </p:extLst>
            </p:nvPr>
          </p:nvGraphicFramePr>
          <p:xfrm>
            <a:off x="161818" y="1056843"/>
            <a:ext cx="4410182" cy="306968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aphicFrame>
          <p:nvGraphicFramePr>
            <p:cNvPr id="11" name="图表 10">
              <a:extLst>
                <a:ext uri="{FF2B5EF4-FFF2-40B4-BE49-F238E27FC236}">
                  <a16:creationId xmlns:a16="http://schemas.microsoft.com/office/drawing/2014/main" id="{00000000-0008-0000-0300-00006A010000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48403791"/>
                </p:ext>
              </p:extLst>
            </p:nvPr>
          </p:nvGraphicFramePr>
          <p:xfrm>
            <a:off x="4616510" y="1056843"/>
            <a:ext cx="4527490" cy="306968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16334616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76062" y="372971"/>
            <a:ext cx="61436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2022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1-3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月流通品牌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TOP10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80605" y="1288940"/>
            <a:ext cx="8522387" cy="418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线下交易品牌中五菱宏光流通量排名第一，前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品牌占交易量的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10.69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表格 5">
            <a:extLst>
              <a:ext uri="{FF2B5EF4-FFF2-40B4-BE49-F238E27FC236}">
                <a16:creationId xmlns:a16="http://schemas.microsoft.com/office/drawing/2014/main" id="{8A9E8436-41CB-44B9-86F8-CC2A0FED00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9496400"/>
              </p:ext>
            </p:extLst>
          </p:nvPr>
        </p:nvGraphicFramePr>
        <p:xfrm>
          <a:off x="480605" y="1984966"/>
          <a:ext cx="8182789" cy="41097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3318">
                  <a:extLst>
                    <a:ext uri="{9D8B030D-6E8A-4147-A177-3AD203B41FA5}">
                      <a16:colId xmlns:a16="http://schemas.microsoft.com/office/drawing/2014/main" val="3960511259"/>
                    </a:ext>
                  </a:extLst>
                </a:gridCol>
                <a:gridCol w="1023318">
                  <a:extLst>
                    <a:ext uri="{9D8B030D-6E8A-4147-A177-3AD203B41FA5}">
                      <a16:colId xmlns:a16="http://schemas.microsoft.com/office/drawing/2014/main" val="3652096910"/>
                    </a:ext>
                  </a:extLst>
                </a:gridCol>
                <a:gridCol w="2361990">
                  <a:extLst>
                    <a:ext uri="{9D8B030D-6E8A-4147-A177-3AD203B41FA5}">
                      <a16:colId xmlns:a16="http://schemas.microsoft.com/office/drawing/2014/main" val="2328502049"/>
                    </a:ext>
                  </a:extLst>
                </a:gridCol>
                <a:gridCol w="2137579">
                  <a:extLst>
                    <a:ext uri="{9D8B030D-6E8A-4147-A177-3AD203B41FA5}">
                      <a16:colId xmlns:a16="http://schemas.microsoft.com/office/drawing/2014/main" val="2468383442"/>
                    </a:ext>
                  </a:extLst>
                </a:gridCol>
                <a:gridCol w="1636584">
                  <a:extLst>
                    <a:ext uri="{9D8B030D-6E8A-4147-A177-3AD203B41FA5}">
                      <a16:colId xmlns:a16="http://schemas.microsoft.com/office/drawing/2014/main" val="530949142"/>
                    </a:ext>
                  </a:extLst>
                </a:gridCol>
              </a:tblGrid>
              <a:tr h="506527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400" b="1" kern="1200">
                          <a:solidFill>
                            <a:schemeClr val="lt1"/>
                          </a:solidFill>
                          <a:latin typeface="+mn-ea"/>
                          <a:ea typeface="+mn-ea"/>
                          <a:cs typeface="+mn-cs"/>
                        </a:rPr>
                        <a:t>NO.</a:t>
                      </a:r>
                    </a:p>
                  </a:txBody>
                  <a:tcPr anchor="ctr">
                    <a:solidFill>
                      <a:schemeClr val="accent1">
                        <a:lumMod val="50000"/>
                        <a:alpha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400" b="1" kern="1200">
                          <a:solidFill>
                            <a:schemeClr val="lt1"/>
                          </a:solidFill>
                          <a:latin typeface="+mn-ea"/>
                          <a:ea typeface="+mn-ea"/>
                          <a:cs typeface="+mn-cs"/>
                        </a:rPr>
                        <a:t>厂商</a:t>
                      </a:r>
                    </a:p>
                  </a:txBody>
                  <a:tcPr anchor="ctr">
                    <a:solidFill>
                      <a:schemeClr val="accent1">
                        <a:lumMod val="50000"/>
                        <a:alpha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400" b="1" kern="1200">
                          <a:solidFill>
                            <a:schemeClr val="lt1"/>
                          </a:solidFill>
                          <a:latin typeface="+mn-ea"/>
                          <a:ea typeface="+mn-ea"/>
                          <a:cs typeface="+mn-cs"/>
                        </a:rPr>
                        <a:t>厂商</a:t>
                      </a:r>
                    </a:p>
                  </a:txBody>
                  <a:tcPr anchor="ctr">
                    <a:solidFill>
                      <a:schemeClr val="accent1">
                        <a:lumMod val="50000"/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400" b="1" kern="1200">
                          <a:solidFill>
                            <a:schemeClr val="lt1"/>
                          </a:solidFill>
                          <a:latin typeface="+mn-ea"/>
                          <a:ea typeface="+mn-ea"/>
                          <a:cs typeface="+mn-cs"/>
                        </a:rPr>
                        <a:t>品牌</a:t>
                      </a:r>
                    </a:p>
                  </a:txBody>
                  <a:tcPr anchor="ctr">
                    <a:solidFill>
                      <a:schemeClr val="accent1">
                        <a:lumMod val="50000"/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400" b="1" kern="1200">
                          <a:solidFill>
                            <a:schemeClr val="lt1"/>
                          </a:solidFill>
                          <a:latin typeface="+mn-ea"/>
                          <a:ea typeface="+mn-ea"/>
                          <a:cs typeface="+mn-cs"/>
                        </a:rPr>
                        <a:t>交易占比</a:t>
                      </a:r>
                    </a:p>
                  </a:txBody>
                  <a:tcPr anchor="ctr">
                    <a:solidFill>
                      <a:schemeClr val="accent1">
                        <a:lumMod val="50000"/>
                        <a:alpha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5500235"/>
                  </a:ext>
                </a:extLst>
              </a:tr>
              <a:tr h="36068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1</a:t>
                      </a:r>
                    </a:p>
                  </a:txBody>
                  <a:tcPr anchor="ctr">
                    <a:solidFill>
                      <a:schemeClr val="accent1">
                        <a:lumMod val="50000"/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altLang="zh-CN" sz="1100" b="1" i="0" u="none" strike="noStrike" kern="120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上汽通用五菱</a:t>
                      </a:r>
                    </a:p>
                  </a:txBody>
                  <a:tcPr marL="7620" marR="7620" marT="7620" marB="0" anchor="ctr"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200" b="1" i="0" u="none" strike="noStrike" kern="12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宏光</a:t>
                      </a:r>
                    </a:p>
                  </a:txBody>
                  <a:tcPr marL="7620" marR="7620" marT="7620" marB="0" anchor="ctr"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200" b="1" i="0" u="none" strike="noStrike" kern="12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1.20%</a:t>
                      </a:r>
                    </a:p>
                  </a:txBody>
                  <a:tcPr marL="7620" marR="7620" marT="7620" marB="0" anchor="ctr"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7995050"/>
                  </a:ext>
                </a:extLst>
              </a:tr>
              <a:tr h="36068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2</a:t>
                      </a:r>
                    </a:p>
                  </a:txBody>
                  <a:tcPr anchor="ctr">
                    <a:solidFill>
                      <a:schemeClr val="accent1">
                        <a:lumMod val="50000"/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altLang="zh-CN" sz="1100" b="1" i="0" u="none" strike="noStrike" kern="120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上汽通用五菱</a:t>
                      </a:r>
                    </a:p>
                  </a:txBody>
                  <a:tcPr marL="7620" marR="7620" marT="7620" marB="0" anchor="ctr"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200" b="1" i="0" u="none" strike="noStrike" kern="12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五菱之光</a:t>
                      </a:r>
                    </a:p>
                  </a:txBody>
                  <a:tcPr marL="7620" marR="7620" marT="7620" marB="0" anchor="ctr"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200" b="1" i="0" u="none" strike="noStrike" kern="12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1.17%</a:t>
                      </a:r>
                    </a:p>
                  </a:txBody>
                  <a:tcPr marL="7620" marR="7620" marT="7620" marB="0" anchor="ctr"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1825178"/>
                  </a:ext>
                </a:extLst>
              </a:tr>
              <a:tr h="36068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3</a:t>
                      </a:r>
                    </a:p>
                  </a:txBody>
                  <a:tcPr anchor="ctr">
                    <a:solidFill>
                      <a:schemeClr val="accent1">
                        <a:lumMod val="50000"/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altLang="zh-CN" sz="1100" b="1" i="0" u="none" strike="noStrike" kern="120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上汽大众</a:t>
                      </a:r>
                    </a:p>
                  </a:txBody>
                  <a:tcPr marL="7620" marR="7620" marT="7620" marB="0" anchor="ctr"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200" b="1" i="0" u="none" strike="noStrike" kern="12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朗逸</a:t>
                      </a:r>
                    </a:p>
                  </a:txBody>
                  <a:tcPr marL="7620" marR="7620" marT="7620" marB="0" anchor="ctr"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200" b="1" i="0" u="none" strike="noStrike" kern="12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1.14%</a:t>
                      </a:r>
                    </a:p>
                  </a:txBody>
                  <a:tcPr marL="7620" marR="7620" marT="7620" marB="0" anchor="ctr"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1303144"/>
                  </a:ext>
                </a:extLst>
              </a:tr>
              <a:tr h="36068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4</a:t>
                      </a:r>
                      <a:endParaRPr lang="zh-CN" altLang="en-US" sz="1400" b="1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solidFill>
                      <a:schemeClr val="accent1">
                        <a:lumMod val="50000"/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zh-CN" altLang="en-US" sz="1100" b="1" i="0" u="none" strike="noStrike" kern="120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一汽大众</a:t>
                      </a:r>
                    </a:p>
                  </a:txBody>
                  <a:tcPr marL="7620" marR="7620" marT="7620" marB="0" anchor="ctr"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200" b="1" i="0" u="none" strike="noStrike" kern="12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捷达</a:t>
                      </a:r>
                    </a:p>
                  </a:txBody>
                  <a:tcPr marL="7620" marR="7620" marT="7620" marB="0" anchor="ctr"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200" b="1" i="0" u="none" strike="noStrike" kern="12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1.11%</a:t>
                      </a:r>
                    </a:p>
                  </a:txBody>
                  <a:tcPr marL="7620" marR="7620" marT="7620" marB="0" anchor="ctr"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6355874"/>
                  </a:ext>
                </a:extLst>
              </a:tr>
              <a:tr h="36068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5</a:t>
                      </a:r>
                      <a:endParaRPr lang="zh-CN" altLang="en-US" sz="1400" b="1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solidFill>
                      <a:schemeClr val="accent1">
                        <a:lumMod val="50000"/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zh-CN" altLang="en-US" sz="1100" b="1" i="0" u="none" strike="noStrike" kern="120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上汽通用五菱</a:t>
                      </a:r>
                    </a:p>
                  </a:txBody>
                  <a:tcPr marL="7620" marR="7620" marT="7620" marB="0" anchor="ctr"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200" b="1" i="0" u="none" strike="noStrike" kern="12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荣光</a:t>
                      </a:r>
                    </a:p>
                  </a:txBody>
                  <a:tcPr marL="7620" marR="7620" marT="7620" marB="0" anchor="ctr"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200" b="1" i="0" u="none" strike="noStrike" kern="12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1.09%</a:t>
                      </a:r>
                    </a:p>
                  </a:txBody>
                  <a:tcPr marL="7620" marR="7620" marT="7620" marB="0" anchor="ctr"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68357038"/>
                  </a:ext>
                </a:extLst>
              </a:tr>
              <a:tr h="36068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6</a:t>
                      </a:r>
                      <a:endParaRPr lang="zh-CN" altLang="en-US" sz="1400" b="1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solidFill>
                      <a:schemeClr val="accent1">
                        <a:lumMod val="50000"/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zh-CN" altLang="en-US" sz="1100" b="1" i="0" u="none" strike="noStrike" kern="120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200" b="1" i="0" u="none" strike="noStrike" kern="12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一汽奥迪</a:t>
                      </a:r>
                    </a:p>
                  </a:txBody>
                  <a:tcPr marL="7620" marR="7620" marT="7620" marB="0" anchor="ctr"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奥迪</a:t>
                      </a:r>
                      <a:r>
                        <a:rPr 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A6L</a:t>
                      </a:r>
                    </a:p>
                  </a:txBody>
                  <a:tcPr marL="7620" marR="7620" marT="7620" marB="0" anchor="ctr"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200" b="1" i="0" u="none" strike="noStrike" kern="12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1.04%</a:t>
                      </a:r>
                    </a:p>
                  </a:txBody>
                  <a:tcPr marL="7620" marR="7620" marT="7620" marB="0" anchor="ctr"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2346444"/>
                  </a:ext>
                </a:extLst>
              </a:tr>
              <a:tr h="36068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7</a:t>
                      </a:r>
                      <a:endParaRPr lang="zh-CN" altLang="en-US" sz="1400" b="1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solidFill>
                      <a:schemeClr val="accent1">
                        <a:lumMod val="50000"/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zh-CN" altLang="en-US" sz="1100" b="1" i="0" u="none" strike="noStrike" kern="120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200" b="1" i="0" u="none" strike="noStrike" kern="12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一汽大众</a:t>
                      </a:r>
                    </a:p>
                  </a:txBody>
                  <a:tcPr marL="7620" marR="7620" marT="7620" marB="0" anchor="ctr"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速腾</a:t>
                      </a:r>
                    </a:p>
                  </a:txBody>
                  <a:tcPr marL="7620" marR="7620" marT="7620" marB="0" anchor="ctr"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200" b="1" i="0" u="none" strike="noStrike" kern="12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1.04%</a:t>
                      </a:r>
                    </a:p>
                  </a:txBody>
                  <a:tcPr marL="7620" marR="7620" marT="7620" marB="0" anchor="ctr"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4323345"/>
                  </a:ext>
                </a:extLst>
              </a:tr>
              <a:tr h="36068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8</a:t>
                      </a:r>
                      <a:endParaRPr lang="zh-CN" altLang="en-US" sz="1400" b="1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solidFill>
                      <a:schemeClr val="accent1">
                        <a:lumMod val="50000"/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zh-CN" altLang="en-US" sz="1100" b="1" i="0" u="none" strike="noStrike" kern="120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200" b="1" i="0" u="none" strike="noStrike" kern="12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一汽大众</a:t>
                      </a:r>
                    </a:p>
                  </a:txBody>
                  <a:tcPr marL="7620" marR="7620" marT="7620" marB="0" anchor="ctr"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宝来三厢</a:t>
                      </a:r>
                    </a:p>
                  </a:txBody>
                  <a:tcPr marL="7620" marR="7620" marT="7620" marB="0" anchor="ctr"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1.01%</a:t>
                      </a:r>
                    </a:p>
                  </a:txBody>
                  <a:tcPr marL="7620" marR="7620" marT="7620" marB="0" anchor="ctr"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46881832"/>
                  </a:ext>
                </a:extLst>
              </a:tr>
              <a:tr h="36068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9</a:t>
                      </a:r>
                      <a:endParaRPr lang="zh-CN" altLang="en-US" sz="1400" b="1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solidFill>
                      <a:schemeClr val="accent1">
                        <a:lumMod val="50000"/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zh-CN" altLang="en-US" sz="1100" b="1" i="0" u="none" strike="noStrike" kern="120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200" b="1" i="0" u="none" strike="noStrike" kern="12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广汽本田</a:t>
                      </a:r>
                    </a:p>
                  </a:txBody>
                  <a:tcPr marL="7620" marR="7620" marT="7620" marB="0" anchor="ctr"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雅阁</a:t>
                      </a:r>
                    </a:p>
                  </a:txBody>
                  <a:tcPr marL="7620" marR="7620" marT="7620" marB="0" anchor="ctr"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0.96%</a:t>
                      </a:r>
                    </a:p>
                  </a:txBody>
                  <a:tcPr marL="7620" marR="7620" marT="7620" marB="0" anchor="ctr"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4205773"/>
                  </a:ext>
                </a:extLst>
              </a:tr>
              <a:tr h="35703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10</a:t>
                      </a:r>
                      <a:endParaRPr lang="zh-CN" altLang="en-US" sz="1400" b="1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solidFill>
                      <a:schemeClr val="accent1">
                        <a:lumMod val="50000"/>
                        <a:alpha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zh-CN" altLang="en-US" sz="1100" b="1" i="0" u="none" strike="noStrike" kern="120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200" b="1" i="0" u="none" strike="noStrike" kern="120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东风日产</a:t>
                      </a:r>
                    </a:p>
                  </a:txBody>
                  <a:tcPr marL="7620" marR="7620" marT="7620" marB="0" anchor="ctr"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轩逸</a:t>
                      </a:r>
                    </a:p>
                  </a:txBody>
                  <a:tcPr marL="7620" marR="7620" marT="7620" marB="0" anchor="ctr"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0.94%</a:t>
                      </a:r>
                    </a:p>
                  </a:txBody>
                  <a:tcPr marL="7620" marR="7620" marT="7620" marB="0" anchor="ctr"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2128792"/>
                  </a:ext>
                </a:extLst>
              </a:tr>
            </a:tbl>
          </a:graphicData>
        </a:graphic>
      </p:graphicFrame>
      <p:grpSp>
        <p:nvGrpSpPr>
          <p:cNvPr id="6" name="组合 5">
            <a:extLst>
              <a:ext uri="{FF2B5EF4-FFF2-40B4-BE49-F238E27FC236}">
                <a16:creationId xmlns:a16="http://schemas.microsoft.com/office/drawing/2014/main" id="{A90910F2-264A-40C2-974A-B421DB0B8EED}"/>
              </a:ext>
            </a:extLst>
          </p:cNvPr>
          <p:cNvGrpSpPr/>
          <p:nvPr/>
        </p:nvGrpSpPr>
        <p:grpSpPr>
          <a:xfrm>
            <a:off x="1812775" y="2420106"/>
            <a:ext cx="541631" cy="3289063"/>
            <a:chOff x="1812775" y="2420106"/>
            <a:chExt cx="541631" cy="3289063"/>
          </a:xfrm>
        </p:grpSpPr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6CF399EB-2025-4B94-AA09-7BA38F0AB4F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12776" y="2420106"/>
              <a:ext cx="518107" cy="518107"/>
            </a:xfrm>
            <a:prstGeom prst="rect">
              <a:avLst/>
            </a:prstGeom>
          </p:spPr>
        </p:pic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id="{7619BF0A-ED34-44FC-AACB-D81D34F7E6C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12775" y="2793971"/>
              <a:ext cx="518107" cy="518107"/>
            </a:xfrm>
            <a:prstGeom prst="rect">
              <a:avLst/>
            </a:prstGeom>
          </p:spPr>
        </p:pic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id="{3829A632-D75C-477A-948C-B57D4A4FE7F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1435" y="3611132"/>
              <a:ext cx="420785" cy="315589"/>
            </a:xfrm>
            <a:prstGeom prst="rect">
              <a:avLst/>
            </a:prstGeom>
          </p:spPr>
        </p:pic>
        <p:pic>
          <p:nvPicPr>
            <p:cNvPr id="24" name="图片 23">
              <a:extLst>
                <a:ext uri="{FF2B5EF4-FFF2-40B4-BE49-F238E27FC236}">
                  <a16:creationId xmlns:a16="http://schemas.microsoft.com/office/drawing/2014/main" id="{57695D63-8A65-4C02-94AD-2A1C3262BD3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1432" y="5063444"/>
              <a:ext cx="420785" cy="315589"/>
            </a:xfrm>
            <a:prstGeom prst="rect">
              <a:avLst/>
            </a:prstGeom>
          </p:spPr>
        </p:pic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id="{1EE611F2-1A6B-41FB-8668-D3E7B55C91E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1433" y="4691040"/>
              <a:ext cx="420785" cy="315589"/>
            </a:xfrm>
            <a:prstGeom prst="rect">
              <a:avLst/>
            </a:prstGeom>
          </p:spPr>
        </p:pic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id="{FECE254B-B686-4F98-92A5-EB3F29D2F93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16355" y="4273285"/>
              <a:ext cx="538051" cy="402623"/>
            </a:xfrm>
            <a:prstGeom prst="rect">
              <a:avLst/>
            </a:prstGeom>
          </p:spPr>
        </p:pic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id="{8CC7E76E-BC41-4E86-8CF6-7C5992F0DA6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74989" y="5424384"/>
              <a:ext cx="373734" cy="284785"/>
            </a:xfrm>
            <a:prstGeom prst="rect">
              <a:avLst/>
            </a:prstGeom>
          </p:spPr>
        </p:pic>
      </p:grpSp>
      <p:pic>
        <p:nvPicPr>
          <p:cNvPr id="16" name="图片 15">
            <a:extLst>
              <a:ext uri="{FF2B5EF4-FFF2-40B4-BE49-F238E27FC236}">
                <a16:creationId xmlns:a16="http://schemas.microsoft.com/office/drawing/2014/main" id="{E870267A-8599-46EE-9D8F-F004C51913C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4989" y="3261002"/>
            <a:ext cx="420785" cy="315589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83563620-239C-409D-B6C7-3D9E6765CCB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2802" y="3874762"/>
            <a:ext cx="518107" cy="518107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E4AE2928-2884-4A59-A79F-3443B0052AF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9742" y="5762490"/>
            <a:ext cx="442475" cy="329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95295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298E4A43-3302-4EC3-B489-1F6F44219FBA}"/>
              </a:ext>
            </a:extLst>
          </p:cNvPr>
          <p:cNvSpPr/>
          <p:nvPr/>
        </p:nvSpPr>
        <p:spPr>
          <a:xfrm>
            <a:off x="3256578" y="0"/>
            <a:ext cx="5887422" cy="2578491"/>
          </a:xfrm>
          <a:prstGeom prst="rect">
            <a:avLst/>
          </a:prstGeom>
          <a:solidFill>
            <a:srgbClr val="005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293103B-C4CC-484E-9FCF-4740D432C0C3}"/>
              </a:ext>
            </a:extLst>
          </p:cNvPr>
          <p:cNvSpPr/>
          <p:nvPr/>
        </p:nvSpPr>
        <p:spPr>
          <a:xfrm>
            <a:off x="-292" y="4294717"/>
            <a:ext cx="3256870" cy="2563283"/>
          </a:xfrm>
          <a:prstGeom prst="rect">
            <a:avLst/>
          </a:prstGeom>
          <a:solidFill>
            <a:srgbClr val="005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6C477648-CC86-4DF5-BC0F-7B4AB1E324A1}"/>
              </a:ext>
            </a:extLst>
          </p:cNvPr>
          <p:cNvSpPr/>
          <p:nvPr/>
        </p:nvSpPr>
        <p:spPr>
          <a:xfrm>
            <a:off x="301752" y="204827"/>
            <a:ext cx="8668512" cy="644834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5400" dir="2400000" sx="101000" sy="101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3C2775C5-A706-4C85-94B9-883B870AE5AB}"/>
              </a:ext>
            </a:extLst>
          </p:cNvPr>
          <p:cNvSpPr txBox="1"/>
          <p:nvPr/>
        </p:nvSpPr>
        <p:spPr>
          <a:xfrm>
            <a:off x="3813048" y="2942918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二手车流通性分析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710BD36B-994E-4759-8334-2710E567CDFB}"/>
              </a:ext>
            </a:extLst>
          </p:cNvPr>
          <p:cNvSpPr txBox="1"/>
          <p:nvPr/>
        </p:nvSpPr>
        <p:spPr>
          <a:xfrm>
            <a:off x="1143000" y="2819815"/>
            <a:ext cx="1092959" cy="769434"/>
          </a:xfrm>
          <a:prstGeom prst="rect">
            <a:avLst/>
          </a:prstGeom>
          <a:solidFill>
            <a:srgbClr val="005DA2"/>
          </a:solidFill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en-US" altLang="zh-CN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A5804B14-E275-4BE7-957F-8B10ED80FD0B}"/>
              </a:ext>
            </a:extLst>
          </p:cNvPr>
          <p:cNvCxnSpPr>
            <a:cxnSpLocks/>
          </p:cNvCxnSpPr>
          <p:nvPr/>
        </p:nvCxnSpPr>
        <p:spPr>
          <a:xfrm flipV="1">
            <a:off x="2377947" y="3204532"/>
            <a:ext cx="1435101" cy="1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584359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6300D041-C804-4F09-9845-79D6504A3530}"/>
              </a:ext>
            </a:extLst>
          </p:cNvPr>
          <p:cNvSpPr txBox="1"/>
          <p:nvPr/>
        </p:nvSpPr>
        <p:spPr>
          <a:xfrm>
            <a:off x="436227" y="310393"/>
            <a:ext cx="287129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zh-CN" sz="2000" b="1" ker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2022</a:t>
            </a:r>
            <a:r>
              <a:rPr kumimoji="1" lang="zh-CN" altLang="en-US" sz="2000" b="1" ker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kumimoji="1" lang="zh-CN" altLang="zh-CN" sz="20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跨区域流通</a:t>
            </a:r>
            <a:r>
              <a:rPr kumimoji="1" lang="zh-CN" altLang="en-US" sz="20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情况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07C11054-845A-4642-9EC4-6AAC775F81B4}"/>
              </a:ext>
            </a:extLst>
          </p:cNvPr>
          <p:cNvGrpSpPr/>
          <p:nvPr/>
        </p:nvGrpSpPr>
        <p:grpSpPr>
          <a:xfrm>
            <a:off x="569805" y="5056256"/>
            <a:ext cx="8127481" cy="793066"/>
            <a:chOff x="6060868" y="1837871"/>
            <a:chExt cx="9510935" cy="909083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E359EFCB-4E9F-4312-92E8-9F56EEBC9A80}"/>
                </a:ext>
              </a:extLst>
            </p:cNvPr>
            <p:cNvSpPr/>
            <p:nvPr/>
          </p:nvSpPr>
          <p:spPr>
            <a:xfrm>
              <a:off x="6063293" y="1837871"/>
              <a:ext cx="3624069" cy="352802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/>
            <a:p>
              <a:r>
                <a:rPr lang="en-US" altLang="zh-CN" sz="1400" b="1">
                  <a:solidFill>
                    <a:srgbClr val="0E0F1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2022</a:t>
              </a:r>
              <a:r>
                <a:rPr lang="zh-CN" altLang="en-US" sz="1400" b="1">
                  <a:solidFill>
                    <a:srgbClr val="0E0F1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r>
                <a:rPr lang="en-US" altLang="zh-CN" sz="1400" b="1">
                  <a:solidFill>
                    <a:srgbClr val="0E0F1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r>
                <a:rPr lang="zh-CN" altLang="en-US" sz="1400" b="1">
                  <a:solidFill>
                    <a:srgbClr val="0E0F1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  <a:r>
                <a:rPr lang="zh-CN" altLang="en-US" sz="1400" b="1" dirty="0">
                  <a:solidFill>
                    <a:srgbClr val="0E0F1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跨区域流通情况</a:t>
              </a:r>
              <a:endParaRPr lang="en-US" altLang="zh-CN" sz="1400" b="1" dirty="0">
                <a:solidFill>
                  <a:srgbClr val="0E0F1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CF754A3A-19C7-4220-B8DF-92C2D12D2C95}"/>
                </a:ext>
              </a:extLst>
            </p:cNvPr>
            <p:cNvSpPr/>
            <p:nvPr/>
          </p:nvSpPr>
          <p:spPr>
            <a:xfrm>
              <a:off x="6060868" y="2314332"/>
              <a:ext cx="9510935" cy="43262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457200">
                <a:lnSpc>
                  <a:spcPct val="150000"/>
                </a:lnSpc>
              </a:pP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月二手车转籍比例为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23.54%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，环比小幅下降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0.6%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，较去年同期下降了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5.1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个百分点。</a:t>
              </a:r>
              <a:endPara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aphicFrame>
        <p:nvGraphicFramePr>
          <p:cNvPr id="9" name="图表 8">
            <a:extLst>
              <a:ext uri="{FF2B5EF4-FFF2-40B4-BE49-F238E27FC236}">
                <a16:creationId xmlns:a16="http://schemas.microsoft.com/office/drawing/2014/main" id="{00000000-0008-0000-0100-000064000000}"/>
              </a:ext>
            </a:extLst>
          </p:cNvPr>
          <p:cNvGraphicFramePr>
            <a:graphicFrameLocks/>
          </p:cNvGraphicFramePr>
          <p:nvPr/>
        </p:nvGraphicFramePr>
        <p:xfrm>
          <a:off x="278222" y="1244966"/>
          <a:ext cx="8587556" cy="34888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0511052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298E4A43-3302-4EC3-B489-1F6F44219FBA}"/>
              </a:ext>
            </a:extLst>
          </p:cNvPr>
          <p:cNvSpPr/>
          <p:nvPr/>
        </p:nvSpPr>
        <p:spPr>
          <a:xfrm>
            <a:off x="3256578" y="0"/>
            <a:ext cx="5887422" cy="2578491"/>
          </a:xfrm>
          <a:prstGeom prst="rect">
            <a:avLst/>
          </a:prstGeom>
          <a:solidFill>
            <a:srgbClr val="005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293103B-C4CC-484E-9FCF-4740D432C0C3}"/>
              </a:ext>
            </a:extLst>
          </p:cNvPr>
          <p:cNvSpPr/>
          <p:nvPr/>
        </p:nvSpPr>
        <p:spPr>
          <a:xfrm>
            <a:off x="-292" y="4294717"/>
            <a:ext cx="3256870" cy="2563283"/>
          </a:xfrm>
          <a:prstGeom prst="rect">
            <a:avLst/>
          </a:prstGeom>
          <a:solidFill>
            <a:srgbClr val="005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727537A2-A6AC-4F19-9E65-FB0314E8A3A5}"/>
              </a:ext>
            </a:extLst>
          </p:cNvPr>
          <p:cNvSpPr/>
          <p:nvPr/>
        </p:nvSpPr>
        <p:spPr>
          <a:xfrm>
            <a:off x="237744" y="166744"/>
            <a:ext cx="8668512" cy="644834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5400" dir="2400000" sx="101000" sy="101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6" name="TextBox 21">
            <a:extLst>
              <a:ext uri="{FF2B5EF4-FFF2-40B4-BE49-F238E27FC236}">
                <a16:creationId xmlns:a16="http://schemas.microsoft.com/office/drawing/2014/main" id="{7F914A5D-4D84-4E26-8844-D8D768BAC122}"/>
              </a:ext>
            </a:extLst>
          </p:cNvPr>
          <p:cNvSpPr txBox="1"/>
          <p:nvPr/>
        </p:nvSpPr>
        <p:spPr>
          <a:xfrm>
            <a:off x="684862" y="2343546"/>
            <a:ext cx="2425958" cy="1138745"/>
          </a:xfrm>
          <a:prstGeom prst="rect">
            <a:avLst/>
          </a:prstGeom>
          <a:noFill/>
        </p:spPr>
        <p:txBody>
          <a:bodyPr wrap="square" lIns="91413" tIns="45706" rIns="91413" bIns="45706">
            <a:spAutoFit/>
          </a:bodyPr>
          <a:lstStyle/>
          <a:p>
            <a:pPr algn="ctr">
              <a:defRPr/>
            </a:pPr>
            <a:r>
              <a:rPr lang="zh-CN" altLang="en-US" sz="4000" b="1" spc="15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 </a:t>
            </a:r>
            <a:endParaRPr lang="en-US" altLang="zh-CN" sz="4000" b="1" spc="15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defRPr/>
            </a:pPr>
            <a:r>
              <a:rPr lang="en-US" altLang="zh-CN" sz="2800" b="1" spc="15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2800" b="1" spc="15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7" name="Picture 72" descr="协会LOGO矢量图">
            <a:extLst>
              <a:ext uri="{FF2B5EF4-FFF2-40B4-BE49-F238E27FC236}">
                <a16:creationId xmlns:a16="http://schemas.microsoft.com/office/drawing/2014/main" id="{6075A17A-3427-4666-A46A-33F0032291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5631" y="4530001"/>
            <a:ext cx="970884" cy="1089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" name="组合 13">
            <a:extLst>
              <a:ext uri="{FF2B5EF4-FFF2-40B4-BE49-F238E27FC236}">
                <a16:creationId xmlns:a16="http://schemas.microsoft.com/office/drawing/2014/main" id="{776372F8-AE66-11A1-B5FF-CD5293DAFE70}"/>
              </a:ext>
            </a:extLst>
          </p:cNvPr>
          <p:cNvGrpSpPr/>
          <p:nvPr/>
        </p:nvGrpSpPr>
        <p:grpSpPr>
          <a:xfrm>
            <a:off x="3703696" y="1420708"/>
            <a:ext cx="4745465" cy="4016584"/>
            <a:chOff x="3703696" y="2125486"/>
            <a:chExt cx="4745465" cy="4016584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5E8983CE-7DCA-4D99-BB05-B01A0ADBC230}"/>
                </a:ext>
              </a:extLst>
            </p:cNvPr>
            <p:cNvGrpSpPr/>
            <p:nvPr/>
          </p:nvGrpSpPr>
          <p:grpSpPr>
            <a:xfrm>
              <a:off x="3703696" y="2125486"/>
              <a:ext cx="4745465" cy="1403543"/>
              <a:chOff x="3713673" y="1956635"/>
              <a:chExt cx="4745465" cy="1403543"/>
            </a:xfrm>
          </p:grpSpPr>
          <p:sp>
            <p:nvSpPr>
              <p:cNvPr id="7" name="圆角矩形 30">
                <a:extLst>
                  <a:ext uri="{FF2B5EF4-FFF2-40B4-BE49-F238E27FC236}">
                    <a16:creationId xmlns:a16="http://schemas.microsoft.com/office/drawing/2014/main" id="{E9AC4311-40DE-4995-B395-F0FF6D9BC514}"/>
                  </a:ext>
                </a:extLst>
              </p:cNvPr>
              <p:cNvSpPr/>
              <p:nvPr/>
            </p:nvSpPr>
            <p:spPr>
              <a:xfrm>
                <a:off x="3713673" y="1956635"/>
                <a:ext cx="559842" cy="514298"/>
              </a:xfrm>
              <a:prstGeom prst="roundRect">
                <a:avLst/>
              </a:prstGeom>
              <a:solidFill>
                <a:srgbClr val="0070C0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22" tIns="45711" rIns="91422" bIns="45711" anchor="ctr"/>
              <a:lstStyle/>
              <a:p>
                <a:pPr algn="ctr">
                  <a:defRPr/>
                </a:pPr>
                <a:r>
                  <a:rPr lang="en-US" altLang="zh-CN" sz="2699" dirty="0">
                    <a:latin typeface="+mj-lt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1</a:t>
                </a:r>
                <a:endParaRPr lang="zh-CN" altLang="en-US" sz="2699" dirty="0">
                  <a:latin typeface="+mj-lt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E8E665EB-87DF-4D2A-8095-17DBA71B5179}"/>
                  </a:ext>
                </a:extLst>
              </p:cNvPr>
              <p:cNvGrpSpPr/>
              <p:nvPr/>
            </p:nvGrpSpPr>
            <p:grpSpPr>
              <a:xfrm>
                <a:off x="4374895" y="1956635"/>
                <a:ext cx="4084243" cy="514298"/>
                <a:chOff x="6339097" y="1573726"/>
                <a:chExt cx="3744416" cy="511504"/>
              </a:xfrm>
            </p:grpSpPr>
            <p:sp>
              <p:nvSpPr>
                <p:cNvPr id="9" name="圆角矩形 16">
                  <a:extLst>
                    <a:ext uri="{FF2B5EF4-FFF2-40B4-BE49-F238E27FC236}">
                      <a16:creationId xmlns:a16="http://schemas.microsoft.com/office/drawing/2014/main" id="{492BB1D4-8090-4F0A-95A6-46435C6A28FE}"/>
                    </a:ext>
                  </a:extLst>
                </p:cNvPr>
                <p:cNvSpPr/>
                <p:nvPr/>
              </p:nvSpPr>
              <p:spPr>
                <a:xfrm>
                  <a:off x="6339097" y="1573726"/>
                  <a:ext cx="3744416" cy="511504"/>
                </a:xfrm>
                <a:prstGeom prst="roundRect">
                  <a:avLst/>
                </a:prstGeom>
                <a:solidFill>
                  <a:srgbClr val="0070C0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91422" tIns="45711" rIns="91422" bIns="45711" anchor="ctr"/>
                <a:lstStyle/>
                <a:p>
                  <a:pPr algn="ctr">
                    <a:defRPr/>
                  </a:pPr>
                  <a:endParaRPr lang="zh-CN" altLang="en-US" sz="2699" dirty="0">
                    <a:latin typeface="+mj-lt"/>
                    <a:ea typeface="Arial Unicode MS" panose="020B0604020202020204" pitchFamily="34" charset="-122"/>
                    <a:cs typeface="Arial Unicode MS" panose="020B0604020202020204" pitchFamily="34" charset="-122"/>
                  </a:endParaRPr>
                </a:p>
              </p:txBody>
            </p:sp>
            <p:sp>
              <p:nvSpPr>
                <p:cNvPr id="10" name="矩形 9">
                  <a:extLst>
                    <a:ext uri="{FF2B5EF4-FFF2-40B4-BE49-F238E27FC236}">
                      <a16:creationId xmlns:a16="http://schemas.microsoft.com/office/drawing/2014/main" id="{47097DE0-548D-4101-89ED-8102757AA2E2}"/>
                    </a:ext>
                  </a:extLst>
                </p:cNvPr>
                <p:cNvSpPr/>
                <p:nvPr/>
              </p:nvSpPr>
              <p:spPr>
                <a:xfrm>
                  <a:off x="6719958" y="1633219"/>
                  <a:ext cx="2653075" cy="367308"/>
                </a:xfrm>
                <a:prstGeom prst="rect">
                  <a:avLst/>
                </a:prstGeom>
              </p:spPr>
              <p:txBody>
                <a:bodyPr wrap="square" lIns="91422" tIns="45711" rIns="91422" bIns="45711">
                  <a:spAutoFit/>
                </a:bodyPr>
                <a:lstStyle/>
                <a:p>
                  <a:r>
                    <a:rPr lang="en-US" altLang="zh-CN" b="1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2022</a:t>
                  </a:r>
                  <a:r>
                    <a:rPr lang="zh-CN" altLang="en-US" b="1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年</a:t>
                  </a:r>
                  <a:r>
                    <a:rPr lang="en-US" altLang="zh-CN" b="1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3</a:t>
                  </a:r>
                  <a:r>
                    <a:rPr lang="zh-CN" altLang="en-US" b="1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月市场概况</a:t>
                  </a:r>
                  <a:endParaRPr lang="zh-CN" altLang="en-US" b="1" dirty="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11" name="圆角矩形 32">
                <a:extLst>
                  <a:ext uri="{FF2B5EF4-FFF2-40B4-BE49-F238E27FC236}">
                    <a16:creationId xmlns:a16="http://schemas.microsoft.com/office/drawing/2014/main" id="{D843952A-08B9-4731-B840-86AEF6351B95}"/>
                  </a:ext>
                </a:extLst>
              </p:cNvPr>
              <p:cNvSpPr/>
              <p:nvPr/>
            </p:nvSpPr>
            <p:spPr>
              <a:xfrm>
                <a:off x="3731587" y="2845880"/>
                <a:ext cx="559842" cy="514298"/>
              </a:xfrm>
              <a:prstGeom prst="roundRect">
                <a:avLst/>
              </a:prstGeom>
              <a:solidFill>
                <a:srgbClr val="0070C0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22" tIns="45711" rIns="91422" bIns="45711" anchor="ctr"/>
              <a:lstStyle/>
              <a:p>
                <a:pPr algn="ctr">
                  <a:defRPr/>
                </a:pPr>
                <a:r>
                  <a:rPr lang="en-US" altLang="zh-CN" sz="2699" dirty="0">
                    <a:latin typeface="+mj-lt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2</a:t>
                </a:r>
                <a:endParaRPr lang="zh-CN" altLang="en-US" sz="2699" dirty="0">
                  <a:latin typeface="+mj-lt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  <p:sp>
            <p:nvSpPr>
              <p:cNvPr id="13" name="圆角矩形 17">
                <a:extLst>
                  <a:ext uri="{FF2B5EF4-FFF2-40B4-BE49-F238E27FC236}">
                    <a16:creationId xmlns:a16="http://schemas.microsoft.com/office/drawing/2014/main" id="{D84859AA-2082-45C6-A595-DF8323E9ADBB}"/>
                  </a:ext>
                </a:extLst>
              </p:cNvPr>
              <p:cNvSpPr/>
              <p:nvPr/>
            </p:nvSpPr>
            <p:spPr>
              <a:xfrm>
                <a:off x="4374895" y="2845880"/>
                <a:ext cx="4084243" cy="514298"/>
              </a:xfrm>
              <a:prstGeom prst="roundRect">
                <a:avLst/>
              </a:prstGeom>
              <a:solidFill>
                <a:srgbClr val="0070C0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22" tIns="45711" rIns="91422" bIns="45711" anchor="ctr"/>
              <a:lstStyle/>
              <a:p>
                <a:pPr algn="ctr">
                  <a:defRPr/>
                </a:pPr>
                <a:endParaRPr lang="zh-CN" altLang="en-US" sz="2699" dirty="0">
                  <a:latin typeface="+mj-lt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  <p:sp>
            <p:nvSpPr>
              <p:cNvPr id="23" name="矩形 22">
                <a:extLst>
                  <a:ext uri="{FF2B5EF4-FFF2-40B4-BE49-F238E27FC236}">
                    <a16:creationId xmlns:a16="http://schemas.microsoft.com/office/drawing/2014/main" id="{195B018F-44DC-4FD7-B74D-0CD58BAB7DCF}"/>
                  </a:ext>
                </a:extLst>
              </p:cNvPr>
              <p:cNvSpPr/>
              <p:nvPr/>
            </p:nvSpPr>
            <p:spPr>
              <a:xfrm>
                <a:off x="4790321" y="2908621"/>
                <a:ext cx="2984640" cy="369314"/>
              </a:xfrm>
              <a:prstGeom prst="rect">
                <a:avLst/>
              </a:prstGeom>
            </p:spPr>
            <p:txBody>
              <a:bodyPr wrap="square" lIns="91422" tIns="45711" rIns="91422" bIns="45711">
                <a:spAutoFit/>
              </a:bodyPr>
              <a:lstStyle/>
              <a:p>
                <a:r>
                  <a:rPr lang="en-US" altLang="zh-CN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2022</a:t>
                </a:r>
                <a:r>
                  <a:rPr lang="zh-CN" altLang="en-US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年</a:t>
                </a:r>
                <a:r>
                  <a:rPr lang="en-US" altLang="zh-CN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1-3</a:t>
                </a:r>
                <a:r>
                  <a:rPr lang="zh-CN" altLang="en-US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月市场概况</a:t>
                </a:r>
              </a:p>
            </p:txBody>
          </p:sp>
        </p:grpSp>
        <p:sp>
          <p:nvSpPr>
            <p:cNvPr id="15" name="圆角矩形 32">
              <a:extLst>
                <a:ext uri="{FF2B5EF4-FFF2-40B4-BE49-F238E27FC236}">
                  <a16:creationId xmlns:a16="http://schemas.microsoft.com/office/drawing/2014/main" id="{6FFA6210-994F-45D3-808D-39265900C513}"/>
                </a:ext>
              </a:extLst>
            </p:cNvPr>
            <p:cNvSpPr/>
            <p:nvPr/>
          </p:nvSpPr>
          <p:spPr>
            <a:xfrm>
              <a:off x="3721610" y="3903976"/>
              <a:ext cx="559842" cy="514298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2" tIns="45711" rIns="91422" bIns="45711" anchor="ctr"/>
            <a:lstStyle/>
            <a:p>
              <a:pPr algn="ctr">
                <a:defRPr/>
              </a:pPr>
              <a:r>
                <a:rPr lang="en-US" altLang="zh-CN" sz="2699" dirty="0">
                  <a:latin typeface="+mj-lt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3</a:t>
              </a:r>
              <a:endParaRPr lang="zh-CN" altLang="en-US" sz="2699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16" name="圆角矩形 17">
              <a:extLst>
                <a:ext uri="{FF2B5EF4-FFF2-40B4-BE49-F238E27FC236}">
                  <a16:creationId xmlns:a16="http://schemas.microsoft.com/office/drawing/2014/main" id="{D0247932-BAB8-4B0E-A0F2-DECA31EB684C}"/>
                </a:ext>
              </a:extLst>
            </p:cNvPr>
            <p:cNvSpPr/>
            <p:nvPr/>
          </p:nvSpPr>
          <p:spPr>
            <a:xfrm>
              <a:off x="4364918" y="3903976"/>
              <a:ext cx="4084243" cy="514298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2" tIns="45711" rIns="91422" bIns="45711" anchor="ctr"/>
            <a:lstStyle/>
            <a:p>
              <a:pPr algn="ctr">
                <a:defRPr/>
              </a:pPr>
              <a:endParaRPr lang="zh-CN" altLang="en-US" sz="2699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245C467D-B372-4E6B-9D57-D660B9ECF739}"/>
                </a:ext>
              </a:extLst>
            </p:cNvPr>
            <p:cNvSpPr/>
            <p:nvPr/>
          </p:nvSpPr>
          <p:spPr>
            <a:xfrm>
              <a:off x="4780344" y="3976468"/>
              <a:ext cx="2984640" cy="369314"/>
            </a:xfrm>
            <a:prstGeom prst="rect">
              <a:avLst/>
            </a:prstGeom>
          </p:spPr>
          <p:txBody>
            <a:bodyPr wrap="square" lIns="91422" tIns="45711" rIns="91422" bIns="45711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二手车流通性分析</a:t>
              </a:r>
            </a:p>
          </p:txBody>
        </p:sp>
        <p:sp>
          <p:nvSpPr>
            <p:cNvPr id="19" name="圆角矩形 32">
              <a:extLst>
                <a:ext uri="{FF2B5EF4-FFF2-40B4-BE49-F238E27FC236}">
                  <a16:creationId xmlns:a16="http://schemas.microsoft.com/office/drawing/2014/main" id="{77D13132-E68A-4271-BF0E-0E7505D1F4C4}"/>
                </a:ext>
              </a:extLst>
            </p:cNvPr>
            <p:cNvSpPr/>
            <p:nvPr/>
          </p:nvSpPr>
          <p:spPr>
            <a:xfrm>
              <a:off x="3721610" y="4793221"/>
              <a:ext cx="559842" cy="514298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2" tIns="45711" rIns="91422" bIns="45711" anchor="ctr"/>
            <a:lstStyle/>
            <a:p>
              <a:pPr algn="ctr">
                <a:defRPr/>
              </a:pPr>
              <a:r>
                <a:rPr lang="en-US" altLang="zh-CN" sz="2699" dirty="0">
                  <a:latin typeface="+mj-lt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4</a:t>
              </a:r>
              <a:endParaRPr lang="zh-CN" altLang="en-US" sz="2699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20" name="圆角矩形 17">
              <a:extLst>
                <a:ext uri="{FF2B5EF4-FFF2-40B4-BE49-F238E27FC236}">
                  <a16:creationId xmlns:a16="http://schemas.microsoft.com/office/drawing/2014/main" id="{A30A5D9A-E720-4D35-B8D9-62A2A5156B3D}"/>
                </a:ext>
              </a:extLst>
            </p:cNvPr>
            <p:cNvSpPr/>
            <p:nvPr/>
          </p:nvSpPr>
          <p:spPr>
            <a:xfrm>
              <a:off x="4364918" y="4793221"/>
              <a:ext cx="4084243" cy="514298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2" tIns="45711" rIns="91422" bIns="45711" anchor="ctr"/>
            <a:lstStyle/>
            <a:p>
              <a:pPr algn="ctr">
                <a:defRPr/>
              </a:pPr>
              <a:endParaRPr lang="zh-CN" altLang="en-US" sz="2699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46415BAF-C23C-434B-B993-0CDCD6DB54D1}"/>
                </a:ext>
              </a:extLst>
            </p:cNvPr>
            <p:cNvSpPr/>
            <p:nvPr/>
          </p:nvSpPr>
          <p:spPr>
            <a:xfrm>
              <a:off x="4780344" y="4890168"/>
              <a:ext cx="2984640" cy="369314"/>
            </a:xfrm>
            <a:prstGeom prst="rect">
              <a:avLst/>
            </a:prstGeom>
          </p:spPr>
          <p:txBody>
            <a:bodyPr wrap="square" lIns="91422" tIns="45711" rIns="91422" bIns="45711">
              <a:spAutoFit/>
            </a:bodyPr>
            <a:lstStyle/>
            <a:p>
              <a:r>
                <a:rPr lang="zh-CN" altLang="en-US" sz="1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经销商调研情况</a:t>
              </a:r>
            </a:p>
          </p:txBody>
        </p:sp>
        <p:sp>
          <p:nvSpPr>
            <p:cNvPr id="24" name="圆角矩形 32">
              <a:extLst>
                <a:ext uri="{FF2B5EF4-FFF2-40B4-BE49-F238E27FC236}">
                  <a16:creationId xmlns:a16="http://schemas.microsoft.com/office/drawing/2014/main" id="{3692FBC5-0C92-4141-905B-37B48D88F792}"/>
                </a:ext>
              </a:extLst>
            </p:cNvPr>
            <p:cNvSpPr/>
            <p:nvPr/>
          </p:nvSpPr>
          <p:spPr>
            <a:xfrm>
              <a:off x="3721610" y="5627772"/>
              <a:ext cx="559842" cy="514298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2" tIns="45711" rIns="91422" bIns="45711" anchor="ctr"/>
            <a:lstStyle/>
            <a:p>
              <a:pPr algn="ctr">
                <a:defRPr/>
              </a:pPr>
              <a:r>
                <a:rPr lang="en-US" altLang="zh-CN" sz="2699" dirty="0">
                  <a:latin typeface="+mj-lt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5</a:t>
              </a:r>
              <a:endParaRPr lang="zh-CN" altLang="en-US" sz="2699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25" name="圆角矩形 17">
              <a:extLst>
                <a:ext uri="{FF2B5EF4-FFF2-40B4-BE49-F238E27FC236}">
                  <a16:creationId xmlns:a16="http://schemas.microsoft.com/office/drawing/2014/main" id="{7AC563A5-F4E5-58E3-0E35-691C0662EDCD}"/>
                </a:ext>
              </a:extLst>
            </p:cNvPr>
            <p:cNvSpPr/>
            <p:nvPr/>
          </p:nvSpPr>
          <p:spPr>
            <a:xfrm>
              <a:off x="4364918" y="5627772"/>
              <a:ext cx="4084243" cy="514298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2" tIns="45711" rIns="91422" bIns="45711" anchor="ctr"/>
            <a:lstStyle/>
            <a:p>
              <a:pPr algn="ctr">
                <a:defRPr/>
              </a:pPr>
              <a:endParaRPr lang="zh-CN" altLang="en-US" sz="2699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C2C72F12-A41E-2168-7710-B817BC174A3A}"/>
                </a:ext>
              </a:extLst>
            </p:cNvPr>
            <p:cNvSpPr/>
            <p:nvPr/>
          </p:nvSpPr>
          <p:spPr>
            <a:xfrm>
              <a:off x="4780344" y="5724719"/>
              <a:ext cx="2984640" cy="369314"/>
            </a:xfrm>
            <a:prstGeom prst="rect">
              <a:avLst/>
            </a:prstGeom>
          </p:spPr>
          <p:txBody>
            <a:bodyPr wrap="square" lIns="91422" tIns="45711" rIns="91422" bIns="45711">
              <a:spAutoFit/>
            </a:bodyPr>
            <a:lstStyle/>
            <a:p>
              <a:r>
                <a:rPr lang="zh-CN" altLang="en-US" sz="1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”行“认证分析</a:t>
              </a:r>
              <a:endPara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724926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61933" y="409220"/>
            <a:ext cx="4902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2022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月省市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转籍情况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6C3EEEAE-C51D-491F-863E-6AD100B4B3F2}"/>
              </a:ext>
            </a:extLst>
          </p:cNvPr>
          <p:cNvGrpSpPr/>
          <p:nvPr/>
        </p:nvGrpSpPr>
        <p:grpSpPr>
          <a:xfrm>
            <a:off x="292100" y="1408280"/>
            <a:ext cx="3931975" cy="3149036"/>
            <a:chOff x="613692" y="615176"/>
            <a:chExt cx="7342549" cy="5729078"/>
          </a:xfrm>
        </p:grpSpPr>
        <p:sp>
          <p:nvSpPr>
            <p:cNvPr id="9" name="江西">
              <a:extLst>
                <a:ext uri="{FF2B5EF4-FFF2-40B4-BE49-F238E27FC236}">
                  <a16:creationId xmlns:a16="http://schemas.microsoft.com/office/drawing/2014/main" id="{F4DA61EA-C1DD-488A-BB55-F3F16FFD6A5A}"/>
                </a:ext>
              </a:extLst>
            </p:cNvPr>
            <p:cNvSpPr/>
            <p:nvPr/>
          </p:nvSpPr>
          <p:spPr bwMode="auto">
            <a:xfrm>
              <a:off x="5428552" y="4417074"/>
              <a:ext cx="670923" cy="894564"/>
            </a:xfrm>
            <a:custGeom>
              <a:avLst/>
              <a:gdLst>
                <a:gd name="T0" fmla="*/ 1131 w 1831"/>
                <a:gd name="T1" fmla="*/ 123 h 2473"/>
                <a:gd name="T2" fmla="*/ 1175 w 1831"/>
                <a:gd name="T3" fmla="*/ 214 h 2473"/>
                <a:gd name="T4" fmla="*/ 1267 w 1831"/>
                <a:gd name="T5" fmla="*/ 107 h 2473"/>
                <a:gd name="T6" fmla="*/ 1330 w 1831"/>
                <a:gd name="T7" fmla="*/ 82 h 2473"/>
                <a:gd name="T8" fmla="*/ 1477 w 1831"/>
                <a:gd name="T9" fmla="*/ 183 h 2473"/>
                <a:gd name="T10" fmla="*/ 1597 w 1831"/>
                <a:gd name="T11" fmla="*/ 186 h 2473"/>
                <a:gd name="T12" fmla="*/ 1697 w 1831"/>
                <a:gd name="T13" fmla="*/ 261 h 2473"/>
                <a:gd name="T14" fmla="*/ 1637 w 1831"/>
                <a:gd name="T15" fmla="*/ 341 h 2473"/>
                <a:gd name="T16" fmla="*/ 1714 w 1831"/>
                <a:gd name="T17" fmla="*/ 445 h 2473"/>
                <a:gd name="T18" fmla="*/ 1786 w 1831"/>
                <a:gd name="T19" fmla="*/ 527 h 2473"/>
                <a:gd name="T20" fmla="*/ 1828 w 1831"/>
                <a:gd name="T21" fmla="*/ 689 h 2473"/>
                <a:gd name="T22" fmla="*/ 1799 w 1831"/>
                <a:gd name="T23" fmla="*/ 789 h 2473"/>
                <a:gd name="T24" fmla="*/ 1703 w 1831"/>
                <a:gd name="T25" fmla="*/ 874 h 2473"/>
                <a:gd name="T26" fmla="*/ 1591 w 1831"/>
                <a:gd name="T27" fmla="*/ 940 h 2473"/>
                <a:gd name="T28" fmla="*/ 1483 w 1831"/>
                <a:gd name="T29" fmla="*/ 899 h 2473"/>
                <a:gd name="T30" fmla="*/ 1354 w 1831"/>
                <a:gd name="T31" fmla="*/ 1025 h 2473"/>
                <a:gd name="T32" fmla="*/ 1310 w 1831"/>
                <a:gd name="T33" fmla="*/ 1081 h 2473"/>
                <a:gd name="T34" fmla="*/ 1370 w 1831"/>
                <a:gd name="T35" fmla="*/ 1202 h 2473"/>
                <a:gd name="T36" fmla="*/ 1231 w 1831"/>
                <a:gd name="T37" fmla="*/ 1332 h 2473"/>
                <a:gd name="T38" fmla="*/ 1144 w 1831"/>
                <a:gd name="T39" fmla="*/ 1483 h 2473"/>
                <a:gd name="T40" fmla="*/ 1174 w 1831"/>
                <a:gd name="T41" fmla="*/ 1604 h 2473"/>
                <a:gd name="T42" fmla="*/ 1111 w 1831"/>
                <a:gd name="T43" fmla="*/ 1693 h 2473"/>
                <a:gd name="T44" fmla="*/ 1074 w 1831"/>
                <a:gd name="T45" fmla="*/ 1811 h 2473"/>
                <a:gd name="T46" fmla="*/ 1012 w 1831"/>
                <a:gd name="T47" fmla="*/ 1899 h 2473"/>
                <a:gd name="T48" fmla="*/ 978 w 1831"/>
                <a:gd name="T49" fmla="*/ 2081 h 2473"/>
                <a:gd name="T50" fmla="*/ 948 w 1831"/>
                <a:gd name="T51" fmla="*/ 2209 h 2473"/>
                <a:gd name="T52" fmla="*/ 924 w 1831"/>
                <a:gd name="T53" fmla="*/ 2272 h 2473"/>
                <a:gd name="T54" fmla="*/ 926 w 1831"/>
                <a:gd name="T55" fmla="*/ 2401 h 2473"/>
                <a:gd name="T56" fmla="*/ 817 w 1831"/>
                <a:gd name="T57" fmla="*/ 2366 h 2473"/>
                <a:gd name="T58" fmla="*/ 678 w 1831"/>
                <a:gd name="T59" fmla="*/ 2378 h 2473"/>
                <a:gd name="T60" fmla="*/ 557 w 1831"/>
                <a:gd name="T61" fmla="*/ 2430 h 2473"/>
                <a:gd name="T62" fmla="*/ 464 w 1831"/>
                <a:gd name="T63" fmla="*/ 2441 h 2473"/>
                <a:gd name="T64" fmla="*/ 340 w 1831"/>
                <a:gd name="T65" fmla="*/ 2433 h 2473"/>
                <a:gd name="T66" fmla="*/ 346 w 1831"/>
                <a:gd name="T67" fmla="*/ 2365 h 2473"/>
                <a:gd name="T68" fmla="*/ 485 w 1831"/>
                <a:gd name="T69" fmla="*/ 2195 h 2473"/>
                <a:gd name="T70" fmla="*/ 489 w 1831"/>
                <a:gd name="T71" fmla="*/ 2120 h 2473"/>
                <a:gd name="T72" fmla="*/ 342 w 1831"/>
                <a:gd name="T73" fmla="*/ 2122 h 2473"/>
                <a:gd name="T74" fmla="*/ 217 w 1831"/>
                <a:gd name="T75" fmla="*/ 2094 h 2473"/>
                <a:gd name="T76" fmla="*/ 170 w 1831"/>
                <a:gd name="T77" fmla="*/ 1966 h 2473"/>
                <a:gd name="T78" fmla="*/ 256 w 1831"/>
                <a:gd name="T79" fmla="*/ 1772 h 2473"/>
                <a:gd name="T80" fmla="*/ 180 w 1831"/>
                <a:gd name="T81" fmla="*/ 1733 h 2473"/>
                <a:gd name="T82" fmla="*/ 220 w 1831"/>
                <a:gd name="T83" fmla="*/ 1589 h 2473"/>
                <a:gd name="T84" fmla="*/ 123 w 1831"/>
                <a:gd name="T85" fmla="*/ 1470 h 2473"/>
                <a:gd name="T86" fmla="*/ 108 w 1831"/>
                <a:gd name="T87" fmla="*/ 1296 h 2473"/>
                <a:gd name="T88" fmla="*/ 35 w 1831"/>
                <a:gd name="T89" fmla="*/ 1249 h 2473"/>
                <a:gd name="T90" fmla="*/ 8 w 1831"/>
                <a:gd name="T91" fmla="*/ 1201 h 2473"/>
                <a:gd name="T92" fmla="*/ 23 w 1831"/>
                <a:gd name="T93" fmla="*/ 1103 h 2473"/>
                <a:gd name="T94" fmla="*/ 145 w 1831"/>
                <a:gd name="T95" fmla="*/ 949 h 2473"/>
                <a:gd name="T96" fmla="*/ 189 w 1831"/>
                <a:gd name="T97" fmla="*/ 871 h 2473"/>
                <a:gd name="T98" fmla="*/ 218 w 1831"/>
                <a:gd name="T99" fmla="*/ 758 h 2473"/>
                <a:gd name="T100" fmla="*/ 193 w 1831"/>
                <a:gd name="T101" fmla="*/ 671 h 2473"/>
                <a:gd name="T102" fmla="*/ 139 w 1831"/>
                <a:gd name="T103" fmla="*/ 551 h 2473"/>
                <a:gd name="T104" fmla="*/ 189 w 1831"/>
                <a:gd name="T105" fmla="*/ 429 h 2473"/>
                <a:gd name="T106" fmla="*/ 313 w 1831"/>
                <a:gd name="T107" fmla="*/ 376 h 2473"/>
                <a:gd name="T108" fmla="*/ 473 w 1831"/>
                <a:gd name="T109" fmla="*/ 318 h 2473"/>
                <a:gd name="T110" fmla="*/ 486 w 1831"/>
                <a:gd name="T111" fmla="*/ 284 h 2473"/>
                <a:gd name="T112" fmla="*/ 556 w 1831"/>
                <a:gd name="T113" fmla="*/ 260 h 2473"/>
                <a:gd name="T114" fmla="*/ 611 w 1831"/>
                <a:gd name="T115" fmla="*/ 219 h 2473"/>
                <a:gd name="T116" fmla="*/ 759 w 1831"/>
                <a:gd name="T117" fmla="*/ 124 h 2473"/>
                <a:gd name="T118" fmla="*/ 914 w 1831"/>
                <a:gd name="T119" fmla="*/ 123 h 2473"/>
                <a:gd name="T120" fmla="*/ 1065 w 1831"/>
                <a:gd name="T121" fmla="*/ 39 h 2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831" h="2473">
                  <a:moveTo>
                    <a:pt x="1143" y="19"/>
                  </a:moveTo>
                  <a:lnTo>
                    <a:pt x="1149" y="27"/>
                  </a:lnTo>
                  <a:lnTo>
                    <a:pt x="1157" y="34"/>
                  </a:lnTo>
                  <a:lnTo>
                    <a:pt x="1162" y="36"/>
                  </a:lnTo>
                  <a:lnTo>
                    <a:pt x="1168" y="39"/>
                  </a:lnTo>
                  <a:lnTo>
                    <a:pt x="1174" y="39"/>
                  </a:lnTo>
                  <a:lnTo>
                    <a:pt x="1179" y="39"/>
                  </a:lnTo>
                  <a:lnTo>
                    <a:pt x="1182" y="40"/>
                  </a:lnTo>
                  <a:lnTo>
                    <a:pt x="1186" y="41"/>
                  </a:lnTo>
                  <a:lnTo>
                    <a:pt x="1188" y="44"/>
                  </a:lnTo>
                  <a:lnTo>
                    <a:pt x="1190" y="47"/>
                  </a:lnTo>
                  <a:lnTo>
                    <a:pt x="1191" y="57"/>
                  </a:lnTo>
                  <a:lnTo>
                    <a:pt x="1190" y="66"/>
                  </a:lnTo>
                  <a:lnTo>
                    <a:pt x="1186" y="76"/>
                  </a:lnTo>
                  <a:lnTo>
                    <a:pt x="1181" y="84"/>
                  </a:lnTo>
                  <a:lnTo>
                    <a:pt x="1174" y="92"/>
                  </a:lnTo>
                  <a:lnTo>
                    <a:pt x="1167" y="101"/>
                  </a:lnTo>
                  <a:lnTo>
                    <a:pt x="1159" y="108"/>
                  </a:lnTo>
                  <a:lnTo>
                    <a:pt x="1150" y="114"/>
                  </a:lnTo>
                  <a:lnTo>
                    <a:pt x="1141" y="118"/>
                  </a:lnTo>
                  <a:lnTo>
                    <a:pt x="1131" y="123"/>
                  </a:lnTo>
                  <a:lnTo>
                    <a:pt x="1128" y="127"/>
                  </a:lnTo>
                  <a:lnTo>
                    <a:pt x="1123" y="130"/>
                  </a:lnTo>
                  <a:lnTo>
                    <a:pt x="1121" y="135"/>
                  </a:lnTo>
                  <a:lnTo>
                    <a:pt x="1117" y="140"/>
                  </a:lnTo>
                  <a:lnTo>
                    <a:pt x="1113" y="152"/>
                  </a:lnTo>
                  <a:lnTo>
                    <a:pt x="1109" y="165"/>
                  </a:lnTo>
                  <a:lnTo>
                    <a:pt x="1105" y="177"/>
                  </a:lnTo>
                  <a:lnTo>
                    <a:pt x="1103" y="185"/>
                  </a:lnTo>
                  <a:lnTo>
                    <a:pt x="1103" y="187"/>
                  </a:lnTo>
                  <a:lnTo>
                    <a:pt x="1103" y="190"/>
                  </a:lnTo>
                  <a:lnTo>
                    <a:pt x="1104" y="193"/>
                  </a:lnTo>
                  <a:lnTo>
                    <a:pt x="1105" y="196"/>
                  </a:lnTo>
                  <a:lnTo>
                    <a:pt x="1111" y="202"/>
                  </a:lnTo>
                  <a:lnTo>
                    <a:pt x="1119" y="208"/>
                  </a:lnTo>
                  <a:lnTo>
                    <a:pt x="1124" y="211"/>
                  </a:lnTo>
                  <a:lnTo>
                    <a:pt x="1130" y="212"/>
                  </a:lnTo>
                  <a:lnTo>
                    <a:pt x="1137" y="214"/>
                  </a:lnTo>
                  <a:lnTo>
                    <a:pt x="1144" y="215"/>
                  </a:lnTo>
                  <a:lnTo>
                    <a:pt x="1157" y="216"/>
                  </a:lnTo>
                  <a:lnTo>
                    <a:pt x="1168" y="215"/>
                  </a:lnTo>
                  <a:lnTo>
                    <a:pt x="1175" y="214"/>
                  </a:lnTo>
                  <a:lnTo>
                    <a:pt x="1185" y="210"/>
                  </a:lnTo>
                  <a:lnTo>
                    <a:pt x="1192" y="205"/>
                  </a:lnTo>
                  <a:lnTo>
                    <a:pt x="1200" y="197"/>
                  </a:lnTo>
                  <a:lnTo>
                    <a:pt x="1209" y="186"/>
                  </a:lnTo>
                  <a:lnTo>
                    <a:pt x="1220" y="175"/>
                  </a:lnTo>
                  <a:lnTo>
                    <a:pt x="1226" y="170"/>
                  </a:lnTo>
                  <a:lnTo>
                    <a:pt x="1234" y="166"/>
                  </a:lnTo>
                  <a:lnTo>
                    <a:pt x="1239" y="162"/>
                  </a:lnTo>
                  <a:lnTo>
                    <a:pt x="1245" y="160"/>
                  </a:lnTo>
                  <a:lnTo>
                    <a:pt x="1255" y="158"/>
                  </a:lnTo>
                  <a:lnTo>
                    <a:pt x="1262" y="154"/>
                  </a:lnTo>
                  <a:lnTo>
                    <a:pt x="1266" y="152"/>
                  </a:lnTo>
                  <a:lnTo>
                    <a:pt x="1268" y="148"/>
                  </a:lnTo>
                  <a:lnTo>
                    <a:pt x="1270" y="145"/>
                  </a:lnTo>
                  <a:lnTo>
                    <a:pt x="1273" y="140"/>
                  </a:lnTo>
                  <a:lnTo>
                    <a:pt x="1274" y="130"/>
                  </a:lnTo>
                  <a:lnTo>
                    <a:pt x="1274" y="120"/>
                  </a:lnTo>
                  <a:lnTo>
                    <a:pt x="1274" y="116"/>
                  </a:lnTo>
                  <a:lnTo>
                    <a:pt x="1272" y="113"/>
                  </a:lnTo>
                  <a:lnTo>
                    <a:pt x="1269" y="109"/>
                  </a:lnTo>
                  <a:lnTo>
                    <a:pt x="1267" y="107"/>
                  </a:lnTo>
                  <a:lnTo>
                    <a:pt x="1263" y="105"/>
                  </a:lnTo>
                  <a:lnTo>
                    <a:pt x="1261" y="102"/>
                  </a:lnTo>
                  <a:lnTo>
                    <a:pt x="1260" y="99"/>
                  </a:lnTo>
                  <a:lnTo>
                    <a:pt x="1259" y="96"/>
                  </a:lnTo>
                  <a:lnTo>
                    <a:pt x="1259" y="92"/>
                  </a:lnTo>
                  <a:lnTo>
                    <a:pt x="1259" y="89"/>
                  </a:lnTo>
                  <a:lnTo>
                    <a:pt x="1261" y="85"/>
                  </a:lnTo>
                  <a:lnTo>
                    <a:pt x="1262" y="83"/>
                  </a:lnTo>
                  <a:lnTo>
                    <a:pt x="1275" y="66"/>
                  </a:lnTo>
                  <a:lnTo>
                    <a:pt x="1288" y="53"/>
                  </a:lnTo>
                  <a:lnTo>
                    <a:pt x="1292" y="51"/>
                  </a:lnTo>
                  <a:lnTo>
                    <a:pt x="1295" y="50"/>
                  </a:lnTo>
                  <a:lnTo>
                    <a:pt x="1300" y="50"/>
                  </a:lnTo>
                  <a:lnTo>
                    <a:pt x="1304" y="50"/>
                  </a:lnTo>
                  <a:lnTo>
                    <a:pt x="1308" y="51"/>
                  </a:lnTo>
                  <a:lnTo>
                    <a:pt x="1312" y="52"/>
                  </a:lnTo>
                  <a:lnTo>
                    <a:pt x="1316" y="55"/>
                  </a:lnTo>
                  <a:lnTo>
                    <a:pt x="1319" y="60"/>
                  </a:lnTo>
                  <a:lnTo>
                    <a:pt x="1324" y="70"/>
                  </a:lnTo>
                  <a:lnTo>
                    <a:pt x="1327" y="78"/>
                  </a:lnTo>
                  <a:lnTo>
                    <a:pt x="1330" y="82"/>
                  </a:lnTo>
                  <a:lnTo>
                    <a:pt x="1332" y="85"/>
                  </a:lnTo>
                  <a:lnTo>
                    <a:pt x="1337" y="86"/>
                  </a:lnTo>
                  <a:lnTo>
                    <a:pt x="1342" y="88"/>
                  </a:lnTo>
                  <a:lnTo>
                    <a:pt x="1355" y="88"/>
                  </a:lnTo>
                  <a:lnTo>
                    <a:pt x="1365" y="88"/>
                  </a:lnTo>
                  <a:lnTo>
                    <a:pt x="1371" y="89"/>
                  </a:lnTo>
                  <a:lnTo>
                    <a:pt x="1376" y="91"/>
                  </a:lnTo>
                  <a:lnTo>
                    <a:pt x="1381" y="95"/>
                  </a:lnTo>
                  <a:lnTo>
                    <a:pt x="1386" y="101"/>
                  </a:lnTo>
                  <a:lnTo>
                    <a:pt x="1396" y="115"/>
                  </a:lnTo>
                  <a:lnTo>
                    <a:pt x="1408" y="134"/>
                  </a:lnTo>
                  <a:lnTo>
                    <a:pt x="1420" y="153"/>
                  </a:lnTo>
                  <a:lnTo>
                    <a:pt x="1428" y="168"/>
                  </a:lnTo>
                  <a:lnTo>
                    <a:pt x="1434" y="180"/>
                  </a:lnTo>
                  <a:lnTo>
                    <a:pt x="1442" y="187"/>
                  </a:lnTo>
                  <a:lnTo>
                    <a:pt x="1444" y="190"/>
                  </a:lnTo>
                  <a:lnTo>
                    <a:pt x="1449" y="190"/>
                  </a:lnTo>
                  <a:lnTo>
                    <a:pt x="1453" y="190"/>
                  </a:lnTo>
                  <a:lnTo>
                    <a:pt x="1458" y="189"/>
                  </a:lnTo>
                  <a:lnTo>
                    <a:pt x="1469" y="184"/>
                  </a:lnTo>
                  <a:lnTo>
                    <a:pt x="1477" y="183"/>
                  </a:lnTo>
                  <a:lnTo>
                    <a:pt x="1480" y="183"/>
                  </a:lnTo>
                  <a:lnTo>
                    <a:pt x="1483" y="184"/>
                  </a:lnTo>
                  <a:lnTo>
                    <a:pt x="1486" y="186"/>
                  </a:lnTo>
                  <a:lnTo>
                    <a:pt x="1488" y="190"/>
                  </a:lnTo>
                  <a:lnTo>
                    <a:pt x="1491" y="195"/>
                  </a:lnTo>
                  <a:lnTo>
                    <a:pt x="1494" y="197"/>
                  </a:lnTo>
                  <a:lnTo>
                    <a:pt x="1497" y="199"/>
                  </a:lnTo>
                  <a:lnTo>
                    <a:pt x="1501" y="199"/>
                  </a:lnTo>
                  <a:lnTo>
                    <a:pt x="1508" y="199"/>
                  </a:lnTo>
                  <a:lnTo>
                    <a:pt x="1515" y="197"/>
                  </a:lnTo>
                  <a:lnTo>
                    <a:pt x="1524" y="195"/>
                  </a:lnTo>
                  <a:lnTo>
                    <a:pt x="1533" y="193"/>
                  </a:lnTo>
                  <a:lnTo>
                    <a:pt x="1543" y="193"/>
                  </a:lnTo>
                  <a:lnTo>
                    <a:pt x="1552" y="196"/>
                  </a:lnTo>
                  <a:lnTo>
                    <a:pt x="1557" y="197"/>
                  </a:lnTo>
                  <a:lnTo>
                    <a:pt x="1562" y="197"/>
                  </a:lnTo>
                  <a:lnTo>
                    <a:pt x="1566" y="197"/>
                  </a:lnTo>
                  <a:lnTo>
                    <a:pt x="1571" y="197"/>
                  </a:lnTo>
                  <a:lnTo>
                    <a:pt x="1579" y="195"/>
                  </a:lnTo>
                  <a:lnTo>
                    <a:pt x="1588" y="190"/>
                  </a:lnTo>
                  <a:lnTo>
                    <a:pt x="1597" y="186"/>
                  </a:lnTo>
                  <a:lnTo>
                    <a:pt x="1608" y="183"/>
                  </a:lnTo>
                  <a:lnTo>
                    <a:pt x="1614" y="183"/>
                  </a:lnTo>
                  <a:lnTo>
                    <a:pt x="1621" y="183"/>
                  </a:lnTo>
                  <a:lnTo>
                    <a:pt x="1629" y="184"/>
                  </a:lnTo>
                  <a:lnTo>
                    <a:pt x="1637" y="186"/>
                  </a:lnTo>
                  <a:lnTo>
                    <a:pt x="1651" y="192"/>
                  </a:lnTo>
                  <a:lnTo>
                    <a:pt x="1661" y="197"/>
                  </a:lnTo>
                  <a:lnTo>
                    <a:pt x="1665" y="199"/>
                  </a:lnTo>
                  <a:lnTo>
                    <a:pt x="1667" y="203"/>
                  </a:lnTo>
                  <a:lnTo>
                    <a:pt x="1670" y="206"/>
                  </a:lnTo>
                  <a:lnTo>
                    <a:pt x="1670" y="212"/>
                  </a:lnTo>
                  <a:lnTo>
                    <a:pt x="1671" y="223"/>
                  </a:lnTo>
                  <a:lnTo>
                    <a:pt x="1672" y="231"/>
                  </a:lnTo>
                  <a:lnTo>
                    <a:pt x="1673" y="235"/>
                  </a:lnTo>
                  <a:lnTo>
                    <a:pt x="1676" y="238"/>
                  </a:lnTo>
                  <a:lnTo>
                    <a:pt x="1679" y="241"/>
                  </a:lnTo>
                  <a:lnTo>
                    <a:pt x="1684" y="243"/>
                  </a:lnTo>
                  <a:lnTo>
                    <a:pt x="1694" y="244"/>
                  </a:lnTo>
                  <a:lnTo>
                    <a:pt x="1698" y="246"/>
                  </a:lnTo>
                  <a:lnTo>
                    <a:pt x="1700" y="250"/>
                  </a:lnTo>
                  <a:lnTo>
                    <a:pt x="1697" y="261"/>
                  </a:lnTo>
                  <a:lnTo>
                    <a:pt x="1696" y="271"/>
                  </a:lnTo>
                  <a:lnTo>
                    <a:pt x="1692" y="280"/>
                  </a:lnTo>
                  <a:lnTo>
                    <a:pt x="1690" y="287"/>
                  </a:lnTo>
                  <a:lnTo>
                    <a:pt x="1686" y="292"/>
                  </a:lnTo>
                  <a:lnTo>
                    <a:pt x="1683" y="296"/>
                  </a:lnTo>
                  <a:lnTo>
                    <a:pt x="1679" y="298"/>
                  </a:lnTo>
                  <a:lnTo>
                    <a:pt x="1671" y="301"/>
                  </a:lnTo>
                  <a:lnTo>
                    <a:pt x="1661" y="303"/>
                  </a:lnTo>
                  <a:lnTo>
                    <a:pt x="1657" y="304"/>
                  </a:lnTo>
                  <a:lnTo>
                    <a:pt x="1653" y="305"/>
                  </a:lnTo>
                  <a:lnTo>
                    <a:pt x="1650" y="307"/>
                  </a:lnTo>
                  <a:lnTo>
                    <a:pt x="1647" y="310"/>
                  </a:lnTo>
                  <a:lnTo>
                    <a:pt x="1646" y="312"/>
                  </a:lnTo>
                  <a:lnTo>
                    <a:pt x="1645" y="316"/>
                  </a:lnTo>
                  <a:lnTo>
                    <a:pt x="1645" y="318"/>
                  </a:lnTo>
                  <a:lnTo>
                    <a:pt x="1645" y="322"/>
                  </a:lnTo>
                  <a:lnTo>
                    <a:pt x="1646" y="326"/>
                  </a:lnTo>
                  <a:lnTo>
                    <a:pt x="1646" y="330"/>
                  </a:lnTo>
                  <a:lnTo>
                    <a:pt x="1644" y="334"/>
                  </a:lnTo>
                  <a:lnTo>
                    <a:pt x="1639" y="337"/>
                  </a:lnTo>
                  <a:lnTo>
                    <a:pt x="1637" y="341"/>
                  </a:lnTo>
                  <a:lnTo>
                    <a:pt x="1635" y="347"/>
                  </a:lnTo>
                  <a:lnTo>
                    <a:pt x="1634" y="354"/>
                  </a:lnTo>
                  <a:lnTo>
                    <a:pt x="1634" y="362"/>
                  </a:lnTo>
                  <a:lnTo>
                    <a:pt x="1635" y="372"/>
                  </a:lnTo>
                  <a:lnTo>
                    <a:pt x="1639" y="381"/>
                  </a:lnTo>
                  <a:lnTo>
                    <a:pt x="1642" y="391"/>
                  </a:lnTo>
                  <a:lnTo>
                    <a:pt x="1647" y="400"/>
                  </a:lnTo>
                  <a:lnTo>
                    <a:pt x="1653" y="408"/>
                  </a:lnTo>
                  <a:lnTo>
                    <a:pt x="1659" y="416"/>
                  </a:lnTo>
                  <a:lnTo>
                    <a:pt x="1665" y="420"/>
                  </a:lnTo>
                  <a:lnTo>
                    <a:pt x="1671" y="425"/>
                  </a:lnTo>
                  <a:lnTo>
                    <a:pt x="1677" y="427"/>
                  </a:lnTo>
                  <a:lnTo>
                    <a:pt x="1683" y="430"/>
                  </a:lnTo>
                  <a:lnTo>
                    <a:pt x="1688" y="431"/>
                  </a:lnTo>
                  <a:lnTo>
                    <a:pt x="1694" y="431"/>
                  </a:lnTo>
                  <a:lnTo>
                    <a:pt x="1702" y="433"/>
                  </a:lnTo>
                  <a:lnTo>
                    <a:pt x="1708" y="436"/>
                  </a:lnTo>
                  <a:lnTo>
                    <a:pt x="1710" y="437"/>
                  </a:lnTo>
                  <a:lnTo>
                    <a:pt x="1713" y="439"/>
                  </a:lnTo>
                  <a:lnTo>
                    <a:pt x="1714" y="442"/>
                  </a:lnTo>
                  <a:lnTo>
                    <a:pt x="1714" y="445"/>
                  </a:lnTo>
                  <a:lnTo>
                    <a:pt x="1714" y="451"/>
                  </a:lnTo>
                  <a:lnTo>
                    <a:pt x="1714" y="456"/>
                  </a:lnTo>
                  <a:lnTo>
                    <a:pt x="1714" y="458"/>
                  </a:lnTo>
                  <a:lnTo>
                    <a:pt x="1715" y="460"/>
                  </a:lnTo>
                  <a:lnTo>
                    <a:pt x="1716" y="460"/>
                  </a:lnTo>
                  <a:lnTo>
                    <a:pt x="1719" y="460"/>
                  </a:lnTo>
                  <a:lnTo>
                    <a:pt x="1723" y="457"/>
                  </a:lnTo>
                  <a:lnTo>
                    <a:pt x="1727" y="456"/>
                  </a:lnTo>
                  <a:lnTo>
                    <a:pt x="1729" y="457"/>
                  </a:lnTo>
                  <a:lnTo>
                    <a:pt x="1732" y="457"/>
                  </a:lnTo>
                  <a:lnTo>
                    <a:pt x="1734" y="460"/>
                  </a:lnTo>
                  <a:lnTo>
                    <a:pt x="1736" y="462"/>
                  </a:lnTo>
                  <a:lnTo>
                    <a:pt x="1741" y="469"/>
                  </a:lnTo>
                  <a:lnTo>
                    <a:pt x="1746" y="477"/>
                  </a:lnTo>
                  <a:lnTo>
                    <a:pt x="1753" y="486"/>
                  </a:lnTo>
                  <a:lnTo>
                    <a:pt x="1763" y="493"/>
                  </a:lnTo>
                  <a:lnTo>
                    <a:pt x="1767" y="496"/>
                  </a:lnTo>
                  <a:lnTo>
                    <a:pt x="1772" y="501"/>
                  </a:lnTo>
                  <a:lnTo>
                    <a:pt x="1776" y="507"/>
                  </a:lnTo>
                  <a:lnTo>
                    <a:pt x="1780" y="513"/>
                  </a:lnTo>
                  <a:lnTo>
                    <a:pt x="1786" y="527"/>
                  </a:lnTo>
                  <a:lnTo>
                    <a:pt x="1791" y="542"/>
                  </a:lnTo>
                  <a:lnTo>
                    <a:pt x="1792" y="548"/>
                  </a:lnTo>
                  <a:lnTo>
                    <a:pt x="1795" y="552"/>
                  </a:lnTo>
                  <a:lnTo>
                    <a:pt x="1797" y="557"/>
                  </a:lnTo>
                  <a:lnTo>
                    <a:pt x="1799" y="559"/>
                  </a:lnTo>
                  <a:lnTo>
                    <a:pt x="1805" y="567"/>
                  </a:lnTo>
                  <a:lnTo>
                    <a:pt x="1815" y="575"/>
                  </a:lnTo>
                  <a:lnTo>
                    <a:pt x="1818" y="581"/>
                  </a:lnTo>
                  <a:lnTo>
                    <a:pt x="1821" y="587"/>
                  </a:lnTo>
                  <a:lnTo>
                    <a:pt x="1822" y="592"/>
                  </a:lnTo>
                  <a:lnTo>
                    <a:pt x="1822" y="597"/>
                  </a:lnTo>
                  <a:lnTo>
                    <a:pt x="1821" y="608"/>
                  </a:lnTo>
                  <a:lnTo>
                    <a:pt x="1817" y="619"/>
                  </a:lnTo>
                  <a:lnTo>
                    <a:pt x="1816" y="625"/>
                  </a:lnTo>
                  <a:lnTo>
                    <a:pt x="1817" y="632"/>
                  </a:lnTo>
                  <a:lnTo>
                    <a:pt x="1817" y="638"/>
                  </a:lnTo>
                  <a:lnTo>
                    <a:pt x="1818" y="645"/>
                  </a:lnTo>
                  <a:lnTo>
                    <a:pt x="1822" y="658"/>
                  </a:lnTo>
                  <a:lnTo>
                    <a:pt x="1823" y="670"/>
                  </a:lnTo>
                  <a:lnTo>
                    <a:pt x="1826" y="679"/>
                  </a:lnTo>
                  <a:lnTo>
                    <a:pt x="1828" y="689"/>
                  </a:lnTo>
                  <a:lnTo>
                    <a:pt x="1830" y="694"/>
                  </a:lnTo>
                  <a:lnTo>
                    <a:pt x="1830" y="697"/>
                  </a:lnTo>
                  <a:lnTo>
                    <a:pt x="1831" y="703"/>
                  </a:lnTo>
                  <a:lnTo>
                    <a:pt x="1830" y="708"/>
                  </a:lnTo>
                  <a:lnTo>
                    <a:pt x="1829" y="715"/>
                  </a:lnTo>
                  <a:lnTo>
                    <a:pt x="1827" y="720"/>
                  </a:lnTo>
                  <a:lnTo>
                    <a:pt x="1823" y="725"/>
                  </a:lnTo>
                  <a:lnTo>
                    <a:pt x="1820" y="728"/>
                  </a:lnTo>
                  <a:lnTo>
                    <a:pt x="1810" y="734"/>
                  </a:lnTo>
                  <a:lnTo>
                    <a:pt x="1801" y="739"/>
                  </a:lnTo>
                  <a:lnTo>
                    <a:pt x="1797" y="741"/>
                  </a:lnTo>
                  <a:lnTo>
                    <a:pt x="1793" y="745"/>
                  </a:lnTo>
                  <a:lnTo>
                    <a:pt x="1791" y="747"/>
                  </a:lnTo>
                  <a:lnTo>
                    <a:pt x="1789" y="751"/>
                  </a:lnTo>
                  <a:lnTo>
                    <a:pt x="1787" y="756"/>
                  </a:lnTo>
                  <a:lnTo>
                    <a:pt x="1787" y="759"/>
                  </a:lnTo>
                  <a:lnTo>
                    <a:pt x="1789" y="764"/>
                  </a:lnTo>
                  <a:lnTo>
                    <a:pt x="1792" y="770"/>
                  </a:lnTo>
                  <a:lnTo>
                    <a:pt x="1796" y="776"/>
                  </a:lnTo>
                  <a:lnTo>
                    <a:pt x="1798" y="782"/>
                  </a:lnTo>
                  <a:lnTo>
                    <a:pt x="1799" y="789"/>
                  </a:lnTo>
                  <a:lnTo>
                    <a:pt x="1801" y="796"/>
                  </a:lnTo>
                  <a:lnTo>
                    <a:pt x="1801" y="802"/>
                  </a:lnTo>
                  <a:lnTo>
                    <a:pt x="1801" y="808"/>
                  </a:lnTo>
                  <a:lnTo>
                    <a:pt x="1798" y="814"/>
                  </a:lnTo>
                  <a:lnTo>
                    <a:pt x="1796" y="817"/>
                  </a:lnTo>
                  <a:lnTo>
                    <a:pt x="1791" y="821"/>
                  </a:lnTo>
                  <a:lnTo>
                    <a:pt x="1786" y="823"/>
                  </a:lnTo>
                  <a:lnTo>
                    <a:pt x="1779" y="826"/>
                  </a:lnTo>
                  <a:lnTo>
                    <a:pt x="1772" y="828"/>
                  </a:lnTo>
                  <a:lnTo>
                    <a:pt x="1755" y="833"/>
                  </a:lnTo>
                  <a:lnTo>
                    <a:pt x="1740" y="836"/>
                  </a:lnTo>
                  <a:lnTo>
                    <a:pt x="1733" y="839"/>
                  </a:lnTo>
                  <a:lnTo>
                    <a:pt x="1726" y="841"/>
                  </a:lnTo>
                  <a:lnTo>
                    <a:pt x="1721" y="845"/>
                  </a:lnTo>
                  <a:lnTo>
                    <a:pt x="1716" y="848"/>
                  </a:lnTo>
                  <a:lnTo>
                    <a:pt x="1713" y="852"/>
                  </a:lnTo>
                  <a:lnTo>
                    <a:pt x="1709" y="857"/>
                  </a:lnTo>
                  <a:lnTo>
                    <a:pt x="1707" y="863"/>
                  </a:lnTo>
                  <a:lnTo>
                    <a:pt x="1705" y="867"/>
                  </a:lnTo>
                  <a:lnTo>
                    <a:pt x="1704" y="872"/>
                  </a:lnTo>
                  <a:lnTo>
                    <a:pt x="1703" y="874"/>
                  </a:lnTo>
                  <a:lnTo>
                    <a:pt x="1701" y="877"/>
                  </a:lnTo>
                  <a:lnTo>
                    <a:pt x="1697" y="877"/>
                  </a:lnTo>
                  <a:lnTo>
                    <a:pt x="1690" y="877"/>
                  </a:lnTo>
                  <a:lnTo>
                    <a:pt x="1682" y="873"/>
                  </a:lnTo>
                  <a:lnTo>
                    <a:pt x="1676" y="873"/>
                  </a:lnTo>
                  <a:lnTo>
                    <a:pt x="1670" y="873"/>
                  </a:lnTo>
                  <a:lnTo>
                    <a:pt x="1663" y="874"/>
                  </a:lnTo>
                  <a:lnTo>
                    <a:pt x="1656" y="877"/>
                  </a:lnTo>
                  <a:lnTo>
                    <a:pt x="1647" y="879"/>
                  </a:lnTo>
                  <a:lnTo>
                    <a:pt x="1639" y="883"/>
                  </a:lnTo>
                  <a:lnTo>
                    <a:pt x="1632" y="887"/>
                  </a:lnTo>
                  <a:lnTo>
                    <a:pt x="1625" y="892"/>
                  </a:lnTo>
                  <a:lnTo>
                    <a:pt x="1618" y="897"/>
                  </a:lnTo>
                  <a:lnTo>
                    <a:pt x="1612" y="903"/>
                  </a:lnTo>
                  <a:lnTo>
                    <a:pt x="1606" y="909"/>
                  </a:lnTo>
                  <a:lnTo>
                    <a:pt x="1601" y="915"/>
                  </a:lnTo>
                  <a:lnTo>
                    <a:pt x="1597" y="921"/>
                  </a:lnTo>
                  <a:lnTo>
                    <a:pt x="1595" y="927"/>
                  </a:lnTo>
                  <a:lnTo>
                    <a:pt x="1593" y="931"/>
                  </a:lnTo>
                  <a:lnTo>
                    <a:pt x="1593" y="936"/>
                  </a:lnTo>
                  <a:lnTo>
                    <a:pt x="1591" y="940"/>
                  </a:lnTo>
                  <a:lnTo>
                    <a:pt x="1589" y="945"/>
                  </a:lnTo>
                  <a:lnTo>
                    <a:pt x="1585" y="948"/>
                  </a:lnTo>
                  <a:lnTo>
                    <a:pt x="1582" y="952"/>
                  </a:lnTo>
                  <a:lnTo>
                    <a:pt x="1577" y="954"/>
                  </a:lnTo>
                  <a:lnTo>
                    <a:pt x="1571" y="955"/>
                  </a:lnTo>
                  <a:lnTo>
                    <a:pt x="1565" y="956"/>
                  </a:lnTo>
                  <a:lnTo>
                    <a:pt x="1559" y="955"/>
                  </a:lnTo>
                  <a:lnTo>
                    <a:pt x="1552" y="953"/>
                  </a:lnTo>
                  <a:lnTo>
                    <a:pt x="1546" y="948"/>
                  </a:lnTo>
                  <a:lnTo>
                    <a:pt x="1540" y="943"/>
                  </a:lnTo>
                  <a:lnTo>
                    <a:pt x="1535" y="939"/>
                  </a:lnTo>
                  <a:lnTo>
                    <a:pt x="1526" y="925"/>
                  </a:lnTo>
                  <a:lnTo>
                    <a:pt x="1519" y="914"/>
                  </a:lnTo>
                  <a:lnTo>
                    <a:pt x="1514" y="908"/>
                  </a:lnTo>
                  <a:lnTo>
                    <a:pt x="1511" y="903"/>
                  </a:lnTo>
                  <a:lnTo>
                    <a:pt x="1506" y="901"/>
                  </a:lnTo>
                  <a:lnTo>
                    <a:pt x="1501" y="898"/>
                  </a:lnTo>
                  <a:lnTo>
                    <a:pt x="1497" y="897"/>
                  </a:lnTo>
                  <a:lnTo>
                    <a:pt x="1493" y="897"/>
                  </a:lnTo>
                  <a:lnTo>
                    <a:pt x="1488" y="898"/>
                  </a:lnTo>
                  <a:lnTo>
                    <a:pt x="1483" y="899"/>
                  </a:lnTo>
                  <a:lnTo>
                    <a:pt x="1474" y="906"/>
                  </a:lnTo>
                  <a:lnTo>
                    <a:pt x="1463" y="915"/>
                  </a:lnTo>
                  <a:lnTo>
                    <a:pt x="1452" y="924"/>
                  </a:lnTo>
                  <a:lnTo>
                    <a:pt x="1444" y="933"/>
                  </a:lnTo>
                  <a:lnTo>
                    <a:pt x="1437" y="937"/>
                  </a:lnTo>
                  <a:lnTo>
                    <a:pt x="1430" y="941"/>
                  </a:lnTo>
                  <a:lnTo>
                    <a:pt x="1421" y="942"/>
                  </a:lnTo>
                  <a:lnTo>
                    <a:pt x="1414" y="943"/>
                  </a:lnTo>
                  <a:lnTo>
                    <a:pt x="1411" y="943"/>
                  </a:lnTo>
                  <a:lnTo>
                    <a:pt x="1408" y="947"/>
                  </a:lnTo>
                  <a:lnTo>
                    <a:pt x="1406" y="952"/>
                  </a:lnTo>
                  <a:lnTo>
                    <a:pt x="1405" y="958"/>
                  </a:lnTo>
                  <a:lnTo>
                    <a:pt x="1404" y="972"/>
                  </a:lnTo>
                  <a:lnTo>
                    <a:pt x="1402" y="985"/>
                  </a:lnTo>
                  <a:lnTo>
                    <a:pt x="1400" y="992"/>
                  </a:lnTo>
                  <a:lnTo>
                    <a:pt x="1396" y="998"/>
                  </a:lnTo>
                  <a:lnTo>
                    <a:pt x="1390" y="1004"/>
                  </a:lnTo>
                  <a:lnTo>
                    <a:pt x="1385" y="1009"/>
                  </a:lnTo>
                  <a:lnTo>
                    <a:pt x="1371" y="1017"/>
                  </a:lnTo>
                  <a:lnTo>
                    <a:pt x="1362" y="1022"/>
                  </a:lnTo>
                  <a:lnTo>
                    <a:pt x="1354" y="1025"/>
                  </a:lnTo>
                  <a:lnTo>
                    <a:pt x="1346" y="1028"/>
                  </a:lnTo>
                  <a:lnTo>
                    <a:pt x="1344" y="1030"/>
                  </a:lnTo>
                  <a:lnTo>
                    <a:pt x="1342" y="1034"/>
                  </a:lnTo>
                  <a:lnTo>
                    <a:pt x="1341" y="1036"/>
                  </a:lnTo>
                  <a:lnTo>
                    <a:pt x="1339" y="1041"/>
                  </a:lnTo>
                  <a:lnTo>
                    <a:pt x="1339" y="1044"/>
                  </a:lnTo>
                  <a:lnTo>
                    <a:pt x="1338" y="1047"/>
                  </a:lnTo>
                  <a:lnTo>
                    <a:pt x="1337" y="1049"/>
                  </a:lnTo>
                  <a:lnTo>
                    <a:pt x="1335" y="1050"/>
                  </a:lnTo>
                  <a:lnTo>
                    <a:pt x="1329" y="1050"/>
                  </a:lnTo>
                  <a:lnTo>
                    <a:pt x="1323" y="1049"/>
                  </a:lnTo>
                  <a:lnTo>
                    <a:pt x="1316" y="1047"/>
                  </a:lnTo>
                  <a:lnTo>
                    <a:pt x="1311" y="1046"/>
                  </a:lnTo>
                  <a:lnTo>
                    <a:pt x="1308" y="1047"/>
                  </a:lnTo>
                  <a:lnTo>
                    <a:pt x="1307" y="1049"/>
                  </a:lnTo>
                  <a:lnTo>
                    <a:pt x="1306" y="1053"/>
                  </a:lnTo>
                  <a:lnTo>
                    <a:pt x="1305" y="1059"/>
                  </a:lnTo>
                  <a:lnTo>
                    <a:pt x="1305" y="1065"/>
                  </a:lnTo>
                  <a:lnTo>
                    <a:pt x="1306" y="1071"/>
                  </a:lnTo>
                  <a:lnTo>
                    <a:pt x="1307" y="1076"/>
                  </a:lnTo>
                  <a:lnTo>
                    <a:pt x="1310" y="1081"/>
                  </a:lnTo>
                  <a:lnTo>
                    <a:pt x="1312" y="1086"/>
                  </a:lnTo>
                  <a:lnTo>
                    <a:pt x="1316" y="1088"/>
                  </a:lnTo>
                  <a:lnTo>
                    <a:pt x="1319" y="1091"/>
                  </a:lnTo>
                  <a:lnTo>
                    <a:pt x="1324" y="1091"/>
                  </a:lnTo>
                  <a:lnTo>
                    <a:pt x="1329" y="1091"/>
                  </a:lnTo>
                  <a:lnTo>
                    <a:pt x="1332" y="1092"/>
                  </a:lnTo>
                  <a:lnTo>
                    <a:pt x="1335" y="1094"/>
                  </a:lnTo>
                  <a:lnTo>
                    <a:pt x="1337" y="1098"/>
                  </a:lnTo>
                  <a:lnTo>
                    <a:pt x="1339" y="1105"/>
                  </a:lnTo>
                  <a:lnTo>
                    <a:pt x="1344" y="1113"/>
                  </a:lnTo>
                  <a:lnTo>
                    <a:pt x="1348" y="1120"/>
                  </a:lnTo>
                  <a:lnTo>
                    <a:pt x="1350" y="1128"/>
                  </a:lnTo>
                  <a:lnTo>
                    <a:pt x="1351" y="1137"/>
                  </a:lnTo>
                  <a:lnTo>
                    <a:pt x="1350" y="1149"/>
                  </a:lnTo>
                  <a:lnTo>
                    <a:pt x="1351" y="1156"/>
                  </a:lnTo>
                  <a:lnTo>
                    <a:pt x="1352" y="1163"/>
                  </a:lnTo>
                  <a:lnTo>
                    <a:pt x="1355" y="1169"/>
                  </a:lnTo>
                  <a:lnTo>
                    <a:pt x="1358" y="1175"/>
                  </a:lnTo>
                  <a:lnTo>
                    <a:pt x="1364" y="1186"/>
                  </a:lnTo>
                  <a:lnTo>
                    <a:pt x="1369" y="1196"/>
                  </a:lnTo>
                  <a:lnTo>
                    <a:pt x="1370" y="1202"/>
                  </a:lnTo>
                  <a:lnTo>
                    <a:pt x="1369" y="1207"/>
                  </a:lnTo>
                  <a:lnTo>
                    <a:pt x="1367" y="1212"/>
                  </a:lnTo>
                  <a:lnTo>
                    <a:pt x="1364" y="1217"/>
                  </a:lnTo>
                  <a:lnTo>
                    <a:pt x="1357" y="1227"/>
                  </a:lnTo>
                  <a:lnTo>
                    <a:pt x="1349" y="1238"/>
                  </a:lnTo>
                  <a:lnTo>
                    <a:pt x="1342" y="1251"/>
                  </a:lnTo>
                  <a:lnTo>
                    <a:pt x="1336" y="1267"/>
                  </a:lnTo>
                  <a:lnTo>
                    <a:pt x="1330" y="1280"/>
                  </a:lnTo>
                  <a:lnTo>
                    <a:pt x="1324" y="1290"/>
                  </a:lnTo>
                  <a:lnTo>
                    <a:pt x="1317" y="1299"/>
                  </a:lnTo>
                  <a:lnTo>
                    <a:pt x="1307" y="1307"/>
                  </a:lnTo>
                  <a:lnTo>
                    <a:pt x="1302" y="1311"/>
                  </a:lnTo>
                  <a:lnTo>
                    <a:pt x="1298" y="1314"/>
                  </a:lnTo>
                  <a:lnTo>
                    <a:pt x="1294" y="1315"/>
                  </a:lnTo>
                  <a:lnTo>
                    <a:pt x="1289" y="1317"/>
                  </a:lnTo>
                  <a:lnTo>
                    <a:pt x="1281" y="1317"/>
                  </a:lnTo>
                  <a:lnTo>
                    <a:pt x="1274" y="1318"/>
                  </a:lnTo>
                  <a:lnTo>
                    <a:pt x="1266" y="1320"/>
                  </a:lnTo>
                  <a:lnTo>
                    <a:pt x="1255" y="1324"/>
                  </a:lnTo>
                  <a:lnTo>
                    <a:pt x="1243" y="1328"/>
                  </a:lnTo>
                  <a:lnTo>
                    <a:pt x="1231" y="1332"/>
                  </a:lnTo>
                  <a:lnTo>
                    <a:pt x="1217" y="1337"/>
                  </a:lnTo>
                  <a:lnTo>
                    <a:pt x="1201" y="1342"/>
                  </a:lnTo>
                  <a:lnTo>
                    <a:pt x="1193" y="1346"/>
                  </a:lnTo>
                  <a:lnTo>
                    <a:pt x="1185" y="1352"/>
                  </a:lnTo>
                  <a:lnTo>
                    <a:pt x="1176" y="1361"/>
                  </a:lnTo>
                  <a:lnTo>
                    <a:pt x="1169" y="1369"/>
                  </a:lnTo>
                  <a:lnTo>
                    <a:pt x="1157" y="1387"/>
                  </a:lnTo>
                  <a:lnTo>
                    <a:pt x="1150" y="1399"/>
                  </a:lnTo>
                  <a:lnTo>
                    <a:pt x="1149" y="1404"/>
                  </a:lnTo>
                  <a:lnTo>
                    <a:pt x="1148" y="1410"/>
                  </a:lnTo>
                  <a:lnTo>
                    <a:pt x="1147" y="1418"/>
                  </a:lnTo>
                  <a:lnTo>
                    <a:pt x="1147" y="1425"/>
                  </a:lnTo>
                  <a:lnTo>
                    <a:pt x="1146" y="1439"/>
                  </a:lnTo>
                  <a:lnTo>
                    <a:pt x="1143" y="1450"/>
                  </a:lnTo>
                  <a:lnTo>
                    <a:pt x="1142" y="1454"/>
                  </a:lnTo>
                  <a:lnTo>
                    <a:pt x="1141" y="1459"/>
                  </a:lnTo>
                  <a:lnTo>
                    <a:pt x="1140" y="1464"/>
                  </a:lnTo>
                  <a:lnTo>
                    <a:pt x="1141" y="1469"/>
                  </a:lnTo>
                  <a:lnTo>
                    <a:pt x="1141" y="1475"/>
                  </a:lnTo>
                  <a:lnTo>
                    <a:pt x="1143" y="1478"/>
                  </a:lnTo>
                  <a:lnTo>
                    <a:pt x="1144" y="1483"/>
                  </a:lnTo>
                  <a:lnTo>
                    <a:pt x="1148" y="1485"/>
                  </a:lnTo>
                  <a:lnTo>
                    <a:pt x="1153" y="1491"/>
                  </a:lnTo>
                  <a:lnTo>
                    <a:pt x="1155" y="1498"/>
                  </a:lnTo>
                  <a:lnTo>
                    <a:pt x="1157" y="1508"/>
                  </a:lnTo>
                  <a:lnTo>
                    <a:pt x="1159" y="1520"/>
                  </a:lnTo>
                  <a:lnTo>
                    <a:pt x="1160" y="1526"/>
                  </a:lnTo>
                  <a:lnTo>
                    <a:pt x="1162" y="1532"/>
                  </a:lnTo>
                  <a:lnTo>
                    <a:pt x="1166" y="1536"/>
                  </a:lnTo>
                  <a:lnTo>
                    <a:pt x="1169" y="1541"/>
                  </a:lnTo>
                  <a:lnTo>
                    <a:pt x="1178" y="1551"/>
                  </a:lnTo>
                  <a:lnTo>
                    <a:pt x="1185" y="1558"/>
                  </a:lnTo>
                  <a:lnTo>
                    <a:pt x="1187" y="1561"/>
                  </a:lnTo>
                  <a:lnTo>
                    <a:pt x="1188" y="1566"/>
                  </a:lnTo>
                  <a:lnTo>
                    <a:pt x="1190" y="1571"/>
                  </a:lnTo>
                  <a:lnTo>
                    <a:pt x="1188" y="1576"/>
                  </a:lnTo>
                  <a:lnTo>
                    <a:pt x="1185" y="1585"/>
                  </a:lnTo>
                  <a:lnTo>
                    <a:pt x="1181" y="1595"/>
                  </a:lnTo>
                  <a:lnTo>
                    <a:pt x="1180" y="1598"/>
                  </a:lnTo>
                  <a:lnTo>
                    <a:pt x="1178" y="1602"/>
                  </a:lnTo>
                  <a:lnTo>
                    <a:pt x="1176" y="1604"/>
                  </a:lnTo>
                  <a:lnTo>
                    <a:pt x="1174" y="1604"/>
                  </a:lnTo>
                  <a:lnTo>
                    <a:pt x="1172" y="1604"/>
                  </a:lnTo>
                  <a:lnTo>
                    <a:pt x="1169" y="1603"/>
                  </a:lnTo>
                  <a:lnTo>
                    <a:pt x="1167" y="1601"/>
                  </a:lnTo>
                  <a:lnTo>
                    <a:pt x="1165" y="1597"/>
                  </a:lnTo>
                  <a:lnTo>
                    <a:pt x="1161" y="1595"/>
                  </a:lnTo>
                  <a:lnTo>
                    <a:pt x="1157" y="1592"/>
                  </a:lnTo>
                  <a:lnTo>
                    <a:pt x="1154" y="1592"/>
                  </a:lnTo>
                  <a:lnTo>
                    <a:pt x="1150" y="1592"/>
                  </a:lnTo>
                  <a:lnTo>
                    <a:pt x="1147" y="1595"/>
                  </a:lnTo>
                  <a:lnTo>
                    <a:pt x="1143" y="1598"/>
                  </a:lnTo>
                  <a:lnTo>
                    <a:pt x="1140" y="1602"/>
                  </a:lnTo>
                  <a:lnTo>
                    <a:pt x="1137" y="1608"/>
                  </a:lnTo>
                  <a:lnTo>
                    <a:pt x="1130" y="1622"/>
                  </a:lnTo>
                  <a:lnTo>
                    <a:pt x="1122" y="1640"/>
                  </a:lnTo>
                  <a:lnTo>
                    <a:pt x="1118" y="1651"/>
                  </a:lnTo>
                  <a:lnTo>
                    <a:pt x="1115" y="1660"/>
                  </a:lnTo>
                  <a:lnTo>
                    <a:pt x="1112" y="1670"/>
                  </a:lnTo>
                  <a:lnTo>
                    <a:pt x="1111" y="1678"/>
                  </a:lnTo>
                  <a:lnTo>
                    <a:pt x="1110" y="1685"/>
                  </a:lnTo>
                  <a:lnTo>
                    <a:pt x="1111" y="1690"/>
                  </a:lnTo>
                  <a:lnTo>
                    <a:pt x="1111" y="1693"/>
                  </a:lnTo>
                  <a:lnTo>
                    <a:pt x="1113" y="1696"/>
                  </a:lnTo>
                  <a:lnTo>
                    <a:pt x="1115" y="1698"/>
                  </a:lnTo>
                  <a:lnTo>
                    <a:pt x="1118" y="1699"/>
                  </a:lnTo>
                  <a:lnTo>
                    <a:pt x="1122" y="1699"/>
                  </a:lnTo>
                  <a:lnTo>
                    <a:pt x="1125" y="1699"/>
                  </a:lnTo>
                  <a:lnTo>
                    <a:pt x="1134" y="1700"/>
                  </a:lnTo>
                  <a:lnTo>
                    <a:pt x="1140" y="1703"/>
                  </a:lnTo>
                  <a:lnTo>
                    <a:pt x="1142" y="1705"/>
                  </a:lnTo>
                  <a:lnTo>
                    <a:pt x="1143" y="1708"/>
                  </a:lnTo>
                  <a:lnTo>
                    <a:pt x="1143" y="1711"/>
                  </a:lnTo>
                  <a:lnTo>
                    <a:pt x="1142" y="1716"/>
                  </a:lnTo>
                  <a:lnTo>
                    <a:pt x="1138" y="1725"/>
                  </a:lnTo>
                  <a:lnTo>
                    <a:pt x="1132" y="1733"/>
                  </a:lnTo>
                  <a:lnTo>
                    <a:pt x="1127" y="1741"/>
                  </a:lnTo>
                  <a:lnTo>
                    <a:pt x="1118" y="1749"/>
                  </a:lnTo>
                  <a:lnTo>
                    <a:pt x="1111" y="1761"/>
                  </a:lnTo>
                  <a:lnTo>
                    <a:pt x="1104" y="1774"/>
                  </a:lnTo>
                  <a:lnTo>
                    <a:pt x="1098" y="1788"/>
                  </a:lnTo>
                  <a:lnTo>
                    <a:pt x="1090" y="1799"/>
                  </a:lnTo>
                  <a:lnTo>
                    <a:pt x="1083" y="1806"/>
                  </a:lnTo>
                  <a:lnTo>
                    <a:pt x="1074" y="1811"/>
                  </a:lnTo>
                  <a:lnTo>
                    <a:pt x="1065" y="1815"/>
                  </a:lnTo>
                  <a:lnTo>
                    <a:pt x="1050" y="1818"/>
                  </a:lnTo>
                  <a:lnTo>
                    <a:pt x="1043" y="1821"/>
                  </a:lnTo>
                  <a:lnTo>
                    <a:pt x="1036" y="1824"/>
                  </a:lnTo>
                  <a:lnTo>
                    <a:pt x="1030" y="1826"/>
                  </a:lnTo>
                  <a:lnTo>
                    <a:pt x="1026" y="1830"/>
                  </a:lnTo>
                  <a:lnTo>
                    <a:pt x="1022" y="1834"/>
                  </a:lnTo>
                  <a:lnTo>
                    <a:pt x="1020" y="1837"/>
                  </a:lnTo>
                  <a:lnTo>
                    <a:pt x="1018" y="1841"/>
                  </a:lnTo>
                  <a:lnTo>
                    <a:pt x="1017" y="1844"/>
                  </a:lnTo>
                  <a:lnTo>
                    <a:pt x="1028" y="1859"/>
                  </a:lnTo>
                  <a:lnTo>
                    <a:pt x="1042" y="1878"/>
                  </a:lnTo>
                  <a:lnTo>
                    <a:pt x="1042" y="1880"/>
                  </a:lnTo>
                  <a:lnTo>
                    <a:pt x="1042" y="1882"/>
                  </a:lnTo>
                  <a:lnTo>
                    <a:pt x="1041" y="1883"/>
                  </a:lnTo>
                  <a:lnTo>
                    <a:pt x="1040" y="1886"/>
                  </a:lnTo>
                  <a:lnTo>
                    <a:pt x="1035" y="1888"/>
                  </a:lnTo>
                  <a:lnTo>
                    <a:pt x="1030" y="1891"/>
                  </a:lnTo>
                  <a:lnTo>
                    <a:pt x="1024" y="1893"/>
                  </a:lnTo>
                  <a:lnTo>
                    <a:pt x="1018" y="1895"/>
                  </a:lnTo>
                  <a:lnTo>
                    <a:pt x="1012" y="1899"/>
                  </a:lnTo>
                  <a:lnTo>
                    <a:pt x="1009" y="1905"/>
                  </a:lnTo>
                  <a:lnTo>
                    <a:pt x="1003" y="1919"/>
                  </a:lnTo>
                  <a:lnTo>
                    <a:pt x="998" y="1937"/>
                  </a:lnTo>
                  <a:lnTo>
                    <a:pt x="997" y="1945"/>
                  </a:lnTo>
                  <a:lnTo>
                    <a:pt x="996" y="1954"/>
                  </a:lnTo>
                  <a:lnTo>
                    <a:pt x="996" y="1962"/>
                  </a:lnTo>
                  <a:lnTo>
                    <a:pt x="997" y="1968"/>
                  </a:lnTo>
                  <a:lnTo>
                    <a:pt x="998" y="1974"/>
                  </a:lnTo>
                  <a:lnTo>
                    <a:pt x="998" y="1979"/>
                  </a:lnTo>
                  <a:lnTo>
                    <a:pt x="998" y="1983"/>
                  </a:lnTo>
                  <a:lnTo>
                    <a:pt x="997" y="1987"/>
                  </a:lnTo>
                  <a:lnTo>
                    <a:pt x="993" y="1994"/>
                  </a:lnTo>
                  <a:lnTo>
                    <a:pt x="989" y="2001"/>
                  </a:lnTo>
                  <a:lnTo>
                    <a:pt x="986" y="2012"/>
                  </a:lnTo>
                  <a:lnTo>
                    <a:pt x="985" y="2024"/>
                  </a:lnTo>
                  <a:lnTo>
                    <a:pt x="985" y="2036"/>
                  </a:lnTo>
                  <a:lnTo>
                    <a:pt x="982" y="2046"/>
                  </a:lnTo>
                  <a:lnTo>
                    <a:pt x="979" y="2057"/>
                  </a:lnTo>
                  <a:lnTo>
                    <a:pt x="979" y="2069"/>
                  </a:lnTo>
                  <a:lnTo>
                    <a:pt x="979" y="2075"/>
                  </a:lnTo>
                  <a:lnTo>
                    <a:pt x="978" y="2081"/>
                  </a:lnTo>
                  <a:lnTo>
                    <a:pt x="978" y="2087"/>
                  </a:lnTo>
                  <a:lnTo>
                    <a:pt x="976" y="2092"/>
                  </a:lnTo>
                  <a:lnTo>
                    <a:pt x="968" y="2101"/>
                  </a:lnTo>
                  <a:lnTo>
                    <a:pt x="959" y="2111"/>
                  </a:lnTo>
                  <a:lnTo>
                    <a:pt x="948" y="2120"/>
                  </a:lnTo>
                  <a:lnTo>
                    <a:pt x="936" y="2130"/>
                  </a:lnTo>
                  <a:lnTo>
                    <a:pt x="932" y="2135"/>
                  </a:lnTo>
                  <a:lnTo>
                    <a:pt x="929" y="2141"/>
                  </a:lnTo>
                  <a:lnTo>
                    <a:pt x="929" y="2149"/>
                  </a:lnTo>
                  <a:lnTo>
                    <a:pt x="929" y="2156"/>
                  </a:lnTo>
                  <a:lnTo>
                    <a:pt x="932" y="2163"/>
                  </a:lnTo>
                  <a:lnTo>
                    <a:pt x="935" y="2170"/>
                  </a:lnTo>
                  <a:lnTo>
                    <a:pt x="940" y="2176"/>
                  </a:lnTo>
                  <a:lnTo>
                    <a:pt x="946" y="2181"/>
                  </a:lnTo>
                  <a:lnTo>
                    <a:pt x="951" y="2185"/>
                  </a:lnTo>
                  <a:lnTo>
                    <a:pt x="954" y="2189"/>
                  </a:lnTo>
                  <a:lnTo>
                    <a:pt x="957" y="2194"/>
                  </a:lnTo>
                  <a:lnTo>
                    <a:pt x="957" y="2197"/>
                  </a:lnTo>
                  <a:lnTo>
                    <a:pt x="955" y="2201"/>
                  </a:lnTo>
                  <a:lnTo>
                    <a:pt x="952" y="2204"/>
                  </a:lnTo>
                  <a:lnTo>
                    <a:pt x="948" y="2209"/>
                  </a:lnTo>
                  <a:lnTo>
                    <a:pt x="943" y="2214"/>
                  </a:lnTo>
                  <a:lnTo>
                    <a:pt x="940" y="2217"/>
                  </a:lnTo>
                  <a:lnTo>
                    <a:pt x="939" y="2222"/>
                  </a:lnTo>
                  <a:lnTo>
                    <a:pt x="939" y="2227"/>
                  </a:lnTo>
                  <a:lnTo>
                    <a:pt x="939" y="2232"/>
                  </a:lnTo>
                  <a:lnTo>
                    <a:pt x="942" y="2242"/>
                  </a:lnTo>
                  <a:lnTo>
                    <a:pt x="945" y="2248"/>
                  </a:lnTo>
                  <a:lnTo>
                    <a:pt x="946" y="2254"/>
                  </a:lnTo>
                  <a:lnTo>
                    <a:pt x="947" y="2266"/>
                  </a:lnTo>
                  <a:lnTo>
                    <a:pt x="947" y="2271"/>
                  </a:lnTo>
                  <a:lnTo>
                    <a:pt x="946" y="2273"/>
                  </a:lnTo>
                  <a:lnTo>
                    <a:pt x="946" y="2276"/>
                  </a:lnTo>
                  <a:lnTo>
                    <a:pt x="943" y="2277"/>
                  </a:lnTo>
                  <a:lnTo>
                    <a:pt x="942" y="2277"/>
                  </a:lnTo>
                  <a:lnTo>
                    <a:pt x="940" y="2277"/>
                  </a:lnTo>
                  <a:lnTo>
                    <a:pt x="939" y="2276"/>
                  </a:lnTo>
                  <a:lnTo>
                    <a:pt x="936" y="2273"/>
                  </a:lnTo>
                  <a:lnTo>
                    <a:pt x="934" y="2271"/>
                  </a:lnTo>
                  <a:lnTo>
                    <a:pt x="932" y="2271"/>
                  </a:lnTo>
                  <a:lnTo>
                    <a:pt x="928" y="2271"/>
                  </a:lnTo>
                  <a:lnTo>
                    <a:pt x="924" y="2272"/>
                  </a:lnTo>
                  <a:lnTo>
                    <a:pt x="921" y="2275"/>
                  </a:lnTo>
                  <a:lnTo>
                    <a:pt x="917" y="2278"/>
                  </a:lnTo>
                  <a:lnTo>
                    <a:pt x="914" y="2283"/>
                  </a:lnTo>
                  <a:lnTo>
                    <a:pt x="910" y="2289"/>
                  </a:lnTo>
                  <a:lnTo>
                    <a:pt x="904" y="2304"/>
                  </a:lnTo>
                  <a:lnTo>
                    <a:pt x="899" y="2321"/>
                  </a:lnTo>
                  <a:lnTo>
                    <a:pt x="896" y="2335"/>
                  </a:lnTo>
                  <a:lnTo>
                    <a:pt x="894" y="2343"/>
                  </a:lnTo>
                  <a:lnTo>
                    <a:pt x="901" y="2354"/>
                  </a:lnTo>
                  <a:lnTo>
                    <a:pt x="904" y="2364"/>
                  </a:lnTo>
                  <a:lnTo>
                    <a:pt x="901" y="2370"/>
                  </a:lnTo>
                  <a:lnTo>
                    <a:pt x="899" y="2376"/>
                  </a:lnTo>
                  <a:lnTo>
                    <a:pt x="899" y="2378"/>
                  </a:lnTo>
                  <a:lnTo>
                    <a:pt x="901" y="2380"/>
                  </a:lnTo>
                  <a:lnTo>
                    <a:pt x="903" y="2383"/>
                  </a:lnTo>
                  <a:lnTo>
                    <a:pt x="908" y="2385"/>
                  </a:lnTo>
                  <a:lnTo>
                    <a:pt x="913" y="2387"/>
                  </a:lnTo>
                  <a:lnTo>
                    <a:pt x="917" y="2391"/>
                  </a:lnTo>
                  <a:lnTo>
                    <a:pt x="921" y="2393"/>
                  </a:lnTo>
                  <a:lnTo>
                    <a:pt x="923" y="2397"/>
                  </a:lnTo>
                  <a:lnTo>
                    <a:pt x="926" y="2401"/>
                  </a:lnTo>
                  <a:lnTo>
                    <a:pt x="927" y="2404"/>
                  </a:lnTo>
                  <a:lnTo>
                    <a:pt x="928" y="2408"/>
                  </a:lnTo>
                  <a:lnTo>
                    <a:pt x="928" y="2411"/>
                  </a:lnTo>
                  <a:lnTo>
                    <a:pt x="927" y="2414"/>
                  </a:lnTo>
                  <a:lnTo>
                    <a:pt x="926" y="2416"/>
                  </a:lnTo>
                  <a:lnTo>
                    <a:pt x="923" y="2418"/>
                  </a:lnTo>
                  <a:lnTo>
                    <a:pt x="921" y="2420"/>
                  </a:lnTo>
                  <a:lnTo>
                    <a:pt x="914" y="2422"/>
                  </a:lnTo>
                  <a:lnTo>
                    <a:pt x="905" y="2422"/>
                  </a:lnTo>
                  <a:lnTo>
                    <a:pt x="897" y="2422"/>
                  </a:lnTo>
                  <a:lnTo>
                    <a:pt x="890" y="2421"/>
                  </a:lnTo>
                  <a:lnTo>
                    <a:pt x="883" y="2417"/>
                  </a:lnTo>
                  <a:lnTo>
                    <a:pt x="877" y="2412"/>
                  </a:lnTo>
                  <a:lnTo>
                    <a:pt x="870" y="2406"/>
                  </a:lnTo>
                  <a:lnTo>
                    <a:pt x="860" y="2401"/>
                  </a:lnTo>
                  <a:lnTo>
                    <a:pt x="852" y="2396"/>
                  </a:lnTo>
                  <a:lnTo>
                    <a:pt x="845" y="2393"/>
                  </a:lnTo>
                  <a:lnTo>
                    <a:pt x="839" y="2391"/>
                  </a:lnTo>
                  <a:lnTo>
                    <a:pt x="832" y="2384"/>
                  </a:lnTo>
                  <a:lnTo>
                    <a:pt x="825" y="2376"/>
                  </a:lnTo>
                  <a:lnTo>
                    <a:pt x="817" y="2366"/>
                  </a:lnTo>
                  <a:lnTo>
                    <a:pt x="810" y="2357"/>
                  </a:lnTo>
                  <a:lnTo>
                    <a:pt x="802" y="2347"/>
                  </a:lnTo>
                  <a:lnTo>
                    <a:pt x="794" y="2339"/>
                  </a:lnTo>
                  <a:lnTo>
                    <a:pt x="785" y="2334"/>
                  </a:lnTo>
                  <a:lnTo>
                    <a:pt x="777" y="2332"/>
                  </a:lnTo>
                  <a:lnTo>
                    <a:pt x="766" y="2330"/>
                  </a:lnTo>
                  <a:lnTo>
                    <a:pt x="762" y="2332"/>
                  </a:lnTo>
                  <a:lnTo>
                    <a:pt x="757" y="2333"/>
                  </a:lnTo>
                  <a:lnTo>
                    <a:pt x="752" y="2334"/>
                  </a:lnTo>
                  <a:lnTo>
                    <a:pt x="749" y="2338"/>
                  </a:lnTo>
                  <a:lnTo>
                    <a:pt x="743" y="2343"/>
                  </a:lnTo>
                  <a:lnTo>
                    <a:pt x="738" y="2347"/>
                  </a:lnTo>
                  <a:lnTo>
                    <a:pt x="733" y="2349"/>
                  </a:lnTo>
                  <a:lnTo>
                    <a:pt x="726" y="2349"/>
                  </a:lnTo>
                  <a:lnTo>
                    <a:pt x="719" y="2349"/>
                  </a:lnTo>
                  <a:lnTo>
                    <a:pt x="712" y="2349"/>
                  </a:lnTo>
                  <a:lnTo>
                    <a:pt x="706" y="2352"/>
                  </a:lnTo>
                  <a:lnTo>
                    <a:pt x="700" y="2358"/>
                  </a:lnTo>
                  <a:lnTo>
                    <a:pt x="691" y="2366"/>
                  </a:lnTo>
                  <a:lnTo>
                    <a:pt x="683" y="2374"/>
                  </a:lnTo>
                  <a:lnTo>
                    <a:pt x="678" y="2378"/>
                  </a:lnTo>
                  <a:lnTo>
                    <a:pt x="674" y="2380"/>
                  </a:lnTo>
                  <a:lnTo>
                    <a:pt x="668" y="2382"/>
                  </a:lnTo>
                  <a:lnTo>
                    <a:pt x="661" y="2383"/>
                  </a:lnTo>
                  <a:lnTo>
                    <a:pt x="647" y="2383"/>
                  </a:lnTo>
                  <a:lnTo>
                    <a:pt x="633" y="2383"/>
                  </a:lnTo>
                  <a:lnTo>
                    <a:pt x="620" y="2383"/>
                  </a:lnTo>
                  <a:lnTo>
                    <a:pt x="608" y="2383"/>
                  </a:lnTo>
                  <a:lnTo>
                    <a:pt x="602" y="2384"/>
                  </a:lnTo>
                  <a:lnTo>
                    <a:pt x="596" y="2385"/>
                  </a:lnTo>
                  <a:lnTo>
                    <a:pt x="592" y="2387"/>
                  </a:lnTo>
                  <a:lnTo>
                    <a:pt x="587" y="2390"/>
                  </a:lnTo>
                  <a:lnTo>
                    <a:pt x="583" y="2393"/>
                  </a:lnTo>
                  <a:lnTo>
                    <a:pt x="580" y="2397"/>
                  </a:lnTo>
                  <a:lnTo>
                    <a:pt x="576" y="2402"/>
                  </a:lnTo>
                  <a:lnTo>
                    <a:pt x="574" y="2406"/>
                  </a:lnTo>
                  <a:lnTo>
                    <a:pt x="570" y="2415"/>
                  </a:lnTo>
                  <a:lnTo>
                    <a:pt x="568" y="2422"/>
                  </a:lnTo>
                  <a:lnTo>
                    <a:pt x="567" y="2427"/>
                  </a:lnTo>
                  <a:lnTo>
                    <a:pt x="563" y="2430"/>
                  </a:lnTo>
                  <a:lnTo>
                    <a:pt x="561" y="2431"/>
                  </a:lnTo>
                  <a:lnTo>
                    <a:pt x="557" y="2430"/>
                  </a:lnTo>
                  <a:lnTo>
                    <a:pt x="554" y="2429"/>
                  </a:lnTo>
                  <a:lnTo>
                    <a:pt x="550" y="2428"/>
                  </a:lnTo>
                  <a:lnTo>
                    <a:pt x="542" y="2423"/>
                  </a:lnTo>
                  <a:lnTo>
                    <a:pt x="533" y="2420"/>
                  </a:lnTo>
                  <a:lnTo>
                    <a:pt x="525" y="2417"/>
                  </a:lnTo>
                  <a:lnTo>
                    <a:pt x="518" y="2417"/>
                  </a:lnTo>
                  <a:lnTo>
                    <a:pt x="516" y="2418"/>
                  </a:lnTo>
                  <a:lnTo>
                    <a:pt x="512" y="2420"/>
                  </a:lnTo>
                  <a:lnTo>
                    <a:pt x="511" y="2422"/>
                  </a:lnTo>
                  <a:lnTo>
                    <a:pt x="508" y="2425"/>
                  </a:lnTo>
                  <a:lnTo>
                    <a:pt x="505" y="2437"/>
                  </a:lnTo>
                  <a:lnTo>
                    <a:pt x="501" y="2445"/>
                  </a:lnTo>
                  <a:lnTo>
                    <a:pt x="498" y="2447"/>
                  </a:lnTo>
                  <a:lnTo>
                    <a:pt x="493" y="2447"/>
                  </a:lnTo>
                  <a:lnTo>
                    <a:pt x="489" y="2446"/>
                  </a:lnTo>
                  <a:lnTo>
                    <a:pt x="485" y="2441"/>
                  </a:lnTo>
                  <a:lnTo>
                    <a:pt x="482" y="2439"/>
                  </a:lnTo>
                  <a:lnTo>
                    <a:pt x="480" y="2437"/>
                  </a:lnTo>
                  <a:lnTo>
                    <a:pt x="476" y="2437"/>
                  </a:lnTo>
                  <a:lnTo>
                    <a:pt x="473" y="2439"/>
                  </a:lnTo>
                  <a:lnTo>
                    <a:pt x="464" y="2441"/>
                  </a:lnTo>
                  <a:lnTo>
                    <a:pt x="456" y="2446"/>
                  </a:lnTo>
                  <a:lnTo>
                    <a:pt x="445" y="2450"/>
                  </a:lnTo>
                  <a:lnTo>
                    <a:pt x="432" y="2456"/>
                  </a:lnTo>
                  <a:lnTo>
                    <a:pt x="419" y="2462"/>
                  </a:lnTo>
                  <a:lnTo>
                    <a:pt x="407" y="2468"/>
                  </a:lnTo>
                  <a:lnTo>
                    <a:pt x="401" y="2471"/>
                  </a:lnTo>
                  <a:lnTo>
                    <a:pt x="397" y="2473"/>
                  </a:lnTo>
                  <a:lnTo>
                    <a:pt x="392" y="2473"/>
                  </a:lnTo>
                  <a:lnTo>
                    <a:pt x="387" y="2473"/>
                  </a:lnTo>
                  <a:lnTo>
                    <a:pt x="384" y="2472"/>
                  </a:lnTo>
                  <a:lnTo>
                    <a:pt x="380" y="2471"/>
                  </a:lnTo>
                  <a:lnTo>
                    <a:pt x="378" y="2468"/>
                  </a:lnTo>
                  <a:lnTo>
                    <a:pt x="376" y="2465"/>
                  </a:lnTo>
                  <a:lnTo>
                    <a:pt x="374" y="2458"/>
                  </a:lnTo>
                  <a:lnTo>
                    <a:pt x="369" y="2448"/>
                  </a:lnTo>
                  <a:lnTo>
                    <a:pt x="367" y="2443"/>
                  </a:lnTo>
                  <a:lnTo>
                    <a:pt x="363" y="2440"/>
                  </a:lnTo>
                  <a:lnTo>
                    <a:pt x="360" y="2437"/>
                  </a:lnTo>
                  <a:lnTo>
                    <a:pt x="356" y="2435"/>
                  </a:lnTo>
                  <a:lnTo>
                    <a:pt x="347" y="2434"/>
                  </a:lnTo>
                  <a:lnTo>
                    <a:pt x="340" y="2433"/>
                  </a:lnTo>
                  <a:lnTo>
                    <a:pt x="336" y="2433"/>
                  </a:lnTo>
                  <a:lnTo>
                    <a:pt x="332" y="2431"/>
                  </a:lnTo>
                  <a:lnTo>
                    <a:pt x="330" y="2429"/>
                  </a:lnTo>
                  <a:lnTo>
                    <a:pt x="328" y="2425"/>
                  </a:lnTo>
                  <a:lnTo>
                    <a:pt x="324" y="2420"/>
                  </a:lnTo>
                  <a:lnTo>
                    <a:pt x="319" y="2415"/>
                  </a:lnTo>
                  <a:lnTo>
                    <a:pt x="315" y="2412"/>
                  </a:lnTo>
                  <a:lnTo>
                    <a:pt x="308" y="2410"/>
                  </a:lnTo>
                  <a:lnTo>
                    <a:pt x="302" y="2409"/>
                  </a:lnTo>
                  <a:lnTo>
                    <a:pt x="297" y="2406"/>
                  </a:lnTo>
                  <a:lnTo>
                    <a:pt x="294" y="2404"/>
                  </a:lnTo>
                  <a:lnTo>
                    <a:pt x="294" y="2402"/>
                  </a:lnTo>
                  <a:lnTo>
                    <a:pt x="294" y="2399"/>
                  </a:lnTo>
                  <a:lnTo>
                    <a:pt x="296" y="2396"/>
                  </a:lnTo>
                  <a:lnTo>
                    <a:pt x="298" y="2392"/>
                  </a:lnTo>
                  <a:lnTo>
                    <a:pt x="303" y="2390"/>
                  </a:lnTo>
                  <a:lnTo>
                    <a:pt x="308" y="2387"/>
                  </a:lnTo>
                  <a:lnTo>
                    <a:pt x="313" y="2385"/>
                  </a:lnTo>
                  <a:lnTo>
                    <a:pt x="327" y="2380"/>
                  </a:lnTo>
                  <a:lnTo>
                    <a:pt x="337" y="2374"/>
                  </a:lnTo>
                  <a:lnTo>
                    <a:pt x="346" y="2365"/>
                  </a:lnTo>
                  <a:lnTo>
                    <a:pt x="355" y="2353"/>
                  </a:lnTo>
                  <a:lnTo>
                    <a:pt x="362" y="2341"/>
                  </a:lnTo>
                  <a:lnTo>
                    <a:pt x="367" y="2332"/>
                  </a:lnTo>
                  <a:lnTo>
                    <a:pt x="368" y="2322"/>
                  </a:lnTo>
                  <a:lnTo>
                    <a:pt x="369" y="2314"/>
                  </a:lnTo>
                  <a:lnTo>
                    <a:pt x="368" y="2304"/>
                  </a:lnTo>
                  <a:lnTo>
                    <a:pt x="368" y="2296"/>
                  </a:lnTo>
                  <a:lnTo>
                    <a:pt x="367" y="2289"/>
                  </a:lnTo>
                  <a:lnTo>
                    <a:pt x="368" y="2282"/>
                  </a:lnTo>
                  <a:lnTo>
                    <a:pt x="371" y="2277"/>
                  </a:lnTo>
                  <a:lnTo>
                    <a:pt x="373" y="2272"/>
                  </a:lnTo>
                  <a:lnTo>
                    <a:pt x="378" y="2267"/>
                  </a:lnTo>
                  <a:lnTo>
                    <a:pt x="385" y="2260"/>
                  </a:lnTo>
                  <a:lnTo>
                    <a:pt x="398" y="2247"/>
                  </a:lnTo>
                  <a:lnTo>
                    <a:pt x="411" y="2238"/>
                  </a:lnTo>
                  <a:lnTo>
                    <a:pt x="423" y="2229"/>
                  </a:lnTo>
                  <a:lnTo>
                    <a:pt x="436" y="2223"/>
                  </a:lnTo>
                  <a:lnTo>
                    <a:pt x="450" y="2217"/>
                  </a:lnTo>
                  <a:lnTo>
                    <a:pt x="462" y="2212"/>
                  </a:lnTo>
                  <a:lnTo>
                    <a:pt x="474" y="2204"/>
                  </a:lnTo>
                  <a:lnTo>
                    <a:pt x="485" y="2195"/>
                  </a:lnTo>
                  <a:lnTo>
                    <a:pt x="488" y="2190"/>
                  </a:lnTo>
                  <a:lnTo>
                    <a:pt x="491" y="2187"/>
                  </a:lnTo>
                  <a:lnTo>
                    <a:pt x="492" y="2183"/>
                  </a:lnTo>
                  <a:lnTo>
                    <a:pt x="492" y="2179"/>
                  </a:lnTo>
                  <a:lnTo>
                    <a:pt x="491" y="2177"/>
                  </a:lnTo>
                  <a:lnTo>
                    <a:pt x="488" y="2175"/>
                  </a:lnTo>
                  <a:lnTo>
                    <a:pt x="486" y="2174"/>
                  </a:lnTo>
                  <a:lnTo>
                    <a:pt x="483" y="2172"/>
                  </a:lnTo>
                  <a:lnTo>
                    <a:pt x="481" y="2171"/>
                  </a:lnTo>
                  <a:lnTo>
                    <a:pt x="480" y="2170"/>
                  </a:lnTo>
                  <a:lnTo>
                    <a:pt x="479" y="2168"/>
                  </a:lnTo>
                  <a:lnTo>
                    <a:pt x="480" y="2165"/>
                  </a:lnTo>
                  <a:lnTo>
                    <a:pt x="482" y="2159"/>
                  </a:lnTo>
                  <a:lnTo>
                    <a:pt x="487" y="2151"/>
                  </a:lnTo>
                  <a:lnTo>
                    <a:pt x="489" y="2146"/>
                  </a:lnTo>
                  <a:lnTo>
                    <a:pt x="492" y="2141"/>
                  </a:lnTo>
                  <a:lnTo>
                    <a:pt x="493" y="2137"/>
                  </a:lnTo>
                  <a:lnTo>
                    <a:pt x="493" y="2132"/>
                  </a:lnTo>
                  <a:lnTo>
                    <a:pt x="493" y="2127"/>
                  </a:lnTo>
                  <a:lnTo>
                    <a:pt x="492" y="2124"/>
                  </a:lnTo>
                  <a:lnTo>
                    <a:pt x="489" y="2120"/>
                  </a:lnTo>
                  <a:lnTo>
                    <a:pt x="486" y="2116"/>
                  </a:lnTo>
                  <a:lnTo>
                    <a:pt x="475" y="2111"/>
                  </a:lnTo>
                  <a:lnTo>
                    <a:pt x="464" y="2103"/>
                  </a:lnTo>
                  <a:lnTo>
                    <a:pt x="453" y="2096"/>
                  </a:lnTo>
                  <a:lnTo>
                    <a:pt x="443" y="2088"/>
                  </a:lnTo>
                  <a:lnTo>
                    <a:pt x="434" y="2081"/>
                  </a:lnTo>
                  <a:lnTo>
                    <a:pt x="425" y="2075"/>
                  </a:lnTo>
                  <a:lnTo>
                    <a:pt x="420" y="2072"/>
                  </a:lnTo>
                  <a:lnTo>
                    <a:pt x="416" y="2071"/>
                  </a:lnTo>
                  <a:lnTo>
                    <a:pt x="412" y="2070"/>
                  </a:lnTo>
                  <a:lnTo>
                    <a:pt x="407" y="2070"/>
                  </a:lnTo>
                  <a:lnTo>
                    <a:pt x="403" y="2070"/>
                  </a:lnTo>
                  <a:lnTo>
                    <a:pt x="398" y="2072"/>
                  </a:lnTo>
                  <a:lnTo>
                    <a:pt x="394" y="2075"/>
                  </a:lnTo>
                  <a:lnTo>
                    <a:pt x="390" y="2078"/>
                  </a:lnTo>
                  <a:lnTo>
                    <a:pt x="381" y="2087"/>
                  </a:lnTo>
                  <a:lnTo>
                    <a:pt x="375" y="2095"/>
                  </a:lnTo>
                  <a:lnTo>
                    <a:pt x="368" y="2103"/>
                  </a:lnTo>
                  <a:lnTo>
                    <a:pt x="361" y="2112"/>
                  </a:lnTo>
                  <a:lnTo>
                    <a:pt x="351" y="2118"/>
                  </a:lnTo>
                  <a:lnTo>
                    <a:pt x="342" y="2122"/>
                  </a:lnTo>
                  <a:lnTo>
                    <a:pt x="332" y="2125"/>
                  </a:lnTo>
                  <a:lnTo>
                    <a:pt x="322" y="2126"/>
                  </a:lnTo>
                  <a:lnTo>
                    <a:pt x="310" y="2126"/>
                  </a:lnTo>
                  <a:lnTo>
                    <a:pt x="299" y="2124"/>
                  </a:lnTo>
                  <a:lnTo>
                    <a:pt x="288" y="2122"/>
                  </a:lnTo>
                  <a:lnTo>
                    <a:pt x="279" y="2120"/>
                  </a:lnTo>
                  <a:lnTo>
                    <a:pt x="274" y="2120"/>
                  </a:lnTo>
                  <a:lnTo>
                    <a:pt x="268" y="2121"/>
                  </a:lnTo>
                  <a:lnTo>
                    <a:pt x="262" y="2122"/>
                  </a:lnTo>
                  <a:lnTo>
                    <a:pt x="256" y="2125"/>
                  </a:lnTo>
                  <a:lnTo>
                    <a:pt x="246" y="2132"/>
                  </a:lnTo>
                  <a:lnTo>
                    <a:pt x="237" y="2137"/>
                  </a:lnTo>
                  <a:lnTo>
                    <a:pt x="231" y="2140"/>
                  </a:lnTo>
                  <a:lnTo>
                    <a:pt x="225" y="2141"/>
                  </a:lnTo>
                  <a:lnTo>
                    <a:pt x="223" y="2140"/>
                  </a:lnTo>
                  <a:lnTo>
                    <a:pt x="222" y="2137"/>
                  </a:lnTo>
                  <a:lnTo>
                    <a:pt x="222" y="2132"/>
                  </a:lnTo>
                  <a:lnTo>
                    <a:pt x="222" y="2127"/>
                  </a:lnTo>
                  <a:lnTo>
                    <a:pt x="223" y="2114"/>
                  </a:lnTo>
                  <a:lnTo>
                    <a:pt x="222" y="2103"/>
                  </a:lnTo>
                  <a:lnTo>
                    <a:pt x="217" y="2094"/>
                  </a:lnTo>
                  <a:lnTo>
                    <a:pt x="210" y="2084"/>
                  </a:lnTo>
                  <a:lnTo>
                    <a:pt x="203" y="2076"/>
                  </a:lnTo>
                  <a:lnTo>
                    <a:pt x="197" y="2070"/>
                  </a:lnTo>
                  <a:lnTo>
                    <a:pt x="192" y="2067"/>
                  </a:lnTo>
                  <a:lnTo>
                    <a:pt x="186" y="2063"/>
                  </a:lnTo>
                  <a:lnTo>
                    <a:pt x="185" y="2061"/>
                  </a:lnTo>
                  <a:lnTo>
                    <a:pt x="184" y="2058"/>
                  </a:lnTo>
                  <a:lnTo>
                    <a:pt x="183" y="2055"/>
                  </a:lnTo>
                  <a:lnTo>
                    <a:pt x="184" y="2051"/>
                  </a:lnTo>
                  <a:lnTo>
                    <a:pt x="187" y="2042"/>
                  </a:lnTo>
                  <a:lnTo>
                    <a:pt x="190" y="2029"/>
                  </a:lnTo>
                  <a:lnTo>
                    <a:pt x="191" y="2021"/>
                  </a:lnTo>
                  <a:lnTo>
                    <a:pt x="191" y="2014"/>
                  </a:lnTo>
                  <a:lnTo>
                    <a:pt x="191" y="2007"/>
                  </a:lnTo>
                  <a:lnTo>
                    <a:pt x="190" y="1999"/>
                  </a:lnTo>
                  <a:lnTo>
                    <a:pt x="187" y="1993"/>
                  </a:lnTo>
                  <a:lnTo>
                    <a:pt x="184" y="1987"/>
                  </a:lnTo>
                  <a:lnTo>
                    <a:pt x="180" y="1982"/>
                  </a:lnTo>
                  <a:lnTo>
                    <a:pt x="177" y="1977"/>
                  </a:lnTo>
                  <a:lnTo>
                    <a:pt x="172" y="1971"/>
                  </a:lnTo>
                  <a:lnTo>
                    <a:pt x="170" y="1966"/>
                  </a:lnTo>
                  <a:lnTo>
                    <a:pt x="166" y="1957"/>
                  </a:lnTo>
                  <a:lnTo>
                    <a:pt x="165" y="1948"/>
                  </a:lnTo>
                  <a:lnTo>
                    <a:pt x="165" y="1942"/>
                  </a:lnTo>
                  <a:lnTo>
                    <a:pt x="165" y="1937"/>
                  </a:lnTo>
                  <a:lnTo>
                    <a:pt x="166" y="1932"/>
                  </a:lnTo>
                  <a:lnTo>
                    <a:pt x="168" y="1929"/>
                  </a:lnTo>
                  <a:lnTo>
                    <a:pt x="172" y="1920"/>
                  </a:lnTo>
                  <a:lnTo>
                    <a:pt x="178" y="1912"/>
                  </a:lnTo>
                  <a:lnTo>
                    <a:pt x="183" y="1904"/>
                  </a:lnTo>
                  <a:lnTo>
                    <a:pt x="189" y="1895"/>
                  </a:lnTo>
                  <a:lnTo>
                    <a:pt x="192" y="1886"/>
                  </a:lnTo>
                  <a:lnTo>
                    <a:pt x="195" y="1874"/>
                  </a:lnTo>
                  <a:lnTo>
                    <a:pt x="197" y="1851"/>
                  </a:lnTo>
                  <a:lnTo>
                    <a:pt x="201" y="1830"/>
                  </a:lnTo>
                  <a:lnTo>
                    <a:pt x="202" y="1822"/>
                  </a:lnTo>
                  <a:lnTo>
                    <a:pt x="205" y="1813"/>
                  </a:lnTo>
                  <a:lnTo>
                    <a:pt x="209" y="1806"/>
                  </a:lnTo>
                  <a:lnTo>
                    <a:pt x="212" y="1800"/>
                  </a:lnTo>
                  <a:lnTo>
                    <a:pt x="228" y="1790"/>
                  </a:lnTo>
                  <a:lnTo>
                    <a:pt x="247" y="1778"/>
                  </a:lnTo>
                  <a:lnTo>
                    <a:pt x="256" y="1772"/>
                  </a:lnTo>
                  <a:lnTo>
                    <a:pt x="265" y="1766"/>
                  </a:lnTo>
                  <a:lnTo>
                    <a:pt x="271" y="1761"/>
                  </a:lnTo>
                  <a:lnTo>
                    <a:pt x="274" y="1755"/>
                  </a:lnTo>
                  <a:lnTo>
                    <a:pt x="275" y="1749"/>
                  </a:lnTo>
                  <a:lnTo>
                    <a:pt x="275" y="1744"/>
                  </a:lnTo>
                  <a:lnTo>
                    <a:pt x="273" y="1741"/>
                  </a:lnTo>
                  <a:lnTo>
                    <a:pt x="271" y="1737"/>
                  </a:lnTo>
                  <a:lnTo>
                    <a:pt x="266" y="1736"/>
                  </a:lnTo>
                  <a:lnTo>
                    <a:pt x="261" y="1735"/>
                  </a:lnTo>
                  <a:lnTo>
                    <a:pt x="255" y="1735"/>
                  </a:lnTo>
                  <a:lnTo>
                    <a:pt x="248" y="1736"/>
                  </a:lnTo>
                  <a:lnTo>
                    <a:pt x="234" y="1741"/>
                  </a:lnTo>
                  <a:lnTo>
                    <a:pt x="222" y="1746"/>
                  </a:lnTo>
                  <a:lnTo>
                    <a:pt x="210" y="1750"/>
                  </a:lnTo>
                  <a:lnTo>
                    <a:pt x="197" y="1753"/>
                  </a:lnTo>
                  <a:lnTo>
                    <a:pt x="190" y="1753"/>
                  </a:lnTo>
                  <a:lnTo>
                    <a:pt x="185" y="1750"/>
                  </a:lnTo>
                  <a:lnTo>
                    <a:pt x="181" y="1747"/>
                  </a:lnTo>
                  <a:lnTo>
                    <a:pt x="179" y="1743"/>
                  </a:lnTo>
                  <a:lnTo>
                    <a:pt x="179" y="1738"/>
                  </a:lnTo>
                  <a:lnTo>
                    <a:pt x="180" y="1733"/>
                  </a:lnTo>
                  <a:lnTo>
                    <a:pt x="183" y="1728"/>
                  </a:lnTo>
                  <a:lnTo>
                    <a:pt x="187" y="1722"/>
                  </a:lnTo>
                  <a:lnTo>
                    <a:pt x="197" y="1712"/>
                  </a:lnTo>
                  <a:lnTo>
                    <a:pt x="203" y="1704"/>
                  </a:lnTo>
                  <a:lnTo>
                    <a:pt x="204" y="1699"/>
                  </a:lnTo>
                  <a:lnTo>
                    <a:pt x="205" y="1695"/>
                  </a:lnTo>
                  <a:lnTo>
                    <a:pt x="205" y="1690"/>
                  </a:lnTo>
                  <a:lnTo>
                    <a:pt x="204" y="1685"/>
                  </a:lnTo>
                  <a:lnTo>
                    <a:pt x="202" y="1675"/>
                  </a:lnTo>
                  <a:lnTo>
                    <a:pt x="203" y="1666"/>
                  </a:lnTo>
                  <a:lnTo>
                    <a:pt x="204" y="1661"/>
                  </a:lnTo>
                  <a:lnTo>
                    <a:pt x="205" y="1656"/>
                  </a:lnTo>
                  <a:lnTo>
                    <a:pt x="208" y="1653"/>
                  </a:lnTo>
                  <a:lnTo>
                    <a:pt x="212" y="1648"/>
                  </a:lnTo>
                  <a:lnTo>
                    <a:pt x="215" y="1642"/>
                  </a:lnTo>
                  <a:lnTo>
                    <a:pt x="218" y="1636"/>
                  </a:lnTo>
                  <a:lnTo>
                    <a:pt x="220" y="1629"/>
                  </a:lnTo>
                  <a:lnTo>
                    <a:pt x="221" y="1621"/>
                  </a:lnTo>
                  <a:lnTo>
                    <a:pt x="222" y="1605"/>
                  </a:lnTo>
                  <a:lnTo>
                    <a:pt x="221" y="1593"/>
                  </a:lnTo>
                  <a:lnTo>
                    <a:pt x="220" y="1589"/>
                  </a:lnTo>
                  <a:lnTo>
                    <a:pt x="216" y="1584"/>
                  </a:lnTo>
                  <a:lnTo>
                    <a:pt x="212" y="1580"/>
                  </a:lnTo>
                  <a:lnTo>
                    <a:pt x="208" y="1577"/>
                  </a:lnTo>
                  <a:lnTo>
                    <a:pt x="202" y="1573"/>
                  </a:lnTo>
                  <a:lnTo>
                    <a:pt x="195" y="1570"/>
                  </a:lnTo>
                  <a:lnTo>
                    <a:pt x="187" y="1567"/>
                  </a:lnTo>
                  <a:lnTo>
                    <a:pt x="178" y="1566"/>
                  </a:lnTo>
                  <a:lnTo>
                    <a:pt x="159" y="1564"/>
                  </a:lnTo>
                  <a:lnTo>
                    <a:pt x="142" y="1559"/>
                  </a:lnTo>
                  <a:lnTo>
                    <a:pt x="135" y="1555"/>
                  </a:lnTo>
                  <a:lnTo>
                    <a:pt x="129" y="1552"/>
                  </a:lnTo>
                  <a:lnTo>
                    <a:pt x="124" y="1547"/>
                  </a:lnTo>
                  <a:lnTo>
                    <a:pt x="121" y="1541"/>
                  </a:lnTo>
                  <a:lnTo>
                    <a:pt x="118" y="1534"/>
                  </a:lnTo>
                  <a:lnTo>
                    <a:pt x="117" y="1527"/>
                  </a:lnTo>
                  <a:lnTo>
                    <a:pt x="115" y="1517"/>
                  </a:lnTo>
                  <a:lnTo>
                    <a:pt x="115" y="1508"/>
                  </a:lnTo>
                  <a:lnTo>
                    <a:pt x="115" y="1498"/>
                  </a:lnTo>
                  <a:lnTo>
                    <a:pt x="116" y="1489"/>
                  </a:lnTo>
                  <a:lnTo>
                    <a:pt x="120" y="1478"/>
                  </a:lnTo>
                  <a:lnTo>
                    <a:pt x="123" y="1470"/>
                  </a:lnTo>
                  <a:lnTo>
                    <a:pt x="133" y="1453"/>
                  </a:lnTo>
                  <a:lnTo>
                    <a:pt x="140" y="1439"/>
                  </a:lnTo>
                  <a:lnTo>
                    <a:pt x="142" y="1432"/>
                  </a:lnTo>
                  <a:lnTo>
                    <a:pt x="143" y="1426"/>
                  </a:lnTo>
                  <a:lnTo>
                    <a:pt x="145" y="1421"/>
                  </a:lnTo>
                  <a:lnTo>
                    <a:pt x="143" y="1415"/>
                  </a:lnTo>
                  <a:lnTo>
                    <a:pt x="141" y="1410"/>
                  </a:lnTo>
                  <a:lnTo>
                    <a:pt x="139" y="1406"/>
                  </a:lnTo>
                  <a:lnTo>
                    <a:pt x="134" y="1401"/>
                  </a:lnTo>
                  <a:lnTo>
                    <a:pt x="130" y="1395"/>
                  </a:lnTo>
                  <a:lnTo>
                    <a:pt x="121" y="1385"/>
                  </a:lnTo>
                  <a:lnTo>
                    <a:pt x="111" y="1377"/>
                  </a:lnTo>
                  <a:lnTo>
                    <a:pt x="103" y="1368"/>
                  </a:lnTo>
                  <a:lnTo>
                    <a:pt x="94" y="1357"/>
                  </a:lnTo>
                  <a:lnTo>
                    <a:pt x="91" y="1351"/>
                  </a:lnTo>
                  <a:lnTo>
                    <a:pt x="89" y="1346"/>
                  </a:lnTo>
                  <a:lnTo>
                    <a:pt x="88" y="1340"/>
                  </a:lnTo>
                  <a:lnTo>
                    <a:pt x="89" y="1333"/>
                  </a:lnTo>
                  <a:lnTo>
                    <a:pt x="94" y="1321"/>
                  </a:lnTo>
                  <a:lnTo>
                    <a:pt x="102" y="1308"/>
                  </a:lnTo>
                  <a:lnTo>
                    <a:pt x="108" y="1296"/>
                  </a:lnTo>
                  <a:lnTo>
                    <a:pt x="111" y="1287"/>
                  </a:lnTo>
                  <a:lnTo>
                    <a:pt x="113" y="1277"/>
                  </a:lnTo>
                  <a:lnTo>
                    <a:pt x="113" y="1265"/>
                  </a:lnTo>
                  <a:lnTo>
                    <a:pt x="113" y="1254"/>
                  </a:lnTo>
                  <a:lnTo>
                    <a:pt x="114" y="1243"/>
                  </a:lnTo>
                  <a:lnTo>
                    <a:pt x="114" y="1238"/>
                  </a:lnTo>
                  <a:lnTo>
                    <a:pt x="114" y="1235"/>
                  </a:lnTo>
                  <a:lnTo>
                    <a:pt x="113" y="1232"/>
                  </a:lnTo>
                  <a:lnTo>
                    <a:pt x="111" y="1230"/>
                  </a:lnTo>
                  <a:lnTo>
                    <a:pt x="109" y="1229"/>
                  </a:lnTo>
                  <a:lnTo>
                    <a:pt x="107" y="1229"/>
                  </a:lnTo>
                  <a:lnTo>
                    <a:pt x="103" y="1230"/>
                  </a:lnTo>
                  <a:lnTo>
                    <a:pt x="99" y="1231"/>
                  </a:lnTo>
                  <a:lnTo>
                    <a:pt x="89" y="1236"/>
                  </a:lnTo>
                  <a:lnTo>
                    <a:pt x="78" y="1242"/>
                  </a:lnTo>
                  <a:lnTo>
                    <a:pt x="66" y="1246"/>
                  </a:lnTo>
                  <a:lnTo>
                    <a:pt x="57" y="1251"/>
                  </a:lnTo>
                  <a:lnTo>
                    <a:pt x="51" y="1252"/>
                  </a:lnTo>
                  <a:lnTo>
                    <a:pt x="46" y="1252"/>
                  </a:lnTo>
                  <a:lnTo>
                    <a:pt x="40" y="1251"/>
                  </a:lnTo>
                  <a:lnTo>
                    <a:pt x="35" y="1249"/>
                  </a:lnTo>
                  <a:lnTo>
                    <a:pt x="29" y="1246"/>
                  </a:lnTo>
                  <a:lnTo>
                    <a:pt x="26" y="1244"/>
                  </a:lnTo>
                  <a:lnTo>
                    <a:pt x="22" y="1242"/>
                  </a:lnTo>
                  <a:lnTo>
                    <a:pt x="20" y="1238"/>
                  </a:lnTo>
                  <a:lnTo>
                    <a:pt x="20" y="1235"/>
                  </a:lnTo>
                  <a:lnTo>
                    <a:pt x="21" y="1232"/>
                  </a:lnTo>
                  <a:lnTo>
                    <a:pt x="23" y="1230"/>
                  </a:lnTo>
                  <a:lnTo>
                    <a:pt x="27" y="1226"/>
                  </a:lnTo>
                  <a:lnTo>
                    <a:pt x="29" y="1224"/>
                  </a:lnTo>
                  <a:lnTo>
                    <a:pt x="29" y="1220"/>
                  </a:lnTo>
                  <a:lnTo>
                    <a:pt x="29" y="1217"/>
                  </a:lnTo>
                  <a:lnTo>
                    <a:pt x="28" y="1214"/>
                  </a:lnTo>
                  <a:lnTo>
                    <a:pt x="27" y="1211"/>
                  </a:lnTo>
                  <a:lnTo>
                    <a:pt x="25" y="1208"/>
                  </a:lnTo>
                  <a:lnTo>
                    <a:pt x="22" y="1207"/>
                  </a:lnTo>
                  <a:lnTo>
                    <a:pt x="19" y="1207"/>
                  </a:lnTo>
                  <a:lnTo>
                    <a:pt x="15" y="1208"/>
                  </a:lnTo>
                  <a:lnTo>
                    <a:pt x="13" y="1207"/>
                  </a:lnTo>
                  <a:lnTo>
                    <a:pt x="10" y="1207"/>
                  </a:lnTo>
                  <a:lnTo>
                    <a:pt x="9" y="1205"/>
                  </a:lnTo>
                  <a:lnTo>
                    <a:pt x="8" y="1201"/>
                  </a:lnTo>
                  <a:lnTo>
                    <a:pt x="8" y="1196"/>
                  </a:lnTo>
                  <a:lnTo>
                    <a:pt x="12" y="1187"/>
                  </a:lnTo>
                  <a:lnTo>
                    <a:pt x="16" y="1179"/>
                  </a:lnTo>
                  <a:lnTo>
                    <a:pt x="17" y="1176"/>
                  </a:lnTo>
                  <a:lnTo>
                    <a:pt x="19" y="1175"/>
                  </a:lnTo>
                  <a:lnTo>
                    <a:pt x="17" y="1173"/>
                  </a:lnTo>
                  <a:lnTo>
                    <a:pt x="16" y="1172"/>
                  </a:lnTo>
                  <a:lnTo>
                    <a:pt x="14" y="1170"/>
                  </a:lnTo>
                  <a:lnTo>
                    <a:pt x="9" y="1169"/>
                  </a:lnTo>
                  <a:lnTo>
                    <a:pt x="7" y="1169"/>
                  </a:lnTo>
                  <a:lnTo>
                    <a:pt x="4" y="1167"/>
                  </a:lnTo>
                  <a:lnTo>
                    <a:pt x="2" y="1164"/>
                  </a:lnTo>
                  <a:lnTo>
                    <a:pt x="1" y="1161"/>
                  </a:lnTo>
                  <a:lnTo>
                    <a:pt x="0" y="1156"/>
                  </a:lnTo>
                  <a:lnTo>
                    <a:pt x="1" y="1150"/>
                  </a:lnTo>
                  <a:lnTo>
                    <a:pt x="1" y="1144"/>
                  </a:lnTo>
                  <a:lnTo>
                    <a:pt x="3" y="1137"/>
                  </a:lnTo>
                  <a:lnTo>
                    <a:pt x="7" y="1129"/>
                  </a:lnTo>
                  <a:lnTo>
                    <a:pt x="12" y="1119"/>
                  </a:lnTo>
                  <a:lnTo>
                    <a:pt x="17" y="1111"/>
                  </a:lnTo>
                  <a:lnTo>
                    <a:pt x="23" y="1103"/>
                  </a:lnTo>
                  <a:lnTo>
                    <a:pt x="36" y="1088"/>
                  </a:lnTo>
                  <a:lnTo>
                    <a:pt x="48" y="1078"/>
                  </a:lnTo>
                  <a:lnTo>
                    <a:pt x="52" y="1074"/>
                  </a:lnTo>
                  <a:lnTo>
                    <a:pt x="54" y="1067"/>
                  </a:lnTo>
                  <a:lnTo>
                    <a:pt x="57" y="1060"/>
                  </a:lnTo>
                  <a:lnTo>
                    <a:pt x="57" y="1051"/>
                  </a:lnTo>
                  <a:lnTo>
                    <a:pt x="57" y="1032"/>
                  </a:lnTo>
                  <a:lnTo>
                    <a:pt x="57" y="1016"/>
                  </a:lnTo>
                  <a:lnTo>
                    <a:pt x="55" y="1009"/>
                  </a:lnTo>
                  <a:lnTo>
                    <a:pt x="57" y="1002"/>
                  </a:lnTo>
                  <a:lnTo>
                    <a:pt x="58" y="994"/>
                  </a:lnTo>
                  <a:lnTo>
                    <a:pt x="59" y="988"/>
                  </a:lnTo>
                  <a:lnTo>
                    <a:pt x="61" y="984"/>
                  </a:lnTo>
                  <a:lnTo>
                    <a:pt x="65" y="979"/>
                  </a:lnTo>
                  <a:lnTo>
                    <a:pt x="70" y="975"/>
                  </a:lnTo>
                  <a:lnTo>
                    <a:pt x="76" y="971"/>
                  </a:lnTo>
                  <a:lnTo>
                    <a:pt x="89" y="965"/>
                  </a:lnTo>
                  <a:lnTo>
                    <a:pt x="102" y="961"/>
                  </a:lnTo>
                  <a:lnTo>
                    <a:pt x="116" y="956"/>
                  </a:lnTo>
                  <a:lnTo>
                    <a:pt x="130" y="953"/>
                  </a:lnTo>
                  <a:lnTo>
                    <a:pt x="145" y="949"/>
                  </a:lnTo>
                  <a:lnTo>
                    <a:pt x="158" y="945"/>
                  </a:lnTo>
                  <a:lnTo>
                    <a:pt x="162" y="942"/>
                  </a:lnTo>
                  <a:lnTo>
                    <a:pt x="166" y="939"/>
                  </a:lnTo>
                  <a:lnTo>
                    <a:pt x="170" y="936"/>
                  </a:lnTo>
                  <a:lnTo>
                    <a:pt x="172" y="934"/>
                  </a:lnTo>
                  <a:lnTo>
                    <a:pt x="172" y="930"/>
                  </a:lnTo>
                  <a:lnTo>
                    <a:pt x="171" y="927"/>
                  </a:lnTo>
                  <a:lnTo>
                    <a:pt x="170" y="922"/>
                  </a:lnTo>
                  <a:lnTo>
                    <a:pt x="167" y="917"/>
                  </a:lnTo>
                  <a:lnTo>
                    <a:pt x="162" y="908"/>
                  </a:lnTo>
                  <a:lnTo>
                    <a:pt x="158" y="901"/>
                  </a:lnTo>
                  <a:lnTo>
                    <a:pt x="154" y="893"/>
                  </a:lnTo>
                  <a:lnTo>
                    <a:pt x="153" y="887"/>
                  </a:lnTo>
                  <a:lnTo>
                    <a:pt x="153" y="884"/>
                  </a:lnTo>
                  <a:lnTo>
                    <a:pt x="155" y="882"/>
                  </a:lnTo>
                  <a:lnTo>
                    <a:pt x="158" y="880"/>
                  </a:lnTo>
                  <a:lnTo>
                    <a:pt x="162" y="880"/>
                  </a:lnTo>
                  <a:lnTo>
                    <a:pt x="172" y="879"/>
                  </a:lnTo>
                  <a:lnTo>
                    <a:pt x="180" y="877"/>
                  </a:lnTo>
                  <a:lnTo>
                    <a:pt x="185" y="874"/>
                  </a:lnTo>
                  <a:lnTo>
                    <a:pt x="189" y="871"/>
                  </a:lnTo>
                  <a:lnTo>
                    <a:pt x="192" y="867"/>
                  </a:lnTo>
                  <a:lnTo>
                    <a:pt x="197" y="864"/>
                  </a:lnTo>
                  <a:lnTo>
                    <a:pt x="205" y="852"/>
                  </a:lnTo>
                  <a:lnTo>
                    <a:pt x="217" y="840"/>
                  </a:lnTo>
                  <a:lnTo>
                    <a:pt x="229" y="829"/>
                  </a:lnTo>
                  <a:lnTo>
                    <a:pt x="239" y="819"/>
                  </a:lnTo>
                  <a:lnTo>
                    <a:pt x="246" y="809"/>
                  </a:lnTo>
                  <a:lnTo>
                    <a:pt x="249" y="802"/>
                  </a:lnTo>
                  <a:lnTo>
                    <a:pt x="250" y="795"/>
                  </a:lnTo>
                  <a:lnTo>
                    <a:pt x="249" y="788"/>
                  </a:lnTo>
                  <a:lnTo>
                    <a:pt x="248" y="784"/>
                  </a:lnTo>
                  <a:lnTo>
                    <a:pt x="246" y="782"/>
                  </a:lnTo>
                  <a:lnTo>
                    <a:pt x="242" y="778"/>
                  </a:lnTo>
                  <a:lnTo>
                    <a:pt x="239" y="776"/>
                  </a:lnTo>
                  <a:lnTo>
                    <a:pt x="231" y="772"/>
                  </a:lnTo>
                  <a:lnTo>
                    <a:pt x="224" y="770"/>
                  </a:lnTo>
                  <a:lnTo>
                    <a:pt x="221" y="767"/>
                  </a:lnTo>
                  <a:lnTo>
                    <a:pt x="220" y="766"/>
                  </a:lnTo>
                  <a:lnTo>
                    <a:pt x="218" y="763"/>
                  </a:lnTo>
                  <a:lnTo>
                    <a:pt x="217" y="760"/>
                  </a:lnTo>
                  <a:lnTo>
                    <a:pt x="218" y="758"/>
                  </a:lnTo>
                  <a:lnTo>
                    <a:pt x="220" y="756"/>
                  </a:lnTo>
                  <a:lnTo>
                    <a:pt x="221" y="753"/>
                  </a:lnTo>
                  <a:lnTo>
                    <a:pt x="223" y="752"/>
                  </a:lnTo>
                  <a:lnTo>
                    <a:pt x="227" y="751"/>
                  </a:lnTo>
                  <a:lnTo>
                    <a:pt x="229" y="748"/>
                  </a:lnTo>
                  <a:lnTo>
                    <a:pt x="231" y="746"/>
                  </a:lnTo>
                  <a:lnTo>
                    <a:pt x="233" y="742"/>
                  </a:lnTo>
                  <a:lnTo>
                    <a:pt x="233" y="740"/>
                  </a:lnTo>
                  <a:lnTo>
                    <a:pt x="233" y="737"/>
                  </a:lnTo>
                  <a:lnTo>
                    <a:pt x="230" y="734"/>
                  </a:lnTo>
                  <a:lnTo>
                    <a:pt x="228" y="732"/>
                  </a:lnTo>
                  <a:lnTo>
                    <a:pt x="220" y="727"/>
                  </a:lnTo>
                  <a:lnTo>
                    <a:pt x="210" y="723"/>
                  </a:lnTo>
                  <a:lnTo>
                    <a:pt x="202" y="719"/>
                  </a:lnTo>
                  <a:lnTo>
                    <a:pt x="193" y="713"/>
                  </a:lnTo>
                  <a:lnTo>
                    <a:pt x="191" y="709"/>
                  </a:lnTo>
                  <a:lnTo>
                    <a:pt x="190" y="704"/>
                  </a:lnTo>
                  <a:lnTo>
                    <a:pt x="189" y="700"/>
                  </a:lnTo>
                  <a:lnTo>
                    <a:pt x="189" y="694"/>
                  </a:lnTo>
                  <a:lnTo>
                    <a:pt x="190" y="682"/>
                  </a:lnTo>
                  <a:lnTo>
                    <a:pt x="193" y="671"/>
                  </a:lnTo>
                  <a:lnTo>
                    <a:pt x="196" y="657"/>
                  </a:lnTo>
                  <a:lnTo>
                    <a:pt x="198" y="640"/>
                  </a:lnTo>
                  <a:lnTo>
                    <a:pt x="199" y="624"/>
                  </a:lnTo>
                  <a:lnTo>
                    <a:pt x="199" y="612"/>
                  </a:lnTo>
                  <a:lnTo>
                    <a:pt x="198" y="607"/>
                  </a:lnTo>
                  <a:lnTo>
                    <a:pt x="198" y="603"/>
                  </a:lnTo>
                  <a:lnTo>
                    <a:pt x="196" y="600"/>
                  </a:lnTo>
                  <a:lnTo>
                    <a:pt x="193" y="596"/>
                  </a:lnTo>
                  <a:lnTo>
                    <a:pt x="191" y="594"/>
                  </a:lnTo>
                  <a:lnTo>
                    <a:pt x="187" y="592"/>
                  </a:lnTo>
                  <a:lnTo>
                    <a:pt x="184" y="590"/>
                  </a:lnTo>
                  <a:lnTo>
                    <a:pt x="179" y="590"/>
                  </a:lnTo>
                  <a:lnTo>
                    <a:pt x="176" y="590"/>
                  </a:lnTo>
                  <a:lnTo>
                    <a:pt x="172" y="589"/>
                  </a:lnTo>
                  <a:lnTo>
                    <a:pt x="170" y="588"/>
                  </a:lnTo>
                  <a:lnTo>
                    <a:pt x="167" y="586"/>
                  </a:lnTo>
                  <a:lnTo>
                    <a:pt x="164" y="580"/>
                  </a:lnTo>
                  <a:lnTo>
                    <a:pt x="160" y="574"/>
                  </a:lnTo>
                  <a:lnTo>
                    <a:pt x="155" y="567"/>
                  </a:lnTo>
                  <a:lnTo>
                    <a:pt x="147" y="558"/>
                  </a:lnTo>
                  <a:lnTo>
                    <a:pt x="139" y="551"/>
                  </a:lnTo>
                  <a:lnTo>
                    <a:pt x="132" y="546"/>
                  </a:lnTo>
                  <a:lnTo>
                    <a:pt x="128" y="545"/>
                  </a:lnTo>
                  <a:lnTo>
                    <a:pt x="126" y="543"/>
                  </a:lnTo>
                  <a:lnTo>
                    <a:pt x="123" y="540"/>
                  </a:lnTo>
                  <a:lnTo>
                    <a:pt x="122" y="537"/>
                  </a:lnTo>
                  <a:lnTo>
                    <a:pt x="120" y="530"/>
                  </a:lnTo>
                  <a:lnTo>
                    <a:pt x="118" y="521"/>
                  </a:lnTo>
                  <a:lnTo>
                    <a:pt x="117" y="513"/>
                  </a:lnTo>
                  <a:lnTo>
                    <a:pt x="117" y="502"/>
                  </a:lnTo>
                  <a:lnTo>
                    <a:pt x="118" y="498"/>
                  </a:lnTo>
                  <a:lnTo>
                    <a:pt x="120" y="492"/>
                  </a:lnTo>
                  <a:lnTo>
                    <a:pt x="122" y="486"/>
                  </a:lnTo>
                  <a:lnTo>
                    <a:pt x="126" y="480"/>
                  </a:lnTo>
                  <a:lnTo>
                    <a:pt x="145" y="461"/>
                  </a:lnTo>
                  <a:lnTo>
                    <a:pt x="160" y="445"/>
                  </a:lnTo>
                  <a:lnTo>
                    <a:pt x="162" y="442"/>
                  </a:lnTo>
                  <a:lnTo>
                    <a:pt x="166" y="438"/>
                  </a:lnTo>
                  <a:lnTo>
                    <a:pt x="168" y="436"/>
                  </a:lnTo>
                  <a:lnTo>
                    <a:pt x="172" y="433"/>
                  </a:lnTo>
                  <a:lnTo>
                    <a:pt x="180" y="431"/>
                  </a:lnTo>
                  <a:lnTo>
                    <a:pt x="189" y="429"/>
                  </a:lnTo>
                  <a:lnTo>
                    <a:pt x="199" y="427"/>
                  </a:lnTo>
                  <a:lnTo>
                    <a:pt x="209" y="426"/>
                  </a:lnTo>
                  <a:lnTo>
                    <a:pt x="214" y="425"/>
                  </a:lnTo>
                  <a:lnTo>
                    <a:pt x="218" y="423"/>
                  </a:lnTo>
                  <a:lnTo>
                    <a:pt x="222" y="419"/>
                  </a:lnTo>
                  <a:lnTo>
                    <a:pt x="224" y="413"/>
                  </a:lnTo>
                  <a:lnTo>
                    <a:pt x="228" y="401"/>
                  </a:lnTo>
                  <a:lnTo>
                    <a:pt x="229" y="389"/>
                  </a:lnTo>
                  <a:lnTo>
                    <a:pt x="230" y="384"/>
                  </a:lnTo>
                  <a:lnTo>
                    <a:pt x="231" y="379"/>
                  </a:lnTo>
                  <a:lnTo>
                    <a:pt x="234" y="375"/>
                  </a:lnTo>
                  <a:lnTo>
                    <a:pt x="236" y="373"/>
                  </a:lnTo>
                  <a:lnTo>
                    <a:pt x="241" y="370"/>
                  </a:lnTo>
                  <a:lnTo>
                    <a:pt x="246" y="370"/>
                  </a:lnTo>
                  <a:lnTo>
                    <a:pt x="250" y="370"/>
                  </a:lnTo>
                  <a:lnTo>
                    <a:pt x="256" y="370"/>
                  </a:lnTo>
                  <a:lnTo>
                    <a:pt x="267" y="372"/>
                  </a:lnTo>
                  <a:lnTo>
                    <a:pt x="277" y="375"/>
                  </a:lnTo>
                  <a:lnTo>
                    <a:pt x="288" y="376"/>
                  </a:lnTo>
                  <a:lnTo>
                    <a:pt x="305" y="378"/>
                  </a:lnTo>
                  <a:lnTo>
                    <a:pt x="313" y="376"/>
                  </a:lnTo>
                  <a:lnTo>
                    <a:pt x="323" y="375"/>
                  </a:lnTo>
                  <a:lnTo>
                    <a:pt x="331" y="373"/>
                  </a:lnTo>
                  <a:lnTo>
                    <a:pt x="338" y="370"/>
                  </a:lnTo>
                  <a:lnTo>
                    <a:pt x="350" y="362"/>
                  </a:lnTo>
                  <a:lnTo>
                    <a:pt x="361" y="353"/>
                  </a:lnTo>
                  <a:lnTo>
                    <a:pt x="368" y="348"/>
                  </a:lnTo>
                  <a:lnTo>
                    <a:pt x="374" y="344"/>
                  </a:lnTo>
                  <a:lnTo>
                    <a:pt x="382" y="343"/>
                  </a:lnTo>
                  <a:lnTo>
                    <a:pt x="391" y="344"/>
                  </a:lnTo>
                  <a:lnTo>
                    <a:pt x="399" y="345"/>
                  </a:lnTo>
                  <a:lnTo>
                    <a:pt x="407" y="347"/>
                  </a:lnTo>
                  <a:lnTo>
                    <a:pt x="416" y="347"/>
                  </a:lnTo>
                  <a:lnTo>
                    <a:pt x="424" y="345"/>
                  </a:lnTo>
                  <a:lnTo>
                    <a:pt x="438" y="342"/>
                  </a:lnTo>
                  <a:lnTo>
                    <a:pt x="453" y="337"/>
                  </a:lnTo>
                  <a:lnTo>
                    <a:pt x="458" y="334"/>
                  </a:lnTo>
                  <a:lnTo>
                    <a:pt x="464" y="330"/>
                  </a:lnTo>
                  <a:lnTo>
                    <a:pt x="469" y="326"/>
                  </a:lnTo>
                  <a:lnTo>
                    <a:pt x="472" y="324"/>
                  </a:lnTo>
                  <a:lnTo>
                    <a:pt x="473" y="321"/>
                  </a:lnTo>
                  <a:lnTo>
                    <a:pt x="473" y="318"/>
                  </a:lnTo>
                  <a:lnTo>
                    <a:pt x="469" y="316"/>
                  </a:lnTo>
                  <a:lnTo>
                    <a:pt x="464" y="315"/>
                  </a:lnTo>
                  <a:lnTo>
                    <a:pt x="458" y="313"/>
                  </a:lnTo>
                  <a:lnTo>
                    <a:pt x="454" y="311"/>
                  </a:lnTo>
                  <a:lnTo>
                    <a:pt x="451" y="309"/>
                  </a:lnTo>
                  <a:lnTo>
                    <a:pt x="450" y="306"/>
                  </a:lnTo>
                  <a:lnTo>
                    <a:pt x="450" y="303"/>
                  </a:lnTo>
                  <a:lnTo>
                    <a:pt x="450" y="300"/>
                  </a:lnTo>
                  <a:lnTo>
                    <a:pt x="451" y="297"/>
                  </a:lnTo>
                  <a:lnTo>
                    <a:pt x="454" y="294"/>
                  </a:lnTo>
                  <a:lnTo>
                    <a:pt x="457" y="290"/>
                  </a:lnTo>
                  <a:lnTo>
                    <a:pt x="462" y="287"/>
                  </a:lnTo>
                  <a:lnTo>
                    <a:pt x="468" y="287"/>
                  </a:lnTo>
                  <a:lnTo>
                    <a:pt x="475" y="290"/>
                  </a:lnTo>
                  <a:lnTo>
                    <a:pt x="479" y="291"/>
                  </a:lnTo>
                  <a:lnTo>
                    <a:pt x="482" y="292"/>
                  </a:lnTo>
                  <a:lnTo>
                    <a:pt x="485" y="292"/>
                  </a:lnTo>
                  <a:lnTo>
                    <a:pt x="486" y="291"/>
                  </a:lnTo>
                  <a:lnTo>
                    <a:pt x="487" y="288"/>
                  </a:lnTo>
                  <a:lnTo>
                    <a:pt x="487" y="286"/>
                  </a:lnTo>
                  <a:lnTo>
                    <a:pt x="486" y="284"/>
                  </a:lnTo>
                  <a:lnTo>
                    <a:pt x="485" y="280"/>
                  </a:lnTo>
                  <a:lnTo>
                    <a:pt x="483" y="277"/>
                  </a:lnTo>
                  <a:lnTo>
                    <a:pt x="483" y="273"/>
                  </a:lnTo>
                  <a:lnTo>
                    <a:pt x="485" y="269"/>
                  </a:lnTo>
                  <a:lnTo>
                    <a:pt x="487" y="267"/>
                  </a:lnTo>
                  <a:lnTo>
                    <a:pt x="492" y="262"/>
                  </a:lnTo>
                  <a:lnTo>
                    <a:pt x="499" y="259"/>
                  </a:lnTo>
                  <a:lnTo>
                    <a:pt x="506" y="258"/>
                  </a:lnTo>
                  <a:lnTo>
                    <a:pt x="516" y="259"/>
                  </a:lnTo>
                  <a:lnTo>
                    <a:pt x="519" y="260"/>
                  </a:lnTo>
                  <a:lnTo>
                    <a:pt x="524" y="262"/>
                  </a:lnTo>
                  <a:lnTo>
                    <a:pt x="529" y="265"/>
                  </a:lnTo>
                  <a:lnTo>
                    <a:pt x="533" y="268"/>
                  </a:lnTo>
                  <a:lnTo>
                    <a:pt x="537" y="272"/>
                  </a:lnTo>
                  <a:lnTo>
                    <a:pt x="542" y="273"/>
                  </a:lnTo>
                  <a:lnTo>
                    <a:pt x="545" y="274"/>
                  </a:lnTo>
                  <a:lnTo>
                    <a:pt x="549" y="273"/>
                  </a:lnTo>
                  <a:lnTo>
                    <a:pt x="552" y="272"/>
                  </a:lnTo>
                  <a:lnTo>
                    <a:pt x="555" y="268"/>
                  </a:lnTo>
                  <a:lnTo>
                    <a:pt x="555" y="265"/>
                  </a:lnTo>
                  <a:lnTo>
                    <a:pt x="556" y="260"/>
                  </a:lnTo>
                  <a:lnTo>
                    <a:pt x="554" y="248"/>
                  </a:lnTo>
                  <a:lnTo>
                    <a:pt x="552" y="235"/>
                  </a:lnTo>
                  <a:lnTo>
                    <a:pt x="550" y="229"/>
                  </a:lnTo>
                  <a:lnTo>
                    <a:pt x="549" y="223"/>
                  </a:lnTo>
                  <a:lnTo>
                    <a:pt x="546" y="218"/>
                  </a:lnTo>
                  <a:lnTo>
                    <a:pt x="544" y="216"/>
                  </a:lnTo>
                  <a:lnTo>
                    <a:pt x="542" y="212"/>
                  </a:lnTo>
                  <a:lnTo>
                    <a:pt x="540" y="210"/>
                  </a:lnTo>
                  <a:lnTo>
                    <a:pt x="539" y="208"/>
                  </a:lnTo>
                  <a:lnTo>
                    <a:pt x="540" y="206"/>
                  </a:lnTo>
                  <a:lnTo>
                    <a:pt x="542" y="204"/>
                  </a:lnTo>
                  <a:lnTo>
                    <a:pt x="544" y="203"/>
                  </a:lnTo>
                  <a:lnTo>
                    <a:pt x="548" y="203"/>
                  </a:lnTo>
                  <a:lnTo>
                    <a:pt x="552" y="203"/>
                  </a:lnTo>
                  <a:lnTo>
                    <a:pt x="564" y="205"/>
                  </a:lnTo>
                  <a:lnTo>
                    <a:pt x="576" y="209"/>
                  </a:lnTo>
                  <a:lnTo>
                    <a:pt x="588" y="212"/>
                  </a:lnTo>
                  <a:lnTo>
                    <a:pt x="595" y="217"/>
                  </a:lnTo>
                  <a:lnTo>
                    <a:pt x="600" y="218"/>
                  </a:lnTo>
                  <a:lnTo>
                    <a:pt x="605" y="219"/>
                  </a:lnTo>
                  <a:lnTo>
                    <a:pt x="611" y="219"/>
                  </a:lnTo>
                  <a:lnTo>
                    <a:pt x="617" y="219"/>
                  </a:lnTo>
                  <a:lnTo>
                    <a:pt x="624" y="218"/>
                  </a:lnTo>
                  <a:lnTo>
                    <a:pt x="630" y="216"/>
                  </a:lnTo>
                  <a:lnTo>
                    <a:pt x="634" y="214"/>
                  </a:lnTo>
                  <a:lnTo>
                    <a:pt x="639" y="210"/>
                  </a:lnTo>
                  <a:lnTo>
                    <a:pt x="645" y="203"/>
                  </a:lnTo>
                  <a:lnTo>
                    <a:pt x="652" y="192"/>
                  </a:lnTo>
                  <a:lnTo>
                    <a:pt x="656" y="185"/>
                  </a:lnTo>
                  <a:lnTo>
                    <a:pt x="659" y="175"/>
                  </a:lnTo>
                  <a:lnTo>
                    <a:pt x="663" y="165"/>
                  </a:lnTo>
                  <a:lnTo>
                    <a:pt x="665" y="152"/>
                  </a:lnTo>
                  <a:lnTo>
                    <a:pt x="669" y="141"/>
                  </a:lnTo>
                  <a:lnTo>
                    <a:pt x="671" y="135"/>
                  </a:lnTo>
                  <a:lnTo>
                    <a:pt x="675" y="132"/>
                  </a:lnTo>
                  <a:lnTo>
                    <a:pt x="678" y="129"/>
                  </a:lnTo>
                  <a:lnTo>
                    <a:pt x="691" y="129"/>
                  </a:lnTo>
                  <a:lnTo>
                    <a:pt x="712" y="128"/>
                  </a:lnTo>
                  <a:lnTo>
                    <a:pt x="732" y="124"/>
                  </a:lnTo>
                  <a:lnTo>
                    <a:pt x="745" y="122"/>
                  </a:lnTo>
                  <a:lnTo>
                    <a:pt x="753" y="123"/>
                  </a:lnTo>
                  <a:lnTo>
                    <a:pt x="759" y="124"/>
                  </a:lnTo>
                  <a:lnTo>
                    <a:pt x="766" y="130"/>
                  </a:lnTo>
                  <a:lnTo>
                    <a:pt x="773" y="137"/>
                  </a:lnTo>
                  <a:lnTo>
                    <a:pt x="778" y="145"/>
                  </a:lnTo>
                  <a:lnTo>
                    <a:pt x="784" y="151"/>
                  </a:lnTo>
                  <a:lnTo>
                    <a:pt x="790" y="156"/>
                  </a:lnTo>
                  <a:lnTo>
                    <a:pt x="798" y="162"/>
                  </a:lnTo>
                  <a:lnTo>
                    <a:pt x="804" y="165"/>
                  </a:lnTo>
                  <a:lnTo>
                    <a:pt x="813" y="167"/>
                  </a:lnTo>
                  <a:lnTo>
                    <a:pt x="822" y="168"/>
                  </a:lnTo>
                  <a:lnTo>
                    <a:pt x="833" y="168"/>
                  </a:lnTo>
                  <a:lnTo>
                    <a:pt x="839" y="167"/>
                  </a:lnTo>
                  <a:lnTo>
                    <a:pt x="845" y="166"/>
                  </a:lnTo>
                  <a:lnTo>
                    <a:pt x="851" y="164"/>
                  </a:lnTo>
                  <a:lnTo>
                    <a:pt x="856" y="160"/>
                  </a:lnTo>
                  <a:lnTo>
                    <a:pt x="865" y="152"/>
                  </a:lnTo>
                  <a:lnTo>
                    <a:pt x="876" y="143"/>
                  </a:lnTo>
                  <a:lnTo>
                    <a:pt x="885" y="135"/>
                  </a:lnTo>
                  <a:lnTo>
                    <a:pt x="896" y="128"/>
                  </a:lnTo>
                  <a:lnTo>
                    <a:pt x="902" y="126"/>
                  </a:lnTo>
                  <a:lnTo>
                    <a:pt x="908" y="123"/>
                  </a:lnTo>
                  <a:lnTo>
                    <a:pt x="914" y="123"/>
                  </a:lnTo>
                  <a:lnTo>
                    <a:pt x="921" y="123"/>
                  </a:lnTo>
                  <a:lnTo>
                    <a:pt x="945" y="126"/>
                  </a:lnTo>
                  <a:lnTo>
                    <a:pt x="960" y="127"/>
                  </a:lnTo>
                  <a:lnTo>
                    <a:pt x="967" y="124"/>
                  </a:lnTo>
                  <a:lnTo>
                    <a:pt x="973" y="122"/>
                  </a:lnTo>
                  <a:lnTo>
                    <a:pt x="979" y="117"/>
                  </a:lnTo>
                  <a:lnTo>
                    <a:pt x="985" y="110"/>
                  </a:lnTo>
                  <a:lnTo>
                    <a:pt x="992" y="103"/>
                  </a:lnTo>
                  <a:lnTo>
                    <a:pt x="1001" y="97"/>
                  </a:lnTo>
                  <a:lnTo>
                    <a:pt x="1008" y="93"/>
                  </a:lnTo>
                  <a:lnTo>
                    <a:pt x="1016" y="90"/>
                  </a:lnTo>
                  <a:lnTo>
                    <a:pt x="1024" y="86"/>
                  </a:lnTo>
                  <a:lnTo>
                    <a:pt x="1033" y="83"/>
                  </a:lnTo>
                  <a:lnTo>
                    <a:pt x="1041" y="79"/>
                  </a:lnTo>
                  <a:lnTo>
                    <a:pt x="1049" y="73"/>
                  </a:lnTo>
                  <a:lnTo>
                    <a:pt x="1053" y="70"/>
                  </a:lnTo>
                  <a:lnTo>
                    <a:pt x="1055" y="66"/>
                  </a:lnTo>
                  <a:lnTo>
                    <a:pt x="1058" y="63"/>
                  </a:lnTo>
                  <a:lnTo>
                    <a:pt x="1060" y="58"/>
                  </a:lnTo>
                  <a:lnTo>
                    <a:pt x="1062" y="48"/>
                  </a:lnTo>
                  <a:lnTo>
                    <a:pt x="1065" y="39"/>
                  </a:lnTo>
                  <a:lnTo>
                    <a:pt x="1067" y="29"/>
                  </a:lnTo>
                  <a:lnTo>
                    <a:pt x="1072" y="20"/>
                  </a:lnTo>
                  <a:lnTo>
                    <a:pt x="1074" y="16"/>
                  </a:lnTo>
                  <a:lnTo>
                    <a:pt x="1078" y="13"/>
                  </a:lnTo>
                  <a:lnTo>
                    <a:pt x="1081" y="9"/>
                  </a:lnTo>
                  <a:lnTo>
                    <a:pt x="1086" y="6"/>
                  </a:lnTo>
                  <a:lnTo>
                    <a:pt x="1093" y="3"/>
                  </a:lnTo>
                  <a:lnTo>
                    <a:pt x="1102" y="1"/>
                  </a:lnTo>
                  <a:lnTo>
                    <a:pt x="1109" y="0"/>
                  </a:lnTo>
                  <a:lnTo>
                    <a:pt x="1117" y="0"/>
                  </a:lnTo>
                  <a:lnTo>
                    <a:pt x="1124" y="2"/>
                  </a:lnTo>
                  <a:lnTo>
                    <a:pt x="1131" y="6"/>
                  </a:lnTo>
                  <a:lnTo>
                    <a:pt x="1137" y="11"/>
                  </a:lnTo>
                  <a:lnTo>
                    <a:pt x="1143" y="19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黑龙江">
              <a:extLst>
                <a:ext uri="{FF2B5EF4-FFF2-40B4-BE49-F238E27FC236}">
                  <a16:creationId xmlns:a16="http://schemas.microsoft.com/office/drawing/2014/main" id="{B18CF033-BCF2-4BE8-87B2-AC5232A12CA2}"/>
                </a:ext>
              </a:extLst>
            </p:cNvPr>
            <p:cNvSpPr/>
            <p:nvPr/>
          </p:nvSpPr>
          <p:spPr bwMode="auto">
            <a:xfrm>
              <a:off x="6046854" y="615176"/>
              <a:ext cx="1512866" cy="1460244"/>
            </a:xfrm>
            <a:custGeom>
              <a:avLst/>
              <a:gdLst>
                <a:gd name="T0" fmla="*/ 385 w 4137"/>
                <a:gd name="T1" fmla="*/ 68 h 3992"/>
                <a:gd name="T2" fmla="*/ 616 w 4137"/>
                <a:gd name="T3" fmla="*/ 2 h 3992"/>
                <a:gd name="T4" fmla="*/ 893 w 4137"/>
                <a:gd name="T5" fmla="*/ 105 h 3992"/>
                <a:gd name="T6" fmla="*/ 1227 w 4137"/>
                <a:gd name="T7" fmla="*/ 198 h 3992"/>
                <a:gd name="T8" fmla="*/ 1337 w 4137"/>
                <a:gd name="T9" fmla="*/ 327 h 3992"/>
                <a:gd name="T10" fmla="*/ 1458 w 4137"/>
                <a:gd name="T11" fmla="*/ 485 h 3992"/>
                <a:gd name="T12" fmla="*/ 1574 w 4137"/>
                <a:gd name="T13" fmla="*/ 700 h 3992"/>
                <a:gd name="T14" fmla="*/ 1623 w 4137"/>
                <a:gd name="T15" fmla="*/ 786 h 3992"/>
                <a:gd name="T16" fmla="*/ 1780 w 4137"/>
                <a:gd name="T17" fmla="*/ 1046 h 3992"/>
                <a:gd name="T18" fmla="*/ 1874 w 4137"/>
                <a:gd name="T19" fmla="*/ 1293 h 3992"/>
                <a:gd name="T20" fmla="*/ 2045 w 4137"/>
                <a:gd name="T21" fmla="*/ 1461 h 3992"/>
                <a:gd name="T22" fmla="*/ 2302 w 4137"/>
                <a:gd name="T23" fmla="*/ 1468 h 3992"/>
                <a:gd name="T24" fmla="*/ 2485 w 4137"/>
                <a:gd name="T25" fmla="*/ 1457 h 3992"/>
                <a:gd name="T26" fmla="*/ 2681 w 4137"/>
                <a:gd name="T27" fmla="*/ 1624 h 3992"/>
                <a:gd name="T28" fmla="*/ 2844 w 4137"/>
                <a:gd name="T29" fmla="*/ 1695 h 3992"/>
                <a:gd name="T30" fmla="*/ 2942 w 4137"/>
                <a:gd name="T31" fmla="*/ 1854 h 3992"/>
                <a:gd name="T32" fmla="*/ 3074 w 4137"/>
                <a:gd name="T33" fmla="*/ 2101 h 3992"/>
                <a:gd name="T34" fmla="*/ 3345 w 4137"/>
                <a:gd name="T35" fmla="*/ 2034 h 3992"/>
                <a:gd name="T36" fmla="*/ 3520 w 4137"/>
                <a:gd name="T37" fmla="*/ 1878 h 3992"/>
                <a:gd name="T38" fmla="*/ 3652 w 4137"/>
                <a:gd name="T39" fmla="*/ 1771 h 3992"/>
                <a:gd name="T40" fmla="*/ 3909 w 4137"/>
                <a:gd name="T41" fmla="*/ 1599 h 3992"/>
                <a:gd name="T42" fmla="*/ 4124 w 4137"/>
                <a:gd name="T43" fmla="*/ 1502 h 3992"/>
                <a:gd name="T44" fmla="*/ 4074 w 4137"/>
                <a:gd name="T45" fmla="*/ 1766 h 3992"/>
                <a:gd name="T46" fmla="*/ 4009 w 4137"/>
                <a:gd name="T47" fmla="*/ 2032 h 3992"/>
                <a:gd name="T48" fmla="*/ 3993 w 4137"/>
                <a:gd name="T49" fmla="*/ 2413 h 3992"/>
                <a:gd name="T50" fmla="*/ 3947 w 4137"/>
                <a:gd name="T51" fmla="*/ 2706 h 3992"/>
                <a:gd name="T52" fmla="*/ 3915 w 4137"/>
                <a:gd name="T53" fmla="*/ 3042 h 3992"/>
                <a:gd name="T54" fmla="*/ 3518 w 4137"/>
                <a:gd name="T55" fmla="*/ 3043 h 3992"/>
                <a:gd name="T56" fmla="*/ 3363 w 4137"/>
                <a:gd name="T57" fmla="*/ 3261 h 3992"/>
                <a:gd name="T58" fmla="*/ 3446 w 4137"/>
                <a:gd name="T59" fmla="*/ 3579 h 3992"/>
                <a:gd name="T60" fmla="*/ 3484 w 4137"/>
                <a:gd name="T61" fmla="*/ 3907 h 3992"/>
                <a:gd name="T62" fmla="*/ 3256 w 4137"/>
                <a:gd name="T63" fmla="*/ 3855 h 3992"/>
                <a:gd name="T64" fmla="*/ 3121 w 4137"/>
                <a:gd name="T65" fmla="*/ 3790 h 3992"/>
                <a:gd name="T66" fmla="*/ 2932 w 4137"/>
                <a:gd name="T67" fmla="*/ 3832 h 3992"/>
                <a:gd name="T68" fmla="*/ 2812 w 4137"/>
                <a:gd name="T69" fmla="*/ 3991 h 3992"/>
                <a:gd name="T70" fmla="*/ 2588 w 4137"/>
                <a:gd name="T71" fmla="*/ 3700 h 3992"/>
                <a:gd name="T72" fmla="*/ 2480 w 4137"/>
                <a:gd name="T73" fmla="*/ 3784 h 3992"/>
                <a:gd name="T74" fmla="*/ 2322 w 4137"/>
                <a:gd name="T75" fmla="*/ 3737 h 3992"/>
                <a:gd name="T76" fmla="*/ 2178 w 4137"/>
                <a:gd name="T77" fmla="*/ 3632 h 3992"/>
                <a:gd name="T78" fmla="*/ 2098 w 4137"/>
                <a:gd name="T79" fmla="*/ 3465 h 3992"/>
                <a:gd name="T80" fmla="*/ 1802 w 4137"/>
                <a:gd name="T81" fmla="*/ 3460 h 3992"/>
                <a:gd name="T82" fmla="*/ 1598 w 4137"/>
                <a:gd name="T83" fmla="*/ 3370 h 3992"/>
                <a:gd name="T84" fmla="*/ 1383 w 4137"/>
                <a:gd name="T85" fmla="*/ 3393 h 3992"/>
                <a:gd name="T86" fmla="*/ 1134 w 4137"/>
                <a:gd name="T87" fmla="*/ 3214 h 3992"/>
                <a:gd name="T88" fmla="*/ 974 w 4137"/>
                <a:gd name="T89" fmla="*/ 3093 h 3992"/>
                <a:gd name="T90" fmla="*/ 869 w 4137"/>
                <a:gd name="T91" fmla="*/ 2964 h 3992"/>
                <a:gd name="T92" fmla="*/ 961 w 4137"/>
                <a:gd name="T93" fmla="*/ 2837 h 3992"/>
                <a:gd name="T94" fmla="*/ 855 w 4137"/>
                <a:gd name="T95" fmla="*/ 2860 h 3992"/>
                <a:gd name="T96" fmla="*/ 705 w 4137"/>
                <a:gd name="T97" fmla="*/ 2767 h 3992"/>
                <a:gd name="T98" fmla="*/ 803 w 4137"/>
                <a:gd name="T99" fmla="*/ 2410 h 3992"/>
                <a:gd name="T100" fmla="*/ 1094 w 4137"/>
                <a:gd name="T101" fmla="*/ 2176 h 3992"/>
                <a:gd name="T102" fmla="*/ 1163 w 4137"/>
                <a:gd name="T103" fmla="*/ 1909 h 3992"/>
                <a:gd name="T104" fmla="*/ 1242 w 4137"/>
                <a:gd name="T105" fmla="*/ 1570 h 3992"/>
                <a:gd name="T106" fmla="*/ 1302 w 4137"/>
                <a:gd name="T107" fmla="*/ 1221 h 3992"/>
                <a:gd name="T108" fmla="*/ 1361 w 4137"/>
                <a:gd name="T109" fmla="*/ 926 h 3992"/>
                <a:gd name="T110" fmla="*/ 1089 w 4137"/>
                <a:gd name="T111" fmla="*/ 774 h 3992"/>
                <a:gd name="T112" fmla="*/ 912 w 4137"/>
                <a:gd name="T113" fmla="*/ 916 h 3992"/>
                <a:gd name="T114" fmla="*/ 669 w 4137"/>
                <a:gd name="T115" fmla="*/ 959 h 3992"/>
                <a:gd name="T116" fmla="*/ 505 w 4137"/>
                <a:gd name="T117" fmla="*/ 840 h 3992"/>
                <a:gd name="T118" fmla="*/ 429 w 4137"/>
                <a:gd name="T119" fmla="*/ 592 h 3992"/>
                <a:gd name="T120" fmla="*/ 262 w 4137"/>
                <a:gd name="T121" fmla="*/ 518 h 3992"/>
                <a:gd name="T122" fmla="*/ 0 w 4137"/>
                <a:gd name="T123" fmla="*/ 496 h 3992"/>
                <a:gd name="T124" fmla="*/ 87 w 4137"/>
                <a:gd name="T125" fmla="*/ 216 h 3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137" h="3992">
                  <a:moveTo>
                    <a:pt x="49" y="156"/>
                  </a:moveTo>
                  <a:lnTo>
                    <a:pt x="60" y="153"/>
                  </a:lnTo>
                  <a:lnTo>
                    <a:pt x="71" y="150"/>
                  </a:lnTo>
                  <a:lnTo>
                    <a:pt x="82" y="145"/>
                  </a:lnTo>
                  <a:lnTo>
                    <a:pt x="92" y="139"/>
                  </a:lnTo>
                  <a:lnTo>
                    <a:pt x="102" y="132"/>
                  </a:lnTo>
                  <a:lnTo>
                    <a:pt x="114" y="124"/>
                  </a:lnTo>
                  <a:lnTo>
                    <a:pt x="120" y="120"/>
                  </a:lnTo>
                  <a:lnTo>
                    <a:pt x="127" y="118"/>
                  </a:lnTo>
                  <a:lnTo>
                    <a:pt x="134" y="115"/>
                  </a:lnTo>
                  <a:lnTo>
                    <a:pt x="144" y="114"/>
                  </a:lnTo>
                  <a:lnTo>
                    <a:pt x="161" y="114"/>
                  </a:lnTo>
                  <a:lnTo>
                    <a:pt x="175" y="113"/>
                  </a:lnTo>
                  <a:lnTo>
                    <a:pt x="182" y="112"/>
                  </a:lnTo>
                  <a:lnTo>
                    <a:pt x="187" y="111"/>
                  </a:lnTo>
                  <a:lnTo>
                    <a:pt x="192" y="108"/>
                  </a:lnTo>
                  <a:lnTo>
                    <a:pt x="195" y="106"/>
                  </a:lnTo>
                  <a:lnTo>
                    <a:pt x="202" y="97"/>
                  </a:lnTo>
                  <a:lnTo>
                    <a:pt x="212" y="89"/>
                  </a:lnTo>
                  <a:lnTo>
                    <a:pt x="217" y="86"/>
                  </a:lnTo>
                  <a:lnTo>
                    <a:pt x="222" y="82"/>
                  </a:lnTo>
                  <a:lnTo>
                    <a:pt x="228" y="80"/>
                  </a:lnTo>
                  <a:lnTo>
                    <a:pt x="234" y="77"/>
                  </a:lnTo>
                  <a:lnTo>
                    <a:pt x="245" y="76"/>
                  </a:lnTo>
                  <a:lnTo>
                    <a:pt x="255" y="77"/>
                  </a:lnTo>
                  <a:lnTo>
                    <a:pt x="262" y="80"/>
                  </a:lnTo>
                  <a:lnTo>
                    <a:pt x="269" y="82"/>
                  </a:lnTo>
                  <a:lnTo>
                    <a:pt x="275" y="84"/>
                  </a:lnTo>
                  <a:lnTo>
                    <a:pt x="283" y="86"/>
                  </a:lnTo>
                  <a:lnTo>
                    <a:pt x="293" y="84"/>
                  </a:lnTo>
                  <a:lnTo>
                    <a:pt x="302" y="81"/>
                  </a:lnTo>
                  <a:lnTo>
                    <a:pt x="313" y="76"/>
                  </a:lnTo>
                  <a:lnTo>
                    <a:pt x="326" y="71"/>
                  </a:lnTo>
                  <a:lnTo>
                    <a:pt x="334" y="69"/>
                  </a:lnTo>
                  <a:lnTo>
                    <a:pt x="341" y="68"/>
                  </a:lnTo>
                  <a:lnTo>
                    <a:pt x="348" y="68"/>
                  </a:lnTo>
                  <a:lnTo>
                    <a:pt x="357" y="68"/>
                  </a:lnTo>
                  <a:lnTo>
                    <a:pt x="371" y="69"/>
                  </a:lnTo>
                  <a:lnTo>
                    <a:pt x="385" y="68"/>
                  </a:lnTo>
                  <a:lnTo>
                    <a:pt x="396" y="65"/>
                  </a:lnTo>
                  <a:lnTo>
                    <a:pt x="407" y="61"/>
                  </a:lnTo>
                  <a:lnTo>
                    <a:pt x="415" y="53"/>
                  </a:lnTo>
                  <a:lnTo>
                    <a:pt x="425" y="46"/>
                  </a:lnTo>
                  <a:lnTo>
                    <a:pt x="430" y="43"/>
                  </a:lnTo>
                  <a:lnTo>
                    <a:pt x="436" y="40"/>
                  </a:lnTo>
                  <a:lnTo>
                    <a:pt x="444" y="38"/>
                  </a:lnTo>
                  <a:lnTo>
                    <a:pt x="449" y="37"/>
                  </a:lnTo>
                  <a:lnTo>
                    <a:pt x="463" y="37"/>
                  </a:lnTo>
                  <a:lnTo>
                    <a:pt x="473" y="34"/>
                  </a:lnTo>
                  <a:lnTo>
                    <a:pt x="477" y="33"/>
                  </a:lnTo>
                  <a:lnTo>
                    <a:pt x="480" y="31"/>
                  </a:lnTo>
                  <a:lnTo>
                    <a:pt x="483" y="29"/>
                  </a:lnTo>
                  <a:lnTo>
                    <a:pt x="485" y="25"/>
                  </a:lnTo>
                  <a:lnTo>
                    <a:pt x="489" y="18"/>
                  </a:lnTo>
                  <a:lnTo>
                    <a:pt x="495" y="12"/>
                  </a:lnTo>
                  <a:lnTo>
                    <a:pt x="498" y="10"/>
                  </a:lnTo>
                  <a:lnTo>
                    <a:pt x="502" y="7"/>
                  </a:lnTo>
                  <a:lnTo>
                    <a:pt x="505" y="6"/>
                  </a:lnTo>
                  <a:lnTo>
                    <a:pt x="510" y="6"/>
                  </a:lnTo>
                  <a:lnTo>
                    <a:pt x="520" y="7"/>
                  </a:lnTo>
                  <a:lnTo>
                    <a:pt x="527" y="10"/>
                  </a:lnTo>
                  <a:lnTo>
                    <a:pt x="533" y="13"/>
                  </a:lnTo>
                  <a:lnTo>
                    <a:pt x="536" y="15"/>
                  </a:lnTo>
                  <a:lnTo>
                    <a:pt x="540" y="18"/>
                  </a:lnTo>
                  <a:lnTo>
                    <a:pt x="545" y="19"/>
                  </a:lnTo>
                  <a:lnTo>
                    <a:pt x="548" y="19"/>
                  </a:lnTo>
                  <a:lnTo>
                    <a:pt x="551" y="18"/>
                  </a:lnTo>
                  <a:lnTo>
                    <a:pt x="553" y="17"/>
                  </a:lnTo>
                  <a:lnTo>
                    <a:pt x="556" y="14"/>
                  </a:lnTo>
                  <a:lnTo>
                    <a:pt x="561" y="8"/>
                  </a:lnTo>
                  <a:lnTo>
                    <a:pt x="566" y="5"/>
                  </a:lnTo>
                  <a:lnTo>
                    <a:pt x="571" y="4"/>
                  </a:lnTo>
                  <a:lnTo>
                    <a:pt x="577" y="4"/>
                  </a:lnTo>
                  <a:lnTo>
                    <a:pt x="584" y="8"/>
                  </a:lnTo>
                  <a:lnTo>
                    <a:pt x="589" y="12"/>
                  </a:lnTo>
                  <a:lnTo>
                    <a:pt x="596" y="6"/>
                  </a:lnTo>
                  <a:lnTo>
                    <a:pt x="608" y="0"/>
                  </a:lnTo>
                  <a:lnTo>
                    <a:pt x="616" y="2"/>
                  </a:lnTo>
                  <a:lnTo>
                    <a:pt x="625" y="7"/>
                  </a:lnTo>
                  <a:lnTo>
                    <a:pt x="636" y="12"/>
                  </a:lnTo>
                  <a:lnTo>
                    <a:pt x="647" y="17"/>
                  </a:lnTo>
                  <a:lnTo>
                    <a:pt x="658" y="19"/>
                  </a:lnTo>
                  <a:lnTo>
                    <a:pt x="668" y="21"/>
                  </a:lnTo>
                  <a:lnTo>
                    <a:pt x="673" y="23"/>
                  </a:lnTo>
                  <a:lnTo>
                    <a:pt x="678" y="25"/>
                  </a:lnTo>
                  <a:lnTo>
                    <a:pt x="682" y="27"/>
                  </a:lnTo>
                  <a:lnTo>
                    <a:pt x="687" y="31"/>
                  </a:lnTo>
                  <a:lnTo>
                    <a:pt x="694" y="39"/>
                  </a:lnTo>
                  <a:lnTo>
                    <a:pt x="702" y="46"/>
                  </a:lnTo>
                  <a:lnTo>
                    <a:pt x="706" y="49"/>
                  </a:lnTo>
                  <a:lnTo>
                    <a:pt x="711" y="51"/>
                  </a:lnTo>
                  <a:lnTo>
                    <a:pt x="717" y="52"/>
                  </a:lnTo>
                  <a:lnTo>
                    <a:pt x="724" y="52"/>
                  </a:lnTo>
                  <a:lnTo>
                    <a:pt x="737" y="51"/>
                  </a:lnTo>
                  <a:lnTo>
                    <a:pt x="748" y="49"/>
                  </a:lnTo>
                  <a:lnTo>
                    <a:pt x="759" y="46"/>
                  </a:lnTo>
                  <a:lnTo>
                    <a:pt x="769" y="45"/>
                  </a:lnTo>
                  <a:lnTo>
                    <a:pt x="774" y="46"/>
                  </a:lnTo>
                  <a:lnTo>
                    <a:pt x="780" y="48"/>
                  </a:lnTo>
                  <a:lnTo>
                    <a:pt x="785" y="50"/>
                  </a:lnTo>
                  <a:lnTo>
                    <a:pt x="789" y="53"/>
                  </a:lnTo>
                  <a:lnTo>
                    <a:pt x="798" y="61"/>
                  </a:lnTo>
                  <a:lnTo>
                    <a:pt x="804" y="69"/>
                  </a:lnTo>
                  <a:lnTo>
                    <a:pt x="809" y="78"/>
                  </a:lnTo>
                  <a:lnTo>
                    <a:pt x="813" y="88"/>
                  </a:lnTo>
                  <a:lnTo>
                    <a:pt x="819" y="96"/>
                  </a:lnTo>
                  <a:lnTo>
                    <a:pt x="825" y="103"/>
                  </a:lnTo>
                  <a:lnTo>
                    <a:pt x="831" y="107"/>
                  </a:lnTo>
                  <a:lnTo>
                    <a:pt x="841" y="111"/>
                  </a:lnTo>
                  <a:lnTo>
                    <a:pt x="845" y="111"/>
                  </a:lnTo>
                  <a:lnTo>
                    <a:pt x="850" y="111"/>
                  </a:lnTo>
                  <a:lnTo>
                    <a:pt x="855" y="111"/>
                  </a:lnTo>
                  <a:lnTo>
                    <a:pt x="860" y="109"/>
                  </a:lnTo>
                  <a:lnTo>
                    <a:pt x="870" y="106"/>
                  </a:lnTo>
                  <a:lnTo>
                    <a:pt x="882" y="103"/>
                  </a:lnTo>
                  <a:lnTo>
                    <a:pt x="887" y="103"/>
                  </a:lnTo>
                  <a:lnTo>
                    <a:pt x="893" y="105"/>
                  </a:lnTo>
                  <a:lnTo>
                    <a:pt x="899" y="107"/>
                  </a:lnTo>
                  <a:lnTo>
                    <a:pt x="904" y="109"/>
                  </a:lnTo>
                  <a:lnTo>
                    <a:pt x="921" y="125"/>
                  </a:lnTo>
                  <a:lnTo>
                    <a:pt x="936" y="133"/>
                  </a:lnTo>
                  <a:lnTo>
                    <a:pt x="938" y="134"/>
                  </a:lnTo>
                  <a:lnTo>
                    <a:pt x="942" y="134"/>
                  </a:lnTo>
                  <a:lnTo>
                    <a:pt x="945" y="133"/>
                  </a:lnTo>
                  <a:lnTo>
                    <a:pt x="949" y="132"/>
                  </a:lnTo>
                  <a:lnTo>
                    <a:pt x="951" y="130"/>
                  </a:lnTo>
                  <a:lnTo>
                    <a:pt x="955" y="127"/>
                  </a:lnTo>
                  <a:lnTo>
                    <a:pt x="956" y="125"/>
                  </a:lnTo>
                  <a:lnTo>
                    <a:pt x="958" y="121"/>
                  </a:lnTo>
                  <a:lnTo>
                    <a:pt x="962" y="112"/>
                  </a:lnTo>
                  <a:lnTo>
                    <a:pt x="968" y="102"/>
                  </a:lnTo>
                  <a:lnTo>
                    <a:pt x="971" y="96"/>
                  </a:lnTo>
                  <a:lnTo>
                    <a:pt x="975" y="93"/>
                  </a:lnTo>
                  <a:lnTo>
                    <a:pt x="980" y="90"/>
                  </a:lnTo>
                  <a:lnTo>
                    <a:pt x="983" y="88"/>
                  </a:lnTo>
                  <a:lnTo>
                    <a:pt x="994" y="88"/>
                  </a:lnTo>
                  <a:lnTo>
                    <a:pt x="1008" y="87"/>
                  </a:lnTo>
                  <a:lnTo>
                    <a:pt x="1022" y="86"/>
                  </a:lnTo>
                  <a:lnTo>
                    <a:pt x="1036" y="87"/>
                  </a:lnTo>
                  <a:lnTo>
                    <a:pt x="1049" y="90"/>
                  </a:lnTo>
                  <a:lnTo>
                    <a:pt x="1061" y="95"/>
                  </a:lnTo>
                  <a:lnTo>
                    <a:pt x="1072" y="102"/>
                  </a:lnTo>
                  <a:lnTo>
                    <a:pt x="1083" y="108"/>
                  </a:lnTo>
                  <a:lnTo>
                    <a:pt x="1094" y="114"/>
                  </a:lnTo>
                  <a:lnTo>
                    <a:pt x="1108" y="120"/>
                  </a:lnTo>
                  <a:lnTo>
                    <a:pt x="1122" y="124"/>
                  </a:lnTo>
                  <a:lnTo>
                    <a:pt x="1134" y="126"/>
                  </a:lnTo>
                  <a:lnTo>
                    <a:pt x="1140" y="127"/>
                  </a:lnTo>
                  <a:lnTo>
                    <a:pt x="1147" y="130"/>
                  </a:lnTo>
                  <a:lnTo>
                    <a:pt x="1154" y="133"/>
                  </a:lnTo>
                  <a:lnTo>
                    <a:pt x="1160" y="137"/>
                  </a:lnTo>
                  <a:lnTo>
                    <a:pt x="1173" y="147"/>
                  </a:lnTo>
                  <a:lnTo>
                    <a:pt x="1187" y="160"/>
                  </a:lnTo>
                  <a:lnTo>
                    <a:pt x="1201" y="176"/>
                  </a:lnTo>
                  <a:lnTo>
                    <a:pt x="1217" y="190"/>
                  </a:lnTo>
                  <a:lnTo>
                    <a:pt x="1227" y="198"/>
                  </a:lnTo>
                  <a:lnTo>
                    <a:pt x="1236" y="206"/>
                  </a:lnTo>
                  <a:lnTo>
                    <a:pt x="1247" y="214"/>
                  </a:lnTo>
                  <a:lnTo>
                    <a:pt x="1259" y="221"/>
                  </a:lnTo>
                  <a:lnTo>
                    <a:pt x="1266" y="222"/>
                  </a:lnTo>
                  <a:lnTo>
                    <a:pt x="1273" y="222"/>
                  </a:lnTo>
                  <a:lnTo>
                    <a:pt x="1282" y="221"/>
                  </a:lnTo>
                  <a:lnTo>
                    <a:pt x="1289" y="221"/>
                  </a:lnTo>
                  <a:lnTo>
                    <a:pt x="1291" y="221"/>
                  </a:lnTo>
                  <a:lnTo>
                    <a:pt x="1294" y="221"/>
                  </a:lnTo>
                  <a:lnTo>
                    <a:pt x="1296" y="222"/>
                  </a:lnTo>
                  <a:lnTo>
                    <a:pt x="1297" y="225"/>
                  </a:lnTo>
                  <a:lnTo>
                    <a:pt x="1299" y="231"/>
                  </a:lnTo>
                  <a:lnTo>
                    <a:pt x="1299" y="239"/>
                  </a:lnTo>
                  <a:lnTo>
                    <a:pt x="1299" y="244"/>
                  </a:lnTo>
                  <a:lnTo>
                    <a:pt x="1298" y="248"/>
                  </a:lnTo>
                  <a:lnTo>
                    <a:pt x="1297" y="253"/>
                  </a:lnTo>
                  <a:lnTo>
                    <a:pt x="1295" y="257"/>
                  </a:lnTo>
                  <a:lnTo>
                    <a:pt x="1292" y="260"/>
                  </a:lnTo>
                  <a:lnTo>
                    <a:pt x="1290" y="263"/>
                  </a:lnTo>
                  <a:lnTo>
                    <a:pt x="1286" y="265"/>
                  </a:lnTo>
                  <a:lnTo>
                    <a:pt x="1283" y="266"/>
                  </a:lnTo>
                  <a:lnTo>
                    <a:pt x="1278" y="270"/>
                  </a:lnTo>
                  <a:lnTo>
                    <a:pt x="1273" y="275"/>
                  </a:lnTo>
                  <a:lnTo>
                    <a:pt x="1272" y="279"/>
                  </a:lnTo>
                  <a:lnTo>
                    <a:pt x="1272" y="284"/>
                  </a:lnTo>
                  <a:lnTo>
                    <a:pt x="1274" y="289"/>
                  </a:lnTo>
                  <a:lnTo>
                    <a:pt x="1280" y="294"/>
                  </a:lnTo>
                  <a:lnTo>
                    <a:pt x="1283" y="295"/>
                  </a:lnTo>
                  <a:lnTo>
                    <a:pt x="1288" y="297"/>
                  </a:lnTo>
                  <a:lnTo>
                    <a:pt x="1291" y="298"/>
                  </a:lnTo>
                  <a:lnTo>
                    <a:pt x="1296" y="298"/>
                  </a:lnTo>
                  <a:lnTo>
                    <a:pt x="1305" y="300"/>
                  </a:lnTo>
                  <a:lnTo>
                    <a:pt x="1316" y="302"/>
                  </a:lnTo>
                  <a:lnTo>
                    <a:pt x="1320" y="303"/>
                  </a:lnTo>
                  <a:lnTo>
                    <a:pt x="1324" y="305"/>
                  </a:lnTo>
                  <a:lnTo>
                    <a:pt x="1327" y="308"/>
                  </a:lnTo>
                  <a:lnTo>
                    <a:pt x="1329" y="311"/>
                  </a:lnTo>
                  <a:lnTo>
                    <a:pt x="1334" y="319"/>
                  </a:lnTo>
                  <a:lnTo>
                    <a:pt x="1337" y="327"/>
                  </a:lnTo>
                  <a:lnTo>
                    <a:pt x="1343" y="335"/>
                  </a:lnTo>
                  <a:lnTo>
                    <a:pt x="1351" y="341"/>
                  </a:lnTo>
                  <a:lnTo>
                    <a:pt x="1367" y="351"/>
                  </a:lnTo>
                  <a:lnTo>
                    <a:pt x="1381" y="360"/>
                  </a:lnTo>
                  <a:lnTo>
                    <a:pt x="1386" y="366"/>
                  </a:lnTo>
                  <a:lnTo>
                    <a:pt x="1389" y="373"/>
                  </a:lnTo>
                  <a:lnTo>
                    <a:pt x="1390" y="379"/>
                  </a:lnTo>
                  <a:lnTo>
                    <a:pt x="1387" y="386"/>
                  </a:lnTo>
                  <a:lnTo>
                    <a:pt x="1386" y="392"/>
                  </a:lnTo>
                  <a:lnTo>
                    <a:pt x="1386" y="397"/>
                  </a:lnTo>
                  <a:lnTo>
                    <a:pt x="1387" y="399"/>
                  </a:lnTo>
                  <a:lnTo>
                    <a:pt x="1390" y="401"/>
                  </a:lnTo>
                  <a:lnTo>
                    <a:pt x="1392" y="402"/>
                  </a:lnTo>
                  <a:lnTo>
                    <a:pt x="1395" y="402"/>
                  </a:lnTo>
                  <a:lnTo>
                    <a:pt x="1400" y="403"/>
                  </a:lnTo>
                  <a:lnTo>
                    <a:pt x="1405" y="405"/>
                  </a:lnTo>
                  <a:lnTo>
                    <a:pt x="1409" y="408"/>
                  </a:lnTo>
                  <a:lnTo>
                    <a:pt x="1411" y="411"/>
                  </a:lnTo>
                  <a:lnTo>
                    <a:pt x="1410" y="415"/>
                  </a:lnTo>
                  <a:lnTo>
                    <a:pt x="1406" y="420"/>
                  </a:lnTo>
                  <a:lnTo>
                    <a:pt x="1402" y="423"/>
                  </a:lnTo>
                  <a:lnTo>
                    <a:pt x="1397" y="426"/>
                  </a:lnTo>
                  <a:lnTo>
                    <a:pt x="1392" y="429"/>
                  </a:lnTo>
                  <a:lnTo>
                    <a:pt x="1389" y="433"/>
                  </a:lnTo>
                  <a:lnTo>
                    <a:pt x="1387" y="436"/>
                  </a:lnTo>
                  <a:lnTo>
                    <a:pt x="1387" y="441"/>
                  </a:lnTo>
                  <a:lnTo>
                    <a:pt x="1389" y="445"/>
                  </a:lnTo>
                  <a:lnTo>
                    <a:pt x="1391" y="447"/>
                  </a:lnTo>
                  <a:lnTo>
                    <a:pt x="1395" y="448"/>
                  </a:lnTo>
                  <a:lnTo>
                    <a:pt x="1399" y="449"/>
                  </a:lnTo>
                  <a:lnTo>
                    <a:pt x="1409" y="452"/>
                  </a:lnTo>
                  <a:lnTo>
                    <a:pt x="1418" y="454"/>
                  </a:lnTo>
                  <a:lnTo>
                    <a:pt x="1427" y="456"/>
                  </a:lnTo>
                  <a:lnTo>
                    <a:pt x="1436" y="459"/>
                  </a:lnTo>
                  <a:lnTo>
                    <a:pt x="1444" y="462"/>
                  </a:lnTo>
                  <a:lnTo>
                    <a:pt x="1452" y="467"/>
                  </a:lnTo>
                  <a:lnTo>
                    <a:pt x="1455" y="474"/>
                  </a:lnTo>
                  <a:lnTo>
                    <a:pt x="1458" y="481"/>
                  </a:lnTo>
                  <a:lnTo>
                    <a:pt x="1458" y="485"/>
                  </a:lnTo>
                  <a:lnTo>
                    <a:pt x="1458" y="490"/>
                  </a:lnTo>
                  <a:lnTo>
                    <a:pt x="1456" y="493"/>
                  </a:lnTo>
                  <a:lnTo>
                    <a:pt x="1455" y="498"/>
                  </a:lnTo>
                  <a:lnTo>
                    <a:pt x="1450" y="505"/>
                  </a:lnTo>
                  <a:lnTo>
                    <a:pt x="1446" y="510"/>
                  </a:lnTo>
                  <a:lnTo>
                    <a:pt x="1443" y="513"/>
                  </a:lnTo>
                  <a:lnTo>
                    <a:pt x="1441" y="517"/>
                  </a:lnTo>
                  <a:lnTo>
                    <a:pt x="1441" y="521"/>
                  </a:lnTo>
                  <a:lnTo>
                    <a:pt x="1441" y="524"/>
                  </a:lnTo>
                  <a:lnTo>
                    <a:pt x="1443" y="535"/>
                  </a:lnTo>
                  <a:lnTo>
                    <a:pt x="1449" y="546"/>
                  </a:lnTo>
                  <a:lnTo>
                    <a:pt x="1455" y="555"/>
                  </a:lnTo>
                  <a:lnTo>
                    <a:pt x="1461" y="563"/>
                  </a:lnTo>
                  <a:lnTo>
                    <a:pt x="1468" y="571"/>
                  </a:lnTo>
                  <a:lnTo>
                    <a:pt x="1478" y="579"/>
                  </a:lnTo>
                  <a:lnTo>
                    <a:pt x="1481" y="582"/>
                  </a:lnTo>
                  <a:lnTo>
                    <a:pt x="1486" y="587"/>
                  </a:lnTo>
                  <a:lnTo>
                    <a:pt x="1488" y="591"/>
                  </a:lnTo>
                  <a:lnTo>
                    <a:pt x="1492" y="595"/>
                  </a:lnTo>
                  <a:lnTo>
                    <a:pt x="1497" y="605"/>
                  </a:lnTo>
                  <a:lnTo>
                    <a:pt x="1503" y="612"/>
                  </a:lnTo>
                  <a:lnTo>
                    <a:pt x="1509" y="618"/>
                  </a:lnTo>
                  <a:lnTo>
                    <a:pt x="1516" y="622"/>
                  </a:lnTo>
                  <a:lnTo>
                    <a:pt x="1523" y="626"/>
                  </a:lnTo>
                  <a:lnTo>
                    <a:pt x="1531" y="632"/>
                  </a:lnTo>
                  <a:lnTo>
                    <a:pt x="1534" y="636"/>
                  </a:lnTo>
                  <a:lnTo>
                    <a:pt x="1536" y="639"/>
                  </a:lnTo>
                  <a:lnTo>
                    <a:pt x="1538" y="643"/>
                  </a:lnTo>
                  <a:lnTo>
                    <a:pt x="1540" y="648"/>
                  </a:lnTo>
                  <a:lnTo>
                    <a:pt x="1538" y="664"/>
                  </a:lnTo>
                  <a:lnTo>
                    <a:pt x="1536" y="676"/>
                  </a:lnTo>
                  <a:lnTo>
                    <a:pt x="1536" y="680"/>
                  </a:lnTo>
                  <a:lnTo>
                    <a:pt x="1538" y="683"/>
                  </a:lnTo>
                  <a:lnTo>
                    <a:pt x="1541" y="686"/>
                  </a:lnTo>
                  <a:lnTo>
                    <a:pt x="1546" y="687"/>
                  </a:lnTo>
                  <a:lnTo>
                    <a:pt x="1551" y="688"/>
                  </a:lnTo>
                  <a:lnTo>
                    <a:pt x="1560" y="691"/>
                  </a:lnTo>
                  <a:lnTo>
                    <a:pt x="1568" y="694"/>
                  </a:lnTo>
                  <a:lnTo>
                    <a:pt x="1574" y="700"/>
                  </a:lnTo>
                  <a:lnTo>
                    <a:pt x="1579" y="706"/>
                  </a:lnTo>
                  <a:lnTo>
                    <a:pt x="1581" y="712"/>
                  </a:lnTo>
                  <a:lnTo>
                    <a:pt x="1580" y="718"/>
                  </a:lnTo>
                  <a:lnTo>
                    <a:pt x="1578" y="725"/>
                  </a:lnTo>
                  <a:lnTo>
                    <a:pt x="1575" y="733"/>
                  </a:lnTo>
                  <a:lnTo>
                    <a:pt x="1575" y="740"/>
                  </a:lnTo>
                  <a:lnTo>
                    <a:pt x="1576" y="743"/>
                  </a:lnTo>
                  <a:lnTo>
                    <a:pt x="1579" y="745"/>
                  </a:lnTo>
                  <a:lnTo>
                    <a:pt x="1581" y="748"/>
                  </a:lnTo>
                  <a:lnTo>
                    <a:pt x="1586" y="749"/>
                  </a:lnTo>
                  <a:lnTo>
                    <a:pt x="1594" y="750"/>
                  </a:lnTo>
                  <a:lnTo>
                    <a:pt x="1603" y="751"/>
                  </a:lnTo>
                  <a:lnTo>
                    <a:pt x="1605" y="752"/>
                  </a:lnTo>
                  <a:lnTo>
                    <a:pt x="1607" y="754"/>
                  </a:lnTo>
                  <a:lnTo>
                    <a:pt x="1610" y="756"/>
                  </a:lnTo>
                  <a:lnTo>
                    <a:pt x="1611" y="758"/>
                  </a:lnTo>
                  <a:lnTo>
                    <a:pt x="1611" y="762"/>
                  </a:lnTo>
                  <a:lnTo>
                    <a:pt x="1611" y="764"/>
                  </a:lnTo>
                  <a:lnTo>
                    <a:pt x="1609" y="768"/>
                  </a:lnTo>
                  <a:lnTo>
                    <a:pt x="1607" y="770"/>
                  </a:lnTo>
                  <a:lnTo>
                    <a:pt x="1601" y="776"/>
                  </a:lnTo>
                  <a:lnTo>
                    <a:pt x="1597" y="781"/>
                  </a:lnTo>
                  <a:lnTo>
                    <a:pt x="1592" y="787"/>
                  </a:lnTo>
                  <a:lnTo>
                    <a:pt x="1590" y="793"/>
                  </a:lnTo>
                  <a:lnTo>
                    <a:pt x="1587" y="800"/>
                  </a:lnTo>
                  <a:lnTo>
                    <a:pt x="1588" y="807"/>
                  </a:lnTo>
                  <a:lnTo>
                    <a:pt x="1590" y="811"/>
                  </a:lnTo>
                  <a:lnTo>
                    <a:pt x="1593" y="813"/>
                  </a:lnTo>
                  <a:lnTo>
                    <a:pt x="1595" y="815"/>
                  </a:lnTo>
                  <a:lnTo>
                    <a:pt x="1599" y="817"/>
                  </a:lnTo>
                  <a:lnTo>
                    <a:pt x="1603" y="818"/>
                  </a:lnTo>
                  <a:lnTo>
                    <a:pt x="1606" y="817"/>
                  </a:lnTo>
                  <a:lnTo>
                    <a:pt x="1610" y="815"/>
                  </a:lnTo>
                  <a:lnTo>
                    <a:pt x="1612" y="813"/>
                  </a:lnTo>
                  <a:lnTo>
                    <a:pt x="1616" y="806"/>
                  </a:lnTo>
                  <a:lnTo>
                    <a:pt x="1618" y="796"/>
                  </a:lnTo>
                  <a:lnTo>
                    <a:pt x="1619" y="793"/>
                  </a:lnTo>
                  <a:lnTo>
                    <a:pt x="1620" y="788"/>
                  </a:lnTo>
                  <a:lnTo>
                    <a:pt x="1623" y="786"/>
                  </a:lnTo>
                  <a:lnTo>
                    <a:pt x="1625" y="784"/>
                  </a:lnTo>
                  <a:lnTo>
                    <a:pt x="1629" y="784"/>
                  </a:lnTo>
                  <a:lnTo>
                    <a:pt x="1632" y="786"/>
                  </a:lnTo>
                  <a:lnTo>
                    <a:pt x="1635" y="787"/>
                  </a:lnTo>
                  <a:lnTo>
                    <a:pt x="1638" y="789"/>
                  </a:lnTo>
                  <a:lnTo>
                    <a:pt x="1639" y="792"/>
                  </a:lnTo>
                  <a:lnTo>
                    <a:pt x="1642" y="795"/>
                  </a:lnTo>
                  <a:lnTo>
                    <a:pt x="1643" y="799"/>
                  </a:lnTo>
                  <a:lnTo>
                    <a:pt x="1643" y="802"/>
                  </a:lnTo>
                  <a:lnTo>
                    <a:pt x="1641" y="812"/>
                  </a:lnTo>
                  <a:lnTo>
                    <a:pt x="1637" y="823"/>
                  </a:lnTo>
                  <a:lnTo>
                    <a:pt x="1633" y="834"/>
                  </a:lnTo>
                  <a:lnTo>
                    <a:pt x="1631" y="843"/>
                  </a:lnTo>
                  <a:lnTo>
                    <a:pt x="1630" y="852"/>
                  </a:lnTo>
                  <a:lnTo>
                    <a:pt x="1630" y="862"/>
                  </a:lnTo>
                  <a:lnTo>
                    <a:pt x="1632" y="871"/>
                  </a:lnTo>
                  <a:lnTo>
                    <a:pt x="1636" y="882"/>
                  </a:lnTo>
                  <a:lnTo>
                    <a:pt x="1643" y="893"/>
                  </a:lnTo>
                  <a:lnTo>
                    <a:pt x="1653" y="903"/>
                  </a:lnTo>
                  <a:lnTo>
                    <a:pt x="1662" y="913"/>
                  </a:lnTo>
                  <a:lnTo>
                    <a:pt x="1670" y="921"/>
                  </a:lnTo>
                  <a:lnTo>
                    <a:pt x="1686" y="933"/>
                  </a:lnTo>
                  <a:lnTo>
                    <a:pt x="1701" y="941"/>
                  </a:lnTo>
                  <a:lnTo>
                    <a:pt x="1706" y="945"/>
                  </a:lnTo>
                  <a:lnTo>
                    <a:pt x="1711" y="948"/>
                  </a:lnTo>
                  <a:lnTo>
                    <a:pt x="1716" y="954"/>
                  </a:lnTo>
                  <a:lnTo>
                    <a:pt x="1720" y="960"/>
                  </a:lnTo>
                  <a:lnTo>
                    <a:pt x="1725" y="968"/>
                  </a:lnTo>
                  <a:lnTo>
                    <a:pt x="1731" y="976"/>
                  </a:lnTo>
                  <a:lnTo>
                    <a:pt x="1738" y="984"/>
                  </a:lnTo>
                  <a:lnTo>
                    <a:pt x="1745" y="991"/>
                  </a:lnTo>
                  <a:lnTo>
                    <a:pt x="1752" y="996"/>
                  </a:lnTo>
                  <a:lnTo>
                    <a:pt x="1758" y="1002"/>
                  </a:lnTo>
                  <a:lnTo>
                    <a:pt x="1763" y="1009"/>
                  </a:lnTo>
                  <a:lnTo>
                    <a:pt x="1765" y="1017"/>
                  </a:lnTo>
                  <a:lnTo>
                    <a:pt x="1768" y="1027"/>
                  </a:lnTo>
                  <a:lnTo>
                    <a:pt x="1771" y="1034"/>
                  </a:lnTo>
                  <a:lnTo>
                    <a:pt x="1775" y="1041"/>
                  </a:lnTo>
                  <a:lnTo>
                    <a:pt x="1780" y="1046"/>
                  </a:lnTo>
                  <a:lnTo>
                    <a:pt x="1784" y="1052"/>
                  </a:lnTo>
                  <a:lnTo>
                    <a:pt x="1790" y="1059"/>
                  </a:lnTo>
                  <a:lnTo>
                    <a:pt x="1793" y="1063"/>
                  </a:lnTo>
                  <a:lnTo>
                    <a:pt x="1794" y="1066"/>
                  </a:lnTo>
                  <a:lnTo>
                    <a:pt x="1796" y="1071"/>
                  </a:lnTo>
                  <a:lnTo>
                    <a:pt x="1796" y="1076"/>
                  </a:lnTo>
                  <a:lnTo>
                    <a:pt x="1796" y="1086"/>
                  </a:lnTo>
                  <a:lnTo>
                    <a:pt x="1794" y="1095"/>
                  </a:lnTo>
                  <a:lnTo>
                    <a:pt x="1792" y="1103"/>
                  </a:lnTo>
                  <a:lnTo>
                    <a:pt x="1789" y="1109"/>
                  </a:lnTo>
                  <a:lnTo>
                    <a:pt x="1788" y="1116"/>
                  </a:lnTo>
                  <a:lnTo>
                    <a:pt x="1788" y="1123"/>
                  </a:lnTo>
                  <a:lnTo>
                    <a:pt x="1790" y="1129"/>
                  </a:lnTo>
                  <a:lnTo>
                    <a:pt x="1795" y="1136"/>
                  </a:lnTo>
                  <a:lnTo>
                    <a:pt x="1801" y="1141"/>
                  </a:lnTo>
                  <a:lnTo>
                    <a:pt x="1806" y="1147"/>
                  </a:lnTo>
                  <a:lnTo>
                    <a:pt x="1808" y="1149"/>
                  </a:lnTo>
                  <a:lnTo>
                    <a:pt x="1811" y="1153"/>
                  </a:lnTo>
                  <a:lnTo>
                    <a:pt x="1813" y="1156"/>
                  </a:lnTo>
                  <a:lnTo>
                    <a:pt x="1813" y="1161"/>
                  </a:lnTo>
                  <a:lnTo>
                    <a:pt x="1815" y="1173"/>
                  </a:lnTo>
                  <a:lnTo>
                    <a:pt x="1819" y="1184"/>
                  </a:lnTo>
                  <a:lnTo>
                    <a:pt x="1823" y="1192"/>
                  </a:lnTo>
                  <a:lnTo>
                    <a:pt x="1827" y="1199"/>
                  </a:lnTo>
                  <a:lnTo>
                    <a:pt x="1834" y="1204"/>
                  </a:lnTo>
                  <a:lnTo>
                    <a:pt x="1843" y="1208"/>
                  </a:lnTo>
                  <a:lnTo>
                    <a:pt x="1852" y="1211"/>
                  </a:lnTo>
                  <a:lnTo>
                    <a:pt x="1864" y="1214"/>
                  </a:lnTo>
                  <a:lnTo>
                    <a:pt x="1874" y="1216"/>
                  </a:lnTo>
                  <a:lnTo>
                    <a:pt x="1880" y="1218"/>
                  </a:lnTo>
                  <a:lnTo>
                    <a:pt x="1882" y="1219"/>
                  </a:lnTo>
                  <a:lnTo>
                    <a:pt x="1883" y="1222"/>
                  </a:lnTo>
                  <a:lnTo>
                    <a:pt x="1884" y="1227"/>
                  </a:lnTo>
                  <a:lnTo>
                    <a:pt x="1884" y="1231"/>
                  </a:lnTo>
                  <a:lnTo>
                    <a:pt x="1883" y="1244"/>
                  </a:lnTo>
                  <a:lnTo>
                    <a:pt x="1881" y="1259"/>
                  </a:lnTo>
                  <a:lnTo>
                    <a:pt x="1878" y="1273"/>
                  </a:lnTo>
                  <a:lnTo>
                    <a:pt x="1876" y="1284"/>
                  </a:lnTo>
                  <a:lnTo>
                    <a:pt x="1874" y="1293"/>
                  </a:lnTo>
                  <a:lnTo>
                    <a:pt x="1874" y="1302"/>
                  </a:lnTo>
                  <a:lnTo>
                    <a:pt x="1875" y="1310"/>
                  </a:lnTo>
                  <a:lnTo>
                    <a:pt x="1877" y="1317"/>
                  </a:lnTo>
                  <a:lnTo>
                    <a:pt x="1881" y="1323"/>
                  </a:lnTo>
                  <a:lnTo>
                    <a:pt x="1884" y="1331"/>
                  </a:lnTo>
                  <a:lnTo>
                    <a:pt x="1888" y="1340"/>
                  </a:lnTo>
                  <a:lnTo>
                    <a:pt x="1889" y="1349"/>
                  </a:lnTo>
                  <a:lnTo>
                    <a:pt x="1890" y="1361"/>
                  </a:lnTo>
                  <a:lnTo>
                    <a:pt x="1891" y="1373"/>
                  </a:lnTo>
                  <a:lnTo>
                    <a:pt x="1894" y="1384"/>
                  </a:lnTo>
                  <a:lnTo>
                    <a:pt x="1896" y="1391"/>
                  </a:lnTo>
                  <a:lnTo>
                    <a:pt x="1902" y="1395"/>
                  </a:lnTo>
                  <a:lnTo>
                    <a:pt x="1912" y="1400"/>
                  </a:lnTo>
                  <a:lnTo>
                    <a:pt x="1921" y="1404"/>
                  </a:lnTo>
                  <a:lnTo>
                    <a:pt x="1928" y="1406"/>
                  </a:lnTo>
                  <a:lnTo>
                    <a:pt x="1933" y="1408"/>
                  </a:lnTo>
                  <a:lnTo>
                    <a:pt x="1938" y="1411"/>
                  </a:lnTo>
                  <a:lnTo>
                    <a:pt x="1940" y="1416"/>
                  </a:lnTo>
                  <a:lnTo>
                    <a:pt x="1943" y="1422"/>
                  </a:lnTo>
                  <a:lnTo>
                    <a:pt x="1944" y="1430"/>
                  </a:lnTo>
                  <a:lnTo>
                    <a:pt x="1945" y="1437"/>
                  </a:lnTo>
                  <a:lnTo>
                    <a:pt x="1947" y="1443"/>
                  </a:lnTo>
                  <a:lnTo>
                    <a:pt x="1951" y="1447"/>
                  </a:lnTo>
                  <a:lnTo>
                    <a:pt x="1956" y="1447"/>
                  </a:lnTo>
                  <a:lnTo>
                    <a:pt x="1960" y="1448"/>
                  </a:lnTo>
                  <a:lnTo>
                    <a:pt x="1965" y="1450"/>
                  </a:lnTo>
                  <a:lnTo>
                    <a:pt x="1971" y="1455"/>
                  </a:lnTo>
                  <a:lnTo>
                    <a:pt x="1977" y="1462"/>
                  </a:lnTo>
                  <a:lnTo>
                    <a:pt x="1985" y="1468"/>
                  </a:lnTo>
                  <a:lnTo>
                    <a:pt x="1989" y="1469"/>
                  </a:lnTo>
                  <a:lnTo>
                    <a:pt x="1994" y="1471"/>
                  </a:lnTo>
                  <a:lnTo>
                    <a:pt x="1998" y="1471"/>
                  </a:lnTo>
                  <a:lnTo>
                    <a:pt x="2004" y="1470"/>
                  </a:lnTo>
                  <a:lnTo>
                    <a:pt x="2015" y="1467"/>
                  </a:lnTo>
                  <a:lnTo>
                    <a:pt x="2026" y="1462"/>
                  </a:lnTo>
                  <a:lnTo>
                    <a:pt x="2031" y="1460"/>
                  </a:lnTo>
                  <a:lnTo>
                    <a:pt x="2035" y="1458"/>
                  </a:lnTo>
                  <a:lnTo>
                    <a:pt x="2040" y="1460"/>
                  </a:lnTo>
                  <a:lnTo>
                    <a:pt x="2045" y="1461"/>
                  </a:lnTo>
                  <a:lnTo>
                    <a:pt x="2054" y="1468"/>
                  </a:lnTo>
                  <a:lnTo>
                    <a:pt x="2065" y="1473"/>
                  </a:lnTo>
                  <a:lnTo>
                    <a:pt x="2070" y="1474"/>
                  </a:lnTo>
                  <a:lnTo>
                    <a:pt x="2076" y="1474"/>
                  </a:lnTo>
                  <a:lnTo>
                    <a:pt x="2083" y="1474"/>
                  </a:lnTo>
                  <a:lnTo>
                    <a:pt x="2090" y="1473"/>
                  </a:lnTo>
                  <a:lnTo>
                    <a:pt x="2109" y="1467"/>
                  </a:lnTo>
                  <a:lnTo>
                    <a:pt x="2124" y="1464"/>
                  </a:lnTo>
                  <a:lnTo>
                    <a:pt x="2135" y="1462"/>
                  </a:lnTo>
                  <a:lnTo>
                    <a:pt x="2146" y="1458"/>
                  </a:lnTo>
                  <a:lnTo>
                    <a:pt x="2154" y="1454"/>
                  </a:lnTo>
                  <a:lnTo>
                    <a:pt x="2160" y="1448"/>
                  </a:lnTo>
                  <a:lnTo>
                    <a:pt x="2165" y="1442"/>
                  </a:lnTo>
                  <a:lnTo>
                    <a:pt x="2172" y="1436"/>
                  </a:lnTo>
                  <a:lnTo>
                    <a:pt x="2176" y="1433"/>
                  </a:lnTo>
                  <a:lnTo>
                    <a:pt x="2180" y="1432"/>
                  </a:lnTo>
                  <a:lnTo>
                    <a:pt x="2185" y="1430"/>
                  </a:lnTo>
                  <a:lnTo>
                    <a:pt x="2190" y="1430"/>
                  </a:lnTo>
                  <a:lnTo>
                    <a:pt x="2202" y="1430"/>
                  </a:lnTo>
                  <a:lnTo>
                    <a:pt x="2216" y="1430"/>
                  </a:lnTo>
                  <a:lnTo>
                    <a:pt x="2230" y="1430"/>
                  </a:lnTo>
                  <a:lnTo>
                    <a:pt x="2243" y="1430"/>
                  </a:lnTo>
                  <a:lnTo>
                    <a:pt x="2248" y="1431"/>
                  </a:lnTo>
                  <a:lnTo>
                    <a:pt x="2253" y="1432"/>
                  </a:lnTo>
                  <a:lnTo>
                    <a:pt x="2255" y="1433"/>
                  </a:lnTo>
                  <a:lnTo>
                    <a:pt x="2258" y="1436"/>
                  </a:lnTo>
                  <a:lnTo>
                    <a:pt x="2260" y="1441"/>
                  </a:lnTo>
                  <a:lnTo>
                    <a:pt x="2259" y="1447"/>
                  </a:lnTo>
                  <a:lnTo>
                    <a:pt x="2259" y="1452"/>
                  </a:lnTo>
                  <a:lnTo>
                    <a:pt x="2258" y="1460"/>
                  </a:lnTo>
                  <a:lnTo>
                    <a:pt x="2258" y="1462"/>
                  </a:lnTo>
                  <a:lnTo>
                    <a:pt x="2259" y="1466"/>
                  </a:lnTo>
                  <a:lnTo>
                    <a:pt x="2260" y="1468"/>
                  </a:lnTo>
                  <a:lnTo>
                    <a:pt x="2261" y="1469"/>
                  </a:lnTo>
                  <a:lnTo>
                    <a:pt x="2267" y="1470"/>
                  </a:lnTo>
                  <a:lnTo>
                    <a:pt x="2275" y="1470"/>
                  </a:lnTo>
                  <a:lnTo>
                    <a:pt x="2284" y="1468"/>
                  </a:lnTo>
                  <a:lnTo>
                    <a:pt x="2293" y="1467"/>
                  </a:lnTo>
                  <a:lnTo>
                    <a:pt x="2302" y="1468"/>
                  </a:lnTo>
                  <a:lnTo>
                    <a:pt x="2309" y="1470"/>
                  </a:lnTo>
                  <a:lnTo>
                    <a:pt x="2317" y="1474"/>
                  </a:lnTo>
                  <a:lnTo>
                    <a:pt x="2323" y="1476"/>
                  </a:lnTo>
                  <a:lnTo>
                    <a:pt x="2329" y="1479"/>
                  </a:lnTo>
                  <a:lnTo>
                    <a:pt x="2336" y="1482"/>
                  </a:lnTo>
                  <a:lnTo>
                    <a:pt x="2341" y="1486"/>
                  </a:lnTo>
                  <a:lnTo>
                    <a:pt x="2346" y="1492"/>
                  </a:lnTo>
                  <a:lnTo>
                    <a:pt x="2347" y="1495"/>
                  </a:lnTo>
                  <a:lnTo>
                    <a:pt x="2348" y="1498"/>
                  </a:lnTo>
                  <a:lnTo>
                    <a:pt x="2350" y="1499"/>
                  </a:lnTo>
                  <a:lnTo>
                    <a:pt x="2353" y="1500"/>
                  </a:lnTo>
                  <a:lnTo>
                    <a:pt x="2360" y="1501"/>
                  </a:lnTo>
                  <a:lnTo>
                    <a:pt x="2368" y="1502"/>
                  </a:lnTo>
                  <a:lnTo>
                    <a:pt x="2375" y="1501"/>
                  </a:lnTo>
                  <a:lnTo>
                    <a:pt x="2382" y="1500"/>
                  </a:lnTo>
                  <a:lnTo>
                    <a:pt x="2387" y="1498"/>
                  </a:lnTo>
                  <a:lnTo>
                    <a:pt x="2391" y="1493"/>
                  </a:lnTo>
                  <a:lnTo>
                    <a:pt x="2394" y="1489"/>
                  </a:lnTo>
                  <a:lnTo>
                    <a:pt x="2400" y="1486"/>
                  </a:lnTo>
                  <a:lnTo>
                    <a:pt x="2406" y="1485"/>
                  </a:lnTo>
                  <a:lnTo>
                    <a:pt x="2415" y="1486"/>
                  </a:lnTo>
                  <a:lnTo>
                    <a:pt x="2424" y="1488"/>
                  </a:lnTo>
                  <a:lnTo>
                    <a:pt x="2434" y="1490"/>
                  </a:lnTo>
                  <a:lnTo>
                    <a:pt x="2437" y="1490"/>
                  </a:lnTo>
                  <a:lnTo>
                    <a:pt x="2442" y="1489"/>
                  </a:lnTo>
                  <a:lnTo>
                    <a:pt x="2444" y="1487"/>
                  </a:lnTo>
                  <a:lnTo>
                    <a:pt x="2447" y="1482"/>
                  </a:lnTo>
                  <a:lnTo>
                    <a:pt x="2450" y="1471"/>
                  </a:lnTo>
                  <a:lnTo>
                    <a:pt x="2451" y="1462"/>
                  </a:lnTo>
                  <a:lnTo>
                    <a:pt x="2453" y="1458"/>
                  </a:lnTo>
                  <a:lnTo>
                    <a:pt x="2454" y="1455"/>
                  </a:lnTo>
                  <a:lnTo>
                    <a:pt x="2457" y="1454"/>
                  </a:lnTo>
                  <a:lnTo>
                    <a:pt x="2461" y="1451"/>
                  </a:lnTo>
                  <a:lnTo>
                    <a:pt x="2466" y="1451"/>
                  </a:lnTo>
                  <a:lnTo>
                    <a:pt x="2470" y="1451"/>
                  </a:lnTo>
                  <a:lnTo>
                    <a:pt x="2474" y="1451"/>
                  </a:lnTo>
                  <a:lnTo>
                    <a:pt x="2478" y="1452"/>
                  </a:lnTo>
                  <a:lnTo>
                    <a:pt x="2481" y="1455"/>
                  </a:lnTo>
                  <a:lnTo>
                    <a:pt x="2485" y="1457"/>
                  </a:lnTo>
                  <a:lnTo>
                    <a:pt x="2487" y="1461"/>
                  </a:lnTo>
                  <a:lnTo>
                    <a:pt x="2489" y="1466"/>
                  </a:lnTo>
                  <a:lnTo>
                    <a:pt x="2492" y="1476"/>
                  </a:lnTo>
                  <a:lnTo>
                    <a:pt x="2494" y="1487"/>
                  </a:lnTo>
                  <a:lnTo>
                    <a:pt x="2498" y="1496"/>
                  </a:lnTo>
                  <a:lnTo>
                    <a:pt x="2501" y="1504"/>
                  </a:lnTo>
                  <a:lnTo>
                    <a:pt x="2502" y="1507"/>
                  </a:lnTo>
                  <a:lnTo>
                    <a:pt x="2505" y="1510"/>
                  </a:lnTo>
                  <a:lnTo>
                    <a:pt x="2508" y="1511"/>
                  </a:lnTo>
                  <a:lnTo>
                    <a:pt x="2512" y="1512"/>
                  </a:lnTo>
                  <a:lnTo>
                    <a:pt x="2519" y="1513"/>
                  </a:lnTo>
                  <a:lnTo>
                    <a:pt x="2529" y="1511"/>
                  </a:lnTo>
                  <a:lnTo>
                    <a:pt x="2537" y="1510"/>
                  </a:lnTo>
                  <a:lnTo>
                    <a:pt x="2544" y="1510"/>
                  </a:lnTo>
                  <a:lnTo>
                    <a:pt x="2548" y="1511"/>
                  </a:lnTo>
                  <a:lnTo>
                    <a:pt x="2550" y="1512"/>
                  </a:lnTo>
                  <a:lnTo>
                    <a:pt x="2552" y="1514"/>
                  </a:lnTo>
                  <a:lnTo>
                    <a:pt x="2555" y="1518"/>
                  </a:lnTo>
                  <a:lnTo>
                    <a:pt x="2557" y="1525"/>
                  </a:lnTo>
                  <a:lnTo>
                    <a:pt x="2561" y="1530"/>
                  </a:lnTo>
                  <a:lnTo>
                    <a:pt x="2562" y="1533"/>
                  </a:lnTo>
                  <a:lnTo>
                    <a:pt x="2564" y="1534"/>
                  </a:lnTo>
                  <a:lnTo>
                    <a:pt x="2568" y="1536"/>
                  </a:lnTo>
                  <a:lnTo>
                    <a:pt x="2571" y="1537"/>
                  </a:lnTo>
                  <a:lnTo>
                    <a:pt x="2581" y="1540"/>
                  </a:lnTo>
                  <a:lnTo>
                    <a:pt x="2592" y="1546"/>
                  </a:lnTo>
                  <a:lnTo>
                    <a:pt x="2602" y="1553"/>
                  </a:lnTo>
                  <a:lnTo>
                    <a:pt x="2612" y="1561"/>
                  </a:lnTo>
                  <a:lnTo>
                    <a:pt x="2618" y="1568"/>
                  </a:lnTo>
                  <a:lnTo>
                    <a:pt x="2624" y="1576"/>
                  </a:lnTo>
                  <a:lnTo>
                    <a:pt x="2627" y="1583"/>
                  </a:lnTo>
                  <a:lnTo>
                    <a:pt x="2631" y="1589"/>
                  </a:lnTo>
                  <a:lnTo>
                    <a:pt x="2636" y="1596"/>
                  </a:lnTo>
                  <a:lnTo>
                    <a:pt x="2644" y="1606"/>
                  </a:lnTo>
                  <a:lnTo>
                    <a:pt x="2650" y="1609"/>
                  </a:lnTo>
                  <a:lnTo>
                    <a:pt x="2655" y="1614"/>
                  </a:lnTo>
                  <a:lnTo>
                    <a:pt x="2662" y="1618"/>
                  </a:lnTo>
                  <a:lnTo>
                    <a:pt x="2668" y="1620"/>
                  </a:lnTo>
                  <a:lnTo>
                    <a:pt x="2681" y="1624"/>
                  </a:lnTo>
                  <a:lnTo>
                    <a:pt x="2693" y="1627"/>
                  </a:lnTo>
                  <a:lnTo>
                    <a:pt x="2703" y="1631"/>
                  </a:lnTo>
                  <a:lnTo>
                    <a:pt x="2712" y="1634"/>
                  </a:lnTo>
                  <a:lnTo>
                    <a:pt x="2721" y="1638"/>
                  </a:lnTo>
                  <a:lnTo>
                    <a:pt x="2733" y="1639"/>
                  </a:lnTo>
                  <a:lnTo>
                    <a:pt x="2739" y="1640"/>
                  </a:lnTo>
                  <a:lnTo>
                    <a:pt x="2745" y="1639"/>
                  </a:lnTo>
                  <a:lnTo>
                    <a:pt x="2751" y="1638"/>
                  </a:lnTo>
                  <a:lnTo>
                    <a:pt x="2756" y="1637"/>
                  </a:lnTo>
                  <a:lnTo>
                    <a:pt x="2764" y="1631"/>
                  </a:lnTo>
                  <a:lnTo>
                    <a:pt x="2775" y="1627"/>
                  </a:lnTo>
                  <a:lnTo>
                    <a:pt x="2779" y="1626"/>
                  </a:lnTo>
                  <a:lnTo>
                    <a:pt x="2785" y="1625"/>
                  </a:lnTo>
                  <a:lnTo>
                    <a:pt x="2790" y="1625"/>
                  </a:lnTo>
                  <a:lnTo>
                    <a:pt x="2796" y="1626"/>
                  </a:lnTo>
                  <a:lnTo>
                    <a:pt x="2807" y="1628"/>
                  </a:lnTo>
                  <a:lnTo>
                    <a:pt x="2817" y="1628"/>
                  </a:lnTo>
                  <a:lnTo>
                    <a:pt x="2822" y="1628"/>
                  </a:lnTo>
                  <a:lnTo>
                    <a:pt x="2827" y="1627"/>
                  </a:lnTo>
                  <a:lnTo>
                    <a:pt x="2832" y="1625"/>
                  </a:lnTo>
                  <a:lnTo>
                    <a:pt x="2835" y="1622"/>
                  </a:lnTo>
                  <a:lnTo>
                    <a:pt x="2842" y="1619"/>
                  </a:lnTo>
                  <a:lnTo>
                    <a:pt x="2848" y="1618"/>
                  </a:lnTo>
                  <a:lnTo>
                    <a:pt x="2852" y="1618"/>
                  </a:lnTo>
                  <a:lnTo>
                    <a:pt x="2854" y="1619"/>
                  </a:lnTo>
                  <a:lnTo>
                    <a:pt x="2857" y="1620"/>
                  </a:lnTo>
                  <a:lnTo>
                    <a:pt x="2859" y="1622"/>
                  </a:lnTo>
                  <a:lnTo>
                    <a:pt x="2860" y="1625"/>
                  </a:lnTo>
                  <a:lnTo>
                    <a:pt x="2861" y="1628"/>
                  </a:lnTo>
                  <a:lnTo>
                    <a:pt x="2861" y="1633"/>
                  </a:lnTo>
                  <a:lnTo>
                    <a:pt x="2861" y="1638"/>
                  </a:lnTo>
                  <a:lnTo>
                    <a:pt x="2859" y="1647"/>
                  </a:lnTo>
                  <a:lnTo>
                    <a:pt x="2856" y="1655"/>
                  </a:lnTo>
                  <a:lnTo>
                    <a:pt x="2852" y="1660"/>
                  </a:lnTo>
                  <a:lnTo>
                    <a:pt x="2848" y="1666"/>
                  </a:lnTo>
                  <a:lnTo>
                    <a:pt x="2845" y="1672"/>
                  </a:lnTo>
                  <a:lnTo>
                    <a:pt x="2845" y="1679"/>
                  </a:lnTo>
                  <a:lnTo>
                    <a:pt x="2845" y="1688"/>
                  </a:lnTo>
                  <a:lnTo>
                    <a:pt x="2844" y="1695"/>
                  </a:lnTo>
                  <a:lnTo>
                    <a:pt x="2842" y="1702"/>
                  </a:lnTo>
                  <a:lnTo>
                    <a:pt x="2840" y="1708"/>
                  </a:lnTo>
                  <a:lnTo>
                    <a:pt x="2838" y="1713"/>
                  </a:lnTo>
                  <a:lnTo>
                    <a:pt x="2837" y="1720"/>
                  </a:lnTo>
                  <a:lnTo>
                    <a:pt x="2838" y="1723"/>
                  </a:lnTo>
                  <a:lnTo>
                    <a:pt x="2838" y="1727"/>
                  </a:lnTo>
                  <a:lnTo>
                    <a:pt x="2840" y="1731"/>
                  </a:lnTo>
                  <a:lnTo>
                    <a:pt x="2842" y="1733"/>
                  </a:lnTo>
                  <a:lnTo>
                    <a:pt x="2848" y="1738"/>
                  </a:lnTo>
                  <a:lnTo>
                    <a:pt x="2854" y="1741"/>
                  </a:lnTo>
                  <a:lnTo>
                    <a:pt x="2858" y="1744"/>
                  </a:lnTo>
                  <a:lnTo>
                    <a:pt x="2860" y="1747"/>
                  </a:lnTo>
                  <a:lnTo>
                    <a:pt x="2863" y="1751"/>
                  </a:lnTo>
                  <a:lnTo>
                    <a:pt x="2864" y="1757"/>
                  </a:lnTo>
                  <a:lnTo>
                    <a:pt x="2866" y="1767"/>
                  </a:lnTo>
                  <a:lnTo>
                    <a:pt x="2870" y="1776"/>
                  </a:lnTo>
                  <a:lnTo>
                    <a:pt x="2871" y="1778"/>
                  </a:lnTo>
                  <a:lnTo>
                    <a:pt x="2875" y="1779"/>
                  </a:lnTo>
                  <a:lnTo>
                    <a:pt x="2877" y="1781"/>
                  </a:lnTo>
                  <a:lnTo>
                    <a:pt x="2880" y="1779"/>
                  </a:lnTo>
                  <a:lnTo>
                    <a:pt x="2889" y="1776"/>
                  </a:lnTo>
                  <a:lnTo>
                    <a:pt x="2896" y="1773"/>
                  </a:lnTo>
                  <a:lnTo>
                    <a:pt x="2903" y="1771"/>
                  </a:lnTo>
                  <a:lnTo>
                    <a:pt x="2910" y="1771"/>
                  </a:lnTo>
                  <a:lnTo>
                    <a:pt x="2914" y="1772"/>
                  </a:lnTo>
                  <a:lnTo>
                    <a:pt x="2916" y="1773"/>
                  </a:lnTo>
                  <a:lnTo>
                    <a:pt x="2919" y="1776"/>
                  </a:lnTo>
                  <a:lnTo>
                    <a:pt x="2921" y="1777"/>
                  </a:lnTo>
                  <a:lnTo>
                    <a:pt x="2922" y="1783"/>
                  </a:lnTo>
                  <a:lnTo>
                    <a:pt x="2923" y="1789"/>
                  </a:lnTo>
                  <a:lnTo>
                    <a:pt x="2923" y="1796"/>
                  </a:lnTo>
                  <a:lnTo>
                    <a:pt x="2924" y="1803"/>
                  </a:lnTo>
                  <a:lnTo>
                    <a:pt x="2926" y="1811"/>
                  </a:lnTo>
                  <a:lnTo>
                    <a:pt x="2929" y="1817"/>
                  </a:lnTo>
                  <a:lnTo>
                    <a:pt x="2934" y="1823"/>
                  </a:lnTo>
                  <a:lnTo>
                    <a:pt x="2938" y="1829"/>
                  </a:lnTo>
                  <a:lnTo>
                    <a:pt x="2940" y="1836"/>
                  </a:lnTo>
                  <a:lnTo>
                    <a:pt x="2941" y="1844"/>
                  </a:lnTo>
                  <a:lnTo>
                    <a:pt x="2942" y="1854"/>
                  </a:lnTo>
                  <a:lnTo>
                    <a:pt x="2942" y="1865"/>
                  </a:lnTo>
                  <a:lnTo>
                    <a:pt x="2942" y="1876"/>
                  </a:lnTo>
                  <a:lnTo>
                    <a:pt x="2942" y="1885"/>
                  </a:lnTo>
                  <a:lnTo>
                    <a:pt x="2941" y="1893"/>
                  </a:lnTo>
                  <a:lnTo>
                    <a:pt x="2939" y="1903"/>
                  </a:lnTo>
                  <a:lnTo>
                    <a:pt x="2935" y="1912"/>
                  </a:lnTo>
                  <a:lnTo>
                    <a:pt x="2929" y="1922"/>
                  </a:lnTo>
                  <a:lnTo>
                    <a:pt x="2924" y="1930"/>
                  </a:lnTo>
                  <a:lnTo>
                    <a:pt x="2922" y="1939"/>
                  </a:lnTo>
                  <a:lnTo>
                    <a:pt x="2921" y="1946"/>
                  </a:lnTo>
                  <a:lnTo>
                    <a:pt x="2922" y="1953"/>
                  </a:lnTo>
                  <a:lnTo>
                    <a:pt x="2923" y="1956"/>
                  </a:lnTo>
                  <a:lnTo>
                    <a:pt x="2924" y="1960"/>
                  </a:lnTo>
                  <a:lnTo>
                    <a:pt x="2928" y="1964"/>
                  </a:lnTo>
                  <a:lnTo>
                    <a:pt x="2932" y="1967"/>
                  </a:lnTo>
                  <a:lnTo>
                    <a:pt x="2940" y="1974"/>
                  </a:lnTo>
                  <a:lnTo>
                    <a:pt x="2948" y="1981"/>
                  </a:lnTo>
                  <a:lnTo>
                    <a:pt x="2960" y="1990"/>
                  </a:lnTo>
                  <a:lnTo>
                    <a:pt x="2974" y="2000"/>
                  </a:lnTo>
                  <a:lnTo>
                    <a:pt x="2983" y="2005"/>
                  </a:lnTo>
                  <a:lnTo>
                    <a:pt x="2991" y="2012"/>
                  </a:lnTo>
                  <a:lnTo>
                    <a:pt x="2997" y="2018"/>
                  </a:lnTo>
                  <a:lnTo>
                    <a:pt x="3004" y="2025"/>
                  </a:lnTo>
                  <a:lnTo>
                    <a:pt x="3012" y="2037"/>
                  </a:lnTo>
                  <a:lnTo>
                    <a:pt x="3018" y="2047"/>
                  </a:lnTo>
                  <a:lnTo>
                    <a:pt x="3021" y="2056"/>
                  </a:lnTo>
                  <a:lnTo>
                    <a:pt x="3023" y="2065"/>
                  </a:lnTo>
                  <a:lnTo>
                    <a:pt x="3024" y="2068"/>
                  </a:lnTo>
                  <a:lnTo>
                    <a:pt x="3027" y="2073"/>
                  </a:lnTo>
                  <a:lnTo>
                    <a:pt x="3029" y="2078"/>
                  </a:lnTo>
                  <a:lnTo>
                    <a:pt x="3033" y="2082"/>
                  </a:lnTo>
                  <a:lnTo>
                    <a:pt x="3037" y="2087"/>
                  </a:lnTo>
                  <a:lnTo>
                    <a:pt x="3042" y="2092"/>
                  </a:lnTo>
                  <a:lnTo>
                    <a:pt x="3047" y="2094"/>
                  </a:lnTo>
                  <a:lnTo>
                    <a:pt x="3050" y="2097"/>
                  </a:lnTo>
                  <a:lnTo>
                    <a:pt x="3056" y="2099"/>
                  </a:lnTo>
                  <a:lnTo>
                    <a:pt x="3062" y="2100"/>
                  </a:lnTo>
                  <a:lnTo>
                    <a:pt x="3068" y="2101"/>
                  </a:lnTo>
                  <a:lnTo>
                    <a:pt x="3074" y="2101"/>
                  </a:lnTo>
                  <a:lnTo>
                    <a:pt x="3081" y="2100"/>
                  </a:lnTo>
                  <a:lnTo>
                    <a:pt x="3087" y="2099"/>
                  </a:lnTo>
                  <a:lnTo>
                    <a:pt x="3093" y="2095"/>
                  </a:lnTo>
                  <a:lnTo>
                    <a:pt x="3098" y="2092"/>
                  </a:lnTo>
                  <a:lnTo>
                    <a:pt x="3105" y="2082"/>
                  </a:lnTo>
                  <a:lnTo>
                    <a:pt x="3111" y="2075"/>
                  </a:lnTo>
                  <a:lnTo>
                    <a:pt x="3115" y="2073"/>
                  </a:lnTo>
                  <a:lnTo>
                    <a:pt x="3118" y="2071"/>
                  </a:lnTo>
                  <a:lnTo>
                    <a:pt x="3123" y="2068"/>
                  </a:lnTo>
                  <a:lnTo>
                    <a:pt x="3129" y="2067"/>
                  </a:lnTo>
                  <a:lnTo>
                    <a:pt x="3142" y="2063"/>
                  </a:lnTo>
                  <a:lnTo>
                    <a:pt x="3154" y="2060"/>
                  </a:lnTo>
                  <a:lnTo>
                    <a:pt x="3165" y="2056"/>
                  </a:lnTo>
                  <a:lnTo>
                    <a:pt x="3174" y="2054"/>
                  </a:lnTo>
                  <a:lnTo>
                    <a:pt x="3182" y="2053"/>
                  </a:lnTo>
                  <a:lnTo>
                    <a:pt x="3191" y="2053"/>
                  </a:lnTo>
                  <a:lnTo>
                    <a:pt x="3196" y="2053"/>
                  </a:lnTo>
                  <a:lnTo>
                    <a:pt x="3200" y="2054"/>
                  </a:lnTo>
                  <a:lnTo>
                    <a:pt x="3205" y="2056"/>
                  </a:lnTo>
                  <a:lnTo>
                    <a:pt x="3209" y="2059"/>
                  </a:lnTo>
                  <a:lnTo>
                    <a:pt x="3218" y="2063"/>
                  </a:lnTo>
                  <a:lnTo>
                    <a:pt x="3228" y="2068"/>
                  </a:lnTo>
                  <a:lnTo>
                    <a:pt x="3231" y="2068"/>
                  </a:lnTo>
                  <a:lnTo>
                    <a:pt x="3236" y="2068"/>
                  </a:lnTo>
                  <a:lnTo>
                    <a:pt x="3239" y="2067"/>
                  </a:lnTo>
                  <a:lnTo>
                    <a:pt x="3242" y="2065"/>
                  </a:lnTo>
                  <a:lnTo>
                    <a:pt x="3247" y="2060"/>
                  </a:lnTo>
                  <a:lnTo>
                    <a:pt x="3253" y="2056"/>
                  </a:lnTo>
                  <a:lnTo>
                    <a:pt x="3260" y="2054"/>
                  </a:lnTo>
                  <a:lnTo>
                    <a:pt x="3268" y="2053"/>
                  </a:lnTo>
                  <a:lnTo>
                    <a:pt x="3282" y="2053"/>
                  </a:lnTo>
                  <a:lnTo>
                    <a:pt x="3300" y="2053"/>
                  </a:lnTo>
                  <a:lnTo>
                    <a:pt x="3310" y="2052"/>
                  </a:lnTo>
                  <a:lnTo>
                    <a:pt x="3318" y="2050"/>
                  </a:lnTo>
                  <a:lnTo>
                    <a:pt x="3325" y="2049"/>
                  </a:lnTo>
                  <a:lnTo>
                    <a:pt x="3330" y="2047"/>
                  </a:lnTo>
                  <a:lnTo>
                    <a:pt x="3337" y="2042"/>
                  </a:lnTo>
                  <a:lnTo>
                    <a:pt x="3343" y="2036"/>
                  </a:lnTo>
                  <a:lnTo>
                    <a:pt x="3345" y="2034"/>
                  </a:lnTo>
                  <a:lnTo>
                    <a:pt x="3349" y="2031"/>
                  </a:lnTo>
                  <a:lnTo>
                    <a:pt x="3354" y="2030"/>
                  </a:lnTo>
                  <a:lnTo>
                    <a:pt x="3358" y="2029"/>
                  </a:lnTo>
                  <a:lnTo>
                    <a:pt x="3368" y="2029"/>
                  </a:lnTo>
                  <a:lnTo>
                    <a:pt x="3377" y="2029"/>
                  </a:lnTo>
                  <a:lnTo>
                    <a:pt x="3382" y="2028"/>
                  </a:lnTo>
                  <a:lnTo>
                    <a:pt x="3387" y="2025"/>
                  </a:lnTo>
                  <a:lnTo>
                    <a:pt x="3392" y="2022"/>
                  </a:lnTo>
                  <a:lnTo>
                    <a:pt x="3395" y="2018"/>
                  </a:lnTo>
                  <a:lnTo>
                    <a:pt x="3405" y="2008"/>
                  </a:lnTo>
                  <a:lnTo>
                    <a:pt x="3414" y="1998"/>
                  </a:lnTo>
                  <a:lnTo>
                    <a:pt x="3419" y="1993"/>
                  </a:lnTo>
                  <a:lnTo>
                    <a:pt x="3425" y="1990"/>
                  </a:lnTo>
                  <a:lnTo>
                    <a:pt x="3430" y="1987"/>
                  </a:lnTo>
                  <a:lnTo>
                    <a:pt x="3433" y="1986"/>
                  </a:lnTo>
                  <a:lnTo>
                    <a:pt x="3448" y="1989"/>
                  </a:lnTo>
                  <a:lnTo>
                    <a:pt x="3464" y="1993"/>
                  </a:lnTo>
                  <a:lnTo>
                    <a:pt x="3470" y="1993"/>
                  </a:lnTo>
                  <a:lnTo>
                    <a:pt x="3476" y="1992"/>
                  </a:lnTo>
                  <a:lnTo>
                    <a:pt x="3482" y="1991"/>
                  </a:lnTo>
                  <a:lnTo>
                    <a:pt x="3488" y="1989"/>
                  </a:lnTo>
                  <a:lnTo>
                    <a:pt x="3494" y="1986"/>
                  </a:lnTo>
                  <a:lnTo>
                    <a:pt x="3499" y="1981"/>
                  </a:lnTo>
                  <a:lnTo>
                    <a:pt x="3503" y="1977"/>
                  </a:lnTo>
                  <a:lnTo>
                    <a:pt x="3506" y="1971"/>
                  </a:lnTo>
                  <a:lnTo>
                    <a:pt x="3508" y="1965"/>
                  </a:lnTo>
                  <a:lnTo>
                    <a:pt x="3509" y="1958"/>
                  </a:lnTo>
                  <a:lnTo>
                    <a:pt x="3509" y="1952"/>
                  </a:lnTo>
                  <a:lnTo>
                    <a:pt x="3509" y="1945"/>
                  </a:lnTo>
                  <a:lnTo>
                    <a:pt x="3508" y="1933"/>
                  </a:lnTo>
                  <a:lnTo>
                    <a:pt x="3506" y="1923"/>
                  </a:lnTo>
                  <a:lnTo>
                    <a:pt x="3503" y="1914"/>
                  </a:lnTo>
                  <a:lnTo>
                    <a:pt x="3503" y="1902"/>
                  </a:lnTo>
                  <a:lnTo>
                    <a:pt x="3506" y="1891"/>
                  </a:lnTo>
                  <a:lnTo>
                    <a:pt x="3509" y="1883"/>
                  </a:lnTo>
                  <a:lnTo>
                    <a:pt x="3512" y="1880"/>
                  </a:lnTo>
                  <a:lnTo>
                    <a:pt x="3514" y="1879"/>
                  </a:lnTo>
                  <a:lnTo>
                    <a:pt x="3518" y="1878"/>
                  </a:lnTo>
                  <a:lnTo>
                    <a:pt x="3520" y="1878"/>
                  </a:lnTo>
                  <a:lnTo>
                    <a:pt x="3527" y="1880"/>
                  </a:lnTo>
                  <a:lnTo>
                    <a:pt x="3533" y="1883"/>
                  </a:lnTo>
                  <a:lnTo>
                    <a:pt x="3535" y="1884"/>
                  </a:lnTo>
                  <a:lnTo>
                    <a:pt x="3538" y="1885"/>
                  </a:lnTo>
                  <a:lnTo>
                    <a:pt x="3541" y="1885"/>
                  </a:lnTo>
                  <a:lnTo>
                    <a:pt x="3544" y="1885"/>
                  </a:lnTo>
                  <a:lnTo>
                    <a:pt x="3547" y="1884"/>
                  </a:lnTo>
                  <a:lnTo>
                    <a:pt x="3550" y="1882"/>
                  </a:lnTo>
                  <a:lnTo>
                    <a:pt x="3551" y="1878"/>
                  </a:lnTo>
                  <a:lnTo>
                    <a:pt x="3552" y="1873"/>
                  </a:lnTo>
                  <a:lnTo>
                    <a:pt x="3553" y="1868"/>
                  </a:lnTo>
                  <a:lnTo>
                    <a:pt x="3556" y="1864"/>
                  </a:lnTo>
                  <a:lnTo>
                    <a:pt x="3557" y="1859"/>
                  </a:lnTo>
                  <a:lnTo>
                    <a:pt x="3560" y="1855"/>
                  </a:lnTo>
                  <a:lnTo>
                    <a:pt x="3566" y="1848"/>
                  </a:lnTo>
                  <a:lnTo>
                    <a:pt x="3575" y="1844"/>
                  </a:lnTo>
                  <a:lnTo>
                    <a:pt x="3583" y="1841"/>
                  </a:lnTo>
                  <a:lnTo>
                    <a:pt x="3590" y="1838"/>
                  </a:lnTo>
                  <a:lnTo>
                    <a:pt x="3593" y="1835"/>
                  </a:lnTo>
                  <a:lnTo>
                    <a:pt x="3594" y="1832"/>
                  </a:lnTo>
                  <a:lnTo>
                    <a:pt x="3595" y="1828"/>
                  </a:lnTo>
                  <a:lnTo>
                    <a:pt x="3596" y="1822"/>
                  </a:lnTo>
                  <a:lnTo>
                    <a:pt x="3597" y="1810"/>
                  </a:lnTo>
                  <a:lnTo>
                    <a:pt x="3600" y="1800"/>
                  </a:lnTo>
                  <a:lnTo>
                    <a:pt x="3602" y="1796"/>
                  </a:lnTo>
                  <a:lnTo>
                    <a:pt x="3604" y="1794"/>
                  </a:lnTo>
                  <a:lnTo>
                    <a:pt x="3608" y="1791"/>
                  </a:lnTo>
                  <a:lnTo>
                    <a:pt x="3612" y="1790"/>
                  </a:lnTo>
                  <a:lnTo>
                    <a:pt x="3620" y="1790"/>
                  </a:lnTo>
                  <a:lnTo>
                    <a:pt x="3627" y="1789"/>
                  </a:lnTo>
                  <a:lnTo>
                    <a:pt x="3629" y="1788"/>
                  </a:lnTo>
                  <a:lnTo>
                    <a:pt x="3632" y="1786"/>
                  </a:lnTo>
                  <a:lnTo>
                    <a:pt x="3634" y="1784"/>
                  </a:lnTo>
                  <a:lnTo>
                    <a:pt x="3635" y="1782"/>
                  </a:lnTo>
                  <a:lnTo>
                    <a:pt x="3637" y="1778"/>
                  </a:lnTo>
                  <a:lnTo>
                    <a:pt x="3639" y="1776"/>
                  </a:lnTo>
                  <a:lnTo>
                    <a:pt x="3642" y="1773"/>
                  </a:lnTo>
                  <a:lnTo>
                    <a:pt x="3645" y="1772"/>
                  </a:lnTo>
                  <a:lnTo>
                    <a:pt x="3652" y="1771"/>
                  </a:lnTo>
                  <a:lnTo>
                    <a:pt x="3658" y="1771"/>
                  </a:lnTo>
                  <a:lnTo>
                    <a:pt x="3664" y="1771"/>
                  </a:lnTo>
                  <a:lnTo>
                    <a:pt x="3672" y="1770"/>
                  </a:lnTo>
                  <a:lnTo>
                    <a:pt x="3681" y="1767"/>
                  </a:lnTo>
                  <a:lnTo>
                    <a:pt x="3689" y="1765"/>
                  </a:lnTo>
                  <a:lnTo>
                    <a:pt x="3698" y="1763"/>
                  </a:lnTo>
                  <a:lnTo>
                    <a:pt x="3713" y="1759"/>
                  </a:lnTo>
                  <a:lnTo>
                    <a:pt x="3727" y="1756"/>
                  </a:lnTo>
                  <a:lnTo>
                    <a:pt x="3739" y="1751"/>
                  </a:lnTo>
                  <a:lnTo>
                    <a:pt x="3747" y="1746"/>
                  </a:lnTo>
                  <a:lnTo>
                    <a:pt x="3755" y="1739"/>
                  </a:lnTo>
                  <a:lnTo>
                    <a:pt x="3763" y="1732"/>
                  </a:lnTo>
                  <a:lnTo>
                    <a:pt x="3767" y="1723"/>
                  </a:lnTo>
                  <a:lnTo>
                    <a:pt x="3773" y="1713"/>
                  </a:lnTo>
                  <a:lnTo>
                    <a:pt x="3780" y="1701"/>
                  </a:lnTo>
                  <a:lnTo>
                    <a:pt x="3789" y="1689"/>
                  </a:lnTo>
                  <a:lnTo>
                    <a:pt x="3796" y="1681"/>
                  </a:lnTo>
                  <a:lnTo>
                    <a:pt x="3804" y="1675"/>
                  </a:lnTo>
                  <a:lnTo>
                    <a:pt x="3811" y="1671"/>
                  </a:lnTo>
                  <a:lnTo>
                    <a:pt x="3818" y="1669"/>
                  </a:lnTo>
                  <a:lnTo>
                    <a:pt x="3824" y="1668"/>
                  </a:lnTo>
                  <a:lnTo>
                    <a:pt x="3831" y="1668"/>
                  </a:lnTo>
                  <a:lnTo>
                    <a:pt x="3837" y="1666"/>
                  </a:lnTo>
                  <a:lnTo>
                    <a:pt x="3841" y="1664"/>
                  </a:lnTo>
                  <a:lnTo>
                    <a:pt x="3843" y="1662"/>
                  </a:lnTo>
                  <a:lnTo>
                    <a:pt x="3846" y="1659"/>
                  </a:lnTo>
                  <a:lnTo>
                    <a:pt x="3847" y="1656"/>
                  </a:lnTo>
                  <a:lnTo>
                    <a:pt x="3849" y="1649"/>
                  </a:lnTo>
                  <a:lnTo>
                    <a:pt x="3853" y="1641"/>
                  </a:lnTo>
                  <a:lnTo>
                    <a:pt x="3855" y="1638"/>
                  </a:lnTo>
                  <a:lnTo>
                    <a:pt x="3858" y="1635"/>
                  </a:lnTo>
                  <a:lnTo>
                    <a:pt x="3860" y="1633"/>
                  </a:lnTo>
                  <a:lnTo>
                    <a:pt x="3865" y="1631"/>
                  </a:lnTo>
                  <a:lnTo>
                    <a:pt x="3873" y="1627"/>
                  </a:lnTo>
                  <a:lnTo>
                    <a:pt x="3881" y="1624"/>
                  </a:lnTo>
                  <a:lnTo>
                    <a:pt x="3890" y="1618"/>
                  </a:lnTo>
                  <a:lnTo>
                    <a:pt x="3897" y="1611"/>
                  </a:lnTo>
                  <a:lnTo>
                    <a:pt x="3903" y="1603"/>
                  </a:lnTo>
                  <a:lnTo>
                    <a:pt x="3909" y="1599"/>
                  </a:lnTo>
                  <a:lnTo>
                    <a:pt x="3914" y="1596"/>
                  </a:lnTo>
                  <a:lnTo>
                    <a:pt x="3921" y="1595"/>
                  </a:lnTo>
                  <a:lnTo>
                    <a:pt x="3929" y="1595"/>
                  </a:lnTo>
                  <a:lnTo>
                    <a:pt x="3938" y="1594"/>
                  </a:lnTo>
                  <a:lnTo>
                    <a:pt x="3943" y="1593"/>
                  </a:lnTo>
                  <a:lnTo>
                    <a:pt x="3948" y="1590"/>
                  </a:lnTo>
                  <a:lnTo>
                    <a:pt x="3953" y="1588"/>
                  </a:lnTo>
                  <a:lnTo>
                    <a:pt x="3957" y="1586"/>
                  </a:lnTo>
                  <a:lnTo>
                    <a:pt x="3967" y="1578"/>
                  </a:lnTo>
                  <a:lnTo>
                    <a:pt x="3980" y="1570"/>
                  </a:lnTo>
                  <a:lnTo>
                    <a:pt x="3987" y="1568"/>
                  </a:lnTo>
                  <a:lnTo>
                    <a:pt x="3994" y="1564"/>
                  </a:lnTo>
                  <a:lnTo>
                    <a:pt x="4001" y="1562"/>
                  </a:lnTo>
                  <a:lnTo>
                    <a:pt x="4009" y="1561"/>
                  </a:lnTo>
                  <a:lnTo>
                    <a:pt x="4021" y="1559"/>
                  </a:lnTo>
                  <a:lnTo>
                    <a:pt x="4030" y="1561"/>
                  </a:lnTo>
                  <a:lnTo>
                    <a:pt x="4037" y="1562"/>
                  </a:lnTo>
                  <a:lnTo>
                    <a:pt x="4045" y="1563"/>
                  </a:lnTo>
                  <a:lnTo>
                    <a:pt x="4053" y="1564"/>
                  </a:lnTo>
                  <a:lnTo>
                    <a:pt x="4061" y="1564"/>
                  </a:lnTo>
                  <a:lnTo>
                    <a:pt x="4066" y="1563"/>
                  </a:lnTo>
                  <a:lnTo>
                    <a:pt x="4069" y="1561"/>
                  </a:lnTo>
                  <a:lnTo>
                    <a:pt x="4072" y="1559"/>
                  </a:lnTo>
                  <a:lnTo>
                    <a:pt x="4074" y="1556"/>
                  </a:lnTo>
                  <a:lnTo>
                    <a:pt x="4078" y="1550"/>
                  </a:lnTo>
                  <a:lnTo>
                    <a:pt x="4082" y="1544"/>
                  </a:lnTo>
                  <a:lnTo>
                    <a:pt x="4087" y="1539"/>
                  </a:lnTo>
                  <a:lnTo>
                    <a:pt x="4095" y="1534"/>
                  </a:lnTo>
                  <a:lnTo>
                    <a:pt x="4105" y="1532"/>
                  </a:lnTo>
                  <a:lnTo>
                    <a:pt x="4112" y="1527"/>
                  </a:lnTo>
                  <a:lnTo>
                    <a:pt x="4114" y="1524"/>
                  </a:lnTo>
                  <a:lnTo>
                    <a:pt x="4117" y="1521"/>
                  </a:lnTo>
                  <a:lnTo>
                    <a:pt x="4119" y="1518"/>
                  </a:lnTo>
                  <a:lnTo>
                    <a:pt x="4120" y="1514"/>
                  </a:lnTo>
                  <a:lnTo>
                    <a:pt x="4120" y="1508"/>
                  </a:lnTo>
                  <a:lnTo>
                    <a:pt x="4120" y="1504"/>
                  </a:lnTo>
                  <a:lnTo>
                    <a:pt x="4120" y="1502"/>
                  </a:lnTo>
                  <a:lnTo>
                    <a:pt x="4122" y="1501"/>
                  </a:lnTo>
                  <a:lnTo>
                    <a:pt x="4124" y="1502"/>
                  </a:lnTo>
                  <a:lnTo>
                    <a:pt x="4126" y="1505"/>
                  </a:lnTo>
                  <a:lnTo>
                    <a:pt x="4130" y="1507"/>
                  </a:lnTo>
                  <a:lnTo>
                    <a:pt x="4133" y="1511"/>
                  </a:lnTo>
                  <a:lnTo>
                    <a:pt x="4136" y="1515"/>
                  </a:lnTo>
                  <a:lnTo>
                    <a:pt x="4137" y="1521"/>
                  </a:lnTo>
                  <a:lnTo>
                    <a:pt x="4137" y="1526"/>
                  </a:lnTo>
                  <a:lnTo>
                    <a:pt x="4135" y="1531"/>
                  </a:lnTo>
                  <a:lnTo>
                    <a:pt x="4132" y="1536"/>
                  </a:lnTo>
                  <a:lnTo>
                    <a:pt x="4129" y="1540"/>
                  </a:lnTo>
                  <a:lnTo>
                    <a:pt x="4118" y="1549"/>
                  </a:lnTo>
                  <a:lnTo>
                    <a:pt x="4105" y="1558"/>
                  </a:lnTo>
                  <a:lnTo>
                    <a:pt x="4091" y="1568"/>
                  </a:lnTo>
                  <a:lnTo>
                    <a:pt x="4080" y="1578"/>
                  </a:lnTo>
                  <a:lnTo>
                    <a:pt x="4069" y="1588"/>
                  </a:lnTo>
                  <a:lnTo>
                    <a:pt x="4061" y="1597"/>
                  </a:lnTo>
                  <a:lnTo>
                    <a:pt x="4057" y="1602"/>
                  </a:lnTo>
                  <a:lnTo>
                    <a:pt x="4055" y="1608"/>
                  </a:lnTo>
                  <a:lnTo>
                    <a:pt x="4053" y="1614"/>
                  </a:lnTo>
                  <a:lnTo>
                    <a:pt x="4051" y="1620"/>
                  </a:lnTo>
                  <a:lnTo>
                    <a:pt x="4049" y="1634"/>
                  </a:lnTo>
                  <a:lnTo>
                    <a:pt x="4049" y="1647"/>
                  </a:lnTo>
                  <a:lnTo>
                    <a:pt x="4049" y="1660"/>
                  </a:lnTo>
                  <a:lnTo>
                    <a:pt x="4049" y="1671"/>
                  </a:lnTo>
                  <a:lnTo>
                    <a:pt x="4048" y="1682"/>
                  </a:lnTo>
                  <a:lnTo>
                    <a:pt x="4045" y="1693"/>
                  </a:lnTo>
                  <a:lnTo>
                    <a:pt x="4043" y="1704"/>
                  </a:lnTo>
                  <a:lnTo>
                    <a:pt x="4040" y="1719"/>
                  </a:lnTo>
                  <a:lnTo>
                    <a:pt x="4038" y="1732"/>
                  </a:lnTo>
                  <a:lnTo>
                    <a:pt x="4037" y="1744"/>
                  </a:lnTo>
                  <a:lnTo>
                    <a:pt x="4038" y="1748"/>
                  </a:lnTo>
                  <a:lnTo>
                    <a:pt x="4041" y="1752"/>
                  </a:lnTo>
                  <a:lnTo>
                    <a:pt x="4043" y="1756"/>
                  </a:lnTo>
                  <a:lnTo>
                    <a:pt x="4047" y="1759"/>
                  </a:lnTo>
                  <a:lnTo>
                    <a:pt x="4051" y="1763"/>
                  </a:lnTo>
                  <a:lnTo>
                    <a:pt x="4056" y="1764"/>
                  </a:lnTo>
                  <a:lnTo>
                    <a:pt x="4061" y="1765"/>
                  </a:lnTo>
                  <a:lnTo>
                    <a:pt x="4066" y="1765"/>
                  </a:lnTo>
                  <a:lnTo>
                    <a:pt x="4070" y="1765"/>
                  </a:lnTo>
                  <a:lnTo>
                    <a:pt x="4074" y="1766"/>
                  </a:lnTo>
                  <a:lnTo>
                    <a:pt x="4078" y="1766"/>
                  </a:lnTo>
                  <a:lnTo>
                    <a:pt x="4080" y="1769"/>
                  </a:lnTo>
                  <a:lnTo>
                    <a:pt x="4082" y="1770"/>
                  </a:lnTo>
                  <a:lnTo>
                    <a:pt x="4084" y="1772"/>
                  </a:lnTo>
                  <a:lnTo>
                    <a:pt x="4085" y="1775"/>
                  </a:lnTo>
                  <a:lnTo>
                    <a:pt x="4085" y="1778"/>
                  </a:lnTo>
                  <a:lnTo>
                    <a:pt x="4085" y="1782"/>
                  </a:lnTo>
                  <a:lnTo>
                    <a:pt x="4087" y="1784"/>
                  </a:lnTo>
                  <a:lnTo>
                    <a:pt x="4088" y="1788"/>
                  </a:lnTo>
                  <a:lnTo>
                    <a:pt x="4091" y="1791"/>
                  </a:lnTo>
                  <a:lnTo>
                    <a:pt x="4098" y="1797"/>
                  </a:lnTo>
                  <a:lnTo>
                    <a:pt x="4105" y="1804"/>
                  </a:lnTo>
                  <a:lnTo>
                    <a:pt x="4113" y="1814"/>
                  </a:lnTo>
                  <a:lnTo>
                    <a:pt x="4118" y="1822"/>
                  </a:lnTo>
                  <a:lnTo>
                    <a:pt x="4122" y="1832"/>
                  </a:lnTo>
                  <a:lnTo>
                    <a:pt x="4123" y="1841"/>
                  </a:lnTo>
                  <a:lnTo>
                    <a:pt x="4122" y="1853"/>
                  </a:lnTo>
                  <a:lnTo>
                    <a:pt x="4119" y="1868"/>
                  </a:lnTo>
                  <a:lnTo>
                    <a:pt x="4117" y="1886"/>
                  </a:lnTo>
                  <a:lnTo>
                    <a:pt x="4112" y="1901"/>
                  </a:lnTo>
                  <a:lnTo>
                    <a:pt x="4106" y="1914"/>
                  </a:lnTo>
                  <a:lnTo>
                    <a:pt x="4101" y="1927"/>
                  </a:lnTo>
                  <a:lnTo>
                    <a:pt x="4097" y="1941"/>
                  </a:lnTo>
                  <a:lnTo>
                    <a:pt x="4093" y="1954"/>
                  </a:lnTo>
                  <a:lnTo>
                    <a:pt x="4092" y="1959"/>
                  </a:lnTo>
                  <a:lnTo>
                    <a:pt x="4088" y="1964"/>
                  </a:lnTo>
                  <a:lnTo>
                    <a:pt x="4085" y="1967"/>
                  </a:lnTo>
                  <a:lnTo>
                    <a:pt x="4080" y="1971"/>
                  </a:lnTo>
                  <a:lnTo>
                    <a:pt x="4070" y="1974"/>
                  </a:lnTo>
                  <a:lnTo>
                    <a:pt x="4059" y="1979"/>
                  </a:lnTo>
                  <a:lnTo>
                    <a:pt x="4053" y="1981"/>
                  </a:lnTo>
                  <a:lnTo>
                    <a:pt x="4047" y="1984"/>
                  </a:lnTo>
                  <a:lnTo>
                    <a:pt x="4041" y="1989"/>
                  </a:lnTo>
                  <a:lnTo>
                    <a:pt x="4035" y="1993"/>
                  </a:lnTo>
                  <a:lnTo>
                    <a:pt x="4024" y="2004"/>
                  </a:lnTo>
                  <a:lnTo>
                    <a:pt x="4016" y="2013"/>
                  </a:lnTo>
                  <a:lnTo>
                    <a:pt x="4012" y="2019"/>
                  </a:lnTo>
                  <a:lnTo>
                    <a:pt x="4010" y="2025"/>
                  </a:lnTo>
                  <a:lnTo>
                    <a:pt x="4009" y="2032"/>
                  </a:lnTo>
                  <a:lnTo>
                    <a:pt x="4006" y="2040"/>
                  </a:lnTo>
                  <a:lnTo>
                    <a:pt x="4006" y="2047"/>
                  </a:lnTo>
                  <a:lnTo>
                    <a:pt x="4006" y="2054"/>
                  </a:lnTo>
                  <a:lnTo>
                    <a:pt x="4006" y="2060"/>
                  </a:lnTo>
                  <a:lnTo>
                    <a:pt x="4007" y="2066"/>
                  </a:lnTo>
                  <a:lnTo>
                    <a:pt x="4012" y="2076"/>
                  </a:lnTo>
                  <a:lnTo>
                    <a:pt x="4019" y="2090"/>
                  </a:lnTo>
                  <a:lnTo>
                    <a:pt x="4022" y="2098"/>
                  </a:lnTo>
                  <a:lnTo>
                    <a:pt x="4024" y="2105"/>
                  </a:lnTo>
                  <a:lnTo>
                    <a:pt x="4025" y="2113"/>
                  </a:lnTo>
                  <a:lnTo>
                    <a:pt x="4026" y="2120"/>
                  </a:lnTo>
                  <a:lnTo>
                    <a:pt x="4025" y="2129"/>
                  </a:lnTo>
                  <a:lnTo>
                    <a:pt x="4023" y="2135"/>
                  </a:lnTo>
                  <a:lnTo>
                    <a:pt x="4019" y="2141"/>
                  </a:lnTo>
                  <a:lnTo>
                    <a:pt x="4017" y="2145"/>
                  </a:lnTo>
                  <a:lnTo>
                    <a:pt x="4013" y="2151"/>
                  </a:lnTo>
                  <a:lnTo>
                    <a:pt x="4010" y="2156"/>
                  </a:lnTo>
                  <a:lnTo>
                    <a:pt x="4007" y="2162"/>
                  </a:lnTo>
                  <a:lnTo>
                    <a:pt x="4005" y="2168"/>
                  </a:lnTo>
                  <a:lnTo>
                    <a:pt x="4004" y="2185"/>
                  </a:lnTo>
                  <a:lnTo>
                    <a:pt x="4005" y="2204"/>
                  </a:lnTo>
                  <a:lnTo>
                    <a:pt x="4007" y="2224"/>
                  </a:lnTo>
                  <a:lnTo>
                    <a:pt x="4011" y="2242"/>
                  </a:lnTo>
                  <a:lnTo>
                    <a:pt x="4013" y="2264"/>
                  </a:lnTo>
                  <a:lnTo>
                    <a:pt x="4016" y="2294"/>
                  </a:lnTo>
                  <a:lnTo>
                    <a:pt x="4017" y="2321"/>
                  </a:lnTo>
                  <a:lnTo>
                    <a:pt x="4016" y="2342"/>
                  </a:lnTo>
                  <a:lnTo>
                    <a:pt x="4015" y="2347"/>
                  </a:lnTo>
                  <a:lnTo>
                    <a:pt x="4012" y="2353"/>
                  </a:lnTo>
                  <a:lnTo>
                    <a:pt x="4010" y="2358"/>
                  </a:lnTo>
                  <a:lnTo>
                    <a:pt x="4006" y="2363"/>
                  </a:lnTo>
                  <a:lnTo>
                    <a:pt x="4001" y="2369"/>
                  </a:lnTo>
                  <a:lnTo>
                    <a:pt x="3998" y="2374"/>
                  </a:lnTo>
                  <a:lnTo>
                    <a:pt x="3996" y="2380"/>
                  </a:lnTo>
                  <a:lnTo>
                    <a:pt x="3993" y="2387"/>
                  </a:lnTo>
                  <a:lnTo>
                    <a:pt x="3992" y="2394"/>
                  </a:lnTo>
                  <a:lnTo>
                    <a:pt x="3991" y="2401"/>
                  </a:lnTo>
                  <a:lnTo>
                    <a:pt x="3992" y="2407"/>
                  </a:lnTo>
                  <a:lnTo>
                    <a:pt x="3993" y="2413"/>
                  </a:lnTo>
                  <a:lnTo>
                    <a:pt x="3996" y="2419"/>
                  </a:lnTo>
                  <a:lnTo>
                    <a:pt x="3998" y="2424"/>
                  </a:lnTo>
                  <a:lnTo>
                    <a:pt x="4000" y="2429"/>
                  </a:lnTo>
                  <a:lnTo>
                    <a:pt x="4005" y="2433"/>
                  </a:lnTo>
                  <a:lnTo>
                    <a:pt x="4013" y="2446"/>
                  </a:lnTo>
                  <a:lnTo>
                    <a:pt x="4022" y="2462"/>
                  </a:lnTo>
                  <a:lnTo>
                    <a:pt x="4025" y="2471"/>
                  </a:lnTo>
                  <a:lnTo>
                    <a:pt x="4028" y="2479"/>
                  </a:lnTo>
                  <a:lnTo>
                    <a:pt x="4029" y="2488"/>
                  </a:lnTo>
                  <a:lnTo>
                    <a:pt x="4029" y="2496"/>
                  </a:lnTo>
                  <a:lnTo>
                    <a:pt x="4028" y="2503"/>
                  </a:lnTo>
                  <a:lnTo>
                    <a:pt x="4025" y="2510"/>
                  </a:lnTo>
                  <a:lnTo>
                    <a:pt x="4022" y="2517"/>
                  </a:lnTo>
                  <a:lnTo>
                    <a:pt x="4018" y="2523"/>
                  </a:lnTo>
                  <a:lnTo>
                    <a:pt x="4009" y="2535"/>
                  </a:lnTo>
                  <a:lnTo>
                    <a:pt x="4000" y="2547"/>
                  </a:lnTo>
                  <a:lnTo>
                    <a:pt x="3997" y="2553"/>
                  </a:lnTo>
                  <a:lnTo>
                    <a:pt x="3994" y="2560"/>
                  </a:lnTo>
                  <a:lnTo>
                    <a:pt x="3992" y="2567"/>
                  </a:lnTo>
                  <a:lnTo>
                    <a:pt x="3992" y="2574"/>
                  </a:lnTo>
                  <a:lnTo>
                    <a:pt x="3992" y="2580"/>
                  </a:lnTo>
                  <a:lnTo>
                    <a:pt x="3992" y="2586"/>
                  </a:lnTo>
                  <a:lnTo>
                    <a:pt x="3993" y="2591"/>
                  </a:lnTo>
                  <a:lnTo>
                    <a:pt x="3996" y="2595"/>
                  </a:lnTo>
                  <a:lnTo>
                    <a:pt x="3999" y="2601"/>
                  </a:lnTo>
                  <a:lnTo>
                    <a:pt x="4001" y="2608"/>
                  </a:lnTo>
                  <a:lnTo>
                    <a:pt x="4001" y="2616"/>
                  </a:lnTo>
                  <a:lnTo>
                    <a:pt x="4000" y="2626"/>
                  </a:lnTo>
                  <a:lnTo>
                    <a:pt x="3998" y="2639"/>
                  </a:lnTo>
                  <a:lnTo>
                    <a:pt x="3992" y="2654"/>
                  </a:lnTo>
                  <a:lnTo>
                    <a:pt x="3984" y="2668"/>
                  </a:lnTo>
                  <a:lnTo>
                    <a:pt x="3977" y="2681"/>
                  </a:lnTo>
                  <a:lnTo>
                    <a:pt x="3973" y="2687"/>
                  </a:lnTo>
                  <a:lnTo>
                    <a:pt x="3968" y="2692"/>
                  </a:lnTo>
                  <a:lnTo>
                    <a:pt x="3962" y="2696"/>
                  </a:lnTo>
                  <a:lnTo>
                    <a:pt x="3956" y="2698"/>
                  </a:lnTo>
                  <a:lnTo>
                    <a:pt x="3952" y="2700"/>
                  </a:lnTo>
                  <a:lnTo>
                    <a:pt x="3948" y="2703"/>
                  </a:lnTo>
                  <a:lnTo>
                    <a:pt x="3947" y="2706"/>
                  </a:lnTo>
                  <a:lnTo>
                    <a:pt x="3947" y="2714"/>
                  </a:lnTo>
                  <a:lnTo>
                    <a:pt x="3949" y="2734"/>
                  </a:lnTo>
                  <a:lnTo>
                    <a:pt x="3950" y="2748"/>
                  </a:lnTo>
                  <a:lnTo>
                    <a:pt x="3949" y="2754"/>
                  </a:lnTo>
                  <a:lnTo>
                    <a:pt x="3949" y="2762"/>
                  </a:lnTo>
                  <a:lnTo>
                    <a:pt x="3950" y="2769"/>
                  </a:lnTo>
                  <a:lnTo>
                    <a:pt x="3953" y="2777"/>
                  </a:lnTo>
                  <a:lnTo>
                    <a:pt x="3955" y="2784"/>
                  </a:lnTo>
                  <a:lnTo>
                    <a:pt x="3956" y="2793"/>
                  </a:lnTo>
                  <a:lnTo>
                    <a:pt x="3956" y="2803"/>
                  </a:lnTo>
                  <a:lnTo>
                    <a:pt x="3954" y="2811"/>
                  </a:lnTo>
                  <a:lnTo>
                    <a:pt x="3949" y="2817"/>
                  </a:lnTo>
                  <a:lnTo>
                    <a:pt x="3940" y="2826"/>
                  </a:lnTo>
                  <a:lnTo>
                    <a:pt x="3929" y="2837"/>
                  </a:lnTo>
                  <a:lnTo>
                    <a:pt x="3917" y="2851"/>
                  </a:lnTo>
                  <a:lnTo>
                    <a:pt x="3911" y="2859"/>
                  </a:lnTo>
                  <a:lnTo>
                    <a:pt x="3906" y="2868"/>
                  </a:lnTo>
                  <a:lnTo>
                    <a:pt x="3902" y="2876"/>
                  </a:lnTo>
                  <a:lnTo>
                    <a:pt x="3898" y="2885"/>
                  </a:lnTo>
                  <a:lnTo>
                    <a:pt x="3892" y="2901"/>
                  </a:lnTo>
                  <a:lnTo>
                    <a:pt x="3889" y="2913"/>
                  </a:lnTo>
                  <a:lnTo>
                    <a:pt x="3887" y="2925"/>
                  </a:lnTo>
                  <a:lnTo>
                    <a:pt x="3887" y="2939"/>
                  </a:lnTo>
                  <a:lnTo>
                    <a:pt x="3886" y="2955"/>
                  </a:lnTo>
                  <a:lnTo>
                    <a:pt x="3886" y="2968"/>
                  </a:lnTo>
                  <a:lnTo>
                    <a:pt x="3886" y="2974"/>
                  </a:lnTo>
                  <a:lnTo>
                    <a:pt x="3887" y="2980"/>
                  </a:lnTo>
                  <a:lnTo>
                    <a:pt x="3889" y="2985"/>
                  </a:lnTo>
                  <a:lnTo>
                    <a:pt x="3891" y="2990"/>
                  </a:lnTo>
                  <a:lnTo>
                    <a:pt x="3893" y="2995"/>
                  </a:lnTo>
                  <a:lnTo>
                    <a:pt x="3896" y="2999"/>
                  </a:lnTo>
                  <a:lnTo>
                    <a:pt x="3899" y="3002"/>
                  </a:lnTo>
                  <a:lnTo>
                    <a:pt x="3903" y="3005"/>
                  </a:lnTo>
                  <a:lnTo>
                    <a:pt x="3905" y="3007"/>
                  </a:lnTo>
                  <a:lnTo>
                    <a:pt x="3908" y="3011"/>
                  </a:lnTo>
                  <a:lnTo>
                    <a:pt x="3910" y="3015"/>
                  </a:lnTo>
                  <a:lnTo>
                    <a:pt x="3912" y="3020"/>
                  </a:lnTo>
                  <a:lnTo>
                    <a:pt x="3915" y="3030"/>
                  </a:lnTo>
                  <a:lnTo>
                    <a:pt x="3915" y="3042"/>
                  </a:lnTo>
                  <a:lnTo>
                    <a:pt x="3915" y="3046"/>
                  </a:lnTo>
                  <a:lnTo>
                    <a:pt x="3914" y="3052"/>
                  </a:lnTo>
                  <a:lnTo>
                    <a:pt x="3911" y="3058"/>
                  </a:lnTo>
                  <a:lnTo>
                    <a:pt x="3909" y="3064"/>
                  </a:lnTo>
                  <a:lnTo>
                    <a:pt x="3905" y="3070"/>
                  </a:lnTo>
                  <a:lnTo>
                    <a:pt x="3900" y="3076"/>
                  </a:lnTo>
                  <a:lnTo>
                    <a:pt x="3896" y="3082"/>
                  </a:lnTo>
                  <a:lnTo>
                    <a:pt x="3889" y="3088"/>
                  </a:lnTo>
                  <a:lnTo>
                    <a:pt x="3884" y="3090"/>
                  </a:lnTo>
                  <a:lnTo>
                    <a:pt x="3878" y="3093"/>
                  </a:lnTo>
                  <a:lnTo>
                    <a:pt x="3873" y="3095"/>
                  </a:lnTo>
                  <a:lnTo>
                    <a:pt x="3867" y="3096"/>
                  </a:lnTo>
                  <a:lnTo>
                    <a:pt x="3854" y="3097"/>
                  </a:lnTo>
                  <a:lnTo>
                    <a:pt x="3843" y="3097"/>
                  </a:lnTo>
                  <a:lnTo>
                    <a:pt x="3829" y="3096"/>
                  </a:lnTo>
                  <a:lnTo>
                    <a:pt x="3816" y="3095"/>
                  </a:lnTo>
                  <a:lnTo>
                    <a:pt x="3803" y="3093"/>
                  </a:lnTo>
                  <a:lnTo>
                    <a:pt x="3789" y="3092"/>
                  </a:lnTo>
                  <a:lnTo>
                    <a:pt x="3753" y="3088"/>
                  </a:lnTo>
                  <a:lnTo>
                    <a:pt x="3713" y="3084"/>
                  </a:lnTo>
                  <a:lnTo>
                    <a:pt x="3672" y="3082"/>
                  </a:lnTo>
                  <a:lnTo>
                    <a:pt x="3635" y="3080"/>
                  </a:lnTo>
                  <a:lnTo>
                    <a:pt x="3614" y="3078"/>
                  </a:lnTo>
                  <a:lnTo>
                    <a:pt x="3596" y="3077"/>
                  </a:lnTo>
                  <a:lnTo>
                    <a:pt x="3582" y="3076"/>
                  </a:lnTo>
                  <a:lnTo>
                    <a:pt x="3571" y="3074"/>
                  </a:lnTo>
                  <a:lnTo>
                    <a:pt x="3563" y="3071"/>
                  </a:lnTo>
                  <a:lnTo>
                    <a:pt x="3557" y="3069"/>
                  </a:lnTo>
                  <a:lnTo>
                    <a:pt x="3552" y="3065"/>
                  </a:lnTo>
                  <a:lnTo>
                    <a:pt x="3547" y="3063"/>
                  </a:lnTo>
                  <a:lnTo>
                    <a:pt x="3541" y="3055"/>
                  </a:lnTo>
                  <a:lnTo>
                    <a:pt x="3538" y="3049"/>
                  </a:lnTo>
                  <a:lnTo>
                    <a:pt x="3535" y="3046"/>
                  </a:lnTo>
                  <a:lnTo>
                    <a:pt x="3533" y="3044"/>
                  </a:lnTo>
                  <a:lnTo>
                    <a:pt x="3531" y="3042"/>
                  </a:lnTo>
                  <a:lnTo>
                    <a:pt x="3527" y="3042"/>
                  </a:lnTo>
                  <a:lnTo>
                    <a:pt x="3524" y="3040"/>
                  </a:lnTo>
                  <a:lnTo>
                    <a:pt x="3520" y="3042"/>
                  </a:lnTo>
                  <a:lnTo>
                    <a:pt x="3518" y="3043"/>
                  </a:lnTo>
                  <a:lnTo>
                    <a:pt x="3515" y="3045"/>
                  </a:lnTo>
                  <a:lnTo>
                    <a:pt x="3509" y="3053"/>
                  </a:lnTo>
                  <a:lnTo>
                    <a:pt x="3505" y="3068"/>
                  </a:lnTo>
                  <a:lnTo>
                    <a:pt x="3500" y="3083"/>
                  </a:lnTo>
                  <a:lnTo>
                    <a:pt x="3496" y="3095"/>
                  </a:lnTo>
                  <a:lnTo>
                    <a:pt x="3492" y="3103"/>
                  </a:lnTo>
                  <a:lnTo>
                    <a:pt x="3484" y="3112"/>
                  </a:lnTo>
                  <a:lnTo>
                    <a:pt x="3477" y="3118"/>
                  </a:lnTo>
                  <a:lnTo>
                    <a:pt x="3472" y="3121"/>
                  </a:lnTo>
                  <a:lnTo>
                    <a:pt x="3471" y="3124"/>
                  </a:lnTo>
                  <a:lnTo>
                    <a:pt x="3471" y="3126"/>
                  </a:lnTo>
                  <a:lnTo>
                    <a:pt x="3471" y="3128"/>
                  </a:lnTo>
                  <a:lnTo>
                    <a:pt x="3472" y="3132"/>
                  </a:lnTo>
                  <a:lnTo>
                    <a:pt x="3474" y="3138"/>
                  </a:lnTo>
                  <a:lnTo>
                    <a:pt x="3474" y="3145"/>
                  </a:lnTo>
                  <a:lnTo>
                    <a:pt x="3471" y="3153"/>
                  </a:lnTo>
                  <a:lnTo>
                    <a:pt x="3465" y="3164"/>
                  </a:lnTo>
                  <a:lnTo>
                    <a:pt x="3458" y="3175"/>
                  </a:lnTo>
                  <a:lnTo>
                    <a:pt x="3451" y="3184"/>
                  </a:lnTo>
                  <a:lnTo>
                    <a:pt x="3445" y="3193"/>
                  </a:lnTo>
                  <a:lnTo>
                    <a:pt x="3439" y="3200"/>
                  </a:lnTo>
                  <a:lnTo>
                    <a:pt x="3434" y="3206"/>
                  </a:lnTo>
                  <a:lnTo>
                    <a:pt x="3431" y="3213"/>
                  </a:lnTo>
                  <a:lnTo>
                    <a:pt x="3430" y="3220"/>
                  </a:lnTo>
                  <a:lnTo>
                    <a:pt x="3431" y="3226"/>
                  </a:lnTo>
                  <a:lnTo>
                    <a:pt x="3431" y="3228"/>
                  </a:lnTo>
                  <a:lnTo>
                    <a:pt x="3431" y="3231"/>
                  </a:lnTo>
                  <a:lnTo>
                    <a:pt x="3429" y="3232"/>
                  </a:lnTo>
                  <a:lnTo>
                    <a:pt x="3426" y="3232"/>
                  </a:lnTo>
                  <a:lnTo>
                    <a:pt x="3418" y="3233"/>
                  </a:lnTo>
                  <a:lnTo>
                    <a:pt x="3405" y="3233"/>
                  </a:lnTo>
                  <a:lnTo>
                    <a:pt x="3399" y="3233"/>
                  </a:lnTo>
                  <a:lnTo>
                    <a:pt x="3393" y="3235"/>
                  </a:lnTo>
                  <a:lnTo>
                    <a:pt x="3387" y="3237"/>
                  </a:lnTo>
                  <a:lnTo>
                    <a:pt x="3382" y="3240"/>
                  </a:lnTo>
                  <a:lnTo>
                    <a:pt x="3375" y="3247"/>
                  </a:lnTo>
                  <a:lnTo>
                    <a:pt x="3369" y="3256"/>
                  </a:lnTo>
                  <a:lnTo>
                    <a:pt x="3367" y="3259"/>
                  </a:lnTo>
                  <a:lnTo>
                    <a:pt x="3363" y="3261"/>
                  </a:lnTo>
                  <a:lnTo>
                    <a:pt x="3360" y="3264"/>
                  </a:lnTo>
                  <a:lnTo>
                    <a:pt x="3356" y="3265"/>
                  </a:lnTo>
                  <a:lnTo>
                    <a:pt x="3348" y="3265"/>
                  </a:lnTo>
                  <a:lnTo>
                    <a:pt x="3341" y="3264"/>
                  </a:lnTo>
                  <a:lnTo>
                    <a:pt x="3333" y="3264"/>
                  </a:lnTo>
                  <a:lnTo>
                    <a:pt x="3326" y="3265"/>
                  </a:lnTo>
                  <a:lnTo>
                    <a:pt x="3324" y="3267"/>
                  </a:lnTo>
                  <a:lnTo>
                    <a:pt x="3322" y="3270"/>
                  </a:lnTo>
                  <a:lnTo>
                    <a:pt x="3320" y="3273"/>
                  </a:lnTo>
                  <a:lnTo>
                    <a:pt x="3320" y="3278"/>
                  </a:lnTo>
                  <a:lnTo>
                    <a:pt x="3318" y="3285"/>
                  </a:lnTo>
                  <a:lnTo>
                    <a:pt x="3316" y="3291"/>
                  </a:lnTo>
                  <a:lnTo>
                    <a:pt x="3311" y="3295"/>
                  </a:lnTo>
                  <a:lnTo>
                    <a:pt x="3305" y="3297"/>
                  </a:lnTo>
                  <a:lnTo>
                    <a:pt x="3301" y="3298"/>
                  </a:lnTo>
                  <a:lnTo>
                    <a:pt x="3299" y="3301"/>
                  </a:lnTo>
                  <a:lnTo>
                    <a:pt x="3298" y="3304"/>
                  </a:lnTo>
                  <a:lnTo>
                    <a:pt x="3298" y="3309"/>
                  </a:lnTo>
                  <a:lnTo>
                    <a:pt x="3298" y="3314"/>
                  </a:lnTo>
                  <a:lnTo>
                    <a:pt x="3300" y="3317"/>
                  </a:lnTo>
                  <a:lnTo>
                    <a:pt x="3302" y="3322"/>
                  </a:lnTo>
                  <a:lnTo>
                    <a:pt x="3307" y="3326"/>
                  </a:lnTo>
                  <a:lnTo>
                    <a:pt x="3317" y="3330"/>
                  </a:lnTo>
                  <a:lnTo>
                    <a:pt x="3324" y="3334"/>
                  </a:lnTo>
                  <a:lnTo>
                    <a:pt x="3327" y="3336"/>
                  </a:lnTo>
                  <a:lnTo>
                    <a:pt x="3331" y="3341"/>
                  </a:lnTo>
                  <a:lnTo>
                    <a:pt x="3335" y="3346"/>
                  </a:lnTo>
                  <a:lnTo>
                    <a:pt x="3338" y="3354"/>
                  </a:lnTo>
                  <a:lnTo>
                    <a:pt x="3348" y="3373"/>
                  </a:lnTo>
                  <a:lnTo>
                    <a:pt x="3357" y="3392"/>
                  </a:lnTo>
                  <a:lnTo>
                    <a:pt x="3367" y="3411"/>
                  </a:lnTo>
                  <a:lnTo>
                    <a:pt x="3374" y="3427"/>
                  </a:lnTo>
                  <a:lnTo>
                    <a:pt x="3383" y="3446"/>
                  </a:lnTo>
                  <a:lnTo>
                    <a:pt x="3396" y="3473"/>
                  </a:lnTo>
                  <a:lnTo>
                    <a:pt x="3409" y="3502"/>
                  </a:lnTo>
                  <a:lnTo>
                    <a:pt x="3420" y="3524"/>
                  </a:lnTo>
                  <a:lnTo>
                    <a:pt x="3429" y="3543"/>
                  </a:lnTo>
                  <a:lnTo>
                    <a:pt x="3437" y="3561"/>
                  </a:lnTo>
                  <a:lnTo>
                    <a:pt x="3446" y="3579"/>
                  </a:lnTo>
                  <a:lnTo>
                    <a:pt x="3452" y="3594"/>
                  </a:lnTo>
                  <a:lnTo>
                    <a:pt x="3456" y="3601"/>
                  </a:lnTo>
                  <a:lnTo>
                    <a:pt x="3458" y="3610"/>
                  </a:lnTo>
                  <a:lnTo>
                    <a:pt x="3462" y="3619"/>
                  </a:lnTo>
                  <a:lnTo>
                    <a:pt x="3462" y="3626"/>
                  </a:lnTo>
                  <a:lnTo>
                    <a:pt x="3457" y="3638"/>
                  </a:lnTo>
                  <a:lnTo>
                    <a:pt x="3452" y="3651"/>
                  </a:lnTo>
                  <a:lnTo>
                    <a:pt x="3453" y="3667"/>
                  </a:lnTo>
                  <a:lnTo>
                    <a:pt x="3455" y="3683"/>
                  </a:lnTo>
                  <a:lnTo>
                    <a:pt x="3457" y="3701"/>
                  </a:lnTo>
                  <a:lnTo>
                    <a:pt x="3456" y="3717"/>
                  </a:lnTo>
                  <a:lnTo>
                    <a:pt x="3455" y="3731"/>
                  </a:lnTo>
                  <a:lnTo>
                    <a:pt x="3455" y="3742"/>
                  </a:lnTo>
                  <a:lnTo>
                    <a:pt x="3456" y="3746"/>
                  </a:lnTo>
                  <a:lnTo>
                    <a:pt x="3457" y="3751"/>
                  </a:lnTo>
                  <a:lnTo>
                    <a:pt x="3459" y="3755"/>
                  </a:lnTo>
                  <a:lnTo>
                    <a:pt x="3462" y="3760"/>
                  </a:lnTo>
                  <a:lnTo>
                    <a:pt x="3468" y="3768"/>
                  </a:lnTo>
                  <a:lnTo>
                    <a:pt x="3472" y="3780"/>
                  </a:lnTo>
                  <a:lnTo>
                    <a:pt x="3475" y="3786"/>
                  </a:lnTo>
                  <a:lnTo>
                    <a:pt x="3476" y="3793"/>
                  </a:lnTo>
                  <a:lnTo>
                    <a:pt x="3476" y="3800"/>
                  </a:lnTo>
                  <a:lnTo>
                    <a:pt x="3476" y="3808"/>
                  </a:lnTo>
                  <a:lnTo>
                    <a:pt x="3475" y="3824"/>
                  </a:lnTo>
                  <a:lnTo>
                    <a:pt x="3476" y="3838"/>
                  </a:lnTo>
                  <a:lnTo>
                    <a:pt x="3477" y="3845"/>
                  </a:lnTo>
                  <a:lnTo>
                    <a:pt x="3478" y="3851"/>
                  </a:lnTo>
                  <a:lnTo>
                    <a:pt x="3482" y="3856"/>
                  </a:lnTo>
                  <a:lnTo>
                    <a:pt x="3487" y="3861"/>
                  </a:lnTo>
                  <a:lnTo>
                    <a:pt x="3501" y="3866"/>
                  </a:lnTo>
                  <a:lnTo>
                    <a:pt x="3509" y="3871"/>
                  </a:lnTo>
                  <a:lnTo>
                    <a:pt x="3512" y="3875"/>
                  </a:lnTo>
                  <a:lnTo>
                    <a:pt x="3512" y="3878"/>
                  </a:lnTo>
                  <a:lnTo>
                    <a:pt x="3512" y="3881"/>
                  </a:lnTo>
                  <a:lnTo>
                    <a:pt x="3509" y="3883"/>
                  </a:lnTo>
                  <a:lnTo>
                    <a:pt x="3505" y="3889"/>
                  </a:lnTo>
                  <a:lnTo>
                    <a:pt x="3497" y="3894"/>
                  </a:lnTo>
                  <a:lnTo>
                    <a:pt x="3490" y="3901"/>
                  </a:lnTo>
                  <a:lnTo>
                    <a:pt x="3484" y="3907"/>
                  </a:lnTo>
                  <a:lnTo>
                    <a:pt x="3480" y="3912"/>
                  </a:lnTo>
                  <a:lnTo>
                    <a:pt x="3476" y="3915"/>
                  </a:lnTo>
                  <a:lnTo>
                    <a:pt x="3474" y="3915"/>
                  </a:lnTo>
                  <a:lnTo>
                    <a:pt x="3471" y="3915"/>
                  </a:lnTo>
                  <a:lnTo>
                    <a:pt x="3468" y="3914"/>
                  </a:lnTo>
                  <a:lnTo>
                    <a:pt x="3464" y="3910"/>
                  </a:lnTo>
                  <a:lnTo>
                    <a:pt x="3450" y="3899"/>
                  </a:lnTo>
                  <a:lnTo>
                    <a:pt x="3436" y="3887"/>
                  </a:lnTo>
                  <a:lnTo>
                    <a:pt x="3431" y="3883"/>
                  </a:lnTo>
                  <a:lnTo>
                    <a:pt x="3426" y="3881"/>
                  </a:lnTo>
                  <a:lnTo>
                    <a:pt x="3424" y="3881"/>
                  </a:lnTo>
                  <a:lnTo>
                    <a:pt x="3423" y="3881"/>
                  </a:lnTo>
                  <a:lnTo>
                    <a:pt x="3420" y="3882"/>
                  </a:lnTo>
                  <a:lnTo>
                    <a:pt x="3419" y="3884"/>
                  </a:lnTo>
                  <a:lnTo>
                    <a:pt x="3412" y="3896"/>
                  </a:lnTo>
                  <a:lnTo>
                    <a:pt x="3407" y="3908"/>
                  </a:lnTo>
                  <a:lnTo>
                    <a:pt x="3405" y="3912"/>
                  </a:lnTo>
                  <a:lnTo>
                    <a:pt x="3402" y="3915"/>
                  </a:lnTo>
                  <a:lnTo>
                    <a:pt x="3399" y="3918"/>
                  </a:lnTo>
                  <a:lnTo>
                    <a:pt x="3395" y="3919"/>
                  </a:lnTo>
                  <a:lnTo>
                    <a:pt x="3392" y="3919"/>
                  </a:lnTo>
                  <a:lnTo>
                    <a:pt x="3387" y="3919"/>
                  </a:lnTo>
                  <a:lnTo>
                    <a:pt x="3382" y="3916"/>
                  </a:lnTo>
                  <a:lnTo>
                    <a:pt x="3379" y="3914"/>
                  </a:lnTo>
                  <a:lnTo>
                    <a:pt x="3369" y="3906"/>
                  </a:lnTo>
                  <a:lnTo>
                    <a:pt x="3360" y="3899"/>
                  </a:lnTo>
                  <a:lnTo>
                    <a:pt x="3349" y="3891"/>
                  </a:lnTo>
                  <a:lnTo>
                    <a:pt x="3338" y="3887"/>
                  </a:lnTo>
                  <a:lnTo>
                    <a:pt x="3327" y="3883"/>
                  </a:lnTo>
                  <a:lnTo>
                    <a:pt x="3318" y="3878"/>
                  </a:lnTo>
                  <a:lnTo>
                    <a:pt x="3310" y="3874"/>
                  </a:lnTo>
                  <a:lnTo>
                    <a:pt x="3302" y="3866"/>
                  </a:lnTo>
                  <a:lnTo>
                    <a:pt x="3297" y="3862"/>
                  </a:lnTo>
                  <a:lnTo>
                    <a:pt x="3289" y="3859"/>
                  </a:lnTo>
                  <a:lnTo>
                    <a:pt x="3282" y="3858"/>
                  </a:lnTo>
                  <a:lnTo>
                    <a:pt x="3275" y="3858"/>
                  </a:lnTo>
                  <a:lnTo>
                    <a:pt x="3268" y="3858"/>
                  </a:lnTo>
                  <a:lnTo>
                    <a:pt x="3260" y="3857"/>
                  </a:lnTo>
                  <a:lnTo>
                    <a:pt x="3256" y="3855"/>
                  </a:lnTo>
                  <a:lnTo>
                    <a:pt x="3251" y="3853"/>
                  </a:lnTo>
                  <a:lnTo>
                    <a:pt x="3248" y="3850"/>
                  </a:lnTo>
                  <a:lnTo>
                    <a:pt x="3245" y="3846"/>
                  </a:lnTo>
                  <a:lnTo>
                    <a:pt x="3238" y="3833"/>
                  </a:lnTo>
                  <a:lnTo>
                    <a:pt x="3231" y="3821"/>
                  </a:lnTo>
                  <a:lnTo>
                    <a:pt x="3226" y="3819"/>
                  </a:lnTo>
                  <a:lnTo>
                    <a:pt x="3222" y="3819"/>
                  </a:lnTo>
                  <a:lnTo>
                    <a:pt x="3218" y="3819"/>
                  </a:lnTo>
                  <a:lnTo>
                    <a:pt x="3213" y="3821"/>
                  </a:lnTo>
                  <a:lnTo>
                    <a:pt x="3211" y="3823"/>
                  </a:lnTo>
                  <a:lnTo>
                    <a:pt x="3209" y="3820"/>
                  </a:lnTo>
                  <a:lnTo>
                    <a:pt x="3207" y="3817"/>
                  </a:lnTo>
                  <a:lnTo>
                    <a:pt x="3206" y="3812"/>
                  </a:lnTo>
                  <a:lnTo>
                    <a:pt x="3205" y="3800"/>
                  </a:lnTo>
                  <a:lnTo>
                    <a:pt x="3204" y="3788"/>
                  </a:lnTo>
                  <a:lnTo>
                    <a:pt x="3203" y="3779"/>
                  </a:lnTo>
                  <a:lnTo>
                    <a:pt x="3200" y="3769"/>
                  </a:lnTo>
                  <a:lnTo>
                    <a:pt x="3199" y="3761"/>
                  </a:lnTo>
                  <a:lnTo>
                    <a:pt x="3196" y="3752"/>
                  </a:lnTo>
                  <a:lnTo>
                    <a:pt x="3192" y="3743"/>
                  </a:lnTo>
                  <a:lnTo>
                    <a:pt x="3186" y="3733"/>
                  </a:lnTo>
                  <a:lnTo>
                    <a:pt x="3182" y="3723"/>
                  </a:lnTo>
                  <a:lnTo>
                    <a:pt x="3180" y="3713"/>
                  </a:lnTo>
                  <a:lnTo>
                    <a:pt x="3179" y="3704"/>
                  </a:lnTo>
                  <a:lnTo>
                    <a:pt x="3178" y="3697"/>
                  </a:lnTo>
                  <a:lnTo>
                    <a:pt x="3176" y="3694"/>
                  </a:lnTo>
                  <a:lnTo>
                    <a:pt x="3176" y="3692"/>
                  </a:lnTo>
                  <a:lnTo>
                    <a:pt x="3175" y="3692"/>
                  </a:lnTo>
                  <a:lnTo>
                    <a:pt x="3173" y="3693"/>
                  </a:lnTo>
                  <a:lnTo>
                    <a:pt x="3169" y="3698"/>
                  </a:lnTo>
                  <a:lnTo>
                    <a:pt x="3165" y="3707"/>
                  </a:lnTo>
                  <a:lnTo>
                    <a:pt x="3157" y="3718"/>
                  </a:lnTo>
                  <a:lnTo>
                    <a:pt x="3152" y="3730"/>
                  </a:lnTo>
                  <a:lnTo>
                    <a:pt x="3146" y="3743"/>
                  </a:lnTo>
                  <a:lnTo>
                    <a:pt x="3136" y="3758"/>
                  </a:lnTo>
                  <a:lnTo>
                    <a:pt x="3129" y="3774"/>
                  </a:lnTo>
                  <a:lnTo>
                    <a:pt x="3123" y="3787"/>
                  </a:lnTo>
                  <a:lnTo>
                    <a:pt x="3122" y="3788"/>
                  </a:lnTo>
                  <a:lnTo>
                    <a:pt x="3121" y="3790"/>
                  </a:lnTo>
                  <a:lnTo>
                    <a:pt x="3119" y="3792"/>
                  </a:lnTo>
                  <a:lnTo>
                    <a:pt x="3117" y="3792"/>
                  </a:lnTo>
                  <a:lnTo>
                    <a:pt x="3112" y="3792"/>
                  </a:lnTo>
                  <a:lnTo>
                    <a:pt x="3108" y="3789"/>
                  </a:lnTo>
                  <a:lnTo>
                    <a:pt x="3103" y="3787"/>
                  </a:lnTo>
                  <a:lnTo>
                    <a:pt x="3098" y="3782"/>
                  </a:lnTo>
                  <a:lnTo>
                    <a:pt x="3094" y="3777"/>
                  </a:lnTo>
                  <a:lnTo>
                    <a:pt x="3092" y="3773"/>
                  </a:lnTo>
                  <a:lnTo>
                    <a:pt x="3089" y="3762"/>
                  </a:lnTo>
                  <a:lnTo>
                    <a:pt x="3086" y="3752"/>
                  </a:lnTo>
                  <a:lnTo>
                    <a:pt x="3084" y="3743"/>
                  </a:lnTo>
                  <a:lnTo>
                    <a:pt x="3079" y="3733"/>
                  </a:lnTo>
                  <a:lnTo>
                    <a:pt x="3075" y="3731"/>
                  </a:lnTo>
                  <a:lnTo>
                    <a:pt x="3070" y="3729"/>
                  </a:lnTo>
                  <a:lnTo>
                    <a:pt x="3065" y="3727"/>
                  </a:lnTo>
                  <a:lnTo>
                    <a:pt x="3058" y="3729"/>
                  </a:lnTo>
                  <a:lnTo>
                    <a:pt x="3050" y="3730"/>
                  </a:lnTo>
                  <a:lnTo>
                    <a:pt x="3045" y="3733"/>
                  </a:lnTo>
                  <a:lnTo>
                    <a:pt x="3037" y="3738"/>
                  </a:lnTo>
                  <a:lnTo>
                    <a:pt x="3031" y="3743"/>
                  </a:lnTo>
                  <a:lnTo>
                    <a:pt x="3027" y="3749"/>
                  </a:lnTo>
                  <a:lnTo>
                    <a:pt x="3024" y="3755"/>
                  </a:lnTo>
                  <a:lnTo>
                    <a:pt x="3022" y="3761"/>
                  </a:lnTo>
                  <a:lnTo>
                    <a:pt x="3022" y="3767"/>
                  </a:lnTo>
                  <a:lnTo>
                    <a:pt x="3022" y="3777"/>
                  </a:lnTo>
                  <a:lnTo>
                    <a:pt x="3022" y="3788"/>
                  </a:lnTo>
                  <a:lnTo>
                    <a:pt x="3020" y="3793"/>
                  </a:lnTo>
                  <a:lnTo>
                    <a:pt x="3017" y="3796"/>
                  </a:lnTo>
                  <a:lnTo>
                    <a:pt x="3015" y="3800"/>
                  </a:lnTo>
                  <a:lnTo>
                    <a:pt x="3011" y="3802"/>
                  </a:lnTo>
                  <a:lnTo>
                    <a:pt x="3002" y="3805"/>
                  </a:lnTo>
                  <a:lnTo>
                    <a:pt x="2991" y="3807"/>
                  </a:lnTo>
                  <a:lnTo>
                    <a:pt x="2979" y="3808"/>
                  </a:lnTo>
                  <a:lnTo>
                    <a:pt x="2966" y="3811"/>
                  </a:lnTo>
                  <a:lnTo>
                    <a:pt x="2960" y="3812"/>
                  </a:lnTo>
                  <a:lnTo>
                    <a:pt x="2954" y="3814"/>
                  </a:lnTo>
                  <a:lnTo>
                    <a:pt x="2948" y="3818"/>
                  </a:lnTo>
                  <a:lnTo>
                    <a:pt x="2942" y="3821"/>
                  </a:lnTo>
                  <a:lnTo>
                    <a:pt x="2932" y="3832"/>
                  </a:lnTo>
                  <a:lnTo>
                    <a:pt x="2921" y="3843"/>
                  </a:lnTo>
                  <a:lnTo>
                    <a:pt x="2914" y="3849"/>
                  </a:lnTo>
                  <a:lnTo>
                    <a:pt x="2908" y="3853"/>
                  </a:lnTo>
                  <a:lnTo>
                    <a:pt x="2901" y="3857"/>
                  </a:lnTo>
                  <a:lnTo>
                    <a:pt x="2894" y="3859"/>
                  </a:lnTo>
                  <a:lnTo>
                    <a:pt x="2888" y="3861"/>
                  </a:lnTo>
                  <a:lnTo>
                    <a:pt x="2880" y="3864"/>
                  </a:lnTo>
                  <a:lnTo>
                    <a:pt x="2876" y="3868"/>
                  </a:lnTo>
                  <a:lnTo>
                    <a:pt x="2871" y="3872"/>
                  </a:lnTo>
                  <a:lnTo>
                    <a:pt x="2869" y="3877"/>
                  </a:lnTo>
                  <a:lnTo>
                    <a:pt x="2866" y="3882"/>
                  </a:lnTo>
                  <a:lnTo>
                    <a:pt x="2865" y="3888"/>
                  </a:lnTo>
                  <a:lnTo>
                    <a:pt x="2865" y="3894"/>
                  </a:lnTo>
                  <a:lnTo>
                    <a:pt x="2867" y="3905"/>
                  </a:lnTo>
                  <a:lnTo>
                    <a:pt x="2871" y="3918"/>
                  </a:lnTo>
                  <a:lnTo>
                    <a:pt x="2877" y="3929"/>
                  </a:lnTo>
                  <a:lnTo>
                    <a:pt x="2883" y="3944"/>
                  </a:lnTo>
                  <a:lnTo>
                    <a:pt x="2885" y="3951"/>
                  </a:lnTo>
                  <a:lnTo>
                    <a:pt x="2886" y="3956"/>
                  </a:lnTo>
                  <a:lnTo>
                    <a:pt x="2885" y="3959"/>
                  </a:lnTo>
                  <a:lnTo>
                    <a:pt x="2883" y="3962"/>
                  </a:lnTo>
                  <a:lnTo>
                    <a:pt x="2878" y="3964"/>
                  </a:lnTo>
                  <a:lnTo>
                    <a:pt x="2873" y="3964"/>
                  </a:lnTo>
                  <a:lnTo>
                    <a:pt x="2867" y="3963"/>
                  </a:lnTo>
                  <a:lnTo>
                    <a:pt x="2860" y="3962"/>
                  </a:lnTo>
                  <a:lnTo>
                    <a:pt x="2857" y="3960"/>
                  </a:lnTo>
                  <a:lnTo>
                    <a:pt x="2854" y="3962"/>
                  </a:lnTo>
                  <a:lnTo>
                    <a:pt x="2851" y="3962"/>
                  </a:lnTo>
                  <a:lnTo>
                    <a:pt x="2850" y="3963"/>
                  </a:lnTo>
                  <a:lnTo>
                    <a:pt x="2845" y="3968"/>
                  </a:lnTo>
                  <a:lnTo>
                    <a:pt x="2841" y="3973"/>
                  </a:lnTo>
                  <a:lnTo>
                    <a:pt x="2838" y="3979"/>
                  </a:lnTo>
                  <a:lnTo>
                    <a:pt x="2834" y="3985"/>
                  </a:lnTo>
                  <a:lnTo>
                    <a:pt x="2832" y="3988"/>
                  </a:lnTo>
                  <a:lnTo>
                    <a:pt x="2828" y="3989"/>
                  </a:lnTo>
                  <a:lnTo>
                    <a:pt x="2826" y="3991"/>
                  </a:lnTo>
                  <a:lnTo>
                    <a:pt x="2822" y="3991"/>
                  </a:lnTo>
                  <a:lnTo>
                    <a:pt x="2816" y="3992"/>
                  </a:lnTo>
                  <a:lnTo>
                    <a:pt x="2812" y="3991"/>
                  </a:lnTo>
                  <a:lnTo>
                    <a:pt x="2806" y="3987"/>
                  </a:lnTo>
                  <a:lnTo>
                    <a:pt x="2796" y="3978"/>
                  </a:lnTo>
                  <a:lnTo>
                    <a:pt x="2793" y="3976"/>
                  </a:lnTo>
                  <a:lnTo>
                    <a:pt x="2789" y="3975"/>
                  </a:lnTo>
                  <a:lnTo>
                    <a:pt x="2784" y="3976"/>
                  </a:lnTo>
                  <a:lnTo>
                    <a:pt x="2781" y="3976"/>
                  </a:lnTo>
                  <a:lnTo>
                    <a:pt x="2774" y="3978"/>
                  </a:lnTo>
                  <a:lnTo>
                    <a:pt x="2768" y="3979"/>
                  </a:lnTo>
                  <a:lnTo>
                    <a:pt x="2762" y="3976"/>
                  </a:lnTo>
                  <a:lnTo>
                    <a:pt x="2757" y="3971"/>
                  </a:lnTo>
                  <a:lnTo>
                    <a:pt x="2752" y="3964"/>
                  </a:lnTo>
                  <a:lnTo>
                    <a:pt x="2746" y="3951"/>
                  </a:lnTo>
                  <a:lnTo>
                    <a:pt x="2740" y="3934"/>
                  </a:lnTo>
                  <a:lnTo>
                    <a:pt x="2733" y="3918"/>
                  </a:lnTo>
                  <a:lnTo>
                    <a:pt x="2727" y="3902"/>
                  </a:lnTo>
                  <a:lnTo>
                    <a:pt x="2721" y="3888"/>
                  </a:lnTo>
                  <a:lnTo>
                    <a:pt x="2719" y="3883"/>
                  </a:lnTo>
                  <a:lnTo>
                    <a:pt x="2715" y="3878"/>
                  </a:lnTo>
                  <a:lnTo>
                    <a:pt x="2712" y="3874"/>
                  </a:lnTo>
                  <a:lnTo>
                    <a:pt x="2707" y="3870"/>
                  </a:lnTo>
                  <a:lnTo>
                    <a:pt x="2702" y="3868"/>
                  </a:lnTo>
                  <a:lnTo>
                    <a:pt x="2697" y="3865"/>
                  </a:lnTo>
                  <a:lnTo>
                    <a:pt x="2693" y="3864"/>
                  </a:lnTo>
                  <a:lnTo>
                    <a:pt x="2687" y="3863"/>
                  </a:lnTo>
                  <a:lnTo>
                    <a:pt x="2676" y="3859"/>
                  </a:lnTo>
                  <a:lnTo>
                    <a:pt x="2667" y="3856"/>
                  </a:lnTo>
                  <a:lnTo>
                    <a:pt x="2659" y="3850"/>
                  </a:lnTo>
                  <a:lnTo>
                    <a:pt x="2651" y="3842"/>
                  </a:lnTo>
                  <a:lnTo>
                    <a:pt x="2645" y="3830"/>
                  </a:lnTo>
                  <a:lnTo>
                    <a:pt x="2640" y="3815"/>
                  </a:lnTo>
                  <a:lnTo>
                    <a:pt x="2636" y="3801"/>
                  </a:lnTo>
                  <a:lnTo>
                    <a:pt x="2631" y="3790"/>
                  </a:lnTo>
                  <a:lnTo>
                    <a:pt x="2618" y="3774"/>
                  </a:lnTo>
                  <a:lnTo>
                    <a:pt x="2601" y="3756"/>
                  </a:lnTo>
                  <a:lnTo>
                    <a:pt x="2598" y="3750"/>
                  </a:lnTo>
                  <a:lnTo>
                    <a:pt x="2594" y="3742"/>
                  </a:lnTo>
                  <a:lnTo>
                    <a:pt x="2593" y="3732"/>
                  </a:lnTo>
                  <a:lnTo>
                    <a:pt x="2590" y="3721"/>
                  </a:lnTo>
                  <a:lnTo>
                    <a:pt x="2588" y="3700"/>
                  </a:lnTo>
                  <a:lnTo>
                    <a:pt x="2587" y="3682"/>
                  </a:lnTo>
                  <a:lnTo>
                    <a:pt x="2584" y="3669"/>
                  </a:lnTo>
                  <a:lnTo>
                    <a:pt x="2580" y="3657"/>
                  </a:lnTo>
                  <a:lnTo>
                    <a:pt x="2575" y="3648"/>
                  </a:lnTo>
                  <a:lnTo>
                    <a:pt x="2569" y="3639"/>
                  </a:lnTo>
                  <a:lnTo>
                    <a:pt x="2562" y="3632"/>
                  </a:lnTo>
                  <a:lnTo>
                    <a:pt x="2554" y="3625"/>
                  </a:lnTo>
                  <a:lnTo>
                    <a:pt x="2551" y="3623"/>
                  </a:lnTo>
                  <a:lnTo>
                    <a:pt x="2548" y="3620"/>
                  </a:lnTo>
                  <a:lnTo>
                    <a:pt x="2545" y="3619"/>
                  </a:lnTo>
                  <a:lnTo>
                    <a:pt x="2542" y="3619"/>
                  </a:lnTo>
                  <a:lnTo>
                    <a:pt x="2536" y="3623"/>
                  </a:lnTo>
                  <a:lnTo>
                    <a:pt x="2529" y="3630"/>
                  </a:lnTo>
                  <a:lnTo>
                    <a:pt x="2520" y="3638"/>
                  </a:lnTo>
                  <a:lnTo>
                    <a:pt x="2514" y="3645"/>
                  </a:lnTo>
                  <a:lnTo>
                    <a:pt x="2510" y="3654"/>
                  </a:lnTo>
                  <a:lnTo>
                    <a:pt x="2505" y="3666"/>
                  </a:lnTo>
                  <a:lnTo>
                    <a:pt x="2500" y="3677"/>
                  </a:lnTo>
                  <a:lnTo>
                    <a:pt x="2497" y="3687"/>
                  </a:lnTo>
                  <a:lnTo>
                    <a:pt x="2494" y="3691"/>
                  </a:lnTo>
                  <a:lnTo>
                    <a:pt x="2491" y="3693"/>
                  </a:lnTo>
                  <a:lnTo>
                    <a:pt x="2486" y="3694"/>
                  </a:lnTo>
                  <a:lnTo>
                    <a:pt x="2482" y="3694"/>
                  </a:lnTo>
                  <a:lnTo>
                    <a:pt x="2473" y="3693"/>
                  </a:lnTo>
                  <a:lnTo>
                    <a:pt x="2464" y="3691"/>
                  </a:lnTo>
                  <a:lnTo>
                    <a:pt x="2461" y="3691"/>
                  </a:lnTo>
                  <a:lnTo>
                    <a:pt x="2460" y="3692"/>
                  </a:lnTo>
                  <a:lnTo>
                    <a:pt x="2458" y="3693"/>
                  </a:lnTo>
                  <a:lnTo>
                    <a:pt x="2457" y="3695"/>
                  </a:lnTo>
                  <a:lnTo>
                    <a:pt x="2460" y="3700"/>
                  </a:lnTo>
                  <a:lnTo>
                    <a:pt x="2463" y="3705"/>
                  </a:lnTo>
                  <a:lnTo>
                    <a:pt x="2468" y="3710"/>
                  </a:lnTo>
                  <a:lnTo>
                    <a:pt x="2472" y="3716"/>
                  </a:lnTo>
                  <a:lnTo>
                    <a:pt x="2474" y="3723"/>
                  </a:lnTo>
                  <a:lnTo>
                    <a:pt x="2474" y="3730"/>
                  </a:lnTo>
                  <a:lnTo>
                    <a:pt x="2474" y="3740"/>
                  </a:lnTo>
                  <a:lnTo>
                    <a:pt x="2474" y="3756"/>
                  </a:lnTo>
                  <a:lnTo>
                    <a:pt x="2476" y="3773"/>
                  </a:lnTo>
                  <a:lnTo>
                    <a:pt x="2480" y="3784"/>
                  </a:lnTo>
                  <a:lnTo>
                    <a:pt x="2483" y="3792"/>
                  </a:lnTo>
                  <a:lnTo>
                    <a:pt x="2486" y="3796"/>
                  </a:lnTo>
                  <a:lnTo>
                    <a:pt x="2486" y="3800"/>
                  </a:lnTo>
                  <a:lnTo>
                    <a:pt x="2485" y="3802"/>
                  </a:lnTo>
                  <a:lnTo>
                    <a:pt x="2483" y="3805"/>
                  </a:lnTo>
                  <a:lnTo>
                    <a:pt x="2480" y="3808"/>
                  </a:lnTo>
                  <a:lnTo>
                    <a:pt x="2470" y="3814"/>
                  </a:lnTo>
                  <a:lnTo>
                    <a:pt x="2457" y="3823"/>
                  </a:lnTo>
                  <a:lnTo>
                    <a:pt x="2450" y="3826"/>
                  </a:lnTo>
                  <a:lnTo>
                    <a:pt x="2443" y="3830"/>
                  </a:lnTo>
                  <a:lnTo>
                    <a:pt x="2435" y="3832"/>
                  </a:lnTo>
                  <a:lnTo>
                    <a:pt x="2426" y="3833"/>
                  </a:lnTo>
                  <a:lnTo>
                    <a:pt x="2419" y="3833"/>
                  </a:lnTo>
                  <a:lnTo>
                    <a:pt x="2412" y="3832"/>
                  </a:lnTo>
                  <a:lnTo>
                    <a:pt x="2407" y="3830"/>
                  </a:lnTo>
                  <a:lnTo>
                    <a:pt x="2403" y="3826"/>
                  </a:lnTo>
                  <a:lnTo>
                    <a:pt x="2395" y="3818"/>
                  </a:lnTo>
                  <a:lnTo>
                    <a:pt x="2392" y="3811"/>
                  </a:lnTo>
                  <a:lnTo>
                    <a:pt x="2390" y="3805"/>
                  </a:lnTo>
                  <a:lnTo>
                    <a:pt x="2387" y="3799"/>
                  </a:lnTo>
                  <a:lnTo>
                    <a:pt x="2385" y="3796"/>
                  </a:lnTo>
                  <a:lnTo>
                    <a:pt x="2384" y="3795"/>
                  </a:lnTo>
                  <a:lnTo>
                    <a:pt x="2381" y="3794"/>
                  </a:lnTo>
                  <a:lnTo>
                    <a:pt x="2378" y="3794"/>
                  </a:lnTo>
                  <a:lnTo>
                    <a:pt x="2372" y="3796"/>
                  </a:lnTo>
                  <a:lnTo>
                    <a:pt x="2366" y="3798"/>
                  </a:lnTo>
                  <a:lnTo>
                    <a:pt x="2360" y="3799"/>
                  </a:lnTo>
                  <a:lnTo>
                    <a:pt x="2355" y="3798"/>
                  </a:lnTo>
                  <a:lnTo>
                    <a:pt x="2351" y="3795"/>
                  </a:lnTo>
                  <a:lnTo>
                    <a:pt x="2350" y="3793"/>
                  </a:lnTo>
                  <a:lnTo>
                    <a:pt x="2348" y="3790"/>
                  </a:lnTo>
                  <a:lnTo>
                    <a:pt x="2347" y="3787"/>
                  </a:lnTo>
                  <a:lnTo>
                    <a:pt x="2344" y="3780"/>
                  </a:lnTo>
                  <a:lnTo>
                    <a:pt x="2343" y="3773"/>
                  </a:lnTo>
                  <a:lnTo>
                    <a:pt x="2342" y="3767"/>
                  </a:lnTo>
                  <a:lnTo>
                    <a:pt x="2340" y="3761"/>
                  </a:lnTo>
                  <a:lnTo>
                    <a:pt x="2336" y="3754"/>
                  </a:lnTo>
                  <a:lnTo>
                    <a:pt x="2331" y="3748"/>
                  </a:lnTo>
                  <a:lnTo>
                    <a:pt x="2322" y="3737"/>
                  </a:lnTo>
                  <a:lnTo>
                    <a:pt x="2310" y="3724"/>
                  </a:lnTo>
                  <a:lnTo>
                    <a:pt x="2298" y="3710"/>
                  </a:lnTo>
                  <a:lnTo>
                    <a:pt x="2287" y="3699"/>
                  </a:lnTo>
                  <a:lnTo>
                    <a:pt x="2284" y="3694"/>
                  </a:lnTo>
                  <a:lnTo>
                    <a:pt x="2281" y="3689"/>
                  </a:lnTo>
                  <a:lnTo>
                    <a:pt x="2279" y="3685"/>
                  </a:lnTo>
                  <a:lnTo>
                    <a:pt x="2278" y="3680"/>
                  </a:lnTo>
                  <a:lnTo>
                    <a:pt x="2278" y="3675"/>
                  </a:lnTo>
                  <a:lnTo>
                    <a:pt x="2278" y="3672"/>
                  </a:lnTo>
                  <a:lnTo>
                    <a:pt x="2279" y="3667"/>
                  </a:lnTo>
                  <a:lnTo>
                    <a:pt x="2280" y="3663"/>
                  </a:lnTo>
                  <a:lnTo>
                    <a:pt x="2288" y="3655"/>
                  </a:lnTo>
                  <a:lnTo>
                    <a:pt x="2298" y="3647"/>
                  </a:lnTo>
                  <a:lnTo>
                    <a:pt x="2299" y="3645"/>
                  </a:lnTo>
                  <a:lnTo>
                    <a:pt x="2299" y="3644"/>
                  </a:lnTo>
                  <a:lnTo>
                    <a:pt x="2298" y="3643"/>
                  </a:lnTo>
                  <a:lnTo>
                    <a:pt x="2297" y="3642"/>
                  </a:lnTo>
                  <a:lnTo>
                    <a:pt x="2293" y="3639"/>
                  </a:lnTo>
                  <a:lnTo>
                    <a:pt x="2290" y="3638"/>
                  </a:lnTo>
                  <a:lnTo>
                    <a:pt x="2279" y="3632"/>
                  </a:lnTo>
                  <a:lnTo>
                    <a:pt x="2267" y="3625"/>
                  </a:lnTo>
                  <a:lnTo>
                    <a:pt x="2261" y="3623"/>
                  </a:lnTo>
                  <a:lnTo>
                    <a:pt x="2255" y="3623"/>
                  </a:lnTo>
                  <a:lnTo>
                    <a:pt x="2249" y="3623"/>
                  </a:lnTo>
                  <a:lnTo>
                    <a:pt x="2242" y="3622"/>
                  </a:lnTo>
                  <a:lnTo>
                    <a:pt x="2234" y="3620"/>
                  </a:lnTo>
                  <a:lnTo>
                    <a:pt x="2228" y="3620"/>
                  </a:lnTo>
                  <a:lnTo>
                    <a:pt x="2222" y="3623"/>
                  </a:lnTo>
                  <a:lnTo>
                    <a:pt x="2217" y="3626"/>
                  </a:lnTo>
                  <a:lnTo>
                    <a:pt x="2214" y="3628"/>
                  </a:lnTo>
                  <a:lnTo>
                    <a:pt x="2210" y="3629"/>
                  </a:lnTo>
                  <a:lnTo>
                    <a:pt x="2205" y="3628"/>
                  </a:lnTo>
                  <a:lnTo>
                    <a:pt x="2201" y="3626"/>
                  </a:lnTo>
                  <a:lnTo>
                    <a:pt x="2191" y="3623"/>
                  </a:lnTo>
                  <a:lnTo>
                    <a:pt x="2182" y="3620"/>
                  </a:lnTo>
                  <a:lnTo>
                    <a:pt x="2178" y="3622"/>
                  </a:lnTo>
                  <a:lnTo>
                    <a:pt x="2177" y="3624"/>
                  </a:lnTo>
                  <a:lnTo>
                    <a:pt x="2177" y="3628"/>
                  </a:lnTo>
                  <a:lnTo>
                    <a:pt x="2178" y="3632"/>
                  </a:lnTo>
                  <a:lnTo>
                    <a:pt x="2179" y="3636"/>
                  </a:lnTo>
                  <a:lnTo>
                    <a:pt x="2179" y="3639"/>
                  </a:lnTo>
                  <a:lnTo>
                    <a:pt x="2173" y="3650"/>
                  </a:lnTo>
                  <a:lnTo>
                    <a:pt x="2167" y="3660"/>
                  </a:lnTo>
                  <a:lnTo>
                    <a:pt x="2165" y="3661"/>
                  </a:lnTo>
                  <a:lnTo>
                    <a:pt x="2161" y="3661"/>
                  </a:lnTo>
                  <a:lnTo>
                    <a:pt x="2157" y="3658"/>
                  </a:lnTo>
                  <a:lnTo>
                    <a:pt x="2151" y="3655"/>
                  </a:lnTo>
                  <a:lnTo>
                    <a:pt x="2146" y="3650"/>
                  </a:lnTo>
                  <a:lnTo>
                    <a:pt x="2141" y="3645"/>
                  </a:lnTo>
                  <a:lnTo>
                    <a:pt x="2138" y="3639"/>
                  </a:lnTo>
                  <a:lnTo>
                    <a:pt x="2135" y="3634"/>
                  </a:lnTo>
                  <a:lnTo>
                    <a:pt x="2133" y="3622"/>
                  </a:lnTo>
                  <a:lnTo>
                    <a:pt x="2130" y="3609"/>
                  </a:lnTo>
                  <a:lnTo>
                    <a:pt x="2126" y="3597"/>
                  </a:lnTo>
                  <a:lnTo>
                    <a:pt x="2121" y="3585"/>
                  </a:lnTo>
                  <a:lnTo>
                    <a:pt x="2117" y="3579"/>
                  </a:lnTo>
                  <a:lnTo>
                    <a:pt x="2115" y="3571"/>
                  </a:lnTo>
                  <a:lnTo>
                    <a:pt x="2114" y="3561"/>
                  </a:lnTo>
                  <a:lnTo>
                    <a:pt x="2113" y="3552"/>
                  </a:lnTo>
                  <a:lnTo>
                    <a:pt x="2111" y="3542"/>
                  </a:lnTo>
                  <a:lnTo>
                    <a:pt x="2111" y="3534"/>
                  </a:lnTo>
                  <a:lnTo>
                    <a:pt x="2113" y="3527"/>
                  </a:lnTo>
                  <a:lnTo>
                    <a:pt x="2114" y="3523"/>
                  </a:lnTo>
                  <a:lnTo>
                    <a:pt x="2115" y="3519"/>
                  </a:lnTo>
                  <a:lnTo>
                    <a:pt x="2120" y="3518"/>
                  </a:lnTo>
                  <a:lnTo>
                    <a:pt x="2123" y="3516"/>
                  </a:lnTo>
                  <a:lnTo>
                    <a:pt x="2128" y="3515"/>
                  </a:lnTo>
                  <a:lnTo>
                    <a:pt x="2132" y="3515"/>
                  </a:lnTo>
                  <a:lnTo>
                    <a:pt x="2136" y="3513"/>
                  </a:lnTo>
                  <a:lnTo>
                    <a:pt x="2138" y="3513"/>
                  </a:lnTo>
                  <a:lnTo>
                    <a:pt x="2139" y="3512"/>
                  </a:lnTo>
                  <a:lnTo>
                    <a:pt x="2139" y="3511"/>
                  </a:lnTo>
                  <a:lnTo>
                    <a:pt x="2139" y="3509"/>
                  </a:lnTo>
                  <a:lnTo>
                    <a:pt x="2132" y="3499"/>
                  </a:lnTo>
                  <a:lnTo>
                    <a:pt x="2123" y="3491"/>
                  </a:lnTo>
                  <a:lnTo>
                    <a:pt x="2114" y="3481"/>
                  </a:lnTo>
                  <a:lnTo>
                    <a:pt x="2104" y="3472"/>
                  </a:lnTo>
                  <a:lnTo>
                    <a:pt x="2098" y="3465"/>
                  </a:lnTo>
                  <a:lnTo>
                    <a:pt x="2094" y="3459"/>
                  </a:lnTo>
                  <a:lnTo>
                    <a:pt x="2090" y="3453"/>
                  </a:lnTo>
                  <a:lnTo>
                    <a:pt x="2086" y="3447"/>
                  </a:lnTo>
                  <a:lnTo>
                    <a:pt x="2082" y="3436"/>
                  </a:lnTo>
                  <a:lnTo>
                    <a:pt x="2079" y="3427"/>
                  </a:lnTo>
                  <a:lnTo>
                    <a:pt x="2078" y="3424"/>
                  </a:lnTo>
                  <a:lnTo>
                    <a:pt x="2076" y="3422"/>
                  </a:lnTo>
                  <a:lnTo>
                    <a:pt x="2072" y="3421"/>
                  </a:lnTo>
                  <a:lnTo>
                    <a:pt x="2069" y="3420"/>
                  </a:lnTo>
                  <a:lnTo>
                    <a:pt x="2058" y="3420"/>
                  </a:lnTo>
                  <a:lnTo>
                    <a:pt x="2046" y="3422"/>
                  </a:lnTo>
                  <a:lnTo>
                    <a:pt x="2034" y="3424"/>
                  </a:lnTo>
                  <a:lnTo>
                    <a:pt x="2025" y="3426"/>
                  </a:lnTo>
                  <a:lnTo>
                    <a:pt x="2017" y="3424"/>
                  </a:lnTo>
                  <a:lnTo>
                    <a:pt x="2008" y="3421"/>
                  </a:lnTo>
                  <a:lnTo>
                    <a:pt x="1998" y="3414"/>
                  </a:lnTo>
                  <a:lnTo>
                    <a:pt x="1989" y="3406"/>
                  </a:lnTo>
                  <a:lnTo>
                    <a:pt x="1983" y="3403"/>
                  </a:lnTo>
                  <a:lnTo>
                    <a:pt x="1977" y="3401"/>
                  </a:lnTo>
                  <a:lnTo>
                    <a:pt x="1971" y="3398"/>
                  </a:lnTo>
                  <a:lnTo>
                    <a:pt x="1964" y="3397"/>
                  </a:lnTo>
                  <a:lnTo>
                    <a:pt x="1951" y="3396"/>
                  </a:lnTo>
                  <a:lnTo>
                    <a:pt x="1939" y="3397"/>
                  </a:lnTo>
                  <a:lnTo>
                    <a:pt x="1933" y="3399"/>
                  </a:lnTo>
                  <a:lnTo>
                    <a:pt x="1927" y="3402"/>
                  </a:lnTo>
                  <a:lnTo>
                    <a:pt x="1922" y="3405"/>
                  </a:lnTo>
                  <a:lnTo>
                    <a:pt x="1918" y="3409"/>
                  </a:lnTo>
                  <a:lnTo>
                    <a:pt x="1906" y="3420"/>
                  </a:lnTo>
                  <a:lnTo>
                    <a:pt x="1893" y="3431"/>
                  </a:lnTo>
                  <a:lnTo>
                    <a:pt x="1878" y="3443"/>
                  </a:lnTo>
                  <a:lnTo>
                    <a:pt x="1863" y="3453"/>
                  </a:lnTo>
                  <a:lnTo>
                    <a:pt x="1855" y="3458"/>
                  </a:lnTo>
                  <a:lnTo>
                    <a:pt x="1846" y="3460"/>
                  </a:lnTo>
                  <a:lnTo>
                    <a:pt x="1838" y="3462"/>
                  </a:lnTo>
                  <a:lnTo>
                    <a:pt x="1830" y="3464"/>
                  </a:lnTo>
                  <a:lnTo>
                    <a:pt x="1821" y="3464"/>
                  </a:lnTo>
                  <a:lnTo>
                    <a:pt x="1814" y="3462"/>
                  </a:lnTo>
                  <a:lnTo>
                    <a:pt x="1808" y="3461"/>
                  </a:lnTo>
                  <a:lnTo>
                    <a:pt x="1802" y="3460"/>
                  </a:lnTo>
                  <a:lnTo>
                    <a:pt x="1793" y="3456"/>
                  </a:lnTo>
                  <a:lnTo>
                    <a:pt x="1783" y="3454"/>
                  </a:lnTo>
                  <a:lnTo>
                    <a:pt x="1773" y="3453"/>
                  </a:lnTo>
                  <a:lnTo>
                    <a:pt x="1763" y="3453"/>
                  </a:lnTo>
                  <a:lnTo>
                    <a:pt x="1755" y="3452"/>
                  </a:lnTo>
                  <a:lnTo>
                    <a:pt x="1748" y="3448"/>
                  </a:lnTo>
                  <a:lnTo>
                    <a:pt x="1742" y="3443"/>
                  </a:lnTo>
                  <a:lnTo>
                    <a:pt x="1736" y="3436"/>
                  </a:lnTo>
                  <a:lnTo>
                    <a:pt x="1727" y="3428"/>
                  </a:lnTo>
                  <a:lnTo>
                    <a:pt x="1716" y="3420"/>
                  </a:lnTo>
                  <a:lnTo>
                    <a:pt x="1705" y="3411"/>
                  </a:lnTo>
                  <a:lnTo>
                    <a:pt x="1695" y="3404"/>
                  </a:lnTo>
                  <a:lnTo>
                    <a:pt x="1689" y="3398"/>
                  </a:lnTo>
                  <a:lnTo>
                    <a:pt x="1686" y="3393"/>
                  </a:lnTo>
                  <a:lnTo>
                    <a:pt x="1685" y="3387"/>
                  </a:lnTo>
                  <a:lnTo>
                    <a:pt x="1683" y="3382"/>
                  </a:lnTo>
                  <a:lnTo>
                    <a:pt x="1683" y="3374"/>
                  </a:lnTo>
                  <a:lnTo>
                    <a:pt x="1683" y="3368"/>
                  </a:lnTo>
                  <a:lnTo>
                    <a:pt x="1681" y="3361"/>
                  </a:lnTo>
                  <a:lnTo>
                    <a:pt x="1677" y="3354"/>
                  </a:lnTo>
                  <a:lnTo>
                    <a:pt x="1675" y="3348"/>
                  </a:lnTo>
                  <a:lnTo>
                    <a:pt x="1675" y="3341"/>
                  </a:lnTo>
                  <a:lnTo>
                    <a:pt x="1676" y="3334"/>
                  </a:lnTo>
                  <a:lnTo>
                    <a:pt x="1679" y="3328"/>
                  </a:lnTo>
                  <a:lnTo>
                    <a:pt x="1680" y="3322"/>
                  </a:lnTo>
                  <a:lnTo>
                    <a:pt x="1680" y="3321"/>
                  </a:lnTo>
                  <a:lnTo>
                    <a:pt x="1676" y="3321"/>
                  </a:lnTo>
                  <a:lnTo>
                    <a:pt x="1669" y="3322"/>
                  </a:lnTo>
                  <a:lnTo>
                    <a:pt x="1658" y="3324"/>
                  </a:lnTo>
                  <a:lnTo>
                    <a:pt x="1647" y="3327"/>
                  </a:lnTo>
                  <a:lnTo>
                    <a:pt x="1636" y="3329"/>
                  </a:lnTo>
                  <a:lnTo>
                    <a:pt x="1626" y="3333"/>
                  </a:lnTo>
                  <a:lnTo>
                    <a:pt x="1620" y="3336"/>
                  </a:lnTo>
                  <a:lnTo>
                    <a:pt x="1614" y="3340"/>
                  </a:lnTo>
                  <a:lnTo>
                    <a:pt x="1611" y="3344"/>
                  </a:lnTo>
                  <a:lnTo>
                    <a:pt x="1607" y="3348"/>
                  </a:lnTo>
                  <a:lnTo>
                    <a:pt x="1603" y="3358"/>
                  </a:lnTo>
                  <a:lnTo>
                    <a:pt x="1600" y="3366"/>
                  </a:lnTo>
                  <a:lnTo>
                    <a:pt x="1598" y="3370"/>
                  </a:lnTo>
                  <a:lnTo>
                    <a:pt x="1594" y="3372"/>
                  </a:lnTo>
                  <a:lnTo>
                    <a:pt x="1591" y="3374"/>
                  </a:lnTo>
                  <a:lnTo>
                    <a:pt x="1585" y="3377"/>
                  </a:lnTo>
                  <a:lnTo>
                    <a:pt x="1572" y="3379"/>
                  </a:lnTo>
                  <a:lnTo>
                    <a:pt x="1557" y="3380"/>
                  </a:lnTo>
                  <a:lnTo>
                    <a:pt x="1551" y="3380"/>
                  </a:lnTo>
                  <a:lnTo>
                    <a:pt x="1546" y="3383"/>
                  </a:lnTo>
                  <a:lnTo>
                    <a:pt x="1540" y="3385"/>
                  </a:lnTo>
                  <a:lnTo>
                    <a:pt x="1535" y="3387"/>
                  </a:lnTo>
                  <a:lnTo>
                    <a:pt x="1524" y="3392"/>
                  </a:lnTo>
                  <a:lnTo>
                    <a:pt x="1512" y="3396"/>
                  </a:lnTo>
                  <a:lnTo>
                    <a:pt x="1506" y="3397"/>
                  </a:lnTo>
                  <a:lnTo>
                    <a:pt x="1500" y="3396"/>
                  </a:lnTo>
                  <a:lnTo>
                    <a:pt x="1496" y="3395"/>
                  </a:lnTo>
                  <a:lnTo>
                    <a:pt x="1491" y="3391"/>
                  </a:lnTo>
                  <a:lnTo>
                    <a:pt x="1486" y="3387"/>
                  </a:lnTo>
                  <a:lnTo>
                    <a:pt x="1483" y="3383"/>
                  </a:lnTo>
                  <a:lnTo>
                    <a:pt x="1479" y="3378"/>
                  </a:lnTo>
                  <a:lnTo>
                    <a:pt x="1475" y="3372"/>
                  </a:lnTo>
                  <a:lnTo>
                    <a:pt x="1472" y="3366"/>
                  </a:lnTo>
                  <a:lnTo>
                    <a:pt x="1468" y="3361"/>
                  </a:lnTo>
                  <a:lnTo>
                    <a:pt x="1464" y="3358"/>
                  </a:lnTo>
                  <a:lnTo>
                    <a:pt x="1459" y="3354"/>
                  </a:lnTo>
                  <a:lnTo>
                    <a:pt x="1448" y="3349"/>
                  </a:lnTo>
                  <a:lnTo>
                    <a:pt x="1439" y="3346"/>
                  </a:lnTo>
                  <a:lnTo>
                    <a:pt x="1435" y="3346"/>
                  </a:lnTo>
                  <a:lnTo>
                    <a:pt x="1433" y="3347"/>
                  </a:lnTo>
                  <a:lnTo>
                    <a:pt x="1430" y="3349"/>
                  </a:lnTo>
                  <a:lnTo>
                    <a:pt x="1429" y="3353"/>
                  </a:lnTo>
                  <a:lnTo>
                    <a:pt x="1425" y="3364"/>
                  </a:lnTo>
                  <a:lnTo>
                    <a:pt x="1424" y="3374"/>
                  </a:lnTo>
                  <a:lnTo>
                    <a:pt x="1423" y="3379"/>
                  </a:lnTo>
                  <a:lnTo>
                    <a:pt x="1421" y="3384"/>
                  </a:lnTo>
                  <a:lnTo>
                    <a:pt x="1417" y="3386"/>
                  </a:lnTo>
                  <a:lnTo>
                    <a:pt x="1414" y="3389"/>
                  </a:lnTo>
                  <a:lnTo>
                    <a:pt x="1405" y="3390"/>
                  </a:lnTo>
                  <a:lnTo>
                    <a:pt x="1396" y="3391"/>
                  </a:lnTo>
                  <a:lnTo>
                    <a:pt x="1387" y="3391"/>
                  </a:lnTo>
                  <a:lnTo>
                    <a:pt x="1383" y="3393"/>
                  </a:lnTo>
                  <a:lnTo>
                    <a:pt x="1379" y="3396"/>
                  </a:lnTo>
                  <a:lnTo>
                    <a:pt x="1376" y="3398"/>
                  </a:lnTo>
                  <a:lnTo>
                    <a:pt x="1364" y="3403"/>
                  </a:lnTo>
                  <a:lnTo>
                    <a:pt x="1345" y="3409"/>
                  </a:lnTo>
                  <a:lnTo>
                    <a:pt x="1332" y="3412"/>
                  </a:lnTo>
                  <a:lnTo>
                    <a:pt x="1318" y="3414"/>
                  </a:lnTo>
                  <a:lnTo>
                    <a:pt x="1313" y="3414"/>
                  </a:lnTo>
                  <a:lnTo>
                    <a:pt x="1307" y="3412"/>
                  </a:lnTo>
                  <a:lnTo>
                    <a:pt x="1302" y="3411"/>
                  </a:lnTo>
                  <a:lnTo>
                    <a:pt x="1297" y="3410"/>
                  </a:lnTo>
                  <a:lnTo>
                    <a:pt x="1282" y="3396"/>
                  </a:lnTo>
                  <a:lnTo>
                    <a:pt x="1265" y="3378"/>
                  </a:lnTo>
                  <a:lnTo>
                    <a:pt x="1254" y="3368"/>
                  </a:lnTo>
                  <a:lnTo>
                    <a:pt x="1241" y="3359"/>
                  </a:lnTo>
                  <a:lnTo>
                    <a:pt x="1228" y="3349"/>
                  </a:lnTo>
                  <a:lnTo>
                    <a:pt x="1217" y="3345"/>
                  </a:lnTo>
                  <a:lnTo>
                    <a:pt x="1210" y="3341"/>
                  </a:lnTo>
                  <a:lnTo>
                    <a:pt x="1203" y="3338"/>
                  </a:lnTo>
                  <a:lnTo>
                    <a:pt x="1197" y="3333"/>
                  </a:lnTo>
                  <a:lnTo>
                    <a:pt x="1192" y="3327"/>
                  </a:lnTo>
                  <a:lnTo>
                    <a:pt x="1188" y="3320"/>
                  </a:lnTo>
                  <a:lnTo>
                    <a:pt x="1181" y="3314"/>
                  </a:lnTo>
                  <a:lnTo>
                    <a:pt x="1173" y="3310"/>
                  </a:lnTo>
                  <a:lnTo>
                    <a:pt x="1168" y="3305"/>
                  </a:lnTo>
                  <a:lnTo>
                    <a:pt x="1165" y="3302"/>
                  </a:lnTo>
                  <a:lnTo>
                    <a:pt x="1164" y="3298"/>
                  </a:lnTo>
                  <a:lnTo>
                    <a:pt x="1163" y="3295"/>
                  </a:lnTo>
                  <a:lnTo>
                    <a:pt x="1162" y="3290"/>
                  </a:lnTo>
                  <a:lnTo>
                    <a:pt x="1162" y="3278"/>
                  </a:lnTo>
                  <a:lnTo>
                    <a:pt x="1162" y="3263"/>
                  </a:lnTo>
                  <a:lnTo>
                    <a:pt x="1162" y="3256"/>
                  </a:lnTo>
                  <a:lnTo>
                    <a:pt x="1160" y="3248"/>
                  </a:lnTo>
                  <a:lnTo>
                    <a:pt x="1158" y="3242"/>
                  </a:lnTo>
                  <a:lnTo>
                    <a:pt x="1156" y="3238"/>
                  </a:lnTo>
                  <a:lnTo>
                    <a:pt x="1150" y="3229"/>
                  </a:lnTo>
                  <a:lnTo>
                    <a:pt x="1143" y="3222"/>
                  </a:lnTo>
                  <a:lnTo>
                    <a:pt x="1139" y="3220"/>
                  </a:lnTo>
                  <a:lnTo>
                    <a:pt x="1137" y="3216"/>
                  </a:lnTo>
                  <a:lnTo>
                    <a:pt x="1134" y="3214"/>
                  </a:lnTo>
                  <a:lnTo>
                    <a:pt x="1134" y="3212"/>
                  </a:lnTo>
                  <a:lnTo>
                    <a:pt x="1134" y="3206"/>
                  </a:lnTo>
                  <a:lnTo>
                    <a:pt x="1137" y="3200"/>
                  </a:lnTo>
                  <a:lnTo>
                    <a:pt x="1139" y="3193"/>
                  </a:lnTo>
                  <a:lnTo>
                    <a:pt x="1140" y="3185"/>
                  </a:lnTo>
                  <a:lnTo>
                    <a:pt x="1143" y="3179"/>
                  </a:lnTo>
                  <a:lnTo>
                    <a:pt x="1143" y="3172"/>
                  </a:lnTo>
                  <a:lnTo>
                    <a:pt x="1138" y="3158"/>
                  </a:lnTo>
                  <a:lnTo>
                    <a:pt x="1128" y="3138"/>
                  </a:lnTo>
                  <a:lnTo>
                    <a:pt x="1125" y="3126"/>
                  </a:lnTo>
                  <a:lnTo>
                    <a:pt x="1124" y="3113"/>
                  </a:lnTo>
                  <a:lnTo>
                    <a:pt x="1122" y="3100"/>
                  </a:lnTo>
                  <a:lnTo>
                    <a:pt x="1122" y="3087"/>
                  </a:lnTo>
                  <a:lnTo>
                    <a:pt x="1121" y="3082"/>
                  </a:lnTo>
                  <a:lnTo>
                    <a:pt x="1120" y="3077"/>
                  </a:lnTo>
                  <a:lnTo>
                    <a:pt x="1116" y="3074"/>
                  </a:lnTo>
                  <a:lnTo>
                    <a:pt x="1113" y="3071"/>
                  </a:lnTo>
                  <a:lnTo>
                    <a:pt x="1104" y="3069"/>
                  </a:lnTo>
                  <a:lnTo>
                    <a:pt x="1096" y="3068"/>
                  </a:lnTo>
                  <a:lnTo>
                    <a:pt x="1093" y="3068"/>
                  </a:lnTo>
                  <a:lnTo>
                    <a:pt x="1088" y="3068"/>
                  </a:lnTo>
                  <a:lnTo>
                    <a:pt x="1084" y="3065"/>
                  </a:lnTo>
                  <a:lnTo>
                    <a:pt x="1082" y="3064"/>
                  </a:lnTo>
                  <a:lnTo>
                    <a:pt x="1078" y="3062"/>
                  </a:lnTo>
                  <a:lnTo>
                    <a:pt x="1077" y="3061"/>
                  </a:lnTo>
                  <a:lnTo>
                    <a:pt x="1075" y="3061"/>
                  </a:lnTo>
                  <a:lnTo>
                    <a:pt x="1074" y="3061"/>
                  </a:lnTo>
                  <a:lnTo>
                    <a:pt x="1070" y="3064"/>
                  </a:lnTo>
                  <a:lnTo>
                    <a:pt x="1064" y="3068"/>
                  </a:lnTo>
                  <a:lnTo>
                    <a:pt x="1052" y="3074"/>
                  </a:lnTo>
                  <a:lnTo>
                    <a:pt x="1040" y="3080"/>
                  </a:lnTo>
                  <a:lnTo>
                    <a:pt x="1024" y="3088"/>
                  </a:lnTo>
                  <a:lnTo>
                    <a:pt x="1009" y="3094"/>
                  </a:lnTo>
                  <a:lnTo>
                    <a:pt x="1003" y="3096"/>
                  </a:lnTo>
                  <a:lnTo>
                    <a:pt x="998" y="3097"/>
                  </a:lnTo>
                  <a:lnTo>
                    <a:pt x="993" y="3099"/>
                  </a:lnTo>
                  <a:lnTo>
                    <a:pt x="989" y="3099"/>
                  </a:lnTo>
                  <a:lnTo>
                    <a:pt x="981" y="3095"/>
                  </a:lnTo>
                  <a:lnTo>
                    <a:pt x="974" y="3093"/>
                  </a:lnTo>
                  <a:lnTo>
                    <a:pt x="970" y="3092"/>
                  </a:lnTo>
                  <a:lnTo>
                    <a:pt x="967" y="3092"/>
                  </a:lnTo>
                  <a:lnTo>
                    <a:pt x="962" y="3094"/>
                  </a:lnTo>
                  <a:lnTo>
                    <a:pt x="958" y="3096"/>
                  </a:lnTo>
                  <a:lnTo>
                    <a:pt x="951" y="3102"/>
                  </a:lnTo>
                  <a:lnTo>
                    <a:pt x="944" y="3107"/>
                  </a:lnTo>
                  <a:lnTo>
                    <a:pt x="940" y="3108"/>
                  </a:lnTo>
                  <a:lnTo>
                    <a:pt x="936" y="3109"/>
                  </a:lnTo>
                  <a:lnTo>
                    <a:pt x="930" y="3109"/>
                  </a:lnTo>
                  <a:lnTo>
                    <a:pt x="923" y="3108"/>
                  </a:lnTo>
                  <a:lnTo>
                    <a:pt x="899" y="3107"/>
                  </a:lnTo>
                  <a:lnTo>
                    <a:pt x="880" y="3103"/>
                  </a:lnTo>
                  <a:lnTo>
                    <a:pt x="872" y="3101"/>
                  </a:lnTo>
                  <a:lnTo>
                    <a:pt x="863" y="3097"/>
                  </a:lnTo>
                  <a:lnTo>
                    <a:pt x="855" y="3092"/>
                  </a:lnTo>
                  <a:lnTo>
                    <a:pt x="847" y="3082"/>
                  </a:lnTo>
                  <a:lnTo>
                    <a:pt x="836" y="3069"/>
                  </a:lnTo>
                  <a:lnTo>
                    <a:pt x="826" y="3057"/>
                  </a:lnTo>
                  <a:lnTo>
                    <a:pt x="822" y="3051"/>
                  </a:lnTo>
                  <a:lnTo>
                    <a:pt x="817" y="3045"/>
                  </a:lnTo>
                  <a:lnTo>
                    <a:pt x="814" y="3038"/>
                  </a:lnTo>
                  <a:lnTo>
                    <a:pt x="811" y="3030"/>
                  </a:lnTo>
                  <a:lnTo>
                    <a:pt x="807" y="3013"/>
                  </a:lnTo>
                  <a:lnTo>
                    <a:pt x="805" y="2999"/>
                  </a:lnTo>
                  <a:lnTo>
                    <a:pt x="805" y="2992"/>
                  </a:lnTo>
                  <a:lnTo>
                    <a:pt x="805" y="2986"/>
                  </a:lnTo>
                  <a:lnTo>
                    <a:pt x="806" y="2981"/>
                  </a:lnTo>
                  <a:lnTo>
                    <a:pt x="807" y="2977"/>
                  </a:lnTo>
                  <a:lnTo>
                    <a:pt x="810" y="2974"/>
                  </a:lnTo>
                  <a:lnTo>
                    <a:pt x="812" y="2971"/>
                  </a:lnTo>
                  <a:lnTo>
                    <a:pt x="816" y="2969"/>
                  </a:lnTo>
                  <a:lnTo>
                    <a:pt x="819" y="2968"/>
                  </a:lnTo>
                  <a:lnTo>
                    <a:pt x="828" y="2967"/>
                  </a:lnTo>
                  <a:lnTo>
                    <a:pt x="837" y="2967"/>
                  </a:lnTo>
                  <a:lnTo>
                    <a:pt x="847" y="2968"/>
                  </a:lnTo>
                  <a:lnTo>
                    <a:pt x="857" y="2968"/>
                  </a:lnTo>
                  <a:lnTo>
                    <a:pt x="862" y="2967"/>
                  </a:lnTo>
                  <a:lnTo>
                    <a:pt x="866" y="2967"/>
                  </a:lnTo>
                  <a:lnTo>
                    <a:pt x="869" y="2964"/>
                  </a:lnTo>
                  <a:lnTo>
                    <a:pt x="872" y="2963"/>
                  </a:lnTo>
                  <a:lnTo>
                    <a:pt x="876" y="2956"/>
                  </a:lnTo>
                  <a:lnTo>
                    <a:pt x="879" y="2947"/>
                  </a:lnTo>
                  <a:lnTo>
                    <a:pt x="880" y="2941"/>
                  </a:lnTo>
                  <a:lnTo>
                    <a:pt x="883" y="2936"/>
                  </a:lnTo>
                  <a:lnTo>
                    <a:pt x="887" y="2932"/>
                  </a:lnTo>
                  <a:lnTo>
                    <a:pt x="891" y="2929"/>
                  </a:lnTo>
                  <a:lnTo>
                    <a:pt x="896" y="2925"/>
                  </a:lnTo>
                  <a:lnTo>
                    <a:pt x="902" y="2923"/>
                  </a:lnTo>
                  <a:lnTo>
                    <a:pt x="908" y="2922"/>
                  </a:lnTo>
                  <a:lnTo>
                    <a:pt x="917" y="2922"/>
                  </a:lnTo>
                  <a:lnTo>
                    <a:pt x="932" y="2920"/>
                  </a:lnTo>
                  <a:lnTo>
                    <a:pt x="949" y="2919"/>
                  </a:lnTo>
                  <a:lnTo>
                    <a:pt x="956" y="2918"/>
                  </a:lnTo>
                  <a:lnTo>
                    <a:pt x="962" y="2916"/>
                  </a:lnTo>
                  <a:lnTo>
                    <a:pt x="963" y="2914"/>
                  </a:lnTo>
                  <a:lnTo>
                    <a:pt x="965" y="2912"/>
                  </a:lnTo>
                  <a:lnTo>
                    <a:pt x="965" y="2910"/>
                  </a:lnTo>
                  <a:lnTo>
                    <a:pt x="967" y="2908"/>
                  </a:lnTo>
                  <a:lnTo>
                    <a:pt x="965" y="2893"/>
                  </a:lnTo>
                  <a:lnTo>
                    <a:pt x="964" y="2879"/>
                  </a:lnTo>
                  <a:lnTo>
                    <a:pt x="964" y="2872"/>
                  </a:lnTo>
                  <a:lnTo>
                    <a:pt x="965" y="2867"/>
                  </a:lnTo>
                  <a:lnTo>
                    <a:pt x="969" y="2864"/>
                  </a:lnTo>
                  <a:lnTo>
                    <a:pt x="976" y="2862"/>
                  </a:lnTo>
                  <a:lnTo>
                    <a:pt x="978" y="2861"/>
                  </a:lnTo>
                  <a:lnTo>
                    <a:pt x="981" y="2860"/>
                  </a:lnTo>
                  <a:lnTo>
                    <a:pt x="982" y="2859"/>
                  </a:lnTo>
                  <a:lnTo>
                    <a:pt x="981" y="2857"/>
                  </a:lnTo>
                  <a:lnTo>
                    <a:pt x="977" y="2851"/>
                  </a:lnTo>
                  <a:lnTo>
                    <a:pt x="975" y="2845"/>
                  </a:lnTo>
                  <a:lnTo>
                    <a:pt x="975" y="2842"/>
                  </a:lnTo>
                  <a:lnTo>
                    <a:pt x="974" y="2838"/>
                  </a:lnTo>
                  <a:lnTo>
                    <a:pt x="973" y="2836"/>
                  </a:lnTo>
                  <a:lnTo>
                    <a:pt x="970" y="2834"/>
                  </a:lnTo>
                  <a:lnTo>
                    <a:pt x="968" y="2834"/>
                  </a:lnTo>
                  <a:lnTo>
                    <a:pt x="965" y="2834"/>
                  </a:lnTo>
                  <a:lnTo>
                    <a:pt x="963" y="2835"/>
                  </a:lnTo>
                  <a:lnTo>
                    <a:pt x="961" y="2837"/>
                  </a:lnTo>
                  <a:lnTo>
                    <a:pt x="957" y="2840"/>
                  </a:lnTo>
                  <a:lnTo>
                    <a:pt x="955" y="2842"/>
                  </a:lnTo>
                  <a:lnTo>
                    <a:pt x="951" y="2843"/>
                  </a:lnTo>
                  <a:lnTo>
                    <a:pt x="949" y="2844"/>
                  </a:lnTo>
                  <a:lnTo>
                    <a:pt x="946" y="2843"/>
                  </a:lnTo>
                  <a:lnTo>
                    <a:pt x="944" y="2841"/>
                  </a:lnTo>
                  <a:lnTo>
                    <a:pt x="942" y="2837"/>
                  </a:lnTo>
                  <a:lnTo>
                    <a:pt x="940" y="2834"/>
                  </a:lnTo>
                  <a:lnTo>
                    <a:pt x="940" y="2823"/>
                  </a:lnTo>
                  <a:lnTo>
                    <a:pt x="942" y="2815"/>
                  </a:lnTo>
                  <a:lnTo>
                    <a:pt x="942" y="2811"/>
                  </a:lnTo>
                  <a:lnTo>
                    <a:pt x="940" y="2809"/>
                  </a:lnTo>
                  <a:lnTo>
                    <a:pt x="938" y="2806"/>
                  </a:lnTo>
                  <a:lnTo>
                    <a:pt x="936" y="2804"/>
                  </a:lnTo>
                  <a:lnTo>
                    <a:pt x="927" y="2800"/>
                  </a:lnTo>
                  <a:lnTo>
                    <a:pt x="918" y="2794"/>
                  </a:lnTo>
                  <a:lnTo>
                    <a:pt x="900" y="2788"/>
                  </a:lnTo>
                  <a:lnTo>
                    <a:pt x="885" y="2782"/>
                  </a:lnTo>
                  <a:lnTo>
                    <a:pt x="881" y="2780"/>
                  </a:lnTo>
                  <a:lnTo>
                    <a:pt x="879" y="2779"/>
                  </a:lnTo>
                  <a:lnTo>
                    <a:pt x="877" y="2779"/>
                  </a:lnTo>
                  <a:lnTo>
                    <a:pt x="876" y="2780"/>
                  </a:lnTo>
                  <a:lnTo>
                    <a:pt x="876" y="2780"/>
                  </a:lnTo>
                  <a:lnTo>
                    <a:pt x="876" y="2782"/>
                  </a:lnTo>
                  <a:lnTo>
                    <a:pt x="880" y="2792"/>
                  </a:lnTo>
                  <a:lnTo>
                    <a:pt x="885" y="2804"/>
                  </a:lnTo>
                  <a:lnTo>
                    <a:pt x="888" y="2812"/>
                  </a:lnTo>
                  <a:lnTo>
                    <a:pt x="889" y="2821"/>
                  </a:lnTo>
                  <a:lnTo>
                    <a:pt x="889" y="2830"/>
                  </a:lnTo>
                  <a:lnTo>
                    <a:pt x="888" y="2840"/>
                  </a:lnTo>
                  <a:lnTo>
                    <a:pt x="887" y="2844"/>
                  </a:lnTo>
                  <a:lnTo>
                    <a:pt x="886" y="2847"/>
                  </a:lnTo>
                  <a:lnTo>
                    <a:pt x="883" y="2849"/>
                  </a:lnTo>
                  <a:lnTo>
                    <a:pt x="882" y="2849"/>
                  </a:lnTo>
                  <a:lnTo>
                    <a:pt x="876" y="2848"/>
                  </a:lnTo>
                  <a:lnTo>
                    <a:pt x="867" y="2849"/>
                  </a:lnTo>
                  <a:lnTo>
                    <a:pt x="862" y="2851"/>
                  </a:lnTo>
                  <a:lnTo>
                    <a:pt x="858" y="2855"/>
                  </a:lnTo>
                  <a:lnTo>
                    <a:pt x="855" y="2860"/>
                  </a:lnTo>
                  <a:lnTo>
                    <a:pt x="854" y="2866"/>
                  </a:lnTo>
                  <a:lnTo>
                    <a:pt x="851" y="2872"/>
                  </a:lnTo>
                  <a:lnTo>
                    <a:pt x="849" y="2879"/>
                  </a:lnTo>
                  <a:lnTo>
                    <a:pt x="844" y="2885"/>
                  </a:lnTo>
                  <a:lnTo>
                    <a:pt x="837" y="2889"/>
                  </a:lnTo>
                  <a:lnTo>
                    <a:pt x="828" y="2894"/>
                  </a:lnTo>
                  <a:lnTo>
                    <a:pt x="816" y="2899"/>
                  </a:lnTo>
                  <a:lnTo>
                    <a:pt x="803" y="2901"/>
                  </a:lnTo>
                  <a:lnTo>
                    <a:pt x="794" y="2903"/>
                  </a:lnTo>
                  <a:lnTo>
                    <a:pt x="787" y="2903"/>
                  </a:lnTo>
                  <a:lnTo>
                    <a:pt x="776" y="2903"/>
                  </a:lnTo>
                  <a:lnTo>
                    <a:pt x="773" y="2901"/>
                  </a:lnTo>
                  <a:lnTo>
                    <a:pt x="768" y="2900"/>
                  </a:lnTo>
                  <a:lnTo>
                    <a:pt x="765" y="2899"/>
                  </a:lnTo>
                  <a:lnTo>
                    <a:pt x="763" y="2898"/>
                  </a:lnTo>
                  <a:lnTo>
                    <a:pt x="761" y="2893"/>
                  </a:lnTo>
                  <a:lnTo>
                    <a:pt x="757" y="2887"/>
                  </a:lnTo>
                  <a:lnTo>
                    <a:pt x="755" y="2879"/>
                  </a:lnTo>
                  <a:lnTo>
                    <a:pt x="753" y="2870"/>
                  </a:lnTo>
                  <a:lnTo>
                    <a:pt x="751" y="2856"/>
                  </a:lnTo>
                  <a:lnTo>
                    <a:pt x="750" y="2845"/>
                  </a:lnTo>
                  <a:lnTo>
                    <a:pt x="749" y="2841"/>
                  </a:lnTo>
                  <a:lnTo>
                    <a:pt x="747" y="2838"/>
                  </a:lnTo>
                  <a:lnTo>
                    <a:pt x="743" y="2836"/>
                  </a:lnTo>
                  <a:lnTo>
                    <a:pt x="738" y="2835"/>
                  </a:lnTo>
                  <a:lnTo>
                    <a:pt x="732" y="2835"/>
                  </a:lnTo>
                  <a:lnTo>
                    <a:pt x="728" y="2835"/>
                  </a:lnTo>
                  <a:lnTo>
                    <a:pt x="724" y="2835"/>
                  </a:lnTo>
                  <a:lnTo>
                    <a:pt x="721" y="2832"/>
                  </a:lnTo>
                  <a:lnTo>
                    <a:pt x="718" y="2830"/>
                  </a:lnTo>
                  <a:lnTo>
                    <a:pt x="717" y="2825"/>
                  </a:lnTo>
                  <a:lnTo>
                    <a:pt x="716" y="2819"/>
                  </a:lnTo>
                  <a:lnTo>
                    <a:pt x="716" y="2811"/>
                  </a:lnTo>
                  <a:lnTo>
                    <a:pt x="717" y="2796"/>
                  </a:lnTo>
                  <a:lnTo>
                    <a:pt x="716" y="2782"/>
                  </a:lnTo>
                  <a:lnTo>
                    <a:pt x="715" y="2778"/>
                  </a:lnTo>
                  <a:lnTo>
                    <a:pt x="713" y="2774"/>
                  </a:lnTo>
                  <a:lnTo>
                    <a:pt x="710" y="2771"/>
                  </a:lnTo>
                  <a:lnTo>
                    <a:pt x="705" y="2767"/>
                  </a:lnTo>
                  <a:lnTo>
                    <a:pt x="691" y="2761"/>
                  </a:lnTo>
                  <a:lnTo>
                    <a:pt x="675" y="2753"/>
                  </a:lnTo>
                  <a:lnTo>
                    <a:pt x="659" y="2746"/>
                  </a:lnTo>
                  <a:lnTo>
                    <a:pt x="646" y="2737"/>
                  </a:lnTo>
                  <a:lnTo>
                    <a:pt x="635" y="2730"/>
                  </a:lnTo>
                  <a:lnTo>
                    <a:pt x="627" y="2723"/>
                  </a:lnTo>
                  <a:lnTo>
                    <a:pt x="621" y="2714"/>
                  </a:lnTo>
                  <a:lnTo>
                    <a:pt x="616" y="2704"/>
                  </a:lnTo>
                  <a:lnTo>
                    <a:pt x="614" y="2695"/>
                  </a:lnTo>
                  <a:lnTo>
                    <a:pt x="611" y="2686"/>
                  </a:lnTo>
                  <a:lnTo>
                    <a:pt x="610" y="2683"/>
                  </a:lnTo>
                  <a:lnTo>
                    <a:pt x="608" y="2679"/>
                  </a:lnTo>
                  <a:lnTo>
                    <a:pt x="605" y="2676"/>
                  </a:lnTo>
                  <a:lnTo>
                    <a:pt x="600" y="2673"/>
                  </a:lnTo>
                  <a:lnTo>
                    <a:pt x="598" y="2670"/>
                  </a:lnTo>
                  <a:lnTo>
                    <a:pt x="597" y="2665"/>
                  </a:lnTo>
                  <a:lnTo>
                    <a:pt x="597" y="2660"/>
                  </a:lnTo>
                  <a:lnTo>
                    <a:pt x="599" y="2654"/>
                  </a:lnTo>
                  <a:lnTo>
                    <a:pt x="605" y="2642"/>
                  </a:lnTo>
                  <a:lnTo>
                    <a:pt x="610" y="2629"/>
                  </a:lnTo>
                  <a:lnTo>
                    <a:pt x="614" y="2615"/>
                  </a:lnTo>
                  <a:lnTo>
                    <a:pt x="618" y="2599"/>
                  </a:lnTo>
                  <a:lnTo>
                    <a:pt x="621" y="2590"/>
                  </a:lnTo>
                  <a:lnTo>
                    <a:pt x="624" y="2582"/>
                  </a:lnTo>
                  <a:lnTo>
                    <a:pt x="630" y="2574"/>
                  </a:lnTo>
                  <a:lnTo>
                    <a:pt x="636" y="2567"/>
                  </a:lnTo>
                  <a:lnTo>
                    <a:pt x="654" y="2551"/>
                  </a:lnTo>
                  <a:lnTo>
                    <a:pt x="677" y="2532"/>
                  </a:lnTo>
                  <a:lnTo>
                    <a:pt x="700" y="2513"/>
                  </a:lnTo>
                  <a:lnTo>
                    <a:pt x="721" y="2495"/>
                  </a:lnTo>
                  <a:lnTo>
                    <a:pt x="738" y="2482"/>
                  </a:lnTo>
                  <a:lnTo>
                    <a:pt x="757" y="2470"/>
                  </a:lnTo>
                  <a:lnTo>
                    <a:pt x="773" y="2460"/>
                  </a:lnTo>
                  <a:lnTo>
                    <a:pt x="785" y="2451"/>
                  </a:lnTo>
                  <a:lnTo>
                    <a:pt x="789" y="2446"/>
                  </a:lnTo>
                  <a:lnTo>
                    <a:pt x="793" y="2440"/>
                  </a:lnTo>
                  <a:lnTo>
                    <a:pt x="797" y="2433"/>
                  </a:lnTo>
                  <a:lnTo>
                    <a:pt x="799" y="2426"/>
                  </a:lnTo>
                  <a:lnTo>
                    <a:pt x="803" y="2410"/>
                  </a:lnTo>
                  <a:lnTo>
                    <a:pt x="806" y="2396"/>
                  </a:lnTo>
                  <a:lnTo>
                    <a:pt x="809" y="2390"/>
                  </a:lnTo>
                  <a:lnTo>
                    <a:pt x="811" y="2384"/>
                  </a:lnTo>
                  <a:lnTo>
                    <a:pt x="814" y="2380"/>
                  </a:lnTo>
                  <a:lnTo>
                    <a:pt x="818" y="2375"/>
                  </a:lnTo>
                  <a:lnTo>
                    <a:pt x="823" y="2371"/>
                  </a:lnTo>
                  <a:lnTo>
                    <a:pt x="828" y="2369"/>
                  </a:lnTo>
                  <a:lnTo>
                    <a:pt x="833" y="2366"/>
                  </a:lnTo>
                  <a:lnTo>
                    <a:pt x="839" y="2364"/>
                  </a:lnTo>
                  <a:lnTo>
                    <a:pt x="845" y="2362"/>
                  </a:lnTo>
                  <a:lnTo>
                    <a:pt x="852" y="2358"/>
                  </a:lnTo>
                  <a:lnTo>
                    <a:pt x="861" y="2353"/>
                  </a:lnTo>
                  <a:lnTo>
                    <a:pt x="869" y="2347"/>
                  </a:lnTo>
                  <a:lnTo>
                    <a:pt x="883" y="2336"/>
                  </a:lnTo>
                  <a:lnTo>
                    <a:pt x="894" y="2324"/>
                  </a:lnTo>
                  <a:lnTo>
                    <a:pt x="901" y="2312"/>
                  </a:lnTo>
                  <a:lnTo>
                    <a:pt x="907" y="2295"/>
                  </a:lnTo>
                  <a:lnTo>
                    <a:pt x="914" y="2276"/>
                  </a:lnTo>
                  <a:lnTo>
                    <a:pt x="925" y="2257"/>
                  </a:lnTo>
                  <a:lnTo>
                    <a:pt x="938" y="2236"/>
                  </a:lnTo>
                  <a:lnTo>
                    <a:pt x="955" y="2214"/>
                  </a:lnTo>
                  <a:lnTo>
                    <a:pt x="971" y="2192"/>
                  </a:lnTo>
                  <a:lnTo>
                    <a:pt x="987" y="2170"/>
                  </a:lnTo>
                  <a:lnTo>
                    <a:pt x="1000" y="2154"/>
                  </a:lnTo>
                  <a:lnTo>
                    <a:pt x="1015" y="2135"/>
                  </a:lnTo>
                  <a:lnTo>
                    <a:pt x="1031" y="2117"/>
                  </a:lnTo>
                  <a:lnTo>
                    <a:pt x="1046" y="2101"/>
                  </a:lnTo>
                  <a:lnTo>
                    <a:pt x="1052" y="2095"/>
                  </a:lnTo>
                  <a:lnTo>
                    <a:pt x="1057" y="2093"/>
                  </a:lnTo>
                  <a:lnTo>
                    <a:pt x="1059" y="2093"/>
                  </a:lnTo>
                  <a:lnTo>
                    <a:pt x="1061" y="2093"/>
                  </a:lnTo>
                  <a:lnTo>
                    <a:pt x="1063" y="2095"/>
                  </a:lnTo>
                  <a:lnTo>
                    <a:pt x="1065" y="2100"/>
                  </a:lnTo>
                  <a:lnTo>
                    <a:pt x="1070" y="2111"/>
                  </a:lnTo>
                  <a:lnTo>
                    <a:pt x="1075" y="2124"/>
                  </a:lnTo>
                  <a:lnTo>
                    <a:pt x="1080" y="2137"/>
                  </a:lnTo>
                  <a:lnTo>
                    <a:pt x="1083" y="2148"/>
                  </a:lnTo>
                  <a:lnTo>
                    <a:pt x="1088" y="2161"/>
                  </a:lnTo>
                  <a:lnTo>
                    <a:pt x="1094" y="2176"/>
                  </a:lnTo>
                  <a:lnTo>
                    <a:pt x="1100" y="2192"/>
                  </a:lnTo>
                  <a:lnTo>
                    <a:pt x="1104" y="2204"/>
                  </a:lnTo>
                  <a:lnTo>
                    <a:pt x="1109" y="2213"/>
                  </a:lnTo>
                  <a:lnTo>
                    <a:pt x="1114" y="2221"/>
                  </a:lnTo>
                  <a:lnTo>
                    <a:pt x="1120" y="2229"/>
                  </a:lnTo>
                  <a:lnTo>
                    <a:pt x="1126" y="2235"/>
                  </a:lnTo>
                  <a:lnTo>
                    <a:pt x="1129" y="2239"/>
                  </a:lnTo>
                  <a:lnTo>
                    <a:pt x="1132" y="2244"/>
                  </a:lnTo>
                  <a:lnTo>
                    <a:pt x="1134" y="2251"/>
                  </a:lnTo>
                  <a:lnTo>
                    <a:pt x="1135" y="2260"/>
                  </a:lnTo>
                  <a:lnTo>
                    <a:pt x="1135" y="2268"/>
                  </a:lnTo>
                  <a:lnTo>
                    <a:pt x="1135" y="2271"/>
                  </a:lnTo>
                  <a:lnTo>
                    <a:pt x="1138" y="2269"/>
                  </a:lnTo>
                  <a:lnTo>
                    <a:pt x="1144" y="2262"/>
                  </a:lnTo>
                  <a:lnTo>
                    <a:pt x="1148" y="2254"/>
                  </a:lnTo>
                  <a:lnTo>
                    <a:pt x="1152" y="2246"/>
                  </a:lnTo>
                  <a:lnTo>
                    <a:pt x="1153" y="2237"/>
                  </a:lnTo>
                  <a:lnTo>
                    <a:pt x="1154" y="2227"/>
                  </a:lnTo>
                  <a:lnTo>
                    <a:pt x="1157" y="2218"/>
                  </a:lnTo>
                  <a:lnTo>
                    <a:pt x="1159" y="2211"/>
                  </a:lnTo>
                  <a:lnTo>
                    <a:pt x="1162" y="2202"/>
                  </a:lnTo>
                  <a:lnTo>
                    <a:pt x="1165" y="2192"/>
                  </a:lnTo>
                  <a:lnTo>
                    <a:pt x="1165" y="2185"/>
                  </a:lnTo>
                  <a:lnTo>
                    <a:pt x="1165" y="2180"/>
                  </a:lnTo>
                  <a:lnTo>
                    <a:pt x="1164" y="2175"/>
                  </a:lnTo>
                  <a:lnTo>
                    <a:pt x="1163" y="2170"/>
                  </a:lnTo>
                  <a:lnTo>
                    <a:pt x="1158" y="2162"/>
                  </a:lnTo>
                  <a:lnTo>
                    <a:pt x="1153" y="2151"/>
                  </a:lnTo>
                  <a:lnTo>
                    <a:pt x="1150" y="2138"/>
                  </a:lnTo>
                  <a:lnTo>
                    <a:pt x="1145" y="2122"/>
                  </a:lnTo>
                  <a:lnTo>
                    <a:pt x="1141" y="2105"/>
                  </a:lnTo>
                  <a:lnTo>
                    <a:pt x="1140" y="2087"/>
                  </a:lnTo>
                  <a:lnTo>
                    <a:pt x="1140" y="2065"/>
                  </a:lnTo>
                  <a:lnTo>
                    <a:pt x="1143" y="2035"/>
                  </a:lnTo>
                  <a:lnTo>
                    <a:pt x="1145" y="2004"/>
                  </a:lnTo>
                  <a:lnTo>
                    <a:pt x="1147" y="1979"/>
                  </a:lnTo>
                  <a:lnTo>
                    <a:pt x="1151" y="1958"/>
                  </a:lnTo>
                  <a:lnTo>
                    <a:pt x="1157" y="1934"/>
                  </a:lnTo>
                  <a:lnTo>
                    <a:pt x="1163" y="1909"/>
                  </a:lnTo>
                  <a:lnTo>
                    <a:pt x="1170" y="1885"/>
                  </a:lnTo>
                  <a:lnTo>
                    <a:pt x="1175" y="1864"/>
                  </a:lnTo>
                  <a:lnTo>
                    <a:pt x="1178" y="1844"/>
                  </a:lnTo>
                  <a:lnTo>
                    <a:pt x="1181" y="1824"/>
                  </a:lnTo>
                  <a:lnTo>
                    <a:pt x="1185" y="1809"/>
                  </a:lnTo>
                  <a:lnTo>
                    <a:pt x="1189" y="1803"/>
                  </a:lnTo>
                  <a:lnTo>
                    <a:pt x="1192" y="1798"/>
                  </a:lnTo>
                  <a:lnTo>
                    <a:pt x="1198" y="1795"/>
                  </a:lnTo>
                  <a:lnTo>
                    <a:pt x="1206" y="1792"/>
                  </a:lnTo>
                  <a:lnTo>
                    <a:pt x="1219" y="1791"/>
                  </a:lnTo>
                  <a:lnTo>
                    <a:pt x="1233" y="1792"/>
                  </a:lnTo>
                  <a:lnTo>
                    <a:pt x="1245" y="1792"/>
                  </a:lnTo>
                  <a:lnTo>
                    <a:pt x="1255" y="1792"/>
                  </a:lnTo>
                  <a:lnTo>
                    <a:pt x="1259" y="1791"/>
                  </a:lnTo>
                  <a:lnTo>
                    <a:pt x="1264" y="1789"/>
                  </a:lnTo>
                  <a:lnTo>
                    <a:pt x="1267" y="1786"/>
                  </a:lnTo>
                  <a:lnTo>
                    <a:pt x="1271" y="1783"/>
                  </a:lnTo>
                  <a:lnTo>
                    <a:pt x="1274" y="1778"/>
                  </a:lnTo>
                  <a:lnTo>
                    <a:pt x="1277" y="1771"/>
                  </a:lnTo>
                  <a:lnTo>
                    <a:pt x="1280" y="1761"/>
                  </a:lnTo>
                  <a:lnTo>
                    <a:pt x="1283" y="1752"/>
                  </a:lnTo>
                  <a:lnTo>
                    <a:pt x="1288" y="1732"/>
                  </a:lnTo>
                  <a:lnTo>
                    <a:pt x="1290" y="1713"/>
                  </a:lnTo>
                  <a:lnTo>
                    <a:pt x="1290" y="1696"/>
                  </a:lnTo>
                  <a:lnTo>
                    <a:pt x="1290" y="1679"/>
                  </a:lnTo>
                  <a:lnTo>
                    <a:pt x="1289" y="1671"/>
                  </a:lnTo>
                  <a:lnTo>
                    <a:pt x="1288" y="1663"/>
                  </a:lnTo>
                  <a:lnTo>
                    <a:pt x="1285" y="1655"/>
                  </a:lnTo>
                  <a:lnTo>
                    <a:pt x="1282" y="1647"/>
                  </a:lnTo>
                  <a:lnTo>
                    <a:pt x="1273" y="1632"/>
                  </a:lnTo>
                  <a:lnTo>
                    <a:pt x="1263" y="1615"/>
                  </a:lnTo>
                  <a:lnTo>
                    <a:pt x="1252" y="1601"/>
                  </a:lnTo>
                  <a:lnTo>
                    <a:pt x="1244" y="1590"/>
                  </a:lnTo>
                  <a:lnTo>
                    <a:pt x="1238" y="1582"/>
                  </a:lnTo>
                  <a:lnTo>
                    <a:pt x="1236" y="1576"/>
                  </a:lnTo>
                  <a:lnTo>
                    <a:pt x="1238" y="1574"/>
                  </a:lnTo>
                  <a:lnTo>
                    <a:pt x="1238" y="1573"/>
                  </a:lnTo>
                  <a:lnTo>
                    <a:pt x="1240" y="1571"/>
                  </a:lnTo>
                  <a:lnTo>
                    <a:pt x="1242" y="1570"/>
                  </a:lnTo>
                  <a:lnTo>
                    <a:pt x="1247" y="1569"/>
                  </a:lnTo>
                  <a:lnTo>
                    <a:pt x="1251" y="1568"/>
                  </a:lnTo>
                  <a:lnTo>
                    <a:pt x="1252" y="1567"/>
                  </a:lnTo>
                  <a:lnTo>
                    <a:pt x="1253" y="1564"/>
                  </a:lnTo>
                  <a:lnTo>
                    <a:pt x="1254" y="1561"/>
                  </a:lnTo>
                  <a:lnTo>
                    <a:pt x="1254" y="1557"/>
                  </a:lnTo>
                  <a:lnTo>
                    <a:pt x="1254" y="1546"/>
                  </a:lnTo>
                  <a:lnTo>
                    <a:pt x="1253" y="1538"/>
                  </a:lnTo>
                  <a:lnTo>
                    <a:pt x="1252" y="1531"/>
                  </a:lnTo>
                  <a:lnTo>
                    <a:pt x="1250" y="1524"/>
                  </a:lnTo>
                  <a:lnTo>
                    <a:pt x="1247" y="1517"/>
                  </a:lnTo>
                  <a:lnTo>
                    <a:pt x="1246" y="1511"/>
                  </a:lnTo>
                  <a:lnTo>
                    <a:pt x="1245" y="1504"/>
                  </a:lnTo>
                  <a:lnTo>
                    <a:pt x="1244" y="1496"/>
                  </a:lnTo>
                  <a:lnTo>
                    <a:pt x="1244" y="1488"/>
                  </a:lnTo>
                  <a:lnTo>
                    <a:pt x="1244" y="1479"/>
                  </a:lnTo>
                  <a:lnTo>
                    <a:pt x="1242" y="1467"/>
                  </a:lnTo>
                  <a:lnTo>
                    <a:pt x="1241" y="1451"/>
                  </a:lnTo>
                  <a:lnTo>
                    <a:pt x="1241" y="1435"/>
                  </a:lnTo>
                  <a:lnTo>
                    <a:pt x="1242" y="1419"/>
                  </a:lnTo>
                  <a:lnTo>
                    <a:pt x="1246" y="1405"/>
                  </a:lnTo>
                  <a:lnTo>
                    <a:pt x="1248" y="1392"/>
                  </a:lnTo>
                  <a:lnTo>
                    <a:pt x="1253" y="1381"/>
                  </a:lnTo>
                  <a:lnTo>
                    <a:pt x="1258" y="1369"/>
                  </a:lnTo>
                  <a:lnTo>
                    <a:pt x="1264" y="1356"/>
                  </a:lnTo>
                  <a:lnTo>
                    <a:pt x="1267" y="1343"/>
                  </a:lnTo>
                  <a:lnTo>
                    <a:pt x="1272" y="1331"/>
                  </a:lnTo>
                  <a:lnTo>
                    <a:pt x="1278" y="1321"/>
                  </a:lnTo>
                  <a:lnTo>
                    <a:pt x="1284" y="1311"/>
                  </a:lnTo>
                  <a:lnTo>
                    <a:pt x="1289" y="1299"/>
                  </a:lnTo>
                  <a:lnTo>
                    <a:pt x="1292" y="1286"/>
                  </a:lnTo>
                  <a:lnTo>
                    <a:pt x="1295" y="1271"/>
                  </a:lnTo>
                  <a:lnTo>
                    <a:pt x="1296" y="1255"/>
                  </a:lnTo>
                  <a:lnTo>
                    <a:pt x="1295" y="1242"/>
                  </a:lnTo>
                  <a:lnTo>
                    <a:pt x="1295" y="1237"/>
                  </a:lnTo>
                  <a:lnTo>
                    <a:pt x="1295" y="1233"/>
                  </a:lnTo>
                  <a:lnTo>
                    <a:pt x="1296" y="1229"/>
                  </a:lnTo>
                  <a:lnTo>
                    <a:pt x="1297" y="1225"/>
                  </a:lnTo>
                  <a:lnTo>
                    <a:pt x="1302" y="1221"/>
                  </a:lnTo>
                  <a:lnTo>
                    <a:pt x="1308" y="1216"/>
                  </a:lnTo>
                  <a:lnTo>
                    <a:pt x="1314" y="1212"/>
                  </a:lnTo>
                  <a:lnTo>
                    <a:pt x="1322" y="1209"/>
                  </a:lnTo>
                  <a:lnTo>
                    <a:pt x="1330" y="1202"/>
                  </a:lnTo>
                  <a:lnTo>
                    <a:pt x="1340" y="1193"/>
                  </a:lnTo>
                  <a:lnTo>
                    <a:pt x="1348" y="1183"/>
                  </a:lnTo>
                  <a:lnTo>
                    <a:pt x="1354" y="1172"/>
                  </a:lnTo>
                  <a:lnTo>
                    <a:pt x="1358" y="1162"/>
                  </a:lnTo>
                  <a:lnTo>
                    <a:pt x="1359" y="1152"/>
                  </a:lnTo>
                  <a:lnTo>
                    <a:pt x="1358" y="1140"/>
                  </a:lnTo>
                  <a:lnTo>
                    <a:pt x="1355" y="1126"/>
                  </a:lnTo>
                  <a:lnTo>
                    <a:pt x="1352" y="1111"/>
                  </a:lnTo>
                  <a:lnTo>
                    <a:pt x="1348" y="1099"/>
                  </a:lnTo>
                  <a:lnTo>
                    <a:pt x="1347" y="1094"/>
                  </a:lnTo>
                  <a:lnTo>
                    <a:pt x="1347" y="1089"/>
                  </a:lnTo>
                  <a:lnTo>
                    <a:pt x="1347" y="1083"/>
                  </a:lnTo>
                  <a:lnTo>
                    <a:pt x="1348" y="1079"/>
                  </a:lnTo>
                  <a:lnTo>
                    <a:pt x="1351" y="1071"/>
                  </a:lnTo>
                  <a:lnTo>
                    <a:pt x="1354" y="1065"/>
                  </a:lnTo>
                  <a:lnTo>
                    <a:pt x="1360" y="1060"/>
                  </a:lnTo>
                  <a:lnTo>
                    <a:pt x="1366" y="1053"/>
                  </a:lnTo>
                  <a:lnTo>
                    <a:pt x="1372" y="1045"/>
                  </a:lnTo>
                  <a:lnTo>
                    <a:pt x="1377" y="1035"/>
                  </a:lnTo>
                  <a:lnTo>
                    <a:pt x="1381" y="1026"/>
                  </a:lnTo>
                  <a:lnTo>
                    <a:pt x="1390" y="1014"/>
                  </a:lnTo>
                  <a:lnTo>
                    <a:pt x="1397" y="1002"/>
                  </a:lnTo>
                  <a:lnTo>
                    <a:pt x="1402" y="994"/>
                  </a:lnTo>
                  <a:lnTo>
                    <a:pt x="1403" y="989"/>
                  </a:lnTo>
                  <a:lnTo>
                    <a:pt x="1403" y="983"/>
                  </a:lnTo>
                  <a:lnTo>
                    <a:pt x="1402" y="977"/>
                  </a:lnTo>
                  <a:lnTo>
                    <a:pt x="1400" y="971"/>
                  </a:lnTo>
                  <a:lnTo>
                    <a:pt x="1399" y="964"/>
                  </a:lnTo>
                  <a:lnTo>
                    <a:pt x="1397" y="957"/>
                  </a:lnTo>
                  <a:lnTo>
                    <a:pt x="1393" y="951"/>
                  </a:lnTo>
                  <a:lnTo>
                    <a:pt x="1390" y="946"/>
                  </a:lnTo>
                  <a:lnTo>
                    <a:pt x="1383" y="938"/>
                  </a:lnTo>
                  <a:lnTo>
                    <a:pt x="1377" y="932"/>
                  </a:lnTo>
                  <a:lnTo>
                    <a:pt x="1370" y="928"/>
                  </a:lnTo>
                  <a:lnTo>
                    <a:pt x="1361" y="926"/>
                  </a:lnTo>
                  <a:lnTo>
                    <a:pt x="1354" y="922"/>
                  </a:lnTo>
                  <a:lnTo>
                    <a:pt x="1348" y="916"/>
                  </a:lnTo>
                  <a:lnTo>
                    <a:pt x="1342" y="910"/>
                  </a:lnTo>
                  <a:lnTo>
                    <a:pt x="1335" y="903"/>
                  </a:lnTo>
                  <a:lnTo>
                    <a:pt x="1324" y="893"/>
                  </a:lnTo>
                  <a:lnTo>
                    <a:pt x="1315" y="881"/>
                  </a:lnTo>
                  <a:lnTo>
                    <a:pt x="1302" y="866"/>
                  </a:lnTo>
                  <a:lnTo>
                    <a:pt x="1285" y="852"/>
                  </a:lnTo>
                  <a:lnTo>
                    <a:pt x="1277" y="845"/>
                  </a:lnTo>
                  <a:lnTo>
                    <a:pt x="1269" y="836"/>
                  </a:lnTo>
                  <a:lnTo>
                    <a:pt x="1260" y="827"/>
                  </a:lnTo>
                  <a:lnTo>
                    <a:pt x="1252" y="818"/>
                  </a:lnTo>
                  <a:lnTo>
                    <a:pt x="1238" y="799"/>
                  </a:lnTo>
                  <a:lnTo>
                    <a:pt x="1227" y="784"/>
                  </a:lnTo>
                  <a:lnTo>
                    <a:pt x="1216" y="771"/>
                  </a:lnTo>
                  <a:lnTo>
                    <a:pt x="1204" y="760"/>
                  </a:lnTo>
                  <a:lnTo>
                    <a:pt x="1197" y="754"/>
                  </a:lnTo>
                  <a:lnTo>
                    <a:pt x="1190" y="748"/>
                  </a:lnTo>
                  <a:lnTo>
                    <a:pt x="1182" y="742"/>
                  </a:lnTo>
                  <a:lnTo>
                    <a:pt x="1172" y="737"/>
                  </a:lnTo>
                  <a:lnTo>
                    <a:pt x="1159" y="726"/>
                  </a:lnTo>
                  <a:lnTo>
                    <a:pt x="1148" y="717"/>
                  </a:lnTo>
                  <a:lnTo>
                    <a:pt x="1145" y="716"/>
                  </a:lnTo>
                  <a:lnTo>
                    <a:pt x="1141" y="716"/>
                  </a:lnTo>
                  <a:lnTo>
                    <a:pt x="1137" y="717"/>
                  </a:lnTo>
                  <a:lnTo>
                    <a:pt x="1132" y="719"/>
                  </a:lnTo>
                  <a:lnTo>
                    <a:pt x="1121" y="725"/>
                  </a:lnTo>
                  <a:lnTo>
                    <a:pt x="1110" y="727"/>
                  </a:lnTo>
                  <a:lnTo>
                    <a:pt x="1103" y="729"/>
                  </a:lnTo>
                  <a:lnTo>
                    <a:pt x="1097" y="729"/>
                  </a:lnTo>
                  <a:lnTo>
                    <a:pt x="1095" y="730"/>
                  </a:lnTo>
                  <a:lnTo>
                    <a:pt x="1093" y="731"/>
                  </a:lnTo>
                  <a:lnTo>
                    <a:pt x="1093" y="733"/>
                  </a:lnTo>
                  <a:lnTo>
                    <a:pt x="1093" y="736"/>
                  </a:lnTo>
                  <a:lnTo>
                    <a:pt x="1094" y="745"/>
                  </a:lnTo>
                  <a:lnTo>
                    <a:pt x="1094" y="757"/>
                  </a:lnTo>
                  <a:lnTo>
                    <a:pt x="1093" y="763"/>
                  </a:lnTo>
                  <a:lnTo>
                    <a:pt x="1091" y="769"/>
                  </a:lnTo>
                  <a:lnTo>
                    <a:pt x="1089" y="774"/>
                  </a:lnTo>
                  <a:lnTo>
                    <a:pt x="1085" y="777"/>
                  </a:lnTo>
                  <a:lnTo>
                    <a:pt x="1076" y="782"/>
                  </a:lnTo>
                  <a:lnTo>
                    <a:pt x="1068" y="788"/>
                  </a:lnTo>
                  <a:lnTo>
                    <a:pt x="1064" y="792"/>
                  </a:lnTo>
                  <a:lnTo>
                    <a:pt x="1062" y="795"/>
                  </a:lnTo>
                  <a:lnTo>
                    <a:pt x="1061" y="799"/>
                  </a:lnTo>
                  <a:lnTo>
                    <a:pt x="1062" y="803"/>
                  </a:lnTo>
                  <a:lnTo>
                    <a:pt x="1064" y="813"/>
                  </a:lnTo>
                  <a:lnTo>
                    <a:pt x="1064" y="823"/>
                  </a:lnTo>
                  <a:lnTo>
                    <a:pt x="1064" y="827"/>
                  </a:lnTo>
                  <a:lnTo>
                    <a:pt x="1062" y="831"/>
                  </a:lnTo>
                  <a:lnTo>
                    <a:pt x="1059" y="836"/>
                  </a:lnTo>
                  <a:lnTo>
                    <a:pt x="1056" y="838"/>
                  </a:lnTo>
                  <a:lnTo>
                    <a:pt x="1045" y="847"/>
                  </a:lnTo>
                  <a:lnTo>
                    <a:pt x="1028" y="858"/>
                  </a:lnTo>
                  <a:lnTo>
                    <a:pt x="1012" y="869"/>
                  </a:lnTo>
                  <a:lnTo>
                    <a:pt x="999" y="876"/>
                  </a:lnTo>
                  <a:lnTo>
                    <a:pt x="994" y="877"/>
                  </a:lnTo>
                  <a:lnTo>
                    <a:pt x="989" y="878"/>
                  </a:lnTo>
                  <a:lnTo>
                    <a:pt x="984" y="878"/>
                  </a:lnTo>
                  <a:lnTo>
                    <a:pt x="978" y="877"/>
                  </a:lnTo>
                  <a:lnTo>
                    <a:pt x="970" y="874"/>
                  </a:lnTo>
                  <a:lnTo>
                    <a:pt x="962" y="870"/>
                  </a:lnTo>
                  <a:lnTo>
                    <a:pt x="956" y="868"/>
                  </a:lnTo>
                  <a:lnTo>
                    <a:pt x="949" y="866"/>
                  </a:lnTo>
                  <a:lnTo>
                    <a:pt x="946" y="868"/>
                  </a:lnTo>
                  <a:lnTo>
                    <a:pt x="943" y="869"/>
                  </a:lnTo>
                  <a:lnTo>
                    <a:pt x="940" y="872"/>
                  </a:lnTo>
                  <a:lnTo>
                    <a:pt x="939" y="876"/>
                  </a:lnTo>
                  <a:lnTo>
                    <a:pt x="938" y="885"/>
                  </a:lnTo>
                  <a:lnTo>
                    <a:pt x="937" y="896"/>
                  </a:lnTo>
                  <a:lnTo>
                    <a:pt x="936" y="901"/>
                  </a:lnTo>
                  <a:lnTo>
                    <a:pt x="935" y="906"/>
                  </a:lnTo>
                  <a:lnTo>
                    <a:pt x="932" y="909"/>
                  </a:lnTo>
                  <a:lnTo>
                    <a:pt x="929" y="912"/>
                  </a:lnTo>
                  <a:lnTo>
                    <a:pt x="925" y="914"/>
                  </a:lnTo>
                  <a:lnTo>
                    <a:pt x="920" y="915"/>
                  </a:lnTo>
                  <a:lnTo>
                    <a:pt x="917" y="916"/>
                  </a:lnTo>
                  <a:lnTo>
                    <a:pt x="912" y="916"/>
                  </a:lnTo>
                  <a:lnTo>
                    <a:pt x="906" y="915"/>
                  </a:lnTo>
                  <a:lnTo>
                    <a:pt x="901" y="914"/>
                  </a:lnTo>
                  <a:lnTo>
                    <a:pt x="895" y="912"/>
                  </a:lnTo>
                  <a:lnTo>
                    <a:pt x="889" y="908"/>
                  </a:lnTo>
                  <a:lnTo>
                    <a:pt x="883" y="905"/>
                  </a:lnTo>
                  <a:lnTo>
                    <a:pt x="876" y="902"/>
                  </a:lnTo>
                  <a:lnTo>
                    <a:pt x="869" y="902"/>
                  </a:lnTo>
                  <a:lnTo>
                    <a:pt x="862" y="903"/>
                  </a:lnTo>
                  <a:lnTo>
                    <a:pt x="848" y="907"/>
                  </a:lnTo>
                  <a:lnTo>
                    <a:pt x="837" y="913"/>
                  </a:lnTo>
                  <a:lnTo>
                    <a:pt x="832" y="915"/>
                  </a:lnTo>
                  <a:lnTo>
                    <a:pt x="828" y="916"/>
                  </a:lnTo>
                  <a:lnTo>
                    <a:pt x="820" y="918"/>
                  </a:lnTo>
                  <a:lnTo>
                    <a:pt x="814" y="918"/>
                  </a:lnTo>
                  <a:lnTo>
                    <a:pt x="807" y="918"/>
                  </a:lnTo>
                  <a:lnTo>
                    <a:pt x="800" y="916"/>
                  </a:lnTo>
                  <a:lnTo>
                    <a:pt x="793" y="915"/>
                  </a:lnTo>
                  <a:lnTo>
                    <a:pt x="786" y="913"/>
                  </a:lnTo>
                  <a:lnTo>
                    <a:pt x="772" y="907"/>
                  </a:lnTo>
                  <a:lnTo>
                    <a:pt x="760" y="901"/>
                  </a:lnTo>
                  <a:lnTo>
                    <a:pt x="750" y="896"/>
                  </a:lnTo>
                  <a:lnTo>
                    <a:pt x="743" y="891"/>
                  </a:lnTo>
                  <a:lnTo>
                    <a:pt x="740" y="889"/>
                  </a:lnTo>
                  <a:lnTo>
                    <a:pt x="737" y="888"/>
                  </a:lnTo>
                  <a:lnTo>
                    <a:pt x="734" y="888"/>
                  </a:lnTo>
                  <a:lnTo>
                    <a:pt x="730" y="889"/>
                  </a:lnTo>
                  <a:lnTo>
                    <a:pt x="728" y="891"/>
                  </a:lnTo>
                  <a:lnTo>
                    <a:pt x="724" y="895"/>
                  </a:lnTo>
                  <a:lnTo>
                    <a:pt x="723" y="899"/>
                  </a:lnTo>
                  <a:lnTo>
                    <a:pt x="722" y="903"/>
                  </a:lnTo>
                  <a:lnTo>
                    <a:pt x="719" y="913"/>
                  </a:lnTo>
                  <a:lnTo>
                    <a:pt x="717" y="921"/>
                  </a:lnTo>
                  <a:lnTo>
                    <a:pt x="716" y="925"/>
                  </a:lnTo>
                  <a:lnTo>
                    <a:pt x="712" y="927"/>
                  </a:lnTo>
                  <a:lnTo>
                    <a:pt x="710" y="931"/>
                  </a:lnTo>
                  <a:lnTo>
                    <a:pt x="705" y="933"/>
                  </a:lnTo>
                  <a:lnTo>
                    <a:pt x="693" y="941"/>
                  </a:lnTo>
                  <a:lnTo>
                    <a:pt x="681" y="950"/>
                  </a:lnTo>
                  <a:lnTo>
                    <a:pt x="669" y="959"/>
                  </a:lnTo>
                  <a:lnTo>
                    <a:pt x="661" y="966"/>
                  </a:lnTo>
                  <a:lnTo>
                    <a:pt x="654" y="972"/>
                  </a:lnTo>
                  <a:lnTo>
                    <a:pt x="646" y="976"/>
                  </a:lnTo>
                  <a:lnTo>
                    <a:pt x="641" y="976"/>
                  </a:lnTo>
                  <a:lnTo>
                    <a:pt x="636" y="976"/>
                  </a:lnTo>
                  <a:lnTo>
                    <a:pt x="631" y="975"/>
                  </a:lnTo>
                  <a:lnTo>
                    <a:pt x="627" y="971"/>
                  </a:lnTo>
                  <a:lnTo>
                    <a:pt x="616" y="965"/>
                  </a:lnTo>
                  <a:lnTo>
                    <a:pt x="606" y="960"/>
                  </a:lnTo>
                  <a:lnTo>
                    <a:pt x="600" y="959"/>
                  </a:lnTo>
                  <a:lnTo>
                    <a:pt x="596" y="958"/>
                  </a:lnTo>
                  <a:lnTo>
                    <a:pt x="590" y="958"/>
                  </a:lnTo>
                  <a:lnTo>
                    <a:pt x="584" y="959"/>
                  </a:lnTo>
                  <a:lnTo>
                    <a:pt x="577" y="959"/>
                  </a:lnTo>
                  <a:lnTo>
                    <a:pt x="572" y="959"/>
                  </a:lnTo>
                  <a:lnTo>
                    <a:pt x="568" y="957"/>
                  </a:lnTo>
                  <a:lnTo>
                    <a:pt x="566" y="956"/>
                  </a:lnTo>
                  <a:lnTo>
                    <a:pt x="561" y="950"/>
                  </a:lnTo>
                  <a:lnTo>
                    <a:pt x="558" y="943"/>
                  </a:lnTo>
                  <a:lnTo>
                    <a:pt x="554" y="937"/>
                  </a:lnTo>
                  <a:lnTo>
                    <a:pt x="549" y="931"/>
                  </a:lnTo>
                  <a:lnTo>
                    <a:pt x="543" y="926"/>
                  </a:lnTo>
                  <a:lnTo>
                    <a:pt x="536" y="922"/>
                  </a:lnTo>
                  <a:lnTo>
                    <a:pt x="529" y="919"/>
                  </a:lnTo>
                  <a:lnTo>
                    <a:pt x="523" y="914"/>
                  </a:lnTo>
                  <a:lnTo>
                    <a:pt x="522" y="910"/>
                  </a:lnTo>
                  <a:lnTo>
                    <a:pt x="521" y="907"/>
                  </a:lnTo>
                  <a:lnTo>
                    <a:pt x="520" y="902"/>
                  </a:lnTo>
                  <a:lnTo>
                    <a:pt x="520" y="896"/>
                  </a:lnTo>
                  <a:lnTo>
                    <a:pt x="523" y="882"/>
                  </a:lnTo>
                  <a:lnTo>
                    <a:pt x="526" y="869"/>
                  </a:lnTo>
                  <a:lnTo>
                    <a:pt x="527" y="863"/>
                  </a:lnTo>
                  <a:lnTo>
                    <a:pt x="527" y="858"/>
                  </a:lnTo>
                  <a:lnTo>
                    <a:pt x="526" y="855"/>
                  </a:lnTo>
                  <a:lnTo>
                    <a:pt x="523" y="852"/>
                  </a:lnTo>
                  <a:lnTo>
                    <a:pt x="517" y="850"/>
                  </a:lnTo>
                  <a:lnTo>
                    <a:pt x="510" y="846"/>
                  </a:lnTo>
                  <a:lnTo>
                    <a:pt x="508" y="843"/>
                  </a:lnTo>
                  <a:lnTo>
                    <a:pt x="505" y="840"/>
                  </a:lnTo>
                  <a:lnTo>
                    <a:pt x="503" y="836"/>
                  </a:lnTo>
                  <a:lnTo>
                    <a:pt x="501" y="831"/>
                  </a:lnTo>
                  <a:lnTo>
                    <a:pt x="495" y="818"/>
                  </a:lnTo>
                  <a:lnTo>
                    <a:pt x="488" y="805"/>
                  </a:lnTo>
                  <a:lnTo>
                    <a:pt x="479" y="792"/>
                  </a:lnTo>
                  <a:lnTo>
                    <a:pt x="474" y="781"/>
                  </a:lnTo>
                  <a:lnTo>
                    <a:pt x="470" y="770"/>
                  </a:lnTo>
                  <a:lnTo>
                    <a:pt x="467" y="758"/>
                  </a:lnTo>
                  <a:lnTo>
                    <a:pt x="466" y="751"/>
                  </a:lnTo>
                  <a:lnTo>
                    <a:pt x="464" y="745"/>
                  </a:lnTo>
                  <a:lnTo>
                    <a:pt x="461" y="740"/>
                  </a:lnTo>
                  <a:lnTo>
                    <a:pt x="458" y="736"/>
                  </a:lnTo>
                  <a:lnTo>
                    <a:pt x="451" y="730"/>
                  </a:lnTo>
                  <a:lnTo>
                    <a:pt x="446" y="723"/>
                  </a:lnTo>
                  <a:lnTo>
                    <a:pt x="444" y="719"/>
                  </a:lnTo>
                  <a:lnTo>
                    <a:pt x="442" y="716"/>
                  </a:lnTo>
                  <a:lnTo>
                    <a:pt x="442" y="711"/>
                  </a:lnTo>
                  <a:lnTo>
                    <a:pt x="442" y="705"/>
                  </a:lnTo>
                  <a:lnTo>
                    <a:pt x="442" y="692"/>
                  </a:lnTo>
                  <a:lnTo>
                    <a:pt x="440" y="680"/>
                  </a:lnTo>
                  <a:lnTo>
                    <a:pt x="438" y="674"/>
                  </a:lnTo>
                  <a:lnTo>
                    <a:pt x="435" y="668"/>
                  </a:lnTo>
                  <a:lnTo>
                    <a:pt x="432" y="663"/>
                  </a:lnTo>
                  <a:lnTo>
                    <a:pt x="427" y="658"/>
                  </a:lnTo>
                  <a:lnTo>
                    <a:pt x="422" y="654"/>
                  </a:lnTo>
                  <a:lnTo>
                    <a:pt x="419" y="649"/>
                  </a:lnTo>
                  <a:lnTo>
                    <a:pt x="415" y="645"/>
                  </a:lnTo>
                  <a:lnTo>
                    <a:pt x="414" y="641"/>
                  </a:lnTo>
                  <a:lnTo>
                    <a:pt x="411" y="636"/>
                  </a:lnTo>
                  <a:lnTo>
                    <a:pt x="411" y="631"/>
                  </a:lnTo>
                  <a:lnTo>
                    <a:pt x="411" y="628"/>
                  </a:lnTo>
                  <a:lnTo>
                    <a:pt x="411" y="622"/>
                  </a:lnTo>
                  <a:lnTo>
                    <a:pt x="413" y="617"/>
                  </a:lnTo>
                  <a:lnTo>
                    <a:pt x="415" y="613"/>
                  </a:lnTo>
                  <a:lnTo>
                    <a:pt x="417" y="609"/>
                  </a:lnTo>
                  <a:lnTo>
                    <a:pt x="421" y="605"/>
                  </a:lnTo>
                  <a:lnTo>
                    <a:pt x="423" y="601"/>
                  </a:lnTo>
                  <a:lnTo>
                    <a:pt x="427" y="597"/>
                  </a:lnTo>
                  <a:lnTo>
                    <a:pt x="429" y="592"/>
                  </a:lnTo>
                  <a:lnTo>
                    <a:pt x="430" y="586"/>
                  </a:lnTo>
                  <a:lnTo>
                    <a:pt x="434" y="574"/>
                  </a:lnTo>
                  <a:lnTo>
                    <a:pt x="438" y="565"/>
                  </a:lnTo>
                  <a:lnTo>
                    <a:pt x="438" y="561"/>
                  </a:lnTo>
                  <a:lnTo>
                    <a:pt x="438" y="559"/>
                  </a:lnTo>
                  <a:lnTo>
                    <a:pt x="436" y="557"/>
                  </a:lnTo>
                  <a:lnTo>
                    <a:pt x="433" y="557"/>
                  </a:lnTo>
                  <a:lnTo>
                    <a:pt x="420" y="560"/>
                  </a:lnTo>
                  <a:lnTo>
                    <a:pt x="404" y="562"/>
                  </a:lnTo>
                  <a:lnTo>
                    <a:pt x="388" y="566"/>
                  </a:lnTo>
                  <a:lnTo>
                    <a:pt x="375" y="567"/>
                  </a:lnTo>
                  <a:lnTo>
                    <a:pt x="364" y="567"/>
                  </a:lnTo>
                  <a:lnTo>
                    <a:pt x="354" y="565"/>
                  </a:lnTo>
                  <a:lnTo>
                    <a:pt x="351" y="563"/>
                  </a:lnTo>
                  <a:lnTo>
                    <a:pt x="347" y="561"/>
                  </a:lnTo>
                  <a:lnTo>
                    <a:pt x="345" y="557"/>
                  </a:lnTo>
                  <a:lnTo>
                    <a:pt x="344" y="554"/>
                  </a:lnTo>
                  <a:lnTo>
                    <a:pt x="343" y="546"/>
                  </a:lnTo>
                  <a:lnTo>
                    <a:pt x="340" y="538"/>
                  </a:lnTo>
                  <a:lnTo>
                    <a:pt x="338" y="536"/>
                  </a:lnTo>
                  <a:lnTo>
                    <a:pt x="335" y="534"/>
                  </a:lnTo>
                  <a:lnTo>
                    <a:pt x="333" y="531"/>
                  </a:lnTo>
                  <a:lnTo>
                    <a:pt x="329" y="530"/>
                  </a:lnTo>
                  <a:lnTo>
                    <a:pt x="322" y="528"/>
                  </a:lnTo>
                  <a:lnTo>
                    <a:pt x="318" y="524"/>
                  </a:lnTo>
                  <a:lnTo>
                    <a:pt x="315" y="518"/>
                  </a:lnTo>
                  <a:lnTo>
                    <a:pt x="313" y="510"/>
                  </a:lnTo>
                  <a:lnTo>
                    <a:pt x="308" y="498"/>
                  </a:lnTo>
                  <a:lnTo>
                    <a:pt x="300" y="484"/>
                  </a:lnTo>
                  <a:lnTo>
                    <a:pt x="296" y="478"/>
                  </a:lnTo>
                  <a:lnTo>
                    <a:pt x="291" y="472"/>
                  </a:lnTo>
                  <a:lnTo>
                    <a:pt x="288" y="468"/>
                  </a:lnTo>
                  <a:lnTo>
                    <a:pt x="285" y="467"/>
                  </a:lnTo>
                  <a:lnTo>
                    <a:pt x="283" y="468"/>
                  </a:lnTo>
                  <a:lnTo>
                    <a:pt x="280" y="473"/>
                  </a:lnTo>
                  <a:lnTo>
                    <a:pt x="277" y="479"/>
                  </a:lnTo>
                  <a:lnTo>
                    <a:pt x="274" y="487"/>
                  </a:lnTo>
                  <a:lnTo>
                    <a:pt x="266" y="504"/>
                  </a:lnTo>
                  <a:lnTo>
                    <a:pt x="262" y="518"/>
                  </a:lnTo>
                  <a:lnTo>
                    <a:pt x="255" y="532"/>
                  </a:lnTo>
                  <a:lnTo>
                    <a:pt x="245" y="552"/>
                  </a:lnTo>
                  <a:lnTo>
                    <a:pt x="237" y="569"/>
                  </a:lnTo>
                  <a:lnTo>
                    <a:pt x="230" y="582"/>
                  </a:lnTo>
                  <a:lnTo>
                    <a:pt x="226" y="587"/>
                  </a:lnTo>
                  <a:lnTo>
                    <a:pt x="222" y="591"/>
                  </a:lnTo>
                  <a:lnTo>
                    <a:pt x="218" y="593"/>
                  </a:lnTo>
                  <a:lnTo>
                    <a:pt x="213" y="595"/>
                  </a:lnTo>
                  <a:lnTo>
                    <a:pt x="203" y="597"/>
                  </a:lnTo>
                  <a:lnTo>
                    <a:pt x="194" y="598"/>
                  </a:lnTo>
                  <a:lnTo>
                    <a:pt x="190" y="597"/>
                  </a:lnTo>
                  <a:lnTo>
                    <a:pt x="186" y="595"/>
                  </a:lnTo>
                  <a:lnTo>
                    <a:pt x="182" y="593"/>
                  </a:lnTo>
                  <a:lnTo>
                    <a:pt x="177" y="591"/>
                  </a:lnTo>
                  <a:lnTo>
                    <a:pt x="168" y="582"/>
                  </a:lnTo>
                  <a:lnTo>
                    <a:pt x="159" y="573"/>
                  </a:lnTo>
                  <a:lnTo>
                    <a:pt x="153" y="562"/>
                  </a:lnTo>
                  <a:lnTo>
                    <a:pt x="149" y="552"/>
                  </a:lnTo>
                  <a:lnTo>
                    <a:pt x="144" y="548"/>
                  </a:lnTo>
                  <a:lnTo>
                    <a:pt x="139" y="544"/>
                  </a:lnTo>
                  <a:lnTo>
                    <a:pt x="133" y="541"/>
                  </a:lnTo>
                  <a:lnTo>
                    <a:pt x="124" y="538"/>
                  </a:lnTo>
                  <a:lnTo>
                    <a:pt x="105" y="535"/>
                  </a:lnTo>
                  <a:lnTo>
                    <a:pt x="90" y="531"/>
                  </a:lnTo>
                  <a:lnTo>
                    <a:pt x="79" y="528"/>
                  </a:lnTo>
                  <a:lnTo>
                    <a:pt x="69" y="522"/>
                  </a:lnTo>
                  <a:lnTo>
                    <a:pt x="61" y="515"/>
                  </a:lnTo>
                  <a:lnTo>
                    <a:pt x="52" y="509"/>
                  </a:lnTo>
                  <a:lnTo>
                    <a:pt x="49" y="506"/>
                  </a:lnTo>
                  <a:lnTo>
                    <a:pt x="43" y="505"/>
                  </a:lnTo>
                  <a:lnTo>
                    <a:pt x="37" y="504"/>
                  </a:lnTo>
                  <a:lnTo>
                    <a:pt x="29" y="505"/>
                  </a:lnTo>
                  <a:lnTo>
                    <a:pt x="14" y="506"/>
                  </a:lnTo>
                  <a:lnTo>
                    <a:pt x="6" y="506"/>
                  </a:lnTo>
                  <a:lnTo>
                    <a:pt x="4" y="506"/>
                  </a:lnTo>
                  <a:lnTo>
                    <a:pt x="3" y="505"/>
                  </a:lnTo>
                  <a:lnTo>
                    <a:pt x="1" y="503"/>
                  </a:lnTo>
                  <a:lnTo>
                    <a:pt x="0" y="499"/>
                  </a:lnTo>
                  <a:lnTo>
                    <a:pt x="0" y="496"/>
                  </a:lnTo>
                  <a:lnTo>
                    <a:pt x="3" y="492"/>
                  </a:lnTo>
                  <a:lnTo>
                    <a:pt x="5" y="487"/>
                  </a:lnTo>
                  <a:lnTo>
                    <a:pt x="8" y="484"/>
                  </a:lnTo>
                  <a:lnTo>
                    <a:pt x="18" y="473"/>
                  </a:lnTo>
                  <a:lnTo>
                    <a:pt x="31" y="460"/>
                  </a:lnTo>
                  <a:lnTo>
                    <a:pt x="45" y="443"/>
                  </a:lnTo>
                  <a:lnTo>
                    <a:pt x="61" y="426"/>
                  </a:lnTo>
                  <a:lnTo>
                    <a:pt x="69" y="416"/>
                  </a:lnTo>
                  <a:lnTo>
                    <a:pt x="76" y="406"/>
                  </a:lnTo>
                  <a:lnTo>
                    <a:pt x="82" y="397"/>
                  </a:lnTo>
                  <a:lnTo>
                    <a:pt x="88" y="386"/>
                  </a:lnTo>
                  <a:lnTo>
                    <a:pt x="98" y="367"/>
                  </a:lnTo>
                  <a:lnTo>
                    <a:pt x="102" y="353"/>
                  </a:lnTo>
                  <a:lnTo>
                    <a:pt x="105" y="340"/>
                  </a:lnTo>
                  <a:lnTo>
                    <a:pt x="106" y="328"/>
                  </a:lnTo>
                  <a:lnTo>
                    <a:pt x="106" y="316"/>
                  </a:lnTo>
                  <a:lnTo>
                    <a:pt x="108" y="303"/>
                  </a:lnTo>
                  <a:lnTo>
                    <a:pt x="111" y="297"/>
                  </a:lnTo>
                  <a:lnTo>
                    <a:pt x="114" y="292"/>
                  </a:lnTo>
                  <a:lnTo>
                    <a:pt x="118" y="289"/>
                  </a:lnTo>
                  <a:lnTo>
                    <a:pt x="121" y="285"/>
                  </a:lnTo>
                  <a:lnTo>
                    <a:pt x="126" y="284"/>
                  </a:lnTo>
                  <a:lnTo>
                    <a:pt x="129" y="282"/>
                  </a:lnTo>
                  <a:lnTo>
                    <a:pt x="131" y="279"/>
                  </a:lnTo>
                  <a:lnTo>
                    <a:pt x="132" y="276"/>
                  </a:lnTo>
                  <a:lnTo>
                    <a:pt x="133" y="269"/>
                  </a:lnTo>
                  <a:lnTo>
                    <a:pt x="132" y="258"/>
                  </a:lnTo>
                  <a:lnTo>
                    <a:pt x="130" y="252"/>
                  </a:lnTo>
                  <a:lnTo>
                    <a:pt x="127" y="247"/>
                  </a:lnTo>
                  <a:lnTo>
                    <a:pt x="124" y="244"/>
                  </a:lnTo>
                  <a:lnTo>
                    <a:pt x="120" y="241"/>
                  </a:lnTo>
                  <a:lnTo>
                    <a:pt x="112" y="238"/>
                  </a:lnTo>
                  <a:lnTo>
                    <a:pt x="105" y="237"/>
                  </a:lnTo>
                  <a:lnTo>
                    <a:pt x="98" y="235"/>
                  </a:lnTo>
                  <a:lnTo>
                    <a:pt x="93" y="232"/>
                  </a:lnTo>
                  <a:lnTo>
                    <a:pt x="90" y="229"/>
                  </a:lnTo>
                  <a:lnTo>
                    <a:pt x="88" y="226"/>
                  </a:lnTo>
                  <a:lnTo>
                    <a:pt x="87" y="222"/>
                  </a:lnTo>
                  <a:lnTo>
                    <a:pt x="87" y="216"/>
                  </a:lnTo>
                  <a:lnTo>
                    <a:pt x="86" y="210"/>
                  </a:lnTo>
                  <a:lnTo>
                    <a:pt x="83" y="206"/>
                  </a:lnTo>
                  <a:lnTo>
                    <a:pt x="80" y="201"/>
                  </a:lnTo>
                  <a:lnTo>
                    <a:pt x="76" y="196"/>
                  </a:lnTo>
                  <a:lnTo>
                    <a:pt x="68" y="189"/>
                  </a:lnTo>
                  <a:lnTo>
                    <a:pt x="60" y="184"/>
                  </a:lnTo>
                  <a:lnTo>
                    <a:pt x="50" y="179"/>
                  </a:lnTo>
                  <a:lnTo>
                    <a:pt x="41" y="174"/>
                  </a:lnTo>
                  <a:lnTo>
                    <a:pt x="37" y="169"/>
                  </a:lnTo>
                  <a:lnTo>
                    <a:pt x="35" y="165"/>
                  </a:lnTo>
                  <a:lnTo>
                    <a:pt x="33" y="163"/>
                  </a:lnTo>
                  <a:lnTo>
                    <a:pt x="35" y="160"/>
                  </a:lnTo>
                  <a:lnTo>
                    <a:pt x="39" y="158"/>
                  </a:lnTo>
                  <a:lnTo>
                    <a:pt x="49" y="156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湖北">
              <a:extLst>
                <a:ext uri="{FF2B5EF4-FFF2-40B4-BE49-F238E27FC236}">
                  <a16:creationId xmlns:a16="http://schemas.microsoft.com/office/drawing/2014/main" id="{80A58447-A3C9-4CF7-BE3A-DCBD25ECD325}"/>
                </a:ext>
              </a:extLst>
            </p:cNvPr>
            <p:cNvSpPr/>
            <p:nvPr/>
          </p:nvSpPr>
          <p:spPr bwMode="auto">
            <a:xfrm>
              <a:off x="4705008" y="3943481"/>
              <a:ext cx="1052428" cy="657768"/>
            </a:xfrm>
            <a:custGeom>
              <a:avLst/>
              <a:gdLst>
                <a:gd name="T0" fmla="*/ 2776 w 2869"/>
                <a:gd name="T1" fmla="*/ 1214 h 1815"/>
                <a:gd name="T2" fmla="*/ 2734 w 2869"/>
                <a:gd name="T3" fmla="*/ 1076 h 1815"/>
                <a:gd name="T4" fmla="*/ 2776 w 2869"/>
                <a:gd name="T5" fmla="*/ 956 h 1815"/>
                <a:gd name="T6" fmla="*/ 2706 w 2869"/>
                <a:gd name="T7" fmla="*/ 850 h 1815"/>
                <a:gd name="T8" fmla="*/ 2570 w 2869"/>
                <a:gd name="T9" fmla="*/ 763 h 1815"/>
                <a:gd name="T10" fmla="*/ 2494 w 2869"/>
                <a:gd name="T11" fmla="*/ 724 h 1815"/>
                <a:gd name="T12" fmla="*/ 2402 w 2869"/>
                <a:gd name="T13" fmla="*/ 735 h 1815"/>
                <a:gd name="T14" fmla="*/ 2267 w 2869"/>
                <a:gd name="T15" fmla="*/ 659 h 1815"/>
                <a:gd name="T16" fmla="*/ 2102 w 2869"/>
                <a:gd name="T17" fmla="*/ 596 h 1815"/>
                <a:gd name="T18" fmla="*/ 2015 w 2869"/>
                <a:gd name="T19" fmla="*/ 592 h 1815"/>
                <a:gd name="T20" fmla="*/ 1971 w 2869"/>
                <a:gd name="T21" fmla="*/ 457 h 1815"/>
                <a:gd name="T22" fmla="*/ 1939 w 2869"/>
                <a:gd name="T23" fmla="*/ 341 h 1815"/>
                <a:gd name="T24" fmla="*/ 1794 w 2869"/>
                <a:gd name="T25" fmla="*/ 377 h 1815"/>
                <a:gd name="T26" fmla="*/ 1662 w 2869"/>
                <a:gd name="T27" fmla="*/ 364 h 1815"/>
                <a:gd name="T28" fmla="*/ 1370 w 2869"/>
                <a:gd name="T29" fmla="*/ 356 h 1815"/>
                <a:gd name="T30" fmla="*/ 1187 w 2869"/>
                <a:gd name="T31" fmla="*/ 289 h 1815"/>
                <a:gd name="T32" fmla="*/ 1052 w 2869"/>
                <a:gd name="T33" fmla="*/ 146 h 1815"/>
                <a:gd name="T34" fmla="*/ 945 w 2869"/>
                <a:gd name="T35" fmla="*/ 4 h 1815"/>
                <a:gd name="T36" fmla="*/ 824 w 2869"/>
                <a:gd name="T37" fmla="*/ 43 h 1815"/>
                <a:gd name="T38" fmla="*/ 675 w 2869"/>
                <a:gd name="T39" fmla="*/ 30 h 1815"/>
                <a:gd name="T40" fmla="*/ 435 w 2869"/>
                <a:gd name="T41" fmla="*/ 7 h 1815"/>
                <a:gd name="T42" fmla="*/ 519 w 2869"/>
                <a:gd name="T43" fmla="*/ 101 h 1815"/>
                <a:gd name="T44" fmla="*/ 656 w 2869"/>
                <a:gd name="T45" fmla="*/ 195 h 1815"/>
                <a:gd name="T46" fmla="*/ 583 w 2869"/>
                <a:gd name="T47" fmla="*/ 305 h 1815"/>
                <a:gd name="T48" fmla="*/ 444 w 2869"/>
                <a:gd name="T49" fmla="*/ 341 h 1815"/>
                <a:gd name="T50" fmla="*/ 451 w 2869"/>
                <a:gd name="T51" fmla="*/ 530 h 1815"/>
                <a:gd name="T52" fmla="*/ 498 w 2869"/>
                <a:gd name="T53" fmla="*/ 705 h 1815"/>
                <a:gd name="T54" fmla="*/ 649 w 2869"/>
                <a:gd name="T55" fmla="*/ 804 h 1815"/>
                <a:gd name="T56" fmla="*/ 631 w 2869"/>
                <a:gd name="T57" fmla="*/ 1055 h 1815"/>
                <a:gd name="T58" fmla="*/ 453 w 2869"/>
                <a:gd name="T59" fmla="*/ 1121 h 1815"/>
                <a:gd name="T60" fmla="*/ 351 w 2869"/>
                <a:gd name="T61" fmla="*/ 1154 h 1815"/>
                <a:gd name="T62" fmla="*/ 233 w 2869"/>
                <a:gd name="T63" fmla="*/ 1135 h 1815"/>
                <a:gd name="T64" fmla="*/ 104 w 2869"/>
                <a:gd name="T65" fmla="*/ 1164 h 1815"/>
                <a:gd name="T66" fmla="*/ 44 w 2869"/>
                <a:gd name="T67" fmla="*/ 1284 h 1815"/>
                <a:gd name="T68" fmla="*/ 54 w 2869"/>
                <a:gd name="T69" fmla="*/ 1462 h 1815"/>
                <a:gd name="T70" fmla="*/ 54 w 2869"/>
                <a:gd name="T71" fmla="*/ 1545 h 1815"/>
                <a:gd name="T72" fmla="*/ 169 w 2869"/>
                <a:gd name="T73" fmla="*/ 1580 h 1815"/>
                <a:gd name="T74" fmla="*/ 213 w 2869"/>
                <a:gd name="T75" fmla="*/ 1718 h 1815"/>
                <a:gd name="T76" fmla="*/ 314 w 2869"/>
                <a:gd name="T77" fmla="*/ 1807 h 1815"/>
                <a:gd name="T78" fmla="*/ 359 w 2869"/>
                <a:gd name="T79" fmla="*/ 1706 h 1815"/>
                <a:gd name="T80" fmla="*/ 485 w 2869"/>
                <a:gd name="T81" fmla="*/ 1586 h 1815"/>
                <a:gd name="T82" fmla="*/ 672 w 2869"/>
                <a:gd name="T83" fmla="*/ 1524 h 1815"/>
                <a:gd name="T84" fmla="*/ 835 w 2869"/>
                <a:gd name="T85" fmla="*/ 1528 h 1815"/>
                <a:gd name="T86" fmla="*/ 776 w 2869"/>
                <a:gd name="T87" fmla="*/ 1402 h 1815"/>
                <a:gd name="T88" fmla="*/ 891 w 2869"/>
                <a:gd name="T89" fmla="*/ 1362 h 1815"/>
                <a:gd name="T90" fmla="*/ 1093 w 2869"/>
                <a:gd name="T91" fmla="*/ 1429 h 1815"/>
                <a:gd name="T92" fmla="*/ 1278 w 2869"/>
                <a:gd name="T93" fmla="*/ 1471 h 1815"/>
                <a:gd name="T94" fmla="*/ 1405 w 2869"/>
                <a:gd name="T95" fmla="*/ 1574 h 1815"/>
                <a:gd name="T96" fmla="*/ 1504 w 2869"/>
                <a:gd name="T97" fmla="*/ 1589 h 1815"/>
                <a:gd name="T98" fmla="*/ 1654 w 2869"/>
                <a:gd name="T99" fmla="*/ 1511 h 1815"/>
                <a:gd name="T100" fmla="*/ 1732 w 2869"/>
                <a:gd name="T101" fmla="*/ 1543 h 1815"/>
                <a:gd name="T102" fmla="*/ 1751 w 2869"/>
                <a:gd name="T103" fmla="*/ 1646 h 1815"/>
                <a:gd name="T104" fmla="*/ 1919 w 2869"/>
                <a:gd name="T105" fmla="*/ 1478 h 1815"/>
                <a:gd name="T106" fmla="*/ 1970 w 2869"/>
                <a:gd name="T107" fmla="*/ 1598 h 1815"/>
                <a:gd name="T108" fmla="*/ 1982 w 2869"/>
                <a:gd name="T109" fmla="*/ 1733 h 1815"/>
                <a:gd name="T110" fmla="*/ 2044 w 2869"/>
                <a:gd name="T111" fmla="*/ 1796 h 1815"/>
                <a:gd name="T112" fmla="*/ 2182 w 2869"/>
                <a:gd name="T113" fmla="*/ 1726 h 1815"/>
                <a:gd name="T114" fmla="*/ 2350 w 2869"/>
                <a:gd name="T115" fmla="*/ 1644 h 1815"/>
                <a:gd name="T116" fmla="*/ 2436 w 2869"/>
                <a:gd name="T117" fmla="*/ 1588 h 1815"/>
                <a:gd name="T118" fmla="*/ 2520 w 2869"/>
                <a:gd name="T119" fmla="*/ 1573 h 1815"/>
                <a:gd name="T120" fmla="*/ 2592 w 2869"/>
                <a:gd name="T121" fmla="*/ 1519 h 1815"/>
                <a:gd name="T122" fmla="*/ 2772 w 2869"/>
                <a:gd name="T123" fmla="*/ 1466 h 1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69" h="1815">
                  <a:moveTo>
                    <a:pt x="2867" y="1427"/>
                  </a:moveTo>
                  <a:lnTo>
                    <a:pt x="2869" y="1424"/>
                  </a:lnTo>
                  <a:lnTo>
                    <a:pt x="2869" y="1422"/>
                  </a:lnTo>
                  <a:lnTo>
                    <a:pt x="2864" y="1405"/>
                  </a:lnTo>
                  <a:lnTo>
                    <a:pt x="2862" y="1396"/>
                  </a:lnTo>
                  <a:lnTo>
                    <a:pt x="2859" y="1386"/>
                  </a:lnTo>
                  <a:lnTo>
                    <a:pt x="2858" y="1377"/>
                  </a:lnTo>
                  <a:lnTo>
                    <a:pt x="2856" y="1367"/>
                  </a:lnTo>
                  <a:lnTo>
                    <a:pt x="2853" y="1359"/>
                  </a:lnTo>
                  <a:lnTo>
                    <a:pt x="2851" y="1351"/>
                  </a:lnTo>
                  <a:lnTo>
                    <a:pt x="2851" y="1343"/>
                  </a:lnTo>
                  <a:lnTo>
                    <a:pt x="2851" y="1335"/>
                  </a:lnTo>
                  <a:lnTo>
                    <a:pt x="2851" y="1327"/>
                  </a:lnTo>
                  <a:lnTo>
                    <a:pt x="2851" y="1318"/>
                  </a:lnTo>
                  <a:lnTo>
                    <a:pt x="2851" y="1309"/>
                  </a:lnTo>
                  <a:lnTo>
                    <a:pt x="2850" y="1299"/>
                  </a:lnTo>
                  <a:lnTo>
                    <a:pt x="2848" y="1290"/>
                  </a:lnTo>
                  <a:lnTo>
                    <a:pt x="2845" y="1280"/>
                  </a:lnTo>
                  <a:lnTo>
                    <a:pt x="2841" y="1270"/>
                  </a:lnTo>
                  <a:lnTo>
                    <a:pt x="2835" y="1260"/>
                  </a:lnTo>
                  <a:lnTo>
                    <a:pt x="2829" y="1252"/>
                  </a:lnTo>
                  <a:lnTo>
                    <a:pt x="2819" y="1238"/>
                  </a:lnTo>
                  <a:lnTo>
                    <a:pt x="2810" y="1228"/>
                  </a:lnTo>
                  <a:lnTo>
                    <a:pt x="2795" y="1221"/>
                  </a:lnTo>
                  <a:lnTo>
                    <a:pt x="2780" y="1216"/>
                  </a:lnTo>
                  <a:lnTo>
                    <a:pt x="2776" y="1214"/>
                  </a:lnTo>
                  <a:lnTo>
                    <a:pt x="2774" y="1210"/>
                  </a:lnTo>
                  <a:lnTo>
                    <a:pt x="2772" y="1205"/>
                  </a:lnTo>
                  <a:lnTo>
                    <a:pt x="2771" y="1200"/>
                  </a:lnTo>
                  <a:lnTo>
                    <a:pt x="2770" y="1195"/>
                  </a:lnTo>
                  <a:lnTo>
                    <a:pt x="2770" y="1189"/>
                  </a:lnTo>
                  <a:lnTo>
                    <a:pt x="2771" y="1183"/>
                  </a:lnTo>
                  <a:lnTo>
                    <a:pt x="2772" y="1177"/>
                  </a:lnTo>
                  <a:lnTo>
                    <a:pt x="2776" y="1167"/>
                  </a:lnTo>
                  <a:lnTo>
                    <a:pt x="2778" y="1158"/>
                  </a:lnTo>
                  <a:lnTo>
                    <a:pt x="2778" y="1154"/>
                  </a:lnTo>
                  <a:lnTo>
                    <a:pt x="2778" y="1150"/>
                  </a:lnTo>
                  <a:lnTo>
                    <a:pt x="2776" y="1145"/>
                  </a:lnTo>
                  <a:lnTo>
                    <a:pt x="2772" y="1140"/>
                  </a:lnTo>
                  <a:lnTo>
                    <a:pt x="2769" y="1135"/>
                  </a:lnTo>
                  <a:lnTo>
                    <a:pt x="2766" y="1131"/>
                  </a:lnTo>
                  <a:lnTo>
                    <a:pt x="2764" y="1126"/>
                  </a:lnTo>
                  <a:lnTo>
                    <a:pt x="2763" y="1121"/>
                  </a:lnTo>
                  <a:lnTo>
                    <a:pt x="2762" y="1112"/>
                  </a:lnTo>
                  <a:lnTo>
                    <a:pt x="2762" y="1103"/>
                  </a:lnTo>
                  <a:lnTo>
                    <a:pt x="2759" y="1095"/>
                  </a:lnTo>
                  <a:lnTo>
                    <a:pt x="2757" y="1089"/>
                  </a:lnTo>
                  <a:lnTo>
                    <a:pt x="2752" y="1085"/>
                  </a:lnTo>
                  <a:lnTo>
                    <a:pt x="2746" y="1083"/>
                  </a:lnTo>
                  <a:lnTo>
                    <a:pt x="2741" y="1082"/>
                  </a:lnTo>
                  <a:lnTo>
                    <a:pt x="2738" y="1080"/>
                  </a:lnTo>
                  <a:lnTo>
                    <a:pt x="2734" y="1076"/>
                  </a:lnTo>
                  <a:lnTo>
                    <a:pt x="2731" y="1072"/>
                  </a:lnTo>
                  <a:lnTo>
                    <a:pt x="2727" y="1068"/>
                  </a:lnTo>
                  <a:lnTo>
                    <a:pt x="2724" y="1063"/>
                  </a:lnTo>
                  <a:lnTo>
                    <a:pt x="2722" y="1058"/>
                  </a:lnTo>
                  <a:lnTo>
                    <a:pt x="2720" y="1052"/>
                  </a:lnTo>
                  <a:lnTo>
                    <a:pt x="2719" y="1046"/>
                  </a:lnTo>
                  <a:lnTo>
                    <a:pt x="2719" y="1040"/>
                  </a:lnTo>
                  <a:lnTo>
                    <a:pt x="2719" y="1036"/>
                  </a:lnTo>
                  <a:lnTo>
                    <a:pt x="2720" y="1031"/>
                  </a:lnTo>
                  <a:lnTo>
                    <a:pt x="2722" y="1027"/>
                  </a:lnTo>
                  <a:lnTo>
                    <a:pt x="2725" y="1024"/>
                  </a:lnTo>
                  <a:lnTo>
                    <a:pt x="2727" y="1020"/>
                  </a:lnTo>
                  <a:lnTo>
                    <a:pt x="2731" y="1017"/>
                  </a:lnTo>
                  <a:lnTo>
                    <a:pt x="2738" y="1011"/>
                  </a:lnTo>
                  <a:lnTo>
                    <a:pt x="2743" y="1006"/>
                  </a:lnTo>
                  <a:lnTo>
                    <a:pt x="2745" y="1001"/>
                  </a:lnTo>
                  <a:lnTo>
                    <a:pt x="2746" y="994"/>
                  </a:lnTo>
                  <a:lnTo>
                    <a:pt x="2745" y="986"/>
                  </a:lnTo>
                  <a:lnTo>
                    <a:pt x="2744" y="977"/>
                  </a:lnTo>
                  <a:lnTo>
                    <a:pt x="2745" y="974"/>
                  </a:lnTo>
                  <a:lnTo>
                    <a:pt x="2746" y="971"/>
                  </a:lnTo>
                  <a:lnTo>
                    <a:pt x="2749" y="968"/>
                  </a:lnTo>
                  <a:lnTo>
                    <a:pt x="2752" y="965"/>
                  </a:lnTo>
                  <a:lnTo>
                    <a:pt x="2762" y="962"/>
                  </a:lnTo>
                  <a:lnTo>
                    <a:pt x="2769" y="959"/>
                  </a:lnTo>
                  <a:lnTo>
                    <a:pt x="2776" y="956"/>
                  </a:lnTo>
                  <a:lnTo>
                    <a:pt x="2783" y="949"/>
                  </a:lnTo>
                  <a:lnTo>
                    <a:pt x="2793" y="938"/>
                  </a:lnTo>
                  <a:lnTo>
                    <a:pt x="2803" y="929"/>
                  </a:lnTo>
                  <a:lnTo>
                    <a:pt x="2813" y="919"/>
                  </a:lnTo>
                  <a:lnTo>
                    <a:pt x="2819" y="912"/>
                  </a:lnTo>
                  <a:lnTo>
                    <a:pt x="2820" y="908"/>
                  </a:lnTo>
                  <a:lnTo>
                    <a:pt x="2820" y="905"/>
                  </a:lnTo>
                  <a:lnTo>
                    <a:pt x="2819" y="902"/>
                  </a:lnTo>
                  <a:lnTo>
                    <a:pt x="2816" y="899"/>
                  </a:lnTo>
                  <a:lnTo>
                    <a:pt x="2808" y="895"/>
                  </a:lnTo>
                  <a:lnTo>
                    <a:pt x="2799" y="892"/>
                  </a:lnTo>
                  <a:lnTo>
                    <a:pt x="2789" y="889"/>
                  </a:lnTo>
                  <a:lnTo>
                    <a:pt x="2780" y="883"/>
                  </a:lnTo>
                  <a:lnTo>
                    <a:pt x="2775" y="880"/>
                  </a:lnTo>
                  <a:lnTo>
                    <a:pt x="2770" y="876"/>
                  </a:lnTo>
                  <a:lnTo>
                    <a:pt x="2766" y="872"/>
                  </a:lnTo>
                  <a:lnTo>
                    <a:pt x="2764" y="867"/>
                  </a:lnTo>
                  <a:lnTo>
                    <a:pt x="2758" y="857"/>
                  </a:lnTo>
                  <a:lnTo>
                    <a:pt x="2751" y="849"/>
                  </a:lnTo>
                  <a:lnTo>
                    <a:pt x="2747" y="847"/>
                  </a:lnTo>
                  <a:lnTo>
                    <a:pt x="2743" y="845"/>
                  </a:lnTo>
                  <a:lnTo>
                    <a:pt x="2737" y="844"/>
                  </a:lnTo>
                  <a:lnTo>
                    <a:pt x="2731" y="845"/>
                  </a:lnTo>
                  <a:lnTo>
                    <a:pt x="2720" y="849"/>
                  </a:lnTo>
                  <a:lnTo>
                    <a:pt x="2709" y="850"/>
                  </a:lnTo>
                  <a:lnTo>
                    <a:pt x="2706" y="850"/>
                  </a:lnTo>
                  <a:lnTo>
                    <a:pt x="2701" y="848"/>
                  </a:lnTo>
                  <a:lnTo>
                    <a:pt x="2698" y="845"/>
                  </a:lnTo>
                  <a:lnTo>
                    <a:pt x="2694" y="842"/>
                  </a:lnTo>
                  <a:lnTo>
                    <a:pt x="2687" y="832"/>
                  </a:lnTo>
                  <a:lnTo>
                    <a:pt x="2682" y="824"/>
                  </a:lnTo>
                  <a:lnTo>
                    <a:pt x="2678" y="822"/>
                  </a:lnTo>
                  <a:lnTo>
                    <a:pt x="2676" y="819"/>
                  </a:lnTo>
                  <a:lnTo>
                    <a:pt x="2674" y="819"/>
                  </a:lnTo>
                  <a:lnTo>
                    <a:pt x="2670" y="819"/>
                  </a:lnTo>
                  <a:lnTo>
                    <a:pt x="2656" y="826"/>
                  </a:lnTo>
                  <a:lnTo>
                    <a:pt x="2640" y="837"/>
                  </a:lnTo>
                  <a:lnTo>
                    <a:pt x="2637" y="838"/>
                  </a:lnTo>
                  <a:lnTo>
                    <a:pt x="2632" y="837"/>
                  </a:lnTo>
                  <a:lnTo>
                    <a:pt x="2629" y="835"/>
                  </a:lnTo>
                  <a:lnTo>
                    <a:pt x="2624" y="830"/>
                  </a:lnTo>
                  <a:lnTo>
                    <a:pt x="2617" y="819"/>
                  </a:lnTo>
                  <a:lnTo>
                    <a:pt x="2608" y="807"/>
                  </a:lnTo>
                  <a:lnTo>
                    <a:pt x="2602" y="793"/>
                  </a:lnTo>
                  <a:lnTo>
                    <a:pt x="2598" y="781"/>
                  </a:lnTo>
                  <a:lnTo>
                    <a:pt x="2595" y="775"/>
                  </a:lnTo>
                  <a:lnTo>
                    <a:pt x="2593" y="772"/>
                  </a:lnTo>
                  <a:lnTo>
                    <a:pt x="2589" y="768"/>
                  </a:lnTo>
                  <a:lnTo>
                    <a:pt x="2585" y="767"/>
                  </a:lnTo>
                  <a:lnTo>
                    <a:pt x="2579" y="766"/>
                  </a:lnTo>
                  <a:lnTo>
                    <a:pt x="2574" y="765"/>
                  </a:lnTo>
                  <a:lnTo>
                    <a:pt x="2570" y="763"/>
                  </a:lnTo>
                  <a:lnTo>
                    <a:pt x="2567" y="761"/>
                  </a:lnTo>
                  <a:lnTo>
                    <a:pt x="2563" y="757"/>
                  </a:lnTo>
                  <a:lnTo>
                    <a:pt x="2562" y="754"/>
                  </a:lnTo>
                  <a:lnTo>
                    <a:pt x="2562" y="750"/>
                  </a:lnTo>
                  <a:lnTo>
                    <a:pt x="2562" y="748"/>
                  </a:lnTo>
                  <a:lnTo>
                    <a:pt x="2562" y="747"/>
                  </a:lnTo>
                  <a:lnTo>
                    <a:pt x="2562" y="746"/>
                  </a:lnTo>
                  <a:lnTo>
                    <a:pt x="2561" y="744"/>
                  </a:lnTo>
                  <a:lnTo>
                    <a:pt x="2558" y="744"/>
                  </a:lnTo>
                  <a:lnTo>
                    <a:pt x="2552" y="746"/>
                  </a:lnTo>
                  <a:lnTo>
                    <a:pt x="2542" y="750"/>
                  </a:lnTo>
                  <a:lnTo>
                    <a:pt x="2532" y="753"/>
                  </a:lnTo>
                  <a:lnTo>
                    <a:pt x="2524" y="754"/>
                  </a:lnTo>
                  <a:lnTo>
                    <a:pt x="2520" y="754"/>
                  </a:lnTo>
                  <a:lnTo>
                    <a:pt x="2518" y="753"/>
                  </a:lnTo>
                  <a:lnTo>
                    <a:pt x="2517" y="751"/>
                  </a:lnTo>
                  <a:lnTo>
                    <a:pt x="2516" y="749"/>
                  </a:lnTo>
                  <a:lnTo>
                    <a:pt x="2516" y="744"/>
                  </a:lnTo>
                  <a:lnTo>
                    <a:pt x="2514" y="742"/>
                  </a:lnTo>
                  <a:lnTo>
                    <a:pt x="2512" y="741"/>
                  </a:lnTo>
                  <a:lnTo>
                    <a:pt x="2508" y="741"/>
                  </a:lnTo>
                  <a:lnTo>
                    <a:pt x="2504" y="741"/>
                  </a:lnTo>
                  <a:lnTo>
                    <a:pt x="2500" y="740"/>
                  </a:lnTo>
                  <a:lnTo>
                    <a:pt x="2497" y="736"/>
                  </a:lnTo>
                  <a:lnTo>
                    <a:pt x="2494" y="729"/>
                  </a:lnTo>
                  <a:lnTo>
                    <a:pt x="2494" y="724"/>
                  </a:lnTo>
                  <a:lnTo>
                    <a:pt x="2494" y="719"/>
                  </a:lnTo>
                  <a:lnTo>
                    <a:pt x="2495" y="713"/>
                  </a:lnTo>
                  <a:lnTo>
                    <a:pt x="2497" y="709"/>
                  </a:lnTo>
                  <a:lnTo>
                    <a:pt x="2499" y="698"/>
                  </a:lnTo>
                  <a:lnTo>
                    <a:pt x="2500" y="687"/>
                  </a:lnTo>
                  <a:lnTo>
                    <a:pt x="2499" y="683"/>
                  </a:lnTo>
                  <a:lnTo>
                    <a:pt x="2498" y="678"/>
                  </a:lnTo>
                  <a:lnTo>
                    <a:pt x="2494" y="674"/>
                  </a:lnTo>
                  <a:lnTo>
                    <a:pt x="2489" y="671"/>
                  </a:lnTo>
                  <a:lnTo>
                    <a:pt x="2485" y="668"/>
                  </a:lnTo>
                  <a:lnTo>
                    <a:pt x="2480" y="666"/>
                  </a:lnTo>
                  <a:lnTo>
                    <a:pt x="2474" y="666"/>
                  </a:lnTo>
                  <a:lnTo>
                    <a:pt x="2469" y="666"/>
                  </a:lnTo>
                  <a:lnTo>
                    <a:pt x="2465" y="669"/>
                  </a:lnTo>
                  <a:lnTo>
                    <a:pt x="2461" y="674"/>
                  </a:lnTo>
                  <a:lnTo>
                    <a:pt x="2459" y="680"/>
                  </a:lnTo>
                  <a:lnTo>
                    <a:pt x="2457" y="687"/>
                  </a:lnTo>
                  <a:lnTo>
                    <a:pt x="2454" y="703"/>
                  </a:lnTo>
                  <a:lnTo>
                    <a:pt x="2451" y="717"/>
                  </a:lnTo>
                  <a:lnTo>
                    <a:pt x="2449" y="722"/>
                  </a:lnTo>
                  <a:lnTo>
                    <a:pt x="2445" y="725"/>
                  </a:lnTo>
                  <a:lnTo>
                    <a:pt x="2442" y="728"/>
                  </a:lnTo>
                  <a:lnTo>
                    <a:pt x="2437" y="729"/>
                  </a:lnTo>
                  <a:lnTo>
                    <a:pt x="2426" y="731"/>
                  </a:lnTo>
                  <a:lnTo>
                    <a:pt x="2416" y="732"/>
                  </a:lnTo>
                  <a:lnTo>
                    <a:pt x="2402" y="735"/>
                  </a:lnTo>
                  <a:lnTo>
                    <a:pt x="2387" y="738"/>
                  </a:lnTo>
                  <a:lnTo>
                    <a:pt x="2380" y="740"/>
                  </a:lnTo>
                  <a:lnTo>
                    <a:pt x="2373" y="740"/>
                  </a:lnTo>
                  <a:lnTo>
                    <a:pt x="2367" y="740"/>
                  </a:lnTo>
                  <a:lnTo>
                    <a:pt x="2360" y="737"/>
                  </a:lnTo>
                  <a:lnTo>
                    <a:pt x="2354" y="735"/>
                  </a:lnTo>
                  <a:lnTo>
                    <a:pt x="2346" y="730"/>
                  </a:lnTo>
                  <a:lnTo>
                    <a:pt x="2337" y="725"/>
                  </a:lnTo>
                  <a:lnTo>
                    <a:pt x="2329" y="718"/>
                  </a:lnTo>
                  <a:lnTo>
                    <a:pt x="2314" y="706"/>
                  </a:lnTo>
                  <a:lnTo>
                    <a:pt x="2303" y="696"/>
                  </a:lnTo>
                  <a:lnTo>
                    <a:pt x="2299" y="691"/>
                  </a:lnTo>
                  <a:lnTo>
                    <a:pt x="2296" y="688"/>
                  </a:lnTo>
                  <a:lnTo>
                    <a:pt x="2293" y="686"/>
                  </a:lnTo>
                  <a:lnTo>
                    <a:pt x="2291" y="686"/>
                  </a:lnTo>
                  <a:lnTo>
                    <a:pt x="2285" y="687"/>
                  </a:lnTo>
                  <a:lnTo>
                    <a:pt x="2278" y="692"/>
                  </a:lnTo>
                  <a:lnTo>
                    <a:pt x="2273" y="694"/>
                  </a:lnTo>
                  <a:lnTo>
                    <a:pt x="2270" y="694"/>
                  </a:lnTo>
                  <a:lnTo>
                    <a:pt x="2267" y="693"/>
                  </a:lnTo>
                  <a:lnTo>
                    <a:pt x="2264" y="691"/>
                  </a:lnTo>
                  <a:lnTo>
                    <a:pt x="2262" y="687"/>
                  </a:lnTo>
                  <a:lnTo>
                    <a:pt x="2261" y="683"/>
                  </a:lnTo>
                  <a:lnTo>
                    <a:pt x="2261" y="678"/>
                  </a:lnTo>
                  <a:lnTo>
                    <a:pt x="2261" y="674"/>
                  </a:lnTo>
                  <a:lnTo>
                    <a:pt x="2267" y="659"/>
                  </a:lnTo>
                  <a:lnTo>
                    <a:pt x="2274" y="643"/>
                  </a:lnTo>
                  <a:lnTo>
                    <a:pt x="2274" y="633"/>
                  </a:lnTo>
                  <a:lnTo>
                    <a:pt x="2274" y="621"/>
                  </a:lnTo>
                  <a:lnTo>
                    <a:pt x="2273" y="616"/>
                  </a:lnTo>
                  <a:lnTo>
                    <a:pt x="2271" y="611"/>
                  </a:lnTo>
                  <a:lnTo>
                    <a:pt x="2267" y="609"/>
                  </a:lnTo>
                  <a:lnTo>
                    <a:pt x="2264" y="608"/>
                  </a:lnTo>
                  <a:lnTo>
                    <a:pt x="2248" y="616"/>
                  </a:lnTo>
                  <a:lnTo>
                    <a:pt x="2232" y="623"/>
                  </a:lnTo>
                  <a:lnTo>
                    <a:pt x="2218" y="624"/>
                  </a:lnTo>
                  <a:lnTo>
                    <a:pt x="2203" y="623"/>
                  </a:lnTo>
                  <a:lnTo>
                    <a:pt x="2189" y="622"/>
                  </a:lnTo>
                  <a:lnTo>
                    <a:pt x="2179" y="620"/>
                  </a:lnTo>
                  <a:lnTo>
                    <a:pt x="2171" y="614"/>
                  </a:lnTo>
                  <a:lnTo>
                    <a:pt x="2159" y="603"/>
                  </a:lnTo>
                  <a:lnTo>
                    <a:pt x="2148" y="592"/>
                  </a:lnTo>
                  <a:lnTo>
                    <a:pt x="2140" y="583"/>
                  </a:lnTo>
                  <a:lnTo>
                    <a:pt x="2136" y="579"/>
                  </a:lnTo>
                  <a:lnTo>
                    <a:pt x="2133" y="576"/>
                  </a:lnTo>
                  <a:lnTo>
                    <a:pt x="2129" y="573"/>
                  </a:lnTo>
                  <a:lnTo>
                    <a:pt x="2126" y="572"/>
                  </a:lnTo>
                  <a:lnTo>
                    <a:pt x="2122" y="572"/>
                  </a:lnTo>
                  <a:lnTo>
                    <a:pt x="2119" y="573"/>
                  </a:lnTo>
                  <a:lnTo>
                    <a:pt x="2115" y="577"/>
                  </a:lnTo>
                  <a:lnTo>
                    <a:pt x="2110" y="581"/>
                  </a:lnTo>
                  <a:lnTo>
                    <a:pt x="2102" y="596"/>
                  </a:lnTo>
                  <a:lnTo>
                    <a:pt x="2094" y="609"/>
                  </a:lnTo>
                  <a:lnTo>
                    <a:pt x="2089" y="615"/>
                  </a:lnTo>
                  <a:lnTo>
                    <a:pt x="2084" y="621"/>
                  </a:lnTo>
                  <a:lnTo>
                    <a:pt x="2078" y="625"/>
                  </a:lnTo>
                  <a:lnTo>
                    <a:pt x="2073" y="629"/>
                  </a:lnTo>
                  <a:lnTo>
                    <a:pt x="2063" y="635"/>
                  </a:lnTo>
                  <a:lnTo>
                    <a:pt x="2053" y="637"/>
                  </a:lnTo>
                  <a:lnTo>
                    <a:pt x="2050" y="637"/>
                  </a:lnTo>
                  <a:lnTo>
                    <a:pt x="2047" y="636"/>
                  </a:lnTo>
                  <a:lnTo>
                    <a:pt x="2045" y="635"/>
                  </a:lnTo>
                  <a:lnTo>
                    <a:pt x="2044" y="633"/>
                  </a:lnTo>
                  <a:lnTo>
                    <a:pt x="2043" y="624"/>
                  </a:lnTo>
                  <a:lnTo>
                    <a:pt x="2043" y="615"/>
                  </a:lnTo>
                  <a:lnTo>
                    <a:pt x="2044" y="604"/>
                  </a:lnTo>
                  <a:lnTo>
                    <a:pt x="2045" y="591"/>
                  </a:lnTo>
                  <a:lnTo>
                    <a:pt x="2044" y="586"/>
                  </a:lnTo>
                  <a:lnTo>
                    <a:pt x="2043" y="583"/>
                  </a:lnTo>
                  <a:lnTo>
                    <a:pt x="2040" y="579"/>
                  </a:lnTo>
                  <a:lnTo>
                    <a:pt x="2038" y="578"/>
                  </a:lnTo>
                  <a:lnTo>
                    <a:pt x="2034" y="578"/>
                  </a:lnTo>
                  <a:lnTo>
                    <a:pt x="2032" y="579"/>
                  </a:lnTo>
                  <a:lnTo>
                    <a:pt x="2028" y="580"/>
                  </a:lnTo>
                  <a:lnTo>
                    <a:pt x="2026" y="583"/>
                  </a:lnTo>
                  <a:lnTo>
                    <a:pt x="2022" y="587"/>
                  </a:lnTo>
                  <a:lnTo>
                    <a:pt x="2018" y="591"/>
                  </a:lnTo>
                  <a:lnTo>
                    <a:pt x="2015" y="592"/>
                  </a:lnTo>
                  <a:lnTo>
                    <a:pt x="2013" y="592"/>
                  </a:lnTo>
                  <a:lnTo>
                    <a:pt x="2010" y="591"/>
                  </a:lnTo>
                  <a:lnTo>
                    <a:pt x="2008" y="590"/>
                  </a:lnTo>
                  <a:lnTo>
                    <a:pt x="2004" y="584"/>
                  </a:lnTo>
                  <a:lnTo>
                    <a:pt x="2002" y="577"/>
                  </a:lnTo>
                  <a:lnTo>
                    <a:pt x="2000" y="567"/>
                  </a:lnTo>
                  <a:lnTo>
                    <a:pt x="1997" y="558"/>
                  </a:lnTo>
                  <a:lnTo>
                    <a:pt x="1994" y="547"/>
                  </a:lnTo>
                  <a:lnTo>
                    <a:pt x="1990" y="540"/>
                  </a:lnTo>
                  <a:lnTo>
                    <a:pt x="1987" y="535"/>
                  </a:lnTo>
                  <a:lnTo>
                    <a:pt x="1983" y="533"/>
                  </a:lnTo>
                  <a:lnTo>
                    <a:pt x="1978" y="530"/>
                  </a:lnTo>
                  <a:lnTo>
                    <a:pt x="1975" y="529"/>
                  </a:lnTo>
                  <a:lnTo>
                    <a:pt x="1972" y="527"/>
                  </a:lnTo>
                  <a:lnTo>
                    <a:pt x="1971" y="522"/>
                  </a:lnTo>
                  <a:lnTo>
                    <a:pt x="1971" y="516"/>
                  </a:lnTo>
                  <a:lnTo>
                    <a:pt x="1971" y="510"/>
                  </a:lnTo>
                  <a:lnTo>
                    <a:pt x="1970" y="504"/>
                  </a:lnTo>
                  <a:lnTo>
                    <a:pt x="1966" y="497"/>
                  </a:lnTo>
                  <a:lnTo>
                    <a:pt x="1964" y="494"/>
                  </a:lnTo>
                  <a:lnTo>
                    <a:pt x="1963" y="490"/>
                  </a:lnTo>
                  <a:lnTo>
                    <a:pt x="1962" y="486"/>
                  </a:lnTo>
                  <a:lnTo>
                    <a:pt x="1963" y="482"/>
                  </a:lnTo>
                  <a:lnTo>
                    <a:pt x="1964" y="472"/>
                  </a:lnTo>
                  <a:lnTo>
                    <a:pt x="1969" y="461"/>
                  </a:lnTo>
                  <a:lnTo>
                    <a:pt x="1971" y="457"/>
                  </a:lnTo>
                  <a:lnTo>
                    <a:pt x="1972" y="452"/>
                  </a:lnTo>
                  <a:lnTo>
                    <a:pt x="1972" y="447"/>
                  </a:lnTo>
                  <a:lnTo>
                    <a:pt x="1972" y="444"/>
                  </a:lnTo>
                  <a:lnTo>
                    <a:pt x="1970" y="439"/>
                  </a:lnTo>
                  <a:lnTo>
                    <a:pt x="1965" y="433"/>
                  </a:lnTo>
                  <a:lnTo>
                    <a:pt x="1960" y="427"/>
                  </a:lnTo>
                  <a:lnTo>
                    <a:pt x="1958" y="420"/>
                  </a:lnTo>
                  <a:lnTo>
                    <a:pt x="1957" y="415"/>
                  </a:lnTo>
                  <a:lnTo>
                    <a:pt x="1957" y="412"/>
                  </a:lnTo>
                  <a:lnTo>
                    <a:pt x="1958" y="409"/>
                  </a:lnTo>
                  <a:lnTo>
                    <a:pt x="1959" y="407"/>
                  </a:lnTo>
                  <a:lnTo>
                    <a:pt x="1964" y="401"/>
                  </a:lnTo>
                  <a:lnTo>
                    <a:pt x="1968" y="394"/>
                  </a:lnTo>
                  <a:lnTo>
                    <a:pt x="1970" y="390"/>
                  </a:lnTo>
                  <a:lnTo>
                    <a:pt x="1970" y="385"/>
                  </a:lnTo>
                  <a:lnTo>
                    <a:pt x="1971" y="381"/>
                  </a:lnTo>
                  <a:lnTo>
                    <a:pt x="1970" y="377"/>
                  </a:lnTo>
                  <a:lnTo>
                    <a:pt x="1966" y="365"/>
                  </a:lnTo>
                  <a:lnTo>
                    <a:pt x="1963" y="351"/>
                  </a:lnTo>
                  <a:lnTo>
                    <a:pt x="1960" y="345"/>
                  </a:lnTo>
                  <a:lnTo>
                    <a:pt x="1959" y="340"/>
                  </a:lnTo>
                  <a:lnTo>
                    <a:pt x="1957" y="339"/>
                  </a:lnTo>
                  <a:lnTo>
                    <a:pt x="1956" y="338"/>
                  </a:lnTo>
                  <a:lnTo>
                    <a:pt x="1952" y="338"/>
                  </a:lnTo>
                  <a:lnTo>
                    <a:pt x="1949" y="339"/>
                  </a:lnTo>
                  <a:lnTo>
                    <a:pt x="1939" y="341"/>
                  </a:lnTo>
                  <a:lnTo>
                    <a:pt x="1931" y="346"/>
                  </a:lnTo>
                  <a:lnTo>
                    <a:pt x="1915" y="360"/>
                  </a:lnTo>
                  <a:lnTo>
                    <a:pt x="1897" y="377"/>
                  </a:lnTo>
                  <a:lnTo>
                    <a:pt x="1894" y="379"/>
                  </a:lnTo>
                  <a:lnTo>
                    <a:pt x="1889" y="382"/>
                  </a:lnTo>
                  <a:lnTo>
                    <a:pt x="1884" y="384"/>
                  </a:lnTo>
                  <a:lnTo>
                    <a:pt x="1881" y="384"/>
                  </a:lnTo>
                  <a:lnTo>
                    <a:pt x="1873" y="385"/>
                  </a:lnTo>
                  <a:lnTo>
                    <a:pt x="1865" y="385"/>
                  </a:lnTo>
                  <a:lnTo>
                    <a:pt x="1861" y="385"/>
                  </a:lnTo>
                  <a:lnTo>
                    <a:pt x="1858" y="387"/>
                  </a:lnTo>
                  <a:lnTo>
                    <a:pt x="1855" y="390"/>
                  </a:lnTo>
                  <a:lnTo>
                    <a:pt x="1849" y="395"/>
                  </a:lnTo>
                  <a:lnTo>
                    <a:pt x="1846" y="397"/>
                  </a:lnTo>
                  <a:lnTo>
                    <a:pt x="1843" y="400"/>
                  </a:lnTo>
                  <a:lnTo>
                    <a:pt x="1838" y="401"/>
                  </a:lnTo>
                  <a:lnTo>
                    <a:pt x="1834" y="402"/>
                  </a:lnTo>
                  <a:lnTo>
                    <a:pt x="1831" y="403"/>
                  </a:lnTo>
                  <a:lnTo>
                    <a:pt x="1826" y="402"/>
                  </a:lnTo>
                  <a:lnTo>
                    <a:pt x="1823" y="401"/>
                  </a:lnTo>
                  <a:lnTo>
                    <a:pt x="1818" y="400"/>
                  </a:lnTo>
                  <a:lnTo>
                    <a:pt x="1813" y="397"/>
                  </a:lnTo>
                  <a:lnTo>
                    <a:pt x="1808" y="394"/>
                  </a:lnTo>
                  <a:lnTo>
                    <a:pt x="1804" y="390"/>
                  </a:lnTo>
                  <a:lnTo>
                    <a:pt x="1800" y="387"/>
                  </a:lnTo>
                  <a:lnTo>
                    <a:pt x="1794" y="377"/>
                  </a:lnTo>
                  <a:lnTo>
                    <a:pt x="1789" y="369"/>
                  </a:lnTo>
                  <a:lnTo>
                    <a:pt x="1785" y="360"/>
                  </a:lnTo>
                  <a:lnTo>
                    <a:pt x="1780" y="356"/>
                  </a:lnTo>
                  <a:lnTo>
                    <a:pt x="1773" y="352"/>
                  </a:lnTo>
                  <a:lnTo>
                    <a:pt x="1764" y="351"/>
                  </a:lnTo>
                  <a:lnTo>
                    <a:pt x="1758" y="351"/>
                  </a:lnTo>
                  <a:lnTo>
                    <a:pt x="1755" y="352"/>
                  </a:lnTo>
                  <a:lnTo>
                    <a:pt x="1751" y="353"/>
                  </a:lnTo>
                  <a:lnTo>
                    <a:pt x="1749" y="354"/>
                  </a:lnTo>
                  <a:lnTo>
                    <a:pt x="1744" y="359"/>
                  </a:lnTo>
                  <a:lnTo>
                    <a:pt x="1741" y="364"/>
                  </a:lnTo>
                  <a:lnTo>
                    <a:pt x="1738" y="368"/>
                  </a:lnTo>
                  <a:lnTo>
                    <a:pt x="1736" y="369"/>
                  </a:lnTo>
                  <a:lnTo>
                    <a:pt x="1733" y="370"/>
                  </a:lnTo>
                  <a:lnTo>
                    <a:pt x="1731" y="371"/>
                  </a:lnTo>
                  <a:lnTo>
                    <a:pt x="1725" y="370"/>
                  </a:lnTo>
                  <a:lnTo>
                    <a:pt x="1720" y="366"/>
                  </a:lnTo>
                  <a:lnTo>
                    <a:pt x="1717" y="363"/>
                  </a:lnTo>
                  <a:lnTo>
                    <a:pt x="1714" y="360"/>
                  </a:lnTo>
                  <a:lnTo>
                    <a:pt x="1708" y="357"/>
                  </a:lnTo>
                  <a:lnTo>
                    <a:pt x="1699" y="354"/>
                  </a:lnTo>
                  <a:lnTo>
                    <a:pt x="1693" y="353"/>
                  </a:lnTo>
                  <a:lnTo>
                    <a:pt x="1687" y="354"/>
                  </a:lnTo>
                  <a:lnTo>
                    <a:pt x="1681" y="356"/>
                  </a:lnTo>
                  <a:lnTo>
                    <a:pt x="1675" y="358"/>
                  </a:lnTo>
                  <a:lnTo>
                    <a:pt x="1662" y="364"/>
                  </a:lnTo>
                  <a:lnTo>
                    <a:pt x="1648" y="368"/>
                  </a:lnTo>
                  <a:lnTo>
                    <a:pt x="1634" y="372"/>
                  </a:lnTo>
                  <a:lnTo>
                    <a:pt x="1619" y="378"/>
                  </a:lnTo>
                  <a:lnTo>
                    <a:pt x="1613" y="381"/>
                  </a:lnTo>
                  <a:lnTo>
                    <a:pt x="1606" y="383"/>
                  </a:lnTo>
                  <a:lnTo>
                    <a:pt x="1600" y="384"/>
                  </a:lnTo>
                  <a:lnTo>
                    <a:pt x="1596" y="385"/>
                  </a:lnTo>
                  <a:lnTo>
                    <a:pt x="1584" y="384"/>
                  </a:lnTo>
                  <a:lnTo>
                    <a:pt x="1572" y="382"/>
                  </a:lnTo>
                  <a:lnTo>
                    <a:pt x="1556" y="381"/>
                  </a:lnTo>
                  <a:lnTo>
                    <a:pt x="1537" y="379"/>
                  </a:lnTo>
                  <a:lnTo>
                    <a:pt x="1516" y="381"/>
                  </a:lnTo>
                  <a:lnTo>
                    <a:pt x="1496" y="383"/>
                  </a:lnTo>
                  <a:lnTo>
                    <a:pt x="1479" y="387"/>
                  </a:lnTo>
                  <a:lnTo>
                    <a:pt x="1466" y="390"/>
                  </a:lnTo>
                  <a:lnTo>
                    <a:pt x="1456" y="391"/>
                  </a:lnTo>
                  <a:lnTo>
                    <a:pt x="1445" y="393"/>
                  </a:lnTo>
                  <a:lnTo>
                    <a:pt x="1439" y="391"/>
                  </a:lnTo>
                  <a:lnTo>
                    <a:pt x="1434" y="390"/>
                  </a:lnTo>
                  <a:lnTo>
                    <a:pt x="1428" y="389"/>
                  </a:lnTo>
                  <a:lnTo>
                    <a:pt x="1423" y="387"/>
                  </a:lnTo>
                  <a:lnTo>
                    <a:pt x="1411" y="379"/>
                  </a:lnTo>
                  <a:lnTo>
                    <a:pt x="1397" y="372"/>
                  </a:lnTo>
                  <a:lnTo>
                    <a:pt x="1384" y="366"/>
                  </a:lnTo>
                  <a:lnTo>
                    <a:pt x="1376" y="360"/>
                  </a:lnTo>
                  <a:lnTo>
                    <a:pt x="1370" y="356"/>
                  </a:lnTo>
                  <a:lnTo>
                    <a:pt x="1364" y="351"/>
                  </a:lnTo>
                  <a:lnTo>
                    <a:pt x="1354" y="349"/>
                  </a:lnTo>
                  <a:lnTo>
                    <a:pt x="1341" y="347"/>
                  </a:lnTo>
                  <a:lnTo>
                    <a:pt x="1334" y="347"/>
                  </a:lnTo>
                  <a:lnTo>
                    <a:pt x="1329" y="346"/>
                  </a:lnTo>
                  <a:lnTo>
                    <a:pt x="1325" y="345"/>
                  </a:lnTo>
                  <a:lnTo>
                    <a:pt x="1321" y="343"/>
                  </a:lnTo>
                  <a:lnTo>
                    <a:pt x="1315" y="337"/>
                  </a:lnTo>
                  <a:lnTo>
                    <a:pt x="1308" y="331"/>
                  </a:lnTo>
                  <a:lnTo>
                    <a:pt x="1298" y="325"/>
                  </a:lnTo>
                  <a:lnTo>
                    <a:pt x="1288" y="321"/>
                  </a:lnTo>
                  <a:lnTo>
                    <a:pt x="1276" y="319"/>
                  </a:lnTo>
                  <a:lnTo>
                    <a:pt x="1265" y="318"/>
                  </a:lnTo>
                  <a:lnTo>
                    <a:pt x="1260" y="316"/>
                  </a:lnTo>
                  <a:lnTo>
                    <a:pt x="1256" y="315"/>
                  </a:lnTo>
                  <a:lnTo>
                    <a:pt x="1251" y="313"/>
                  </a:lnTo>
                  <a:lnTo>
                    <a:pt x="1247" y="310"/>
                  </a:lnTo>
                  <a:lnTo>
                    <a:pt x="1241" y="302"/>
                  </a:lnTo>
                  <a:lnTo>
                    <a:pt x="1235" y="293"/>
                  </a:lnTo>
                  <a:lnTo>
                    <a:pt x="1233" y="289"/>
                  </a:lnTo>
                  <a:lnTo>
                    <a:pt x="1229" y="288"/>
                  </a:lnTo>
                  <a:lnTo>
                    <a:pt x="1225" y="287"/>
                  </a:lnTo>
                  <a:lnTo>
                    <a:pt x="1220" y="288"/>
                  </a:lnTo>
                  <a:lnTo>
                    <a:pt x="1208" y="290"/>
                  </a:lnTo>
                  <a:lnTo>
                    <a:pt x="1196" y="290"/>
                  </a:lnTo>
                  <a:lnTo>
                    <a:pt x="1187" y="289"/>
                  </a:lnTo>
                  <a:lnTo>
                    <a:pt x="1178" y="286"/>
                  </a:lnTo>
                  <a:lnTo>
                    <a:pt x="1170" y="281"/>
                  </a:lnTo>
                  <a:lnTo>
                    <a:pt x="1159" y="272"/>
                  </a:lnTo>
                  <a:lnTo>
                    <a:pt x="1149" y="262"/>
                  </a:lnTo>
                  <a:lnTo>
                    <a:pt x="1139" y="251"/>
                  </a:lnTo>
                  <a:lnTo>
                    <a:pt x="1132" y="242"/>
                  </a:lnTo>
                  <a:lnTo>
                    <a:pt x="1126" y="233"/>
                  </a:lnTo>
                  <a:lnTo>
                    <a:pt x="1121" y="225"/>
                  </a:lnTo>
                  <a:lnTo>
                    <a:pt x="1115" y="213"/>
                  </a:lnTo>
                  <a:lnTo>
                    <a:pt x="1114" y="207"/>
                  </a:lnTo>
                  <a:lnTo>
                    <a:pt x="1113" y="202"/>
                  </a:lnTo>
                  <a:lnTo>
                    <a:pt x="1113" y="198"/>
                  </a:lnTo>
                  <a:lnTo>
                    <a:pt x="1113" y="193"/>
                  </a:lnTo>
                  <a:lnTo>
                    <a:pt x="1114" y="189"/>
                  </a:lnTo>
                  <a:lnTo>
                    <a:pt x="1115" y="187"/>
                  </a:lnTo>
                  <a:lnTo>
                    <a:pt x="1115" y="183"/>
                  </a:lnTo>
                  <a:lnTo>
                    <a:pt x="1114" y="181"/>
                  </a:lnTo>
                  <a:lnTo>
                    <a:pt x="1113" y="179"/>
                  </a:lnTo>
                  <a:lnTo>
                    <a:pt x="1109" y="176"/>
                  </a:lnTo>
                  <a:lnTo>
                    <a:pt x="1106" y="175"/>
                  </a:lnTo>
                  <a:lnTo>
                    <a:pt x="1102" y="174"/>
                  </a:lnTo>
                  <a:lnTo>
                    <a:pt x="1090" y="170"/>
                  </a:lnTo>
                  <a:lnTo>
                    <a:pt x="1077" y="164"/>
                  </a:lnTo>
                  <a:lnTo>
                    <a:pt x="1064" y="157"/>
                  </a:lnTo>
                  <a:lnTo>
                    <a:pt x="1056" y="150"/>
                  </a:lnTo>
                  <a:lnTo>
                    <a:pt x="1052" y="146"/>
                  </a:lnTo>
                  <a:lnTo>
                    <a:pt x="1050" y="142"/>
                  </a:lnTo>
                  <a:lnTo>
                    <a:pt x="1049" y="136"/>
                  </a:lnTo>
                  <a:lnTo>
                    <a:pt x="1048" y="129"/>
                  </a:lnTo>
                  <a:lnTo>
                    <a:pt x="1046" y="117"/>
                  </a:lnTo>
                  <a:lnTo>
                    <a:pt x="1048" y="105"/>
                  </a:lnTo>
                  <a:lnTo>
                    <a:pt x="1048" y="100"/>
                  </a:lnTo>
                  <a:lnTo>
                    <a:pt x="1046" y="97"/>
                  </a:lnTo>
                  <a:lnTo>
                    <a:pt x="1045" y="93"/>
                  </a:lnTo>
                  <a:lnTo>
                    <a:pt x="1044" y="89"/>
                  </a:lnTo>
                  <a:lnTo>
                    <a:pt x="1042" y="87"/>
                  </a:lnTo>
                  <a:lnTo>
                    <a:pt x="1039" y="83"/>
                  </a:lnTo>
                  <a:lnTo>
                    <a:pt x="1036" y="82"/>
                  </a:lnTo>
                  <a:lnTo>
                    <a:pt x="1032" y="80"/>
                  </a:lnTo>
                  <a:lnTo>
                    <a:pt x="1024" y="76"/>
                  </a:lnTo>
                  <a:lnTo>
                    <a:pt x="1018" y="72"/>
                  </a:lnTo>
                  <a:lnTo>
                    <a:pt x="1013" y="67"/>
                  </a:lnTo>
                  <a:lnTo>
                    <a:pt x="1011" y="61"/>
                  </a:lnTo>
                  <a:lnTo>
                    <a:pt x="1008" y="54"/>
                  </a:lnTo>
                  <a:lnTo>
                    <a:pt x="1006" y="48"/>
                  </a:lnTo>
                  <a:lnTo>
                    <a:pt x="1002" y="42"/>
                  </a:lnTo>
                  <a:lnTo>
                    <a:pt x="996" y="36"/>
                  </a:lnTo>
                  <a:lnTo>
                    <a:pt x="981" y="24"/>
                  </a:lnTo>
                  <a:lnTo>
                    <a:pt x="962" y="9"/>
                  </a:lnTo>
                  <a:lnTo>
                    <a:pt x="952" y="1"/>
                  </a:lnTo>
                  <a:lnTo>
                    <a:pt x="949" y="0"/>
                  </a:lnTo>
                  <a:lnTo>
                    <a:pt x="945" y="4"/>
                  </a:lnTo>
                  <a:lnTo>
                    <a:pt x="939" y="12"/>
                  </a:lnTo>
                  <a:lnTo>
                    <a:pt x="935" y="18"/>
                  </a:lnTo>
                  <a:lnTo>
                    <a:pt x="931" y="19"/>
                  </a:lnTo>
                  <a:lnTo>
                    <a:pt x="927" y="19"/>
                  </a:lnTo>
                  <a:lnTo>
                    <a:pt x="923" y="17"/>
                  </a:lnTo>
                  <a:lnTo>
                    <a:pt x="919" y="16"/>
                  </a:lnTo>
                  <a:lnTo>
                    <a:pt x="916" y="17"/>
                  </a:lnTo>
                  <a:lnTo>
                    <a:pt x="911" y="18"/>
                  </a:lnTo>
                  <a:lnTo>
                    <a:pt x="907" y="19"/>
                  </a:lnTo>
                  <a:lnTo>
                    <a:pt x="899" y="25"/>
                  </a:lnTo>
                  <a:lnTo>
                    <a:pt x="889" y="32"/>
                  </a:lnTo>
                  <a:lnTo>
                    <a:pt x="873" y="43"/>
                  </a:lnTo>
                  <a:lnTo>
                    <a:pt x="861" y="50"/>
                  </a:lnTo>
                  <a:lnTo>
                    <a:pt x="860" y="53"/>
                  </a:lnTo>
                  <a:lnTo>
                    <a:pt x="857" y="54"/>
                  </a:lnTo>
                  <a:lnTo>
                    <a:pt x="855" y="54"/>
                  </a:lnTo>
                  <a:lnTo>
                    <a:pt x="851" y="55"/>
                  </a:lnTo>
                  <a:lnTo>
                    <a:pt x="849" y="54"/>
                  </a:lnTo>
                  <a:lnTo>
                    <a:pt x="847" y="53"/>
                  </a:lnTo>
                  <a:lnTo>
                    <a:pt x="844" y="51"/>
                  </a:lnTo>
                  <a:lnTo>
                    <a:pt x="842" y="48"/>
                  </a:lnTo>
                  <a:lnTo>
                    <a:pt x="839" y="44"/>
                  </a:lnTo>
                  <a:lnTo>
                    <a:pt x="836" y="42"/>
                  </a:lnTo>
                  <a:lnTo>
                    <a:pt x="834" y="42"/>
                  </a:lnTo>
                  <a:lnTo>
                    <a:pt x="829" y="43"/>
                  </a:lnTo>
                  <a:lnTo>
                    <a:pt x="824" y="43"/>
                  </a:lnTo>
                  <a:lnTo>
                    <a:pt x="820" y="41"/>
                  </a:lnTo>
                  <a:lnTo>
                    <a:pt x="819" y="36"/>
                  </a:lnTo>
                  <a:lnTo>
                    <a:pt x="817" y="26"/>
                  </a:lnTo>
                  <a:lnTo>
                    <a:pt x="816" y="16"/>
                  </a:lnTo>
                  <a:lnTo>
                    <a:pt x="812" y="9"/>
                  </a:lnTo>
                  <a:lnTo>
                    <a:pt x="809" y="5"/>
                  </a:lnTo>
                  <a:lnTo>
                    <a:pt x="805" y="1"/>
                  </a:lnTo>
                  <a:lnTo>
                    <a:pt x="803" y="1"/>
                  </a:lnTo>
                  <a:lnTo>
                    <a:pt x="800" y="1"/>
                  </a:lnTo>
                  <a:lnTo>
                    <a:pt x="798" y="1"/>
                  </a:lnTo>
                  <a:lnTo>
                    <a:pt x="796" y="3"/>
                  </a:lnTo>
                  <a:lnTo>
                    <a:pt x="790" y="7"/>
                  </a:lnTo>
                  <a:lnTo>
                    <a:pt x="785" y="13"/>
                  </a:lnTo>
                  <a:lnTo>
                    <a:pt x="779" y="18"/>
                  </a:lnTo>
                  <a:lnTo>
                    <a:pt x="773" y="22"/>
                  </a:lnTo>
                  <a:lnTo>
                    <a:pt x="766" y="24"/>
                  </a:lnTo>
                  <a:lnTo>
                    <a:pt x="756" y="26"/>
                  </a:lnTo>
                  <a:lnTo>
                    <a:pt x="744" y="26"/>
                  </a:lnTo>
                  <a:lnTo>
                    <a:pt x="734" y="28"/>
                  </a:lnTo>
                  <a:lnTo>
                    <a:pt x="722" y="30"/>
                  </a:lnTo>
                  <a:lnTo>
                    <a:pt x="708" y="34"/>
                  </a:lnTo>
                  <a:lnTo>
                    <a:pt x="700" y="35"/>
                  </a:lnTo>
                  <a:lnTo>
                    <a:pt x="694" y="36"/>
                  </a:lnTo>
                  <a:lnTo>
                    <a:pt x="689" y="35"/>
                  </a:lnTo>
                  <a:lnTo>
                    <a:pt x="684" y="34"/>
                  </a:lnTo>
                  <a:lnTo>
                    <a:pt x="675" y="30"/>
                  </a:lnTo>
                  <a:lnTo>
                    <a:pt x="667" y="25"/>
                  </a:lnTo>
                  <a:lnTo>
                    <a:pt x="664" y="22"/>
                  </a:lnTo>
                  <a:lnTo>
                    <a:pt x="658" y="19"/>
                  </a:lnTo>
                  <a:lnTo>
                    <a:pt x="652" y="18"/>
                  </a:lnTo>
                  <a:lnTo>
                    <a:pt x="646" y="17"/>
                  </a:lnTo>
                  <a:lnTo>
                    <a:pt x="633" y="16"/>
                  </a:lnTo>
                  <a:lnTo>
                    <a:pt x="622" y="17"/>
                  </a:lnTo>
                  <a:lnTo>
                    <a:pt x="611" y="18"/>
                  </a:lnTo>
                  <a:lnTo>
                    <a:pt x="598" y="18"/>
                  </a:lnTo>
                  <a:lnTo>
                    <a:pt x="583" y="17"/>
                  </a:lnTo>
                  <a:lnTo>
                    <a:pt x="568" y="13"/>
                  </a:lnTo>
                  <a:lnTo>
                    <a:pt x="553" y="10"/>
                  </a:lnTo>
                  <a:lnTo>
                    <a:pt x="538" y="7"/>
                  </a:lnTo>
                  <a:lnTo>
                    <a:pt x="523" y="7"/>
                  </a:lnTo>
                  <a:lnTo>
                    <a:pt x="516" y="7"/>
                  </a:lnTo>
                  <a:lnTo>
                    <a:pt x="510" y="5"/>
                  </a:lnTo>
                  <a:lnTo>
                    <a:pt x="501" y="3"/>
                  </a:lnTo>
                  <a:lnTo>
                    <a:pt x="495" y="1"/>
                  </a:lnTo>
                  <a:lnTo>
                    <a:pt x="489" y="0"/>
                  </a:lnTo>
                  <a:lnTo>
                    <a:pt x="483" y="1"/>
                  </a:lnTo>
                  <a:lnTo>
                    <a:pt x="477" y="3"/>
                  </a:lnTo>
                  <a:lnTo>
                    <a:pt x="467" y="5"/>
                  </a:lnTo>
                  <a:lnTo>
                    <a:pt x="459" y="7"/>
                  </a:lnTo>
                  <a:lnTo>
                    <a:pt x="451" y="7"/>
                  </a:lnTo>
                  <a:lnTo>
                    <a:pt x="441" y="7"/>
                  </a:lnTo>
                  <a:lnTo>
                    <a:pt x="435" y="7"/>
                  </a:lnTo>
                  <a:lnTo>
                    <a:pt x="431" y="9"/>
                  </a:lnTo>
                  <a:lnTo>
                    <a:pt x="425" y="11"/>
                  </a:lnTo>
                  <a:lnTo>
                    <a:pt x="420" y="15"/>
                  </a:lnTo>
                  <a:lnTo>
                    <a:pt x="412" y="20"/>
                  </a:lnTo>
                  <a:lnTo>
                    <a:pt x="406" y="28"/>
                  </a:lnTo>
                  <a:lnTo>
                    <a:pt x="404" y="31"/>
                  </a:lnTo>
                  <a:lnTo>
                    <a:pt x="402" y="34"/>
                  </a:lnTo>
                  <a:lnTo>
                    <a:pt x="402" y="37"/>
                  </a:lnTo>
                  <a:lnTo>
                    <a:pt x="402" y="41"/>
                  </a:lnTo>
                  <a:lnTo>
                    <a:pt x="403" y="44"/>
                  </a:lnTo>
                  <a:lnTo>
                    <a:pt x="404" y="48"/>
                  </a:lnTo>
                  <a:lnTo>
                    <a:pt x="408" y="50"/>
                  </a:lnTo>
                  <a:lnTo>
                    <a:pt x="413" y="51"/>
                  </a:lnTo>
                  <a:lnTo>
                    <a:pt x="427" y="55"/>
                  </a:lnTo>
                  <a:lnTo>
                    <a:pt x="446" y="57"/>
                  </a:lnTo>
                  <a:lnTo>
                    <a:pt x="465" y="60"/>
                  </a:lnTo>
                  <a:lnTo>
                    <a:pt x="480" y="62"/>
                  </a:lnTo>
                  <a:lnTo>
                    <a:pt x="488" y="63"/>
                  </a:lnTo>
                  <a:lnTo>
                    <a:pt x="494" y="66"/>
                  </a:lnTo>
                  <a:lnTo>
                    <a:pt x="500" y="69"/>
                  </a:lnTo>
                  <a:lnTo>
                    <a:pt x="505" y="73"/>
                  </a:lnTo>
                  <a:lnTo>
                    <a:pt x="510" y="78"/>
                  </a:lnTo>
                  <a:lnTo>
                    <a:pt x="514" y="81"/>
                  </a:lnTo>
                  <a:lnTo>
                    <a:pt x="516" y="86"/>
                  </a:lnTo>
                  <a:lnTo>
                    <a:pt x="517" y="91"/>
                  </a:lnTo>
                  <a:lnTo>
                    <a:pt x="519" y="101"/>
                  </a:lnTo>
                  <a:lnTo>
                    <a:pt x="519" y="118"/>
                  </a:lnTo>
                  <a:lnTo>
                    <a:pt x="517" y="136"/>
                  </a:lnTo>
                  <a:lnTo>
                    <a:pt x="517" y="152"/>
                  </a:lnTo>
                  <a:lnTo>
                    <a:pt x="517" y="160"/>
                  </a:lnTo>
                  <a:lnTo>
                    <a:pt x="519" y="164"/>
                  </a:lnTo>
                  <a:lnTo>
                    <a:pt x="521" y="167"/>
                  </a:lnTo>
                  <a:lnTo>
                    <a:pt x="523" y="168"/>
                  </a:lnTo>
                  <a:lnTo>
                    <a:pt x="529" y="169"/>
                  </a:lnTo>
                  <a:lnTo>
                    <a:pt x="535" y="167"/>
                  </a:lnTo>
                  <a:lnTo>
                    <a:pt x="547" y="163"/>
                  </a:lnTo>
                  <a:lnTo>
                    <a:pt x="560" y="160"/>
                  </a:lnTo>
                  <a:lnTo>
                    <a:pt x="566" y="160"/>
                  </a:lnTo>
                  <a:lnTo>
                    <a:pt x="571" y="161"/>
                  </a:lnTo>
                  <a:lnTo>
                    <a:pt x="574" y="163"/>
                  </a:lnTo>
                  <a:lnTo>
                    <a:pt x="577" y="165"/>
                  </a:lnTo>
                  <a:lnTo>
                    <a:pt x="580" y="168"/>
                  </a:lnTo>
                  <a:lnTo>
                    <a:pt x="585" y="171"/>
                  </a:lnTo>
                  <a:lnTo>
                    <a:pt x="592" y="173"/>
                  </a:lnTo>
                  <a:lnTo>
                    <a:pt x="601" y="174"/>
                  </a:lnTo>
                  <a:lnTo>
                    <a:pt x="610" y="173"/>
                  </a:lnTo>
                  <a:lnTo>
                    <a:pt x="620" y="173"/>
                  </a:lnTo>
                  <a:lnTo>
                    <a:pt x="628" y="175"/>
                  </a:lnTo>
                  <a:lnTo>
                    <a:pt x="634" y="177"/>
                  </a:lnTo>
                  <a:lnTo>
                    <a:pt x="643" y="186"/>
                  </a:lnTo>
                  <a:lnTo>
                    <a:pt x="652" y="192"/>
                  </a:lnTo>
                  <a:lnTo>
                    <a:pt x="656" y="195"/>
                  </a:lnTo>
                  <a:lnTo>
                    <a:pt x="658" y="198"/>
                  </a:lnTo>
                  <a:lnTo>
                    <a:pt x="658" y="202"/>
                  </a:lnTo>
                  <a:lnTo>
                    <a:pt x="658" y="208"/>
                  </a:lnTo>
                  <a:lnTo>
                    <a:pt x="656" y="218"/>
                  </a:lnTo>
                  <a:lnTo>
                    <a:pt x="658" y="228"/>
                  </a:lnTo>
                  <a:lnTo>
                    <a:pt x="662" y="247"/>
                  </a:lnTo>
                  <a:lnTo>
                    <a:pt x="668" y="263"/>
                  </a:lnTo>
                  <a:lnTo>
                    <a:pt x="670" y="272"/>
                  </a:lnTo>
                  <a:lnTo>
                    <a:pt x="668" y="280"/>
                  </a:lnTo>
                  <a:lnTo>
                    <a:pt x="666" y="282"/>
                  </a:lnTo>
                  <a:lnTo>
                    <a:pt x="664" y="284"/>
                  </a:lnTo>
                  <a:lnTo>
                    <a:pt x="661" y="284"/>
                  </a:lnTo>
                  <a:lnTo>
                    <a:pt x="656" y="284"/>
                  </a:lnTo>
                  <a:lnTo>
                    <a:pt x="649" y="284"/>
                  </a:lnTo>
                  <a:lnTo>
                    <a:pt x="645" y="286"/>
                  </a:lnTo>
                  <a:lnTo>
                    <a:pt x="641" y="289"/>
                  </a:lnTo>
                  <a:lnTo>
                    <a:pt x="637" y="294"/>
                  </a:lnTo>
                  <a:lnTo>
                    <a:pt x="631" y="300"/>
                  </a:lnTo>
                  <a:lnTo>
                    <a:pt x="624" y="306"/>
                  </a:lnTo>
                  <a:lnTo>
                    <a:pt x="616" y="313"/>
                  </a:lnTo>
                  <a:lnTo>
                    <a:pt x="609" y="318"/>
                  </a:lnTo>
                  <a:lnTo>
                    <a:pt x="605" y="319"/>
                  </a:lnTo>
                  <a:lnTo>
                    <a:pt x="602" y="318"/>
                  </a:lnTo>
                  <a:lnTo>
                    <a:pt x="597" y="315"/>
                  </a:lnTo>
                  <a:lnTo>
                    <a:pt x="592" y="313"/>
                  </a:lnTo>
                  <a:lnTo>
                    <a:pt x="583" y="305"/>
                  </a:lnTo>
                  <a:lnTo>
                    <a:pt x="574" y="296"/>
                  </a:lnTo>
                  <a:lnTo>
                    <a:pt x="570" y="294"/>
                  </a:lnTo>
                  <a:lnTo>
                    <a:pt x="566" y="291"/>
                  </a:lnTo>
                  <a:lnTo>
                    <a:pt x="563" y="291"/>
                  </a:lnTo>
                  <a:lnTo>
                    <a:pt x="559" y="291"/>
                  </a:lnTo>
                  <a:lnTo>
                    <a:pt x="552" y="294"/>
                  </a:lnTo>
                  <a:lnTo>
                    <a:pt x="546" y="299"/>
                  </a:lnTo>
                  <a:lnTo>
                    <a:pt x="540" y="303"/>
                  </a:lnTo>
                  <a:lnTo>
                    <a:pt x="535" y="306"/>
                  </a:lnTo>
                  <a:lnTo>
                    <a:pt x="530" y="305"/>
                  </a:lnTo>
                  <a:lnTo>
                    <a:pt x="523" y="302"/>
                  </a:lnTo>
                  <a:lnTo>
                    <a:pt x="515" y="300"/>
                  </a:lnTo>
                  <a:lnTo>
                    <a:pt x="505" y="300"/>
                  </a:lnTo>
                  <a:lnTo>
                    <a:pt x="496" y="300"/>
                  </a:lnTo>
                  <a:lnTo>
                    <a:pt x="488" y="299"/>
                  </a:lnTo>
                  <a:lnTo>
                    <a:pt x="482" y="297"/>
                  </a:lnTo>
                  <a:lnTo>
                    <a:pt x="475" y="297"/>
                  </a:lnTo>
                  <a:lnTo>
                    <a:pt x="471" y="297"/>
                  </a:lnTo>
                  <a:lnTo>
                    <a:pt x="469" y="299"/>
                  </a:lnTo>
                  <a:lnTo>
                    <a:pt x="465" y="301"/>
                  </a:lnTo>
                  <a:lnTo>
                    <a:pt x="461" y="303"/>
                  </a:lnTo>
                  <a:lnTo>
                    <a:pt x="456" y="312"/>
                  </a:lnTo>
                  <a:lnTo>
                    <a:pt x="450" y="322"/>
                  </a:lnTo>
                  <a:lnTo>
                    <a:pt x="447" y="328"/>
                  </a:lnTo>
                  <a:lnTo>
                    <a:pt x="445" y="335"/>
                  </a:lnTo>
                  <a:lnTo>
                    <a:pt x="444" y="341"/>
                  </a:lnTo>
                  <a:lnTo>
                    <a:pt x="444" y="349"/>
                  </a:lnTo>
                  <a:lnTo>
                    <a:pt x="444" y="354"/>
                  </a:lnTo>
                  <a:lnTo>
                    <a:pt x="442" y="360"/>
                  </a:lnTo>
                  <a:lnTo>
                    <a:pt x="441" y="364"/>
                  </a:lnTo>
                  <a:lnTo>
                    <a:pt x="440" y="368"/>
                  </a:lnTo>
                  <a:lnTo>
                    <a:pt x="437" y="372"/>
                  </a:lnTo>
                  <a:lnTo>
                    <a:pt x="432" y="376"/>
                  </a:lnTo>
                  <a:lnTo>
                    <a:pt x="426" y="382"/>
                  </a:lnTo>
                  <a:lnTo>
                    <a:pt x="421" y="390"/>
                  </a:lnTo>
                  <a:lnTo>
                    <a:pt x="419" y="396"/>
                  </a:lnTo>
                  <a:lnTo>
                    <a:pt x="416" y="403"/>
                  </a:lnTo>
                  <a:lnTo>
                    <a:pt x="416" y="409"/>
                  </a:lnTo>
                  <a:lnTo>
                    <a:pt x="416" y="417"/>
                  </a:lnTo>
                  <a:lnTo>
                    <a:pt x="417" y="425"/>
                  </a:lnTo>
                  <a:lnTo>
                    <a:pt x="420" y="431"/>
                  </a:lnTo>
                  <a:lnTo>
                    <a:pt x="423" y="435"/>
                  </a:lnTo>
                  <a:lnTo>
                    <a:pt x="427" y="440"/>
                  </a:lnTo>
                  <a:lnTo>
                    <a:pt x="435" y="446"/>
                  </a:lnTo>
                  <a:lnTo>
                    <a:pt x="442" y="452"/>
                  </a:lnTo>
                  <a:lnTo>
                    <a:pt x="445" y="455"/>
                  </a:lnTo>
                  <a:lnTo>
                    <a:pt x="447" y="460"/>
                  </a:lnTo>
                  <a:lnTo>
                    <a:pt x="448" y="466"/>
                  </a:lnTo>
                  <a:lnTo>
                    <a:pt x="450" y="475"/>
                  </a:lnTo>
                  <a:lnTo>
                    <a:pt x="451" y="490"/>
                  </a:lnTo>
                  <a:lnTo>
                    <a:pt x="452" y="508"/>
                  </a:lnTo>
                  <a:lnTo>
                    <a:pt x="451" y="530"/>
                  </a:lnTo>
                  <a:lnTo>
                    <a:pt x="450" y="560"/>
                  </a:lnTo>
                  <a:lnTo>
                    <a:pt x="450" y="576"/>
                  </a:lnTo>
                  <a:lnTo>
                    <a:pt x="451" y="591"/>
                  </a:lnTo>
                  <a:lnTo>
                    <a:pt x="451" y="604"/>
                  </a:lnTo>
                  <a:lnTo>
                    <a:pt x="453" y="615"/>
                  </a:lnTo>
                  <a:lnTo>
                    <a:pt x="454" y="627"/>
                  </a:lnTo>
                  <a:lnTo>
                    <a:pt x="454" y="637"/>
                  </a:lnTo>
                  <a:lnTo>
                    <a:pt x="452" y="646"/>
                  </a:lnTo>
                  <a:lnTo>
                    <a:pt x="448" y="654"/>
                  </a:lnTo>
                  <a:lnTo>
                    <a:pt x="444" y="662"/>
                  </a:lnTo>
                  <a:lnTo>
                    <a:pt x="440" y="667"/>
                  </a:lnTo>
                  <a:lnTo>
                    <a:pt x="440" y="668"/>
                  </a:lnTo>
                  <a:lnTo>
                    <a:pt x="442" y="669"/>
                  </a:lnTo>
                  <a:lnTo>
                    <a:pt x="446" y="669"/>
                  </a:lnTo>
                  <a:lnTo>
                    <a:pt x="451" y="668"/>
                  </a:lnTo>
                  <a:lnTo>
                    <a:pt x="457" y="668"/>
                  </a:lnTo>
                  <a:lnTo>
                    <a:pt x="463" y="669"/>
                  </a:lnTo>
                  <a:lnTo>
                    <a:pt x="469" y="671"/>
                  </a:lnTo>
                  <a:lnTo>
                    <a:pt x="476" y="672"/>
                  </a:lnTo>
                  <a:lnTo>
                    <a:pt x="482" y="675"/>
                  </a:lnTo>
                  <a:lnTo>
                    <a:pt x="488" y="678"/>
                  </a:lnTo>
                  <a:lnTo>
                    <a:pt x="491" y="680"/>
                  </a:lnTo>
                  <a:lnTo>
                    <a:pt x="495" y="684"/>
                  </a:lnTo>
                  <a:lnTo>
                    <a:pt x="496" y="688"/>
                  </a:lnTo>
                  <a:lnTo>
                    <a:pt x="498" y="697"/>
                  </a:lnTo>
                  <a:lnTo>
                    <a:pt x="498" y="705"/>
                  </a:lnTo>
                  <a:lnTo>
                    <a:pt x="500" y="716"/>
                  </a:lnTo>
                  <a:lnTo>
                    <a:pt x="500" y="725"/>
                  </a:lnTo>
                  <a:lnTo>
                    <a:pt x="501" y="735"/>
                  </a:lnTo>
                  <a:lnTo>
                    <a:pt x="502" y="742"/>
                  </a:lnTo>
                  <a:lnTo>
                    <a:pt x="504" y="747"/>
                  </a:lnTo>
                  <a:lnTo>
                    <a:pt x="508" y="749"/>
                  </a:lnTo>
                  <a:lnTo>
                    <a:pt x="511" y="750"/>
                  </a:lnTo>
                  <a:lnTo>
                    <a:pt x="517" y="753"/>
                  </a:lnTo>
                  <a:lnTo>
                    <a:pt x="523" y="754"/>
                  </a:lnTo>
                  <a:lnTo>
                    <a:pt x="534" y="755"/>
                  </a:lnTo>
                  <a:lnTo>
                    <a:pt x="542" y="755"/>
                  </a:lnTo>
                  <a:lnTo>
                    <a:pt x="548" y="755"/>
                  </a:lnTo>
                  <a:lnTo>
                    <a:pt x="555" y="756"/>
                  </a:lnTo>
                  <a:lnTo>
                    <a:pt x="564" y="757"/>
                  </a:lnTo>
                  <a:lnTo>
                    <a:pt x="571" y="761"/>
                  </a:lnTo>
                  <a:lnTo>
                    <a:pt x="587" y="775"/>
                  </a:lnTo>
                  <a:lnTo>
                    <a:pt x="605" y="793"/>
                  </a:lnTo>
                  <a:lnTo>
                    <a:pt x="608" y="795"/>
                  </a:lnTo>
                  <a:lnTo>
                    <a:pt x="611" y="798"/>
                  </a:lnTo>
                  <a:lnTo>
                    <a:pt x="614" y="799"/>
                  </a:lnTo>
                  <a:lnTo>
                    <a:pt x="617" y="799"/>
                  </a:lnTo>
                  <a:lnTo>
                    <a:pt x="626" y="799"/>
                  </a:lnTo>
                  <a:lnTo>
                    <a:pt x="635" y="798"/>
                  </a:lnTo>
                  <a:lnTo>
                    <a:pt x="640" y="798"/>
                  </a:lnTo>
                  <a:lnTo>
                    <a:pt x="645" y="800"/>
                  </a:lnTo>
                  <a:lnTo>
                    <a:pt x="649" y="804"/>
                  </a:lnTo>
                  <a:lnTo>
                    <a:pt x="653" y="809"/>
                  </a:lnTo>
                  <a:lnTo>
                    <a:pt x="656" y="814"/>
                  </a:lnTo>
                  <a:lnTo>
                    <a:pt x="659" y="822"/>
                  </a:lnTo>
                  <a:lnTo>
                    <a:pt x="661" y="829"/>
                  </a:lnTo>
                  <a:lnTo>
                    <a:pt x="664" y="837"/>
                  </a:lnTo>
                  <a:lnTo>
                    <a:pt x="666" y="860"/>
                  </a:lnTo>
                  <a:lnTo>
                    <a:pt x="666" y="885"/>
                  </a:lnTo>
                  <a:lnTo>
                    <a:pt x="665" y="896"/>
                  </a:lnTo>
                  <a:lnTo>
                    <a:pt x="664" y="907"/>
                  </a:lnTo>
                  <a:lnTo>
                    <a:pt x="661" y="917"/>
                  </a:lnTo>
                  <a:lnTo>
                    <a:pt x="658" y="925"/>
                  </a:lnTo>
                  <a:lnTo>
                    <a:pt x="654" y="931"/>
                  </a:lnTo>
                  <a:lnTo>
                    <a:pt x="652" y="937"/>
                  </a:lnTo>
                  <a:lnTo>
                    <a:pt x="652" y="943"/>
                  </a:lnTo>
                  <a:lnTo>
                    <a:pt x="652" y="949"/>
                  </a:lnTo>
                  <a:lnTo>
                    <a:pt x="653" y="961"/>
                  </a:lnTo>
                  <a:lnTo>
                    <a:pt x="656" y="970"/>
                  </a:lnTo>
                  <a:lnTo>
                    <a:pt x="659" y="980"/>
                  </a:lnTo>
                  <a:lnTo>
                    <a:pt x="660" y="992"/>
                  </a:lnTo>
                  <a:lnTo>
                    <a:pt x="660" y="1003"/>
                  </a:lnTo>
                  <a:lnTo>
                    <a:pt x="656" y="1015"/>
                  </a:lnTo>
                  <a:lnTo>
                    <a:pt x="652" y="1027"/>
                  </a:lnTo>
                  <a:lnTo>
                    <a:pt x="645" y="1039"/>
                  </a:lnTo>
                  <a:lnTo>
                    <a:pt x="641" y="1045"/>
                  </a:lnTo>
                  <a:lnTo>
                    <a:pt x="636" y="1050"/>
                  </a:lnTo>
                  <a:lnTo>
                    <a:pt x="631" y="1055"/>
                  </a:lnTo>
                  <a:lnTo>
                    <a:pt x="626" y="1058"/>
                  </a:lnTo>
                  <a:lnTo>
                    <a:pt x="621" y="1060"/>
                  </a:lnTo>
                  <a:lnTo>
                    <a:pt x="617" y="1063"/>
                  </a:lnTo>
                  <a:lnTo>
                    <a:pt x="612" y="1063"/>
                  </a:lnTo>
                  <a:lnTo>
                    <a:pt x="609" y="1063"/>
                  </a:lnTo>
                  <a:lnTo>
                    <a:pt x="605" y="1062"/>
                  </a:lnTo>
                  <a:lnTo>
                    <a:pt x="602" y="1059"/>
                  </a:lnTo>
                  <a:lnTo>
                    <a:pt x="598" y="1056"/>
                  </a:lnTo>
                  <a:lnTo>
                    <a:pt x="593" y="1051"/>
                  </a:lnTo>
                  <a:lnTo>
                    <a:pt x="587" y="1047"/>
                  </a:lnTo>
                  <a:lnTo>
                    <a:pt x="580" y="1044"/>
                  </a:lnTo>
                  <a:lnTo>
                    <a:pt x="572" y="1041"/>
                  </a:lnTo>
                  <a:lnTo>
                    <a:pt x="564" y="1041"/>
                  </a:lnTo>
                  <a:lnTo>
                    <a:pt x="553" y="1041"/>
                  </a:lnTo>
                  <a:lnTo>
                    <a:pt x="543" y="1043"/>
                  </a:lnTo>
                  <a:lnTo>
                    <a:pt x="533" y="1045"/>
                  </a:lnTo>
                  <a:lnTo>
                    <a:pt x="522" y="1050"/>
                  </a:lnTo>
                  <a:lnTo>
                    <a:pt x="513" y="1055"/>
                  </a:lnTo>
                  <a:lnTo>
                    <a:pt x="504" y="1060"/>
                  </a:lnTo>
                  <a:lnTo>
                    <a:pt x="496" y="1068"/>
                  </a:lnTo>
                  <a:lnTo>
                    <a:pt x="489" y="1075"/>
                  </a:lnTo>
                  <a:lnTo>
                    <a:pt x="477" y="1089"/>
                  </a:lnTo>
                  <a:lnTo>
                    <a:pt x="470" y="1101"/>
                  </a:lnTo>
                  <a:lnTo>
                    <a:pt x="464" y="1110"/>
                  </a:lnTo>
                  <a:lnTo>
                    <a:pt x="457" y="1119"/>
                  </a:lnTo>
                  <a:lnTo>
                    <a:pt x="453" y="1121"/>
                  </a:lnTo>
                  <a:lnTo>
                    <a:pt x="450" y="1125"/>
                  </a:lnTo>
                  <a:lnTo>
                    <a:pt x="446" y="1126"/>
                  </a:lnTo>
                  <a:lnTo>
                    <a:pt x="442" y="1127"/>
                  </a:lnTo>
                  <a:lnTo>
                    <a:pt x="435" y="1128"/>
                  </a:lnTo>
                  <a:lnTo>
                    <a:pt x="428" y="1132"/>
                  </a:lnTo>
                  <a:lnTo>
                    <a:pt x="420" y="1137"/>
                  </a:lnTo>
                  <a:lnTo>
                    <a:pt x="410" y="1144"/>
                  </a:lnTo>
                  <a:lnTo>
                    <a:pt x="400" y="1156"/>
                  </a:lnTo>
                  <a:lnTo>
                    <a:pt x="390" y="1167"/>
                  </a:lnTo>
                  <a:lnTo>
                    <a:pt x="382" y="1181"/>
                  </a:lnTo>
                  <a:lnTo>
                    <a:pt x="378" y="1192"/>
                  </a:lnTo>
                  <a:lnTo>
                    <a:pt x="376" y="1197"/>
                  </a:lnTo>
                  <a:lnTo>
                    <a:pt x="375" y="1201"/>
                  </a:lnTo>
                  <a:lnTo>
                    <a:pt x="372" y="1203"/>
                  </a:lnTo>
                  <a:lnTo>
                    <a:pt x="370" y="1205"/>
                  </a:lnTo>
                  <a:lnTo>
                    <a:pt x="369" y="1205"/>
                  </a:lnTo>
                  <a:lnTo>
                    <a:pt x="366" y="1205"/>
                  </a:lnTo>
                  <a:lnTo>
                    <a:pt x="364" y="1204"/>
                  </a:lnTo>
                  <a:lnTo>
                    <a:pt x="363" y="1202"/>
                  </a:lnTo>
                  <a:lnTo>
                    <a:pt x="360" y="1197"/>
                  </a:lnTo>
                  <a:lnTo>
                    <a:pt x="358" y="1189"/>
                  </a:lnTo>
                  <a:lnTo>
                    <a:pt x="356" y="1181"/>
                  </a:lnTo>
                  <a:lnTo>
                    <a:pt x="356" y="1171"/>
                  </a:lnTo>
                  <a:lnTo>
                    <a:pt x="354" y="1163"/>
                  </a:lnTo>
                  <a:lnTo>
                    <a:pt x="352" y="1157"/>
                  </a:lnTo>
                  <a:lnTo>
                    <a:pt x="351" y="1154"/>
                  </a:lnTo>
                  <a:lnTo>
                    <a:pt x="349" y="1153"/>
                  </a:lnTo>
                  <a:lnTo>
                    <a:pt x="346" y="1152"/>
                  </a:lnTo>
                  <a:lnTo>
                    <a:pt x="344" y="1152"/>
                  </a:lnTo>
                  <a:lnTo>
                    <a:pt x="338" y="1153"/>
                  </a:lnTo>
                  <a:lnTo>
                    <a:pt x="332" y="1156"/>
                  </a:lnTo>
                  <a:lnTo>
                    <a:pt x="326" y="1162"/>
                  </a:lnTo>
                  <a:lnTo>
                    <a:pt x="319" y="1169"/>
                  </a:lnTo>
                  <a:lnTo>
                    <a:pt x="310" y="1176"/>
                  </a:lnTo>
                  <a:lnTo>
                    <a:pt x="303" y="1182"/>
                  </a:lnTo>
                  <a:lnTo>
                    <a:pt x="299" y="1184"/>
                  </a:lnTo>
                  <a:lnTo>
                    <a:pt x="295" y="1185"/>
                  </a:lnTo>
                  <a:lnTo>
                    <a:pt x="291" y="1185"/>
                  </a:lnTo>
                  <a:lnTo>
                    <a:pt x="287" y="1184"/>
                  </a:lnTo>
                  <a:lnTo>
                    <a:pt x="283" y="1183"/>
                  </a:lnTo>
                  <a:lnTo>
                    <a:pt x="280" y="1181"/>
                  </a:lnTo>
                  <a:lnTo>
                    <a:pt x="277" y="1178"/>
                  </a:lnTo>
                  <a:lnTo>
                    <a:pt x="275" y="1175"/>
                  </a:lnTo>
                  <a:lnTo>
                    <a:pt x="270" y="1166"/>
                  </a:lnTo>
                  <a:lnTo>
                    <a:pt x="264" y="1153"/>
                  </a:lnTo>
                  <a:lnTo>
                    <a:pt x="262" y="1147"/>
                  </a:lnTo>
                  <a:lnTo>
                    <a:pt x="257" y="1143"/>
                  </a:lnTo>
                  <a:lnTo>
                    <a:pt x="252" y="1139"/>
                  </a:lnTo>
                  <a:lnTo>
                    <a:pt x="247" y="1137"/>
                  </a:lnTo>
                  <a:lnTo>
                    <a:pt x="243" y="1135"/>
                  </a:lnTo>
                  <a:lnTo>
                    <a:pt x="238" y="1135"/>
                  </a:lnTo>
                  <a:lnTo>
                    <a:pt x="233" y="1135"/>
                  </a:lnTo>
                  <a:lnTo>
                    <a:pt x="228" y="1137"/>
                  </a:lnTo>
                  <a:lnTo>
                    <a:pt x="224" y="1140"/>
                  </a:lnTo>
                  <a:lnTo>
                    <a:pt x="219" y="1144"/>
                  </a:lnTo>
                  <a:lnTo>
                    <a:pt x="213" y="1150"/>
                  </a:lnTo>
                  <a:lnTo>
                    <a:pt x="208" y="1156"/>
                  </a:lnTo>
                  <a:lnTo>
                    <a:pt x="196" y="1171"/>
                  </a:lnTo>
                  <a:lnTo>
                    <a:pt x="186" y="1185"/>
                  </a:lnTo>
                  <a:lnTo>
                    <a:pt x="180" y="1192"/>
                  </a:lnTo>
                  <a:lnTo>
                    <a:pt x="174" y="1197"/>
                  </a:lnTo>
                  <a:lnTo>
                    <a:pt x="169" y="1202"/>
                  </a:lnTo>
                  <a:lnTo>
                    <a:pt x="164" y="1204"/>
                  </a:lnTo>
                  <a:lnTo>
                    <a:pt x="160" y="1207"/>
                  </a:lnTo>
                  <a:lnTo>
                    <a:pt x="155" y="1207"/>
                  </a:lnTo>
                  <a:lnTo>
                    <a:pt x="150" y="1207"/>
                  </a:lnTo>
                  <a:lnTo>
                    <a:pt x="146" y="1207"/>
                  </a:lnTo>
                  <a:lnTo>
                    <a:pt x="143" y="1205"/>
                  </a:lnTo>
                  <a:lnTo>
                    <a:pt x="138" y="1203"/>
                  </a:lnTo>
                  <a:lnTo>
                    <a:pt x="135" y="1200"/>
                  </a:lnTo>
                  <a:lnTo>
                    <a:pt x="131" y="1196"/>
                  </a:lnTo>
                  <a:lnTo>
                    <a:pt x="124" y="1189"/>
                  </a:lnTo>
                  <a:lnTo>
                    <a:pt x="119" y="1181"/>
                  </a:lnTo>
                  <a:lnTo>
                    <a:pt x="114" y="1173"/>
                  </a:lnTo>
                  <a:lnTo>
                    <a:pt x="110" y="1167"/>
                  </a:lnTo>
                  <a:lnTo>
                    <a:pt x="107" y="1165"/>
                  </a:lnTo>
                  <a:lnTo>
                    <a:pt x="105" y="1164"/>
                  </a:lnTo>
                  <a:lnTo>
                    <a:pt x="104" y="1164"/>
                  </a:lnTo>
                  <a:lnTo>
                    <a:pt x="101" y="1166"/>
                  </a:lnTo>
                  <a:lnTo>
                    <a:pt x="98" y="1173"/>
                  </a:lnTo>
                  <a:lnTo>
                    <a:pt x="95" y="1183"/>
                  </a:lnTo>
                  <a:lnTo>
                    <a:pt x="93" y="1192"/>
                  </a:lnTo>
                  <a:lnTo>
                    <a:pt x="88" y="1203"/>
                  </a:lnTo>
                  <a:lnTo>
                    <a:pt x="86" y="1208"/>
                  </a:lnTo>
                  <a:lnTo>
                    <a:pt x="83" y="1210"/>
                  </a:lnTo>
                  <a:lnTo>
                    <a:pt x="80" y="1211"/>
                  </a:lnTo>
                  <a:lnTo>
                    <a:pt x="75" y="1213"/>
                  </a:lnTo>
                  <a:lnTo>
                    <a:pt x="66" y="1211"/>
                  </a:lnTo>
                  <a:lnTo>
                    <a:pt x="53" y="1208"/>
                  </a:lnTo>
                  <a:lnTo>
                    <a:pt x="45" y="1208"/>
                  </a:lnTo>
                  <a:lnTo>
                    <a:pt x="39" y="1209"/>
                  </a:lnTo>
                  <a:lnTo>
                    <a:pt x="34" y="1211"/>
                  </a:lnTo>
                  <a:lnTo>
                    <a:pt x="29" y="1216"/>
                  </a:lnTo>
                  <a:lnTo>
                    <a:pt x="19" y="1226"/>
                  </a:lnTo>
                  <a:lnTo>
                    <a:pt x="13" y="1236"/>
                  </a:lnTo>
                  <a:lnTo>
                    <a:pt x="9" y="1245"/>
                  </a:lnTo>
                  <a:lnTo>
                    <a:pt x="7" y="1251"/>
                  </a:lnTo>
                  <a:lnTo>
                    <a:pt x="7" y="1254"/>
                  </a:lnTo>
                  <a:lnTo>
                    <a:pt x="9" y="1257"/>
                  </a:lnTo>
                  <a:lnTo>
                    <a:pt x="11" y="1259"/>
                  </a:lnTo>
                  <a:lnTo>
                    <a:pt x="14" y="1263"/>
                  </a:lnTo>
                  <a:lnTo>
                    <a:pt x="23" y="1268"/>
                  </a:lnTo>
                  <a:lnTo>
                    <a:pt x="34" y="1276"/>
                  </a:lnTo>
                  <a:lnTo>
                    <a:pt x="44" y="1284"/>
                  </a:lnTo>
                  <a:lnTo>
                    <a:pt x="54" y="1293"/>
                  </a:lnTo>
                  <a:lnTo>
                    <a:pt x="58" y="1298"/>
                  </a:lnTo>
                  <a:lnTo>
                    <a:pt x="61" y="1304"/>
                  </a:lnTo>
                  <a:lnTo>
                    <a:pt x="63" y="1309"/>
                  </a:lnTo>
                  <a:lnTo>
                    <a:pt x="66" y="1314"/>
                  </a:lnTo>
                  <a:lnTo>
                    <a:pt x="67" y="1327"/>
                  </a:lnTo>
                  <a:lnTo>
                    <a:pt x="68" y="1343"/>
                  </a:lnTo>
                  <a:lnTo>
                    <a:pt x="68" y="1353"/>
                  </a:lnTo>
                  <a:lnTo>
                    <a:pt x="67" y="1359"/>
                  </a:lnTo>
                  <a:lnTo>
                    <a:pt x="66" y="1365"/>
                  </a:lnTo>
                  <a:lnTo>
                    <a:pt x="64" y="1368"/>
                  </a:lnTo>
                  <a:lnTo>
                    <a:pt x="61" y="1374"/>
                  </a:lnTo>
                  <a:lnTo>
                    <a:pt x="56" y="1383"/>
                  </a:lnTo>
                  <a:lnTo>
                    <a:pt x="54" y="1386"/>
                  </a:lnTo>
                  <a:lnTo>
                    <a:pt x="54" y="1390"/>
                  </a:lnTo>
                  <a:lnTo>
                    <a:pt x="55" y="1392"/>
                  </a:lnTo>
                  <a:lnTo>
                    <a:pt x="56" y="1394"/>
                  </a:lnTo>
                  <a:lnTo>
                    <a:pt x="60" y="1402"/>
                  </a:lnTo>
                  <a:lnTo>
                    <a:pt x="63" y="1412"/>
                  </a:lnTo>
                  <a:lnTo>
                    <a:pt x="64" y="1419"/>
                  </a:lnTo>
                  <a:lnTo>
                    <a:pt x="64" y="1427"/>
                  </a:lnTo>
                  <a:lnTo>
                    <a:pt x="63" y="1435"/>
                  </a:lnTo>
                  <a:lnTo>
                    <a:pt x="62" y="1442"/>
                  </a:lnTo>
                  <a:lnTo>
                    <a:pt x="60" y="1449"/>
                  </a:lnTo>
                  <a:lnTo>
                    <a:pt x="57" y="1456"/>
                  </a:lnTo>
                  <a:lnTo>
                    <a:pt x="54" y="1462"/>
                  </a:lnTo>
                  <a:lnTo>
                    <a:pt x="49" y="1466"/>
                  </a:lnTo>
                  <a:lnTo>
                    <a:pt x="44" y="1469"/>
                  </a:lnTo>
                  <a:lnTo>
                    <a:pt x="38" y="1473"/>
                  </a:lnTo>
                  <a:lnTo>
                    <a:pt x="32" y="1475"/>
                  </a:lnTo>
                  <a:lnTo>
                    <a:pt x="25" y="1478"/>
                  </a:lnTo>
                  <a:lnTo>
                    <a:pt x="13" y="1480"/>
                  </a:lnTo>
                  <a:lnTo>
                    <a:pt x="4" y="1484"/>
                  </a:lnTo>
                  <a:lnTo>
                    <a:pt x="3" y="1486"/>
                  </a:lnTo>
                  <a:lnTo>
                    <a:pt x="0" y="1487"/>
                  </a:lnTo>
                  <a:lnTo>
                    <a:pt x="0" y="1490"/>
                  </a:lnTo>
                  <a:lnTo>
                    <a:pt x="0" y="1492"/>
                  </a:lnTo>
                  <a:lnTo>
                    <a:pt x="1" y="1497"/>
                  </a:lnTo>
                  <a:lnTo>
                    <a:pt x="6" y="1500"/>
                  </a:lnTo>
                  <a:lnTo>
                    <a:pt x="11" y="1505"/>
                  </a:lnTo>
                  <a:lnTo>
                    <a:pt x="17" y="1510"/>
                  </a:lnTo>
                  <a:lnTo>
                    <a:pt x="20" y="1517"/>
                  </a:lnTo>
                  <a:lnTo>
                    <a:pt x="25" y="1526"/>
                  </a:lnTo>
                  <a:lnTo>
                    <a:pt x="29" y="1536"/>
                  </a:lnTo>
                  <a:lnTo>
                    <a:pt x="32" y="1544"/>
                  </a:lnTo>
                  <a:lnTo>
                    <a:pt x="35" y="1547"/>
                  </a:lnTo>
                  <a:lnTo>
                    <a:pt x="37" y="1549"/>
                  </a:lnTo>
                  <a:lnTo>
                    <a:pt x="39" y="1550"/>
                  </a:lnTo>
                  <a:lnTo>
                    <a:pt x="42" y="1551"/>
                  </a:lnTo>
                  <a:lnTo>
                    <a:pt x="45" y="1550"/>
                  </a:lnTo>
                  <a:lnTo>
                    <a:pt x="50" y="1549"/>
                  </a:lnTo>
                  <a:lnTo>
                    <a:pt x="54" y="1545"/>
                  </a:lnTo>
                  <a:lnTo>
                    <a:pt x="58" y="1538"/>
                  </a:lnTo>
                  <a:lnTo>
                    <a:pt x="63" y="1528"/>
                  </a:lnTo>
                  <a:lnTo>
                    <a:pt x="67" y="1516"/>
                  </a:lnTo>
                  <a:lnTo>
                    <a:pt x="73" y="1505"/>
                  </a:lnTo>
                  <a:lnTo>
                    <a:pt x="78" y="1497"/>
                  </a:lnTo>
                  <a:lnTo>
                    <a:pt x="85" y="1492"/>
                  </a:lnTo>
                  <a:lnTo>
                    <a:pt x="93" y="1490"/>
                  </a:lnTo>
                  <a:lnTo>
                    <a:pt x="97" y="1488"/>
                  </a:lnTo>
                  <a:lnTo>
                    <a:pt x="99" y="1488"/>
                  </a:lnTo>
                  <a:lnTo>
                    <a:pt x="102" y="1490"/>
                  </a:lnTo>
                  <a:lnTo>
                    <a:pt x="104" y="1491"/>
                  </a:lnTo>
                  <a:lnTo>
                    <a:pt x="106" y="1497"/>
                  </a:lnTo>
                  <a:lnTo>
                    <a:pt x="106" y="1506"/>
                  </a:lnTo>
                  <a:lnTo>
                    <a:pt x="106" y="1519"/>
                  </a:lnTo>
                  <a:lnTo>
                    <a:pt x="106" y="1534"/>
                  </a:lnTo>
                  <a:lnTo>
                    <a:pt x="107" y="1542"/>
                  </a:lnTo>
                  <a:lnTo>
                    <a:pt x="110" y="1548"/>
                  </a:lnTo>
                  <a:lnTo>
                    <a:pt x="113" y="1553"/>
                  </a:lnTo>
                  <a:lnTo>
                    <a:pt x="118" y="1557"/>
                  </a:lnTo>
                  <a:lnTo>
                    <a:pt x="127" y="1564"/>
                  </a:lnTo>
                  <a:lnTo>
                    <a:pt x="138" y="1568"/>
                  </a:lnTo>
                  <a:lnTo>
                    <a:pt x="148" y="1570"/>
                  </a:lnTo>
                  <a:lnTo>
                    <a:pt x="157" y="1574"/>
                  </a:lnTo>
                  <a:lnTo>
                    <a:pt x="162" y="1575"/>
                  </a:lnTo>
                  <a:lnTo>
                    <a:pt x="165" y="1578"/>
                  </a:lnTo>
                  <a:lnTo>
                    <a:pt x="169" y="1580"/>
                  </a:lnTo>
                  <a:lnTo>
                    <a:pt x="173" y="1583"/>
                  </a:lnTo>
                  <a:lnTo>
                    <a:pt x="179" y="1594"/>
                  </a:lnTo>
                  <a:lnTo>
                    <a:pt x="186" y="1610"/>
                  </a:lnTo>
                  <a:lnTo>
                    <a:pt x="188" y="1618"/>
                  </a:lnTo>
                  <a:lnTo>
                    <a:pt x="189" y="1626"/>
                  </a:lnTo>
                  <a:lnTo>
                    <a:pt x="189" y="1633"/>
                  </a:lnTo>
                  <a:lnTo>
                    <a:pt x="188" y="1639"/>
                  </a:lnTo>
                  <a:lnTo>
                    <a:pt x="186" y="1644"/>
                  </a:lnTo>
                  <a:lnTo>
                    <a:pt x="184" y="1649"/>
                  </a:lnTo>
                  <a:lnTo>
                    <a:pt x="184" y="1652"/>
                  </a:lnTo>
                  <a:lnTo>
                    <a:pt x="186" y="1657"/>
                  </a:lnTo>
                  <a:lnTo>
                    <a:pt x="189" y="1664"/>
                  </a:lnTo>
                  <a:lnTo>
                    <a:pt x="195" y="1671"/>
                  </a:lnTo>
                  <a:lnTo>
                    <a:pt x="198" y="1675"/>
                  </a:lnTo>
                  <a:lnTo>
                    <a:pt x="199" y="1679"/>
                  </a:lnTo>
                  <a:lnTo>
                    <a:pt x="200" y="1682"/>
                  </a:lnTo>
                  <a:lnTo>
                    <a:pt x="201" y="1686"/>
                  </a:lnTo>
                  <a:lnTo>
                    <a:pt x="200" y="1695"/>
                  </a:lnTo>
                  <a:lnTo>
                    <a:pt x="199" y="1706"/>
                  </a:lnTo>
                  <a:lnTo>
                    <a:pt x="198" y="1711"/>
                  </a:lnTo>
                  <a:lnTo>
                    <a:pt x="199" y="1714"/>
                  </a:lnTo>
                  <a:lnTo>
                    <a:pt x="201" y="1717"/>
                  </a:lnTo>
                  <a:lnTo>
                    <a:pt x="204" y="1719"/>
                  </a:lnTo>
                  <a:lnTo>
                    <a:pt x="206" y="1719"/>
                  </a:lnTo>
                  <a:lnTo>
                    <a:pt x="209" y="1719"/>
                  </a:lnTo>
                  <a:lnTo>
                    <a:pt x="213" y="1718"/>
                  </a:lnTo>
                  <a:lnTo>
                    <a:pt x="217" y="1717"/>
                  </a:lnTo>
                  <a:lnTo>
                    <a:pt x="224" y="1712"/>
                  </a:lnTo>
                  <a:lnTo>
                    <a:pt x="231" y="1707"/>
                  </a:lnTo>
                  <a:lnTo>
                    <a:pt x="238" y="1700"/>
                  </a:lnTo>
                  <a:lnTo>
                    <a:pt x="243" y="1694"/>
                  </a:lnTo>
                  <a:lnTo>
                    <a:pt x="247" y="1688"/>
                  </a:lnTo>
                  <a:lnTo>
                    <a:pt x="251" y="1685"/>
                  </a:lnTo>
                  <a:lnTo>
                    <a:pt x="252" y="1685"/>
                  </a:lnTo>
                  <a:lnTo>
                    <a:pt x="255" y="1686"/>
                  </a:lnTo>
                  <a:lnTo>
                    <a:pt x="257" y="1687"/>
                  </a:lnTo>
                  <a:lnTo>
                    <a:pt x="259" y="1689"/>
                  </a:lnTo>
                  <a:lnTo>
                    <a:pt x="263" y="1694"/>
                  </a:lnTo>
                  <a:lnTo>
                    <a:pt x="265" y="1699"/>
                  </a:lnTo>
                  <a:lnTo>
                    <a:pt x="267" y="1704"/>
                  </a:lnTo>
                  <a:lnTo>
                    <a:pt x="269" y="1709"/>
                  </a:lnTo>
                  <a:lnTo>
                    <a:pt x="271" y="1724"/>
                  </a:lnTo>
                  <a:lnTo>
                    <a:pt x="272" y="1739"/>
                  </a:lnTo>
                  <a:lnTo>
                    <a:pt x="274" y="1756"/>
                  </a:lnTo>
                  <a:lnTo>
                    <a:pt x="276" y="1770"/>
                  </a:lnTo>
                  <a:lnTo>
                    <a:pt x="277" y="1776"/>
                  </a:lnTo>
                  <a:lnTo>
                    <a:pt x="281" y="1782"/>
                  </a:lnTo>
                  <a:lnTo>
                    <a:pt x="284" y="1788"/>
                  </a:lnTo>
                  <a:lnTo>
                    <a:pt x="289" y="1793"/>
                  </a:lnTo>
                  <a:lnTo>
                    <a:pt x="300" y="1801"/>
                  </a:lnTo>
                  <a:lnTo>
                    <a:pt x="309" y="1805"/>
                  </a:lnTo>
                  <a:lnTo>
                    <a:pt x="314" y="1807"/>
                  </a:lnTo>
                  <a:lnTo>
                    <a:pt x="318" y="1808"/>
                  </a:lnTo>
                  <a:lnTo>
                    <a:pt x="320" y="1808"/>
                  </a:lnTo>
                  <a:lnTo>
                    <a:pt x="321" y="1807"/>
                  </a:lnTo>
                  <a:lnTo>
                    <a:pt x="322" y="1806"/>
                  </a:lnTo>
                  <a:lnTo>
                    <a:pt x="324" y="1803"/>
                  </a:lnTo>
                  <a:lnTo>
                    <a:pt x="327" y="1794"/>
                  </a:lnTo>
                  <a:lnTo>
                    <a:pt x="331" y="1789"/>
                  </a:lnTo>
                  <a:lnTo>
                    <a:pt x="333" y="1786"/>
                  </a:lnTo>
                  <a:lnTo>
                    <a:pt x="335" y="1783"/>
                  </a:lnTo>
                  <a:lnTo>
                    <a:pt x="337" y="1778"/>
                  </a:lnTo>
                  <a:lnTo>
                    <a:pt x="337" y="1772"/>
                  </a:lnTo>
                  <a:lnTo>
                    <a:pt x="338" y="1768"/>
                  </a:lnTo>
                  <a:lnTo>
                    <a:pt x="339" y="1764"/>
                  </a:lnTo>
                  <a:lnTo>
                    <a:pt x="340" y="1761"/>
                  </a:lnTo>
                  <a:lnTo>
                    <a:pt x="343" y="1758"/>
                  </a:lnTo>
                  <a:lnTo>
                    <a:pt x="346" y="1756"/>
                  </a:lnTo>
                  <a:lnTo>
                    <a:pt x="351" y="1755"/>
                  </a:lnTo>
                  <a:lnTo>
                    <a:pt x="354" y="1753"/>
                  </a:lnTo>
                  <a:lnTo>
                    <a:pt x="359" y="1751"/>
                  </a:lnTo>
                  <a:lnTo>
                    <a:pt x="362" y="1747"/>
                  </a:lnTo>
                  <a:lnTo>
                    <a:pt x="364" y="1743"/>
                  </a:lnTo>
                  <a:lnTo>
                    <a:pt x="362" y="1734"/>
                  </a:lnTo>
                  <a:lnTo>
                    <a:pt x="359" y="1724"/>
                  </a:lnTo>
                  <a:lnTo>
                    <a:pt x="358" y="1718"/>
                  </a:lnTo>
                  <a:lnTo>
                    <a:pt x="358" y="1712"/>
                  </a:lnTo>
                  <a:lnTo>
                    <a:pt x="359" y="1706"/>
                  </a:lnTo>
                  <a:lnTo>
                    <a:pt x="362" y="1701"/>
                  </a:lnTo>
                  <a:lnTo>
                    <a:pt x="370" y="1695"/>
                  </a:lnTo>
                  <a:lnTo>
                    <a:pt x="376" y="1692"/>
                  </a:lnTo>
                  <a:lnTo>
                    <a:pt x="381" y="1689"/>
                  </a:lnTo>
                  <a:lnTo>
                    <a:pt x="383" y="1687"/>
                  </a:lnTo>
                  <a:lnTo>
                    <a:pt x="385" y="1685"/>
                  </a:lnTo>
                  <a:lnTo>
                    <a:pt x="387" y="1682"/>
                  </a:lnTo>
                  <a:lnTo>
                    <a:pt x="387" y="1676"/>
                  </a:lnTo>
                  <a:lnTo>
                    <a:pt x="387" y="1668"/>
                  </a:lnTo>
                  <a:lnTo>
                    <a:pt x="387" y="1662"/>
                  </a:lnTo>
                  <a:lnTo>
                    <a:pt x="387" y="1655"/>
                  </a:lnTo>
                  <a:lnTo>
                    <a:pt x="388" y="1649"/>
                  </a:lnTo>
                  <a:lnTo>
                    <a:pt x="390" y="1644"/>
                  </a:lnTo>
                  <a:lnTo>
                    <a:pt x="396" y="1635"/>
                  </a:lnTo>
                  <a:lnTo>
                    <a:pt x="403" y="1623"/>
                  </a:lnTo>
                  <a:lnTo>
                    <a:pt x="410" y="1611"/>
                  </a:lnTo>
                  <a:lnTo>
                    <a:pt x="416" y="1602"/>
                  </a:lnTo>
                  <a:lnTo>
                    <a:pt x="421" y="1597"/>
                  </a:lnTo>
                  <a:lnTo>
                    <a:pt x="427" y="1591"/>
                  </a:lnTo>
                  <a:lnTo>
                    <a:pt x="434" y="1586"/>
                  </a:lnTo>
                  <a:lnTo>
                    <a:pt x="441" y="1583"/>
                  </a:lnTo>
                  <a:lnTo>
                    <a:pt x="456" y="1582"/>
                  </a:lnTo>
                  <a:lnTo>
                    <a:pt x="469" y="1582"/>
                  </a:lnTo>
                  <a:lnTo>
                    <a:pt x="478" y="1585"/>
                  </a:lnTo>
                  <a:lnTo>
                    <a:pt x="484" y="1586"/>
                  </a:lnTo>
                  <a:lnTo>
                    <a:pt x="485" y="1586"/>
                  </a:lnTo>
                  <a:lnTo>
                    <a:pt x="488" y="1585"/>
                  </a:lnTo>
                  <a:lnTo>
                    <a:pt x="491" y="1582"/>
                  </a:lnTo>
                  <a:lnTo>
                    <a:pt x="494" y="1580"/>
                  </a:lnTo>
                  <a:lnTo>
                    <a:pt x="497" y="1576"/>
                  </a:lnTo>
                  <a:lnTo>
                    <a:pt x="500" y="1572"/>
                  </a:lnTo>
                  <a:lnTo>
                    <a:pt x="503" y="1566"/>
                  </a:lnTo>
                  <a:lnTo>
                    <a:pt x="504" y="1560"/>
                  </a:lnTo>
                  <a:lnTo>
                    <a:pt x="507" y="1553"/>
                  </a:lnTo>
                  <a:lnTo>
                    <a:pt x="509" y="1547"/>
                  </a:lnTo>
                  <a:lnTo>
                    <a:pt x="513" y="1541"/>
                  </a:lnTo>
                  <a:lnTo>
                    <a:pt x="517" y="1536"/>
                  </a:lnTo>
                  <a:lnTo>
                    <a:pt x="523" y="1531"/>
                  </a:lnTo>
                  <a:lnTo>
                    <a:pt x="532" y="1528"/>
                  </a:lnTo>
                  <a:lnTo>
                    <a:pt x="541" y="1525"/>
                  </a:lnTo>
                  <a:lnTo>
                    <a:pt x="553" y="1523"/>
                  </a:lnTo>
                  <a:lnTo>
                    <a:pt x="576" y="1523"/>
                  </a:lnTo>
                  <a:lnTo>
                    <a:pt x="593" y="1524"/>
                  </a:lnTo>
                  <a:lnTo>
                    <a:pt x="602" y="1525"/>
                  </a:lnTo>
                  <a:lnTo>
                    <a:pt x="609" y="1525"/>
                  </a:lnTo>
                  <a:lnTo>
                    <a:pt x="616" y="1524"/>
                  </a:lnTo>
                  <a:lnTo>
                    <a:pt x="624" y="1523"/>
                  </a:lnTo>
                  <a:lnTo>
                    <a:pt x="639" y="1518"/>
                  </a:lnTo>
                  <a:lnTo>
                    <a:pt x="652" y="1517"/>
                  </a:lnTo>
                  <a:lnTo>
                    <a:pt x="659" y="1518"/>
                  </a:lnTo>
                  <a:lnTo>
                    <a:pt x="666" y="1520"/>
                  </a:lnTo>
                  <a:lnTo>
                    <a:pt x="672" y="1524"/>
                  </a:lnTo>
                  <a:lnTo>
                    <a:pt x="679" y="1530"/>
                  </a:lnTo>
                  <a:lnTo>
                    <a:pt x="698" y="1550"/>
                  </a:lnTo>
                  <a:lnTo>
                    <a:pt x="709" y="1564"/>
                  </a:lnTo>
                  <a:lnTo>
                    <a:pt x="712" y="1569"/>
                  </a:lnTo>
                  <a:lnTo>
                    <a:pt x="718" y="1572"/>
                  </a:lnTo>
                  <a:lnTo>
                    <a:pt x="724" y="1572"/>
                  </a:lnTo>
                  <a:lnTo>
                    <a:pt x="731" y="1572"/>
                  </a:lnTo>
                  <a:lnTo>
                    <a:pt x="736" y="1575"/>
                  </a:lnTo>
                  <a:lnTo>
                    <a:pt x="742" y="1578"/>
                  </a:lnTo>
                  <a:lnTo>
                    <a:pt x="747" y="1576"/>
                  </a:lnTo>
                  <a:lnTo>
                    <a:pt x="750" y="1575"/>
                  </a:lnTo>
                  <a:lnTo>
                    <a:pt x="753" y="1572"/>
                  </a:lnTo>
                  <a:lnTo>
                    <a:pt x="757" y="1567"/>
                  </a:lnTo>
                  <a:lnTo>
                    <a:pt x="761" y="1561"/>
                  </a:lnTo>
                  <a:lnTo>
                    <a:pt x="766" y="1557"/>
                  </a:lnTo>
                  <a:lnTo>
                    <a:pt x="772" y="1555"/>
                  </a:lnTo>
                  <a:lnTo>
                    <a:pt x="778" y="1554"/>
                  </a:lnTo>
                  <a:lnTo>
                    <a:pt x="786" y="1553"/>
                  </a:lnTo>
                  <a:lnTo>
                    <a:pt x="796" y="1551"/>
                  </a:lnTo>
                  <a:lnTo>
                    <a:pt x="805" y="1550"/>
                  </a:lnTo>
                  <a:lnTo>
                    <a:pt x="815" y="1547"/>
                  </a:lnTo>
                  <a:lnTo>
                    <a:pt x="820" y="1544"/>
                  </a:lnTo>
                  <a:lnTo>
                    <a:pt x="825" y="1542"/>
                  </a:lnTo>
                  <a:lnTo>
                    <a:pt x="829" y="1537"/>
                  </a:lnTo>
                  <a:lnTo>
                    <a:pt x="832" y="1532"/>
                  </a:lnTo>
                  <a:lnTo>
                    <a:pt x="835" y="1528"/>
                  </a:lnTo>
                  <a:lnTo>
                    <a:pt x="836" y="1523"/>
                  </a:lnTo>
                  <a:lnTo>
                    <a:pt x="837" y="1518"/>
                  </a:lnTo>
                  <a:lnTo>
                    <a:pt x="836" y="1513"/>
                  </a:lnTo>
                  <a:lnTo>
                    <a:pt x="835" y="1509"/>
                  </a:lnTo>
                  <a:lnTo>
                    <a:pt x="832" y="1504"/>
                  </a:lnTo>
                  <a:lnTo>
                    <a:pt x="830" y="1499"/>
                  </a:lnTo>
                  <a:lnTo>
                    <a:pt x="826" y="1496"/>
                  </a:lnTo>
                  <a:lnTo>
                    <a:pt x="818" y="1487"/>
                  </a:lnTo>
                  <a:lnTo>
                    <a:pt x="809" y="1480"/>
                  </a:lnTo>
                  <a:lnTo>
                    <a:pt x="799" y="1473"/>
                  </a:lnTo>
                  <a:lnTo>
                    <a:pt x="791" y="1466"/>
                  </a:lnTo>
                  <a:lnTo>
                    <a:pt x="785" y="1459"/>
                  </a:lnTo>
                  <a:lnTo>
                    <a:pt x="781" y="1452"/>
                  </a:lnTo>
                  <a:lnTo>
                    <a:pt x="780" y="1448"/>
                  </a:lnTo>
                  <a:lnTo>
                    <a:pt x="780" y="1444"/>
                  </a:lnTo>
                  <a:lnTo>
                    <a:pt x="781" y="1441"/>
                  </a:lnTo>
                  <a:lnTo>
                    <a:pt x="782" y="1438"/>
                  </a:lnTo>
                  <a:lnTo>
                    <a:pt x="787" y="1434"/>
                  </a:lnTo>
                  <a:lnTo>
                    <a:pt x="792" y="1431"/>
                  </a:lnTo>
                  <a:lnTo>
                    <a:pt x="794" y="1430"/>
                  </a:lnTo>
                  <a:lnTo>
                    <a:pt x="793" y="1428"/>
                  </a:lnTo>
                  <a:lnTo>
                    <a:pt x="792" y="1424"/>
                  </a:lnTo>
                  <a:lnTo>
                    <a:pt x="790" y="1421"/>
                  </a:lnTo>
                  <a:lnTo>
                    <a:pt x="784" y="1412"/>
                  </a:lnTo>
                  <a:lnTo>
                    <a:pt x="778" y="1405"/>
                  </a:lnTo>
                  <a:lnTo>
                    <a:pt x="776" y="1402"/>
                  </a:lnTo>
                  <a:lnTo>
                    <a:pt x="776" y="1398"/>
                  </a:lnTo>
                  <a:lnTo>
                    <a:pt x="776" y="1394"/>
                  </a:lnTo>
                  <a:lnTo>
                    <a:pt x="778" y="1392"/>
                  </a:lnTo>
                  <a:lnTo>
                    <a:pt x="782" y="1386"/>
                  </a:lnTo>
                  <a:lnTo>
                    <a:pt x="791" y="1380"/>
                  </a:lnTo>
                  <a:lnTo>
                    <a:pt x="797" y="1378"/>
                  </a:lnTo>
                  <a:lnTo>
                    <a:pt x="803" y="1377"/>
                  </a:lnTo>
                  <a:lnTo>
                    <a:pt x="811" y="1375"/>
                  </a:lnTo>
                  <a:lnTo>
                    <a:pt x="818" y="1377"/>
                  </a:lnTo>
                  <a:lnTo>
                    <a:pt x="826" y="1378"/>
                  </a:lnTo>
                  <a:lnTo>
                    <a:pt x="835" y="1380"/>
                  </a:lnTo>
                  <a:lnTo>
                    <a:pt x="842" y="1383"/>
                  </a:lnTo>
                  <a:lnTo>
                    <a:pt x="848" y="1386"/>
                  </a:lnTo>
                  <a:lnTo>
                    <a:pt x="853" y="1390"/>
                  </a:lnTo>
                  <a:lnTo>
                    <a:pt x="857" y="1392"/>
                  </a:lnTo>
                  <a:lnTo>
                    <a:pt x="863" y="1394"/>
                  </a:lnTo>
                  <a:lnTo>
                    <a:pt x="868" y="1394"/>
                  </a:lnTo>
                  <a:lnTo>
                    <a:pt x="872" y="1394"/>
                  </a:lnTo>
                  <a:lnTo>
                    <a:pt x="875" y="1393"/>
                  </a:lnTo>
                  <a:lnTo>
                    <a:pt x="878" y="1391"/>
                  </a:lnTo>
                  <a:lnTo>
                    <a:pt x="879" y="1386"/>
                  </a:lnTo>
                  <a:lnTo>
                    <a:pt x="881" y="1378"/>
                  </a:lnTo>
                  <a:lnTo>
                    <a:pt x="882" y="1370"/>
                  </a:lnTo>
                  <a:lnTo>
                    <a:pt x="885" y="1367"/>
                  </a:lnTo>
                  <a:lnTo>
                    <a:pt x="887" y="1365"/>
                  </a:lnTo>
                  <a:lnTo>
                    <a:pt x="891" y="1362"/>
                  </a:lnTo>
                  <a:lnTo>
                    <a:pt x="895" y="1361"/>
                  </a:lnTo>
                  <a:lnTo>
                    <a:pt x="908" y="1360"/>
                  </a:lnTo>
                  <a:lnTo>
                    <a:pt x="922" y="1360"/>
                  </a:lnTo>
                  <a:lnTo>
                    <a:pt x="929" y="1361"/>
                  </a:lnTo>
                  <a:lnTo>
                    <a:pt x="933" y="1362"/>
                  </a:lnTo>
                  <a:lnTo>
                    <a:pt x="938" y="1365"/>
                  </a:lnTo>
                  <a:lnTo>
                    <a:pt x="939" y="1367"/>
                  </a:lnTo>
                  <a:lnTo>
                    <a:pt x="943" y="1375"/>
                  </a:lnTo>
                  <a:lnTo>
                    <a:pt x="945" y="1385"/>
                  </a:lnTo>
                  <a:lnTo>
                    <a:pt x="948" y="1389"/>
                  </a:lnTo>
                  <a:lnTo>
                    <a:pt x="950" y="1392"/>
                  </a:lnTo>
                  <a:lnTo>
                    <a:pt x="952" y="1394"/>
                  </a:lnTo>
                  <a:lnTo>
                    <a:pt x="955" y="1396"/>
                  </a:lnTo>
                  <a:lnTo>
                    <a:pt x="967" y="1394"/>
                  </a:lnTo>
                  <a:lnTo>
                    <a:pt x="983" y="1394"/>
                  </a:lnTo>
                  <a:lnTo>
                    <a:pt x="1004" y="1394"/>
                  </a:lnTo>
                  <a:lnTo>
                    <a:pt x="1023" y="1394"/>
                  </a:lnTo>
                  <a:lnTo>
                    <a:pt x="1036" y="1396"/>
                  </a:lnTo>
                  <a:lnTo>
                    <a:pt x="1050" y="1398"/>
                  </a:lnTo>
                  <a:lnTo>
                    <a:pt x="1064" y="1403"/>
                  </a:lnTo>
                  <a:lnTo>
                    <a:pt x="1077" y="1410"/>
                  </a:lnTo>
                  <a:lnTo>
                    <a:pt x="1081" y="1412"/>
                  </a:lnTo>
                  <a:lnTo>
                    <a:pt x="1084" y="1415"/>
                  </a:lnTo>
                  <a:lnTo>
                    <a:pt x="1088" y="1418"/>
                  </a:lnTo>
                  <a:lnTo>
                    <a:pt x="1090" y="1424"/>
                  </a:lnTo>
                  <a:lnTo>
                    <a:pt x="1093" y="1429"/>
                  </a:lnTo>
                  <a:lnTo>
                    <a:pt x="1096" y="1434"/>
                  </a:lnTo>
                  <a:lnTo>
                    <a:pt x="1099" y="1437"/>
                  </a:lnTo>
                  <a:lnTo>
                    <a:pt x="1101" y="1438"/>
                  </a:lnTo>
                  <a:lnTo>
                    <a:pt x="1106" y="1440"/>
                  </a:lnTo>
                  <a:lnTo>
                    <a:pt x="1109" y="1442"/>
                  </a:lnTo>
                  <a:lnTo>
                    <a:pt x="1111" y="1447"/>
                  </a:lnTo>
                  <a:lnTo>
                    <a:pt x="1113" y="1450"/>
                  </a:lnTo>
                  <a:lnTo>
                    <a:pt x="1115" y="1454"/>
                  </a:lnTo>
                  <a:lnTo>
                    <a:pt x="1120" y="1455"/>
                  </a:lnTo>
                  <a:lnTo>
                    <a:pt x="1125" y="1455"/>
                  </a:lnTo>
                  <a:lnTo>
                    <a:pt x="1128" y="1453"/>
                  </a:lnTo>
                  <a:lnTo>
                    <a:pt x="1132" y="1450"/>
                  </a:lnTo>
                  <a:lnTo>
                    <a:pt x="1135" y="1448"/>
                  </a:lnTo>
                  <a:lnTo>
                    <a:pt x="1140" y="1448"/>
                  </a:lnTo>
                  <a:lnTo>
                    <a:pt x="1146" y="1450"/>
                  </a:lnTo>
                  <a:lnTo>
                    <a:pt x="1162" y="1457"/>
                  </a:lnTo>
                  <a:lnTo>
                    <a:pt x="1177" y="1462"/>
                  </a:lnTo>
                  <a:lnTo>
                    <a:pt x="1191" y="1462"/>
                  </a:lnTo>
                  <a:lnTo>
                    <a:pt x="1208" y="1461"/>
                  </a:lnTo>
                  <a:lnTo>
                    <a:pt x="1226" y="1460"/>
                  </a:lnTo>
                  <a:lnTo>
                    <a:pt x="1242" y="1459"/>
                  </a:lnTo>
                  <a:lnTo>
                    <a:pt x="1250" y="1459"/>
                  </a:lnTo>
                  <a:lnTo>
                    <a:pt x="1256" y="1460"/>
                  </a:lnTo>
                  <a:lnTo>
                    <a:pt x="1261" y="1462"/>
                  </a:lnTo>
                  <a:lnTo>
                    <a:pt x="1267" y="1465"/>
                  </a:lnTo>
                  <a:lnTo>
                    <a:pt x="1278" y="1471"/>
                  </a:lnTo>
                  <a:lnTo>
                    <a:pt x="1290" y="1476"/>
                  </a:lnTo>
                  <a:lnTo>
                    <a:pt x="1303" y="1485"/>
                  </a:lnTo>
                  <a:lnTo>
                    <a:pt x="1317" y="1493"/>
                  </a:lnTo>
                  <a:lnTo>
                    <a:pt x="1329" y="1501"/>
                  </a:lnTo>
                  <a:lnTo>
                    <a:pt x="1339" y="1510"/>
                  </a:lnTo>
                  <a:lnTo>
                    <a:pt x="1345" y="1516"/>
                  </a:lnTo>
                  <a:lnTo>
                    <a:pt x="1349" y="1519"/>
                  </a:lnTo>
                  <a:lnTo>
                    <a:pt x="1354" y="1522"/>
                  </a:lnTo>
                  <a:lnTo>
                    <a:pt x="1358" y="1522"/>
                  </a:lnTo>
                  <a:lnTo>
                    <a:pt x="1360" y="1523"/>
                  </a:lnTo>
                  <a:lnTo>
                    <a:pt x="1363" y="1523"/>
                  </a:lnTo>
                  <a:lnTo>
                    <a:pt x="1364" y="1525"/>
                  </a:lnTo>
                  <a:lnTo>
                    <a:pt x="1365" y="1528"/>
                  </a:lnTo>
                  <a:lnTo>
                    <a:pt x="1367" y="1534"/>
                  </a:lnTo>
                  <a:lnTo>
                    <a:pt x="1371" y="1542"/>
                  </a:lnTo>
                  <a:lnTo>
                    <a:pt x="1373" y="1549"/>
                  </a:lnTo>
                  <a:lnTo>
                    <a:pt x="1377" y="1555"/>
                  </a:lnTo>
                  <a:lnTo>
                    <a:pt x="1378" y="1557"/>
                  </a:lnTo>
                  <a:lnTo>
                    <a:pt x="1380" y="1559"/>
                  </a:lnTo>
                  <a:lnTo>
                    <a:pt x="1384" y="1560"/>
                  </a:lnTo>
                  <a:lnTo>
                    <a:pt x="1388" y="1560"/>
                  </a:lnTo>
                  <a:lnTo>
                    <a:pt x="1393" y="1561"/>
                  </a:lnTo>
                  <a:lnTo>
                    <a:pt x="1397" y="1563"/>
                  </a:lnTo>
                  <a:lnTo>
                    <a:pt x="1401" y="1567"/>
                  </a:lnTo>
                  <a:lnTo>
                    <a:pt x="1404" y="1572"/>
                  </a:lnTo>
                  <a:lnTo>
                    <a:pt x="1405" y="1574"/>
                  </a:lnTo>
                  <a:lnTo>
                    <a:pt x="1408" y="1575"/>
                  </a:lnTo>
                  <a:lnTo>
                    <a:pt x="1410" y="1576"/>
                  </a:lnTo>
                  <a:lnTo>
                    <a:pt x="1412" y="1576"/>
                  </a:lnTo>
                  <a:lnTo>
                    <a:pt x="1418" y="1575"/>
                  </a:lnTo>
                  <a:lnTo>
                    <a:pt x="1423" y="1572"/>
                  </a:lnTo>
                  <a:lnTo>
                    <a:pt x="1426" y="1569"/>
                  </a:lnTo>
                  <a:lnTo>
                    <a:pt x="1428" y="1567"/>
                  </a:lnTo>
                  <a:lnTo>
                    <a:pt x="1431" y="1566"/>
                  </a:lnTo>
                  <a:lnTo>
                    <a:pt x="1435" y="1564"/>
                  </a:lnTo>
                  <a:lnTo>
                    <a:pt x="1439" y="1566"/>
                  </a:lnTo>
                  <a:lnTo>
                    <a:pt x="1441" y="1567"/>
                  </a:lnTo>
                  <a:lnTo>
                    <a:pt x="1445" y="1572"/>
                  </a:lnTo>
                  <a:lnTo>
                    <a:pt x="1448" y="1578"/>
                  </a:lnTo>
                  <a:lnTo>
                    <a:pt x="1453" y="1589"/>
                  </a:lnTo>
                  <a:lnTo>
                    <a:pt x="1455" y="1600"/>
                  </a:lnTo>
                  <a:lnTo>
                    <a:pt x="1456" y="1608"/>
                  </a:lnTo>
                  <a:lnTo>
                    <a:pt x="1456" y="1617"/>
                  </a:lnTo>
                  <a:lnTo>
                    <a:pt x="1456" y="1620"/>
                  </a:lnTo>
                  <a:lnTo>
                    <a:pt x="1458" y="1622"/>
                  </a:lnTo>
                  <a:lnTo>
                    <a:pt x="1460" y="1623"/>
                  </a:lnTo>
                  <a:lnTo>
                    <a:pt x="1464" y="1623"/>
                  </a:lnTo>
                  <a:lnTo>
                    <a:pt x="1472" y="1619"/>
                  </a:lnTo>
                  <a:lnTo>
                    <a:pt x="1481" y="1613"/>
                  </a:lnTo>
                  <a:lnTo>
                    <a:pt x="1490" y="1606"/>
                  </a:lnTo>
                  <a:lnTo>
                    <a:pt x="1497" y="1598"/>
                  </a:lnTo>
                  <a:lnTo>
                    <a:pt x="1504" y="1589"/>
                  </a:lnTo>
                  <a:lnTo>
                    <a:pt x="1509" y="1582"/>
                  </a:lnTo>
                  <a:lnTo>
                    <a:pt x="1512" y="1579"/>
                  </a:lnTo>
                  <a:lnTo>
                    <a:pt x="1516" y="1576"/>
                  </a:lnTo>
                  <a:lnTo>
                    <a:pt x="1521" y="1574"/>
                  </a:lnTo>
                  <a:lnTo>
                    <a:pt x="1527" y="1573"/>
                  </a:lnTo>
                  <a:lnTo>
                    <a:pt x="1540" y="1573"/>
                  </a:lnTo>
                  <a:lnTo>
                    <a:pt x="1553" y="1575"/>
                  </a:lnTo>
                  <a:lnTo>
                    <a:pt x="1566" y="1578"/>
                  </a:lnTo>
                  <a:lnTo>
                    <a:pt x="1575" y="1581"/>
                  </a:lnTo>
                  <a:lnTo>
                    <a:pt x="1585" y="1585"/>
                  </a:lnTo>
                  <a:lnTo>
                    <a:pt x="1592" y="1588"/>
                  </a:lnTo>
                  <a:lnTo>
                    <a:pt x="1596" y="1589"/>
                  </a:lnTo>
                  <a:lnTo>
                    <a:pt x="1598" y="1589"/>
                  </a:lnTo>
                  <a:lnTo>
                    <a:pt x="1600" y="1589"/>
                  </a:lnTo>
                  <a:lnTo>
                    <a:pt x="1603" y="1588"/>
                  </a:lnTo>
                  <a:lnTo>
                    <a:pt x="1606" y="1583"/>
                  </a:lnTo>
                  <a:lnTo>
                    <a:pt x="1612" y="1575"/>
                  </a:lnTo>
                  <a:lnTo>
                    <a:pt x="1628" y="1561"/>
                  </a:lnTo>
                  <a:lnTo>
                    <a:pt x="1642" y="1547"/>
                  </a:lnTo>
                  <a:lnTo>
                    <a:pt x="1644" y="1542"/>
                  </a:lnTo>
                  <a:lnTo>
                    <a:pt x="1647" y="1537"/>
                  </a:lnTo>
                  <a:lnTo>
                    <a:pt x="1648" y="1534"/>
                  </a:lnTo>
                  <a:lnTo>
                    <a:pt x="1649" y="1529"/>
                  </a:lnTo>
                  <a:lnTo>
                    <a:pt x="1649" y="1522"/>
                  </a:lnTo>
                  <a:lnTo>
                    <a:pt x="1650" y="1516"/>
                  </a:lnTo>
                  <a:lnTo>
                    <a:pt x="1654" y="1511"/>
                  </a:lnTo>
                  <a:lnTo>
                    <a:pt x="1661" y="1506"/>
                  </a:lnTo>
                  <a:lnTo>
                    <a:pt x="1664" y="1503"/>
                  </a:lnTo>
                  <a:lnTo>
                    <a:pt x="1669" y="1500"/>
                  </a:lnTo>
                  <a:lnTo>
                    <a:pt x="1674" y="1500"/>
                  </a:lnTo>
                  <a:lnTo>
                    <a:pt x="1678" y="1501"/>
                  </a:lnTo>
                  <a:lnTo>
                    <a:pt x="1680" y="1505"/>
                  </a:lnTo>
                  <a:lnTo>
                    <a:pt x="1682" y="1509"/>
                  </a:lnTo>
                  <a:lnTo>
                    <a:pt x="1684" y="1513"/>
                  </a:lnTo>
                  <a:lnTo>
                    <a:pt x="1685" y="1518"/>
                  </a:lnTo>
                  <a:lnTo>
                    <a:pt x="1687" y="1530"/>
                  </a:lnTo>
                  <a:lnTo>
                    <a:pt x="1687" y="1543"/>
                  </a:lnTo>
                  <a:lnTo>
                    <a:pt x="1689" y="1542"/>
                  </a:lnTo>
                  <a:lnTo>
                    <a:pt x="1697" y="1536"/>
                  </a:lnTo>
                  <a:lnTo>
                    <a:pt x="1705" y="1528"/>
                  </a:lnTo>
                  <a:lnTo>
                    <a:pt x="1711" y="1518"/>
                  </a:lnTo>
                  <a:lnTo>
                    <a:pt x="1714" y="1511"/>
                  </a:lnTo>
                  <a:lnTo>
                    <a:pt x="1719" y="1504"/>
                  </a:lnTo>
                  <a:lnTo>
                    <a:pt x="1722" y="1501"/>
                  </a:lnTo>
                  <a:lnTo>
                    <a:pt x="1725" y="1500"/>
                  </a:lnTo>
                  <a:lnTo>
                    <a:pt x="1729" y="1500"/>
                  </a:lnTo>
                  <a:lnTo>
                    <a:pt x="1731" y="1504"/>
                  </a:lnTo>
                  <a:lnTo>
                    <a:pt x="1732" y="1511"/>
                  </a:lnTo>
                  <a:lnTo>
                    <a:pt x="1733" y="1524"/>
                  </a:lnTo>
                  <a:lnTo>
                    <a:pt x="1733" y="1530"/>
                  </a:lnTo>
                  <a:lnTo>
                    <a:pt x="1733" y="1537"/>
                  </a:lnTo>
                  <a:lnTo>
                    <a:pt x="1732" y="1543"/>
                  </a:lnTo>
                  <a:lnTo>
                    <a:pt x="1731" y="1548"/>
                  </a:lnTo>
                  <a:lnTo>
                    <a:pt x="1725" y="1556"/>
                  </a:lnTo>
                  <a:lnTo>
                    <a:pt x="1719" y="1563"/>
                  </a:lnTo>
                  <a:lnTo>
                    <a:pt x="1712" y="1570"/>
                  </a:lnTo>
                  <a:lnTo>
                    <a:pt x="1705" y="1575"/>
                  </a:lnTo>
                  <a:lnTo>
                    <a:pt x="1694" y="1583"/>
                  </a:lnTo>
                  <a:lnTo>
                    <a:pt x="1689" y="1589"/>
                  </a:lnTo>
                  <a:lnTo>
                    <a:pt x="1691" y="1599"/>
                  </a:lnTo>
                  <a:lnTo>
                    <a:pt x="1693" y="1608"/>
                  </a:lnTo>
                  <a:lnTo>
                    <a:pt x="1695" y="1619"/>
                  </a:lnTo>
                  <a:lnTo>
                    <a:pt x="1699" y="1630"/>
                  </a:lnTo>
                  <a:lnTo>
                    <a:pt x="1700" y="1633"/>
                  </a:lnTo>
                  <a:lnTo>
                    <a:pt x="1704" y="1635"/>
                  </a:lnTo>
                  <a:lnTo>
                    <a:pt x="1706" y="1636"/>
                  </a:lnTo>
                  <a:lnTo>
                    <a:pt x="1711" y="1633"/>
                  </a:lnTo>
                  <a:lnTo>
                    <a:pt x="1720" y="1629"/>
                  </a:lnTo>
                  <a:lnTo>
                    <a:pt x="1727" y="1627"/>
                  </a:lnTo>
                  <a:lnTo>
                    <a:pt x="1731" y="1627"/>
                  </a:lnTo>
                  <a:lnTo>
                    <a:pt x="1735" y="1629"/>
                  </a:lnTo>
                  <a:lnTo>
                    <a:pt x="1737" y="1632"/>
                  </a:lnTo>
                  <a:lnTo>
                    <a:pt x="1739" y="1636"/>
                  </a:lnTo>
                  <a:lnTo>
                    <a:pt x="1743" y="1644"/>
                  </a:lnTo>
                  <a:lnTo>
                    <a:pt x="1745" y="1649"/>
                  </a:lnTo>
                  <a:lnTo>
                    <a:pt x="1748" y="1649"/>
                  </a:lnTo>
                  <a:lnTo>
                    <a:pt x="1749" y="1649"/>
                  </a:lnTo>
                  <a:lnTo>
                    <a:pt x="1751" y="1646"/>
                  </a:lnTo>
                  <a:lnTo>
                    <a:pt x="1754" y="1644"/>
                  </a:lnTo>
                  <a:lnTo>
                    <a:pt x="1760" y="1637"/>
                  </a:lnTo>
                  <a:lnTo>
                    <a:pt x="1764" y="1635"/>
                  </a:lnTo>
                  <a:lnTo>
                    <a:pt x="1767" y="1633"/>
                  </a:lnTo>
                  <a:lnTo>
                    <a:pt x="1769" y="1635"/>
                  </a:lnTo>
                  <a:lnTo>
                    <a:pt x="1771" y="1636"/>
                  </a:lnTo>
                  <a:lnTo>
                    <a:pt x="1774" y="1637"/>
                  </a:lnTo>
                  <a:lnTo>
                    <a:pt x="1776" y="1639"/>
                  </a:lnTo>
                  <a:lnTo>
                    <a:pt x="1780" y="1639"/>
                  </a:lnTo>
                  <a:lnTo>
                    <a:pt x="1782" y="1639"/>
                  </a:lnTo>
                  <a:lnTo>
                    <a:pt x="1785" y="1637"/>
                  </a:lnTo>
                  <a:lnTo>
                    <a:pt x="1790" y="1631"/>
                  </a:lnTo>
                  <a:lnTo>
                    <a:pt x="1796" y="1622"/>
                  </a:lnTo>
                  <a:lnTo>
                    <a:pt x="1806" y="1606"/>
                  </a:lnTo>
                  <a:lnTo>
                    <a:pt x="1818" y="1587"/>
                  </a:lnTo>
                  <a:lnTo>
                    <a:pt x="1831" y="1566"/>
                  </a:lnTo>
                  <a:lnTo>
                    <a:pt x="1844" y="1548"/>
                  </a:lnTo>
                  <a:lnTo>
                    <a:pt x="1853" y="1537"/>
                  </a:lnTo>
                  <a:lnTo>
                    <a:pt x="1863" y="1525"/>
                  </a:lnTo>
                  <a:lnTo>
                    <a:pt x="1875" y="1513"/>
                  </a:lnTo>
                  <a:lnTo>
                    <a:pt x="1887" y="1500"/>
                  </a:lnTo>
                  <a:lnTo>
                    <a:pt x="1900" y="1488"/>
                  </a:lnTo>
                  <a:lnTo>
                    <a:pt x="1912" y="1478"/>
                  </a:lnTo>
                  <a:lnTo>
                    <a:pt x="1915" y="1475"/>
                  </a:lnTo>
                  <a:lnTo>
                    <a:pt x="1918" y="1475"/>
                  </a:lnTo>
                  <a:lnTo>
                    <a:pt x="1919" y="1478"/>
                  </a:lnTo>
                  <a:lnTo>
                    <a:pt x="1919" y="1484"/>
                  </a:lnTo>
                  <a:lnTo>
                    <a:pt x="1920" y="1494"/>
                  </a:lnTo>
                  <a:lnTo>
                    <a:pt x="1921" y="1506"/>
                  </a:lnTo>
                  <a:lnTo>
                    <a:pt x="1922" y="1517"/>
                  </a:lnTo>
                  <a:lnTo>
                    <a:pt x="1924" y="1526"/>
                  </a:lnTo>
                  <a:lnTo>
                    <a:pt x="1924" y="1532"/>
                  </a:lnTo>
                  <a:lnTo>
                    <a:pt x="1925" y="1536"/>
                  </a:lnTo>
                  <a:lnTo>
                    <a:pt x="1927" y="1538"/>
                  </a:lnTo>
                  <a:lnTo>
                    <a:pt x="1930" y="1539"/>
                  </a:lnTo>
                  <a:lnTo>
                    <a:pt x="1936" y="1539"/>
                  </a:lnTo>
                  <a:lnTo>
                    <a:pt x="1946" y="1538"/>
                  </a:lnTo>
                  <a:lnTo>
                    <a:pt x="1952" y="1538"/>
                  </a:lnTo>
                  <a:lnTo>
                    <a:pt x="1958" y="1538"/>
                  </a:lnTo>
                  <a:lnTo>
                    <a:pt x="1963" y="1539"/>
                  </a:lnTo>
                  <a:lnTo>
                    <a:pt x="1968" y="1541"/>
                  </a:lnTo>
                  <a:lnTo>
                    <a:pt x="1972" y="1543"/>
                  </a:lnTo>
                  <a:lnTo>
                    <a:pt x="1976" y="1545"/>
                  </a:lnTo>
                  <a:lnTo>
                    <a:pt x="1980" y="1549"/>
                  </a:lnTo>
                  <a:lnTo>
                    <a:pt x="1981" y="1554"/>
                  </a:lnTo>
                  <a:lnTo>
                    <a:pt x="1983" y="1561"/>
                  </a:lnTo>
                  <a:lnTo>
                    <a:pt x="1983" y="1567"/>
                  </a:lnTo>
                  <a:lnTo>
                    <a:pt x="1982" y="1572"/>
                  </a:lnTo>
                  <a:lnTo>
                    <a:pt x="1981" y="1578"/>
                  </a:lnTo>
                  <a:lnTo>
                    <a:pt x="1976" y="1587"/>
                  </a:lnTo>
                  <a:lnTo>
                    <a:pt x="1971" y="1594"/>
                  </a:lnTo>
                  <a:lnTo>
                    <a:pt x="1970" y="1598"/>
                  </a:lnTo>
                  <a:lnTo>
                    <a:pt x="1970" y="1601"/>
                  </a:lnTo>
                  <a:lnTo>
                    <a:pt x="1971" y="1604"/>
                  </a:lnTo>
                  <a:lnTo>
                    <a:pt x="1972" y="1607"/>
                  </a:lnTo>
                  <a:lnTo>
                    <a:pt x="1980" y="1613"/>
                  </a:lnTo>
                  <a:lnTo>
                    <a:pt x="1989" y="1618"/>
                  </a:lnTo>
                  <a:lnTo>
                    <a:pt x="1994" y="1622"/>
                  </a:lnTo>
                  <a:lnTo>
                    <a:pt x="1997" y="1626"/>
                  </a:lnTo>
                  <a:lnTo>
                    <a:pt x="2000" y="1630"/>
                  </a:lnTo>
                  <a:lnTo>
                    <a:pt x="2001" y="1635"/>
                  </a:lnTo>
                  <a:lnTo>
                    <a:pt x="2001" y="1641"/>
                  </a:lnTo>
                  <a:lnTo>
                    <a:pt x="2000" y="1645"/>
                  </a:lnTo>
                  <a:lnTo>
                    <a:pt x="1997" y="1650"/>
                  </a:lnTo>
                  <a:lnTo>
                    <a:pt x="1994" y="1654"/>
                  </a:lnTo>
                  <a:lnTo>
                    <a:pt x="1983" y="1663"/>
                  </a:lnTo>
                  <a:lnTo>
                    <a:pt x="1971" y="1676"/>
                  </a:lnTo>
                  <a:lnTo>
                    <a:pt x="1960" y="1688"/>
                  </a:lnTo>
                  <a:lnTo>
                    <a:pt x="1952" y="1698"/>
                  </a:lnTo>
                  <a:lnTo>
                    <a:pt x="1949" y="1705"/>
                  </a:lnTo>
                  <a:lnTo>
                    <a:pt x="1946" y="1712"/>
                  </a:lnTo>
                  <a:lnTo>
                    <a:pt x="1946" y="1715"/>
                  </a:lnTo>
                  <a:lnTo>
                    <a:pt x="1946" y="1719"/>
                  </a:lnTo>
                  <a:lnTo>
                    <a:pt x="1949" y="1721"/>
                  </a:lnTo>
                  <a:lnTo>
                    <a:pt x="1951" y="1723"/>
                  </a:lnTo>
                  <a:lnTo>
                    <a:pt x="1966" y="1726"/>
                  </a:lnTo>
                  <a:lnTo>
                    <a:pt x="1980" y="1731"/>
                  </a:lnTo>
                  <a:lnTo>
                    <a:pt x="1982" y="1733"/>
                  </a:lnTo>
                  <a:lnTo>
                    <a:pt x="1982" y="1736"/>
                  </a:lnTo>
                  <a:lnTo>
                    <a:pt x="1982" y="1740"/>
                  </a:lnTo>
                  <a:lnTo>
                    <a:pt x="1981" y="1744"/>
                  </a:lnTo>
                  <a:lnTo>
                    <a:pt x="1978" y="1753"/>
                  </a:lnTo>
                  <a:lnTo>
                    <a:pt x="1976" y="1764"/>
                  </a:lnTo>
                  <a:lnTo>
                    <a:pt x="1976" y="1770"/>
                  </a:lnTo>
                  <a:lnTo>
                    <a:pt x="1977" y="1776"/>
                  </a:lnTo>
                  <a:lnTo>
                    <a:pt x="1980" y="1782"/>
                  </a:lnTo>
                  <a:lnTo>
                    <a:pt x="1982" y="1787"/>
                  </a:lnTo>
                  <a:lnTo>
                    <a:pt x="1989" y="1796"/>
                  </a:lnTo>
                  <a:lnTo>
                    <a:pt x="1995" y="1802"/>
                  </a:lnTo>
                  <a:lnTo>
                    <a:pt x="2002" y="1806"/>
                  </a:lnTo>
                  <a:lnTo>
                    <a:pt x="2009" y="1806"/>
                  </a:lnTo>
                  <a:lnTo>
                    <a:pt x="2012" y="1806"/>
                  </a:lnTo>
                  <a:lnTo>
                    <a:pt x="2014" y="1805"/>
                  </a:lnTo>
                  <a:lnTo>
                    <a:pt x="2015" y="1803"/>
                  </a:lnTo>
                  <a:lnTo>
                    <a:pt x="2016" y="1801"/>
                  </a:lnTo>
                  <a:lnTo>
                    <a:pt x="2018" y="1795"/>
                  </a:lnTo>
                  <a:lnTo>
                    <a:pt x="2020" y="1790"/>
                  </a:lnTo>
                  <a:lnTo>
                    <a:pt x="2021" y="1787"/>
                  </a:lnTo>
                  <a:lnTo>
                    <a:pt x="2023" y="1786"/>
                  </a:lnTo>
                  <a:lnTo>
                    <a:pt x="2025" y="1784"/>
                  </a:lnTo>
                  <a:lnTo>
                    <a:pt x="2028" y="1783"/>
                  </a:lnTo>
                  <a:lnTo>
                    <a:pt x="2033" y="1786"/>
                  </a:lnTo>
                  <a:lnTo>
                    <a:pt x="2039" y="1790"/>
                  </a:lnTo>
                  <a:lnTo>
                    <a:pt x="2044" y="1796"/>
                  </a:lnTo>
                  <a:lnTo>
                    <a:pt x="2048" y="1803"/>
                  </a:lnTo>
                  <a:lnTo>
                    <a:pt x="2053" y="1809"/>
                  </a:lnTo>
                  <a:lnTo>
                    <a:pt x="2057" y="1814"/>
                  </a:lnTo>
                  <a:lnTo>
                    <a:pt x="2058" y="1815"/>
                  </a:lnTo>
                  <a:lnTo>
                    <a:pt x="2060" y="1815"/>
                  </a:lnTo>
                  <a:lnTo>
                    <a:pt x="2063" y="1815"/>
                  </a:lnTo>
                  <a:lnTo>
                    <a:pt x="2065" y="1814"/>
                  </a:lnTo>
                  <a:lnTo>
                    <a:pt x="2072" y="1808"/>
                  </a:lnTo>
                  <a:lnTo>
                    <a:pt x="2077" y="1806"/>
                  </a:lnTo>
                  <a:lnTo>
                    <a:pt x="2082" y="1805"/>
                  </a:lnTo>
                  <a:lnTo>
                    <a:pt x="2084" y="1806"/>
                  </a:lnTo>
                  <a:lnTo>
                    <a:pt x="2085" y="1805"/>
                  </a:lnTo>
                  <a:lnTo>
                    <a:pt x="2088" y="1797"/>
                  </a:lnTo>
                  <a:lnTo>
                    <a:pt x="2089" y="1789"/>
                  </a:lnTo>
                  <a:lnTo>
                    <a:pt x="2094" y="1781"/>
                  </a:lnTo>
                  <a:lnTo>
                    <a:pt x="2113" y="1762"/>
                  </a:lnTo>
                  <a:lnTo>
                    <a:pt x="2128" y="1746"/>
                  </a:lnTo>
                  <a:lnTo>
                    <a:pt x="2130" y="1743"/>
                  </a:lnTo>
                  <a:lnTo>
                    <a:pt x="2134" y="1739"/>
                  </a:lnTo>
                  <a:lnTo>
                    <a:pt x="2136" y="1737"/>
                  </a:lnTo>
                  <a:lnTo>
                    <a:pt x="2140" y="1734"/>
                  </a:lnTo>
                  <a:lnTo>
                    <a:pt x="2148" y="1732"/>
                  </a:lnTo>
                  <a:lnTo>
                    <a:pt x="2157" y="1730"/>
                  </a:lnTo>
                  <a:lnTo>
                    <a:pt x="2167" y="1728"/>
                  </a:lnTo>
                  <a:lnTo>
                    <a:pt x="2177" y="1727"/>
                  </a:lnTo>
                  <a:lnTo>
                    <a:pt x="2182" y="1726"/>
                  </a:lnTo>
                  <a:lnTo>
                    <a:pt x="2186" y="1724"/>
                  </a:lnTo>
                  <a:lnTo>
                    <a:pt x="2190" y="1720"/>
                  </a:lnTo>
                  <a:lnTo>
                    <a:pt x="2192" y="1714"/>
                  </a:lnTo>
                  <a:lnTo>
                    <a:pt x="2196" y="1702"/>
                  </a:lnTo>
                  <a:lnTo>
                    <a:pt x="2197" y="1690"/>
                  </a:lnTo>
                  <a:lnTo>
                    <a:pt x="2198" y="1685"/>
                  </a:lnTo>
                  <a:lnTo>
                    <a:pt x="2199" y="1680"/>
                  </a:lnTo>
                  <a:lnTo>
                    <a:pt x="2202" y="1676"/>
                  </a:lnTo>
                  <a:lnTo>
                    <a:pt x="2204" y="1674"/>
                  </a:lnTo>
                  <a:lnTo>
                    <a:pt x="2209" y="1671"/>
                  </a:lnTo>
                  <a:lnTo>
                    <a:pt x="2214" y="1671"/>
                  </a:lnTo>
                  <a:lnTo>
                    <a:pt x="2218" y="1671"/>
                  </a:lnTo>
                  <a:lnTo>
                    <a:pt x="2224" y="1671"/>
                  </a:lnTo>
                  <a:lnTo>
                    <a:pt x="2235" y="1673"/>
                  </a:lnTo>
                  <a:lnTo>
                    <a:pt x="2245" y="1676"/>
                  </a:lnTo>
                  <a:lnTo>
                    <a:pt x="2256" y="1677"/>
                  </a:lnTo>
                  <a:lnTo>
                    <a:pt x="2273" y="1679"/>
                  </a:lnTo>
                  <a:lnTo>
                    <a:pt x="2281" y="1677"/>
                  </a:lnTo>
                  <a:lnTo>
                    <a:pt x="2291" y="1676"/>
                  </a:lnTo>
                  <a:lnTo>
                    <a:pt x="2299" y="1674"/>
                  </a:lnTo>
                  <a:lnTo>
                    <a:pt x="2306" y="1671"/>
                  </a:lnTo>
                  <a:lnTo>
                    <a:pt x="2318" y="1663"/>
                  </a:lnTo>
                  <a:lnTo>
                    <a:pt x="2329" y="1654"/>
                  </a:lnTo>
                  <a:lnTo>
                    <a:pt x="2336" y="1649"/>
                  </a:lnTo>
                  <a:lnTo>
                    <a:pt x="2342" y="1645"/>
                  </a:lnTo>
                  <a:lnTo>
                    <a:pt x="2350" y="1644"/>
                  </a:lnTo>
                  <a:lnTo>
                    <a:pt x="2359" y="1645"/>
                  </a:lnTo>
                  <a:lnTo>
                    <a:pt x="2367" y="1646"/>
                  </a:lnTo>
                  <a:lnTo>
                    <a:pt x="2375" y="1648"/>
                  </a:lnTo>
                  <a:lnTo>
                    <a:pt x="2384" y="1648"/>
                  </a:lnTo>
                  <a:lnTo>
                    <a:pt x="2392" y="1646"/>
                  </a:lnTo>
                  <a:lnTo>
                    <a:pt x="2406" y="1643"/>
                  </a:lnTo>
                  <a:lnTo>
                    <a:pt x="2421" y="1638"/>
                  </a:lnTo>
                  <a:lnTo>
                    <a:pt x="2426" y="1635"/>
                  </a:lnTo>
                  <a:lnTo>
                    <a:pt x="2432" y="1631"/>
                  </a:lnTo>
                  <a:lnTo>
                    <a:pt x="2437" y="1627"/>
                  </a:lnTo>
                  <a:lnTo>
                    <a:pt x="2440" y="1625"/>
                  </a:lnTo>
                  <a:lnTo>
                    <a:pt x="2441" y="1622"/>
                  </a:lnTo>
                  <a:lnTo>
                    <a:pt x="2441" y="1619"/>
                  </a:lnTo>
                  <a:lnTo>
                    <a:pt x="2437" y="1617"/>
                  </a:lnTo>
                  <a:lnTo>
                    <a:pt x="2432" y="1616"/>
                  </a:lnTo>
                  <a:lnTo>
                    <a:pt x="2426" y="1614"/>
                  </a:lnTo>
                  <a:lnTo>
                    <a:pt x="2422" y="1612"/>
                  </a:lnTo>
                  <a:lnTo>
                    <a:pt x="2419" y="1610"/>
                  </a:lnTo>
                  <a:lnTo>
                    <a:pt x="2418" y="1607"/>
                  </a:lnTo>
                  <a:lnTo>
                    <a:pt x="2418" y="1604"/>
                  </a:lnTo>
                  <a:lnTo>
                    <a:pt x="2418" y="1601"/>
                  </a:lnTo>
                  <a:lnTo>
                    <a:pt x="2419" y="1598"/>
                  </a:lnTo>
                  <a:lnTo>
                    <a:pt x="2422" y="1595"/>
                  </a:lnTo>
                  <a:lnTo>
                    <a:pt x="2425" y="1591"/>
                  </a:lnTo>
                  <a:lnTo>
                    <a:pt x="2430" y="1588"/>
                  </a:lnTo>
                  <a:lnTo>
                    <a:pt x="2436" y="1588"/>
                  </a:lnTo>
                  <a:lnTo>
                    <a:pt x="2443" y="1591"/>
                  </a:lnTo>
                  <a:lnTo>
                    <a:pt x="2447" y="1592"/>
                  </a:lnTo>
                  <a:lnTo>
                    <a:pt x="2450" y="1593"/>
                  </a:lnTo>
                  <a:lnTo>
                    <a:pt x="2453" y="1593"/>
                  </a:lnTo>
                  <a:lnTo>
                    <a:pt x="2454" y="1592"/>
                  </a:lnTo>
                  <a:lnTo>
                    <a:pt x="2455" y="1589"/>
                  </a:lnTo>
                  <a:lnTo>
                    <a:pt x="2455" y="1587"/>
                  </a:lnTo>
                  <a:lnTo>
                    <a:pt x="2454" y="1585"/>
                  </a:lnTo>
                  <a:lnTo>
                    <a:pt x="2453" y="1581"/>
                  </a:lnTo>
                  <a:lnTo>
                    <a:pt x="2451" y="1578"/>
                  </a:lnTo>
                  <a:lnTo>
                    <a:pt x="2451" y="1574"/>
                  </a:lnTo>
                  <a:lnTo>
                    <a:pt x="2453" y="1570"/>
                  </a:lnTo>
                  <a:lnTo>
                    <a:pt x="2455" y="1568"/>
                  </a:lnTo>
                  <a:lnTo>
                    <a:pt x="2460" y="1563"/>
                  </a:lnTo>
                  <a:lnTo>
                    <a:pt x="2467" y="1560"/>
                  </a:lnTo>
                  <a:lnTo>
                    <a:pt x="2474" y="1559"/>
                  </a:lnTo>
                  <a:lnTo>
                    <a:pt x="2484" y="1560"/>
                  </a:lnTo>
                  <a:lnTo>
                    <a:pt x="2487" y="1561"/>
                  </a:lnTo>
                  <a:lnTo>
                    <a:pt x="2492" y="1563"/>
                  </a:lnTo>
                  <a:lnTo>
                    <a:pt x="2497" y="1566"/>
                  </a:lnTo>
                  <a:lnTo>
                    <a:pt x="2501" y="1569"/>
                  </a:lnTo>
                  <a:lnTo>
                    <a:pt x="2505" y="1573"/>
                  </a:lnTo>
                  <a:lnTo>
                    <a:pt x="2510" y="1574"/>
                  </a:lnTo>
                  <a:lnTo>
                    <a:pt x="2513" y="1575"/>
                  </a:lnTo>
                  <a:lnTo>
                    <a:pt x="2517" y="1574"/>
                  </a:lnTo>
                  <a:lnTo>
                    <a:pt x="2520" y="1573"/>
                  </a:lnTo>
                  <a:lnTo>
                    <a:pt x="2523" y="1569"/>
                  </a:lnTo>
                  <a:lnTo>
                    <a:pt x="2523" y="1566"/>
                  </a:lnTo>
                  <a:lnTo>
                    <a:pt x="2524" y="1561"/>
                  </a:lnTo>
                  <a:lnTo>
                    <a:pt x="2522" y="1549"/>
                  </a:lnTo>
                  <a:lnTo>
                    <a:pt x="2520" y="1536"/>
                  </a:lnTo>
                  <a:lnTo>
                    <a:pt x="2518" y="1530"/>
                  </a:lnTo>
                  <a:lnTo>
                    <a:pt x="2517" y="1524"/>
                  </a:lnTo>
                  <a:lnTo>
                    <a:pt x="2514" y="1519"/>
                  </a:lnTo>
                  <a:lnTo>
                    <a:pt x="2512" y="1517"/>
                  </a:lnTo>
                  <a:lnTo>
                    <a:pt x="2510" y="1513"/>
                  </a:lnTo>
                  <a:lnTo>
                    <a:pt x="2508" y="1511"/>
                  </a:lnTo>
                  <a:lnTo>
                    <a:pt x="2507" y="1509"/>
                  </a:lnTo>
                  <a:lnTo>
                    <a:pt x="2508" y="1507"/>
                  </a:lnTo>
                  <a:lnTo>
                    <a:pt x="2510" y="1505"/>
                  </a:lnTo>
                  <a:lnTo>
                    <a:pt x="2512" y="1504"/>
                  </a:lnTo>
                  <a:lnTo>
                    <a:pt x="2516" y="1504"/>
                  </a:lnTo>
                  <a:lnTo>
                    <a:pt x="2520" y="1504"/>
                  </a:lnTo>
                  <a:lnTo>
                    <a:pt x="2532" y="1506"/>
                  </a:lnTo>
                  <a:lnTo>
                    <a:pt x="2544" y="1510"/>
                  </a:lnTo>
                  <a:lnTo>
                    <a:pt x="2556" y="1513"/>
                  </a:lnTo>
                  <a:lnTo>
                    <a:pt x="2563" y="1518"/>
                  </a:lnTo>
                  <a:lnTo>
                    <a:pt x="2568" y="1519"/>
                  </a:lnTo>
                  <a:lnTo>
                    <a:pt x="2573" y="1520"/>
                  </a:lnTo>
                  <a:lnTo>
                    <a:pt x="2579" y="1520"/>
                  </a:lnTo>
                  <a:lnTo>
                    <a:pt x="2585" y="1520"/>
                  </a:lnTo>
                  <a:lnTo>
                    <a:pt x="2592" y="1519"/>
                  </a:lnTo>
                  <a:lnTo>
                    <a:pt x="2598" y="1517"/>
                  </a:lnTo>
                  <a:lnTo>
                    <a:pt x="2602" y="1515"/>
                  </a:lnTo>
                  <a:lnTo>
                    <a:pt x="2607" y="1511"/>
                  </a:lnTo>
                  <a:lnTo>
                    <a:pt x="2613" y="1504"/>
                  </a:lnTo>
                  <a:lnTo>
                    <a:pt x="2620" y="1493"/>
                  </a:lnTo>
                  <a:lnTo>
                    <a:pt x="2624" y="1486"/>
                  </a:lnTo>
                  <a:lnTo>
                    <a:pt x="2627" y="1476"/>
                  </a:lnTo>
                  <a:lnTo>
                    <a:pt x="2631" y="1466"/>
                  </a:lnTo>
                  <a:lnTo>
                    <a:pt x="2633" y="1453"/>
                  </a:lnTo>
                  <a:lnTo>
                    <a:pt x="2637" y="1442"/>
                  </a:lnTo>
                  <a:lnTo>
                    <a:pt x="2639" y="1436"/>
                  </a:lnTo>
                  <a:lnTo>
                    <a:pt x="2643" y="1433"/>
                  </a:lnTo>
                  <a:lnTo>
                    <a:pt x="2646" y="1430"/>
                  </a:lnTo>
                  <a:lnTo>
                    <a:pt x="2659" y="1430"/>
                  </a:lnTo>
                  <a:lnTo>
                    <a:pt x="2680" y="1429"/>
                  </a:lnTo>
                  <a:lnTo>
                    <a:pt x="2700" y="1425"/>
                  </a:lnTo>
                  <a:lnTo>
                    <a:pt x="2713" y="1423"/>
                  </a:lnTo>
                  <a:lnTo>
                    <a:pt x="2721" y="1424"/>
                  </a:lnTo>
                  <a:lnTo>
                    <a:pt x="2727" y="1425"/>
                  </a:lnTo>
                  <a:lnTo>
                    <a:pt x="2734" y="1431"/>
                  </a:lnTo>
                  <a:lnTo>
                    <a:pt x="2741" y="1438"/>
                  </a:lnTo>
                  <a:lnTo>
                    <a:pt x="2746" y="1446"/>
                  </a:lnTo>
                  <a:lnTo>
                    <a:pt x="2752" y="1452"/>
                  </a:lnTo>
                  <a:lnTo>
                    <a:pt x="2758" y="1457"/>
                  </a:lnTo>
                  <a:lnTo>
                    <a:pt x="2766" y="1463"/>
                  </a:lnTo>
                  <a:lnTo>
                    <a:pt x="2772" y="1466"/>
                  </a:lnTo>
                  <a:lnTo>
                    <a:pt x="2781" y="1468"/>
                  </a:lnTo>
                  <a:lnTo>
                    <a:pt x="2790" y="1469"/>
                  </a:lnTo>
                  <a:lnTo>
                    <a:pt x="2801" y="1469"/>
                  </a:lnTo>
                  <a:lnTo>
                    <a:pt x="2809" y="1468"/>
                  </a:lnTo>
                  <a:lnTo>
                    <a:pt x="2816" y="1467"/>
                  </a:lnTo>
                  <a:lnTo>
                    <a:pt x="2821" y="1466"/>
                  </a:lnTo>
                  <a:lnTo>
                    <a:pt x="2826" y="1465"/>
                  </a:lnTo>
                  <a:lnTo>
                    <a:pt x="2833" y="1461"/>
                  </a:lnTo>
                  <a:lnTo>
                    <a:pt x="2841" y="1457"/>
                  </a:lnTo>
                  <a:lnTo>
                    <a:pt x="2848" y="1455"/>
                  </a:lnTo>
                  <a:lnTo>
                    <a:pt x="2867" y="1427"/>
                  </a:lnTo>
                  <a:close/>
                </a:path>
              </a:pathLst>
            </a:custGeom>
            <a:solidFill>
              <a:srgbClr val="04507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山东">
              <a:extLst>
                <a:ext uri="{FF2B5EF4-FFF2-40B4-BE49-F238E27FC236}">
                  <a16:creationId xmlns:a16="http://schemas.microsoft.com/office/drawing/2014/main" id="{0AB4B765-7364-418B-B8F6-4C95A6A9AE0E}"/>
                </a:ext>
              </a:extLst>
            </p:cNvPr>
            <p:cNvSpPr/>
            <p:nvPr/>
          </p:nvSpPr>
          <p:spPr bwMode="auto">
            <a:xfrm>
              <a:off x="5546951" y="3101538"/>
              <a:ext cx="947186" cy="605146"/>
            </a:xfrm>
            <a:custGeom>
              <a:avLst/>
              <a:gdLst>
                <a:gd name="T0" fmla="*/ 831 w 2606"/>
                <a:gd name="T1" fmla="*/ 153 h 1671"/>
                <a:gd name="T2" fmla="*/ 614 w 2606"/>
                <a:gd name="T3" fmla="*/ 197 h 1671"/>
                <a:gd name="T4" fmla="*/ 432 w 2606"/>
                <a:gd name="T5" fmla="*/ 342 h 1671"/>
                <a:gd name="T6" fmla="*/ 367 w 2606"/>
                <a:gd name="T7" fmla="*/ 411 h 1671"/>
                <a:gd name="T8" fmla="*/ 252 w 2606"/>
                <a:gd name="T9" fmla="*/ 665 h 1671"/>
                <a:gd name="T10" fmla="*/ 153 w 2606"/>
                <a:gd name="T11" fmla="*/ 883 h 1671"/>
                <a:gd name="T12" fmla="*/ 157 w 2606"/>
                <a:gd name="T13" fmla="*/ 1075 h 1671"/>
                <a:gd name="T14" fmla="*/ 237 w 2606"/>
                <a:gd name="T15" fmla="*/ 1070 h 1671"/>
                <a:gd name="T16" fmla="*/ 400 w 2606"/>
                <a:gd name="T17" fmla="*/ 1024 h 1671"/>
                <a:gd name="T18" fmla="*/ 286 w 2606"/>
                <a:gd name="T19" fmla="*/ 1117 h 1671"/>
                <a:gd name="T20" fmla="*/ 164 w 2606"/>
                <a:gd name="T21" fmla="*/ 1251 h 1671"/>
                <a:gd name="T22" fmla="*/ 27 w 2606"/>
                <a:gd name="T23" fmla="*/ 1393 h 1671"/>
                <a:gd name="T24" fmla="*/ 73 w 2606"/>
                <a:gd name="T25" fmla="*/ 1491 h 1671"/>
                <a:gd name="T26" fmla="*/ 213 w 2606"/>
                <a:gd name="T27" fmla="*/ 1586 h 1671"/>
                <a:gd name="T28" fmla="*/ 427 w 2606"/>
                <a:gd name="T29" fmla="*/ 1633 h 1671"/>
                <a:gd name="T30" fmla="*/ 550 w 2606"/>
                <a:gd name="T31" fmla="*/ 1564 h 1671"/>
                <a:gd name="T32" fmla="*/ 658 w 2606"/>
                <a:gd name="T33" fmla="*/ 1426 h 1671"/>
                <a:gd name="T34" fmla="*/ 701 w 2606"/>
                <a:gd name="T35" fmla="*/ 1437 h 1671"/>
                <a:gd name="T36" fmla="*/ 811 w 2606"/>
                <a:gd name="T37" fmla="*/ 1602 h 1671"/>
                <a:gd name="T38" fmla="*/ 1004 w 2606"/>
                <a:gd name="T39" fmla="*/ 1657 h 1671"/>
                <a:gd name="T40" fmla="*/ 1063 w 2606"/>
                <a:gd name="T41" fmla="*/ 1579 h 1671"/>
                <a:gd name="T42" fmla="*/ 1187 w 2606"/>
                <a:gd name="T43" fmla="*/ 1652 h 1671"/>
                <a:gd name="T44" fmla="*/ 1275 w 2606"/>
                <a:gd name="T45" fmla="*/ 1602 h 1671"/>
                <a:gd name="T46" fmla="*/ 1378 w 2606"/>
                <a:gd name="T47" fmla="*/ 1499 h 1671"/>
                <a:gd name="T48" fmla="*/ 1489 w 2606"/>
                <a:gd name="T49" fmla="*/ 1343 h 1671"/>
                <a:gd name="T50" fmla="*/ 1623 w 2606"/>
                <a:gd name="T51" fmla="*/ 1208 h 1671"/>
                <a:gd name="T52" fmla="*/ 1675 w 2606"/>
                <a:gd name="T53" fmla="*/ 1085 h 1671"/>
                <a:gd name="T54" fmla="*/ 1741 w 2606"/>
                <a:gd name="T55" fmla="*/ 1026 h 1671"/>
                <a:gd name="T56" fmla="*/ 1774 w 2606"/>
                <a:gd name="T57" fmla="*/ 964 h 1671"/>
                <a:gd name="T58" fmla="*/ 1824 w 2606"/>
                <a:gd name="T59" fmla="*/ 913 h 1671"/>
                <a:gd name="T60" fmla="*/ 1774 w 2606"/>
                <a:gd name="T61" fmla="*/ 823 h 1671"/>
                <a:gd name="T62" fmla="*/ 1847 w 2606"/>
                <a:gd name="T63" fmla="*/ 800 h 1671"/>
                <a:gd name="T64" fmla="*/ 1886 w 2606"/>
                <a:gd name="T65" fmla="*/ 879 h 1671"/>
                <a:gd name="T66" fmla="*/ 1982 w 2606"/>
                <a:gd name="T67" fmla="*/ 800 h 1671"/>
                <a:gd name="T68" fmla="*/ 2006 w 2606"/>
                <a:gd name="T69" fmla="*/ 675 h 1671"/>
                <a:gd name="T70" fmla="*/ 2040 w 2606"/>
                <a:gd name="T71" fmla="*/ 681 h 1671"/>
                <a:gd name="T72" fmla="*/ 1990 w 2606"/>
                <a:gd name="T73" fmla="*/ 641 h 1671"/>
                <a:gd name="T74" fmla="*/ 2059 w 2606"/>
                <a:gd name="T75" fmla="*/ 628 h 1671"/>
                <a:gd name="T76" fmla="*/ 2204 w 2606"/>
                <a:gd name="T77" fmla="*/ 495 h 1671"/>
                <a:gd name="T78" fmla="*/ 2241 w 2606"/>
                <a:gd name="T79" fmla="*/ 531 h 1671"/>
                <a:gd name="T80" fmla="*/ 2373 w 2606"/>
                <a:gd name="T81" fmla="*/ 397 h 1671"/>
                <a:gd name="T82" fmla="*/ 2440 w 2606"/>
                <a:gd name="T83" fmla="*/ 381 h 1671"/>
                <a:gd name="T84" fmla="*/ 2536 w 2606"/>
                <a:gd name="T85" fmla="*/ 458 h 1671"/>
                <a:gd name="T86" fmla="*/ 2541 w 2606"/>
                <a:gd name="T87" fmla="*/ 376 h 1671"/>
                <a:gd name="T88" fmla="*/ 2579 w 2606"/>
                <a:gd name="T89" fmla="*/ 294 h 1671"/>
                <a:gd name="T90" fmla="*/ 2592 w 2606"/>
                <a:gd name="T91" fmla="*/ 187 h 1671"/>
                <a:gd name="T92" fmla="*/ 2428 w 2606"/>
                <a:gd name="T93" fmla="*/ 162 h 1671"/>
                <a:gd name="T94" fmla="*/ 2347 w 2606"/>
                <a:gd name="T95" fmla="*/ 220 h 1671"/>
                <a:gd name="T96" fmla="*/ 2188 w 2606"/>
                <a:gd name="T97" fmla="*/ 212 h 1671"/>
                <a:gd name="T98" fmla="*/ 2070 w 2606"/>
                <a:gd name="T99" fmla="*/ 138 h 1671"/>
                <a:gd name="T100" fmla="*/ 1975 w 2606"/>
                <a:gd name="T101" fmla="*/ 81 h 1671"/>
                <a:gd name="T102" fmla="*/ 1761 w 2606"/>
                <a:gd name="T103" fmla="*/ 159 h 1671"/>
                <a:gd name="T104" fmla="*/ 1734 w 2606"/>
                <a:gd name="T105" fmla="*/ 264 h 1671"/>
                <a:gd name="T106" fmla="*/ 1665 w 2606"/>
                <a:gd name="T107" fmla="*/ 376 h 1671"/>
                <a:gd name="T108" fmla="*/ 1427 w 2606"/>
                <a:gd name="T109" fmla="*/ 440 h 1671"/>
                <a:gd name="T110" fmla="*/ 1344 w 2606"/>
                <a:gd name="T111" fmla="*/ 226 h 1671"/>
                <a:gd name="T112" fmla="*/ 1369 w 2606"/>
                <a:gd name="T113" fmla="*/ 142 h 1671"/>
                <a:gd name="T114" fmla="*/ 1251 w 2606"/>
                <a:gd name="T115" fmla="*/ 4 h 1671"/>
                <a:gd name="T116" fmla="*/ 1145 w 2606"/>
                <a:gd name="T117" fmla="*/ 42 h 1671"/>
                <a:gd name="T118" fmla="*/ 1023 w 2606"/>
                <a:gd name="T119" fmla="*/ 115 h 1671"/>
                <a:gd name="T120" fmla="*/ 961 w 2606"/>
                <a:gd name="T121" fmla="*/ 51 h 1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06" h="1671">
                  <a:moveTo>
                    <a:pt x="923" y="0"/>
                  </a:moveTo>
                  <a:lnTo>
                    <a:pt x="923" y="12"/>
                  </a:lnTo>
                  <a:lnTo>
                    <a:pt x="921" y="27"/>
                  </a:lnTo>
                  <a:lnTo>
                    <a:pt x="918" y="36"/>
                  </a:lnTo>
                  <a:lnTo>
                    <a:pt x="913" y="43"/>
                  </a:lnTo>
                  <a:lnTo>
                    <a:pt x="906" y="50"/>
                  </a:lnTo>
                  <a:lnTo>
                    <a:pt x="898" y="56"/>
                  </a:lnTo>
                  <a:lnTo>
                    <a:pt x="892" y="60"/>
                  </a:lnTo>
                  <a:lnTo>
                    <a:pt x="885" y="64"/>
                  </a:lnTo>
                  <a:lnTo>
                    <a:pt x="874" y="71"/>
                  </a:lnTo>
                  <a:lnTo>
                    <a:pt x="865" y="80"/>
                  </a:lnTo>
                  <a:lnTo>
                    <a:pt x="860" y="83"/>
                  </a:lnTo>
                  <a:lnTo>
                    <a:pt x="856" y="88"/>
                  </a:lnTo>
                  <a:lnTo>
                    <a:pt x="853" y="93"/>
                  </a:lnTo>
                  <a:lnTo>
                    <a:pt x="850" y="98"/>
                  </a:lnTo>
                  <a:lnTo>
                    <a:pt x="848" y="102"/>
                  </a:lnTo>
                  <a:lnTo>
                    <a:pt x="847" y="107"/>
                  </a:lnTo>
                  <a:lnTo>
                    <a:pt x="843" y="118"/>
                  </a:lnTo>
                  <a:lnTo>
                    <a:pt x="840" y="127"/>
                  </a:lnTo>
                  <a:lnTo>
                    <a:pt x="837" y="137"/>
                  </a:lnTo>
                  <a:lnTo>
                    <a:pt x="835" y="145"/>
                  </a:lnTo>
                  <a:lnTo>
                    <a:pt x="833" y="150"/>
                  </a:lnTo>
                  <a:lnTo>
                    <a:pt x="831" y="153"/>
                  </a:lnTo>
                  <a:lnTo>
                    <a:pt x="829" y="157"/>
                  </a:lnTo>
                  <a:lnTo>
                    <a:pt x="827" y="159"/>
                  </a:lnTo>
                  <a:lnTo>
                    <a:pt x="822" y="163"/>
                  </a:lnTo>
                  <a:lnTo>
                    <a:pt x="817" y="164"/>
                  </a:lnTo>
                  <a:lnTo>
                    <a:pt x="812" y="165"/>
                  </a:lnTo>
                  <a:lnTo>
                    <a:pt x="806" y="167"/>
                  </a:lnTo>
                  <a:lnTo>
                    <a:pt x="795" y="169"/>
                  </a:lnTo>
                  <a:lnTo>
                    <a:pt x="784" y="170"/>
                  </a:lnTo>
                  <a:lnTo>
                    <a:pt x="772" y="173"/>
                  </a:lnTo>
                  <a:lnTo>
                    <a:pt x="760" y="174"/>
                  </a:lnTo>
                  <a:lnTo>
                    <a:pt x="747" y="175"/>
                  </a:lnTo>
                  <a:lnTo>
                    <a:pt x="732" y="177"/>
                  </a:lnTo>
                  <a:lnTo>
                    <a:pt x="720" y="180"/>
                  </a:lnTo>
                  <a:lnTo>
                    <a:pt x="707" y="183"/>
                  </a:lnTo>
                  <a:lnTo>
                    <a:pt x="693" y="186"/>
                  </a:lnTo>
                  <a:lnTo>
                    <a:pt x="679" y="189"/>
                  </a:lnTo>
                  <a:lnTo>
                    <a:pt x="666" y="190"/>
                  </a:lnTo>
                  <a:lnTo>
                    <a:pt x="654" y="190"/>
                  </a:lnTo>
                  <a:lnTo>
                    <a:pt x="642" y="192"/>
                  </a:lnTo>
                  <a:lnTo>
                    <a:pt x="630" y="193"/>
                  </a:lnTo>
                  <a:lnTo>
                    <a:pt x="625" y="194"/>
                  </a:lnTo>
                  <a:lnTo>
                    <a:pt x="620" y="195"/>
                  </a:lnTo>
                  <a:lnTo>
                    <a:pt x="614" y="197"/>
                  </a:lnTo>
                  <a:lnTo>
                    <a:pt x="608" y="201"/>
                  </a:lnTo>
                  <a:lnTo>
                    <a:pt x="603" y="205"/>
                  </a:lnTo>
                  <a:lnTo>
                    <a:pt x="598" y="209"/>
                  </a:lnTo>
                  <a:lnTo>
                    <a:pt x="594" y="215"/>
                  </a:lnTo>
                  <a:lnTo>
                    <a:pt x="590" y="222"/>
                  </a:lnTo>
                  <a:lnTo>
                    <a:pt x="576" y="250"/>
                  </a:lnTo>
                  <a:lnTo>
                    <a:pt x="563" y="274"/>
                  </a:lnTo>
                  <a:lnTo>
                    <a:pt x="557" y="284"/>
                  </a:lnTo>
                  <a:lnTo>
                    <a:pt x="548" y="294"/>
                  </a:lnTo>
                  <a:lnTo>
                    <a:pt x="540" y="302"/>
                  </a:lnTo>
                  <a:lnTo>
                    <a:pt x="531" y="310"/>
                  </a:lnTo>
                  <a:lnTo>
                    <a:pt x="512" y="325"/>
                  </a:lnTo>
                  <a:lnTo>
                    <a:pt x="499" y="335"/>
                  </a:lnTo>
                  <a:lnTo>
                    <a:pt x="491" y="339"/>
                  </a:lnTo>
                  <a:lnTo>
                    <a:pt x="484" y="340"/>
                  </a:lnTo>
                  <a:lnTo>
                    <a:pt x="477" y="339"/>
                  </a:lnTo>
                  <a:lnTo>
                    <a:pt x="468" y="337"/>
                  </a:lnTo>
                  <a:lnTo>
                    <a:pt x="459" y="333"/>
                  </a:lnTo>
                  <a:lnTo>
                    <a:pt x="452" y="331"/>
                  </a:lnTo>
                  <a:lnTo>
                    <a:pt x="446" y="331"/>
                  </a:lnTo>
                  <a:lnTo>
                    <a:pt x="440" y="333"/>
                  </a:lnTo>
                  <a:lnTo>
                    <a:pt x="437" y="337"/>
                  </a:lnTo>
                  <a:lnTo>
                    <a:pt x="432" y="342"/>
                  </a:lnTo>
                  <a:lnTo>
                    <a:pt x="427" y="352"/>
                  </a:lnTo>
                  <a:lnTo>
                    <a:pt x="421" y="363"/>
                  </a:lnTo>
                  <a:lnTo>
                    <a:pt x="419" y="370"/>
                  </a:lnTo>
                  <a:lnTo>
                    <a:pt x="418" y="375"/>
                  </a:lnTo>
                  <a:lnTo>
                    <a:pt x="418" y="379"/>
                  </a:lnTo>
                  <a:lnTo>
                    <a:pt x="419" y="384"/>
                  </a:lnTo>
                  <a:lnTo>
                    <a:pt x="421" y="390"/>
                  </a:lnTo>
                  <a:lnTo>
                    <a:pt x="425" y="396"/>
                  </a:lnTo>
                  <a:lnTo>
                    <a:pt x="427" y="400"/>
                  </a:lnTo>
                  <a:lnTo>
                    <a:pt x="430" y="403"/>
                  </a:lnTo>
                  <a:lnTo>
                    <a:pt x="430" y="405"/>
                  </a:lnTo>
                  <a:lnTo>
                    <a:pt x="428" y="407"/>
                  </a:lnTo>
                  <a:lnTo>
                    <a:pt x="426" y="409"/>
                  </a:lnTo>
                  <a:lnTo>
                    <a:pt x="424" y="411"/>
                  </a:lnTo>
                  <a:lnTo>
                    <a:pt x="419" y="414"/>
                  </a:lnTo>
                  <a:lnTo>
                    <a:pt x="415" y="415"/>
                  </a:lnTo>
                  <a:lnTo>
                    <a:pt x="412" y="415"/>
                  </a:lnTo>
                  <a:lnTo>
                    <a:pt x="407" y="415"/>
                  </a:lnTo>
                  <a:lnTo>
                    <a:pt x="399" y="413"/>
                  </a:lnTo>
                  <a:lnTo>
                    <a:pt x="389" y="411"/>
                  </a:lnTo>
                  <a:lnTo>
                    <a:pt x="380" y="410"/>
                  </a:lnTo>
                  <a:lnTo>
                    <a:pt x="371" y="410"/>
                  </a:lnTo>
                  <a:lnTo>
                    <a:pt x="367" y="411"/>
                  </a:lnTo>
                  <a:lnTo>
                    <a:pt x="363" y="414"/>
                  </a:lnTo>
                  <a:lnTo>
                    <a:pt x="358" y="417"/>
                  </a:lnTo>
                  <a:lnTo>
                    <a:pt x="354" y="422"/>
                  </a:lnTo>
                  <a:lnTo>
                    <a:pt x="346" y="434"/>
                  </a:lnTo>
                  <a:lnTo>
                    <a:pt x="338" y="448"/>
                  </a:lnTo>
                  <a:lnTo>
                    <a:pt x="330" y="466"/>
                  </a:lnTo>
                  <a:lnTo>
                    <a:pt x="321" y="485"/>
                  </a:lnTo>
                  <a:lnTo>
                    <a:pt x="313" y="508"/>
                  </a:lnTo>
                  <a:lnTo>
                    <a:pt x="306" y="533"/>
                  </a:lnTo>
                  <a:lnTo>
                    <a:pt x="301" y="555"/>
                  </a:lnTo>
                  <a:lnTo>
                    <a:pt x="296" y="574"/>
                  </a:lnTo>
                  <a:lnTo>
                    <a:pt x="294" y="580"/>
                  </a:lnTo>
                  <a:lnTo>
                    <a:pt x="292" y="586"/>
                  </a:lnTo>
                  <a:lnTo>
                    <a:pt x="288" y="591"/>
                  </a:lnTo>
                  <a:lnTo>
                    <a:pt x="285" y="597"/>
                  </a:lnTo>
                  <a:lnTo>
                    <a:pt x="277" y="606"/>
                  </a:lnTo>
                  <a:lnTo>
                    <a:pt x="271" y="616"/>
                  </a:lnTo>
                  <a:lnTo>
                    <a:pt x="267" y="630"/>
                  </a:lnTo>
                  <a:lnTo>
                    <a:pt x="263" y="644"/>
                  </a:lnTo>
                  <a:lnTo>
                    <a:pt x="261" y="650"/>
                  </a:lnTo>
                  <a:lnTo>
                    <a:pt x="258" y="656"/>
                  </a:lnTo>
                  <a:lnTo>
                    <a:pt x="256" y="661"/>
                  </a:lnTo>
                  <a:lnTo>
                    <a:pt x="252" y="665"/>
                  </a:lnTo>
                  <a:lnTo>
                    <a:pt x="235" y="676"/>
                  </a:lnTo>
                  <a:lnTo>
                    <a:pt x="214" y="688"/>
                  </a:lnTo>
                  <a:lnTo>
                    <a:pt x="204" y="694"/>
                  </a:lnTo>
                  <a:lnTo>
                    <a:pt x="194" y="701"/>
                  </a:lnTo>
                  <a:lnTo>
                    <a:pt x="185" y="711"/>
                  </a:lnTo>
                  <a:lnTo>
                    <a:pt x="178" y="722"/>
                  </a:lnTo>
                  <a:lnTo>
                    <a:pt x="162" y="747"/>
                  </a:lnTo>
                  <a:lnTo>
                    <a:pt x="147" y="774"/>
                  </a:lnTo>
                  <a:lnTo>
                    <a:pt x="140" y="787"/>
                  </a:lnTo>
                  <a:lnTo>
                    <a:pt x="134" y="799"/>
                  </a:lnTo>
                  <a:lnTo>
                    <a:pt x="129" y="812"/>
                  </a:lnTo>
                  <a:lnTo>
                    <a:pt x="126" y="823"/>
                  </a:lnTo>
                  <a:lnTo>
                    <a:pt x="125" y="832"/>
                  </a:lnTo>
                  <a:lnTo>
                    <a:pt x="125" y="842"/>
                  </a:lnTo>
                  <a:lnTo>
                    <a:pt x="125" y="850"/>
                  </a:lnTo>
                  <a:lnTo>
                    <a:pt x="126" y="856"/>
                  </a:lnTo>
                  <a:lnTo>
                    <a:pt x="130" y="867"/>
                  </a:lnTo>
                  <a:lnTo>
                    <a:pt x="132" y="874"/>
                  </a:lnTo>
                  <a:lnTo>
                    <a:pt x="135" y="876"/>
                  </a:lnTo>
                  <a:lnTo>
                    <a:pt x="137" y="877"/>
                  </a:lnTo>
                  <a:lnTo>
                    <a:pt x="140" y="880"/>
                  </a:lnTo>
                  <a:lnTo>
                    <a:pt x="143" y="881"/>
                  </a:lnTo>
                  <a:lnTo>
                    <a:pt x="153" y="883"/>
                  </a:lnTo>
                  <a:lnTo>
                    <a:pt x="163" y="889"/>
                  </a:lnTo>
                  <a:lnTo>
                    <a:pt x="169" y="893"/>
                  </a:lnTo>
                  <a:lnTo>
                    <a:pt x="174" y="898"/>
                  </a:lnTo>
                  <a:lnTo>
                    <a:pt x="179" y="902"/>
                  </a:lnTo>
                  <a:lnTo>
                    <a:pt x="182" y="908"/>
                  </a:lnTo>
                  <a:lnTo>
                    <a:pt x="188" y="919"/>
                  </a:lnTo>
                  <a:lnTo>
                    <a:pt x="193" y="931"/>
                  </a:lnTo>
                  <a:lnTo>
                    <a:pt x="198" y="947"/>
                  </a:lnTo>
                  <a:lnTo>
                    <a:pt x="200" y="958"/>
                  </a:lnTo>
                  <a:lnTo>
                    <a:pt x="203" y="965"/>
                  </a:lnTo>
                  <a:lnTo>
                    <a:pt x="204" y="974"/>
                  </a:lnTo>
                  <a:lnTo>
                    <a:pt x="204" y="986"/>
                  </a:lnTo>
                  <a:lnTo>
                    <a:pt x="200" y="1001"/>
                  </a:lnTo>
                  <a:lnTo>
                    <a:pt x="197" y="1010"/>
                  </a:lnTo>
                  <a:lnTo>
                    <a:pt x="192" y="1021"/>
                  </a:lnTo>
                  <a:lnTo>
                    <a:pt x="187" y="1029"/>
                  </a:lnTo>
                  <a:lnTo>
                    <a:pt x="182" y="1035"/>
                  </a:lnTo>
                  <a:lnTo>
                    <a:pt x="173" y="1043"/>
                  </a:lnTo>
                  <a:lnTo>
                    <a:pt x="164" y="1050"/>
                  </a:lnTo>
                  <a:lnTo>
                    <a:pt x="162" y="1054"/>
                  </a:lnTo>
                  <a:lnTo>
                    <a:pt x="160" y="1060"/>
                  </a:lnTo>
                  <a:lnTo>
                    <a:pt x="159" y="1068"/>
                  </a:lnTo>
                  <a:lnTo>
                    <a:pt x="157" y="1075"/>
                  </a:lnTo>
                  <a:lnTo>
                    <a:pt x="157" y="1091"/>
                  </a:lnTo>
                  <a:lnTo>
                    <a:pt x="156" y="1106"/>
                  </a:lnTo>
                  <a:lnTo>
                    <a:pt x="157" y="1110"/>
                  </a:lnTo>
                  <a:lnTo>
                    <a:pt x="160" y="1114"/>
                  </a:lnTo>
                  <a:lnTo>
                    <a:pt x="164" y="1116"/>
                  </a:lnTo>
                  <a:lnTo>
                    <a:pt x="169" y="1116"/>
                  </a:lnTo>
                  <a:lnTo>
                    <a:pt x="174" y="1115"/>
                  </a:lnTo>
                  <a:lnTo>
                    <a:pt x="180" y="1113"/>
                  </a:lnTo>
                  <a:lnTo>
                    <a:pt x="184" y="1108"/>
                  </a:lnTo>
                  <a:lnTo>
                    <a:pt x="186" y="1101"/>
                  </a:lnTo>
                  <a:lnTo>
                    <a:pt x="187" y="1089"/>
                  </a:lnTo>
                  <a:lnTo>
                    <a:pt x="186" y="1075"/>
                  </a:lnTo>
                  <a:lnTo>
                    <a:pt x="186" y="1069"/>
                  </a:lnTo>
                  <a:lnTo>
                    <a:pt x="187" y="1063"/>
                  </a:lnTo>
                  <a:lnTo>
                    <a:pt x="189" y="1057"/>
                  </a:lnTo>
                  <a:lnTo>
                    <a:pt x="192" y="1052"/>
                  </a:lnTo>
                  <a:lnTo>
                    <a:pt x="195" y="1052"/>
                  </a:lnTo>
                  <a:lnTo>
                    <a:pt x="201" y="1053"/>
                  </a:lnTo>
                  <a:lnTo>
                    <a:pt x="207" y="1056"/>
                  </a:lnTo>
                  <a:lnTo>
                    <a:pt x="214" y="1059"/>
                  </a:lnTo>
                  <a:lnTo>
                    <a:pt x="224" y="1064"/>
                  </a:lnTo>
                  <a:lnTo>
                    <a:pt x="232" y="1069"/>
                  </a:lnTo>
                  <a:lnTo>
                    <a:pt x="237" y="1070"/>
                  </a:lnTo>
                  <a:lnTo>
                    <a:pt x="241" y="1070"/>
                  </a:lnTo>
                  <a:lnTo>
                    <a:pt x="244" y="1070"/>
                  </a:lnTo>
                  <a:lnTo>
                    <a:pt x="248" y="1068"/>
                  </a:lnTo>
                  <a:lnTo>
                    <a:pt x="256" y="1060"/>
                  </a:lnTo>
                  <a:lnTo>
                    <a:pt x="269" y="1051"/>
                  </a:lnTo>
                  <a:lnTo>
                    <a:pt x="286" y="1040"/>
                  </a:lnTo>
                  <a:lnTo>
                    <a:pt x="307" y="1029"/>
                  </a:lnTo>
                  <a:lnTo>
                    <a:pt x="327" y="1021"/>
                  </a:lnTo>
                  <a:lnTo>
                    <a:pt x="343" y="1014"/>
                  </a:lnTo>
                  <a:lnTo>
                    <a:pt x="357" y="1007"/>
                  </a:lnTo>
                  <a:lnTo>
                    <a:pt x="371" y="1000"/>
                  </a:lnTo>
                  <a:lnTo>
                    <a:pt x="386" y="991"/>
                  </a:lnTo>
                  <a:lnTo>
                    <a:pt x="396" y="987"/>
                  </a:lnTo>
                  <a:lnTo>
                    <a:pt x="405" y="984"/>
                  </a:lnTo>
                  <a:lnTo>
                    <a:pt x="409" y="984"/>
                  </a:lnTo>
                  <a:lnTo>
                    <a:pt x="412" y="986"/>
                  </a:lnTo>
                  <a:lnTo>
                    <a:pt x="413" y="986"/>
                  </a:lnTo>
                  <a:lnTo>
                    <a:pt x="413" y="988"/>
                  </a:lnTo>
                  <a:lnTo>
                    <a:pt x="413" y="989"/>
                  </a:lnTo>
                  <a:lnTo>
                    <a:pt x="412" y="999"/>
                  </a:lnTo>
                  <a:lnTo>
                    <a:pt x="407" y="1012"/>
                  </a:lnTo>
                  <a:lnTo>
                    <a:pt x="405" y="1019"/>
                  </a:lnTo>
                  <a:lnTo>
                    <a:pt x="400" y="1024"/>
                  </a:lnTo>
                  <a:lnTo>
                    <a:pt x="395" y="1027"/>
                  </a:lnTo>
                  <a:lnTo>
                    <a:pt x="389" y="1031"/>
                  </a:lnTo>
                  <a:lnTo>
                    <a:pt x="376" y="1034"/>
                  </a:lnTo>
                  <a:lnTo>
                    <a:pt x="364" y="1035"/>
                  </a:lnTo>
                  <a:lnTo>
                    <a:pt x="359" y="1038"/>
                  </a:lnTo>
                  <a:lnTo>
                    <a:pt x="356" y="1040"/>
                  </a:lnTo>
                  <a:lnTo>
                    <a:pt x="352" y="1043"/>
                  </a:lnTo>
                  <a:lnTo>
                    <a:pt x="349" y="1047"/>
                  </a:lnTo>
                  <a:lnTo>
                    <a:pt x="345" y="1052"/>
                  </a:lnTo>
                  <a:lnTo>
                    <a:pt x="344" y="1058"/>
                  </a:lnTo>
                  <a:lnTo>
                    <a:pt x="342" y="1064"/>
                  </a:lnTo>
                  <a:lnTo>
                    <a:pt x="340" y="1071"/>
                  </a:lnTo>
                  <a:lnTo>
                    <a:pt x="339" y="1077"/>
                  </a:lnTo>
                  <a:lnTo>
                    <a:pt x="336" y="1081"/>
                  </a:lnTo>
                  <a:lnTo>
                    <a:pt x="333" y="1084"/>
                  </a:lnTo>
                  <a:lnTo>
                    <a:pt x="329" y="1087"/>
                  </a:lnTo>
                  <a:lnTo>
                    <a:pt x="319" y="1089"/>
                  </a:lnTo>
                  <a:lnTo>
                    <a:pt x="310" y="1089"/>
                  </a:lnTo>
                  <a:lnTo>
                    <a:pt x="305" y="1090"/>
                  </a:lnTo>
                  <a:lnTo>
                    <a:pt x="300" y="1094"/>
                  </a:lnTo>
                  <a:lnTo>
                    <a:pt x="296" y="1098"/>
                  </a:lnTo>
                  <a:lnTo>
                    <a:pt x="293" y="1104"/>
                  </a:lnTo>
                  <a:lnTo>
                    <a:pt x="286" y="1117"/>
                  </a:lnTo>
                  <a:lnTo>
                    <a:pt x="281" y="1129"/>
                  </a:lnTo>
                  <a:lnTo>
                    <a:pt x="279" y="1134"/>
                  </a:lnTo>
                  <a:lnTo>
                    <a:pt x="276" y="1138"/>
                  </a:lnTo>
                  <a:lnTo>
                    <a:pt x="274" y="1141"/>
                  </a:lnTo>
                  <a:lnTo>
                    <a:pt x="270" y="1142"/>
                  </a:lnTo>
                  <a:lnTo>
                    <a:pt x="262" y="1145"/>
                  </a:lnTo>
                  <a:lnTo>
                    <a:pt x="252" y="1144"/>
                  </a:lnTo>
                  <a:lnTo>
                    <a:pt x="248" y="1144"/>
                  </a:lnTo>
                  <a:lnTo>
                    <a:pt x="242" y="1145"/>
                  </a:lnTo>
                  <a:lnTo>
                    <a:pt x="237" y="1146"/>
                  </a:lnTo>
                  <a:lnTo>
                    <a:pt x="232" y="1148"/>
                  </a:lnTo>
                  <a:lnTo>
                    <a:pt x="223" y="1154"/>
                  </a:lnTo>
                  <a:lnTo>
                    <a:pt x="216" y="1161"/>
                  </a:lnTo>
                  <a:lnTo>
                    <a:pt x="203" y="1172"/>
                  </a:lnTo>
                  <a:lnTo>
                    <a:pt x="189" y="1184"/>
                  </a:lnTo>
                  <a:lnTo>
                    <a:pt x="184" y="1191"/>
                  </a:lnTo>
                  <a:lnTo>
                    <a:pt x="178" y="1198"/>
                  </a:lnTo>
                  <a:lnTo>
                    <a:pt x="173" y="1204"/>
                  </a:lnTo>
                  <a:lnTo>
                    <a:pt x="168" y="1215"/>
                  </a:lnTo>
                  <a:lnTo>
                    <a:pt x="164" y="1226"/>
                  </a:lnTo>
                  <a:lnTo>
                    <a:pt x="163" y="1235"/>
                  </a:lnTo>
                  <a:lnTo>
                    <a:pt x="163" y="1243"/>
                  </a:lnTo>
                  <a:lnTo>
                    <a:pt x="164" y="1251"/>
                  </a:lnTo>
                  <a:lnTo>
                    <a:pt x="164" y="1255"/>
                  </a:lnTo>
                  <a:lnTo>
                    <a:pt x="163" y="1259"/>
                  </a:lnTo>
                  <a:lnTo>
                    <a:pt x="160" y="1264"/>
                  </a:lnTo>
                  <a:lnTo>
                    <a:pt x="155" y="1268"/>
                  </a:lnTo>
                  <a:lnTo>
                    <a:pt x="144" y="1278"/>
                  </a:lnTo>
                  <a:lnTo>
                    <a:pt x="136" y="1285"/>
                  </a:lnTo>
                  <a:lnTo>
                    <a:pt x="129" y="1290"/>
                  </a:lnTo>
                  <a:lnTo>
                    <a:pt x="124" y="1292"/>
                  </a:lnTo>
                  <a:lnTo>
                    <a:pt x="119" y="1293"/>
                  </a:lnTo>
                  <a:lnTo>
                    <a:pt x="113" y="1293"/>
                  </a:lnTo>
                  <a:lnTo>
                    <a:pt x="109" y="1295"/>
                  </a:lnTo>
                  <a:lnTo>
                    <a:pt x="100" y="1298"/>
                  </a:lnTo>
                  <a:lnTo>
                    <a:pt x="92" y="1304"/>
                  </a:lnTo>
                  <a:lnTo>
                    <a:pt x="80" y="1314"/>
                  </a:lnTo>
                  <a:lnTo>
                    <a:pt x="75" y="1319"/>
                  </a:lnTo>
                  <a:lnTo>
                    <a:pt x="72" y="1325"/>
                  </a:lnTo>
                  <a:lnTo>
                    <a:pt x="69" y="1330"/>
                  </a:lnTo>
                  <a:lnTo>
                    <a:pt x="68" y="1335"/>
                  </a:lnTo>
                  <a:lnTo>
                    <a:pt x="66" y="1344"/>
                  </a:lnTo>
                  <a:lnTo>
                    <a:pt x="62" y="1353"/>
                  </a:lnTo>
                  <a:lnTo>
                    <a:pt x="54" y="1365"/>
                  </a:lnTo>
                  <a:lnTo>
                    <a:pt x="41" y="1379"/>
                  </a:lnTo>
                  <a:lnTo>
                    <a:pt x="27" y="1393"/>
                  </a:lnTo>
                  <a:lnTo>
                    <a:pt x="17" y="1404"/>
                  </a:lnTo>
                  <a:lnTo>
                    <a:pt x="14" y="1407"/>
                  </a:lnTo>
                  <a:lnTo>
                    <a:pt x="11" y="1412"/>
                  </a:lnTo>
                  <a:lnTo>
                    <a:pt x="10" y="1418"/>
                  </a:lnTo>
                  <a:lnTo>
                    <a:pt x="10" y="1423"/>
                  </a:lnTo>
                  <a:lnTo>
                    <a:pt x="10" y="1434"/>
                  </a:lnTo>
                  <a:lnTo>
                    <a:pt x="10" y="1443"/>
                  </a:lnTo>
                  <a:lnTo>
                    <a:pt x="9" y="1449"/>
                  </a:lnTo>
                  <a:lnTo>
                    <a:pt x="8" y="1455"/>
                  </a:lnTo>
                  <a:lnTo>
                    <a:pt x="5" y="1461"/>
                  </a:lnTo>
                  <a:lnTo>
                    <a:pt x="3" y="1468"/>
                  </a:lnTo>
                  <a:lnTo>
                    <a:pt x="0" y="1474"/>
                  </a:lnTo>
                  <a:lnTo>
                    <a:pt x="0" y="1478"/>
                  </a:lnTo>
                  <a:lnTo>
                    <a:pt x="4" y="1479"/>
                  </a:lnTo>
                  <a:lnTo>
                    <a:pt x="11" y="1481"/>
                  </a:lnTo>
                  <a:lnTo>
                    <a:pt x="22" y="1485"/>
                  </a:lnTo>
                  <a:lnTo>
                    <a:pt x="34" y="1488"/>
                  </a:lnTo>
                  <a:lnTo>
                    <a:pt x="44" y="1492"/>
                  </a:lnTo>
                  <a:lnTo>
                    <a:pt x="54" y="1494"/>
                  </a:lnTo>
                  <a:lnTo>
                    <a:pt x="60" y="1494"/>
                  </a:lnTo>
                  <a:lnTo>
                    <a:pt x="65" y="1494"/>
                  </a:lnTo>
                  <a:lnTo>
                    <a:pt x="68" y="1493"/>
                  </a:lnTo>
                  <a:lnTo>
                    <a:pt x="73" y="1491"/>
                  </a:lnTo>
                  <a:lnTo>
                    <a:pt x="80" y="1487"/>
                  </a:lnTo>
                  <a:lnTo>
                    <a:pt x="87" y="1484"/>
                  </a:lnTo>
                  <a:lnTo>
                    <a:pt x="92" y="1482"/>
                  </a:lnTo>
                  <a:lnTo>
                    <a:pt x="97" y="1482"/>
                  </a:lnTo>
                  <a:lnTo>
                    <a:pt x="100" y="1484"/>
                  </a:lnTo>
                  <a:lnTo>
                    <a:pt x="105" y="1485"/>
                  </a:lnTo>
                  <a:lnTo>
                    <a:pt x="110" y="1486"/>
                  </a:lnTo>
                  <a:lnTo>
                    <a:pt x="113" y="1489"/>
                  </a:lnTo>
                  <a:lnTo>
                    <a:pt x="117" y="1493"/>
                  </a:lnTo>
                  <a:lnTo>
                    <a:pt x="122" y="1499"/>
                  </a:lnTo>
                  <a:lnTo>
                    <a:pt x="129" y="1512"/>
                  </a:lnTo>
                  <a:lnTo>
                    <a:pt x="137" y="1526"/>
                  </a:lnTo>
                  <a:lnTo>
                    <a:pt x="142" y="1533"/>
                  </a:lnTo>
                  <a:lnTo>
                    <a:pt x="147" y="1539"/>
                  </a:lnTo>
                  <a:lnTo>
                    <a:pt x="153" y="1544"/>
                  </a:lnTo>
                  <a:lnTo>
                    <a:pt x="159" y="1547"/>
                  </a:lnTo>
                  <a:lnTo>
                    <a:pt x="173" y="1549"/>
                  </a:lnTo>
                  <a:lnTo>
                    <a:pt x="188" y="1554"/>
                  </a:lnTo>
                  <a:lnTo>
                    <a:pt x="195" y="1557"/>
                  </a:lnTo>
                  <a:lnTo>
                    <a:pt x="201" y="1561"/>
                  </a:lnTo>
                  <a:lnTo>
                    <a:pt x="206" y="1567"/>
                  </a:lnTo>
                  <a:lnTo>
                    <a:pt x="210" y="1573"/>
                  </a:lnTo>
                  <a:lnTo>
                    <a:pt x="213" y="1586"/>
                  </a:lnTo>
                  <a:lnTo>
                    <a:pt x="217" y="1598"/>
                  </a:lnTo>
                  <a:lnTo>
                    <a:pt x="222" y="1611"/>
                  </a:lnTo>
                  <a:lnTo>
                    <a:pt x="226" y="1625"/>
                  </a:lnTo>
                  <a:lnTo>
                    <a:pt x="231" y="1631"/>
                  </a:lnTo>
                  <a:lnTo>
                    <a:pt x="235" y="1637"/>
                  </a:lnTo>
                  <a:lnTo>
                    <a:pt x="239" y="1642"/>
                  </a:lnTo>
                  <a:lnTo>
                    <a:pt x="245" y="1645"/>
                  </a:lnTo>
                  <a:lnTo>
                    <a:pt x="251" y="1649"/>
                  </a:lnTo>
                  <a:lnTo>
                    <a:pt x="257" y="1651"/>
                  </a:lnTo>
                  <a:lnTo>
                    <a:pt x="263" y="1652"/>
                  </a:lnTo>
                  <a:lnTo>
                    <a:pt x="269" y="1652"/>
                  </a:lnTo>
                  <a:lnTo>
                    <a:pt x="286" y="1652"/>
                  </a:lnTo>
                  <a:lnTo>
                    <a:pt x="307" y="1651"/>
                  </a:lnTo>
                  <a:lnTo>
                    <a:pt x="329" y="1650"/>
                  </a:lnTo>
                  <a:lnTo>
                    <a:pt x="345" y="1651"/>
                  </a:lnTo>
                  <a:lnTo>
                    <a:pt x="357" y="1652"/>
                  </a:lnTo>
                  <a:lnTo>
                    <a:pt x="367" y="1652"/>
                  </a:lnTo>
                  <a:lnTo>
                    <a:pt x="375" y="1650"/>
                  </a:lnTo>
                  <a:lnTo>
                    <a:pt x="384" y="1645"/>
                  </a:lnTo>
                  <a:lnTo>
                    <a:pt x="396" y="1639"/>
                  </a:lnTo>
                  <a:lnTo>
                    <a:pt x="412" y="1634"/>
                  </a:lnTo>
                  <a:lnTo>
                    <a:pt x="419" y="1633"/>
                  </a:lnTo>
                  <a:lnTo>
                    <a:pt x="427" y="1633"/>
                  </a:lnTo>
                  <a:lnTo>
                    <a:pt x="434" y="1633"/>
                  </a:lnTo>
                  <a:lnTo>
                    <a:pt x="440" y="1634"/>
                  </a:lnTo>
                  <a:lnTo>
                    <a:pt x="451" y="1638"/>
                  </a:lnTo>
                  <a:lnTo>
                    <a:pt x="462" y="1644"/>
                  </a:lnTo>
                  <a:lnTo>
                    <a:pt x="470" y="1649"/>
                  </a:lnTo>
                  <a:lnTo>
                    <a:pt x="478" y="1652"/>
                  </a:lnTo>
                  <a:lnTo>
                    <a:pt x="487" y="1656"/>
                  </a:lnTo>
                  <a:lnTo>
                    <a:pt x="491" y="1657"/>
                  </a:lnTo>
                  <a:lnTo>
                    <a:pt x="494" y="1657"/>
                  </a:lnTo>
                  <a:lnTo>
                    <a:pt x="496" y="1655"/>
                  </a:lnTo>
                  <a:lnTo>
                    <a:pt x="500" y="1650"/>
                  </a:lnTo>
                  <a:lnTo>
                    <a:pt x="504" y="1644"/>
                  </a:lnTo>
                  <a:lnTo>
                    <a:pt x="509" y="1637"/>
                  </a:lnTo>
                  <a:lnTo>
                    <a:pt x="514" y="1632"/>
                  </a:lnTo>
                  <a:lnTo>
                    <a:pt x="525" y="1624"/>
                  </a:lnTo>
                  <a:lnTo>
                    <a:pt x="538" y="1614"/>
                  </a:lnTo>
                  <a:lnTo>
                    <a:pt x="544" y="1611"/>
                  </a:lnTo>
                  <a:lnTo>
                    <a:pt x="547" y="1607"/>
                  </a:lnTo>
                  <a:lnTo>
                    <a:pt x="548" y="1601"/>
                  </a:lnTo>
                  <a:lnTo>
                    <a:pt x="547" y="1590"/>
                  </a:lnTo>
                  <a:lnTo>
                    <a:pt x="547" y="1582"/>
                  </a:lnTo>
                  <a:lnTo>
                    <a:pt x="547" y="1573"/>
                  </a:lnTo>
                  <a:lnTo>
                    <a:pt x="550" y="1564"/>
                  </a:lnTo>
                  <a:lnTo>
                    <a:pt x="553" y="1558"/>
                  </a:lnTo>
                  <a:lnTo>
                    <a:pt x="560" y="1547"/>
                  </a:lnTo>
                  <a:lnTo>
                    <a:pt x="565" y="1536"/>
                  </a:lnTo>
                  <a:lnTo>
                    <a:pt x="569" y="1524"/>
                  </a:lnTo>
                  <a:lnTo>
                    <a:pt x="571" y="1512"/>
                  </a:lnTo>
                  <a:lnTo>
                    <a:pt x="575" y="1506"/>
                  </a:lnTo>
                  <a:lnTo>
                    <a:pt x="579" y="1501"/>
                  </a:lnTo>
                  <a:lnTo>
                    <a:pt x="586" y="1497"/>
                  </a:lnTo>
                  <a:lnTo>
                    <a:pt x="596" y="1492"/>
                  </a:lnTo>
                  <a:lnTo>
                    <a:pt x="614" y="1485"/>
                  </a:lnTo>
                  <a:lnTo>
                    <a:pt x="630" y="1478"/>
                  </a:lnTo>
                  <a:lnTo>
                    <a:pt x="641" y="1473"/>
                  </a:lnTo>
                  <a:lnTo>
                    <a:pt x="654" y="1467"/>
                  </a:lnTo>
                  <a:lnTo>
                    <a:pt x="666" y="1462"/>
                  </a:lnTo>
                  <a:lnTo>
                    <a:pt x="677" y="1456"/>
                  </a:lnTo>
                  <a:lnTo>
                    <a:pt x="679" y="1455"/>
                  </a:lnTo>
                  <a:lnTo>
                    <a:pt x="680" y="1454"/>
                  </a:lnTo>
                  <a:lnTo>
                    <a:pt x="680" y="1453"/>
                  </a:lnTo>
                  <a:lnTo>
                    <a:pt x="680" y="1450"/>
                  </a:lnTo>
                  <a:lnTo>
                    <a:pt x="679" y="1447"/>
                  </a:lnTo>
                  <a:lnTo>
                    <a:pt x="676" y="1443"/>
                  </a:lnTo>
                  <a:lnTo>
                    <a:pt x="666" y="1434"/>
                  </a:lnTo>
                  <a:lnTo>
                    <a:pt x="658" y="1426"/>
                  </a:lnTo>
                  <a:lnTo>
                    <a:pt x="648" y="1415"/>
                  </a:lnTo>
                  <a:lnTo>
                    <a:pt x="636" y="1399"/>
                  </a:lnTo>
                  <a:lnTo>
                    <a:pt x="630" y="1390"/>
                  </a:lnTo>
                  <a:lnTo>
                    <a:pt x="625" y="1380"/>
                  </a:lnTo>
                  <a:lnTo>
                    <a:pt x="621" y="1372"/>
                  </a:lnTo>
                  <a:lnTo>
                    <a:pt x="617" y="1363"/>
                  </a:lnTo>
                  <a:lnTo>
                    <a:pt x="616" y="1356"/>
                  </a:lnTo>
                  <a:lnTo>
                    <a:pt x="615" y="1348"/>
                  </a:lnTo>
                  <a:lnTo>
                    <a:pt x="615" y="1341"/>
                  </a:lnTo>
                  <a:lnTo>
                    <a:pt x="616" y="1335"/>
                  </a:lnTo>
                  <a:lnTo>
                    <a:pt x="617" y="1330"/>
                  </a:lnTo>
                  <a:lnTo>
                    <a:pt x="619" y="1328"/>
                  </a:lnTo>
                  <a:lnTo>
                    <a:pt x="621" y="1329"/>
                  </a:lnTo>
                  <a:lnTo>
                    <a:pt x="625" y="1333"/>
                  </a:lnTo>
                  <a:lnTo>
                    <a:pt x="629" y="1348"/>
                  </a:lnTo>
                  <a:lnTo>
                    <a:pt x="636" y="1367"/>
                  </a:lnTo>
                  <a:lnTo>
                    <a:pt x="641" y="1378"/>
                  </a:lnTo>
                  <a:lnTo>
                    <a:pt x="648" y="1387"/>
                  </a:lnTo>
                  <a:lnTo>
                    <a:pt x="655" y="1397"/>
                  </a:lnTo>
                  <a:lnTo>
                    <a:pt x="666" y="1406"/>
                  </a:lnTo>
                  <a:lnTo>
                    <a:pt x="677" y="1416"/>
                  </a:lnTo>
                  <a:lnTo>
                    <a:pt x="689" y="1426"/>
                  </a:lnTo>
                  <a:lnTo>
                    <a:pt x="701" y="1437"/>
                  </a:lnTo>
                  <a:lnTo>
                    <a:pt x="713" y="1450"/>
                  </a:lnTo>
                  <a:lnTo>
                    <a:pt x="734" y="1474"/>
                  </a:lnTo>
                  <a:lnTo>
                    <a:pt x="751" y="1494"/>
                  </a:lnTo>
                  <a:lnTo>
                    <a:pt x="761" y="1507"/>
                  </a:lnTo>
                  <a:lnTo>
                    <a:pt x="776" y="1520"/>
                  </a:lnTo>
                  <a:lnTo>
                    <a:pt x="781" y="1527"/>
                  </a:lnTo>
                  <a:lnTo>
                    <a:pt x="787" y="1535"/>
                  </a:lnTo>
                  <a:lnTo>
                    <a:pt x="792" y="1541"/>
                  </a:lnTo>
                  <a:lnTo>
                    <a:pt x="793" y="1547"/>
                  </a:lnTo>
                  <a:lnTo>
                    <a:pt x="791" y="1556"/>
                  </a:lnTo>
                  <a:lnTo>
                    <a:pt x="785" y="1570"/>
                  </a:lnTo>
                  <a:lnTo>
                    <a:pt x="781" y="1577"/>
                  </a:lnTo>
                  <a:lnTo>
                    <a:pt x="780" y="1585"/>
                  </a:lnTo>
                  <a:lnTo>
                    <a:pt x="779" y="1587"/>
                  </a:lnTo>
                  <a:lnTo>
                    <a:pt x="779" y="1589"/>
                  </a:lnTo>
                  <a:lnTo>
                    <a:pt x="780" y="1592"/>
                  </a:lnTo>
                  <a:lnTo>
                    <a:pt x="781" y="1594"/>
                  </a:lnTo>
                  <a:lnTo>
                    <a:pt x="785" y="1598"/>
                  </a:lnTo>
                  <a:lnTo>
                    <a:pt x="789" y="1600"/>
                  </a:lnTo>
                  <a:lnTo>
                    <a:pt x="792" y="1601"/>
                  </a:lnTo>
                  <a:lnTo>
                    <a:pt x="796" y="1602"/>
                  </a:lnTo>
                  <a:lnTo>
                    <a:pt x="803" y="1602"/>
                  </a:lnTo>
                  <a:lnTo>
                    <a:pt x="811" y="1602"/>
                  </a:lnTo>
                  <a:lnTo>
                    <a:pt x="819" y="1600"/>
                  </a:lnTo>
                  <a:lnTo>
                    <a:pt x="828" y="1599"/>
                  </a:lnTo>
                  <a:lnTo>
                    <a:pt x="836" y="1599"/>
                  </a:lnTo>
                  <a:lnTo>
                    <a:pt x="843" y="1599"/>
                  </a:lnTo>
                  <a:lnTo>
                    <a:pt x="855" y="1602"/>
                  </a:lnTo>
                  <a:lnTo>
                    <a:pt x="866" y="1606"/>
                  </a:lnTo>
                  <a:lnTo>
                    <a:pt x="875" y="1611"/>
                  </a:lnTo>
                  <a:lnTo>
                    <a:pt x="885" y="1615"/>
                  </a:lnTo>
                  <a:lnTo>
                    <a:pt x="894" y="1621"/>
                  </a:lnTo>
                  <a:lnTo>
                    <a:pt x="903" y="1627"/>
                  </a:lnTo>
                  <a:lnTo>
                    <a:pt x="911" y="1634"/>
                  </a:lnTo>
                  <a:lnTo>
                    <a:pt x="919" y="1643"/>
                  </a:lnTo>
                  <a:lnTo>
                    <a:pt x="924" y="1648"/>
                  </a:lnTo>
                  <a:lnTo>
                    <a:pt x="930" y="1652"/>
                  </a:lnTo>
                  <a:lnTo>
                    <a:pt x="937" y="1655"/>
                  </a:lnTo>
                  <a:lnTo>
                    <a:pt x="943" y="1658"/>
                  </a:lnTo>
                  <a:lnTo>
                    <a:pt x="950" y="1659"/>
                  </a:lnTo>
                  <a:lnTo>
                    <a:pt x="959" y="1659"/>
                  </a:lnTo>
                  <a:lnTo>
                    <a:pt x="966" y="1659"/>
                  </a:lnTo>
                  <a:lnTo>
                    <a:pt x="974" y="1658"/>
                  </a:lnTo>
                  <a:lnTo>
                    <a:pt x="986" y="1658"/>
                  </a:lnTo>
                  <a:lnTo>
                    <a:pt x="998" y="1658"/>
                  </a:lnTo>
                  <a:lnTo>
                    <a:pt x="1004" y="1657"/>
                  </a:lnTo>
                  <a:lnTo>
                    <a:pt x="1007" y="1656"/>
                  </a:lnTo>
                  <a:lnTo>
                    <a:pt x="1010" y="1655"/>
                  </a:lnTo>
                  <a:lnTo>
                    <a:pt x="1011" y="1652"/>
                  </a:lnTo>
                  <a:lnTo>
                    <a:pt x="1011" y="1650"/>
                  </a:lnTo>
                  <a:lnTo>
                    <a:pt x="1012" y="1648"/>
                  </a:lnTo>
                  <a:lnTo>
                    <a:pt x="1012" y="1643"/>
                  </a:lnTo>
                  <a:lnTo>
                    <a:pt x="1014" y="1639"/>
                  </a:lnTo>
                  <a:lnTo>
                    <a:pt x="1018" y="1636"/>
                  </a:lnTo>
                  <a:lnTo>
                    <a:pt x="1023" y="1633"/>
                  </a:lnTo>
                  <a:lnTo>
                    <a:pt x="1026" y="1632"/>
                  </a:lnTo>
                  <a:lnTo>
                    <a:pt x="1030" y="1631"/>
                  </a:lnTo>
                  <a:lnTo>
                    <a:pt x="1033" y="1632"/>
                  </a:lnTo>
                  <a:lnTo>
                    <a:pt x="1037" y="1633"/>
                  </a:lnTo>
                  <a:lnTo>
                    <a:pt x="1038" y="1634"/>
                  </a:lnTo>
                  <a:lnTo>
                    <a:pt x="1041" y="1634"/>
                  </a:lnTo>
                  <a:lnTo>
                    <a:pt x="1042" y="1633"/>
                  </a:lnTo>
                  <a:lnTo>
                    <a:pt x="1043" y="1631"/>
                  </a:lnTo>
                  <a:lnTo>
                    <a:pt x="1047" y="1625"/>
                  </a:lnTo>
                  <a:lnTo>
                    <a:pt x="1049" y="1618"/>
                  </a:lnTo>
                  <a:lnTo>
                    <a:pt x="1054" y="1600"/>
                  </a:lnTo>
                  <a:lnTo>
                    <a:pt x="1056" y="1590"/>
                  </a:lnTo>
                  <a:lnTo>
                    <a:pt x="1058" y="1585"/>
                  </a:lnTo>
                  <a:lnTo>
                    <a:pt x="1063" y="1579"/>
                  </a:lnTo>
                  <a:lnTo>
                    <a:pt x="1068" y="1574"/>
                  </a:lnTo>
                  <a:lnTo>
                    <a:pt x="1074" y="1569"/>
                  </a:lnTo>
                  <a:lnTo>
                    <a:pt x="1081" y="1566"/>
                  </a:lnTo>
                  <a:lnTo>
                    <a:pt x="1089" y="1562"/>
                  </a:lnTo>
                  <a:lnTo>
                    <a:pt x="1096" y="1560"/>
                  </a:lnTo>
                  <a:lnTo>
                    <a:pt x="1105" y="1558"/>
                  </a:lnTo>
                  <a:lnTo>
                    <a:pt x="1114" y="1557"/>
                  </a:lnTo>
                  <a:lnTo>
                    <a:pt x="1123" y="1558"/>
                  </a:lnTo>
                  <a:lnTo>
                    <a:pt x="1131" y="1560"/>
                  </a:lnTo>
                  <a:lnTo>
                    <a:pt x="1138" y="1561"/>
                  </a:lnTo>
                  <a:lnTo>
                    <a:pt x="1145" y="1563"/>
                  </a:lnTo>
                  <a:lnTo>
                    <a:pt x="1150" y="1568"/>
                  </a:lnTo>
                  <a:lnTo>
                    <a:pt x="1154" y="1571"/>
                  </a:lnTo>
                  <a:lnTo>
                    <a:pt x="1156" y="1577"/>
                  </a:lnTo>
                  <a:lnTo>
                    <a:pt x="1157" y="1583"/>
                  </a:lnTo>
                  <a:lnTo>
                    <a:pt x="1159" y="1588"/>
                  </a:lnTo>
                  <a:lnTo>
                    <a:pt x="1163" y="1593"/>
                  </a:lnTo>
                  <a:lnTo>
                    <a:pt x="1165" y="1596"/>
                  </a:lnTo>
                  <a:lnTo>
                    <a:pt x="1171" y="1605"/>
                  </a:lnTo>
                  <a:lnTo>
                    <a:pt x="1177" y="1614"/>
                  </a:lnTo>
                  <a:lnTo>
                    <a:pt x="1181" y="1626"/>
                  </a:lnTo>
                  <a:lnTo>
                    <a:pt x="1184" y="1639"/>
                  </a:lnTo>
                  <a:lnTo>
                    <a:pt x="1187" y="1652"/>
                  </a:lnTo>
                  <a:lnTo>
                    <a:pt x="1190" y="1662"/>
                  </a:lnTo>
                  <a:lnTo>
                    <a:pt x="1193" y="1667"/>
                  </a:lnTo>
                  <a:lnTo>
                    <a:pt x="1196" y="1669"/>
                  </a:lnTo>
                  <a:lnTo>
                    <a:pt x="1200" y="1671"/>
                  </a:lnTo>
                  <a:lnTo>
                    <a:pt x="1203" y="1671"/>
                  </a:lnTo>
                  <a:lnTo>
                    <a:pt x="1208" y="1671"/>
                  </a:lnTo>
                  <a:lnTo>
                    <a:pt x="1213" y="1670"/>
                  </a:lnTo>
                  <a:lnTo>
                    <a:pt x="1217" y="1668"/>
                  </a:lnTo>
                  <a:lnTo>
                    <a:pt x="1221" y="1665"/>
                  </a:lnTo>
                  <a:lnTo>
                    <a:pt x="1228" y="1658"/>
                  </a:lnTo>
                  <a:lnTo>
                    <a:pt x="1234" y="1655"/>
                  </a:lnTo>
                  <a:lnTo>
                    <a:pt x="1243" y="1651"/>
                  </a:lnTo>
                  <a:lnTo>
                    <a:pt x="1253" y="1650"/>
                  </a:lnTo>
                  <a:lnTo>
                    <a:pt x="1258" y="1649"/>
                  </a:lnTo>
                  <a:lnTo>
                    <a:pt x="1263" y="1648"/>
                  </a:lnTo>
                  <a:lnTo>
                    <a:pt x="1266" y="1646"/>
                  </a:lnTo>
                  <a:lnTo>
                    <a:pt x="1269" y="1644"/>
                  </a:lnTo>
                  <a:lnTo>
                    <a:pt x="1271" y="1642"/>
                  </a:lnTo>
                  <a:lnTo>
                    <a:pt x="1272" y="1637"/>
                  </a:lnTo>
                  <a:lnTo>
                    <a:pt x="1274" y="1632"/>
                  </a:lnTo>
                  <a:lnTo>
                    <a:pt x="1274" y="1626"/>
                  </a:lnTo>
                  <a:lnTo>
                    <a:pt x="1274" y="1615"/>
                  </a:lnTo>
                  <a:lnTo>
                    <a:pt x="1275" y="1602"/>
                  </a:lnTo>
                  <a:lnTo>
                    <a:pt x="1275" y="1587"/>
                  </a:lnTo>
                  <a:lnTo>
                    <a:pt x="1276" y="1571"/>
                  </a:lnTo>
                  <a:lnTo>
                    <a:pt x="1277" y="1560"/>
                  </a:lnTo>
                  <a:lnTo>
                    <a:pt x="1280" y="1550"/>
                  </a:lnTo>
                  <a:lnTo>
                    <a:pt x="1283" y="1543"/>
                  </a:lnTo>
                  <a:lnTo>
                    <a:pt x="1287" y="1537"/>
                  </a:lnTo>
                  <a:lnTo>
                    <a:pt x="1294" y="1530"/>
                  </a:lnTo>
                  <a:lnTo>
                    <a:pt x="1301" y="1525"/>
                  </a:lnTo>
                  <a:lnTo>
                    <a:pt x="1308" y="1522"/>
                  </a:lnTo>
                  <a:lnTo>
                    <a:pt x="1314" y="1519"/>
                  </a:lnTo>
                  <a:lnTo>
                    <a:pt x="1321" y="1518"/>
                  </a:lnTo>
                  <a:lnTo>
                    <a:pt x="1328" y="1518"/>
                  </a:lnTo>
                  <a:lnTo>
                    <a:pt x="1335" y="1518"/>
                  </a:lnTo>
                  <a:lnTo>
                    <a:pt x="1341" y="1519"/>
                  </a:lnTo>
                  <a:lnTo>
                    <a:pt x="1350" y="1522"/>
                  </a:lnTo>
                  <a:lnTo>
                    <a:pt x="1357" y="1523"/>
                  </a:lnTo>
                  <a:lnTo>
                    <a:pt x="1363" y="1523"/>
                  </a:lnTo>
                  <a:lnTo>
                    <a:pt x="1370" y="1522"/>
                  </a:lnTo>
                  <a:lnTo>
                    <a:pt x="1375" y="1520"/>
                  </a:lnTo>
                  <a:lnTo>
                    <a:pt x="1378" y="1518"/>
                  </a:lnTo>
                  <a:lnTo>
                    <a:pt x="1381" y="1514"/>
                  </a:lnTo>
                  <a:lnTo>
                    <a:pt x="1382" y="1510"/>
                  </a:lnTo>
                  <a:lnTo>
                    <a:pt x="1378" y="1499"/>
                  </a:lnTo>
                  <a:lnTo>
                    <a:pt x="1372" y="1488"/>
                  </a:lnTo>
                  <a:lnTo>
                    <a:pt x="1371" y="1482"/>
                  </a:lnTo>
                  <a:lnTo>
                    <a:pt x="1371" y="1476"/>
                  </a:lnTo>
                  <a:lnTo>
                    <a:pt x="1372" y="1472"/>
                  </a:lnTo>
                  <a:lnTo>
                    <a:pt x="1377" y="1466"/>
                  </a:lnTo>
                  <a:lnTo>
                    <a:pt x="1388" y="1454"/>
                  </a:lnTo>
                  <a:lnTo>
                    <a:pt x="1398" y="1442"/>
                  </a:lnTo>
                  <a:lnTo>
                    <a:pt x="1402" y="1435"/>
                  </a:lnTo>
                  <a:lnTo>
                    <a:pt x="1406" y="1428"/>
                  </a:lnTo>
                  <a:lnTo>
                    <a:pt x="1408" y="1419"/>
                  </a:lnTo>
                  <a:lnTo>
                    <a:pt x="1409" y="1410"/>
                  </a:lnTo>
                  <a:lnTo>
                    <a:pt x="1409" y="1393"/>
                  </a:lnTo>
                  <a:lnTo>
                    <a:pt x="1408" y="1379"/>
                  </a:lnTo>
                  <a:lnTo>
                    <a:pt x="1410" y="1374"/>
                  </a:lnTo>
                  <a:lnTo>
                    <a:pt x="1413" y="1369"/>
                  </a:lnTo>
                  <a:lnTo>
                    <a:pt x="1417" y="1367"/>
                  </a:lnTo>
                  <a:lnTo>
                    <a:pt x="1426" y="1365"/>
                  </a:lnTo>
                  <a:lnTo>
                    <a:pt x="1444" y="1361"/>
                  </a:lnTo>
                  <a:lnTo>
                    <a:pt x="1460" y="1358"/>
                  </a:lnTo>
                  <a:lnTo>
                    <a:pt x="1467" y="1355"/>
                  </a:lnTo>
                  <a:lnTo>
                    <a:pt x="1474" y="1352"/>
                  </a:lnTo>
                  <a:lnTo>
                    <a:pt x="1482" y="1348"/>
                  </a:lnTo>
                  <a:lnTo>
                    <a:pt x="1489" y="1343"/>
                  </a:lnTo>
                  <a:lnTo>
                    <a:pt x="1498" y="1336"/>
                  </a:lnTo>
                  <a:lnTo>
                    <a:pt x="1509" y="1330"/>
                  </a:lnTo>
                  <a:lnTo>
                    <a:pt x="1516" y="1328"/>
                  </a:lnTo>
                  <a:lnTo>
                    <a:pt x="1522" y="1327"/>
                  </a:lnTo>
                  <a:lnTo>
                    <a:pt x="1529" y="1327"/>
                  </a:lnTo>
                  <a:lnTo>
                    <a:pt x="1537" y="1327"/>
                  </a:lnTo>
                  <a:lnTo>
                    <a:pt x="1554" y="1330"/>
                  </a:lnTo>
                  <a:lnTo>
                    <a:pt x="1568" y="1334"/>
                  </a:lnTo>
                  <a:lnTo>
                    <a:pt x="1573" y="1329"/>
                  </a:lnTo>
                  <a:lnTo>
                    <a:pt x="1577" y="1325"/>
                  </a:lnTo>
                  <a:lnTo>
                    <a:pt x="1579" y="1319"/>
                  </a:lnTo>
                  <a:lnTo>
                    <a:pt x="1581" y="1315"/>
                  </a:lnTo>
                  <a:lnTo>
                    <a:pt x="1583" y="1299"/>
                  </a:lnTo>
                  <a:lnTo>
                    <a:pt x="1581" y="1280"/>
                  </a:lnTo>
                  <a:lnTo>
                    <a:pt x="1581" y="1271"/>
                  </a:lnTo>
                  <a:lnTo>
                    <a:pt x="1583" y="1262"/>
                  </a:lnTo>
                  <a:lnTo>
                    <a:pt x="1585" y="1254"/>
                  </a:lnTo>
                  <a:lnTo>
                    <a:pt x="1589" y="1247"/>
                  </a:lnTo>
                  <a:lnTo>
                    <a:pt x="1599" y="1236"/>
                  </a:lnTo>
                  <a:lnTo>
                    <a:pt x="1609" y="1227"/>
                  </a:lnTo>
                  <a:lnTo>
                    <a:pt x="1617" y="1220"/>
                  </a:lnTo>
                  <a:lnTo>
                    <a:pt x="1622" y="1211"/>
                  </a:lnTo>
                  <a:lnTo>
                    <a:pt x="1623" y="1208"/>
                  </a:lnTo>
                  <a:lnTo>
                    <a:pt x="1624" y="1205"/>
                  </a:lnTo>
                  <a:lnTo>
                    <a:pt x="1627" y="1203"/>
                  </a:lnTo>
                  <a:lnTo>
                    <a:pt x="1629" y="1202"/>
                  </a:lnTo>
                  <a:lnTo>
                    <a:pt x="1634" y="1202"/>
                  </a:lnTo>
                  <a:lnTo>
                    <a:pt x="1639" y="1202"/>
                  </a:lnTo>
                  <a:lnTo>
                    <a:pt x="1641" y="1202"/>
                  </a:lnTo>
                  <a:lnTo>
                    <a:pt x="1642" y="1202"/>
                  </a:lnTo>
                  <a:lnTo>
                    <a:pt x="1644" y="1199"/>
                  </a:lnTo>
                  <a:lnTo>
                    <a:pt x="1646" y="1197"/>
                  </a:lnTo>
                  <a:lnTo>
                    <a:pt x="1647" y="1189"/>
                  </a:lnTo>
                  <a:lnTo>
                    <a:pt x="1648" y="1177"/>
                  </a:lnTo>
                  <a:lnTo>
                    <a:pt x="1648" y="1161"/>
                  </a:lnTo>
                  <a:lnTo>
                    <a:pt x="1648" y="1142"/>
                  </a:lnTo>
                  <a:lnTo>
                    <a:pt x="1648" y="1126"/>
                  </a:lnTo>
                  <a:lnTo>
                    <a:pt x="1649" y="1115"/>
                  </a:lnTo>
                  <a:lnTo>
                    <a:pt x="1650" y="1111"/>
                  </a:lnTo>
                  <a:lnTo>
                    <a:pt x="1652" y="1107"/>
                  </a:lnTo>
                  <a:lnTo>
                    <a:pt x="1655" y="1102"/>
                  </a:lnTo>
                  <a:lnTo>
                    <a:pt x="1658" y="1098"/>
                  </a:lnTo>
                  <a:lnTo>
                    <a:pt x="1661" y="1094"/>
                  </a:lnTo>
                  <a:lnTo>
                    <a:pt x="1666" y="1090"/>
                  </a:lnTo>
                  <a:lnTo>
                    <a:pt x="1671" y="1088"/>
                  </a:lnTo>
                  <a:lnTo>
                    <a:pt x="1675" y="1085"/>
                  </a:lnTo>
                  <a:lnTo>
                    <a:pt x="1680" y="1085"/>
                  </a:lnTo>
                  <a:lnTo>
                    <a:pt x="1685" y="1087"/>
                  </a:lnTo>
                  <a:lnTo>
                    <a:pt x="1690" y="1088"/>
                  </a:lnTo>
                  <a:lnTo>
                    <a:pt x="1696" y="1090"/>
                  </a:lnTo>
                  <a:lnTo>
                    <a:pt x="1702" y="1092"/>
                  </a:lnTo>
                  <a:lnTo>
                    <a:pt x="1707" y="1094"/>
                  </a:lnTo>
                  <a:lnTo>
                    <a:pt x="1712" y="1095"/>
                  </a:lnTo>
                  <a:lnTo>
                    <a:pt x="1718" y="1094"/>
                  </a:lnTo>
                  <a:lnTo>
                    <a:pt x="1724" y="1092"/>
                  </a:lnTo>
                  <a:lnTo>
                    <a:pt x="1730" y="1089"/>
                  </a:lnTo>
                  <a:lnTo>
                    <a:pt x="1736" y="1085"/>
                  </a:lnTo>
                  <a:lnTo>
                    <a:pt x="1741" y="1082"/>
                  </a:lnTo>
                  <a:lnTo>
                    <a:pt x="1744" y="1078"/>
                  </a:lnTo>
                  <a:lnTo>
                    <a:pt x="1748" y="1073"/>
                  </a:lnTo>
                  <a:lnTo>
                    <a:pt x="1749" y="1070"/>
                  </a:lnTo>
                  <a:lnTo>
                    <a:pt x="1748" y="1066"/>
                  </a:lnTo>
                  <a:lnTo>
                    <a:pt x="1743" y="1059"/>
                  </a:lnTo>
                  <a:lnTo>
                    <a:pt x="1737" y="1051"/>
                  </a:lnTo>
                  <a:lnTo>
                    <a:pt x="1735" y="1045"/>
                  </a:lnTo>
                  <a:lnTo>
                    <a:pt x="1734" y="1040"/>
                  </a:lnTo>
                  <a:lnTo>
                    <a:pt x="1734" y="1035"/>
                  </a:lnTo>
                  <a:lnTo>
                    <a:pt x="1737" y="1029"/>
                  </a:lnTo>
                  <a:lnTo>
                    <a:pt x="1741" y="1026"/>
                  </a:lnTo>
                  <a:lnTo>
                    <a:pt x="1744" y="1024"/>
                  </a:lnTo>
                  <a:lnTo>
                    <a:pt x="1748" y="1022"/>
                  </a:lnTo>
                  <a:lnTo>
                    <a:pt x="1751" y="1024"/>
                  </a:lnTo>
                  <a:lnTo>
                    <a:pt x="1759" y="1027"/>
                  </a:lnTo>
                  <a:lnTo>
                    <a:pt x="1763" y="1032"/>
                  </a:lnTo>
                  <a:lnTo>
                    <a:pt x="1766" y="1033"/>
                  </a:lnTo>
                  <a:lnTo>
                    <a:pt x="1768" y="1034"/>
                  </a:lnTo>
                  <a:lnTo>
                    <a:pt x="1770" y="1034"/>
                  </a:lnTo>
                  <a:lnTo>
                    <a:pt x="1773" y="1033"/>
                  </a:lnTo>
                  <a:lnTo>
                    <a:pt x="1775" y="1032"/>
                  </a:lnTo>
                  <a:lnTo>
                    <a:pt x="1778" y="1028"/>
                  </a:lnTo>
                  <a:lnTo>
                    <a:pt x="1779" y="1024"/>
                  </a:lnTo>
                  <a:lnTo>
                    <a:pt x="1780" y="1018"/>
                  </a:lnTo>
                  <a:lnTo>
                    <a:pt x="1782" y="1005"/>
                  </a:lnTo>
                  <a:lnTo>
                    <a:pt x="1782" y="994"/>
                  </a:lnTo>
                  <a:lnTo>
                    <a:pt x="1782" y="989"/>
                  </a:lnTo>
                  <a:lnTo>
                    <a:pt x="1781" y="984"/>
                  </a:lnTo>
                  <a:lnTo>
                    <a:pt x="1780" y="981"/>
                  </a:lnTo>
                  <a:lnTo>
                    <a:pt x="1779" y="977"/>
                  </a:lnTo>
                  <a:lnTo>
                    <a:pt x="1776" y="974"/>
                  </a:lnTo>
                  <a:lnTo>
                    <a:pt x="1775" y="970"/>
                  </a:lnTo>
                  <a:lnTo>
                    <a:pt x="1774" y="966"/>
                  </a:lnTo>
                  <a:lnTo>
                    <a:pt x="1774" y="964"/>
                  </a:lnTo>
                  <a:lnTo>
                    <a:pt x="1775" y="961"/>
                  </a:lnTo>
                  <a:lnTo>
                    <a:pt x="1776" y="959"/>
                  </a:lnTo>
                  <a:lnTo>
                    <a:pt x="1779" y="958"/>
                  </a:lnTo>
                  <a:lnTo>
                    <a:pt x="1782" y="957"/>
                  </a:lnTo>
                  <a:lnTo>
                    <a:pt x="1798" y="956"/>
                  </a:lnTo>
                  <a:lnTo>
                    <a:pt x="1812" y="955"/>
                  </a:lnTo>
                  <a:lnTo>
                    <a:pt x="1818" y="953"/>
                  </a:lnTo>
                  <a:lnTo>
                    <a:pt x="1824" y="952"/>
                  </a:lnTo>
                  <a:lnTo>
                    <a:pt x="1830" y="950"/>
                  </a:lnTo>
                  <a:lnTo>
                    <a:pt x="1835" y="947"/>
                  </a:lnTo>
                  <a:lnTo>
                    <a:pt x="1838" y="944"/>
                  </a:lnTo>
                  <a:lnTo>
                    <a:pt x="1843" y="938"/>
                  </a:lnTo>
                  <a:lnTo>
                    <a:pt x="1845" y="932"/>
                  </a:lnTo>
                  <a:lnTo>
                    <a:pt x="1848" y="926"/>
                  </a:lnTo>
                  <a:lnTo>
                    <a:pt x="1848" y="920"/>
                  </a:lnTo>
                  <a:lnTo>
                    <a:pt x="1847" y="915"/>
                  </a:lnTo>
                  <a:lnTo>
                    <a:pt x="1845" y="914"/>
                  </a:lnTo>
                  <a:lnTo>
                    <a:pt x="1844" y="913"/>
                  </a:lnTo>
                  <a:lnTo>
                    <a:pt x="1842" y="912"/>
                  </a:lnTo>
                  <a:lnTo>
                    <a:pt x="1839" y="913"/>
                  </a:lnTo>
                  <a:lnTo>
                    <a:pt x="1833" y="913"/>
                  </a:lnTo>
                  <a:lnTo>
                    <a:pt x="1829" y="914"/>
                  </a:lnTo>
                  <a:lnTo>
                    <a:pt x="1824" y="913"/>
                  </a:lnTo>
                  <a:lnTo>
                    <a:pt x="1820" y="913"/>
                  </a:lnTo>
                  <a:lnTo>
                    <a:pt x="1818" y="911"/>
                  </a:lnTo>
                  <a:lnTo>
                    <a:pt x="1817" y="909"/>
                  </a:lnTo>
                  <a:lnTo>
                    <a:pt x="1817" y="906"/>
                  </a:lnTo>
                  <a:lnTo>
                    <a:pt x="1819" y="902"/>
                  </a:lnTo>
                  <a:lnTo>
                    <a:pt x="1823" y="895"/>
                  </a:lnTo>
                  <a:lnTo>
                    <a:pt x="1824" y="888"/>
                  </a:lnTo>
                  <a:lnTo>
                    <a:pt x="1824" y="884"/>
                  </a:lnTo>
                  <a:lnTo>
                    <a:pt x="1823" y="881"/>
                  </a:lnTo>
                  <a:lnTo>
                    <a:pt x="1820" y="879"/>
                  </a:lnTo>
                  <a:lnTo>
                    <a:pt x="1818" y="876"/>
                  </a:lnTo>
                  <a:lnTo>
                    <a:pt x="1811" y="875"/>
                  </a:lnTo>
                  <a:lnTo>
                    <a:pt x="1803" y="874"/>
                  </a:lnTo>
                  <a:lnTo>
                    <a:pt x="1798" y="874"/>
                  </a:lnTo>
                  <a:lnTo>
                    <a:pt x="1793" y="874"/>
                  </a:lnTo>
                  <a:lnTo>
                    <a:pt x="1790" y="871"/>
                  </a:lnTo>
                  <a:lnTo>
                    <a:pt x="1786" y="869"/>
                  </a:lnTo>
                  <a:lnTo>
                    <a:pt x="1782" y="864"/>
                  </a:lnTo>
                  <a:lnTo>
                    <a:pt x="1780" y="858"/>
                  </a:lnTo>
                  <a:lnTo>
                    <a:pt x="1778" y="850"/>
                  </a:lnTo>
                  <a:lnTo>
                    <a:pt x="1775" y="840"/>
                  </a:lnTo>
                  <a:lnTo>
                    <a:pt x="1774" y="831"/>
                  </a:lnTo>
                  <a:lnTo>
                    <a:pt x="1774" y="823"/>
                  </a:lnTo>
                  <a:lnTo>
                    <a:pt x="1775" y="814"/>
                  </a:lnTo>
                  <a:lnTo>
                    <a:pt x="1776" y="808"/>
                  </a:lnTo>
                  <a:lnTo>
                    <a:pt x="1779" y="804"/>
                  </a:lnTo>
                  <a:lnTo>
                    <a:pt x="1784" y="800"/>
                  </a:lnTo>
                  <a:lnTo>
                    <a:pt x="1790" y="798"/>
                  </a:lnTo>
                  <a:lnTo>
                    <a:pt x="1795" y="797"/>
                  </a:lnTo>
                  <a:lnTo>
                    <a:pt x="1801" y="795"/>
                  </a:lnTo>
                  <a:lnTo>
                    <a:pt x="1806" y="798"/>
                  </a:lnTo>
                  <a:lnTo>
                    <a:pt x="1811" y="800"/>
                  </a:lnTo>
                  <a:lnTo>
                    <a:pt x="1813" y="804"/>
                  </a:lnTo>
                  <a:lnTo>
                    <a:pt x="1817" y="814"/>
                  </a:lnTo>
                  <a:lnTo>
                    <a:pt x="1820" y="823"/>
                  </a:lnTo>
                  <a:lnTo>
                    <a:pt x="1823" y="826"/>
                  </a:lnTo>
                  <a:lnTo>
                    <a:pt x="1825" y="829"/>
                  </a:lnTo>
                  <a:lnTo>
                    <a:pt x="1829" y="830"/>
                  </a:lnTo>
                  <a:lnTo>
                    <a:pt x="1832" y="830"/>
                  </a:lnTo>
                  <a:lnTo>
                    <a:pt x="1835" y="829"/>
                  </a:lnTo>
                  <a:lnTo>
                    <a:pt x="1837" y="824"/>
                  </a:lnTo>
                  <a:lnTo>
                    <a:pt x="1838" y="819"/>
                  </a:lnTo>
                  <a:lnTo>
                    <a:pt x="1839" y="813"/>
                  </a:lnTo>
                  <a:lnTo>
                    <a:pt x="1842" y="807"/>
                  </a:lnTo>
                  <a:lnTo>
                    <a:pt x="1845" y="801"/>
                  </a:lnTo>
                  <a:lnTo>
                    <a:pt x="1847" y="800"/>
                  </a:lnTo>
                  <a:lnTo>
                    <a:pt x="1849" y="798"/>
                  </a:lnTo>
                  <a:lnTo>
                    <a:pt x="1851" y="797"/>
                  </a:lnTo>
                  <a:lnTo>
                    <a:pt x="1855" y="797"/>
                  </a:lnTo>
                  <a:lnTo>
                    <a:pt x="1861" y="798"/>
                  </a:lnTo>
                  <a:lnTo>
                    <a:pt x="1866" y="799"/>
                  </a:lnTo>
                  <a:lnTo>
                    <a:pt x="1869" y="802"/>
                  </a:lnTo>
                  <a:lnTo>
                    <a:pt x="1872" y="806"/>
                  </a:lnTo>
                  <a:lnTo>
                    <a:pt x="1873" y="811"/>
                  </a:lnTo>
                  <a:lnTo>
                    <a:pt x="1874" y="814"/>
                  </a:lnTo>
                  <a:lnTo>
                    <a:pt x="1874" y="819"/>
                  </a:lnTo>
                  <a:lnTo>
                    <a:pt x="1874" y="824"/>
                  </a:lnTo>
                  <a:lnTo>
                    <a:pt x="1870" y="832"/>
                  </a:lnTo>
                  <a:lnTo>
                    <a:pt x="1866" y="842"/>
                  </a:lnTo>
                  <a:lnTo>
                    <a:pt x="1861" y="850"/>
                  </a:lnTo>
                  <a:lnTo>
                    <a:pt x="1856" y="857"/>
                  </a:lnTo>
                  <a:lnTo>
                    <a:pt x="1854" y="863"/>
                  </a:lnTo>
                  <a:lnTo>
                    <a:pt x="1854" y="871"/>
                  </a:lnTo>
                  <a:lnTo>
                    <a:pt x="1854" y="875"/>
                  </a:lnTo>
                  <a:lnTo>
                    <a:pt x="1855" y="879"/>
                  </a:lnTo>
                  <a:lnTo>
                    <a:pt x="1857" y="881"/>
                  </a:lnTo>
                  <a:lnTo>
                    <a:pt x="1860" y="882"/>
                  </a:lnTo>
                  <a:lnTo>
                    <a:pt x="1870" y="882"/>
                  </a:lnTo>
                  <a:lnTo>
                    <a:pt x="1886" y="879"/>
                  </a:lnTo>
                  <a:lnTo>
                    <a:pt x="1894" y="876"/>
                  </a:lnTo>
                  <a:lnTo>
                    <a:pt x="1902" y="874"/>
                  </a:lnTo>
                  <a:lnTo>
                    <a:pt x="1910" y="870"/>
                  </a:lnTo>
                  <a:lnTo>
                    <a:pt x="1916" y="867"/>
                  </a:lnTo>
                  <a:lnTo>
                    <a:pt x="1926" y="858"/>
                  </a:lnTo>
                  <a:lnTo>
                    <a:pt x="1936" y="850"/>
                  </a:lnTo>
                  <a:lnTo>
                    <a:pt x="1940" y="846"/>
                  </a:lnTo>
                  <a:lnTo>
                    <a:pt x="1946" y="843"/>
                  </a:lnTo>
                  <a:lnTo>
                    <a:pt x="1951" y="840"/>
                  </a:lnTo>
                  <a:lnTo>
                    <a:pt x="1957" y="840"/>
                  </a:lnTo>
                  <a:lnTo>
                    <a:pt x="1970" y="840"/>
                  </a:lnTo>
                  <a:lnTo>
                    <a:pt x="1982" y="842"/>
                  </a:lnTo>
                  <a:lnTo>
                    <a:pt x="1988" y="842"/>
                  </a:lnTo>
                  <a:lnTo>
                    <a:pt x="1993" y="842"/>
                  </a:lnTo>
                  <a:lnTo>
                    <a:pt x="1995" y="840"/>
                  </a:lnTo>
                  <a:lnTo>
                    <a:pt x="1998" y="839"/>
                  </a:lnTo>
                  <a:lnTo>
                    <a:pt x="1999" y="837"/>
                  </a:lnTo>
                  <a:lnTo>
                    <a:pt x="1998" y="835"/>
                  </a:lnTo>
                  <a:lnTo>
                    <a:pt x="1996" y="830"/>
                  </a:lnTo>
                  <a:lnTo>
                    <a:pt x="1995" y="826"/>
                  </a:lnTo>
                  <a:lnTo>
                    <a:pt x="1990" y="817"/>
                  </a:lnTo>
                  <a:lnTo>
                    <a:pt x="1987" y="808"/>
                  </a:lnTo>
                  <a:lnTo>
                    <a:pt x="1982" y="800"/>
                  </a:lnTo>
                  <a:lnTo>
                    <a:pt x="1977" y="788"/>
                  </a:lnTo>
                  <a:lnTo>
                    <a:pt x="1976" y="781"/>
                  </a:lnTo>
                  <a:lnTo>
                    <a:pt x="1975" y="776"/>
                  </a:lnTo>
                  <a:lnTo>
                    <a:pt x="1975" y="770"/>
                  </a:lnTo>
                  <a:lnTo>
                    <a:pt x="1975" y="767"/>
                  </a:lnTo>
                  <a:lnTo>
                    <a:pt x="1981" y="761"/>
                  </a:lnTo>
                  <a:lnTo>
                    <a:pt x="1987" y="757"/>
                  </a:lnTo>
                  <a:lnTo>
                    <a:pt x="1990" y="755"/>
                  </a:lnTo>
                  <a:lnTo>
                    <a:pt x="1992" y="753"/>
                  </a:lnTo>
                  <a:lnTo>
                    <a:pt x="1993" y="749"/>
                  </a:lnTo>
                  <a:lnTo>
                    <a:pt x="1992" y="744"/>
                  </a:lnTo>
                  <a:lnTo>
                    <a:pt x="1987" y="735"/>
                  </a:lnTo>
                  <a:lnTo>
                    <a:pt x="1980" y="725"/>
                  </a:lnTo>
                  <a:lnTo>
                    <a:pt x="1977" y="720"/>
                  </a:lnTo>
                  <a:lnTo>
                    <a:pt x="1976" y="715"/>
                  </a:lnTo>
                  <a:lnTo>
                    <a:pt x="1975" y="707"/>
                  </a:lnTo>
                  <a:lnTo>
                    <a:pt x="1976" y="699"/>
                  </a:lnTo>
                  <a:lnTo>
                    <a:pt x="1980" y="691"/>
                  </a:lnTo>
                  <a:lnTo>
                    <a:pt x="1983" y="686"/>
                  </a:lnTo>
                  <a:lnTo>
                    <a:pt x="1987" y="681"/>
                  </a:lnTo>
                  <a:lnTo>
                    <a:pt x="1992" y="679"/>
                  </a:lnTo>
                  <a:lnTo>
                    <a:pt x="2000" y="676"/>
                  </a:lnTo>
                  <a:lnTo>
                    <a:pt x="2006" y="675"/>
                  </a:lnTo>
                  <a:lnTo>
                    <a:pt x="2009" y="676"/>
                  </a:lnTo>
                  <a:lnTo>
                    <a:pt x="2012" y="678"/>
                  </a:lnTo>
                  <a:lnTo>
                    <a:pt x="2014" y="680"/>
                  </a:lnTo>
                  <a:lnTo>
                    <a:pt x="2017" y="682"/>
                  </a:lnTo>
                  <a:lnTo>
                    <a:pt x="2020" y="691"/>
                  </a:lnTo>
                  <a:lnTo>
                    <a:pt x="2023" y="699"/>
                  </a:lnTo>
                  <a:lnTo>
                    <a:pt x="2024" y="709"/>
                  </a:lnTo>
                  <a:lnTo>
                    <a:pt x="2026" y="715"/>
                  </a:lnTo>
                  <a:lnTo>
                    <a:pt x="2030" y="719"/>
                  </a:lnTo>
                  <a:lnTo>
                    <a:pt x="2034" y="723"/>
                  </a:lnTo>
                  <a:lnTo>
                    <a:pt x="2037" y="724"/>
                  </a:lnTo>
                  <a:lnTo>
                    <a:pt x="2039" y="724"/>
                  </a:lnTo>
                  <a:lnTo>
                    <a:pt x="2042" y="724"/>
                  </a:lnTo>
                  <a:lnTo>
                    <a:pt x="2044" y="724"/>
                  </a:lnTo>
                  <a:lnTo>
                    <a:pt x="2046" y="723"/>
                  </a:lnTo>
                  <a:lnTo>
                    <a:pt x="2047" y="720"/>
                  </a:lnTo>
                  <a:lnTo>
                    <a:pt x="2047" y="717"/>
                  </a:lnTo>
                  <a:lnTo>
                    <a:pt x="2047" y="713"/>
                  </a:lnTo>
                  <a:lnTo>
                    <a:pt x="2045" y="703"/>
                  </a:lnTo>
                  <a:lnTo>
                    <a:pt x="2040" y="693"/>
                  </a:lnTo>
                  <a:lnTo>
                    <a:pt x="2039" y="688"/>
                  </a:lnTo>
                  <a:lnTo>
                    <a:pt x="2039" y="684"/>
                  </a:lnTo>
                  <a:lnTo>
                    <a:pt x="2040" y="681"/>
                  </a:lnTo>
                  <a:lnTo>
                    <a:pt x="2044" y="679"/>
                  </a:lnTo>
                  <a:lnTo>
                    <a:pt x="2049" y="676"/>
                  </a:lnTo>
                  <a:lnTo>
                    <a:pt x="2052" y="673"/>
                  </a:lnTo>
                  <a:lnTo>
                    <a:pt x="2056" y="671"/>
                  </a:lnTo>
                  <a:lnTo>
                    <a:pt x="2059" y="667"/>
                  </a:lnTo>
                  <a:lnTo>
                    <a:pt x="2062" y="662"/>
                  </a:lnTo>
                  <a:lnTo>
                    <a:pt x="2064" y="659"/>
                  </a:lnTo>
                  <a:lnTo>
                    <a:pt x="2064" y="655"/>
                  </a:lnTo>
                  <a:lnTo>
                    <a:pt x="2064" y="653"/>
                  </a:lnTo>
                  <a:lnTo>
                    <a:pt x="2063" y="650"/>
                  </a:lnTo>
                  <a:lnTo>
                    <a:pt x="2061" y="647"/>
                  </a:lnTo>
                  <a:lnTo>
                    <a:pt x="2057" y="646"/>
                  </a:lnTo>
                  <a:lnTo>
                    <a:pt x="2052" y="643"/>
                  </a:lnTo>
                  <a:lnTo>
                    <a:pt x="2043" y="640"/>
                  </a:lnTo>
                  <a:lnTo>
                    <a:pt x="2034" y="636"/>
                  </a:lnTo>
                  <a:lnTo>
                    <a:pt x="2030" y="636"/>
                  </a:lnTo>
                  <a:lnTo>
                    <a:pt x="2024" y="636"/>
                  </a:lnTo>
                  <a:lnTo>
                    <a:pt x="2018" y="637"/>
                  </a:lnTo>
                  <a:lnTo>
                    <a:pt x="2012" y="638"/>
                  </a:lnTo>
                  <a:lnTo>
                    <a:pt x="2001" y="642"/>
                  </a:lnTo>
                  <a:lnTo>
                    <a:pt x="1994" y="643"/>
                  </a:lnTo>
                  <a:lnTo>
                    <a:pt x="1992" y="643"/>
                  </a:lnTo>
                  <a:lnTo>
                    <a:pt x="1990" y="641"/>
                  </a:lnTo>
                  <a:lnTo>
                    <a:pt x="1990" y="638"/>
                  </a:lnTo>
                  <a:lnTo>
                    <a:pt x="1990" y="634"/>
                  </a:lnTo>
                  <a:lnTo>
                    <a:pt x="1992" y="629"/>
                  </a:lnTo>
                  <a:lnTo>
                    <a:pt x="1993" y="624"/>
                  </a:lnTo>
                  <a:lnTo>
                    <a:pt x="1995" y="618"/>
                  </a:lnTo>
                  <a:lnTo>
                    <a:pt x="1999" y="612"/>
                  </a:lnTo>
                  <a:lnTo>
                    <a:pt x="2002" y="608"/>
                  </a:lnTo>
                  <a:lnTo>
                    <a:pt x="2007" y="604"/>
                  </a:lnTo>
                  <a:lnTo>
                    <a:pt x="2012" y="602"/>
                  </a:lnTo>
                  <a:lnTo>
                    <a:pt x="2018" y="600"/>
                  </a:lnTo>
                  <a:lnTo>
                    <a:pt x="2027" y="598"/>
                  </a:lnTo>
                  <a:lnTo>
                    <a:pt x="2037" y="598"/>
                  </a:lnTo>
                  <a:lnTo>
                    <a:pt x="2043" y="599"/>
                  </a:lnTo>
                  <a:lnTo>
                    <a:pt x="2047" y="603"/>
                  </a:lnTo>
                  <a:lnTo>
                    <a:pt x="2049" y="604"/>
                  </a:lnTo>
                  <a:lnTo>
                    <a:pt x="2049" y="608"/>
                  </a:lnTo>
                  <a:lnTo>
                    <a:pt x="2049" y="610"/>
                  </a:lnTo>
                  <a:lnTo>
                    <a:pt x="2049" y="613"/>
                  </a:lnTo>
                  <a:lnTo>
                    <a:pt x="2047" y="618"/>
                  </a:lnTo>
                  <a:lnTo>
                    <a:pt x="2049" y="621"/>
                  </a:lnTo>
                  <a:lnTo>
                    <a:pt x="2050" y="623"/>
                  </a:lnTo>
                  <a:lnTo>
                    <a:pt x="2052" y="625"/>
                  </a:lnTo>
                  <a:lnTo>
                    <a:pt x="2059" y="628"/>
                  </a:lnTo>
                  <a:lnTo>
                    <a:pt x="2068" y="627"/>
                  </a:lnTo>
                  <a:lnTo>
                    <a:pt x="2076" y="623"/>
                  </a:lnTo>
                  <a:lnTo>
                    <a:pt x="2088" y="616"/>
                  </a:lnTo>
                  <a:lnTo>
                    <a:pt x="2093" y="612"/>
                  </a:lnTo>
                  <a:lnTo>
                    <a:pt x="2097" y="608"/>
                  </a:lnTo>
                  <a:lnTo>
                    <a:pt x="2101" y="603"/>
                  </a:lnTo>
                  <a:lnTo>
                    <a:pt x="2103" y="599"/>
                  </a:lnTo>
                  <a:lnTo>
                    <a:pt x="2106" y="592"/>
                  </a:lnTo>
                  <a:lnTo>
                    <a:pt x="2109" y="587"/>
                  </a:lnTo>
                  <a:lnTo>
                    <a:pt x="2119" y="583"/>
                  </a:lnTo>
                  <a:lnTo>
                    <a:pt x="2141" y="572"/>
                  </a:lnTo>
                  <a:lnTo>
                    <a:pt x="2150" y="568"/>
                  </a:lnTo>
                  <a:lnTo>
                    <a:pt x="2160" y="564"/>
                  </a:lnTo>
                  <a:lnTo>
                    <a:pt x="2172" y="559"/>
                  </a:lnTo>
                  <a:lnTo>
                    <a:pt x="2184" y="554"/>
                  </a:lnTo>
                  <a:lnTo>
                    <a:pt x="2189" y="550"/>
                  </a:lnTo>
                  <a:lnTo>
                    <a:pt x="2193" y="547"/>
                  </a:lnTo>
                  <a:lnTo>
                    <a:pt x="2195" y="542"/>
                  </a:lnTo>
                  <a:lnTo>
                    <a:pt x="2197" y="537"/>
                  </a:lnTo>
                  <a:lnTo>
                    <a:pt x="2200" y="524"/>
                  </a:lnTo>
                  <a:lnTo>
                    <a:pt x="2203" y="510"/>
                  </a:lnTo>
                  <a:lnTo>
                    <a:pt x="2203" y="502"/>
                  </a:lnTo>
                  <a:lnTo>
                    <a:pt x="2204" y="495"/>
                  </a:lnTo>
                  <a:lnTo>
                    <a:pt x="2206" y="491"/>
                  </a:lnTo>
                  <a:lnTo>
                    <a:pt x="2207" y="487"/>
                  </a:lnTo>
                  <a:lnTo>
                    <a:pt x="2208" y="485"/>
                  </a:lnTo>
                  <a:lnTo>
                    <a:pt x="2210" y="485"/>
                  </a:lnTo>
                  <a:lnTo>
                    <a:pt x="2221" y="489"/>
                  </a:lnTo>
                  <a:lnTo>
                    <a:pt x="2232" y="492"/>
                  </a:lnTo>
                  <a:lnTo>
                    <a:pt x="2238" y="490"/>
                  </a:lnTo>
                  <a:lnTo>
                    <a:pt x="2244" y="487"/>
                  </a:lnTo>
                  <a:lnTo>
                    <a:pt x="2246" y="486"/>
                  </a:lnTo>
                  <a:lnTo>
                    <a:pt x="2248" y="485"/>
                  </a:lnTo>
                  <a:lnTo>
                    <a:pt x="2252" y="485"/>
                  </a:lnTo>
                  <a:lnTo>
                    <a:pt x="2253" y="487"/>
                  </a:lnTo>
                  <a:lnTo>
                    <a:pt x="2256" y="489"/>
                  </a:lnTo>
                  <a:lnTo>
                    <a:pt x="2256" y="491"/>
                  </a:lnTo>
                  <a:lnTo>
                    <a:pt x="2256" y="492"/>
                  </a:lnTo>
                  <a:lnTo>
                    <a:pt x="2254" y="493"/>
                  </a:lnTo>
                  <a:lnTo>
                    <a:pt x="2251" y="498"/>
                  </a:lnTo>
                  <a:lnTo>
                    <a:pt x="2247" y="507"/>
                  </a:lnTo>
                  <a:lnTo>
                    <a:pt x="2244" y="516"/>
                  </a:lnTo>
                  <a:lnTo>
                    <a:pt x="2241" y="522"/>
                  </a:lnTo>
                  <a:lnTo>
                    <a:pt x="2240" y="524"/>
                  </a:lnTo>
                  <a:lnTo>
                    <a:pt x="2240" y="527"/>
                  </a:lnTo>
                  <a:lnTo>
                    <a:pt x="2241" y="531"/>
                  </a:lnTo>
                  <a:lnTo>
                    <a:pt x="2244" y="536"/>
                  </a:lnTo>
                  <a:lnTo>
                    <a:pt x="2246" y="540"/>
                  </a:lnTo>
                  <a:lnTo>
                    <a:pt x="2248" y="541"/>
                  </a:lnTo>
                  <a:lnTo>
                    <a:pt x="2252" y="542"/>
                  </a:lnTo>
                  <a:lnTo>
                    <a:pt x="2254" y="541"/>
                  </a:lnTo>
                  <a:lnTo>
                    <a:pt x="2261" y="540"/>
                  </a:lnTo>
                  <a:lnTo>
                    <a:pt x="2266" y="537"/>
                  </a:lnTo>
                  <a:lnTo>
                    <a:pt x="2272" y="534"/>
                  </a:lnTo>
                  <a:lnTo>
                    <a:pt x="2277" y="529"/>
                  </a:lnTo>
                  <a:lnTo>
                    <a:pt x="2280" y="522"/>
                  </a:lnTo>
                  <a:lnTo>
                    <a:pt x="2285" y="515"/>
                  </a:lnTo>
                  <a:lnTo>
                    <a:pt x="2291" y="499"/>
                  </a:lnTo>
                  <a:lnTo>
                    <a:pt x="2296" y="490"/>
                  </a:lnTo>
                  <a:lnTo>
                    <a:pt x="2301" y="482"/>
                  </a:lnTo>
                  <a:lnTo>
                    <a:pt x="2311" y="470"/>
                  </a:lnTo>
                  <a:lnTo>
                    <a:pt x="2322" y="454"/>
                  </a:lnTo>
                  <a:lnTo>
                    <a:pt x="2333" y="440"/>
                  </a:lnTo>
                  <a:lnTo>
                    <a:pt x="2342" y="424"/>
                  </a:lnTo>
                  <a:lnTo>
                    <a:pt x="2352" y="410"/>
                  </a:lnTo>
                  <a:lnTo>
                    <a:pt x="2357" y="405"/>
                  </a:lnTo>
                  <a:lnTo>
                    <a:pt x="2361" y="401"/>
                  </a:lnTo>
                  <a:lnTo>
                    <a:pt x="2367" y="398"/>
                  </a:lnTo>
                  <a:lnTo>
                    <a:pt x="2373" y="397"/>
                  </a:lnTo>
                  <a:lnTo>
                    <a:pt x="2376" y="398"/>
                  </a:lnTo>
                  <a:lnTo>
                    <a:pt x="2379" y="400"/>
                  </a:lnTo>
                  <a:lnTo>
                    <a:pt x="2382" y="402"/>
                  </a:lnTo>
                  <a:lnTo>
                    <a:pt x="2383" y="404"/>
                  </a:lnTo>
                  <a:lnTo>
                    <a:pt x="2386" y="411"/>
                  </a:lnTo>
                  <a:lnTo>
                    <a:pt x="2390" y="420"/>
                  </a:lnTo>
                  <a:lnTo>
                    <a:pt x="2392" y="428"/>
                  </a:lnTo>
                  <a:lnTo>
                    <a:pt x="2396" y="436"/>
                  </a:lnTo>
                  <a:lnTo>
                    <a:pt x="2399" y="444"/>
                  </a:lnTo>
                  <a:lnTo>
                    <a:pt x="2404" y="448"/>
                  </a:lnTo>
                  <a:lnTo>
                    <a:pt x="2410" y="449"/>
                  </a:lnTo>
                  <a:lnTo>
                    <a:pt x="2415" y="451"/>
                  </a:lnTo>
                  <a:lnTo>
                    <a:pt x="2420" y="448"/>
                  </a:lnTo>
                  <a:lnTo>
                    <a:pt x="2423" y="446"/>
                  </a:lnTo>
                  <a:lnTo>
                    <a:pt x="2427" y="442"/>
                  </a:lnTo>
                  <a:lnTo>
                    <a:pt x="2430" y="439"/>
                  </a:lnTo>
                  <a:lnTo>
                    <a:pt x="2431" y="434"/>
                  </a:lnTo>
                  <a:lnTo>
                    <a:pt x="2433" y="430"/>
                  </a:lnTo>
                  <a:lnTo>
                    <a:pt x="2433" y="416"/>
                  </a:lnTo>
                  <a:lnTo>
                    <a:pt x="2434" y="397"/>
                  </a:lnTo>
                  <a:lnTo>
                    <a:pt x="2435" y="389"/>
                  </a:lnTo>
                  <a:lnTo>
                    <a:pt x="2439" y="382"/>
                  </a:lnTo>
                  <a:lnTo>
                    <a:pt x="2440" y="381"/>
                  </a:lnTo>
                  <a:lnTo>
                    <a:pt x="2443" y="379"/>
                  </a:lnTo>
                  <a:lnTo>
                    <a:pt x="2446" y="378"/>
                  </a:lnTo>
                  <a:lnTo>
                    <a:pt x="2449" y="379"/>
                  </a:lnTo>
                  <a:lnTo>
                    <a:pt x="2453" y="382"/>
                  </a:lnTo>
                  <a:lnTo>
                    <a:pt x="2456" y="385"/>
                  </a:lnTo>
                  <a:lnTo>
                    <a:pt x="2458" y="389"/>
                  </a:lnTo>
                  <a:lnTo>
                    <a:pt x="2459" y="394"/>
                  </a:lnTo>
                  <a:lnTo>
                    <a:pt x="2459" y="405"/>
                  </a:lnTo>
                  <a:lnTo>
                    <a:pt x="2459" y="419"/>
                  </a:lnTo>
                  <a:lnTo>
                    <a:pt x="2458" y="432"/>
                  </a:lnTo>
                  <a:lnTo>
                    <a:pt x="2458" y="444"/>
                  </a:lnTo>
                  <a:lnTo>
                    <a:pt x="2458" y="449"/>
                  </a:lnTo>
                  <a:lnTo>
                    <a:pt x="2460" y="454"/>
                  </a:lnTo>
                  <a:lnTo>
                    <a:pt x="2461" y="458"/>
                  </a:lnTo>
                  <a:lnTo>
                    <a:pt x="2465" y="461"/>
                  </a:lnTo>
                  <a:lnTo>
                    <a:pt x="2471" y="465"/>
                  </a:lnTo>
                  <a:lnTo>
                    <a:pt x="2478" y="466"/>
                  </a:lnTo>
                  <a:lnTo>
                    <a:pt x="2485" y="466"/>
                  </a:lnTo>
                  <a:lnTo>
                    <a:pt x="2492" y="466"/>
                  </a:lnTo>
                  <a:lnTo>
                    <a:pt x="2506" y="464"/>
                  </a:lnTo>
                  <a:lnTo>
                    <a:pt x="2516" y="461"/>
                  </a:lnTo>
                  <a:lnTo>
                    <a:pt x="2525" y="460"/>
                  </a:lnTo>
                  <a:lnTo>
                    <a:pt x="2536" y="458"/>
                  </a:lnTo>
                  <a:lnTo>
                    <a:pt x="2542" y="457"/>
                  </a:lnTo>
                  <a:lnTo>
                    <a:pt x="2547" y="454"/>
                  </a:lnTo>
                  <a:lnTo>
                    <a:pt x="2553" y="451"/>
                  </a:lnTo>
                  <a:lnTo>
                    <a:pt x="2560" y="446"/>
                  </a:lnTo>
                  <a:lnTo>
                    <a:pt x="2562" y="444"/>
                  </a:lnTo>
                  <a:lnTo>
                    <a:pt x="2565" y="440"/>
                  </a:lnTo>
                  <a:lnTo>
                    <a:pt x="2566" y="438"/>
                  </a:lnTo>
                  <a:lnTo>
                    <a:pt x="2566" y="434"/>
                  </a:lnTo>
                  <a:lnTo>
                    <a:pt x="2566" y="428"/>
                  </a:lnTo>
                  <a:lnTo>
                    <a:pt x="2565" y="421"/>
                  </a:lnTo>
                  <a:lnTo>
                    <a:pt x="2563" y="415"/>
                  </a:lnTo>
                  <a:lnTo>
                    <a:pt x="2562" y="408"/>
                  </a:lnTo>
                  <a:lnTo>
                    <a:pt x="2562" y="402"/>
                  </a:lnTo>
                  <a:lnTo>
                    <a:pt x="2565" y="396"/>
                  </a:lnTo>
                  <a:lnTo>
                    <a:pt x="2574" y="378"/>
                  </a:lnTo>
                  <a:lnTo>
                    <a:pt x="2579" y="366"/>
                  </a:lnTo>
                  <a:lnTo>
                    <a:pt x="2579" y="365"/>
                  </a:lnTo>
                  <a:lnTo>
                    <a:pt x="2576" y="364"/>
                  </a:lnTo>
                  <a:lnTo>
                    <a:pt x="2574" y="365"/>
                  </a:lnTo>
                  <a:lnTo>
                    <a:pt x="2569" y="366"/>
                  </a:lnTo>
                  <a:lnTo>
                    <a:pt x="2560" y="370"/>
                  </a:lnTo>
                  <a:lnTo>
                    <a:pt x="2548" y="375"/>
                  </a:lnTo>
                  <a:lnTo>
                    <a:pt x="2541" y="376"/>
                  </a:lnTo>
                  <a:lnTo>
                    <a:pt x="2536" y="376"/>
                  </a:lnTo>
                  <a:lnTo>
                    <a:pt x="2531" y="376"/>
                  </a:lnTo>
                  <a:lnTo>
                    <a:pt x="2528" y="375"/>
                  </a:lnTo>
                  <a:lnTo>
                    <a:pt x="2524" y="372"/>
                  </a:lnTo>
                  <a:lnTo>
                    <a:pt x="2522" y="369"/>
                  </a:lnTo>
                  <a:lnTo>
                    <a:pt x="2522" y="363"/>
                  </a:lnTo>
                  <a:lnTo>
                    <a:pt x="2522" y="357"/>
                  </a:lnTo>
                  <a:lnTo>
                    <a:pt x="2523" y="350"/>
                  </a:lnTo>
                  <a:lnTo>
                    <a:pt x="2525" y="342"/>
                  </a:lnTo>
                  <a:lnTo>
                    <a:pt x="2528" y="337"/>
                  </a:lnTo>
                  <a:lnTo>
                    <a:pt x="2532" y="332"/>
                  </a:lnTo>
                  <a:lnTo>
                    <a:pt x="2537" y="327"/>
                  </a:lnTo>
                  <a:lnTo>
                    <a:pt x="2543" y="325"/>
                  </a:lnTo>
                  <a:lnTo>
                    <a:pt x="2550" y="322"/>
                  </a:lnTo>
                  <a:lnTo>
                    <a:pt x="2557" y="321"/>
                  </a:lnTo>
                  <a:lnTo>
                    <a:pt x="2562" y="320"/>
                  </a:lnTo>
                  <a:lnTo>
                    <a:pt x="2566" y="319"/>
                  </a:lnTo>
                  <a:lnTo>
                    <a:pt x="2568" y="316"/>
                  </a:lnTo>
                  <a:lnTo>
                    <a:pt x="2571" y="315"/>
                  </a:lnTo>
                  <a:lnTo>
                    <a:pt x="2573" y="310"/>
                  </a:lnTo>
                  <a:lnTo>
                    <a:pt x="2575" y="304"/>
                  </a:lnTo>
                  <a:lnTo>
                    <a:pt x="2578" y="300"/>
                  </a:lnTo>
                  <a:lnTo>
                    <a:pt x="2579" y="294"/>
                  </a:lnTo>
                  <a:lnTo>
                    <a:pt x="2579" y="291"/>
                  </a:lnTo>
                  <a:lnTo>
                    <a:pt x="2578" y="288"/>
                  </a:lnTo>
                  <a:lnTo>
                    <a:pt x="2576" y="285"/>
                  </a:lnTo>
                  <a:lnTo>
                    <a:pt x="2575" y="282"/>
                  </a:lnTo>
                  <a:lnTo>
                    <a:pt x="2569" y="274"/>
                  </a:lnTo>
                  <a:lnTo>
                    <a:pt x="2563" y="265"/>
                  </a:lnTo>
                  <a:lnTo>
                    <a:pt x="2559" y="257"/>
                  </a:lnTo>
                  <a:lnTo>
                    <a:pt x="2556" y="249"/>
                  </a:lnTo>
                  <a:lnTo>
                    <a:pt x="2556" y="245"/>
                  </a:lnTo>
                  <a:lnTo>
                    <a:pt x="2559" y="240"/>
                  </a:lnTo>
                  <a:lnTo>
                    <a:pt x="2561" y="237"/>
                  </a:lnTo>
                  <a:lnTo>
                    <a:pt x="2565" y="232"/>
                  </a:lnTo>
                  <a:lnTo>
                    <a:pt x="2573" y="225"/>
                  </a:lnTo>
                  <a:lnTo>
                    <a:pt x="2579" y="220"/>
                  </a:lnTo>
                  <a:lnTo>
                    <a:pt x="2594" y="213"/>
                  </a:lnTo>
                  <a:lnTo>
                    <a:pt x="2605" y="207"/>
                  </a:lnTo>
                  <a:lnTo>
                    <a:pt x="2606" y="205"/>
                  </a:lnTo>
                  <a:lnTo>
                    <a:pt x="2606" y="202"/>
                  </a:lnTo>
                  <a:lnTo>
                    <a:pt x="2605" y="199"/>
                  </a:lnTo>
                  <a:lnTo>
                    <a:pt x="2604" y="196"/>
                  </a:lnTo>
                  <a:lnTo>
                    <a:pt x="2599" y="192"/>
                  </a:lnTo>
                  <a:lnTo>
                    <a:pt x="2594" y="188"/>
                  </a:lnTo>
                  <a:lnTo>
                    <a:pt x="2592" y="187"/>
                  </a:lnTo>
                  <a:lnTo>
                    <a:pt x="2588" y="187"/>
                  </a:lnTo>
                  <a:lnTo>
                    <a:pt x="2585" y="187"/>
                  </a:lnTo>
                  <a:lnTo>
                    <a:pt x="2580" y="188"/>
                  </a:lnTo>
                  <a:lnTo>
                    <a:pt x="2571" y="193"/>
                  </a:lnTo>
                  <a:lnTo>
                    <a:pt x="2561" y="199"/>
                  </a:lnTo>
                  <a:lnTo>
                    <a:pt x="2553" y="205"/>
                  </a:lnTo>
                  <a:lnTo>
                    <a:pt x="2544" y="209"/>
                  </a:lnTo>
                  <a:lnTo>
                    <a:pt x="2540" y="212"/>
                  </a:lnTo>
                  <a:lnTo>
                    <a:pt x="2535" y="213"/>
                  </a:lnTo>
                  <a:lnTo>
                    <a:pt x="2530" y="213"/>
                  </a:lnTo>
                  <a:lnTo>
                    <a:pt x="2525" y="213"/>
                  </a:lnTo>
                  <a:lnTo>
                    <a:pt x="2513" y="213"/>
                  </a:lnTo>
                  <a:lnTo>
                    <a:pt x="2500" y="212"/>
                  </a:lnTo>
                  <a:lnTo>
                    <a:pt x="2488" y="212"/>
                  </a:lnTo>
                  <a:lnTo>
                    <a:pt x="2479" y="213"/>
                  </a:lnTo>
                  <a:lnTo>
                    <a:pt x="2471" y="212"/>
                  </a:lnTo>
                  <a:lnTo>
                    <a:pt x="2464" y="209"/>
                  </a:lnTo>
                  <a:lnTo>
                    <a:pt x="2458" y="206"/>
                  </a:lnTo>
                  <a:lnTo>
                    <a:pt x="2454" y="200"/>
                  </a:lnTo>
                  <a:lnTo>
                    <a:pt x="2448" y="190"/>
                  </a:lnTo>
                  <a:lnTo>
                    <a:pt x="2439" y="175"/>
                  </a:lnTo>
                  <a:lnTo>
                    <a:pt x="2434" y="168"/>
                  </a:lnTo>
                  <a:lnTo>
                    <a:pt x="2428" y="162"/>
                  </a:lnTo>
                  <a:lnTo>
                    <a:pt x="2423" y="157"/>
                  </a:lnTo>
                  <a:lnTo>
                    <a:pt x="2418" y="155"/>
                  </a:lnTo>
                  <a:lnTo>
                    <a:pt x="2409" y="152"/>
                  </a:lnTo>
                  <a:lnTo>
                    <a:pt x="2397" y="151"/>
                  </a:lnTo>
                  <a:lnTo>
                    <a:pt x="2386" y="152"/>
                  </a:lnTo>
                  <a:lnTo>
                    <a:pt x="2377" y="153"/>
                  </a:lnTo>
                  <a:lnTo>
                    <a:pt x="2372" y="156"/>
                  </a:lnTo>
                  <a:lnTo>
                    <a:pt x="2368" y="161"/>
                  </a:lnTo>
                  <a:lnTo>
                    <a:pt x="2365" y="165"/>
                  </a:lnTo>
                  <a:lnTo>
                    <a:pt x="2362" y="171"/>
                  </a:lnTo>
                  <a:lnTo>
                    <a:pt x="2361" y="178"/>
                  </a:lnTo>
                  <a:lnTo>
                    <a:pt x="2360" y="184"/>
                  </a:lnTo>
                  <a:lnTo>
                    <a:pt x="2360" y="192"/>
                  </a:lnTo>
                  <a:lnTo>
                    <a:pt x="2361" y="197"/>
                  </a:lnTo>
                  <a:lnTo>
                    <a:pt x="2361" y="202"/>
                  </a:lnTo>
                  <a:lnTo>
                    <a:pt x="2361" y="207"/>
                  </a:lnTo>
                  <a:lnTo>
                    <a:pt x="2360" y="211"/>
                  </a:lnTo>
                  <a:lnTo>
                    <a:pt x="2359" y="214"/>
                  </a:lnTo>
                  <a:lnTo>
                    <a:pt x="2358" y="216"/>
                  </a:lnTo>
                  <a:lnTo>
                    <a:pt x="2355" y="218"/>
                  </a:lnTo>
                  <a:lnTo>
                    <a:pt x="2353" y="219"/>
                  </a:lnTo>
                  <a:lnTo>
                    <a:pt x="2349" y="220"/>
                  </a:lnTo>
                  <a:lnTo>
                    <a:pt x="2347" y="220"/>
                  </a:lnTo>
                  <a:lnTo>
                    <a:pt x="2345" y="219"/>
                  </a:lnTo>
                  <a:lnTo>
                    <a:pt x="2342" y="218"/>
                  </a:lnTo>
                  <a:lnTo>
                    <a:pt x="2340" y="216"/>
                  </a:lnTo>
                  <a:lnTo>
                    <a:pt x="2335" y="212"/>
                  </a:lnTo>
                  <a:lnTo>
                    <a:pt x="2330" y="206"/>
                  </a:lnTo>
                  <a:lnTo>
                    <a:pt x="2328" y="203"/>
                  </a:lnTo>
                  <a:lnTo>
                    <a:pt x="2324" y="202"/>
                  </a:lnTo>
                  <a:lnTo>
                    <a:pt x="2321" y="201"/>
                  </a:lnTo>
                  <a:lnTo>
                    <a:pt x="2316" y="201"/>
                  </a:lnTo>
                  <a:lnTo>
                    <a:pt x="2311" y="201"/>
                  </a:lnTo>
                  <a:lnTo>
                    <a:pt x="2307" y="202"/>
                  </a:lnTo>
                  <a:lnTo>
                    <a:pt x="2301" y="203"/>
                  </a:lnTo>
                  <a:lnTo>
                    <a:pt x="2296" y="206"/>
                  </a:lnTo>
                  <a:lnTo>
                    <a:pt x="2284" y="212"/>
                  </a:lnTo>
                  <a:lnTo>
                    <a:pt x="2267" y="216"/>
                  </a:lnTo>
                  <a:lnTo>
                    <a:pt x="2250" y="221"/>
                  </a:lnTo>
                  <a:lnTo>
                    <a:pt x="2235" y="225"/>
                  </a:lnTo>
                  <a:lnTo>
                    <a:pt x="2225" y="226"/>
                  </a:lnTo>
                  <a:lnTo>
                    <a:pt x="2215" y="225"/>
                  </a:lnTo>
                  <a:lnTo>
                    <a:pt x="2204" y="222"/>
                  </a:lnTo>
                  <a:lnTo>
                    <a:pt x="2195" y="220"/>
                  </a:lnTo>
                  <a:lnTo>
                    <a:pt x="2191" y="216"/>
                  </a:lnTo>
                  <a:lnTo>
                    <a:pt x="2188" y="212"/>
                  </a:lnTo>
                  <a:lnTo>
                    <a:pt x="2182" y="205"/>
                  </a:lnTo>
                  <a:lnTo>
                    <a:pt x="2177" y="197"/>
                  </a:lnTo>
                  <a:lnTo>
                    <a:pt x="2171" y="189"/>
                  </a:lnTo>
                  <a:lnTo>
                    <a:pt x="2166" y="182"/>
                  </a:lnTo>
                  <a:lnTo>
                    <a:pt x="2162" y="176"/>
                  </a:lnTo>
                  <a:lnTo>
                    <a:pt x="2157" y="171"/>
                  </a:lnTo>
                  <a:lnTo>
                    <a:pt x="2152" y="169"/>
                  </a:lnTo>
                  <a:lnTo>
                    <a:pt x="2147" y="169"/>
                  </a:lnTo>
                  <a:lnTo>
                    <a:pt x="2144" y="169"/>
                  </a:lnTo>
                  <a:lnTo>
                    <a:pt x="2140" y="169"/>
                  </a:lnTo>
                  <a:lnTo>
                    <a:pt x="2133" y="173"/>
                  </a:lnTo>
                  <a:lnTo>
                    <a:pt x="2126" y="176"/>
                  </a:lnTo>
                  <a:lnTo>
                    <a:pt x="2119" y="178"/>
                  </a:lnTo>
                  <a:lnTo>
                    <a:pt x="2110" y="178"/>
                  </a:lnTo>
                  <a:lnTo>
                    <a:pt x="2099" y="176"/>
                  </a:lnTo>
                  <a:lnTo>
                    <a:pt x="2083" y="171"/>
                  </a:lnTo>
                  <a:lnTo>
                    <a:pt x="2080" y="169"/>
                  </a:lnTo>
                  <a:lnTo>
                    <a:pt x="2076" y="167"/>
                  </a:lnTo>
                  <a:lnTo>
                    <a:pt x="2074" y="164"/>
                  </a:lnTo>
                  <a:lnTo>
                    <a:pt x="2072" y="161"/>
                  </a:lnTo>
                  <a:lnTo>
                    <a:pt x="2071" y="153"/>
                  </a:lnTo>
                  <a:lnTo>
                    <a:pt x="2070" y="145"/>
                  </a:lnTo>
                  <a:lnTo>
                    <a:pt x="2070" y="138"/>
                  </a:lnTo>
                  <a:lnTo>
                    <a:pt x="2070" y="131"/>
                  </a:lnTo>
                  <a:lnTo>
                    <a:pt x="2069" y="127"/>
                  </a:lnTo>
                  <a:lnTo>
                    <a:pt x="2068" y="125"/>
                  </a:lnTo>
                  <a:lnTo>
                    <a:pt x="2066" y="123"/>
                  </a:lnTo>
                  <a:lnTo>
                    <a:pt x="2064" y="121"/>
                  </a:lnTo>
                  <a:lnTo>
                    <a:pt x="2058" y="120"/>
                  </a:lnTo>
                  <a:lnTo>
                    <a:pt x="2052" y="119"/>
                  </a:lnTo>
                  <a:lnTo>
                    <a:pt x="2046" y="120"/>
                  </a:lnTo>
                  <a:lnTo>
                    <a:pt x="2040" y="121"/>
                  </a:lnTo>
                  <a:lnTo>
                    <a:pt x="2034" y="123"/>
                  </a:lnTo>
                  <a:lnTo>
                    <a:pt x="2028" y="123"/>
                  </a:lnTo>
                  <a:lnTo>
                    <a:pt x="2024" y="123"/>
                  </a:lnTo>
                  <a:lnTo>
                    <a:pt x="2018" y="121"/>
                  </a:lnTo>
                  <a:lnTo>
                    <a:pt x="2013" y="119"/>
                  </a:lnTo>
                  <a:lnTo>
                    <a:pt x="2009" y="117"/>
                  </a:lnTo>
                  <a:lnTo>
                    <a:pt x="2005" y="112"/>
                  </a:lnTo>
                  <a:lnTo>
                    <a:pt x="2001" y="107"/>
                  </a:lnTo>
                  <a:lnTo>
                    <a:pt x="1995" y="96"/>
                  </a:lnTo>
                  <a:lnTo>
                    <a:pt x="1989" y="86"/>
                  </a:lnTo>
                  <a:lnTo>
                    <a:pt x="1987" y="85"/>
                  </a:lnTo>
                  <a:lnTo>
                    <a:pt x="1984" y="82"/>
                  </a:lnTo>
                  <a:lnTo>
                    <a:pt x="1980" y="82"/>
                  </a:lnTo>
                  <a:lnTo>
                    <a:pt x="1975" y="81"/>
                  </a:lnTo>
                  <a:lnTo>
                    <a:pt x="1964" y="82"/>
                  </a:lnTo>
                  <a:lnTo>
                    <a:pt x="1956" y="83"/>
                  </a:lnTo>
                  <a:lnTo>
                    <a:pt x="1946" y="85"/>
                  </a:lnTo>
                  <a:lnTo>
                    <a:pt x="1933" y="87"/>
                  </a:lnTo>
                  <a:lnTo>
                    <a:pt x="1920" y="89"/>
                  </a:lnTo>
                  <a:lnTo>
                    <a:pt x="1908" y="92"/>
                  </a:lnTo>
                  <a:lnTo>
                    <a:pt x="1899" y="96"/>
                  </a:lnTo>
                  <a:lnTo>
                    <a:pt x="1889" y="104"/>
                  </a:lnTo>
                  <a:lnTo>
                    <a:pt x="1881" y="111"/>
                  </a:lnTo>
                  <a:lnTo>
                    <a:pt x="1872" y="118"/>
                  </a:lnTo>
                  <a:lnTo>
                    <a:pt x="1862" y="125"/>
                  </a:lnTo>
                  <a:lnTo>
                    <a:pt x="1854" y="129"/>
                  </a:lnTo>
                  <a:lnTo>
                    <a:pt x="1845" y="130"/>
                  </a:lnTo>
                  <a:lnTo>
                    <a:pt x="1839" y="131"/>
                  </a:lnTo>
                  <a:lnTo>
                    <a:pt x="1826" y="132"/>
                  </a:lnTo>
                  <a:lnTo>
                    <a:pt x="1813" y="137"/>
                  </a:lnTo>
                  <a:lnTo>
                    <a:pt x="1798" y="142"/>
                  </a:lnTo>
                  <a:lnTo>
                    <a:pt x="1780" y="144"/>
                  </a:lnTo>
                  <a:lnTo>
                    <a:pt x="1775" y="145"/>
                  </a:lnTo>
                  <a:lnTo>
                    <a:pt x="1770" y="148"/>
                  </a:lnTo>
                  <a:lnTo>
                    <a:pt x="1767" y="150"/>
                  </a:lnTo>
                  <a:lnTo>
                    <a:pt x="1765" y="153"/>
                  </a:lnTo>
                  <a:lnTo>
                    <a:pt x="1761" y="159"/>
                  </a:lnTo>
                  <a:lnTo>
                    <a:pt x="1759" y="164"/>
                  </a:lnTo>
                  <a:lnTo>
                    <a:pt x="1757" y="165"/>
                  </a:lnTo>
                  <a:lnTo>
                    <a:pt x="1759" y="167"/>
                  </a:lnTo>
                  <a:lnTo>
                    <a:pt x="1760" y="168"/>
                  </a:lnTo>
                  <a:lnTo>
                    <a:pt x="1761" y="169"/>
                  </a:lnTo>
                  <a:lnTo>
                    <a:pt x="1767" y="171"/>
                  </a:lnTo>
                  <a:lnTo>
                    <a:pt x="1774" y="171"/>
                  </a:lnTo>
                  <a:lnTo>
                    <a:pt x="1782" y="173"/>
                  </a:lnTo>
                  <a:lnTo>
                    <a:pt x="1791" y="176"/>
                  </a:lnTo>
                  <a:lnTo>
                    <a:pt x="1793" y="178"/>
                  </a:lnTo>
                  <a:lnTo>
                    <a:pt x="1795" y="182"/>
                  </a:lnTo>
                  <a:lnTo>
                    <a:pt x="1797" y="184"/>
                  </a:lnTo>
                  <a:lnTo>
                    <a:pt x="1798" y="188"/>
                  </a:lnTo>
                  <a:lnTo>
                    <a:pt x="1797" y="193"/>
                  </a:lnTo>
                  <a:lnTo>
                    <a:pt x="1794" y="197"/>
                  </a:lnTo>
                  <a:lnTo>
                    <a:pt x="1791" y="205"/>
                  </a:lnTo>
                  <a:lnTo>
                    <a:pt x="1786" y="212"/>
                  </a:lnTo>
                  <a:lnTo>
                    <a:pt x="1776" y="225"/>
                  </a:lnTo>
                  <a:lnTo>
                    <a:pt x="1767" y="234"/>
                  </a:lnTo>
                  <a:lnTo>
                    <a:pt x="1757" y="241"/>
                  </a:lnTo>
                  <a:lnTo>
                    <a:pt x="1749" y="249"/>
                  </a:lnTo>
                  <a:lnTo>
                    <a:pt x="1741" y="256"/>
                  </a:lnTo>
                  <a:lnTo>
                    <a:pt x="1734" y="264"/>
                  </a:lnTo>
                  <a:lnTo>
                    <a:pt x="1727" y="274"/>
                  </a:lnTo>
                  <a:lnTo>
                    <a:pt x="1718" y="281"/>
                  </a:lnTo>
                  <a:lnTo>
                    <a:pt x="1709" y="287"/>
                  </a:lnTo>
                  <a:lnTo>
                    <a:pt x="1698" y="293"/>
                  </a:lnTo>
                  <a:lnTo>
                    <a:pt x="1685" y="297"/>
                  </a:lnTo>
                  <a:lnTo>
                    <a:pt x="1671" y="302"/>
                  </a:lnTo>
                  <a:lnTo>
                    <a:pt x="1665" y="304"/>
                  </a:lnTo>
                  <a:lnTo>
                    <a:pt x="1660" y="307"/>
                  </a:lnTo>
                  <a:lnTo>
                    <a:pt x="1655" y="309"/>
                  </a:lnTo>
                  <a:lnTo>
                    <a:pt x="1653" y="313"/>
                  </a:lnTo>
                  <a:lnTo>
                    <a:pt x="1650" y="316"/>
                  </a:lnTo>
                  <a:lnTo>
                    <a:pt x="1650" y="320"/>
                  </a:lnTo>
                  <a:lnTo>
                    <a:pt x="1652" y="322"/>
                  </a:lnTo>
                  <a:lnTo>
                    <a:pt x="1653" y="326"/>
                  </a:lnTo>
                  <a:lnTo>
                    <a:pt x="1658" y="332"/>
                  </a:lnTo>
                  <a:lnTo>
                    <a:pt x="1662" y="337"/>
                  </a:lnTo>
                  <a:lnTo>
                    <a:pt x="1667" y="345"/>
                  </a:lnTo>
                  <a:lnTo>
                    <a:pt x="1671" y="354"/>
                  </a:lnTo>
                  <a:lnTo>
                    <a:pt x="1672" y="359"/>
                  </a:lnTo>
                  <a:lnTo>
                    <a:pt x="1672" y="364"/>
                  </a:lnTo>
                  <a:lnTo>
                    <a:pt x="1671" y="369"/>
                  </a:lnTo>
                  <a:lnTo>
                    <a:pt x="1668" y="371"/>
                  </a:lnTo>
                  <a:lnTo>
                    <a:pt x="1665" y="376"/>
                  </a:lnTo>
                  <a:lnTo>
                    <a:pt x="1661" y="379"/>
                  </a:lnTo>
                  <a:lnTo>
                    <a:pt x="1659" y="385"/>
                  </a:lnTo>
                  <a:lnTo>
                    <a:pt x="1655" y="394"/>
                  </a:lnTo>
                  <a:lnTo>
                    <a:pt x="1649" y="404"/>
                  </a:lnTo>
                  <a:lnTo>
                    <a:pt x="1641" y="415"/>
                  </a:lnTo>
                  <a:lnTo>
                    <a:pt x="1636" y="420"/>
                  </a:lnTo>
                  <a:lnTo>
                    <a:pt x="1630" y="424"/>
                  </a:lnTo>
                  <a:lnTo>
                    <a:pt x="1625" y="427"/>
                  </a:lnTo>
                  <a:lnTo>
                    <a:pt x="1620" y="428"/>
                  </a:lnTo>
                  <a:lnTo>
                    <a:pt x="1606" y="430"/>
                  </a:lnTo>
                  <a:lnTo>
                    <a:pt x="1589" y="434"/>
                  </a:lnTo>
                  <a:lnTo>
                    <a:pt x="1568" y="438"/>
                  </a:lnTo>
                  <a:lnTo>
                    <a:pt x="1551" y="440"/>
                  </a:lnTo>
                  <a:lnTo>
                    <a:pt x="1532" y="442"/>
                  </a:lnTo>
                  <a:lnTo>
                    <a:pt x="1510" y="445"/>
                  </a:lnTo>
                  <a:lnTo>
                    <a:pt x="1491" y="446"/>
                  </a:lnTo>
                  <a:lnTo>
                    <a:pt x="1478" y="447"/>
                  </a:lnTo>
                  <a:lnTo>
                    <a:pt x="1466" y="448"/>
                  </a:lnTo>
                  <a:lnTo>
                    <a:pt x="1452" y="448"/>
                  </a:lnTo>
                  <a:lnTo>
                    <a:pt x="1445" y="448"/>
                  </a:lnTo>
                  <a:lnTo>
                    <a:pt x="1438" y="447"/>
                  </a:lnTo>
                  <a:lnTo>
                    <a:pt x="1432" y="445"/>
                  </a:lnTo>
                  <a:lnTo>
                    <a:pt x="1427" y="440"/>
                  </a:lnTo>
                  <a:lnTo>
                    <a:pt x="1423" y="435"/>
                  </a:lnTo>
                  <a:lnTo>
                    <a:pt x="1421" y="433"/>
                  </a:lnTo>
                  <a:lnTo>
                    <a:pt x="1417" y="430"/>
                  </a:lnTo>
                  <a:lnTo>
                    <a:pt x="1414" y="429"/>
                  </a:lnTo>
                  <a:lnTo>
                    <a:pt x="1406" y="426"/>
                  </a:lnTo>
                  <a:lnTo>
                    <a:pt x="1396" y="419"/>
                  </a:lnTo>
                  <a:lnTo>
                    <a:pt x="1383" y="410"/>
                  </a:lnTo>
                  <a:lnTo>
                    <a:pt x="1370" y="402"/>
                  </a:lnTo>
                  <a:lnTo>
                    <a:pt x="1364" y="398"/>
                  </a:lnTo>
                  <a:lnTo>
                    <a:pt x="1358" y="394"/>
                  </a:lnTo>
                  <a:lnTo>
                    <a:pt x="1352" y="388"/>
                  </a:lnTo>
                  <a:lnTo>
                    <a:pt x="1347" y="382"/>
                  </a:lnTo>
                  <a:lnTo>
                    <a:pt x="1344" y="371"/>
                  </a:lnTo>
                  <a:lnTo>
                    <a:pt x="1339" y="353"/>
                  </a:lnTo>
                  <a:lnTo>
                    <a:pt x="1337" y="333"/>
                  </a:lnTo>
                  <a:lnTo>
                    <a:pt x="1334" y="309"/>
                  </a:lnTo>
                  <a:lnTo>
                    <a:pt x="1333" y="285"/>
                  </a:lnTo>
                  <a:lnTo>
                    <a:pt x="1333" y="264"/>
                  </a:lnTo>
                  <a:lnTo>
                    <a:pt x="1333" y="255"/>
                  </a:lnTo>
                  <a:lnTo>
                    <a:pt x="1334" y="246"/>
                  </a:lnTo>
                  <a:lnTo>
                    <a:pt x="1337" y="239"/>
                  </a:lnTo>
                  <a:lnTo>
                    <a:pt x="1338" y="233"/>
                  </a:lnTo>
                  <a:lnTo>
                    <a:pt x="1344" y="226"/>
                  </a:lnTo>
                  <a:lnTo>
                    <a:pt x="1348" y="219"/>
                  </a:lnTo>
                  <a:lnTo>
                    <a:pt x="1354" y="213"/>
                  </a:lnTo>
                  <a:lnTo>
                    <a:pt x="1359" y="208"/>
                  </a:lnTo>
                  <a:lnTo>
                    <a:pt x="1364" y="203"/>
                  </a:lnTo>
                  <a:lnTo>
                    <a:pt x="1368" y="200"/>
                  </a:lnTo>
                  <a:lnTo>
                    <a:pt x="1370" y="196"/>
                  </a:lnTo>
                  <a:lnTo>
                    <a:pt x="1371" y="192"/>
                  </a:lnTo>
                  <a:lnTo>
                    <a:pt x="1372" y="184"/>
                  </a:lnTo>
                  <a:lnTo>
                    <a:pt x="1373" y="180"/>
                  </a:lnTo>
                  <a:lnTo>
                    <a:pt x="1375" y="177"/>
                  </a:lnTo>
                  <a:lnTo>
                    <a:pt x="1377" y="176"/>
                  </a:lnTo>
                  <a:lnTo>
                    <a:pt x="1378" y="175"/>
                  </a:lnTo>
                  <a:lnTo>
                    <a:pt x="1381" y="174"/>
                  </a:lnTo>
                  <a:lnTo>
                    <a:pt x="1383" y="174"/>
                  </a:lnTo>
                  <a:lnTo>
                    <a:pt x="1384" y="171"/>
                  </a:lnTo>
                  <a:lnTo>
                    <a:pt x="1385" y="169"/>
                  </a:lnTo>
                  <a:lnTo>
                    <a:pt x="1385" y="165"/>
                  </a:lnTo>
                  <a:lnTo>
                    <a:pt x="1384" y="162"/>
                  </a:lnTo>
                  <a:lnTo>
                    <a:pt x="1383" y="158"/>
                  </a:lnTo>
                  <a:lnTo>
                    <a:pt x="1382" y="155"/>
                  </a:lnTo>
                  <a:lnTo>
                    <a:pt x="1379" y="151"/>
                  </a:lnTo>
                  <a:lnTo>
                    <a:pt x="1373" y="148"/>
                  </a:lnTo>
                  <a:lnTo>
                    <a:pt x="1369" y="142"/>
                  </a:lnTo>
                  <a:lnTo>
                    <a:pt x="1366" y="139"/>
                  </a:lnTo>
                  <a:lnTo>
                    <a:pt x="1365" y="136"/>
                  </a:lnTo>
                  <a:lnTo>
                    <a:pt x="1364" y="132"/>
                  </a:lnTo>
                  <a:lnTo>
                    <a:pt x="1363" y="127"/>
                  </a:lnTo>
                  <a:lnTo>
                    <a:pt x="1363" y="124"/>
                  </a:lnTo>
                  <a:lnTo>
                    <a:pt x="1360" y="118"/>
                  </a:lnTo>
                  <a:lnTo>
                    <a:pt x="1358" y="113"/>
                  </a:lnTo>
                  <a:lnTo>
                    <a:pt x="1356" y="108"/>
                  </a:lnTo>
                  <a:lnTo>
                    <a:pt x="1348" y="100"/>
                  </a:lnTo>
                  <a:lnTo>
                    <a:pt x="1341" y="93"/>
                  </a:lnTo>
                  <a:lnTo>
                    <a:pt x="1334" y="86"/>
                  </a:lnTo>
                  <a:lnTo>
                    <a:pt x="1328" y="77"/>
                  </a:lnTo>
                  <a:lnTo>
                    <a:pt x="1324" y="69"/>
                  </a:lnTo>
                  <a:lnTo>
                    <a:pt x="1320" y="61"/>
                  </a:lnTo>
                  <a:lnTo>
                    <a:pt x="1314" y="52"/>
                  </a:lnTo>
                  <a:lnTo>
                    <a:pt x="1307" y="41"/>
                  </a:lnTo>
                  <a:lnTo>
                    <a:pt x="1299" y="29"/>
                  </a:lnTo>
                  <a:lnTo>
                    <a:pt x="1291" y="19"/>
                  </a:lnTo>
                  <a:lnTo>
                    <a:pt x="1283" y="13"/>
                  </a:lnTo>
                  <a:lnTo>
                    <a:pt x="1274" y="8"/>
                  </a:lnTo>
                  <a:lnTo>
                    <a:pt x="1264" y="6"/>
                  </a:lnTo>
                  <a:lnTo>
                    <a:pt x="1255" y="4"/>
                  </a:lnTo>
                  <a:lnTo>
                    <a:pt x="1251" y="4"/>
                  </a:lnTo>
                  <a:lnTo>
                    <a:pt x="1246" y="4"/>
                  </a:lnTo>
                  <a:lnTo>
                    <a:pt x="1242" y="5"/>
                  </a:lnTo>
                  <a:lnTo>
                    <a:pt x="1238" y="6"/>
                  </a:lnTo>
                  <a:lnTo>
                    <a:pt x="1234" y="8"/>
                  </a:lnTo>
                  <a:lnTo>
                    <a:pt x="1231" y="11"/>
                  </a:lnTo>
                  <a:lnTo>
                    <a:pt x="1228" y="14"/>
                  </a:lnTo>
                  <a:lnTo>
                    <a:pt x="1226" y="19"/>
                  </a:lnTo>
                  <a:lnTo>
                    <a:pt x="1224" y="29"/>
                  </a:lnTo>
                  <a:lnTo>
                    <a:pt x="1220" y="39"/>
                  </a:lnTo>
                  <a:lnTo>
                    <a:pt x="1218" y="45"/>
                  </a:lnTo>
                  <a:lnTo>
                    <a:pt x="1215" y="50"/>
                  </a:lnTo>
                  <a:lnTo>
                    <a:pt x="1212" y="54"/>
                  </a:lnTo>
                  <a:lnTo>
                    <a:pt x="1207" y="58"/>
                  </a:lnTo>
                  <a:lnTo>
                    <a:pt x="1198" y="63"/>
                  </a:lnTo>
                  <a:lnTo>
                    <a:pt x="1192" y="68"/>
                  </a:lnTo>
                  <a:lnTo>
                    <a:pt x="1184" y="70"/>
                  </a:lnTo>
                  <a:lnTo>
                    <a:pt x="1180" y="70"/>
                  </a:lnTo>
                  <a:lnTo>
                    <a:pt x="1173" y="57"/>
                  </a:lnTo>
                  <a:lnTo>
                    <a:pt x="1162" y="41"/>
                  </a:lnTo>
                  <a:lnTo>
                    <a:pt x="1157" y="39"/>
                  </a:lnTo>
                  <a:lnTo>
                    <a:pt x="1154" y="39"/>
                  </a:lnTo>
                  <a:lnTo>
                    <a:pt x="1149" y="41"/>
                  </a:lnTo>
                  <a:lnTo>
                    <a:pt x="1145" y="42"/>
                  </a:lnTo>
                  <a:lnTo>
                    <a:pt x="1137" y="47"/>
                  </a:lnTo>
                  <a:lnTo>
                    <a:pt x="1129" y="52"/>
                  </a:lnTo>
                  <a:lnTo>
                    <a:pt x="1119" y="57"/>
                  </a:lnTo>
                  <a:lnTo>
                    <a:pt x="1110" y="61"/>
                  </a:lnTo>
                  <a:lnTo>
                    <a:pt x="1098" y="62"/>
                  </a:lnTo>
                  <a:lnTo>
                    <a:pt x="1088" y="61"/>
                  </a:lnTo>
                  <a:lnTo>
                    <a:pt x="1074" y="50"/>
                  </a:lnTo>
                  <a:lnTo>
                    <a:pt x="1063" y="41"/>
                  </a:lnTo>
                  <a:lnTo>
                    <a:pt x="1060" y="42"/>
                  </a:lnTo>
                  <a:lnTo>
                    <a:pt x="1058" y="44"/>
                  </a:lnTo>
                  <a:lnTo>
                    <a:pt x="1057" y="48"/>
                  </a:lnTo>
                  <a:lnTo>
                    <a:pt x="1056" y="52"/>
                  </a:lnTo>
                  <a:lnTo>
                    <a:pt x="1056" y="62"/>
                  </a:lnTo>
                  <a:lnTo>
                    <a:pt x="1056" y="73"/>
                  </a:lnTo>
                  <a:lnTo>
                    <a:pt x="1055" y="82"/>
                  </a:lnTo>
                  <a:lnTo>
                    <a:pt x="1052" y="92"/>
                  </a:lnTo>
                  <a:lnTo>
                    <a:pt x="1048" y="100"/>
                  </a:lnTo>
                  <a:lnTo>
                    <a:pt x="1043" y="108"/>
                  </a:lnTo>
                  <a:lnTo>
                    <a:pt x="1041" y="111"/>
                  </a:lnTo>
                  <a:lnTo>
                    <a:pt x="1038" y="112"/>
                  </a:lnTo>
                  <a:lnTo>
                    <a:pt x="1035" y="114"/>
                  </a:lnTo>
                  <a:lnTo>
                    <a:pt x="1031" y="114"/>
                  </a:lnTo>
                  <a:lnTo>
                    <a:pt x="1023" y="115"/>
                  </a:lnTo>
                  <a:lnTo>
                    <a:pt x="1016" y="114"/>
                  </a:lnTo>
                  <a:lnTo>
                    <a:pt x="1009" y="113"/>
                  </a:lnTo>
                  <a:lnTo>
                    <a:pt x="1003" y="111"/>
                  </a:lnTo>
                  <a:lnTo>
                    <a:pt x="999" y="110"/>
                  </a:lnTo>
                  <a:lnTo>
                    <a:pt x="997" y="108"/>
                  </a:lnTo>
                  <a:lnTo>
                    <a:pt x="995" y="105"/>
                  </a:lnTo>
                  <a:lnTo>
                    <a:pt x="994" y="101"/>
                  </a:lnTo>
                  <a:lnTo>
                    <a:pt x="994" y="99"/>
                  </a:lnTo>
                  <a:lnTo>
                    <a:pt x="997" y="95"/>
                  </a:lnTo>
                  <a:lnTo>
                    <a:pt x="999" y="93"/>
                  </a:lnTo>
                  <a:lnTo>
                    <a:pt x="1003" y="90"/>
                  </a:lnTo>
                  <a:lnTo>
                    <a:pt x="1006" y="88"/>
                  </a:lnTo>
                  <a:lnTo>
                    <a:pt x="1010" y="83"/>
                  </a:lnTo>
                  <a:lnTo>
                    <a:pt x="1011" y="79"/>
                  </a:lnTo>
                  <a:lnTo>
                    <a:pt x="1012" y="71"/>
                  </a:lnTo>
                  <a:lnTo>
                    <a:pt x="1012" y="66"/>
                  </a:lnTo>
                  <a:lnTo>
                    <a:pt x="1010" y="61"/>
                  </a:lnTo>
                  <a:lnTo>
                    <a:pt x="1006" y="57"/>
                  </a:lnTo>
                  <a:lnTo>
                    <a:pt x="1000" y="55"/>
                  </a:lnTo>
                  <a:lnTo>
                    <a:pt x="992" y="52"/>
                  </a:lnTo>
                  <a:lnTo>
                    <a:pt x="981" y="51"/>
                  </a:lnTo>
                  <a:lnTo>
                    <a:pt x="969" y="51"/>
                  </a:lnTo>
                  <a:lnTo>
                    <a:pt x="961" y="51"/>
                  </a:lnTo>
                  <a:lnTo>
                    <a:pt x="957" y="51"/>
                  </a:lnTo>
                  <a:lnTo>
                    <a:pt x="955" y="50"/>
                  </a:lnTo>
                  <a:lnTo>
                    <a:pt x="955" y="49"/>
                  </a:lnTo>
                  <a:lnTo>
                    <a:pt x="955" y="48"/>
                  </a:lnTo>
                  <a:lnTo>
                    <a:pt x="956" y="45"/>
                  </a:lnTo>
                  <a:lnTo>
                    <a:pt x="959" y="43"/>
                  </a:lnTo>
                  <a:lnTo>
                    <a:pt x="963" y="41"/>
                  </a:lnTo>
                  <a:lnTo>
                    <a:pt x="968" y="39"/>
                  </a:lnTo>
                  <a:lnTo>
                    <a:pt x="974" y="37"/>
                  </a:lnTo>
                  <a:lnTo>
                    <a:pt x="978" y="33"/>
                  </a:lnTo>
                  <a:lnTo>
                    <a:pt x="979" y="30"/>
                  </a:lnTo>
                  <a:lnTo>
                    <a:pt x="980" y="26"/>
                  </a:lnTo>
                  <a:lnTo>
                    <a:pt x="978" y="23"/>
                  </a:lnTo>
                  <a:lnTo>
                    <a:pt x="975" y="19"/>
                  </a:lnTo>
                  <a:lnTo>
                    <a:pt x="972" y="17"/>
                  </a:lnTo>
                  <a:lnTo>
                    <a:pt x="966" y="14"/>
                  </a:lnTo>
                  <a:lnTo>
                    <a:pt x="955" y="11"/>
                  </a:lnTo>
                  <a:lnTo>
                    <a:pt x="944" y="6"/>
                  </a:lnTo>
                  <a:lnTo>
                    <a:pt x="934" y="3"/>
                  </a:lnTo>
                  <a:lnTo>
                    <a:pt x="923" y="0"/>
                  </a:lnTo>
                  <a:close/>
                </a:path>
              </a:pathLst>
            </a:custGeom>
            <a:solidFill>
              <a:srgbClr val="04507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安徽">
              <a:extLst>
                <a:ext uri="{FF2B5EF4-FFF2-40B4-BE49-F238E27FC236}">
                  <a16:creationId xmlns:a16="http://schemas.microsoft.com/office/drawing/2014/main" id="{67F6AC58-465F-42C7-BE9F-6D58C1733490}"/>
                </a:ext>
              </a:extLst>
            </p:cNvPr>
            <p:cNvSpPr/>
            <p:nvPr/>
          </p:nvSpPr>
          <p:spPr bwMode="auto">
            <a:xfrm>
              <a:off x="5573261" y="3680374"/>
              <a:ext cx="644612" cy="828787"/>
            </a:xfrm>
            <a:custGeom>
              <a:avLst/>
              <a:gdLst>
                <a:gd name="T0" fmla="*/ 1649 w 1769"/>
                <a:gd name="T1" fmla="*/ 1386 h 2242"/>
                <a:gd name="T2" fmla="*/ 1461 w 1769"/>
                <a:gd name="T3" fmla="*/ 1420 h 2242"/>
                <a:gd name="T4" fmla="*/ 1473 w 1769"/>
                <a:gd name="T5" fmla="*/ 1325 h 2242"/>
                <a:gd name="T6" fmla="*/ 1439 w 1769"/>
                <a:gd name="T7" fmla="*/ 1249 h 2242"/>
                <a:gd name="T8" fmla="*/ 1392 w 1769"/>
                <a:gd name="T9" fmla="*/ 1223 h 2242"/>
                <a:gd name="T10" fmla="*/ 1288 w 1769"/>
                <a:gd name="T11" fmla="*/ 1146 h 2242"/>
                <a:gd name="T12" fmla="*/ 1360 w 1769"/>
                <a:gd name="T13" fmla="*/ 1005 h 2242"/>
                <a:gd name="T14" fmla="*/ 1344 w 1769"/>
                <a:gd name="T15" fmla="*/ 878 h 2242"/>
                <a:gd name="T16" fmla="*/ 1471 w 1769"/>
                <a:gd name="T17" fmla="*/ 840 h 2242"/>
                <a:gd name="T18" fmla="*/ 1553 w 1769"/>
                <a:gd name="T19" fmla="*/ 767 h 2242"/>
                <a:gd name="T20" fmla="*/ 1424 w 1769"/>
                <a:gd name="T21" fmla="*/ 673 h 2242"/>
                <a:gd name="T22" fmla="*/ 1371 w 1769"/>
                <a:gd name="T23" fmla="*/ 774 h 2242"/>
                <a:gd name="T24" fmla="*/ 1205 w 1769"/>
                <a:gd name="T25" fmla="*/ 692 h 2242"/>
                <a:gd name="T26" fmla="*/ 1137 w 1769"/>
                <a:gd name="T27" fmla="*/ 604 h 2242"/>
                <a:gd name="T28" fmla="*/ 1087 w 1769"/>
                <a:gd name="T29" fmla="*/ 525 h 2242"/>
                <a:gd name="T30" fmla="*/ 1130 w 1769"/>
                <a:gd name="T31" fmla="*/ 414 h 2242"/>
                <a:gd name="T32" fmla="*/ 997 w 1769"/>
                <a:gd name="T33" fmla="*/ 364 h 2242"/>
                <a:gd name="T34" fmla="*/ 950 w 1769"/>
                <a:gd name="T35" fmla="*/ 270 h 2242"/>
                <a:gd name="T36" fmla="*/ 873 w 1769"/>
                <a:gd name="T37" fmla="*/ 247 h 2242"/>
                <a:gd name="T38" fmla="*/ 730 w 1769"/>
                <a:gd name="T39" fmla="*/ 208 h 2242"/>
                <a:gd name="T40" fmla="*/ 648 w 1769"/>
                <a:gd name="T41" fmla="*/ 99 h 2242"/>
                <a:gd name="T42" fmla="*/ 482 w 1769"/>
                <a:gd name="T43" fmla="*/ 0 h 2242"/>
                <a:gd name="T44" fmla="*/ 456 w 1769"/>
                <a:gd name="T45" fmla="*/ 137 h 2242"/>
                <a:gd name="T46" fmla="*/ 553 w 1769"/>
                <a:gd name="T47" fmla="*/ 232 h 2242"/>
                <a:gd name="T48" fmla="*/ 519 w 1769"/>
                <a:gd name="T49" fmla="*/ 357 h 2242"/>
                <a:gd name="T50" fmla="*/ 391 w 1769"/>
                <a:gd name="T51" fmla="*/ 371 h 2242"/>
                <a:gd name="T52" fmla="*/ 284 w 1769"/>
                <a:gd name="T53" fmla="*/ 272 h 2242"/>
                <a:gd name="T54" fmla="*/ 230 w 1769"/>
                <a:gd name="T55" fmla="*/ 364 h 2242"/>
                <a:gd name="T56" fmla="*/ 235 w 1769"/>
                <a:gd name="T57" fmla="*/ 488 h 2242"/>
                <a:gd name="T58" fmla="*/ 147 w 1769"/>
                <a:gd name="T59" fmla="*/ 617 h 2242"/>
                <a:gd name="T60" fmla="*/ 12 w 1769"/>
                <a:gd name="T61" fmla="*/ 694 h 2242"/>
                <a:gd name="T62" fmla="*/ 37 w 1769"/>
                <a:gd name="T63" fmla="*/ 796 h 2242"/>
                <a:gd name="T64" fmla="*/ 106 w 1769"/>
                <a:gd name="T65" fmla="*/ 902 h 2242"/>
                <a:gd name="T66" fmla="*/ 193 w 1769"/>
                <a:gd name="T67" fmla="*/ 941 h 2242"/>
                <a:gd name="T68" fmla="*/ 311 w 1769"/>
                <a:gd name="T69" fmla="*/ 959 h 2242"/>
                <a:gd name="T70" fmla="*/ 366 w 1769"/>
                <a:gd name="T71" fmla="*/ 944 h 2242"/>
                <a:gd name="T72" fmla="*/ 383 w 1769"/>
                <a:gd name="T73" fmla="*/ 1211 h 2242"/>
                <a:gd name="T74" fmla="*/ 232 w 1769"/>
                <a:gd name="T75" fmla="*/ 1329 h 2242"/>
                <a:gd name="T76" fmla="*/ 261 w 1769"/>
                <a:gd name="T77" fmla="*/ 1514 h 2242"/>
                <a:gd name="T78" fmla="*/ 391 w 1769"/>
                <a:gd name="T79" fmla="*/ 1542 h 2242"/>
                <a:gd name="T80" fmla="*/ 406 w 1769"/>
                <a:gd name="T81" fmla="*/ 1657 h 2242"/>
                <a:gd name="T82" fmla="*/ 371 w 1769"/>
                <a:gd name="T83" fmla="*/ 1763 h 2242"/>
                <a:gd name="T84" fmla="*/ 415 w 1769"/>
                <a:gd name="T85" fmla="*/ 1878 h 2242"/>
                <a:gd name="T86" fmla="*/ 495 w 1769"/>
                <a:gd name="T87" fmla="*/ 2046 h 2242"/>
                <a:gd name="T88" fmla="*/ 580 w 1769"/>
                <a:gd name="T89" fmla="*/ 2122 h 2242"/>
                <a:gd name="T90" fmla="*/ 750 w 1769"/>
                <a:gd name="T91" fmla="*/ 2007 h 2242"/>
                <a:gd name="T92" fmla="*/ 740 w 1769"/>
                <a:gd name="T93" fmla="*/ 2123 h 2242"/>
                <a:gd name="T94" fmla="*/ 804 w 1769"/>
                <a:gd name="T95" fmla="*/ 2201 h 2242"/>
                <a:gd name="T96" fmla="*/ 872 w 1769"/>
                <a:gd name="T97" fmla="*/ 2095 h 2242"/>
                <a:gd name="T98" fmla="*/ 967 w 1769"/>
                <a:gd name="T99" fmla="*/ 2084 h 2242"/>
                <a:gd name="T100" fmla="*/ 1103 w 1769"/>
                <a:gd name="T101" fmla="*/ 2191 h 2242"/>
                <a:gd name="T102" fmla="*/ 1263 w 1769"/>
                <a:gd name="T103" fmla="*/ 2188 h 2242"/>
                <a:gd name="T104" fmla="*/ 1359 w 1769"/>
                <a:gd name="T105" fmla="*/ 2189 h 2242"/>
                <a:gd name="T106" fmla="*/ 1427 w 1769"/>
                <a:gd name="T107" fmla="*/ 2137 h 2242"/>
                <a:gd name="T108" fmla="*/ 1523 w 1769"/>
                <a:gd name="T109" fmla="*/ 1998 h 2242"/>
                <a:gd name="T110" fmla="*/ 1539 w 1769"/>
                <a:gd name="T111" fmla="*/ 1883 h 2242"/>
                <a:gd name="T112" fmla="*/ 1587 w 1769"/>
                <a:gd name="T113" fmla="*/ 1817 h 2242"/>
                <a:gd name="T114" fmla="*/ 1703 w 1769"/>
                <a:gd name="T115" fmla="*/ 1778 h 2242"/>
                <a:gd name="T116" fmla="*/ 1671 w 1769"/>
                <a:gd name="T117" fmla="*/ 1673 h 2242"/>
                <a:gd name="T118" fmla="*/ 1729 w 1769"/>
                <a:gd name="T119" fmla="*/ 1612 h 2242"/>
                <a:gd name="T120" fmla="*/ 1766 w 1769"/>
                <a:gd name="T121" fmla="*/ 1444 h 2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69" h="2242">
                  <a:moveTo>
                    <a:pt x="1750" y="1441"/>
                  </a:moveTo>
                  <a:lnTo>
                    <a:pt x="1743" y="1437"/>
                  </a:lnTo>
                  <a:lnTo>
                    <a:pt x="1736" y="1432"/>
                  </a:lnTo>
                  <a:lnTo>
                    <a:pt x="1731" y="1430"/>
                  </a:lnTo>
                  <a:lnTo>
                    <a:pt x="1725" y="1429"/>
                  </a:lnTo>
                  <a:lnTo>
                    <a:pt x="1718" y="1430"/>
                  </a:lnTo>
                  <a:lnTo>
                    <a:pt x="1711" y="1431"/>
                  </a:lnTo>
                  <a:lnTo>
                    <a:pt x="1695" y="1433"/>
                  </a:lnTo>
                  <a:lnTo>
                    <a:pt x="1682" y="1435"/>
                  </a:lnTo>
                  <a:lnTo>
                    <a:pt x="1676" y="1433"/>
                  </a:lnTo>
                  <a:lnTo>
                    <a:pt x="1673" y="1431"/>
                  </a:lnTo>
                  <a:lnTo>
                    <a:pt x="1671" y="1429"/>
                  </a:lnTo>
                  <a:lnTo>
                    <a:pt x="1668" y="1424"/>
                  </a:lnTo>
                  <a:lnTo>
                    <a:pt x="1666" y="1414"/>
                  </a:lnTo>
                  <a:lnTo>
                    <a:pt x="1666" y="1404"/>
                  </a:lnTo>
                  <a:lnTo>
                    <a:pt x="1666" y="1393"/>
                  </a:lnTo>
                  <a:lnTo>
                    <a:pt x="1665" y="1386"/>
                  </a:lnTo>
                  <a:lnTo>
                    <a:pt x="1663" y="1383"/>
                  </a:lnTo>
                  <a:lnTo>
                    <a:pt x="1662" y="1382"/>
                  </a:lnTo>
                  <a:lnTo>
                    <a:pt x="1661" y="1381"/>
                  </a:lnTo>
                  <a:lnTo>
                    <a:pt x="1660" y="1381"/>
                  </a:lnTo>
                  <a:lnTo>
                    <a:pt x="1649" y="1386"/>
                  </a:lnTo>
                  <a:lnTo>
                    <a:pt x="1635" y="1395"/>
                  </a:lnTo>
                  <a:lnTo>
                    <a:pt x="1630" y="1397"/>
                  </a:lnTo>
                  <a:lnTo>
                    <a:pt x="1625" y="1398"/>
                  </a:lnTo>
                  <a:lnTo>
                    <a:pt x="1622" y="1397"/>
                  </a:lnTo>
                  <a:lnTo>
                    <a:pt x="1617" y="1397"/>
                  </a:lnTo>
                  <a:lnTo>
                    <a:pt x="1610" y="1393"/>
                  </a:lnTo>
                  <a:lnTo>
                    <a:pt x="1600" y="1388"/>
                  </a:lnTo>
                  <a:lnTo>
                    <a:pt x="1596" y="1386"/>
                  </a:lnTo>
                  <a:lnTo>
                    <a:pt x="1592" y="1386"/>
                  </a:lnTo>
                  <a:lnTo>
                    <a:pt x="1590" y="1387"/>
                  </a:lnTo>
                  <a:lnTo>
                    <a:pt x="1587" y="1389"/>
                  </a:lnTo>
                  <a:lnTo>
                    <a:pt x="1581" y="1397"/>
                  </a:lnTo>
                  <a:lnTo>
                    <a:pt x="1573" y="1404"/>
                  </a:lnTo>
                  <a:lnTo>
                    <a:pt x="1566" y="1407"/>
                  </a:lnTo>
                  <a:lnTo>
                    <a:pt x="1558" y="1411"/>
                  </a:lnTo>
                  <a:lnTo>
                    <a:pt x="1547" y="1412"/>
                  </a:lnTo>
                  <a:lnTo>
                    <a:pt x="1535" y="1414"/>
                  </a:lnTo>
                  <a:lnTo>
                    <a:pt x="1512" y="1416"/>
                  </a:lnTo>
                  <a:lnTo>
                    <a:pt x="1496" y="1418"/>
                  </a:lnTo>
                  <a:lnTo>
                    <a:pt x="1483" y="1419"/>
                  </a:lnTo>
                  <a:lnTo>
                    <a:pt x="1468" y="1420"/>
                  </a:lnTo>
                  <a:lnTo>
                    <a:pt x="1461" y="1420"/>
                  </a:lnTo>
                  <a:lnTo>
                    <a:pt x="1455" y="1419"/>
                  </a:lnTo>
                  <a:lnTo>
                    <a:pt x="1452" y="1418"/>
                  </a:lnTo>
                  <a:lnTo>
                    <a:pt x="1449" y="1416"/>
                  </a:lnTo>
                  <a:lnTo>
                    <a:pt x="1447" y="1410"/>
                  </a:lnTo>
                  <a:lnTo>
                    <a:pt x="1442" y="1404"/>
                  </a:lnTo>
                  <a:lnTo>
                    <a:pt x="1438" y="1399"/>
                  </a:lnTo>
                  <a:lnTo>
                    <a:pt x="1430" y="1394"/>
                  </a:lnTo>
                  <a:lnTo>
                    <a:pt x="1428" y="1391"/>
                  </a:lnTo>
                  <a:lnTo>
                    <a:pt x="1427" y="1388"/>
                  </a:lnTo>
                  <a:lnTo>
                    <a:pt x="1426" y="1385"/>
                  </a:lnTo>
                  <a:lnTo>
                    <a:pt x="1427" y="1381"/>
                  </a:lnTo>
                  <a:lnTo>
                    <a:pt x="1428" y="1379"/>
                  </a:lnTo>
                  <a:lnTo>
                    <a:pt x="1430" y="1375"/>
                  </a:lnTo>
                  <a:lnTo>
                    <a:pt x="1434" y="1373"/>
                  </a:lnTo>
                  <a:lnTo>
                    <a:pt x="1438" y="1372"/>
                  </a:lnTo>
                  <a:lnTo>
                    <a:pt x="1445" y="1369"/>
                  </a:lnTo>
                  <a:lnTo>
                    <a:pt x="1452" y="1364"/>
                  </a:lnTo>
                  <a:lnTo>
                    <a:pt x="1459" y="1359"/>
                  </a:lnTo>
                  <a:lnTo>
                    <a:pt x="1465" y="1348"/>
                  </a:lnTo>
                  <a:lnTo>
                    <a:pt x="1468" y="1341"/>
                  </a:lnTo>
                  <a:lnTo>
                    <a:pt x="1472" y="1334"/>
                  </a:lnTo>
                  <a:lnTo>
                    <a:pt x="1473" y="1325"/>
                  </a:lnTo>
                  <a:lnTo>
                    <a:pt x="1476" y="1317"/>
                  </a:lnTo>
                  <a:lnTo>
                    <a:pt x="1477" y="1301"/>
                  </a:lnTo>
                  <a:lnTo>
                    <a:pt x="1477" y="1291"/>
                  </a:lnTo>
                  <a:lnTo>
                    <a:pt x="1477" y="1279"/>
                  </a:lnTo>
                  <a:lnTo>
                    <a:pt x="1476" y="1262"/>
                  </a:lnTo>
                  <a:lnTo>
                    <a:pt x="1474" y="1254"/>
                  </a:lnTo>
                  <a:lnTo>
                    <a:pt x="1472" y="1247"/>
                  </a:lnTo>
                  <a:lnTo>
                    <a:pt x="1471" y="1244"/>
                  </a:lnTo>
                  <a:lnTo>
                    <a:pt x="1468" y="1242"/>
                  </a:lnTo>
                  <a:lnTo>
                    <a:pt x="1466" y="1241"/>
                  </a:lnTo>
                  <a:lnTo>
                    <a:pt x="1465" y="1240"/>
                  </a:lnTo>
                  <a:lnTo>
                    <a:pt x="1460" y="1240"/>
                  </a:lnTo>
                  <a:lnTo>
                    <a:pt x="1457" y="1241"/>
                  </a:lnTo>
                  <a:lnTo>
                    <a:pt x="1454" y="1243"/>
                  </a:lnTo>
                  <a:lnTo>
                    <a:pt x="1452" y="1247"/>
                  </a:lnTo>
                  <a:lnTo>
                    <a:pt x="1449" y="1249"/>
                  </a:lnTo>
                  <a:lnTo>
                    <a:pt x="1448" y="1253"/>
                  </a:lnTo>
                  <a:lnTo>
                    <a:pt x="1446" y="1254"/>
                  </a:lnTo>
                  <a:lnTo>
                    <a:pt x="1443" y="1255"/>
                  </a:lnTo>
                  <a:lnTo>
                    <a:pt x="1441" y="1254"/>
                  </a:lnTo>
                  <a:lnTo>
                    <a:pt x="1440" y="1252"/>
                  </a:lnTo>
                  <a:lnTo>
                    <a:pt x="1439" y="1249"/>
                  </a:lnTo>
                  <a:lnTo>
                    <a:pt x="1438" y="1246"/>
                  </a:lnTo>
                  <a:lnTo>
                    <a:pt x="1436" y="1238"/>
                  </a:lnTo>
                  <a:lnTo>
                    <a:pt x="1435" y="1230"/>
                  </a:lnTo>
                  <a:lnTo>
                    <a:pt x="1434" y="1228"/>
                  </a:lnTo>
                  <a:lnTo>
                    <a:pt x="1432" y="1227"/>
                  </a:lnTo>
                  <a:lnTo>
                    <a:pt x="1429" y="1228"/>
                  </a:lnTo>
                  <a:lnTo>
                    <a:pt x="1427" y="1230"/>
                  </a:lnTo>
                  <a:lnTo>
                    <a:pt x="1420" y="1237"/>
                  </a:lnTo>
                  <a:lnTo>
                    <a:pt x="1413" y="1246"/>
                  </a:lnTo>
                  <a:lnTo>
                    <a:pt x="1409" y="1250"/>
                  </a:lnTo>
                  <a:lnTo>
                    <a:pt x="1405" y="1253"/>
                  </a:lnTo>
                  <a:lnTo>
                    <a:pt x="1401" y="1254"/>
                  </a:lnTo>
                  <a:lnTo>
                    <a:pt x="1397" y="1255"/>
                  </a:lnTo>
                  <a:lnTo>
                    <a:pt x="1395" y="1255"/>
                  </a:lnTo>
                  <a:lnTo>
                    <a:pt x="1391" y="1254"/>
                  </a:lnTo>
                  <a:lnTo>
                    <a:pt x="1389" y="1252"/>
                  </a:lnTo>
                  <a:lnTo>
                    <a:pt x="1388" y="1248"/>
                  </a:lnTo>
                  <a:lnTo>
                    <a:pt x="1386" y="1243"/>
                  </a:lnTo>
                  <a:lnTo>
                    <a:pt x="1386" y="1240"/>
                  </a:lnTo>
                  <a:lnTo>
                    <a:pt x="1388" y="1236"/>
                  </a:lnTo>
                  <a:lnTo>
                    <a:pt x="1389" y="1231"/>
                  </a:lnTo>
                  <a:lnTo>
                    <a:pt x="1392" y="1223"/>
                  </a:lnTo>
                  <a:lnTo>
                    <a:pt x="1394" y="1215"/>
                  </a:lnTo>
                  <a:lnTo>
                    <a:pt x="1394" y="1211"/>
                  </a:lnTo>
                  <a:lnTo>
                    <a:pt x="1392" y="1208"/>
                  </a:lnTo>
                  <a:lnTo>
                    <a:pt x="1389" y="1205"/>
                  </a:lnTo>
                  <a:lnTo>
                    <a:pt x="1385" y="1204"/>
                  </a:lnTo>
                  <a:lnTo>
                    <a:pt x="1376" y="1202"/>
                  </a:lnTo>
                  <a:lnTo>
                    <a:pt x="1363" y="1202"/>
                  </a:lnTo>
                  <a:lnTo>
                    <a:pt x="1354" y="1202"/>
                  </a:lnTo>
                  <a:lnTo>
                    <a:pt x="1347" y="1200"/>
                  </a:lnTo>
                  <a:lnTo>
                    <a:pt x="1341" y="1198"/>
                  </a:lnTo>
                  <a:lnTo>
                    <a:pt x="1336" y="1194"/>
                  </a:lnTo>
                  <a:lnTo>
                    <a:pt x="1333" y="1191"/>
                  </a:lnTo>
                  <a:lnTo>
                    <a:pt x="1329" y="1186"/>
                  </a:lnTo>
                  <a:lnTo>
                    <a:pt x="1328" y="1179"/>
                  </a:lnTo>
                  <a:lnTo>
                    <a:pt x="1327" y="1172"/>
                  </a:lnTo>
                  <a:lnTo>
                    <a:pt x="1326" y="1167"/>
                  </a:lnTo>
                  <a:lnTo>
                    <a:pt x="1323" y="1164"/>
                  </a:lnTo>
                  <a:lnTo>
                    <a:pt x="1320" y="1160"/>
                  </a:lnTo>
                  <a:lnTo>
                    <a:pt x="1314" y="1158"/>
                  </a:lnTo>
                  <a:lnTo>
                    <a:pt x="1306" y="1154"/>
                  </a:lnTo>
                  <a:lnTo>
                    <a:pt x="1296" y="1150"/>
                  </a:lnTo>
                  <a:lnTo>
                    <a:pt x="1288" y="1146"/>
                  </a:lnTo>
                  <a:lnTo>
                    <a:pt x="1282" y="1141"/>
                  </a:lnTo>
                  <a:lnTo>
                    <a:pt x="1278" y="1136"/>
                  </a:lnTo>
                  <a:lnTo>
                    <a:pt x="1276" y="1133"/>
                  </a:lnTo>
                  <a:lnTo>
                    <a:pt x="1275" y="1128"/>
                  </a:lnTo>
                  <a:lnTo>
                    <a:pt x="1275" y="1124"/>
                  </a:lnTo>
                  <a:lnTo>
                    <a:pt x="1276" y="1116"/>
                  </a:lnTo>
                  <a:lnTo>
                    <a:pt x="1278" y="1108"/>
                  </a:lnTo>
                  <a:lnTo>
                    <a:pt x="1278" y="1098"/>
                  </a:lnTo>
                  <a:lnTo>
                    <a:pt x="1278" y="1090"/>
                  </a:lnTo>
                  <a:lnTo>
                    <a:pt x="1276" y="1083"/>
                  </a:lnTo>
                  <a:lnTo>
                    <a:pt x="1273" y="1079"/>
                  </a:lnTo>
                  <a:lnTo>
                    <a:pt x="1273" y="1078"/>
                  </a:lnTo>
                  <a:lnTo>
                    <a:pt x="1275" y="1076"/>
                  </a:lnTo>
                  <a:lnTo>
                    <a:pt x="1277" y="1073"/>
                  </a:lnTo>
                  <a:lnTo>
                    <a:pt x="1282" y="1071"/>
                  </a:lnTo>
                  <a:lnTo>
                    <a:pt x="1290" y="1065"/>
                  </a:lnTo>
                  <a:lnTo>
                    <a:pt x="1302" y="1057"/>
                  </a:lnTo>
                  <a:lnTo>
                    <a:pt x="1316" y="1046"/>
                  </a:lnTo>
                  <a:lnTo>
                    <a:pt x="1332" y="1035"/>
                  </a:lnTo>
                  <a:lnTo>
                    <a:pt x="1344" y="1025"/>
                  </a:lnTo>
                  <a:lnTo>
                    <a:pt x="1353" y="1015"/>
                  </a:lnTo>
                  <a:lnTo>
                    <a:pt x="1360" y="1005"/>
                  </a:lnTo>
                  <a:lnTo>
                    <a:pt x="1365" y="998"/>
                  </a:lnTo>
                  <a:lnTo>
                    <a:pt x="1369" y="990"/>
                  </a:lnTo>
                  <a:lnTo>
                    <a:pt x="1373" y="982"/>
                  </a:lnTo>
                  <a:lnTo>
                    <a:pt x="1375" y="978"/>
                  </a:lnTo>
                  <a:lnTo>
                    <a:pt x="1375" y="973"/>
                  </a:lnTo>
                  <a:lnTo>
                    <a:pt x="1376" y="969"/>
                  </a:lnTo>
                  <a:lnTo>
                    <a:pt x="1375" y="965"/>
                  </a:lnTo>
                  <a:lnTo>
                    <a:pt x="1373" y="956"/>
                  </a:lnTo>
                  <a:lnTo>
                    <a:pt x="1372" y="944"/>
                  </a:lnTo>
                  <a:lnTo>
                    <a:pt x="1372" y="932"/>
                  </a:lnTo>
                  <a:lnTo>
                    <a:pt x="1372" y="919"/>
                  </a:lnTo>
                  <a:lnTo>
                    <a:pt x="1371" y="907"/>
                  </a:lnTo>
                  <a:lnTo>
                    <a:pt x="1370" y="899"/>
                  </a:lnTo>
                  <a:lnTo>
                    <a:pt x="1367" y="895"/>
                  </a:lnTo>
                  <a:lnTo>
                    <a:pt x="1366" y="891"/>
                  </a:lnTo>
                  <a:lnTo>
                    <a:pt x="1363" y="890"/>
                  </a:lnTo>
                  <a:lnTo>
                    <a:pt x="1359" y="889"/>
                  </a:lnTo>
                  <a:lnTo>
                    <a:pt x="1353" y="888"/>
                  </a:lnTo>
                  <a:lnTo>
                    <a:pt x="1348" y="885"/>
                  </a:lnTo>
                  <a:lnTo>
                    <a:pt x="1346" y="884"/>
                  </a:lnTo>
                  <a:lnTo>
                    <a:pt x="1345" y="882"/>
                  </a:lnTo>
                  <a:lnTo>
                    <a:pt x="1344" y="878"/>
                  </a:lnTo>
                  <a:lnTo>
                    <a:pt x="1342" y="875"/>
                  </a:lnTo>
                  <a:lnTo>
                    <a:pt x="1339" y="864"/>
                  </a:lnTo>
                  <a:lnTo>
                    <a:pt x="1333" y="851"/>
                  </a:lnTo>
                  <a:lnTo>
                    <a:pt x="1332" y="846"/>
                  </a:lnTo>
                  <a:lnTo>
                    <a:pt x="1332" y="843"/>
                  </a:lnTo>
                  <a:lnTo>
                    <a:pt x="1333" y="839"/>
                  </a:lnTo>
                  <a:lnTo>
                    <a:pt x="1334" y="837"/>
                  </a:lnTo>
                  <a:lnTo>
                    <a:pt x="1338" y="836"/>
                  </a:lnTo>
                  <a:lnTo>
                    <a:pt x="1341" y="834"/>
                  </a:lnTo>
                  <a:lnTo>
                    <a:pt x="1346" y="834"/>
                  </a:lnTo>
                  <a:lnTo>
                    <a:pt x="1352" y="834"/>
                  </a:lnTo>
                  <a:lnTo>
                    <a:pt x="1363" y="834"/>
                  </a:lnTo>
                  <a:lnTo>
                    <a:pt x="1373" y="832"/>
                  </a:lnTo>
                  <a:lnTo>
                    <a:pt x="1384" y="830"/>
                  </a:lnTo>
                  <a:lnTo>
                    <a:pt x="1394" y="828"/>
                  </a:lnTo>
                  <a:lnTo>
                    <a:pt x="1408" y="827"/>
                  </a:lnTo>
                  <a:lnTo>
                    <a:pt x="1426" y="827"/>
                  </a:lnTo>
                  <a:lnTo>
                    <a:pt x="1435" y="828"/>
                  </a:lnTo>
                  <a:lnTo>
                    <a:pt x="1445" y="830"/>
                  </a:lnTo>
                  <a:lnTo>
                    <a:pt x="1452" y="832"/>
                  </a:lnTo>
                  <a:lnTo>
                    <a:pt x="1459" y="833"/>
                  </a:lnTo>
                  <a:lnTo>
                    <a:pt x="1471" y="840"/>
                  </a:lnTo>
                  <a:lnTo>
                    <a:pt x="1484" y="849"/>
                  </a:lnTo>
                  <a:lnTo>
                    <a:pt x="1496" y="859"/>
                  </a:lnTo>
                  <a:lnTo>
                    <a:pt x="1505" y="869"/>
                  </a:lnTo>
                  <a:lnTo>
                    <a:pt x="1511" y="876"/>
                  </a:lnTo>
                  <a:lnTo>
                    <a:pt x="1517" y="881"/>
                  </a:lnTo>
                  <a:lnTo>
                    <a:pt x="1521" y="882"/>
                  </a:lnTo>
                  <a:lnTo>
                    <a:pt x="1523" y="883"/>
                  </a:lnTo>
                  <a:lnTo>
                    <a:pt x="1526" y="883"/>
                  </a:lnTo>
                  <a:lnTo>
                    <a:pt x="1527" y="883"/>
                  </a:lnTo>
                  <a:lnTo>
                    <a:pt x="1529" y="881"/>
                  </a:lnTo>
                  <a:lnTo>
                    <a:pt x="1533" y="876"/>
                  </a:lnTo>
                  <a:lnTo>
                    <a:pt x="1535" y="870"/>
                  </a:lnTo>
                  <a:lnTo>
                    <a:pt x="1539" y="862"/>
                  </a:lnTo>
                  <a:lnTo>
                    <a:pt x="1543" y="850"/>
                  </a:lnTo>
                  <a:lnTo>
                    <a:pt x="1549" y="837"/>
                  </a:lnTo>
                  <a:lnTo>
                    <a:pt x="1553" y="830"/>
                  </a:lnTo>
                  <a:lnTo>
                    <a:pt x="1555" y="824"/>
                  </a:lnTo>
                  <a:lnTo>
                    <a:pt x="1556" y="817"/>
                  </a:lnTo>
                  <a:lnTo>
                    <a:pt x="1558" y="811"/>
                  </a:lnTo>
                  <a:lnTo>
                    <a:pt x="1556" y="797"/>
                  </a:lnTo>
                  <a:lnTo>
                    <a:pt x="1555" y="783"/>
                  </a:lnTo>
                  <a:lnTo>
                    <a:pt x="1553" y="767"/>
                  </a:lnTo>
                  <a:lnTo>
                    <a:pt x="1549" y="751"/>
                  </a:lnTo>
                  <a:lnTo>
                    <a:pt x="1548" y="744"/>
                  </a:lnTo>
                  <a:lnTo>
                    <a:pt x="1545" y="738"/>
                  </a:lnTo>
                  <a:lnTo>
                    <a:pt x="1540" y="732"/>
                  </a:lnTo>
                  <a:lnTo>
                    <a:pt x="1535" y="729"/>
                  </a:lnTo>
                  <a:lnTo>
                    <a:pt x="1523" y="721"/>
                  </a:lnTo>
                  <a:lnTo>
                    <a:pt x="1512" y="717"/>
                  </a:lnTo>
                  <a:lnTo>
                    <a:pt x="1503" y="713"/>
                  </a:lnTo>
                  <a:lnTo>
                    <a:pt x="1493" y="707"/>
                  </a:lnTo>
                  <a:lnTo>
                    <a:pt x="1489" y="704"/>
                  </a:lnTo>
                  <a:lnTo>
                    <a:pt x="1485" y="700"/>
                  </a:lnTo>
                  <a:lnTo>
                    <a:pt x="1482" y="696"/>
                  </a:lnTo>
                  <a:lnTo>
                    <a:pt x="1479" y="692"/>
                  </a:lnTo>
                  <a:lnTo>
                    <a:pt x="1474" y="683"/>
                  </a:lnTo>
                  <a:lnTo>
                    <a:pt x="1470" y="676"/>
                  </a:lnTo>
                  <a:lnTo>
                    <a:pt x="1467" y="674"/>
                  </a:lnTo>
                  <a:lnTo>
                    <a:pt x="1465" y="673"/>
                  </a:lnTo>
                  <a:lnTo>
                    <a:pt x="1461" y="671"/>
                  </a:lnTo>
                  <a:lnTo>
                    <a:pt x="1458" y="671"/>
                  </a:lnTo>
                  <a:lnTo>
                    <a:pt x="1446" y="671"/>
                  </a:lnTo>
                  <a:lnTo>
                    <a:pt x="1432" y="671"/>
                  </a:lnTo>
                  <a:lnTo>
                    <a:pt x="1424" y="673"/>
                  </a:lnTo>
                  <a:lnTo>
                    <a:pt x="1417" y="675"/>
                  </a:lnTo>
                  <a:lnTo>
                    <a:pt x="1411" y="677"/>
                  </a:lnTo>
                  <a:lnTo>
                    <a:pt x="1407" y="682"/>
                  </a:lnTo>
                  <a:lnTo>
                    <a:pt x="1403" y="688"/>
                  </a:lnTo>
                  <a:lnTo>
                    <a:pt x="1402" y="694"/>
                  </a:lnTo>
                  <a:lnTo>
                    <a:pt x="1401" y="701"/>
                  </a:lnTo>
                  <a:lnTo>
                    <a:pt x="1401" y="707"/>
                  </a:lnTo>
                  <a:lnTo>
                    <a:pt x="1401" y="713"/>
                  </a:lnTo>
                  <a:lnTo>
                    <a:pt x="1398" y="718"/>
                  </a:lnTo>
                  <a:lnTo>
                    <a:pt x="1396" y="721"/>
                  </a:lnTo>
                  <a:lnTo>
                    <a:pt x="1391" y="725"/>
                  </a:lnTo>
                  <a:lnTo>
                    <a:pt x="1386" y="727"/>
                  </a:lnTo>
                  <a:lnTo>
                    <a:pt x="1384" y="731"/>
                  </a:lnTo>
                  <a:lnTo>
                    <a:pt x="1383" y="734"/>
                  </a:lnTo>
                  <a:lnTo>
                    <a:pt x="1383" y="739"/>
                  </a:lnTo>
                  <a:lnTo>
                    <a:pt x="1384" y="750"/>
                  </a:lnTo>
                  <a:lnTo>
                    <a:pt x="1385" y="761"/>
                  </a:lnTo>
                  <a:lnTo>
                    <a:pt x="1385" y="764"/>
                  </a:lnTo>
                  <a:lnTo>
                    <a:pt x="1383" y="768"/>
                  </a:lnTo>
                  <a:lnTo>
                    <a:pt x="1380" y="770"/>
                  </a:lnTo>
                  <a:lnTo>
                    <a:pt x="1378" y="773"/>
                  </a:lnTo>
                  <a:lnTo>
                    <a:pt x="1371" y="774"/>
                  </a:lnTo>
                  <a:lnTo>
                    <a:pt x="1363" y="775"/>
                  </a:lnTo>
                  <a:lnTo>
                    <a:pt x="1352" y="775"/>
                  </a:lnTo>
                  <a:lnTo>
                    <a:pt x="1338" y="776"/>
                  </a:lnTo>
                  <a:lnTo>
                    <a:pt x="1322" y="778"/>
                  </a:lnTo>
                  <a:lnTo>
                    <a:pt x="1310" y="777"/>
                  </a:lnTo>
                  <a:lnTo>
                    <a:pt x="1301" y="776"/>
                  </a:lnTo>
                  <a:lnTo>
                    <a:pt x="1288" y="776"/>
                  </a:lnTo>
                  <a:lnTo>
                    <a:pt x="1277" y="777"/>
                  </a:lnTo>
                  <a:lnTo>
                    <a:pt x="1269" y="780"/>
                  </a:lnTo>
                  <a:lnTo>
                    <a:pt x="1262" y="782"/>
                  </a:lnTo>
                  <a:lnTo>
                    <a:pt x="1256" y="782"/>
                  </a:lnTo>
                  <a:lnTo>
                    <a:pt x="1249" y="780"/>
                  </a:lnTo>
                  <a:lnTo>
                    <a:pt x="1243" y="775"/>
                  </a:lnTo>
                  <a:lnTo>
                    <a:pt x="1234" y="767"/>
                  </a:lnTo>
                  <a:lnTo>
                    <a:pt x="1222" y="756"/>
                  </a:lnTo>
                  <a:lnTo>
                    <a:pt x="1212" y="743"/>
                  </a:lnTo>
                  <a:lnTo>
                    <a:pt x="1205" y="731"/>
                  </a:lnTo>
                  <a:lnTo>
                    <a:pt x="1200" y="723"/>
                  </a:lnTo>
                  <a:lnTo>
                    <a:pt x="1197" y="714"/>
                  </a:lnTo>
                  <a:lnTo>
                    <a:pt x="1197" y="707"/>
                  </a:lnTo>
                  <a:lnTo>
                    <a:pt x="1197" y="701"/>
                  </a:lnTo>
                  <a:lnTo>
                    <a:pt x="1205" y="692"/>
                  </a:lnTo>
                  <a:lnTo>
                    <a:pt x="1209" y="680"/>
                  </a:lnTo>
                  <a:lnTo>
                    <a:pt x="1201" y="667"/>
                  </a:lnTo>
                  <a:lnTo>
                    <a:pt x="1190" y="650"/>
                  </a:lnTo>
                  <a:lnTo>
                    <a:pt x="1186" y="637"/>
                  </a:lnTo>
                  <a:lnTo>
                    <a:pt x="1183" y="625"/>
                  </a:lnTo>
                  <a:lnTo>
                    <a:pt x="1181" y="614"/>
                  </a:lnTo>
                  <a:lnTo>
                    <a:pt x="1178" y="592"/>
                  </a:lnTo>
                  <a:lnTo>
                    <a:pt x="1177" y="585"/>
                  </a:lnTo>
                  <a:lnTo>
                    <a:pt x="1176" y="579"/>
                  </a:lnTo>
                  <a:lnTo>
                    <a:pt x="1174" y="574"/>
                  </a:lnTo>
                  <a:lnTo>
                    <a:pt x="1171" y="569"/>
                  </a:lnTo>
                  <a:lnTo>
                    <a:pt x="1168" y="567"/>
                  </a:lnTo>
                  <a:lnTo>
                    <a:pt x="1164" y="565"/>
                  </a:lnTo>
                  <a:lnTo>
                    <a:pt x="1161" y="563"/>
                  </a:lnTo>
                  <a:lnTo>
                    <a:pt x="1157" y="563"/>
                  </a:lnTo>
                  <a:lnTo>
                    <a:pt x="1153" y="566"/>
                  </a:lnTo>
                  <a:lnTo>
                    <a:pt x="1150" y="569"/>
                  </a:lnTo>
                  <a:lnTo>
                    <a:pt x="1146" y="576"/>
                  </a:lnTo>
                  <a:lnTo>
                    <a:pt x="1144" y="584"/>
                  </a:lnTo>
                  <a:lnTo>
                    <a:pt x="1142" y="592"/>
                  </a:lnTo>
                  <a:lnTo>
                    <a:pt x="1139" y="598"/>
                  </a:lnTo>
                  <a:lnTo>
                    <a:pt x="1137" y="604"/>
                  </a:lnTo>
                  <a:lnTo>
                    <a:pt x="1133" y="606"/>
                  </a:lnTo>
                  <a:lnTo>
                    <a:pt x="1127" y="610"/>
                  </a:lnTo>
                  <a:lnTo>
                    <a:pt x="1120" y="611"/>
                  </a:lnTo>
                  <a:lnTo>
                    <a:pt x="1113" y="612"/>
                  </a:lnTo>
                  <a:lnTo>
                    <a:pt x="1106" y="612"/>
                  </a:lnTo>
                  <a:lnTo>
                    <a:pt x="1100" y="612"/>
                  </a:lnTo>
                  <a:lnTo>
                    <a:pt x="1098" y="611"/>
                  </a:lnTo>
                  <a:lnTo>
                    <a:pt x="1095" y="609"/>
                  </a:lnTo>
                  <a:lnTo>
                    <a:pt x="1094" y="604"/>
                  </a:lnTo>
                  <a:lnTo>
                    <a:pt x="1092" y="598"/>
                  </a:lnTo>
                  <a:lnTo>
                    <a:pt x="1089" y="592"/>
                  </a:lnTo>
                  <a:lnTo>
                    <a:pt x="1086" y="587"/>
                  </a:lnTo>
                  <a:lnTo>
                    <a:pt x="1081" y="581"/>
                  </a:lnTo>
                  <a:lnTo>
                    <a:pt x="1080" y="576"/>
                  </a:lnTo>
                  <a:lnTo>
                    <a:pt x="1079" y="573"/>
                  </a:lnTo>
                  <a:lnTo>
                    <a:pt x="1077" y="568"/>
                  </a:lnTo>
                  <a:lnTo>
                    <a:pt x="1079" y="565"/>
                  </a:lnTo>
                  <a:lnTo>
                    <a:pt x="1080" y="556"/>
                  </a:lnTo>
                  <a:lnTo>
                    <a:pt x="1081" y="547"/>
                  </a:lnTo>
                  <a:lnTo>
                    <a:pt x="1081" y="537"/>
                  </a:lnTo>
                  <a:lnTo>
                    <a:pt x="1083" y="530"/>
                  </a:lnTo>
                  <a:lnTo>
                    <a:pt x="1087" y="525"/>
                  </a:lnTo>
                  <a:lnTo>
                    <a:pt x="1092" y="519"/>
                  </a:lnTo>
                  <a:lnTo>
                    <a:pt x="1095" y="516"/>
                  </a:lnTo>
                  <a:lnTo>
                    <a:pt x="1096" y="512"/>
                  </a:lnTo>
                  <a:lnTo>
                    <a:pt x="1098" y="510"/>
                  </a:lnTo>
                  <a:lnTo>
                    <a:pt x="1099" y="506"/>
                  </a:lnTo>
                  <a:lnTo>
                    <a:pt x="1098" y="498"/>
                  </a:lnTo>
                  <a:lnTo>
                    <a:pt x="1096" y="488"/>
                  </a:lnTo>
                  <a:lnTo>
                    <a:pt x="1095" y="477"/>
                  </a:lnTo>
                  <a:lnTo>
                    <a:pt x="1096" y="466"/>
                  </a:lnTo>
                  <a:lnTo>
                    <a:pt x="1098" y="459"/>
                  </a:lnTo>
                  <a:lnTo>
                    <a:pt x="1099" y="455"/>
                  </a:lnTo>
                  <a:lnTo>
                    <a:pt x="1103" y="455"/>
                  </a:lnTo>
                  <a:lnTo>
                    <a:pt x="1111" y="458"/>
                  </a:lnTo>
                  <a:lnTo>
                    <a:pt x="1117" y="459"/>
                  </a:lnTo>
                  <a:lnTo>
                    <a:pt x="1125" y="460"/>
                  </a:lnTo>
                  <a:lnTo>
                    <a:pt x="1132" y="460"/>
                  </a:lnTo>
                  <a:lnTo>
                    <a:pt x="1136" y="459"/>
                  </a:lnTo>
                  <a:lnTo>
                    <a:pt x="1136" y="448"/>
                  </a:lnTo>
                  <a:lnTo>
                    <a:pt x="1133" y="434"/>
                  </a:lnTo>
                  <a:lnTo>
                    <a:pt x="1132" y="427"/>
                  </a:lnTo>
                  <a:lnTo>
                    <a:pt x="1131" y="421"/>
                  </a:lnTo>
                  <a:lnTo>
                    <a:pt x="1130" y="414"/>
                  </a:lnTo>
                  <a:lnTo>
                    <a:pt x="1132" y="406"/>
                  </a:lnTo>
                  <a:lnTo>
                    <a:pt x="1134" y="399"/>
                  </a:lnTo>
                  <a:lnTo>
                    <a:pt x="1137" y="391"/>
                  </a:lnTo>
                  <a:lnTo>
                    <a:pt x="1139" y="383"/>
                  </a:lnTo>
                  <a:lnTo>
                    <a:pt x="1139" y="374"/>
                  </a:lnTo>
                  <a:lnTo>
                    <a:pt x="1139" y="370"/>
                  </a:lnTo>
                  <a:lnTo>
                    <a:pt x="1138" y="364"/>
                  </a:lnTo>
                  <a:lnTo>
                    <a:pt x="1137" y="360"/>
                  </a:lnTo>
                  <a:lnTo>
                    <a:pt x="1136" y="357"/>
                  </a:lnTo>
                  <a:lnTo>
                    <a:pt x="1132" y="353"/>
                  </a:lnTo>
                  <a:lnTo>
                    <a:pt x="1128" y="351"/>
                  </a:lnTo>
                  <a:lnTo>
                    <a:pt x="1124" y="351"/>
                  </a:lnTo>
                  <a:lnTo>
                    <a:pt x="1117" y="351"/>
                  </a:lnTo>
                  <a:lnTo>
                    <a:pt x="1108" y="352"/>
                  </a:lnTo>
                  <a:lnTo>
                    <a:pt x="1099" y="354"/>
                  </a:lnTo>
                  <a:lnTo>
                    <a:pt x="1088" y="357"/>
                  </a:lnTo>
                  <a:lnTo>
                    <a:pt x="1077" y="358"/>
                  </a:lnTo>
                  <a:lnTo>
                    <a:pt x="1060" y="361"/>
                  </a:lnTo>
                  <a:lnTo>
                    <a:pt x="1045" y="364"/>
                  </a:lnTo>
                  <a:lnTo>
                    <a:pt x="1030" y="364"/>
                  </a:lnTo>
                  <a:lnTo>
                    <a:pt x="1012" y="364"/>
                  </a:lnTo>
                  <a:lnTo>
                    <a:pt x="997" y="364"/>
                  </a:lnTo>
                  <a:lnTo>
                    <a:pt x="988" y="362"/>
                  </a:lnTo>
                  <a:lnTo>
                    <a:pt x="985" y="360"/>
                  </a:lnTo>
                  <a:lnTo>
                    <a:pt x="982" y="358"/>
                  </a:lnTo>
                  <a:lnTo>
                    <a:pt x="982" y="355"/>
                  </a:lnTo>
                  <a:lnTo>
                    <a:pt x="981" y="351"/>
                  </a:lnTo>
                  <a:lnTo>
                    <a:pt x="982" y="340"/>
                  </a:lnTo>
                  <a:lnTo>
                    <a:pt x="983" y="330"/>
                  </a:lnTo>
                  <a:lnTo>
                    <a:pt x="985" y="320"/>
                  </a:lnTo>
                  <a:lnTo>
                    <a:pt x="986" y="310"/>
                  </a:lnTo>
                  <a:lnTo>
                    <a:pt x="986" y="307"/>
                  </a:lnTo>
                  <a:lnTo>
                    <a:pt x="983" y="304"/>
                  </a:lnTo>
                  <a:lnTo>
                    <a:pt x="981" y="303"/>
                  </a:lnTo>
                  <a:lnTo>
                    <a:pt x="977" y="303"/>
                  </a:lnTo>
                  <a:lnTo>
                    <a:pt x="973" y="303"/>
                  </a:lnTo>
                  <a:lnTo>
                    <a:pt x="969" y="303"/>
                  </a:lnTo>
                  <a:lnTo>
                    <a:pt x="964" y="302"/>
                  </a:lnTo>
                  <a:lnTo>
                    <a:pt x="961" y="301"/>
                  </a:lnTo>
                  <a:lnTo>
                    <a:pt x="956" y="295"/>
                  </a:lnTo>
                  <a:lnTo>
                    <a:pt x="954" y="290"/>
                  </a:lnTo>
                  <a:lnTo>
                    <a:pt x="951" y="283"/>
                  </a:lnTo>
                  <a:lnTo>
                    <a:pt x="951" y="273"/>
                  </a:lnTo>
                  <a:lnTo>
                    <a:pt x="950" y="270"/>
                  </a:lnTo>
                  <a:lnTo>
                    <a:pt x="949" y="265"/>
                  </a:lnTo>
                  <a:lnTo>
                    <a:pt x="947" y="263"/>
                  </a:lnTo>
                  <a:lnTo>
                    <a:pt x="944" y="260"/>
                  </a:lnTo>
                  <a:lnTo>
                    <a:pt x="942" y="259"/>
                  </a:lnTo>
                  <a:lnTo>
                    <a:pt x="938" y="259"/>
                  </a:lnTo>
                  <a:lnTo>
                    <a:pt x="934" y="260"/>
                  </a:lnTo>
                  <a:lnTo>
                    <a:pt x="930" y="260"/>
                  </a:lnTo>
                  <a:lnTo>
                    <a:pt x="922" y="263"/>
                  </a:lnTo>
                  <a:lnTo>
                    <a:pt x="914" y="263"/>
                  </a:lnTo>
                  <a:lnTo>
                    <a:pt x="911" y="261"/>
                  </a:lnTo>
                  <a:lnTo>
                    <a:pt x="909" y="259"/>
                  </a:lnTo>
                  <a:lnTo>
                    <a:pt x="906" y="255"/>
                  </a:lnTo>
                  <a:lnTo>
                    <a:pt x="904" y="251"/>
                  </a:lnTo>
                  <a:lnTo>
                    <a:pt x="903" y="246"/>
                  </a:lnTo>
                  <a:lnTo>
                    <a:pt x="900" y="242"/>
                  </a:lnTo>
                  <a:lnTo>
                    <a:pt x="898" y="240"/>
                  </a:lnTo>
                  <a:lnTo>
                    <a:pt x="895" y="239"/>
                  </a:lnTo>
                  <a:lnTo>
                    <a:pt x="892" y="239"/>
                  </a:lnTo>
                  <a:lnTo>
                    <a:pt x="887" y="239"/>
                  </a:lnTo>
                  <a:lnTo>
                    <a:pt x="884" y="241"/>
                  </a:lnTo>
                  <a:lnTo>
                    <a:pt x="878" y="244"/>
                  </a:lnTo>
                  <a:lnTo>
                    <a:pt x="873" y="247"/>
                  </a:lnTo>
                  <a:lnTo>
                    <a:pt x="867" y="248"/>
                  </a:lnTo>
                  <a:lnTo>
                    <a:pt x="862" y="250"/>
                  </a:lnTo>
                  <a:lnTo>
                    <a:pt x="857" y="250"/>
                  </a:lnTo>
                  <a:lnTo>
                    <a:pt x="854" y="248"/>
                  </a:lnTo>
                  <a:lnTo>
                    <a:pt x="850" y="246"/>
                  </a:lnTo>
                  <a:lnTo>
                    <a:pt x="848" y="242"/>
                  </a:lnTo>
                  <a:lnTo>
                    <a:pt x="846" y="239"/>
                  </a:lnTo>
                  <a:lnTo>
                    <a:pt x="843" y="234"/>
                  </a:lnTo>
                  <a:lnTo>
                    <a:pt x="841" y="231"/>
                  </a:lnTo>
                  <a:lnTo>
                    <a:pt x="838" y="229"/>
                  </a:lnTo>
                  <a:lnTo>
                    <a:pt x="835" y="228"/>
                  </a:lnTo>
                  <a:lnTo>
                    <a:pt x="824" y="228"/>
                  </a:lnTo>
                  <a:lnTo>
                    <a:pt x="811" y="232"/>
                  </a:lnTo>
                  <a:lnTo>
                    <a:pt x="803" y="233"/>
                  </a:lnTo>
                  <a:lnTo>
                    <a:pt x="794" y="233"/>
                  </a:lnTo>
                  <a:lnTo>
                    <a:pt x="785" y="232"/>
                  </a:lnTo>
                  <a:lnTo>
                    <a:pt x="775" y="229"/>
                  </a:lnTo>
                  <a:lnTo>
                    <a:pt x="766" y="226"/>
                  </a:lnTo>
                  <a:lnTo>
                    <a:pt x="756" y="222"/>
                  </a:lnTo>
                  <a:lnTo>
                    <a:pt x="747" y="217"/>
                  </a:lnTo>
                  <a:lnTo>
                    <a:pt x="739" y="213"/>
                  </a:lnTo>
                  <a:lnTo>
                    <a:pt x="730" y="208"/>
                  </a:lnTo>
                  <a:lnTo>
                    <a:pt x="724" y="203"/>
                  </a:lnTo>
                  <a:lnTo>
                    <a:pt x="721" y="198"/>
                  </a:lnTo>
                  <a:lnTo>
                    <a:pt x="718" y="195"/>
                  </a:lnTo>
                  <a:lnTo>
                    <a:pt x="716" y="187"/>
                  </a:lnTo>
                  <a:lnTo>
                    <a:pt x="715" y="179"/>
                  </a:lnTo>
                  <a:lnTo>
                    <a:pt x="712" y="170"/>
                  </a:lnTo>
                  <a:lnTo>
                    <a:pt x="708" y="162"/>
                  </a:lnTo>
                  <a:lnTo>
                    <a:pt x="703" y="152"/>
                  </a:lnTo>
                  <a:lnTo>
                    <a:pt x="697" y="144"/>
                  </a:lnTo>
                  <a:lnTo>
                    <a:pt x="695" y="139"/>
                  </a:lnTo>
                  <a:lnTo>
                    <a:pt x="693" y="135"/>
                  </a:lnTo>
                  <a:lnTo>
                    <a:pt x="693" y="131"/>
                  </a:lnTo>
                  <a:lnTo>
                    <a:pt x="693" y="126"/>
                  </a:lnTo>
                  <a:lnTo>
                    <a:pt x="693" y="116"/>
                  </a:lnTo>
                  <a:lnTo>
                    <a:pt x="693" y="106"/>
                  </a:lnTo>
                  <a:lnTo>
                    <a:pt x="692" y="102"/>
                  </a:lnTo>
                  <a:lnTo>
                    <a:pt x="690" y="99"/>
                  </a:lnTo>
                  <a:lnTo>
                    <a:pt x="686" y="97"/>
                  </a:lnTo>
                  <a:lnTo>
                    <a:pt x="681" y="96"/>
                  </a:lnTo>
                  <a:lnTo>
                    <a:pt x="671" y="97"/>
                  </a:lnTo>
                  <a:lnTo>
                    <a:pt x="655" y="99"/>
                  </a:lnTo>
                  <a:lnTo>
                    <a:pt x="648" y="99"/>
                  </a:lnTo>
                  <a:lnTo>
                    <a:pt x="642" y="97"/>
                  </a:lnTo>
                  <a:lnTo>
                    <a:pt x="636" y="95"/>
                  </a:lnTo>
                  <a:lnTo>
                    <a:pt x="632" y="93"/>
                  </a:lnTo>
                  <a:lnTo>
                    <a:pt x="624" y="86"/>
                  </a:lnTo>
                  <a:lnTo>
                    <a:pt x="618" y="77"/>
                  </a:lnTo>
                  <a:lnTo>
                    <a:pt x="615" y="72"/>
                  </a:lnTo>
                  <a:lnTo>
                    <a:pt x="611" y="70"/>
                  </a:lnTo>
                  <a:lnTo>
                    <a:pt x="607" y="69"/>
                  </a:lnTo>
                  <a:lnTo>
                    <a:pt x="602" y="68"/>
                  </a:lnTo>
                  <a:lnTo>
                    <a:pt x="591" y="67"/>
                  </a:lnTo>
                  <a:lnTo>
                    <a:pt x="578" y="67"/>
                  </a:lnTo>
                  <a:lnTo>
                    <a:pt x="566" y="65"/>
                  </a:lnTo>
                  <a:lnTo>
                    <a:pt x="555" y="62"/>
                  </a:lnTo>
                  <a:lnTo>
                    <a:pt x="551" y="59"/>
                  </a:lnTo>
                  <a:lnTo>
                    <a:pt x="546" y="56"/>
                  </a:lnTo>
                  <a:lnTo>
                    <a:pt x="542" y="52"/>
                  </a:lnTo>
                  <a:lnTo>
                    <a:pt x="539" y="49"/>
                  </a:lnTo>
                  <a:lnTo>
                    <a:pt x="528" y="38"/>
                  </a:lnTo>
                  <a:lnTo>
                    <a:pt x="514" y="23"/>
                  </a:lnTo>
                  <a:lnTo>
                    <a:pt x="500" y="9"/>
                  </a:lnTo>
                  <a:lnTo>
                    <a:pt x="488" y="1"/>
                  </a:lnTo>
                  <a:lnTo>
                    <a:pt x="482" y="0"/>
                  </a:lnTo>
                  <a:lnTo>
                    <a:pt x="476" y="1"/>
                  </a:lnTo>
                  <a:lnTo>
                    <a:pt x="470" y="4"/>
                  </a:lnTo>
                  <a:lnTo>
                    <a:pt x="463" y="7"/>
                  </a:lnTo>
                  <a:lnTo>
                    <a:pt x="450" y="17"/>
                  </a:lnTo>
                  <a:lnTo>
                    <a:pt x="439" y="26"/>
                  </a:lnTo>
                  <a:lnTo>
                    <a:pt x="432" y="34"/>
                  </a:lnTo>
                  <a:lnTo>
                    <a:pt x="425" y="44"/>
                  </a:lnTo>
                  <a:lnTo>
                    <a:pt x="420" y="55"/>
                  </a:lnTo>
                  <a:lnTo>
                    <a:pt x="415" y="65"/>
                  </a:lnTo>
                  <a:lnTo>
                    <a:pt x="412" y="76"/>
                  </a:lnTo>
                  <a:lnTo>
                    <a:pt x="410" y="84"/>
                  </a:lnTo>
                  <a:lnTo>
                    <a:pt x="412" y="90"/>
                  </a:lnTo>
                  <a:lnTo>
                    <a:pt x="414" y="97"/>
                  </a:lnTo>
                  <a:lnTo>
                    <a:pt x="416" y="105"/>
                  </a:lnTo>
                  <a:lnTo>
                    <a:pt x="421" y="112"/>
                  </a:lnTo>
                  <a:lnTo>
                    <a:pt x="426" y="118"/>
                  </a:lnTo>
                  <a:lnTo>
                    <a:pt x="431" y="124"/>
                  </a:lnTo>
                  <a:lnTo>
                    <a:pt x="435" y="127"/>
                  </a:lnTo>
                  <a:lnTo>
                    <a:pt x="440" y="130"/>
                  </a:lnTo>
                  <a:lnTo>
                    <a:pt x="445" y="131"/>
                  </a:lnTo>
                  <a:lnTo>
                    <a:pt x="451" y="133"/>
                  </a:lnTo>
                  <a:lnTo>
                    <a:pt x="456" y="137"/>
                  </a:lnTo>
                  <a:lnTo>
                    <a:pt x="460" y="140"/>
                  </a:lnTo>
                  <a:lnTo>
                    <a:pt x="470" y="149"/>
                  </a:lnTo>
                  <a:lnTo>
                    <a:pt x="478" y="160"/>
                  </a:lnTo>
                  <a:lnTo>
                    <a:pt x="483" y="165"/>
                  </a:lnTo>
                  <a:lnTo>
                    <a:pt x="489" y="168"/>
                  </a:lnTo>
                  <a:lnTo>
                    <a:pt x="495" y="169"/>
                  </a:lnTo>
                  <a:lnTo>
                    <a:pt x="502" y="169"/>
                  </a:lnTo>
                  <a:lnTo>
                    <a:pt x="516" y="165"/>
                  </a:lnTo>
                  <a:lnTo>
                    <a:pt x="529" y="160"/>
                  </a:lnTo>
                  <a:lnTo>
                    <a:pt x="534" y="158"/>
                  </a:lnTo>
                  <a:lnTo>
                    <a:pt x="538" y="156"/>
                  </a:lnTo>
                  <a:lnTo>
                    <a:pt x="541" y="156"/>
                  </a:lnTo>
                  <a:lnTo>
                    <a:pt x="544" y="156"/>
                  </a:lnTo>
                  <a:lnTo>
                    <a:pt x="546" y="159"/>
                  </a:lnTo>
                  <a:lnTo>
                    <a:pt x="547" y="163"/>
                  </a:lnTo>
                  <a:lnTo>
                    <a:pt x="547" y="170"/>
                  </a:lnTo>
                  <a:lnTo>
                    <a:pt x="546" y="181"/>
                  </a:lnTo>
                  <a:lnTo>
                    <a:pt x="546" y="192"/>
                  </a:lnTo>
                  <a:lnTo>
                    <a:pt x="546" y="203"/>
                  </a:lnTo>
                  <a:lnTo>
                    <a:pt x="548" y="213"/>
                  </a:lnTo>
                  <a:lnTo>
                    <a:pt x="551" y="222"/>
                  </a:lnTo>
                  <a:lnTo>
                    <a:pt x="553" y="232"/>
                  </a:lnTo>
                  <a:lnTo>
                    <a:pt x="558" y="240"/>
                  </a:lnTo>
                  <a:lnTo>
                    <a:pt x="564" y="246"/>
                  </a:lnTo>
                  <a:lnTo>
                    <a:pt x="570" y="252"/>
                  </a:lnTo>
                  <a:lnTo>
                    <a:pt x="577" y="258"/>
                  </a:lnTo>
                  <a:lnTo>
                    <a:pt x="582" y="264"/>
                  </a:lnTo>
                  <a:lnTo>
                    <a:pt x="585" y="270"/>
                  </a:lnTo>
                  <a:lnTo>
                    <a:pt x="588" y="277"/>
                  </a:lnTo>
                  <a:lnTo>
                    <a:pt x="591" y="290"/>
                  </a:lnTo>
                  <a:lnTo>
                    <a:pt x="592" y="305"/>
                  </a:lnTo>
                  <a:lnTo>
                    <a:pt x="594" y="313"/>
                  </a:lnTo>
                  <a:lnTo>
                    <a:pt x="592" y="317"/>
                  </a:lnTo>
                  <a:lnTo>
                    <a:pt x="590" y="320"/>
                  </a:lnTo>
                  <a:lnTo>
                    <a:pt x="588" y="322"/>
                  </a:lnTo>
                  <a:lnTo>
                    <a:pt x="579" y="323"/>
                  </a:lnTo>
                  <a:lnTo>
                    <a:pt x="569" y="324"/>
                  </a:lnTo>
                  <a:lnTo>
                    <a:pt x="561" y="327"/>
                  </a:lnTo>
                  <a:lnTo>
                    <a:pt x="554" y="330"/>
                  </a:lnTo>
                  <a:lnTo>
                    <a:pt x="546" y="334"/>
                  </a:lnTo>
                  <a:lnTo>
                    <a:pt x="538" y="340"/>
                  </a:lnTo>
                  <a:lnTo>
                    <a:pt x="531" y="346"/>
                  </a:lnTo>
                  <a:lnTo>
                    <a:pt x="523" y="351"/>
                  </a:lnTo>
                  <a:lnTo>
                    <a:pt x="519" y="357"/>
                  </a:lnTo>
                  <a:lnTo>
                    <a:pt x="515" y="362"/>
                  </a:lnTo>
                  <a:lnTo>
                    <a:pt x="511" y="371"/>
                  </a:lnTo>
                  <a:lnTo>
                    <a:pt x="507" y="377"/>
                  </a:lnTo>
                  <a:lnTo>
                    <a:pt x="504" y="379"/>
                  </a:lnTo>
                  <a:lnTo>
                    <a:pt x="501" y="381"/>
                  </a:lnTo>
                  <a:lnTo>
                    <a:pt x="496" y="383"/>
                  </a:lnTo>
                  <a:lnTo>
                    <a:pt x="490" y="385"/>
                  </a:lnTo>
                  <a:lnTo>
                    <a:pt x="478" y="389"/>
                  </a:lnTo>
                  <a:lnTo>
                    <a:pt x="468" y="395"/>
                  </a:lnTo>
                  <a:lnTo>
                    <a:pt x="456" y="401"/>
                  </a:lnTo>
                  <a:lnTo>
                    <a:pt x="443" y="408"/>
                  </a:lnTo>
                  <a:lnTo>
                    <a:pt x="435" y="410"/>
                  </a:lnTo>
                  <a:lnTo>
                    <a:pt x="428" y="411"/>
                  </a:lnTo>
                  <a:lnTo>
                    <a:pt x="422" y="410"/>
                  </a:lnTo>
                  <a:lnTo>
                    <a:pt x="416" y="406"/>
                  </a:lnTo>
                  <a:lnTo>
                    <a:pt x="412" y="403"/>
                  </a:lnTo>
                  <a:lnTo>
                    <a:pt x="406" y="398"/>
                  </a:lnTo>
                  <a:lnTo>
                    <a:pt x="402" y="392"/>
                  </a:lnTo>
                  <a:lnTo>
                    <a:pt x="397" y="387"/>
                  </a:lnTo>
                  <a:lnTo>
                    <a:pt x="395" y="381"/>
                  </a:lnTo>
                  <a:lnTo>
                    <a:pt x="393" y="376"/>
                  </a:lnTo>
                  <a:lnTo>
                    <a:pt x="391" y="371"/>
                  </a:lnTo>
                  <a:lnTo>
                    <a:pt x="390" y="365"/>
                  </a:lnTo>
                  <a:lnTo>
                    <a:pt x="388" y="359"/>
                  </a:lnTo>
                  <a:lnTo>
                    <a:pt x="387" y="354"/>
                  </a:lnTo>
                  <a:lnTo>
                    <a:pt x="383" y="349"/>
                  </a:lnTo>
                  <a:lnTo>
                    <a:pt x="378" y="346"/>
                  </a:lnTo>
                  <a:lnTo>
                    <a:pt x="370" y="340"/>
                  </a:lnTo>
                  <a:lnTo>
                    <a:pt x="364" y="334"/>
                  </a:lnTo>
                  <a:lnTo>
                    <a:pt x="359" y="326"/>
                  </a:lnTo>
                  <a:lnTo>
                    <a:pt x="356" y="314"/>
                  </a:lnTo>
                  <a:lnTo>
                    <a:pt x="353" y="308"/>
                  </a:lnTo>
                  <a:lnTo>
                    <a:pt x="351" y="303"/>
                  </a:lnTo>
                  <a:lnTo>
                    <a:pt x="347" y="298"/>
                  </a:lnTo>
                  <a:lnTo>
                    <a:pt x="343" y="296"/>
                  </a:lnTo>
                  <a:lnTo>
                    <a:pt x="334" y="294"/>
                  </a:lnTo>
                  <a:lnTo>
                    <a:pt x="327" y="292"/>
                  </a:lnTo>
                  <a:lnTo>
                    <a:pt x="320" y="292"/>
                  </a:lnTo>
                  <a:lnTo>
                    <a:pt x="313" y="291"/>
                  </a:lnTo>
                  <a:lnTo>
                    <a:pt x="306" y="290"/>
                  </a:lnTo>
                  <a:lnTo>
                    <a:pt x="300" y="286"/>
                  </a:lnTo>
                  <a:lnTo>
                    <a:pt x="295" y="280"/>
                  </a:lnTo>
                  <a:lnTo>
                    <a:pt x="289" y="275"/>
                  </a:lnTo>
                  <a:lnTo>
                    <a:pt x="284" y="272"/>
                  </a:lnTo>
                  <a:lnTo>
                    <a:pt x="280" y="270"/>
                  </a:lnTo>
                  <a:lnTo>
                    <a:pt x="274" y="269"/>
                  </a:lnTo>
                  <a:lnTo>
                    <a:pt x="265" y="269"/>
                  </a:lnTo>
                  <a:lnTo>
                    <a:pt x="256" y="270"/>
                  </a:lnTo>
                  <a:lnTo>
                    <a:pt x="248" y="272"/>
                  </a:lnTo>
                  <a:lnTo>
                    <a:pt x="239" y="276"/>
                  </a:lnTo>
                  <a:lnTo>
                    <a:pt x="232" y="282"/>
                  </a:lnTo>
                  <a:lnTo>
                    <a:pt x="226" y="288"/>
                  </a:lnTo>
                  <a:lnTo>
                    <a:pt x="220" y="294"/>
                  </a:lnTo>
                  <a:lnTo>
                    <a:pt x="216" y="302"/>
                  </a:lnTo>
                  <a:lnTo>
                    <a:pt x="213" y="310"/>
                  </a:lnTo>
                  <a:lnTo>
                    <a:pt x="211" y="317"/>
                  </a:lnTo>
                  <a:lnTo>
                    <a:pt x="210" y="326"/>
                  </a:lnTo>
                  <a:lnTo>
                    <a:pt x="210" y="333"/>
                  </a:lnTo>
                  <a:lnTo>
                    <a:pt x="211" y="339"/>
                  </a:lnTo>
                  <a:lnTo>
                    <a:pt x="213" y="343"/>
                  </a:lnTo>
                  <a:lnTo>
                    <a:pt x="216" y="348"/>
                  </a:lnTo>
                  <a:lnTo>
                    <a:pt x="219" y="352"/>
                  </a:lnTo>
                  <a:lnTo>
                    <a:pt x="223" y="354"/>
                  </a:lnTo>
                  <a:lnTo>
                    <a:pt x="225" y="357"/>
                  </a:lnTo>
                  <a:lnTo>
                    <a:pt x="229" y="360"/>
                  </a:lnTo>
                  <a:lnTo>
                    <a:pt x="230" y="364"/>
                  </a:lnTo>
                  <a:lnTo>
                    <a:pt x="230" y="367"/>
                  </a:lnTo>
                  <a:lnTo>
                    <a:pt x="230" y="372"/>
                  </a:lnTo>
                  <a:lnTo>
                    <a:pt x="229" y="376"/>
                  </a:lnTo>
                  <a:lnTo>
                    <a:pt x="227" y="380"/>
                  </a:lnTo>
                  <a:lnTo>
                    <a:pt x="226" y="384"/>
                  </a:lnTo>
                  <a:lnTo>
                    <a:pt x="221" y="392"/>
                  </a:lnTo>
                  <a:lnTo>
                    <a:pt x="219" y="399"/>
                  </a:lnTo>
                  <a:lnTo>
                    <a:pt x="218" y="408"/>
                  </a:lnTo>
                  <a:lnTo>
                    <a:pt x="219" y="416"/>
                  </a:lnTo>
                  <a:lnTo>
                    <a:pt x="220" y="428"/>
                  </a:lnTo>
                  <a:lnTo>
                    <a:pt x="218" y="440"/>
                  </a:lnTo>
                  <a:lnTo>
                    <a:pt x="218" y="446"/>
                  </a:lnTo>
                  <a:lnTo>
                    <a:pt x="219" y="450"/>
                  </a:lnTo>
                  <a:lnTo>
                    <a:pt x="223" y="456"/>
                  </a:lnTo>
                  <a:lnTo>
                    <a:pt x="226" y="462"/>
                  </a:lnTo>
                  <a:lnTo>
                    <a:pt x="232" y="471"/>
                  </a:lnTo>
                  <a:lnTo>
                    <a:pt x="237" y="479"/>
                  </a:lnTo>
                  <a:lnTo>
                    <a:pt x="239" y="483"/>
                  </a:lnTo>
                  <a:lnTo>
                    <a:pt x="239" y="485"/>
                  </a:lnTo>
                  <a:lnTo>
                    <a:pt x="239" y="487"/>
                  </a:lnTo>
                  <a:lnTo>
                    <a:pt x="239" y="488"/>
                  </a:lnTo>
                  <a:lnTo>
                    <a:pt x="235" y="488"/>
                  </a:lnTo>
                  <a:lnTo>
                    <a:pt x="229" y="488"/>
                  </a:lnTo>
                  <a:lnTo>
                    <a:pt x="218" y="488"/>
                  </a:lnTo>
                  <a:lnTo>
                    <a:pt x="207" y="490"/>
                  </a:lnTo>
                  <a:lnTo>
                    <a:pt x="196" y="492"/>
                  </a:lnTo>
                  <a:lnTo>
                    <a:pt x="186" y="494"/>
                  </a:lnTo>
                  <a:lnTo>
                    <a:pt x="181" y="497"/>
                  </a:lnTo>
                  <a:lnTo>
                    <a:pt x="176" y="499"/>
                  </a:lnTo>
                  <a:lnTo>
                    <a:pt x="172" y="503"/>
                  </a:lnTo>
                  <a:lnTo>
                    <a:pt x="167" y="507"/>
                  </a:lnTo>
                  <a:lnTo>
                    <a:pt x="151" y="518"/>
                  </a:lnTo>
                  <a:lnTo>
                    <a:pt x="142" y="524"/>
                  </a:lnTo>
                  <a:lnTo>
                    <a:pt x="139" y="528"/>
                  </a:lnTo>
                  <a:lnTo>
                    <a:pt x="138" y="534"/>
                  </a:lnTo>
                  <a:lnTo>
                    <a:pt x="138" y="542"/>
                  </a:lnTo>
                  <a:lnTo>
                    <a:pt x="138" y="550"/>
                  </a:lnTo>
                  <a:lnTo>
                    <a:pt x="141" y="568"/>
                  </a:lnTo>
                  <a:lnTo>
                    <a:pt x="144" y="582"/>
                  </a:lnTo>
                  <a:lnTo>
                    <a:pt x="148" y="594"/>
                  </a:lnTo>
                  <a:lnTo>
                    <a:pt x="149" y="605"/>
                  </a:lnTo>
                  <a:lnTo>
                    <a:pt x="148" y="610"/>
                  </a:lnTo>
                  <a:lnTo>
                    <a:pt x="148" y="613"/>
                  </a:lnTo>
                  <a:lnTo>
                    <a:pt x="147" y="617"/>
                  </a:lnTo>
                  <a:lnTo>
                    <a:pt x="144" y="620"/>
                  </a:lnTo>
                  <a:lnTo>
                    <a:pt x="141" y="625"/>
                  </a:lnTo>
                  <a:lnTo>
                    <a:pt x="138" y="631"/>
                  </a:lnTo>
                  <a:lnTo>
                    <a:pt x="137" y="639"/>
                  </a:lnTo>
                  <a:lnTo>
                    <a:pt x="137" y="648"/>
                  </a:lnTo>
                  <a:lnTo>
                    <a:pt x="137" y="656"/>
                  </a:lnTo>
                  <a:lnTo>
                    <a:pt x="137" y="666"/>
                  </a:lnTo>
                  <a:lnTo>
                    <a:pt x="136" y="670"/>
                  </a:lnTo>
                  <a:lnTo>
                    <a:pt x="133" y="675"/>
                  </a:lnTo>
                  <a:lnTo>
                    <a:pt x="130" y="680"/>
                  </a:lnTo>
                  <a:lnTo>
                    <a:pt x="125" y="683"/>
                  </a:lnTo>
                  <a:lnTo>
                    <a:pt x="113" y="692"/>
                  </a:lnTo>
                  <a:lnTo>
                    <a:pt x="100" y="699"/>
                  </a:lnTo>
                  <a:lnTo>
                    <a:pt x="86" y="705"/>
                  </a:lnTo>
                  <a:lnTo>
                    <a:pt x="70" y="708"/>
                  </a:lnTo>
                  <a:lnTo>
                    <a:pt x="62" y="710"/>
                  </a:lnTo>
                  <a:lnTo>
                    <a:pt x="55" y="710"/>
                  </a:lnTo>
                  <a:lnTo>
                    <a:pt x="48" y="708"/>
                  </a:lnTo>
                  <a:lnTo>
                    <a:pt x="41" y="706"/>
                  </a:lnTo>
                  <a:lnTo>
                    <a:pt x="28" y="701"/>
                  </a:lnTo>
                  <a:lnTo>
                    <a:pt x="17" y="695"/>
                  </a:lnTo>
                  <a:lnTo>
                    <a:pt x="12" y="694"/>
                  </a:lnTo>
                  <a:lnTo>
                    <a:pt x="9" y="694"/>
                  </a:lnTo>
                  <a:lnTo>
                    <a:pt x="5" y="696"/>
                  </a:lnTo>
                  <a:lnTo>
                    <a:pt x="4" y="700"/>
                  </a:lnTo>
                  <a:lnTo>
                    <a:pt x="3" y="705"/>
                  </a:lnTo>
                  <a:lnTo>
                    <a:pt x="3" y="710"/>
                  </a:lnTo>
                  <a:lnTo>
                    <a:pt x="3" y="715"/>
                  </a:lnTo>
                  <a:lnTo>
                    <a:pt x="4" y="721"/>
                  </a:lnTo>
                  <a:lnTo>
                    <a:pt x="5" y="733"/>
                  </a:lnTo>
                  <a:lnTo>
                    <a:pt x="5" y="744"/>
                  </a:lnTo>
                  <a:lnTo>
                    <a:pt x="4" y="756"/>
                  </a:lnTo>
                  <a:lnTo>
                    <a:pt x="2" y="765"/>
                  </a:lnTo>
                  <a:lnTo>
                    <a:pt x="0" y="770"/>
                  </a:lnTo>
                  <a:lnTo>
                    <a:pt x="0" y="775"/>
                  </a:lnTo>
                  <a:lnTo>
                    <a:pt x="2" y="781"/>
                  </a:lnTo>
                  <a:lnTo>
                    <a:pt x="3" y="786"/>
                  </a:lnTo>
                  <a:lnTo>
                    <a:pt x="5" y="790"/>
                  </a:lnTo>
                  <a:lnTo>
                    <a:pt x="10" y="794"/>
                  </a:lnTo>
                  <a:lnTo>
                    <a:pt x="15" y="796"/>
                  </a:lnTo>
                  <a:lnTo>
                    <a:pt x="21" y="799"/>
                  </a:lnTo>
                  <a:lnTo>
                    <a:pt x="28" y="799"/>
                  </a:lnTo>
                  <a:lnTo>
                    <a:pt x="32" y="797"/>
                  </a:lnTo>
                  <a:lnTo>
                    <a:pt x="37" y="796"/>
                  </a:lnTo>
                  <a:lnTo>
                    <a:pt x="42" y="794"/>
                  </a:lnTo>
                  <a:lnTo>
                    <a:pt x="49" y="790"/>
                  </a:lnTo>
                  <a:lnTo>
                    <a:pt x="57" y="787"/>
                  </a:lnTo>
                  <a:lnTo>
                    <a:pt x="62" y="787"/>
                  </a:lnTo>
                  <a:lnTo>
                    <a:pt x="67" y="788"/>
                  </a:lnTo>
                  <a:lnTo>
                    <a:pt x="72" y="790"/>
                  </a:lnTo>
                  <a:lnTo>
                    <a:pt x="76" y="793"/>
                  </a:lnTo>
                  <a:lnTo>
                    <a:pt x="86" y="799"/>
                  </a:lnTo>
                  <a:lnTo>
                    <a:pt x="93" y="806"/>
                  </a:lnTo>
                  <a:lnTo>
                    <a:pt x="97" y="812"/>
                  </a:lnTo>
                  <a:lnTo>
                    <a:pt x="100" y="820"/>
                  </a:lnTo>
                  <a:lnTo>
                    <a:pt x="101" y="831"/>
                  </a:lnTo>
                  <a:lnTo>
                    <a:pt x="100" y="843"/>
                  </a:lnTo>
                  <a:lnTo>
                    <a:pt x="98" y="859"/>
                  </a:lnTo>
                  <a:lnTo>
                    <a:pt x="94" y="877"/>
                  </a:lnTo>
                  <a:lnTo>
                    <a:pt x="91" y="888"/>
                  </a:lnTo>
                  <a:lnTo>
                    <a:pt x="91" y="893"/>
                  </a:lnTo>
                  <a:lnTo>
                    <a:pt x="94" y="894"/>
                  </a:lnTo>
                  <a:lnTo>
                    <a:pt x="100" y="895"/>
                  </a:lnTo>
                  <a:lnTo>
                    <a:pt x="103" y="897"/>
                  </a:lnTo>
                  <a:lnTo>
                    <a:pt x="105" y="900"/>
                  </a:lnTo>
                  <a:lnTo>
                    <a:pt x="106" y="902"/>
                  </a:lnTo>
                  <a:lnTo>
                    <a:pt x="106" y="907"/>
                  </a:lnTo>
                  <a:lnTo>
                    <a:pt x="106" y="914"/>
                  </a:lnTo>
                  <a:lnTo>
                    <a:pt x="109" y="920"/>
                  </a:lnTo>
                  <a:lnTo>
                    <a:pt x="110" y="922"/>
                  </a:lnTo>
                  <a:lnTo>
                    <a:pt x="112" y="925"/>
                  </a:lnTo>
                  <a:lnTo>
                    <a:pt x="116" y="925"/>
                  </a:lnTo>
                  <a:lnTo>
                    <a:pt x="119" y="926"/>
                  </a:lnTo>
                  <a:lnTo>
                    <a:pt x="128" y="926"/>
                  </a:lnTo>
                  <a:lnTo>
                    <a:pt x="132" y="927"/>
                  </a:lnTo>
                  <a:lnTo>
                    <a:pt x="135" y="928"/>
                  </a:lnTo>
                  <a:lnTo>
                    <a:pt x="137" y="932"/>
                  </a:lnTo>
                  <a:lnTo>
                    <a:pt x="139" y="935"/>
                  </a:lnTo>
                  <a:lnTo>
                    <a:pt x="143" y="939"/>
                  </a:lnTo>
                  <a:lnTo>
                    <a:pt x="145" y="940"/>
                  </a:lnTo>
                  <a:lnTo>
                    <a:pt x="149" y="941"/>
                  </a:lnTo>
                  <a:lnTo>
                    <a:pt x="152" y="941"/>
                  </a:lnTo>
                  <a:lnTo>
                    <a:pt x="157" y="940"/>
                  </a:lnTo>
                  <a:lnTo>
                    <a:pt x="167" y="938"/>
                  </a:lnTo>
                  <a:lnTo>
                    <a:pt x="177" y="937"/>
                  </a:lnTo>
                  <a:lnTo>
                    <a:pt x="182" y="938"/>
                  </a:lnTo>
                  <a:lnTo>
                    <a:pt x="188" y="939"/>
                  </a:lnTo>
                  <a:lnTo>
                    <a:pt x="193" y="941"/>
                  </a:lnTo>
                  <a:lnTo>
                    <a:pt x="199" y="945"/>
                  </a:lnTo>
                  <a:lnTo>
                    <a:pt x="208" y="957"/>
                  </a:lnTo>
                  <a:lnTo>
                    <a:pt x="218" y="969"/>
                  </a:lnTo>
                  <a:lnTo>
                    <a:pt x="227" y="979"/>
                  </a:lnTo>
                  <a:lnTo>
                    <a:pt x="233" y="988"/>
                  </a:lnTo>
                  <a:lnTo>
                    <a:pt x="238" y="991"/>
                  </a:lnTo>
                  <a:lnTo>
                    <a:pt x="243" y="992"/>
                  </a:lnTo>
                  <a:lnTo>
                    <a:pt x="250" y="995"/>
                  </a:lnTo>
                  <a:lnTo>
                    <a:pt x="256" y="996"/>
                  </a:lnTo>
                  <a:lnTo>
                    <a:pt x="263" y="995"/>
                  </a:lnTo>
                  <a:lnTo>
                    <a:pt x="270" y="994"/>
                  </a:lnTo>
                  <a:lnTo>
                    <a:pt x="275" y="991"/>
                  </a:lnTo>
                  <a:lnTo>
                    <a:pt x="280" y="988"/>
                  </a:lnTo>
                  <a:lnTo>
                    <a:pt x="284" y="979"/>
                  </a:lnTo>
                  <a:lnTo>
                    <a:pt x="288" y="971"/>
                  </a:lnTo>
                  <a:lnTo>
                    <a:pt x="289" y="967"/>
                  </a:lnTo>
                  <a:lnTo>
                    <a:pt x="292" y="965"/>
                  </a:lnTo>
                  <a:lnTo>
                    <a:pt x="295" y="963"/>
                  </a:lnTo>
                  <a:lnTo>
                    <a:pt x="299" y="960"/>
                  </a:lnTo>
                  <a:lnTo>
                    <a:pt x="303" y="959"/>
                  </a:lnTo>
                  <a:lnTo>
                    <a:pt x="307" y="958"/>
                  </a:lnTo>
                  <a:lnTo>
                    <a:pt x="311" y="959"/>
                  </a:lnTo>
                  <a:lnTo>
                    <a:pt x="313" y="960"/>
                  </a:lnTo>
                  <a:lnTo>
                    <a:pt x="319" y="963"/>
                  </a:lnTo>
                  <a:lnTo>
                    <a:pt x="326" y="964"/>
                  </a:lnTo>
                  <a:lnTo>
                    <a:pt x="330" y="963"/>
                  </a:lnTo>
                  <a:lnTo>
                    <a:pt x="333" y="962"/>
                  </a:lnTo>
                  <a:lnTo>
                    <a:pt x="336" y="960"/>
                  </a:lnTo>
                  <a:lnTo>
                    <a:pt x="337" y="958"/>
                  </a:lnTo>
                  <a:lnTo>
                    <a:pt x="340" y="952"/>
                  </a:lnTo>
                  <a:lnTo>
                    <a:pt x="345" y="945"/>
                  </a:lnTo>
                  <a:lnTo>
                    <a:pt x="349" y="937"/>
                  </a:lnTo>
                  <a:lnTo>
                    <a:pt x="355" y="928"/>
                  </a:lnTo>
                  <a:lnTo>
                    <a:pt x="361" y="920"/>
                  </a:lnTo>
                  <a:lnTo>
                    <a:pt x="368" y="913"/>
                  </a:lnTo>
                  <a:lnTo>
                    <a:pt x="372" y="908"/>
                  </a:lnTo>
                  <a:lnTo>
                    <a:pt x="378" y="907"/>
                  </a:lnTo>
                  <a:lnTo>
                    <a:pt x="380" y="907"/>
                  </a:lnTo>
                  <a:lnTo>
                    <a:pt x="380" y="908"/>
                  </a:lnTo>
                  <a:lnTo>
                    <a:pt x="378" y="909"/>
                  </a:lnTo>
                  <a:lnTo>
                    <a:pt x="378" y="913"/>
                  </a:lnTo>
                  <a:lnTo>
                    <a:pt x="375" y="919"/>
                  </a:lnTo>
                  <a:lnTo>
                    <a:pt x="372" y="926"/>
                  </a:lnTo>
                  <a:lnTo>
                    <a:pt x="366" y="944"/>
                  </a:lnTo>
                  <a:lnTo>
                    <a:pt x="362" y="958"/>
                  </a:lnTo>
                  <a:lnTo>
                    <a:pt x="361" y="963"/>
                  </a:lnTo>
                  <a:lnTo>
                    <a:pt x="361" y="966"/>
                  </a:lnTo>
                  <a:lnTo>
                    <a:pt x="362" y="971"/>
                  </a:lnTo>
                  <a:lnTo>
                    <a:pt x="363" y="976"/>
                  </a:lnTo>
                  <a:lnTo>
                    <a:pt x="365" y="986"/>
                  </a:lnTo>
                  <a:lnTo>
                    <a:pt x="368" y="998"/>
                  </a:lnTo>
                  <a:lnTo>
                    <a:pt x="370" y="1010"/>
                  </a:lnTo>
                  <a:lnTo>
                    <a:pt x="372" y="1023"/>
                  </a:lnTo>
                  <a:lnTo>
                    <a:pt x="375" y="1041"/>
                  </a:lnTo>
                  <a:lnTo>
                    <a:pt x="376" y="1057"/>
                  </a:lnTo>
                  <a:lnTo>
                    <a:pt x="378" y="1070"/>
                  </a:lnTo>
                  <a:lnTo>
                    <a:pt x="381" y="1084"/>
                  </a:lnTo>
                  <a:lnTo>
                    <a:pt x="383" y="1102"/>
                  </a:lnTo>
                  <a:lnTo>
                    <a:pt x="385" y="1126"/>
                  </a:lnTo>
                  <a:lnTo>
                    <a:pt x="389" y="1149"/>
                  </a:lnTo>
                  <a:lnTo>
                    <a:pt x="391" y="1167"/>
                  </a:lnTo>
                  <a:lnTo>
                    <a:pt x="393" y="1179"/>
                  </a:lnTo>
                  <a:lnTo>
                    <a:pt x="391" y="1190"/>
                  </a:lnTo>
                  <a:lnTo>
                    <a:pt x="388" y="1199"/>
                  </a:lnTo>
                  <a:lnTo>
                    <a:pt x="384" y="1208"/>
                  </a:lnTo>
                  <a:lnTo>
                    <a:pt x="383" y="1211"/>
                  </a:lnTo>
                  <a:lnTo>
                    <a:pt x="383" y="1216"/>
                  </a:lnTo>
                  <a:lnTo>
                    <a:pt x="383" y="1221"/>
                  </a:lnTo>
                  <a:lnTo>
                    <a:pt x="384" y="1227"/>
                  </a:lnTo>
                  <a:lnTo>
                    <a:pt x="385" y="1238"/>
                  </a:lnTo>
                  <a:lnTo>
                    <a:pt x="387" y="1248"/>
                  </a:lnTo>
                  <a:lnTo>
                    <a:pt x="385" y="1252"/>
                  </a:lnTo>
                  <a:lnTo>
                    <a:pt x="382" y="1255"/>
                  </a:lnTo>
                  <a:lnTo>
                    <a:pt x="378" y="1257"/>
                  </a:lnTo>
                  <a:lnTo>
                    <a:pt x="372" y="1259"/>
                  </a:lnTo>
                  <a:lnTo>
                    <a:pt x="358" y="1262"/>
                  </a:lnTo>
                  <a:lnTo>
                    <a:pt x="342" y="1266"/>
                  </a:lnTo>
                  <a:lnTo>
                    <a:pt x="324" y="1272"/>
                  </a:lnTo>
                  <a:lnTo>
                    <a:pt x="307" y="1278"/>
                  </a:lnTo>
                  <a:lnTo>
                    <a:pt x="292" y="1285"/>
                  </a:lnTo>
                  <a:lnTo>
                    <a:pt x="276" y="1291"/>
                  </a:lnTo>
                  <a:lnTo>
                    <a:pt x="269" y="1294"/>
                  </a:lnTo>
                  <a:lnTo>
                    <a:pt x="262" y="1298"/>
                  </a:lnTo>
                  <a:lnTo>
                    <a:pt x="256" y="1304"/>
                  </a:lnTo>
                  <a:lnTo>
                    <a:pt x="249" y="1310"/>
                  </a:lnTo>
                  <a:lnTo>
                    <a:pt x="243" y="1316"/>
                  </a:lnTo>
                  <a:lnTo>
                    <a:pt x="237" y="1323"/>
                  </a:lnTo>
                  <a:lnTo>
                    <a:pt x="232" y="1329"/>
                  </a:lnTo>
                  <a:lnTo>
                    <a:pt x="229" y="1336"/>
                  </a:lnTo>
                  <a:lnTo>
                    <a:pt x="221" y="1351"/>
                  </a:lnTo>
                  <a:lnTo>
                    <a:pt x="217" y="1372"/>
                  </a:lnTo>
                  <a:lnTo>
                    <a:pt x="212" y="1391"/>
                  </a:lnTo>
                  <a:lnTo>
                    <a:pt x="211" y="1406"/>
                  </a:lnTo>
                  <a:lnTo>
                    <a:pt x="207" y="1423"/>
                  </a:lnTo>
                  <a:lnTo>
                    <a:pt x="205" y="1439"/>
                  </a:lnTo>
                  <a:lnTo>
                    <a:pt x="205" y="1444"/>
                  </a:lnTo>
                  <a:lnTo>
                    <a:pt x="206" y="1449"/>
                  </a:lnTo>
                  <a:lnTo>
                    <a:pt x="208" y="1452"/>
                  </a:lnTo>
                  <a:lnTo>
                    <a:pt x="211" y="1456"/>
                  </a:lnTo>
                  <a:lnTo>
                    <a:pt x="214" y="1458"/>
                  </a:lnTo>
                  <a:lnTo>
                    <a:pt x="218" y="1460"/>
                  </a:lnTo>
                  <a:lnTo>
                    <a:pt x="223" y="1461"/>
                  </a:lnTo>
                  <a:lnTo>
                    <a:pt x="229" y="1462"/>
                  </a:lnTo>
                  <a:lnTo>
                    <a:pt x="233" y="1463"/>
                  </a:lnTo>
                  <a:lnTo>
                    <a:pt x="237" y="1467"/>
                  </a:lnTo>
                  <a:lnTo>
                    <a:pt x="239" y="1470"/>
                  </a:lnTo>
                  <a:lnTo>
                    <a:pt x="242" y="1476"/>
                  </a:lnTo>
                  <a:lnTo>
                    <a:pt x="246" y="1488"/>
                  </a:lnTo>
                  <a:lnTo>
                    <a:pt x="252" y="1502"/>
                  </a:lnTo>
                  <a:lnTo>
                    <a:pt x="261" y="1514"/>
                  </a:lnTo>
                  <a:lnTo>
                    <a:pt x="268" y="1525"/>
                  </a:lnTo>
                  <a:lnTo>
                    <a:pt x="273" y="1530"/>
                  </a:lnTo>
                  <a:lnTo>
                    <a:pt x="276" y="1532"/>
                  </a:lnTo>
                  <a:lnTo>
                    <a:pt x="281" y="1533"/>
                  </a:lnTo>
                  <a:lnTo>
                    <a:pt x="284" y="1532"/>
                  </a:lnTo>
                  <a:lnTo>
                    <a:pt x="300" y="1521"/>
                  </a:lnTo>
                  <a:lnTo>
                    <a:pt x="314" y="1514"/>
                  </a:lnTo>
                  <a:lnTo>
                    <a:pt x="318" y="1514"/>
                  </a:lnTo>
                  <a:lnTo>
                    <a:pt x="320" y="1514"/>
                  </a:lnTo>
                  <a:lnTo>
                    <a:pt x="322" y="1517"/>
                  </a:lnTo>
                  <a:lnTo>
                    <a:pt x="326" y="1519"/>
                  </a:lnTo>
                  <a:lnTo>
                    <a:pt x="331" y="1527"/>
                  </a:lnTo>
                  <a:lnTo>
                    <a:pt x="338" y="1537"/>
                  </a:lnTo>
                  <a:lnTo>
                    <a:pt x="342" y="1540"/>
                  </a:lnTo>
                  <a:lnTo>
                    <a:pt x="345" y="1543"/>
                  </a:lnTo>
                  <a:lnTo>
                    <a:pt x="350" y="1545"/>
                  </a:lnTo>
                  <a:lnTo>
                    <a:pt x="353" y="1545"/>
                  </a:lnTo>
                  <a:lnTo>
                    <a:pt x="364" y="1544"/>
                  </a:lnTo>
                  <a:lnTo>
                    <a:pt x="375" y="1540"/>
                  </a:lnTo>
                  <a:lnTo>
                    <a:pt x="381" y="1539"/>
                  </a:lnTo>
                  <a:lnTo>
                    <a:pt x="387" y="1540"/>
                  </a:lnTo>
                  <a:lnTo>
                    <a:pt x="391" y="1542"/>
                  </a:lnTo>
                  <a:lnTo>
                    <a:pt x="395" y="1544"/>
                  </a:lnTo>
                  <a:lnTo>
                    <a:pt x="402" y="1552"/>
                  </a:lnTo>
                  <a:lnTo>
                    <a:pt x="408" y="1562"/>
                  </a:lnTo>
                  <a:lnTo>
                    <a:pt x="410" y="1567"/>
                  </a:lnTo>
                  <a:lnTo>
                    <a:pt x="414" y="1571"/>
                  </a:lnTo>
                  <a:lnTo>
                    <a:pt x="419" y="1575"/>
                  </a:lnTo>
                  <a:lnTo>
                    <a:pt x="424" y="1578"/>
                  </a:lnTo>
                  <a:lnTo>
                    <a:pt x="433" y="1584"/>
                  </a:lnTo>
                  <a:lnTo>
                    <a:pt x="443" y="1587"/>
                  </a:lnTo>
                  <a:lnTo>
                    <a:pt x="452" y="1590"/>
                  </a:lnTo>
                  <a:lnTo>
                    <a:pt x="460" y="1594"/>
                  </a:lnTo>
                  <a:lnTo>
                    <a:pt x="463" y="1597"/>
                  </a:lnTo>
                  <a:lnTo>
                    <a:pt x="464" y="1600"/>
                  </a:lnTo>
                  <a:lnTo>
                    <a:pt x="464" y="1603"/>
                  </a:lnTo>
                  <a:lnTo>
                    <a:pt x="463" y="1607"/>
                  </a:lnTo>
                  <a:lnTo>
                    <a:pt x="457" y="1614"/>
                  </a:lnTo>
                  <a:lnTo>
                    <a:pt x="447" y="1624"/>
                  </a:lnTo>
                  <a:lnTo>
                    <a:pt x="437" y="1633"/>
                  </a:lnTo>
                  <a:lnTo>
                    <a:pt x="427" y="1644"/>
                  </a:lnTo>
                  <a:lnTo>
                    <a:pt x="420" y="1651"/>
                  </a:lnTo>
                  <a:lnTo>
                    <a:pt x="413" y="1654"/>
                  </a:lnTo>
                  <a:lnTo>
                    <a:pt x="406" y="1657"/>
                  </a:lnTo>
                  <a:lnTo>
                    <a:pt x="396" y="1660"/>
                  </a:lnTo>
                  <a:lnTo>
                    <a:pt x="393" y="1663"/>
                  </a:lnTo>
                  <a:lnTo>
                    <a:pt x="390" y="1666"/>
                  </a:lnTo>
                  <a:lnTo>
                    <a:pt x="389" y="1669"/>
                  </a:lnTo>
                  <a:lnTo>
                    <a:pt x="388" y="1672"/>
                  </a:lnTo>
                  <a:lnTo>
                    <a:pt x="389" y="1681"/>
                  </a:lnTo>
                  <a:lnTo>
                    <a:pt x="390" y="1689"/>
                  </a:lnTo>
                  <a:lnTo>
                    <a:pt x="389" y="1696"/>
                  </a:lnTo>
                  <a:lnTo>
                    <a:pt x="387" y="1701"/>
                  </a:lnTo>
                  <a:lnTo>
                    <a:pt x="382" y="1706"/>
                  </a:lnTo>
                  <a:lnTo>
                    <a:pt x="375" y="1712"/>
                  </a:lnTo>
                  <a:lnTo>
                    <a:pt x="371" y="1715"/>
                  </a:lnTo>
                  <a:lnTo>
                    <a:pt x="369" y="1719"/>
                  </a:lnTo>
                  <a:lnTo>
                    <a:pt x="366" y="1722"/>
                  </a:lnTo>
                  <a:lnTo>
                    <a:pt x="364" y="1726"/>
                  </a:lnTo>
                  <a:lnTo>
                    <a:pt x="363" y="1731"/>
                  </a:lnTo>
                  <a:lnTo>
                    <a:pt x="363" y="1735"/>
                  </a:lnTo>
                  <a:lnTo>
                    <a:pt x="363" y="1741"/>
                  </a:lnTo>
                  <a:lnTo>
                    <a:pt x="364" y="1747"/>
                  </a:lnTo>
                  <a:lnTo>
                    <a:pt x="366" y="1753"/>
                  </a:lnTo>
                  <a:lnTo>
                    <a:pt x="368" y="1758"/>
                  </a:lnTo>
                  <a:lnTo>
                    <a:pt x="371" y="1763"/>
                  </a:lnTo>
                  <a:lnTo>
                    <a:pt x="375" y="1767"/>
                  </a:lnTo>
                  <a:lnTo>
                    <a:pt x="378" y="1771"/>
                  </a:lnTo>
                  <a:lnTo>
                    <a:pt x="382" y="1775"/>
                  </a:lnTo>
                  <a:lnTo>
                    <a:pt x="385" y="1777"/>
                  </a:lnTo>
                  <a:lnTo>
                    <a:pt x="390" y="1778"/>
                  </a:lnTo>
                  <a:lnTo>
                    <a:pt x="396" y="1780"/>
                  </a:lnTo>
                  <a:lnTo>
                    <a:pt x="401" y="1784"/>
                  </a:lnTo>
                  <a:lnTo>
                    <a:pt x="403" y="1790"/>
                  </a:lnTo>
                  <a:lnTo>
                    <a:pt x="406" y="1798"/>
                  </a:lnTo>
                  <a:lnTo>
                    <a:pt x="406" y="1807"/>
                  </a:lnTo>
                  <a:lnTo>
                    <a:pt x="407" y="1816"/>
                  </a:lnTo>
                  <a:lnTo>
                    <a:pt x="408" y="1821"/>
                  </a:lnTo>
                  <a:lnTo>
                    <a:pt x="410" y="1826"/>
                  </a:lnTo>
                  <a:lnTo>
                    <a:pt x="413" y="1830"/>
                  </a:lnTo>
                  <a:lnTo>
                    <a:pt x="416" y="1835"/>
                  </a:lnTo>
                  <a:lnTo>
                    <a:pt x="420" y="1840"/>
                  </a:lnTo>
                  <a:lnTo>
                    <a:pt x="422" y="1845"/>
                  </a:lnTo>
                  <a:lnTo>
                    <a:pt x="422" y="1849"/>
                  </a:lnTo>
                  <a:lnTo>
                    <a:pt x="422" y="1853"/>
                  </a:lnTo>
                  <a:lnTo>
                    <a:pt x="420" y="1862"/>
                  </a:lnTo>
                  <a:lnTo>
                    <a:pt x="416" y="1872"/>
                  </a:lnTo>
                  <a:lnTo>
                    <a:pt x="415" y="1878"/>
                  </a:lnTo>
                  <a:lnTo>
                    <a:pt x="414" y="1884"/>
                  </a:lnTo>
                  <a:lnTo>
                    <a:pt x="414" y="1890"/>
                  </a:lnTo>
                  <a:lnTo>
                    <a:pt x="415" y="1895"/>
                  </a:lnTo>
                  <a:lnTo>
                    <a:pt x="416" y="1900"/>
                  </a:lnTo>
                  <a:lnTo>
                    <a:pt x="418" y="1905"/>
                  </a:lnTo>
                  <a:lnTo>
                    <a:pt x="420" y="1909"/>
                  </a:lnTo>
                  <a:lnTo>
                    <a:pt x="424" y="1911"/>
                  </a:lnTo>
                  <a:lnTo>
                    <a:pt x="439" y="1916"/>
                  </a:lnTo>
                  <a:lnTo>
                    <a:pt x="454" y="1923"/>
                  </a:lnTo>
                  <a:lnTo>
                    <a:pt x="463" y="1933"/>
                  </a:lnTo>
                  <a:lnTo>
                    <a:pt x="473" y="1947"/>
                  </a:lnTo>
                  <a:lnTo>
                    <a:pt x="479" y="1955"/>
                  </a:lnTo>
                  <a:lnTo>
                    <a:pt x="485" y="1965"/>
                  </a:lnTo>
                  <a:lnTo>
                    <a:pt x="489" y="1975"/>
                  </a:lnTo>
                  <a:lnTo>
                    <a:pt x="492" y="1985"/>
                  </a:lnTo>
                  <a:lnTo>
                    <a:pt x="494" y="1994"/>
                  </a:lnTo>
                  <a:lnTo>
                    <a:pt x="495" y="2004"/>
                  </a:lnTo>
                  <a:lnTo>
                    <a:pt x="495" y="2013"/>
                  </a:lnTo>
                  <a:lnTo>
                    <a:pt x="495" y="2022"/>
                  </a:lnTo>
                  <a:lnTo>
                    <a:pt x="495" y="2030"/>
                  </a:lnTo>
                  <a:lnTo>
                    <a:pt x="495" y="2038"/>
                  </a:lnTo>
                  <a:lnTo>
                    <a:pt x="495" y="2046"/>
                  </a:lnTo>
                  <a:lnTo>
                    <a:pt x="497" y="2054"/>
                  </a:lnTo>
                  <a:lnTo>
                    <a:pt x="500" y="2065"/>
                  </a:lnTo>
                  <a:lnTo>
                    <a:pt x="503" y="2076"/>
                  </a:lnTo>
                  <a:lnTo>
                    <a:pt x="506" y="2089"/>
                  </a:lnTo>
                  <a:lnTo>
                    <a:pt x="508" y="2104"/>
                  </a:lnTo>
                  <a:lnTo>
                    <a:pt x="509" y="2107"/>
                  </a:lnTo>
                  <a:lnTo>
                    <a:pt x="511" y="2112"/>
                  </a:lnTo>
                  <a:lnTo>
                    <a:pt x="513" y="2114"/>
                  </a:lnTo>
                  <a:lnTo>
                    <a:pt x="516" y="2117"/>
                  </a:lnTo>
                  <a:lnTo>
                    <a:pt x="519" y="2118"/>
                  </a:lnTo>
                  <a:lnTo>
                    <a:pt x="522" y="2118"/>
                  </a:lnTo>
                  <a:lnTo>
                    <a:pt x="527" y="2118"/>
                  </a:lnTo>
                  <a:lnTo>
                    <a:pt x="532" y="2117"/>
                  </a:lnTo>
                  <a:lnTo>
                    <a:pt x="541" y="2116"/>
                  </a:lnTo>
                  <a:lnTo>
                    <a:pt x="550" y="2117"/>
                  </a:lnTo>
                  <a:lnTo>
                    <a:pt x="557" y="2119"/>
                  </a:lnTo>
                  <a:lnTo>
                    <a:pt x="563" y="2122"/>
                  </a:lnTo>
                  <a:lnTo>
                    <a:pt x="567" y="2124"/>
                  </a:lnTo>
                  <a:lnTo>
                    <a:pt x="573" y="2124"/>
                  </a:lnTo>
                  <a:lnTo>
                    <a:pt x="576" y="2124"/>
                  </a:lnTo>
                  <a:lnTo>
                    <a:pt x="578" y="2123"/>
                  </a:lnTo>
                  <a:lnTo>
                    <a:pt x="580" y="2122"/>
                  </a:lnTo>
                  <a:lnTo>
                    <a:pt x="583" y="2118"/>
                  </a:lnTo>
                  <a:lnTo>
                    <a:pt x="591" y="2111"/>
                  </a:lnTo>
                  <a:lnTo>
                    <a:pt x="599" y="2103"/>
                  </a:lnTo>
                  <a:lnTo>
                    <a:pt x="608" y="2095"/>
                  </a:lnTo>
                  <a:lnTo>
                    <a:pt x="617" y="2089"/>
                  </a:lnTo>
                  <a:lnTo>
                    <a:pt x="628" y="2082"/>
                  </a:lnTo>
                  <a:lnTo>
                    <a:pt x="638" y="2078"/>
                  </a:lnTo>
                  <a:lnTo>
                    <a:pt x="647" y="2073"/>
                  </a:lnTo>
                  <a:lnTo>
                    <a:pt x="657" y="2068"/>
                  </a:lnTo>
                  <a:lnTo>
                    <a:pt x="664" y="2065"/>
                  </a:lnTo>
                  <a:lnTo>
                    <a:pt x="671" y="2059"/>
                  </a:lnTo>
                  <a:lnTo>
                    <a:pt x="676" y="2050"/>
                  </a:lnTo>
                  <a:lnTo>
                    <a:pt x="681" y="2042"/>
                  </a:lnTo>
                  <a:lnTo>
                    <a:pt x="686" y="2034"/>
                  </a:lnTo>
                  <a:lnTo>
                    <a:pt x="693" y="2025"/>
                  </a:lnTo>
                  <a:lnTo>
                    <a:pt x="701" y="2018"/>
                  </a:lnTo>
                  <a:lnTo>
                    <a:pt x="710" y="2012"/>
                  </a:lnTo>
                  <a:lnTo>
                    <a:pt x="723" y="2005"/>
                  </a:lnTo>
                  <a:lnTo>
                    <a:pt x="735" y="2002"/>
                  </a:lnTo>
                  <a:lnTo>
                    <a:pt x="740" y="2002"/>
                  </a:lnTo>
                  <a:lnTo>
                    <a:pt x="744" y="2003"/>
                  </a:lnTo>
                  <a:lnTo>
                    <a:pt x="750" y="2007"/>
                  </a:lnTo>
                  <a:lnTo>
                    <a:pt x="755" y="2015"/>
                  </a:lnTo>
                  <a:lnTo>
                    <a:pt x="761" y="2023"/>
                  </a:lnTo>
                  <a:lnTo>
                    <a:pt x="769" y="2030"/>
                  </a:lnTo>
                  <a:lnTo>
                    <a:pt x="774" y="2032"/>
                  </a:lnTo>
                  <a:lnTo>
                    <a:pt x="780" y="2035"/>
                  </a:lnTo>
                  <a:lnTo>
                    <a:pt x="786" y="2035"/>
                  </a:lnTo>
                  <a:lnTo>
                    <a:pt x="791" y="2035"/>
                  </a:lnTo>
                  <a:lnTo>
                    <a:pt x="794" y="2036"/>
                  </a:lnTo>
                  <a:lnTo>
                    <a:pt x="798" y="2037"/>
                  </a:lnTo>
                  <a:lnTo>
                    <a:pt x="800" y="2040"/>
                  </a:lnTo>
                  <a:lnTo>
                    <a:pt x="802" y="2043"/>
                  </a:lnTo>
                  <a:lnTo>
                    <a:pt x="803" y="2053"/>
                  </a:lnTo>
                  <a:lnTo>
                    <a:pt x="802" y="2062"/>
                  </a:lnTo>
                  <a:lnTo>
                    <a:pt x="798" y="2072"/>
                  </a:lnTo>
                  <a:lnTo>
                    <a:pt x="793" y="2080"/>
                  </a:lnTo>
                  <a:lnTo>
                    <a:pt x="786" y="2088"/>
                  </a:lnTo>
                  <a:lnTo>
                    <a:pt x="779" y="2097"/>
                  </a:lnTo>
                  <a:lnTo>
                    <a:pt x="771" y="2104"/>
                  </a:lnTo>
                  <a:lnTo>
                    <a:pt x="762" y="2110"/>
                  </a:lnTo>
                  <a:lnTo>
                    <a:pt x="753" y="2114"/>
                  </a:lnTo>
                  <a:lnTo>
                    <a:pt x="743" y="2119"/>
                  </a:lnTo>
                  <a:lnTo>
                    <a:pt x="740" y="2123"/>
                  </a:lnTo>
                  <a:lnTo>
                    <a:pt x="735" y="2126"/>
                  </a:lnTo>
                  <a:lnTo>
                    <a:pt x="733" y="2131"/>
                  </a:lnTo>
                  <a:lnTo>
                    <a:pt x="729" y="2136"/>
                  </a:lnTo>
                  <a:lnTo>
                    <a:pt x="725" y="2148"/>
                  </a:lnTo>
                  <a:lnTo>
                    <a:pt x="721" y="2161"/>
                  </a:lnTo>
                  <a:lnTo>
                    <a:pt x="717" y="2173"/>
                  </a:lnTo>
                  <a:lnTo>
                    <a:pt x="715" y="2181"/>
                  </a:lnTo>
                  <a:lnTo>
                    <a:pt x="715" y="2183"/>
                  </a:lnTo>
                  <a:lnTo>
                    <a:pt x="715" y="2186"/>
                  </a:lnTo>
                  <a:lnTo>
                    <a:pt x="716" y="2189"/>
                  </a:lnTo>
                  <a:lnTo>
                    <a:pt x="717" y="2192"/>
                  </a:lnTo>
                  <a:lnTo>
                    <a:pt x="723" y="2198"/>
                  </a:lnTo>
                  <a:lnTo>
                    <a:pt x="731" y="2204"/>
                  </a:lnTo>
                  <a:lnTo>
                    <a:pt x="736" y="2207"/>
                  </a:lnTo>
                  <a:lnTo>
                    <a:pt x="742" y="2208"/>
                  </a:lnTo>
                  <a:lnTo>
                    <a:pt x="749" y="2210"/>
                  </a:lnTo>
                  <a:lnTo>
                    <a:pt x="756" y="2211"/>
                  </a:lnTo>
                  <a:lnTo>
                    <a:pt x="769" y="2212"/>
                  </a:lnTo>
                  <a:lnTo>
                    <a:pt x="780" y="2211"/>
                  </a:lnTo>
                  <a:lnTo>
                    <a:pt x="787" y="2210"/>
                  </a:lnTo>
                  <a:lnTo>
                    <a:pt x="797" y="2206"/>
                  </a:lnTo>
                  <a:lnTo>
                    <a:pt x="804" y="2201"/>
                  </a:lnTo>
                  <a:lnTo>
                    <a:pt x="812" y="2193"/>
                  </a:lnTo>
                  <a:lnTo>
                    <a:pt x="821" y="2182"/>
                  </a:lnTo>
                  <a:lnTo>
                    <a:pt x="832" y="2171"/>
                  </a:lnTo>
                  <a:lnTo>
                    <a:pt x="838" y="2166"/>
                  </a:lnTo>
                  <a:lnTo>
                    <a:pt x="846" y="2162"/>
                  </a:lnTo>
                  <a:lnTo>
                    <a:pt x="851" y="2158"/>
                  </a:lnTo>
                  <a:lnTo>
                    <a:pt x="857" y="2156"/>
                  </a:lnTo>
                  <a:lnTo>
                    <a:pt x="867" y="2154"/>
                  </a:lnTo>
                  <a:lnTo>
                    <a:pt x="874" y="2150"/>
                  </a:lnTo>
                  <a:lnTo>
                    <a:pt x="878" y="2148"/>
                  </a:lnTo>
                  <a:lnTo>
                    <a:pt x="880" y="2144"/>
                  </a:lnTo>
                  <a:lnTo>
                    <a:pt x="882" y="2141"/>
                  </a:lnTo>
                  <a:lnTo>
                    <a:pt x="885" y="2136"/>
                  </a:lnTo>
                  <a:lnTo>
                    <a:pt x="886" y="2126"/>
                  </a:lnTo>
                  <a:lnTo>
                    <a:pt x="886" y="2116"/>
                  </a:lnTo>
                  <a:lnTo>
                    <a:pt x="886" y="2112"/>
                  </a:lnTo>
                  <a:lnTo>
                    <a:pt x="884" y="2109"/>
                  </a:lnTo>
                  <a:lnTo>
                    <a:pt x="881" y="2105"/>
                  </a:lnTo>
                  <a:lnTo>
                    <a:pt x="879" y="2103"/>
                  </a:lnTo>
                  <a:lnTo>
                    <a:pt x="875" y="2101"/>
                  </a:lnTo>
                  <a:lnTo>
                    <a:pt x="873" y="2098"/>
                  </a:lnTo>
                  <a:lnTo>
                    <a:pt x="872" y="2095"/>
                  </a:lnTo>
                  <a:lnTo>
                    <a:pt x="871" y="2092"/>
                  </a:lnTo>
                  <a:lnTo>
                    <a:pt x="871" y="2088"/>
                  </a:lnTo>
                  <a:lnTo>
                    <a:pt x="871" y="2085"/>
                  </a:lnTo>
                  <a:lnTo>
                    <a:pt x="873" y="2081"/>
                  </a:lnTo>
                  <a:lnTo>
                    <a:pt x="874" y="2079"/>
                  </a:lnTo>
                  <a:lnTo>
                    <a:pt x="887" y="2062"/>
                  </a:lnTo>
                  <a:lnTo>
                    <a:pt x="900" y="2049"/>
                  </a:lnTo>
                  <a:lnTo>
                    <a:pt x="904" y="2047"/>
                  </a:lnTo>
                  <a:lnTo>
                    <a:pt x="907" y="2046"/>
                  </a:lnTo>
                  <a:lnTo>
                    <a:pt x="912" y="2046"/>
                  </a:lnTo>
                  <a:lnTo>
                    <a:pt x="916" y="2046"/>
                  </a:lnTo>
                  <a:lnTo>
                    <a:pt x="920" y="2047"/>
                  </a:lnTo>
                  <a:lnTo>
                    <a:pt x="924" y="2048"/>
                  </a:lnTo>
                  <a:lnTo>
                    <a:pt x="928" y="2051"/>
                  </a:lnTo>
                  <a:lnTo>
                    <a:pt x="931" y="2056"/>
                  </a:lnTo>
                  <a:lnTo>
                    <a:pt x="936" y="2066"/>
                  </a:lnTo>
                  <a:lnTo>
                    <a:pt x="939" y="2074"/>
                  </a:lnTo>
                  <a:lnTo>
                    <a:pt x="942" y="2078"/>
                  </a:lnTo>
                  <a:lnTo>
                    <a:pt x="944" y="2081"/>
                  </a:lnTo>
                  <a:lnTo>
                    <a:pt x="949" y="2082"/>
                  </a:lnTo>
                  <a:lnTo>
                    <a:pt x="954" y="2084"/>
                  </a:lnTo>
                  <a:lnTo>
                    <a:pt x="967" y="2084"/>
                  </a:lnTo>
                  <a:lnTo>
                    <a:pt x="977" y="2084"/>
                  </a:lnTo>
                  <a:lnTo>
                    <a:pt x="983" y="2085"/>
                  </a:lnTo>
                  <a:lnTo>
                    <a:pt x="988" y="2087"/>
                  </a:lnTo>
                  <a:lnTo>
                    <a:pt x="993" y="2091"/>
                  </a:lnTo>
                  <a:lnTo>
                    <a:pt x="998" y="2097"/>
                  </a:lnTo>
                  <a:lnTo>
                    <a:pt x="1008" y="2111"/>
                  </a:lnTo>
                  <a:lnTo>
                    <a:pt x="1020" y="2130"/>
                  </a:lnTo>
                  <a:lnTo>
                    <a:pt x="1032" y="2149"/>
                  </a:lnTo>
                  <a:lnTo>
                    <a:pt x="1040" y="2164"/>
                  </a:lnTo>
                  <a:lnTo>
                    <a:pt x="1046" y="2176"/>
                  </a:lnTo>
                  <a:lnTo>
                    <a:pt x="1054" y="2183"/>
                  </a:lnTo>
                  <a:lnTo>
                    <a:pt x="1056" y="2186"/>
                  </a:lnTo>
                  <a:lnTo>
                    <a:pt x="1061" y="2186"/>
                  </a:lnTo>
                  <a:lnTo>
                    <a:pt x="1065" y="2186"/>
                  </a:lnTo>
                  <a:lnTo>
                    <a:pt x="1070" y="2185"/>
                  </a:lnTo>
                  <a:lnTo>
                    <a:pt x="1081" y="2180"/>
                  </a:lnTo>
                  <a:lnTo>
                    <a:pt x="1089" y="2179"/>
                  </a:lnTo>
                  <a:lnTo>
                    <a:pt x="1092" y="2179"/>
                  </a:lnTo>
                  <a:lnTo>
                    <a:pt x="1095" y="2180"/>
                  </a:lnTo>
                  <a:lnTo>
                    <a:pt x="1098" y="2182"/>
                  </a:lnTo>
                  <a:lnTo>
                    <a:pt x="1100" y="2186"/>
                  </a:lnTo>
                  <a:lnTo>
                    <a:pt x="1103" y="2191"/>
                  </a:lnTo>
                  <a:lnTo>
                    <a:pt x="1106" y="2193"/>
                  </a:lnTo>
                  <a:lnTo>
                    <a:pt x="1109" y="2195"/>
                  </a:lnTo>
                  <a:lnTo>
                    <a:pt x="1113" y="2195"/>
                  </a:lnTo>
                  <a:lnTo>
                    <a:pt x="1120" y="2195"/>
                  </a:lnTo>
                  <a:lnTo>
                    <a:pt x="1127" y="2193"/>
                  </a:lnTo>
                  <a:lnTo>
                    <a:pt x="1136" y="2191"/>
                  </a:lnTo>
                  <a:lnTo>
                    <a:pt x="1145" y="2189"/>
                  </a:lnTo>
                  <a:lnTo>
                    <a:pt x="1155" y="2189"/>
                  </a:lnTo>
                  <a:lnTo>
                    <a:pt x="1164" y="2192"/>
                  </a:lnTo>
                  <a:lnTo>
                    <a:pt x="1169" y="2193"/>
                  </a:lnTo>
                  <a:lnTo>
                    <a:pt x="1174" y="2193"/>
                  </a:lnTo>
                  <a:lnTo>
                    <a:pt x="1178" y="2193"/>
                  </a:lnTo>
                  <a:lnTo>
                    <a:pt x="1183" y="2193"/>
                  </a:lnTo>
                  <a:lnTo>
                    <a:pt x="1191" y="2191"/>
                  </a:lnTo>
                  <a:lnTo>
                    <a:pt x="1200" y="2186"/>
                  </a:lnTo>
                  <a:lnTo>
                    <a:pt x="1209" y="2182"/>
                  </a:lnTo>
                  <a:lnTo>
                    <a:pt x="1220" y="2179"/>
                  </a:lnTo>
                  <a:lnTo>
                    <a:pt x="1226" y="2179"/>
                  </a:lnTo>
                  <a:lnTo>
                    <a:pt x="1233" y="2179"/>
                  </a:lnTo>
                  <a:lnTo>
                    <a:pt x="1241" y="2180"/>
                  </a:lnTo>
                  <a:lnTo>
                    <a:pt x="1249" y="2182"/>
                  </a:lnTo>
                  <a:lnTo>
                    <a:pt x="1263" y="2188"/>
                  </a:lnTo>
                  <a:lnTo>
                    <a:pt x="1273" y="2193"/>
                  </a:lnTo>
                  <a:lnTo>
                    <a:pt x="1277" y="2195"/>
                  </a:lnTo>
                  <a:lnTo>
                    <a:pt x="1279" y="2199"/>
                  </a:lnTo>
                  <a:lnTo>
                    <a:pt x="1282" y="2202"/>
                  </a:lnTo>
                  <a:lnTo>
                    <a:pt x="1282" y="2208"/>
                  </a:lnTo>
                  <a:lnTo>
                    <a:pt x="1283" y="2219"/>
                  </a:lnTo>
                  <a:lnTo>
                    <a:pt x="1284" y="2227"/>
                  </a:lnTo>
                  <a:lnTo>
                    <a:pt x="1285" y="2231"/>
                  </a:lnTo>
                  <a:lnTo>
                    <a:pt x="1288" y="2234"/>
                  </a:lnTo>
                  <a:lnTo>
                    <a:pt x="1291" y="2237"/>
                  </a:lnTo>
                  <a:lnTo>
                    <a:pt x="1296" y="2239"/>
                  </a:lnTo>
                  <a:lnTo>
                    <a:pt x="1307" y="2242"/>
                  </a:lnTo>
                  <a:lnTo>
                    <a:pt x="1313" y="2242"/>
                  </a:lnTo>
                  <a:lnTo>
                    <a:pt x="1317" y="2239"/>
                  </a:lnTo>
                  <a:lnTo>
                    <a:pt x="1326" y="2234"/>
                  </a:lnTo>
                  <a:lnTo>
                    <a:pt x="1334" y="2227"/>
                  </a:lnTo>
                  <a:lnTo>
                    <a:pt x="1342" y="2218"/>
                  </a:lnTo>
                  <a:lnTo>
                    <a:pt x="1350" y="2206"/>
                  </a:lnTo>
                  <a:lnTo>
                    <a:pt x="1353" y="2198"/>
                  </a:lnTo>
                  <a:lnTo>
                    <a:pt x="1354" y="2194"/>
                  </a:lnTo>
                  <a:lnTo>
                    <a:pt x="1357" y="2192"/>
                  </a:lnTo>
                  <a:lnTo>
                    <a:pt x="1359" y="2189"/>
                  </a:lnTo>
                  <a:lnTo>
                    <a:pt x="1363" y="2187"/>
                  </a:lnTo>
                  <a:lnTo>
                    <a:pt x="1366" y="2186"/>
                  </a:lnTo>
                  <a:lnTo>
                    <a:pt x="1370" y="2185"/>
                  </a:lnTo>
                  <a:lnTo>
                    <a:pt x="1375" y="2183"/>
                  </a:lnTo>
                  <a:lnTo>
                    <a:pt x="1380" y="2183"/>
                  </a:lnTo>
                  <a:lnTo>
                    <a:pt x="1389" y="2183"/>
                  </a:lnTo>
                  <a:lnTo>
                    <a:pt x="1396" y="2181"/>
                  </a:lnTo>
                  <a:lnTo>
                    <a:pt x="1399" y="2177"/>
                  </a:lnTo>
                  <a:lnTo>
                    <a:pt x="1402" y="2174"/>
                  </a:lnTo>
                  <a:lnTo>
                    <a:pt x="1404" y="2170"/>
                  </a:lnTo>
                  <a:lnTo>
                    <a:pt x="1408" y="2168"/>
                  </a:lnTo>
                  <a:lnTo>
                    <a:pt x="1413" y="2167"/>
                  </a:lnTo>
                  <a:lnTo>
                    <a:pt x="1417" y="2167"/>
                  </a:lnTo>
                  <a:lnTo>
                    <a:pt x="1422" y="2166"/>
                  </a:lnTo>
                  <a:lnTo>
                    <a:pt x="1424" y="2163"/>
                  </a:lnTo>
                  <a:lnTo>
                    <a:pt x="1426" y="2161"/>
                  </a:lnTo>
                  <a:lnTo>
                    <a:pt x="1427" y="2158"/>
                  </a:lnTo>
                  <a:lnTo>
                    <a:pt x="1427" y="2155"/>
                  </a:lnTo>
                  <a:lnTo>
                    <a:pt x="1426" y="2151"/>
                  </a:lnTo>
                  <a:lnTo>
                    <a:pt x="1426" y="2147"/>
                  </a:lnTo>
                  <a:lnTo>
                    <a:pt x="1426" y="2142"/>
                  </a:lnTo>
                  <a:lnTo>
                    <a:pt x="1427" y="2137"/>
                  </a:lnTo>
                  <a:lnTo>
                    <a:pt x="1429" y="2132"/>
                  </a:lnTo>
                  <a:lnTo>
                    <a:pt x="1433" y="2129"/>
                  </a:lnTo>
                  <a:lnTo>
                    <a:pt x="1438" y="2125"/>
                  </a:lnTo>
                  <a:lnTo>
                    <a:pt x="1443" y="2122"/>
                  </a:lnTo>
                  <a:lnTo>
                    <a:pt x="1449" y="2118"/>
                  </a:lnTo>
                  <a:lnTo>
                    <a:pt x="1457" y="2114"/>
                  </a:lnTo>
                  <a:lnTo>
                    <a:pt x="1465" y="2111"/>
                  </a:lnTo>
                  <a:lnTo>
                    <a:pt x="1472" y="2106"/>
                  </a:lnTo>
                  <a:lnTo>
                    <a:pt x="1479" y="2100"/>
                  </a:lnTo>
                  <a:lnTo>
                    <a:pt x="1486" y="2094"/>
                  </a:lnTo>
                  <a:lnTo>
                    <a:pt x="1491" y="2088"/>
                  </a:lnTo>
                  <a:lnTo>
                    <a:pt x="1495" y="2082"/>
                  </a:lnTo>
                  <a:lnTo>
                    <a:pt x="1495" y="2076"/>
                  </a:lnTo>
                  <a:lnTo>
                    <a:pt x="1493" y="2066"/>
                  </a:lnTo>
                  <a:lnTo>
                    <a:pt x="1492" y="2054"/>
                  </a:lnTo>
                  <a:lnTo>
                    <a:pt x="1493" y="2049"/>
                  </a:lnTo>
                  <a:lnTo>
                    <a:pt x="1493" y="2043"/>
                  </a:lnTo>
                  <a:lnTo>
                    <a:pt x="1496" y="2038"/>
                  </a:lnTo>
                  <a:lnTo>
                    <a:pt x="1498" y="2034"/>
                  </a:lnTo>
                  <a:lnTo>
                    <a:pt x="1512" y="2018"/>
                  </a:lnTo>
                  <a:lnTo>
                    <a:pt x="1522" y="2005"/>
                  </a:lnTo>
                  <a:lnTo>
                    <a:pt x="1523" y="1998"/>
                  </a:lnTo>
                  <a:lnTo>
                    <a:pt x="1527" y="1993"/>
                  </a:lnTo>
                  <a:lnTo>
                    <a:pt x="1530" y="1988"/>
                  </a:lnTo>
                  <a:lnTo>
                    <a:pt x="1534" y="1986"/>
                  </a:lnTo>
                  <a:lnTo>
                    <a:pt x="1537" y="1983"/>
                  </a:lnTo>
                  <a:lnTo>
                    <a:pt x="1540" y="1978"/>
                  </a:lnTo>
                  <a:lnTo>
                    <a:pt x="1541" y="1969"/>
                  </a:lnTo>
                  <a:lnTo>
                    <a:pt x="1540" y="1959"/>
                  </a:lnTo>
                  <a:lnTo>
                    <a:pt x="1536" y="1948"/>
                  </a:lnTo>
                  <a:lnTo>
                    <a:pt x="1529" y="1936"/>
                  </a:lnTo>
                  <a:lnTo>
                    <a:pt x="1526" y="1931"/>
                  </a:lnTo>
                  <a:lnTo>
                    <a:pt x="1523" y="1925"/>
                  </a:lnTo>
                  <a:lnTo>
                    <a:pt x="1521" y="1921"/>
                  </a:lnTo>
                  <a:lnTo>
                    <a:pt x="1520" y="1915"/>
                  </a:lnTo>
                  <a:lnTo>
                    <a:pt x="1521" y="1904"/>
                  </a:lnTo>
                  <a:lnTo>
                    <a:pt x="1522" y="1896"/>
                  </a:lnTo>
                  <a:lnTo>
                    <a:pt x="1524" y="1892"/>
                  </a:lnTo>
                  <a:lnTo>
                    <a:pt x="1526" y="1890"/>
                  </a:lnTo>
                  <a:lnTo>
                    <a:pt x="1528" y="1887"/>
                  </a:lnTo>
                  <a:lnTo>
                    <a:pt x="1531" y="1886"/>
                  </a:lnTo>
                  <a:lnTo>
                    <a:pt x="1534" y="1886"/>
                  </a:lnTo>
                  <a:lnTo>
                    <a:pt x="1536" y="1884"/>
                  </a:lnTo>
                  <a:lnTo>
                    <a:pt x="1539" y="1883"/>
                  </a:lnTo>
                  <a:lnTo>
                    <a:pt x="1540" y="1879"/>
                  </a:lnTo>
                  <a:lnTo>
                    <a:pt x="1541" y="1877"/>
                  </a:lnTo>
                  <a:lnTo>
                    <a:pt x="1541" y="1873"/>
                  </a:lnTo>
                  <a:lnTo>
                    <a:pt x="1540" y="1870"/>
                  </a:lnTo>
                  <a:lnTo>
                    <a:pt x="1537" y="1866"/>
                  </a:lnTo>
                  <a:lnTo>
                    <a:pt x="1533" y="1860"/>
                  </a:lnTo>
                  <a:lnTo>
                    <a:pt x="1528" y="1853"/>
                  </a:lnTo>
                  <a:lnTo>
                    <a:pt x="1526" y="1849"/>
                  </a:lnTo>
                  <a:lnTo>
                    <a:pt x="1524" y="1846"/>
                  </a:lnTo>
                  <a:lnTo>
                    <a:pt x="1524" y="1840"/>
                  </a:lnTo>
                  <a:lnTo>
                    <a:pt x="1524" y="1835"/>
                  </a:lnTo>
                  <a:lnTo>
                    <a:pt x="1526" y="1828"/>
                  </a:lnTo>
                  <a:lnTo>
                    <a:pt x="1528" y="1822"/>
                  </a:lnTo>
                  <a:lnTo>
                    <a:pt x="1530" y="1817"/>
                  </a:lnTo>
                  <a:lnTo>
                    <a:pt x="1535" y="1813"/>
                  </a:lnTo>
                  <a:lnTo>
                    <a:pt x="1540" y="1809"/>
                  </a:lnTo>
                  <a:lnTo>
                    <a:pt x="1546" y="1807"/>
                  </a:lnTo>
                  <a:lnTo>
                    <a:pt x="1550" y="1805"/>
                  </a:lnTo>
                  <a:lnTo>
                    <a:pt x="1556" y="1808"/>
                  </a:lnTo>
                  <a:lnTo>
                    <a:pt x="1567" y="1813"/>
                  </a:lnTo>
                  <a:lnTo>
                    <a:pt x="1578" y="1816"/>
                  </a:lnTo>
                  <a:lnTo>
                    <a:pt x="1587" y="1817"/>
                  </a:lnTo>
                  <a:lnTo>
                    <a:pt x="1597" y="1817"/>
                  </a:lnTo>
                  <a:lnTo>
                    <a:pt x="1606" y="1816"/>
                  </a:lnTo>
                  <a:lnTo>
                    <a:pt x="1616" y="1816"/>
                  </a:lnTo>
                  <a:lnTo>
                    <a:pt x="1624" y="1818"/>
                  </a:lnTo>
                  <a:lnTo>
                    <a:pt x="1632" y="1822"/>
                  </a:lnTo>
                  <a:lnTo>
                    <a:pt x="1641" y="1826"/>
                  </a:lnTo>
                  <a:lnTo>
                    <a:pt x="1647" y="1827"/>
                  </a:lnTo>
                  <a:lnTo>
                    <a:pt x="1650" y="1827"/>
                  </a:lnTo>
                  <a:lnTo>
                    <a:pt x="1653" y="1826"/>
                  </a:lnTo>
                  <a:lnTo>
                    <a:pt x="1655" y="1822"/>
                  </a:lnTo>
                  <a:lnTo>
                    <a:pt x="1657" y="1817"/>
                  </a:lnTo>
                  <a:lnTo>
                    <a:pt x="1660" y="1809"/>
                  </a:lnTo>
                  <a:lnTo>
                    <a:pt x="1663" y="1801"/>
                  </a:lnTo>
                  <a:lnTo>
                    <a:pt x="1667" y="1798"/>
                  </a:lnTo>
                  <a:lnTo>
                    <a:pt x="1671" y="1796"/>
                  </a:lnTo>
                  <a:lnTo>
                    <a:pt x="1676" y="1794"/>
                  </a:lnTo>
                  <a:lnTo>
                    <a:pt x="1682" y="1792"/>
                  </a:lnTo>
                  <a:lnTo>
                    <a:pt x="1694" y="1789"/>
                  </a:lnTo>
                  <a:lnTo>
                    <a:pt x="1701" y="1786"/>
                  </a:lnTo>
                  <a:lnTo>
                    <a:pt x="1703" y="1784"/>
                  </a:lnTo>
                  <a:lnTo>
                    <a:pt x="1703" y="1782"/>
                  </a:lnTo>
                  <a:lnTo>
                    <a:pt x="1703" y="1778"/>
                  </a:lnTo>
                  <a:lnTo>
                    <a:pt x="1703" y="1773"/>
                  </a:lnTo>
                  <a:lnTo>
                    <a:pt x="1700" y="1760"/>
                  </a:lnTo>
                  <a:lnTo>
                    <a:pt x="1697" y="1747"/>
                  </a:lnTo>
                  <a:lnTo>
                    <a:pt x="1694" y="1740"/>
                  </a:lnTo>
                  <a:lnTo>
                    <a:pt x="1692" y="1735"/>
                  </a:lnTo>
                  <a:lnTo>
                    <a:pt x="1688" y="1731"/>
                  </a:lnTo>
                  <a:lnTo>
                    <a:pt x="1685" y="1728"/>
                  </a:lnTo>
                  <a:lnTo>
                    <a:pt x="1667" y="1722"/>
                  </a:lnTo>
                  <a:lnTo>
                    <a:pt x="1652" y="1716"/>
                  </a:lnTo>
                  <a:lnTo>
                    <a:pt x="1648" y="1713"/>
                  </a:lnTo>
                  <a:lnTo>
                    <a:pt x="1646" y="1707"/>
                  </a:lnTo>
                  <a:lnTo>
                    <a:pt x="1643" y="1701"/>
                  </a:lnTo>
                  <a:lnTo>
                    <a:pt x="1642" y="1695"/>
                  </a:lnTo>
                  <a:lnTo>
                    <a:pt x="1642" y="1688"/>
                  </a:lnTo>
                  <a:lnTo>
                    <a:pt x="1643" y="1683"/>
                  </a:lnTo>
                  <a:lnTo>
                    <a:pt x="1643" y="1681"/>
                  </a:lnTo>
                  <a:lnTo>
                    <a:pt x="1646" y="1679"/>
                  </a:lnTo>
                  <a:lnTo>
                    <a:pt x="1647" y="1678"/>
                  </a:lnTo>
                  <a:lnTo>
                    <a:pt x="1649" y="1677"/>
                  </a:lnTo>
                  <a:lnTo>
                    <a:pt x="1657" y="1676"/>
                  </a:lnTo>
                  <a:lnTo>
                    <a:pt x="1667" y="1675"/>
                  </a:lnTo>
                  <a:lnTo>
                    <a:pt x="1671" y="1673"/>
                  </a:lnTo>
                  <a:lnTo>
                    <a:pt x="1674" y="1671"/>
                  </a:lnTo>
                  <a:lnTo>
                    <a:pt x="1678" y="1668"/>
                  </a:lnTo>
                  <a:lnTo>
                    <a:pt x="1680" y="1664"/>
                  </a:lnTo>
                  <a:lnTo>
                    <a:pt x="1684" y="1656"/>
                  </a:lnTo>
                  <a:lnTo>
                    <a:pt x="1687" y="1650"/>
                  </a:lnTo>
                  <a:lnTo>
                    <a:pt x="1691" y="1649"/>
                  </a:lnTo>
                  <a:lnTo>
                    <a:pt x="1693" y="1649"/>
                  </a:lnTo>
                  <a:lnTo>
                    <a:pt x="1697" y="1650"/>
                  </a:lnTo>
                  <a:lnTo>
                    <a:pt x="1701" y="1652"/>
                  </a:lnTo>
                  <a:lnTo>
                    <a:pt x="1705" y="1656"/>
                  </a:lnTo>
                  <a:lnTo>
                    <a:pt x="1709" y="1657"/>
                  </a:lnTo>
                  <a:lnTo>
                    <a:pt x="1712" y="1658"/>
                  </a:lnTo>
                  <a:lnTo>
                    <a:pt x="1716" y="1658"/>
                  </a:lnTo>
                  <a:lnTo>
                    <a:pt x="1718" y="1657"/>
                  </a:lnTo>
                  <a:lnTo>
                    <a:pt x="1720" y="1656"/>
                  </a:lnTo>
                  <a:lnTo>
                    <a:pt x="1722" y="1653"/>
                  </a:lnTo>
                  <a:lnTo>
                    <a:pt x="1724" y="1651"/>
                  </a:lnTo>
                  <a:lnTo>
                    <a:pt x="1729" y="1644"/>
                  </a:lnTo>
                  <a:lnTo>
                    <a:pt x="1731" y="1635"/>
                  </a:lnTo>
                  <a:lnTo>
                    <a:pt x="1731" y="1627"/>
                  </a:lnTo>
                  <a:lnTo>
                    <a:pt x="1731" y="1619"/>
                  </a:lnTo>
                  <a:lnTo>
                    <a:pt x="1729" y="1612"/>
                  </a:lnTo>
                  <a:lnTo>
                    <a:pt x="1728" y="1605"/>
                  </a:lnTo>
                  <a:lnTo>
                    <a:pt x="1729" y="1602"/>
                  </a:lnTo>
                  <a:lnTo>
                    <a:pt x="1730" y="1600"/>
                  </a:lnTo>
                  <a:lnTo>
                    <a:pt x="1732" y="1599"/>
                  </a:lnTo>
                  <a:lnTo>
                    <a:pt x="1737" y="1599"/>
                  </a:lnTo>
                  <a:lnTo>
                    <a:pt x="1741" y="1597"/>
                  </a:lnTo>
                  <a:lnTo>
                    <a:pt x="1744" y="1597"/>
                  </a:lnTo>
                  <a:lnTo>
                    <a:pt x="1748" y="1595"/>
                  </a:lnTo>
                  <a:lnTo>
                    <a:pt x="1749" y="1593"/>
                  </a:lnTo>
                  <a:lnTo>
                    <a:pt x="1753" y="1586"/>
                  </a:lnTo>
                  <a:lnTo>
                    <a:pt x="1753" y="1576"/>
                  </a:lnTo>
                  <a:lnTo>
                    <a:pt x="1753" y="1563"/>
                  </a:lnTo>
                  <a:lnTo>
                    <a:pt x="1753" y="1549"/>
                  </a:lnTo>
                  <a:lnTo>
                    <a:pt x="1754" y="1534"/>
                  </a:lnTo>
                  <a:lnTo>
                    <a:pt x="1756" y="1524"/>
                  </a:lnTo>
                  <a:lnTo>
                    <a:pt x="1761" y="1513"/>
                  </a:lnTo>
                  <a:lnTo>
                    <a:pt x="1764" y="1499"/>
                  </a:lnTo>
                  <a:lnTo>
                    <a:pt x="1768" y="1484"/>
                  </a:lnTo>
                  <a:lnTo>
                    <a:pt x="1769" y="1473"/>
                  </a:lnTo>
                  <a:lnTo>
                    <a:pt x="1768" y="1458"/>
                  </a:lnTo>
                  <a:lnTo>
                    <a:pt x="1767" y="1446"/>
                  </a:lnTo>
                  <a:lnTo>
                    <a:pt x="1766" y="1444"/>
                  </a:lnTo>
                  <a:lnTo>
                    <a:pt x="1766" y="1442"/>
                  </a:lnTo>
                  <a:lnTo>
                    <a:pt x="1764" y="1442"/>
                  </a:lnTo>
                  <a:lnTo>
                    <a:pt x="1763" y="1442"/>
                  </a:lnTo>
                  <a:lnTo>
                    <a:pt x="1758" y="1443"/>
                  </a:lnTo>
                  <a:lnTo>
                    <a:pt x="1750" y="1441"/>
                  </a:lnTo>
                  <a:close/>
                </a:path>
              </a:pathLst>
            </a:custGeom>
            <a:solidFill>
              <a:srgbClr val="04507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山西">
              <a:extLst>
                <a:ext uri="{FF2B5EF4-FFF2-40B4-BE49-F238E27FC236}">
                  <a16:creationId xmlns:a16="http://schemas.microsoft.com/office/drawing/2014/main" id="{E35C09BB-4C7B-4F73-932D-1B483858F4D4}"/>
                </a:ext>
              </a:extLst>
            </p:cNvPr>
            <p:cNvSpPr/>
            <p:nvPr/>
          </p:nvSpPr>
          <p:spPr bwMode="auto">
            <a:xfrm>
              <a:off x="4968115" y="2720033"/>
              <a:ext cx="513059" cy="999807"/>
            </a:xfrm>
            <a:custGeom>
              <a:avLst/>
              <a:gdLst>
                <a:gd name="T0" fmla="*/ 4 w 1396"/>
                <a:gd name="T1" fmla="*/ 2572 h 2738"/>
                <a:gd name="T2" fmla="*/ 107 w 1396"/>
                <a:gd name="T3" fmla="*/ 2294 h 2738"/>
                <a:gd name="T4" fmla="*/ 76 w 1396"/>
                <a:gd name="T5" fmla="*/ 2117 h 2738"/>
                <a:gd name="T6" fmla="*/ 65 w 1396"/>
                <a:gd name="T7" fmla="*/ 1925 h 2738"/>
                <a:gd name="T8" fmla="*/ 56 w 1396"/>
                <a:gd name="T9" fmla="*/ 1806 h 2738"/>
                <a:gd name="T10" fmla="*/ 45 w 1396"/>
                <a:gd name="T11" fmla="*/ 1717 h 2738"/>
                <a:gd name="T12" fmla="*/ 136 w 1396"/>
                <a:gd name="T13" fmla="*/ 1551 h 2738"/>
                <a:gd name="T14" fmla="*/ 164 w 1396"/>
                <a:gd name="T15" fmla="*/ 1462 h 2738"/>
                <a:gd name="T16" fmla="*/ 149 w 1396"/>
                <a:gd name="T17" fmla="*/ 1362 h 2738"/>
                <a:gd name="T18" fmla="*/ 77 w 1396"/>
                <a:gd name="T19" fmla="*/ 1263 h 2738"/>
                <a:gd name="T20" fmla="*/ 90 w 1396"/>
                <a:gd name="T21" fmla="*/ 1128 h 2738"/>
                <a:gd name="T22" fmla="*/ 163 w 1396"/>
                <a:gd name="T23" fmla="*/ 1049 h 2738"/>
                <a:gd name="T24" fmla="*/ 222 w 1396"/>
                <a:gd name="T25" fmla="*/ 898 h 2738"/>
                <a:gd name="T26" fmla="*/ 251 w 1396"/>
                <a:gd name="T27" fmla="*/ 792 h 2738"/>
                <a:gd name="T28" fmla="*/ 326 w 1396"/>
                <a:gd name="T29" fmla="*/ 674 h 2738"/>
                <a:gd name="T30" fmla="*/ 264 w 1396"/>
                <a:gd name="T31" fmla="*/ 632 h 2738"/>
                <a:gd name="T32" fmla="*/ 363 w 1396"/>
                <a:gd name="T33" fmla="*/ 584 h 2738"/>
                <a:gd name="T34" fmla="*/ 385 w 1396"/>
                <a:gd name="T35" fmla="*/ 513 h 2738"/>
                <a:gd name="T36" fmla="*/ 541 w 1396"/>
                <a:gd name="T37" fmla="*/ 521 h 2738"/>
                <a:gd name="T38" fmla="*/ 625 w 1396"/>
                <a:gd name="T39" fmla="*/ 322 h 2738"/>
                <a:gd name="T40" fmla="*/ 775 w 1396"/>
                <a:gd name="T41" fmla="*/ 268 h 2738"/>
                <a:gd name="T42" fmla="*/ 877 w 1396"/>
                <a:gd name="T43" fmla="*/ 189 h 2738"/>
                <a:gd name="T44" fmla="*/ 1096 w 1396"/>
                <a:gd name="T45" fmla="*/ 164 h 2738"/>
                <a:gd name="T46" fmla="*/ 1218 w 1396"/>
                <a:gd name="T47" fmla="*/ 60 h 2738"/>
                <a:gd name="T48" fmla="*/ 1290 w 1396"/>
                <a:gd name="T49" fmla="*/ 78 h 2738"/>
                <a:gd name="T50" fmla="*/ 1355 w 1396"/>
                <a:gd name="T51" fmla="*/ 164 h 2738"/>
                <a:gd name="T52" fmla="*/ 1318 w 1396"/>
                <a:gd name="T53" fmla="*/ 216 h 2738"/>
                <a:gd name="T54" fmla="*/ 1236 w 1396"/>
                <a:gd name="T55" fmla="*/ 290 h 2738"/>
                <a:gd name="T56" fmla="*/ 1197 w 1396"/>
                <a:gd name="T57" fmla="*/ 317 h 2738"/>
                <a:gd name="T58" fmla="*/ 1249 w 1396"/>
                <a:gd name="T59" fmla="*/ 368 h 2738"/>
                <a:gd name="T60" fmla="*/ 1352 w 1396"/>
                <a:gd name="T61" fmla="*/ 456 h 2738"/>
                <a:gd name="T62" fmla="*/ 1387 w 1396"/>
                <a:gd name="T63" fmla="*/ 564 h 2738"/>
                <a:gd name="T64" fmla="*/ 1372 w 1396"/>
                <a:gd name="T65" fmla="*/ 687 h 2738"/>
                <a:gd name="T66" fmla="*/ 1314 w 1396"/>
                <a:gd name="T67" fmla="*/ 735 h 2738"/>
                <a:gd name="T68" fmla="*/ 1229 w 1396"/>
                <a:gd name="T69" fmla="*/ 715 h 2738"/>
                <a:gd name="T70" fmla="*/ 1176 w 1396"/>
                <a:gd name="T71" fmla="*/ 841 h 2738"/>
                <a:gd name="T72" fmla="*/ 1136 w 1396"/>
                <a:gd name="T73" fmla="*/ 922 h 2738"/>
                <a:gd name="T74" fmla="*/ 1091 w 1396"/>
                <a:gd name="T75" fmla="*/ 1018 h 2738"/>
                <a:gd name="T76" fmla="*/ 1131 w 1396"/>
                <a:gd name="T77" fmla="*/ 1126 h 2738"/>
                <a:gd name="T78" fmla="*/ 1189 w 1396"/>
                <a:gd name="T79" fmla="*/ 1145 h 2738"/>
                <a:gd name="T80" fmla="*/ 1234 w 1396"/>
                <a:gd name="T81" fmla="*/ 1276 h 2738"/>
                <a:gd name="T82" fmla="*/ 1253 w 1396"/>
                <a:gd name="T83" fmla="*/ 1336 h 2738"/>
                <a:gd name="T84" fmla="*/ 1278 w 1396"/>
                <a:gd name="T85" fmla="*/ 1444 h 2738"/>
                <a:gd name="T86" fmla="*/ 1184 w 1396"/>
                <a:gd name="T87" fmla="*/ 1615 h 2738"/>
                <a:gd name="T88" fmla="*/ 1157 w 1396"/>
                <a:gd name="T89" fmla="*/ 1717 h 2738"/>
                <a:gd name="T90" fmla="*/ 1097 w 1396"/>
                <a:gd name="T91" fmla="*/ 1796 h 2738"/>
                <a:gd name="T92" fmla="*/ 1150 w 1396"/>
                <a:gd name="T93" fmla="*/ 1888 h 2738"/>
                <a:gd name="T94" fmla="*/ 1170 w 1396"/>
                <a:gd name="T95" fmla="*/ 2048 h 2738"/>
                <a:gd name="T96" fmla="*/ 1157 w 1396"/>
                <a:gd name="T97" fmla="*/ 2114 h 2738"/>
                <a:gd name="T98" fmla="*/ 1148 w 1396"/>
                <a:gd name="T99" fmla="*/ 2199 h 2738"/>
                <a:gd name="T100" fmla="*/ 1092 w 1396"/>
                <a:gd name="T101" fmla="*/ 2320 h 2738"/>
                <a:gd name="T102" fmla="*/ 1039 w 1396"/>
                <a:gd name="T103" fmla="*/ 2349 h 2738"/>
                <a:gd name="T104" fmla="*/ 959 w 1396"/>
                <a:gd name="T105" fmla="*/ 2390 h 2738"/>
                <a:gd name="T106" fmla="*/ 892 w 1396"/>
                <a:gd name="T107" fmla="*/ 2430 h 2738"/>
                <a:gd name="T108" fmla="*/ 816 w 1396"/>
                <a:gd name="T109" fmla="*/ 2442 h 2738"/>
                <a:gd name="T110" fmla="*/ 661 w 1396"/>
                <a:gd name="T111" fmla="*/ 2430 h 2738"/>
                <a:gd name="T112" fmla="*/ 618 w 1396"/>
                <a:gd name="T113" fmla="*/ 2508 h 2738"/>
                <a:gd name="T114" fmla="*/ 541 w 1396"/>
                <a:gd name="T115" fmla="*/ 2525 h 2738"/>
                <a:gd name="T116" fmla="*/ 446 w 1396"/>
                <a:gd name="T117" fmla="*/ 2620 h 2738"/>
                <a:gd name="T118" fmla="*/ 266 w 1396"/>
                <a:gd name="T119" fmla="*/ 2676 h 2738"/>
                <a:gd name="T120" fmla="*/ 131 w 1396"/>
                <a:gd name="T121" fmla="*/ 2735 h 2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96" h="2738">
                  <a:moveTo>
                    <a:pt x="39" y="2738"/>
                  </a:moveTo>
                  <a:lnTo>
                    <a:pt x="33" y="2738"/>
                  </a:lnTo>
                  <a:lnTo>
                    <a:pt x="27" y="2736"/>
                  </a:lnTo>
                  <a:lnTo>
                    <a:pt x="21" y="2735"/>
                  </a:lnTo>
                  <a:lnTo>
                    <a:pt x="18" y="2731"/>
                  </a:lnTo>
                  <a:lnTo>
                    <a:pt x="13" y="2725"/>
                  </a:lnTo>
                  <a:lnTo>
                    <a:pt x="10" y="2719"/>
                  </a:lnTo>
                  <a:lnTo>
                    <a:pt x="7" y="2711"/>
                  </a:lnTo>
                  <a:lnTo>
                    <a:pt x="5" y="2704"/>
                  </a:lnTo>
                  <a:lnTo>
                    <a:pt x="1" y="2687"/>
                  </a:lnTo>
                  <a:lnTo>
                    <a:pt x="0" y="2673"/>
                  </a:lnTo>
                  <a:lnTo>
                    <a:pt x="0" y="2660"/>
                  </a:lnTo>
                  <a:lnTo>
                    <a:pt x="0" y="2642"/>
                  </a:lnTo>
                  <a:lnTo>
                    <a:pt x="0" y="2623"/>
                  </a:lnTo>
                  <a:lnTo>
                    <a:pt x="0" y="2605"/>
                  </a:lnTo>
                  <a:lnTo>
                    <a:pt x="1" y="2588"/>
                  </a:lnTo>
                  <a:lnTo>
                    <a:pt x="4" y="2572"/>
                  </a:lnTo>
                  <a:lnTo>
                    <a:pt x="7" y="2557"/>
                  </a:lnTo>
                  <a:lnTo>
                    <a:pt x="12" y="2544"/>
                  </a:lnTo>
                  <a:lnTo>
                    <a:pt x="18" y="2531"/>
                  </a:lnTo>
                  <a:lnTo>
                    <a:pt x="21" y="2518"/>
                  </a:lnTo>
                  <a:lnTo>
                    <a:pt x="24" y="2505"/>
                  </a:lnTo>
                  <a:lnTo>
                    <a:pt x="24" y="2493"/>
                  </a:lnTo>
                  <a:lnTo>
                    <a:pt x="26" y="2480"/>
                  </a:lnTo>
                  <a:lnTo>
                    <a:pt x="30" y="2465"/>
                  </a:lnTo>
                  <a:lnTo>
                    <a:pt x="35" y="2448"/>
                  </a:lnTo>
                  <a:lnTo>
                    <a:pt x="40" y="2435"/>
                  </a:lnTo>
                  <a:lnTo>
                    <a:pt x="49" y="2423"/>
                  </a:lnTo>
                  <a:lnTo>
                    <a:pt x="59" y="2408"/>
                  </a:lnTo>
                  <a:lnTo>
                    <a:pt x="71" y="2390"/>
                  </a:lnTo>
                  <a:lnTo>
                    <a:pt x="81" y="2371"/>
                  </a:lnTo>
                  <a:lnTo>
                    <a:pt x="90" y="2348"/>
                  </a:lnTo>
                  <a:lnTo>
                    <a:pt x="100" y="2320"/>
                  </a:lnTo>
                  <a:lnTo>
                    <a:pt x="107" y="2294"/>
                  </a:lnTo>
                  <a:lnTo>
                    <a:pt x="109" y="2276"/>
                  </a:lnTo>
                  <a:lnTo>
                    <a:pt x="108" y="2262"/>
                  </a:lnTo>
                  <a:lnTo>
                    <a:pt x="107" y="2240"/>
                  </a:lnTo>
                  <a:lnTo>
                    <a:pt x="105" y="2218"/>
                  </a:lnTo>
                  <a:lnTo>
                    <a:pt x="103" y="2200"/>
                  </a:lnTo>
                  <a:lnTo>
                    <a:pt x="102" y="2193"/>
                  </a:lnTo>
                  <a:lnTo>
                    <a:pt x="101" y="2188"/>
                  </a:lnTo>
                  <a:lnTo>
                    <a:pt x="100" y="2184"/>
                  </a:lnTo>
                  <a:lnTo>
                    <a:pt x="99" y="2181"/>
                  </a:lnTo>
                  <a:lnTo>
                    <a:pt x="94" y="2177"/>
                  </a:lnTo>
                  <a:lnTo>
                    <a:pt x="89" y="2174"/>
                  </a:lnTo>
                  <a:lnTo>
                    <a:pt x="84" y="2168"/>
                  </a:lnTo>
                  <a:lnTo>
                    <a:pt x="82" y="2158"/>
                  </a:lnTo>
                  <a:lnTo>
                    <a:pt x="81" y="2149"/>
                  </a:lnTo>
                  <a:lnTo>
                    <a:pt x="80" y="2137"/>
                  </a:lnTo>
                  <a:lnTo>
                    <a:pt x="78" y="2126"/>
                  </a:lnTo>
                  <a:lnTo>
                    <a:pt x="76" y="2117"/>
                  </a:lnTo>
                  <a:lnTo>
                    <a:pt x="73" y="2107"/>
                  </a:lnTo>
                  <a:lnTo>
                    <a:pt x="68" y="2094"/>
                  </a:lnTo>
                  <a:lnTo>
                    <a:pt x="64" y="2082"/>
                  </a:lnTo>
                  <a:lnTo>
                    <a:pt x="62" y="2069"/>
                  </a:lnTo>
                  <a:lnTo>
                    <a:pt x="59" y="2057"/>
                  </a:lnTo>
                  <a:lnTo>
                    <a:pt x="58" y="2043"/>
                  </a:lnTo>
                  <a:lnTo>
                    <a:pt x="59" y="2029"/>
                  </a:lnTo>
                  <a:lnTo>
                    <a:pt x="62" y="2013"/>
                  </a:lnTo>
                  <a:lnTo>
                    <a:pt x="65" y="1999"/>
                  </a:lnTo>
                  <a:lnTo>
                    <a:pt x="69" y="1986"/>
                  </a:lnTo>
                  <a:lnTo>
                    <a:pt x="70" y="1980"/>
                  </a:lnTo>
                  <a:lnTo>
                    <a:pt x="71" y="1973"/>
                  </a:lnTo>
                  <a:lnTo>
                    <a:pt x="71" y="1966"/>
                  </a:lnTo>
                  <a:lnTo>
                    <a:pt x="70" y="1960"/>
                  </a:lnTo>
                  <a:lnTo>
                    <a:pt x="69" y="1947"/>
                  </a:lnTo>
                  <a:lnTo>
                    <a:pt x="67" y="1935"/>
                  </a:lnTo>
                  <a:lnTo>
                    <a:pt x="65" y="1925"/>
                  </a:lnTo>
                  <a:lnTo>
                    <a:pt x="65" y="1916"/>
                  </a:lnTo>
                  <a:lnTo>
                    <a:pt x="68" y="1907"/>
                  </a:lnTo>
                  <a:lnTo>
                    <a:pt x="70" y="1898"/>
                  </a:lnTo>
                  <a:lnTo>
                    <a:pt x="73" y="1888"/>
                  </a:lnTo>
                  <a:lnTo>
                    <a:pt x="73" y="1876"/>
                  </a:lnTo>
                  <a:lnTo>
                    <a:pt x="71" y="1872"/>
                  </a:lnTo>
                  <a:lnTo>
                    <a:pt x="70" y="1866"/>
                  </a:lnTo>
                  <a:lnTo>
                    <a:pt x="68" y="1861"/>
                  </a:lnTo>
                  <a:lnTo>
                    <a:pt x="65" y="1856"/>
                  </a:lnTo>
                  <a:lnTo>
                    <a:pt x="61" y="1847"/>
                  </a:lnTo>
                  <a:lnTo>
                    <a:pt x="58" y="1838"/>
                  </a:lnTo>
                  <a:lnTo>
                    <a:pt x="58" y="1830"/>
                  </a:lnTo>
                  <a:lnTo>
                    <a:pt x="58" y="1821"/>
                  </a:lnTo>
                  <a:lnTo>
                    <a:pt x="59" y="1816"/>
                  </a:lnTo>
                  <a:lnTo>
                    <a:pt x="58" y="1812"/>
                  </a:lnTo>
                  <a:lnTo>
                    <a:pt x="57" y="1810"/>
                  </a:lnTo>
                  <a:lnTo>
                    <a:pt x="56" y="1806"/>
                  </a:lnTo>
                  <a:lnTo>
                    <a:pt x="51" y="1803"/>
                  </a:lnTo>
                  <a:lnTo>
                    <a:pt x="45" y="1799"/>
                  </a:lnTo>
                  <a:lnTo>
                    <a:pt x="43" y="1798"/>
                  </a:lnTo>
                  <a:lnTo>
                    <a:pt x="42" y="1796"/>
                  </a:lnTo>
                  <a:lnTo>
                    <a:pt x="40" y="1793"/>
                  </a:lnTo>
                  <a:lnTo>
                    <a:pt x="40" y="1791"/>
                  </a:lnTo>
                  <a:lnTo>
                    <a:pt x="42" y="1784"/>
                  </a:lnTo>
                  <a:lnTo>
                    <a:pt x="45" y="1777"/>
                  </a:lnTo>
                  <a:lnTo>
                    <a:pt x="48" y="1769"/>
                  </a:lnTo>
                  <a:lnTo>
                    <a:pt x="48" y="1762"/>
                  </a:lnTo>
                  <a:lnTo>
                    <a:pt x="45" y="1755"/>
                  </a:lnTo>
                  <a:lnTo>
                    <a:pt x="43" y="1749"/>
                  </a:lnTo>
                  <a:lnTo>
                    <a:pt x="40" y="1745"/>
                  </a:lnTo>
                  <a:lnTo>
                    <a:pt x="40" y="1740"/>
                  </a:lnTo>
                  <a:lnTo>
                    <a:pt x="42" y="1734"/>
                  </a:lnTo>
                  <a:lnTo>
                    <a:pt x="44" y="1727"/>
                  </a:lnTo>
                  <a:lnTo>
                    <a:pt x="45" y="1717"/>
                  </a:lnTo>
                  <a:lnTo>
                    <a:pt x="44" y="1710"/>
                  </a:lnTo>
                  <a:lnTo>
                    <a:pt x="43" y="1703"/>
                  </a:lnTo>
                  <a:lnTo>
                    <a:pt x="40" y="1696"/>
                  </a:lnTo>
                  <a:lnTo>
                    <a:pt x="38" y="1690"/>
                  </a:lnTo>
                  <a:lnTo>
                    <a:pt x="38" y="1684"/>
                  </a:lnTo>
                  <a:lnTo>
                    <a:pt x="40" y="1678"/>
                  </a:lnTo>
                  <a:lnTo>
                    <a:pt x="44" y="1672"/>
                  </a:lnTo>
                  <a:lnTo>
                    <a:pt x="50" y="1666"/>
                  </a:lnTo>
                  <a:lnTo>
                    <a:pt x="59" y="1657"/>
                  </a:lnTo>
                  <a:lnTo>
                    <a:pt x="70" y="1646"/>
                  </a:lnTo>
                  <a:lnTo>
                    <a:pt x="81" y="1635"/>
                  </a:lnTo>
                  <a:lnTo>
                    <a:pt x="90" y="1622"/>
                  </a:lnTo>
                  <a:lnTo>
                    <a:pt x="100" y="1608"/>
                  </a:lnTo>
                  <a:lnTo>
                    <a:pt x="108" y="1595"/>
                  </a:lnTo>
                  <a:lnTo>
                    <a:pt x="114" y="1584"/>
                  </a:lnTo>
                  <a:lnTo>
                    <a:pt x="126" y="1567"/>
                  </a:lnTo>
                  <a:lnTo>
                    <a:pt x="136" y="1551"/>
                  </a:lnTo>
                  <a:lnTo>
                    <a:pt x="137" y="1542"/>
                  </a:lnTo>
                  <a:lnTo>
                    <a:pt x="136" y="1537"/>
                  </a:lnTo>
                  <a:lnTo>
                    <a:pt x="133" y="1532"/>
                  </a:lnTo>
                  <a:lnTo>
                    <a:pt x="128" y="1527"/>
                  </a:lnTo>
                  <a:lnTo>
                    <a:pt x="125" y="1520"/>
                  </a:lnTo>
                  <a:lnTo>
                    <a:pt x="121" y="1514"/>
                  </a:lnTo>
                  <a:lnTo>
                    <a:pt x="119" y="1507"/>
                  </a:lnTo>
                  <a:lnTo>
                    <a:pt x="119" y="1501"/>
                  </a:lnTo>
                  <a:lnTo>
                    <a:pt x="120" y="1498"/>
                  </a:lnTo>
                  <a:lnTo>
                    <a:pt x="121" y="1496"/>
                  </a:lnTo>
                  <a:lnTo>
                    <a:pt x="125" y="1495"/>
                  </a:lnTo>
                  <a:lnTo>
                    <a:pt x="127" y="1493"/>
                  </a:lnTo>
                  <a:lnTo>
                    <a:pt x="136" y="1488"/>
                  </a:lnTo>
                  <a:lnTo>
                    <a:pt x="145" y="1482"/>
                  </a:lnTo>
                  <a:lnTo>
                    <a:pt x="155" y="1475"/>
                  </a:lnTo>
                  <a:lnTo>
                    <a:pt x="162" y="1466"/>
                  </a:lnTo>
                  <a:lnTo>
                    <a:pt x="164" y="1462"/>
                  </a:lnTo>
                  <a:lnTo>
                    <a:pt x="166" y="1457"/>
                  </a:lnTo>
                  <a:lnTo>
                    <a:pt x="169" y="1452"/>
                  </a:lnTo>
                  <a:lnTo>
                    <a:pt x="170" y="1447"/>
                  </a:lnTo>
                  <a:lnTo>
                    <a:pt x="171" y="1437"/>
                  </a:lnTo>
                  <a:lnTo>
                    <a:pt x="171" y="1426"/>
                  </a:lnTo>
                  <a:lnTo>
                    <a:pt x="170" y="1415"/>
                  </a:lnTo>
                  <a:lnTo>
                    <a:pt x="169" y="1405"/>
                  </a:lnTo>
                  <a:lnTo>
                    <a:pt x="168" y="1399"/>
                  </a:lnTo>
                  <a:lnTo>
                    <a:pt x="165" y="1395"/>
                  </a:lnTo>
                  <a:lnTo>
                    <a:pt x="163" y="1391"/>
                  </a:lnTo>
                  <a:lnTo>
                    <a:pt x="161" y="1388"/>
                  </a:lnTo>
                  <a:lnTo>
                    <a:pt x="156" y="1383"/>
                  </a:lnTo>
                  <a:lnTo>
                    <a:pt x="151" y="1380"/>
                  </a:lnTo>
                  <a:lnTo>
                    <a:pt x="147" y="1376"/>
                  </a:lnTo>
                  <a:lnTo>
                    <a:pt x="145" y="1371"/>
                  </a:lnTo>
                  <a:lnTo>
                    <a:pt x="146" y="1368"/>
                  </a:lnTo>
                  <a:lnTo>
                    <a:pt x="149" y="1362"/>
                  </a:lnTo>
                  <a:lnTo>
                    <a:pt x="150" y="1358"/>
                  </a:lnTo>
                  <a:lnTo>
                    <a:pt x="151" y="1355"/>
                  </a:lnTo>
                  <a:lnTo>
                    <a:pt x="150" y="1352"/>
                  </a:lnTo>
                  <a:lnTo>
                    <a:pt x="150" y="1349"/>
                  </a:lnTo>
                  <a:lnTo>
                    <a:pt x="146" y="1344"/>
                  </a:lnTo>
                  <a:lnTo>
                    <a:pt x="143" y="1342"/>
                  </a:lnTo>
                  <a:lnTo>
                    <a:pt x="138" y="1339"/>
                  </a:lnTo>
                  <a:lnTo>
                    <a:pt x="133" y="1338"/>
                  </a:lnTo>
                  <a:lnTo>
                    <a:pt x="128" y="1334"/>
                  </a:lnTo>
                  <a:lnTo>
                    <a:pt x="125" y="1328"/>
                  </a:lnTo>
                  <a:lnTo>
                    <a:pt x="119" y="1313"/>
                  </a:lnTo>
                  <a:lnTo>
                    <a:pt x="111" y="1295"/>
                  </a:lnTo>
                  <a:lnTo>
                    <a:pt x="105" y="1287"/>
                  </a:lnTo>
                  <a:lnTo>
                    <a:pt x="96" y="1279"/>
                  </a:lnTo>
                  <a:lnTo>
                    <a:pt x="88" y="1273"/>
                  </a:lnTo>
                  <a:lnTo>
                    <a:pt x="81" y="1267"/>
                  </a:lnTo>
                  <a:lnTo>
                    <a:pt x="77" y="1263"/>
                  </a:lnTo>
                  <a:lnTo>
                    <a:pt x="75" y="1261"/>
                  </a:lnTo>
                  <a:lnTo>
                    <a:pt x="74" y="1257"/>
                  </a:lnTo>
                  <a:lnTo>
                    <a:pt x="73" y="1254"/>
                  </a:lnTo>
                  <a:lnTo>
                    <a:pt x="73" y="1245"/>
                  </a:lnTo>
                  <a:lnTo>
                    <a:pt x="73" y="1236"/>
                  </a:lnTo>
                  <a:lnTo>
                    <a:pt x="74" y="1223"/>
                  </a:lnTo>
                  <a:lnTo>
                    <a:pt x="75" y="1208"/>
                  </a:lnTo>
                  <a:lnTo>
                    <a:pt x="75" y="1193"/>
                  </a:lnTo>
                  <a:lnTo>
                    <a:pt x="74" y="1181"/>
                  </a:lnTo>
                  <a:lnTo>
                    <a:pt x="74" y="1172"/>
                  </a:lnTo>
                  <a:lnTo>
                    <a:pt x="75" y="1164"/>
                  </a:lnTo>
                  <a:lnTo>
                    <a:pt x="78" y="1157"/>
                  </a:lnTo>
                  <a:lnTo>
                    <a:pt x="82" y="1151"/>
                  </a:lnTo>
                  <a:lnTo>
                    <a:pt x="86" y="1147"/>
                  </a:lnTo>
                  <a:lnTo>
                    <a:pt x="88" y="1141"/>
                  </a:lnTo>
                  <a:lnTo>
                    <a:pt x="89" y="1135"/>
                  </a:lnTo>
                  <a:lnTo>
                    <a:pt x="90" y="1128"/>
                  </a:lnTo>
                  <a:lnTo>
                    <a:pt x="90" y="1124"/>
                  </a:lnTo>
                  <a:lnTo>
                    <a:pt x="92" y="1120"/>
                  </a:lnTo>
                  <a:lnTo>
                    <a:pt x="93" y="1118"/>
                  </a:lnTo>
                  <a:lnTo>
                    <a:pt x="95" y="1116"/>
                  </a:lnTo>
                  <a:lnTo>
                    <a:pt x="101" y="1112"/>
                  </a:lnTo>
                  <a:lnTo>
                    <a:pt x="108" y="1111"/>
                  </a:lnTo>
                  <a:lnTo>
                    <a:pt x="117" y="1109"/>
                  </a:lnTo>
                  <a:lnTo>
                    <a:pt x="122" y="1105"/>
                  </a:lnTo>
                  <a:lnTo>
                    <a:pt x="130" y="1100"/>
                  </a:lnTo>
                  <a:lnTo>
                    <a:pt x="136" y="1094"/>
                  </a:lnTo>
                  <a:lnTo>
                    <a:pt x="141" y="1087"/>
                  </a:lnTo>
                  <a:lnTo>
                    <a:pt x="149" y="1078"/>
                  </a:lnTo>
                  <a:lnTo>
                    <a:pt x="153" y="1068"/>
                  </a:lnTo>
                  <a:lnTo>
                    <a:pt x="156" y="1061"/>
                  </a:lnTo>
                  <a:lnTo>
                    <a:pt x="157" y="1056"/>
                  </a:lnTo>
                  <a:lnTo>
                    <a:pt x="159" y="1053"/>
                  </a:lnTo>
                  <a:lnTo>
                    <a:pt x="163" y="1049"/>
                  </a:lnTo>
                  <a:lnTo>
                    <a:pt x="168" y="1048"/>
                  </a:lnTo>
                  <a:lnTo>
                    <a:pt x="172" y="1047"/>
                  </a:lnTo>
                  <a:lnTo>
                    <a:pt x="177" y="1044"/>
                  </a:lnTo>
                  <a:lnTo>
                    <a:pt x="183" y="1041"/>
                  </a:lnTo>
                  <a:lnTo>
                    <a:pt x="189" y="1033"/>
                  </a:lnTo>
                  <a:lnTo>
                    <a:pt x="194" y="1024"/>
                  </a:lnTo>
                  <a:lnTo>
                    <a:pt x="197" y="1015"/>
                  </a:lnTo>
                  <a:lnTo>
                    <a:pt x="199" y="1006"/>
                  </a:lnTo>
                  <a:lnTo>
                    <a:pt x="199" y="996"/>
                  </a:lnTo>
                  <a:lnTo>
                    <a:pt x="200" y="984"/>
                  </a:lnTo>
                  <a:lnTo>
                    <a:pt x="201" y="970"/>
                  </a:lnTo>
                  <a:lnTo>
                    <a:pt x="204" y="956"/>
                  </a:lnTo>
                  <a:lnTo>
                    <a:pt x="209" y="943"/>
                  </a:lnTo>
                  <a:lnTo>
                    <a:pt x="213" y="933"/>
                  </a:lnTo>
                  <a:lnTo>
                    <a:pt x="216" y="922"/>
                  </a:lnTo>
                  <a:lnTo>
                    <a:pt x="219" y="911"/>
                  </a:lnTo>
                  <a:lnTo>
                    <a:pt x="222" y="898"/>
                  </a:lnTo>
                  <a:lnTo>
                    <a:pt x="226" y="886"/>
                  </a:lnTo>
                  <a:lnTo>
                    <a:pt x="233" y="876"/>
                  </a:lnTo>
                  <a:lnTo>
                    <a:pt x="239" y="866"/>
                  </a:lnTo>
                  <a:lnTo>
                    <a:pt x="244" y="857"/>
                  </a:lnTo>
                  <a:lnTo>
                    <a:pt x="245" y="852"/>
                  </a:lnTo>
                  <a:lnTo>
                    <a:pt x="246" y="847"/>
                  </a:lnTo>
                  <a:lnTo>
                    <a:pt x="246" y="842"/>
                  </a:lnTo>
                  <a:lnTo>
                    <a:pt x="245" y="836"/>
                  </a:lnTo>
                  <a:lnTo>
                    <a:pt x="243" y="827"/>
                  </a:lnTo>
                  <a:lnTo>
                    <a:pt x="240" y="819"/>
                  </a:lnTo>
                  <a:lnTo>
                    <a:pt x="238" y="811"/>
                  </a:lnTo>
                  <a:lnTo>
                    <a:pt x="237" y="806"/>
                  </a:lnTo>
                  <a:lnTo>
                    <a:pt x="238" y="803"/>
                  </a:lnTo>
                  <a:lnTo>
                    <a:pt x="239" y="801"/>
                  </a:lnTo>
                  <a:lnTo>
                    <a:pt x="240" y="798"/>
                  </a:lnTo>
                  <a:lnTo>
                    <a:pt x="243" y="797"/>
                  </a:lnTo>
                  <a:lnTo>
                    <a:pt x="251" y="792"/>
                  </a:lnTo>
                  <a:lnTo>
                    <a:pt x="262" y="787"/>
                  </a:lnTo>
                  <a:lnTo>
                    <a:pt x="271" y="781"/>
                  </a:lnTo>
                  <a:lnTo>
                    <a:pt x="278" y="773"/>
                  </a:lnTo>
                  <a:lnTo>
                    <a:pt x="283" y="767"/>
                  </a:lnTo>
                  <a:lnTo>
                    <a:pt x="287" y="758"/>
                  </a:lnTo>
                  <a:lnTo>
                    <a:pt x="288" y="748"/>
                  </a:lnTo>
                  <a:lnTo>
                    <a:pt x="289" y="738"/>
                  </a:lnTo>
                  <a:lnTo>
                    <a:pt x="290" y="727"/>
                  </a:lnTo>
                  <a:lnTo>
                    <a:pt x="291" y="715"/>
                  </a:lnTo>
                  <a:lnTo>
                    <a:pt x="295" y="703"/>
                  </a:lnTo>
                  <a:lnTo>
                    <a:pt x="300" y="691"/>
                  </a:lnTo>
                  <a:lnTo>
                    <a:pt x="302" y="687"/>
                  </a:lnTo>
                  <a:lnTo>
                    <a:pt x="306" y="683"/>
                  </a:lnTo>
                  <a:lnTo>
                    <a:pt x="309" y="681"/>
                  </a:lnTo>
                  <a:lnTo>
                    <a:pt x="313" y="680"/>
                  </a:lnTo>
                  <a:lnTo>
                    <a:pt x="320" y="677"/>
                  </a:lnTo>
                  <a:lnTo>
                    <a:pt x="326" y="674"/>
                  </a:lnTo>
                  <a:lnTo>
                    <a:pt x="328" y="671"/>
                  </a:lnTo>
                  <a:lnTo>
                    <a:pt x="329" y="669"/>
                  </a:lnTo>
                  <a:lnTo>
                    <a:pt x="329" y="665"/>
                  </a:lnTo>
                  <a:lnTo>
                    <a:pt x="329" y="662"/>
                  </a:lnTo>
                  <a:lnTo>
                    <a:pt x="326" y="653"/>
                  </a:lnTo>
                  <a:lnTo>
                    <a:pt x="321" y="646"/>
                  </a:lnTo>
                  <a:lnTo>
                    <a:pt x="316" y="641"/>
                  </a:lnTo>
                  <a:lnTo>
                    <a:pt x="311" y="639"/>
                  </a:lnTo>
                  <a:lnTo>
                    <a:pt x="306" y="638"/>
                  </a:lnTo>
                  <a:lnTo>
                    <a:pt x="297" y="638"/>
                  </a:lnTo>
                  <a:lnTo>
                    <a:pt x="288" y="639"/>
                  </a:lnTo>
                  <a:lnTo>
                    <a:pt x="278" y="640"/>
                  </a:lnTo>
                  <a:lnTo>
                    <a:pt x="273" y="639"/>
                  </a:lnTo>
                  <a:lnTo>
                    <a:pt x="270" y="639"/>
                  </a:lnTo>
                  <a:lnTo>
                    <a:pt x="267" y="638"/>
                  </a:lnTo>
                  <a:lnTo>
                    <a:pt x="265" y="636"/>
                  </a:lnTo>
                  <a:lnTo>
                    <a:pt x="264" y="632"/>
                  </a:lnTo>
                  <a:lnTo>
                    <a:pt x="264" y="628"/>
                  </a:lnTo>
                  <a:lnTo>
                    <a:pt x="266" y="626"/>
                  </a:lnTo>
                  <a:lnTo>
                    <a:pt x="267" y="625"/>
                  </a:lnTo>
                  <a:lnTo>
                    <a:pt x="273" y="620"/>
                  </a:lnTo>
                  <a:lnTo>
                    <a:pt x="279" y="615"/>
                  </a:lnTo>
                  <a:lnTo>
                    <a:pt x="292" y="613"/>
                  </a:lnTo>
                  <a:lnTo>
                    <a:pt x="307" y="612"/>
                  </a:lnTo>
                  <a:lnTo>
                    <a:pt x="322" y="612"/>
                  </a:lnTo>
                  <a:lnTo>
                    <a:pt x="336" y="612"/>
                  </a:lnTo>
                  <a:lnTo>
                    <a:pt x="342" y="612"/>
                  </a:lnTo>
                  <a:lnTo>
                    <a:pt x="347" y="612"/>
                  </a:lnTo>
                  <a:lnTo>
                    <a:pt x="351" y="611"/>
                  </a:lnTo>
                  <a:lnTo>
                    <a:pt x="353" y="609"/>
                  </a:lnTo>
                  <a:lnTo>
                    <a:pt x="355" y="605"/>
                  </a:lnTo>
                  <a:lnTo>
                    <a:pt x="358" y="596"/>
                  </a:lnTo>
                  <a:lnTo>
                    <a:pt x="360" y="589"/>
                  </a:lnTo>
                  <a:lnTo>
                    <a:pt x="363" y="584"/>
                  </a:lnTo>
                  <a:lnTo>
                    <a:pt x="367" y="581"/>
                  </a:lnTo>
                  <a:lnTo>
                    <a:pt x="373" y="577"/>
                  </a:lnTo>
                  <a:lnTo>
                    <a:pt x="376" y="575"/>
                  </a:lnTo>
                  <a:lnTo>
                    <a:pt x="378" y="573"/>
                  </a:lnTo>
                  <a:lnTo>
                    <a:pt x="380" y="570"/>
                  </a:lnTo>
                  <a:lnTo>
                    <a:pt x="382" y="567"/>
                  </a:lnTo>
                  <a:lnTo>
                    <a:pt x="383" y="561"/>
                  </a:lnTo>
                  <a:lnTo>
                    <a:pt x="383" y="554"/>
                  </a:lnTo>
                  <a:lnTo>
                    <a:pt x="380" y="542"/>
                  </a:lnTo>
                  <a:lnTo>
                    <a:pt x="379" y="535"/>
                  </a:lnTo>
                  <a:lnTo>
                    <a:pt x="379" y="530"/>
                  </a:lnTo>
                  <a:lnTo>
                    <a:pt x="377" y="524"/>
                  </a:lnTo>
                  <a:lnTo>
                    <a:pt x="377" y="520"/>
                  </a:lnTo>
                  <a:lnTo>
                    <a:pt x="377" y="518"/>
                  </a:lnTo>
                  <a:lnTo>
                    <a:pt x="378" y="516"/>
                  </a:lnTo>
                  <a:lnTo>
                    <a:pt x="380" y="513"/>
                  </a:lnTo>
                  <a:lnTo>
                    <a:pt x="385" y="513"/>
                  </a:lnTo>
                  <a:lnTo>
                    <a:pt x="392" y="513"/>
                  </a:lnTo>
                  <a:lnTo>
                    <a:pt x="401" y="514"/>
                  </a:lnTo>
                  <a:lnTo>
                    <a:pt x="410" y="517"/>
                  </a:lnTo>
                  <a:lnTo>
                    <a:pt x="432" y="521"/>
                  </a:lnTo>
                  <a:lnTo>
                    <a:pt x="452" y="526"/>
                  </a:lnTo>
                  <a:lnTo>
                    <a:pt x="462" y="526"/>
                  </a:lnTo>
                  <a:lnTo>
                    <a:pt x="474" y="525"/>
                  </a:lnTo>
                  <a:lnTo>
                    <a:pt x="480" y="525"/>
                  </a:lnTo>
                  <a:lnTo>
                    <a:pt x="486" y="525"/>
                  </a:lnTo>
                  <a:lnTo>
                    <a:pt x="492" y="526"/>
                  </a:lnTo>
                  <a:lnTo>
                    <a:pt x="497" y="529"/>
                  </a:lnTo>
                  <a:lnTo>
                    <a:pt x="504" y="529"/>
                  </a:lnTo>
                  <a:lnTo>
                    <a:pt x="514" y="527"/>
                  </a:lnTo>
                  <a:lnTo>
                    <a:pt x="524" y="525"/>
                  </a:lnTo>
                  <a:lnTo>
                    <a:pt x="531" y="524"/>
                  </a:lnTo>
                  <a:lnTo>
                    <a:pt x="536" y="524"/>
                  </a:lnTo>
                  <a:lnTo>
                    <a:pt x="541" y="521"/>
                  </a:lnTo>
                  <a:lnTo>
                    <a:pt x="546" y="520"/>
                  </a:lnTo>
                  <a:lnTo>
                    <a:pt x="549" y="517"/>
                  </a:lnTo>
                  <a:lnTo>
                    <a:pt x="552" y="513"/>
                  </a:lnTo>
                  <a:lnTo>
                    <a:pt x="555" y="510"/>
                  </a:lnTo>
                  <a:lnTo>
                    <a:pt x="556" y="505"/>
                  </a:lnTo>
                  <a:lnTo>
                    <a:pt x="558" y="500"/>
                  </a:lnTo>
                  <a:lnTo>
                    <a:pt x="560" y="488"/>
                  </a:lnTo>
                  <a:lnTo>
                    <a:pt x="565" y="477"/>
                  </a:lnTo>
                  <a:lnTo>
                    <a:pt x="568" y="469"/>
                  </a:lnTo>
                  <a:lnTo>
                    <a:pt x="571" y="462"/>
                  </a:lnTo>
                  <a:lnTo>
                    <a:pt x="573" y="450"/>
                  </a:lnTo>
                  <a:lnTo>
                    <a:pt x="578" y="437"/>
                  </a:lnTo>
                  <a:lnTo>
                    <a:pt x="581" y="425"/>
                  </a:lnTo>
                  <a:lnTo>
                    <a:pt x="586" y="413"/>
                  </a:lnTo>
                  <a:lnTo>
                    <a:pt x="596" y="388"/>
                  </a:lnTo>
                  <a:lnTo>
                    <a:pt x="610" y="355"/>
                  </a:lnTo>
                  <a:lnTo>
                    <a:pt x="625" y="322"/>
                  </a:lnTo>
                  <a:lnTo>
                    <a:pt x="637" y="294"/>
                  </a:lnTo>
                  <a:lnTo>
                    <a:pt x="646" y="271"/>
                  </a:lnTo>
                  <a:lnTo>
                    <a:pt x="655" y="247"/>
                  </a:lnTo>
                  <a:lnTo>
                    <a:pt x="661" y="237"/>
                  </a:lnTo>
                  <a:lnTo>
                    <a:pt x="668" y="229"/>
                  </a:lnTo>
                  <a:lnTo>
                    <a:pt x="673" y="225"/>
                  </a:lnTo>
                  <a:lnTo>
                    <a:pt x="676" y="223"/>
                  </a:lnTo>
                  <a:lnTo>
                    <a:pt x="682" y="221"/>
                  </a:lnTo>
                  <a:lnTo>
                    <a:pt x="688" y="220"/>
                  </a:lnTo>
                  <a:lnTo>
                    <a:pt x="694" y="220"/>
                  </a:lnTo>
                  <a:lnTo>
                    <a:pt x="700" y="221"/>
                  </a:lnTo>
                  <a:lnTo>
                    <a:pt x="706" y="222"/>
                  </a:lnTo>
                  <a:lnTo>
                    <a:pt x="713" y="224"/>
                  </a:lnTo>
                  <a:lnTo>
                    <a:pt x="725" y="230"/>
                  </a:lnTo>
                  <a:lnTo>
                    <a:pt x="737" y="237"/>
                  </a:lnTo>
                  <a:lnTo>
                    <a:pt x="758" y="254"/>
                  </a:lnTo>
                  <a:lnTo>
                    <a:pt x="775" y="268"/>
                  </a:lnTo>
                  <a:lnTo>
                    <a:pt x="779" y="271"/>
                  </a:lnTo>
                  <a:lnTo>
                    <a:pt x="782" y="273"/>
                  </a:lnTo>
                  <a:lnTo>
                    <a:pt x="787" y="274"/>
                  </a:lnTo>
                  <a:lnTo>
                    <a:pt x="792" y="274"/>
                  </a:lnTo>
                  <a:lnTo>
                    <a:pt x="801" y="274"/>
                  </a:lnTo>
                  <a:lnTo>
                    <a:pt x="811" y="272"/>
                  </a:lnTo>
                  <a:lnTo>
                    <a:pt x="820" y="268"/>
                  </a:lnTo>
                  <a:lnTo>
                    <a:pt x="829" y="262"/>
                  </a:lnTo>
                  <a:lnTo>
                    <a:pt x="836" y="255"/>
                  </a:lnTo>
                  <a:lnTo>
                    <a:pt x="840" y="248"/>
                  </a:lnTo>
                  <a:lnTo>
                    <a:pt x="846" y="229"/>
                  </a:lnTo>
                  <a:lnTo>
                    <a:pt x="856" y="210"/>
                  </a:lnTo>
                  <a:lnTo>
                    <a:pt x="858" y="205"/>
                  </a:lnTo>
                  <a:lnTo>
                    <a:pt x="862" y="201"/>
                  </a:lnTo>
                  <a:lnTo>
                    <a:pt x="867" y="196"/>
                  </a:lnTo>
                  <a:lnTo>
                    <a:pt x="871" y="192"/>
                  </a:lnTo>
                  <a:lnTo>
                    <a:pt x="877" y="189"/>
                  </a:lnTo>
                  <a:lnTo>
                    <a:pt x="884" y="185"/>
                  </a:lnTo>
                  <a:lnTo>
                    <a:pt x="893" y="183"/>
                  </a:lnTo>
                  <a:lnTo>
                    <a:pt x="901" y="180"/>
                  </a:lnTo>
                  <a:lnTo>
                    <a:pt x="919" y="178"/>
                  </a:lnTo>
                  <a:lnTo>
                    <a:pt x="932" y="177"/>
                  </a:lnTo>
                  <a:lnTo>
                    <a:pt x="944" y="177"/>
                  </a:lnTo>
                  <a:lnTo>
                    <a:pt x="953" y="178"/>
                  </a:lnTo>
                  <a:lnTo>
                    <a:pt x="974" y="180"/>
                  </a:lnTo>
                  <a:lnTo>
                    <a:pt x="1000" y="183"/>
                  </a:lnTo>
                  <a:lnTo>
                    <a:pt x="1019" y="184"/>
                  </a:lnTo>
                  <a:lnTo>
                    <a:pt x="1038" y="185"/>
                  </a:lnTo>
                  <a:lnTo>
                    <a:pt x="1047" y="185"/>
                  </a:lnTo>
                  <a:lnTo>
                    <a:pt x="1056" y="185"/>
                  </a:lnTo>
                  <a:lnTo>
                    <a:pt x="1064" y="184"/>
                  </a:lnTo>
                  <a:lnTo>
                    <a:pt x="1071" y="183"/>
                  </a:lnTo>
                  <a:lnTo>
                    <a:pt x="1084" y="174"/>
                  </a:lnTo>
                  <a:lnTo>
                    <a:pt x="1096" y="164"/>
                  </a:lnTo>
                  <a:lnTo>
                    <a:pt x="1100" y="160"/>
                  </a:lnTo>
                  <a:lnTo>
                    <a:pt x="1104" y="155"/>
                  </a:lnTo>
                  <a:lnTo>
                    <a:pt x="1108" y="148"/>
                  </a:lnTo>
                  <a:lnTo>
                    <a:pt x="1112" y="140"/>
                  </a:lnTo>
                  <a:lnTo>
                    <a:pt x="1116" y="133"/>
                  </a:lnTo>
                  <a:lnTo>
                    <a:pt x="1121" y="126"/>
                  </a:lnTo>
                  <a:lnTo>
                    <a:pt x="1125" y="120"/>
                  </a:lnTo>
                  <a:lnTo>
                    <a:pt x="1129" y="117"/>
                  </a:lnTo>
                  <a:lnTo>
                    <a:pt x="1145" y="116"/>
                  </a:lnTo>
                  <a:lnTo>
                    <a:pt x="1161" y="117"/>
                  </a:lnTo>
                  <a:lnTo>
                    <a:pt x="1170" y="116"/>
                  </a:lnTo>
                  <a:lnTo>
                    <a:pt x="1178" y="114"/>
                  </a:lnTo>
                  <a:lnTo>
                    <a:pt x="1185" y="108"/>
                  </a:lnTo>
                  <a:lnTo>
                    <a:pt x="1191" y="102"/>
                  </a:lnTo>
                  <a:lnTo>
                    <a:pt x="1203" y="89"/>
                  </a:lnTo>
                  <a:lnTo>
                    <a:pt x="1213" y="72"/>
                  </a:lnTo>
                  <a:lnTo>
                    <a:pt x="1218" y="60"/>
                  </a:lnTo>
                  <a:lnTo>
                    <a:pt x="1222" y="48"/>
                  </a:lnTo>
                  <a:lnTo>
                    <a:pt x="1226" y="37"/>
                  </a:lnTo>
                  <a:lnTo>
                    <a:pt x="1229" y="25"/>
                  </a:lnTo>
                  <a:lnTo>
                    <a:pt x="1232" y="15"/>
                  </a:lnTo>
                  <a:lnTo>
                    <a:pt x="1235" y="8"/>
                  </a:lnTo>
                  <a:lnTo>
                    <a:pt x="1238" y="4"/>
                  </a:lnTo>
                  <a:lnTo>
                    <a:pt x="1239" y="1"/>
                  </a:lnTo>
                  <a:lnTo>
                    <a:pt x="1240" y="0"/>
                  </a:lnTo>
                  <a:lnTo>
                    <a:pt x="1241" y="1"/>
                  </a:lnTo>
                  <a:lnTo>
                    <a:pt x="1243" y="8"/>
                  </a:lnTo>
                  <a:lnTo>
                    <a:pt x="1251" y="22"/>
                  </a:lnTo>
                  <a:lnTo>
                    <a:pt x="1259" y="35"/>
                  </a:lnTo>
                  <a:lnTo>
                    <a:pt x="1268" y="45"/>
                  </a:lnTo>
                  <a:lnTo>
                    <a:pt x="1277" y="54"/>
                  </a:lnTo>
                  <a:lnTo>
                    <a:pt x="1284" y="65"/>
                  </a:lnTo>
                  <a:lnTo>
                    <a:pt x="1287" y="71"/>
                  </a:lnTo>
                  <a:lnTo>
                    <a:pt x="1290" y="78"/>
                  </a:lnTo>
                  <a:lnTo>
                    <a:pt x="1292" y="85"/>
                  </a:lnTo>
                  <a:lnTo>
                    <a:pt x="1293" y="92"/>
                  </a:lnTo>
                  <a:lnTo>
                    <a:pt x="1296" y="110"/>
                  </a:lnTo>
                  <a:lnTo>
                    <a:pt x="1298" y="127"/>
                  </a:lnTo>
                  <a:lnTo>
                    <a:pt x="1299" y="135"/>
                  </a:lnTo>
                  <a:lnTo>
                    <a:pt x="1302" y="142"/>
                  </a:lnTo>
                  <a:lnTo>
                    <a:pt x="1303" y="148"/>
                  </a:lnTo>
                  <a:lnTo>
                    <a:pt x="1306" y="153"/>
                  </a:lnTo>
                  <a:lnTo>
                    <a:pt x="1310" y="157"/>
                  </a:lnTo>
                  <a:lnTo>
                    <a:pt x="1314" y="160"/>
                  </a:lnTo>
                  <a:lnTo>
                    <a:pt x="1320" y="162"/>
                  </a:lnTo>
                  <a:lnTo>
                    <a:pt x="1325" y="165"/>
                  </a:lnTo>
                  <a:lnTo>
                    <a:pt x="1331" y="166"/>
                  </a:lnTo>
                  <a:lnTo>
                    <a:pt x="1337" y="167"/>
                  </a:lnTo>
                  <a:lnTo>
                    <a:pt x="1342" y="167"/>
                  </a:lnTo>
                  <a:lnTo>
                    <a:pt x="1347" y="166"/>
                  </a:lnTo>
                  <a:lnTo>
                    <a:pt x="1355" y="164"/>
                  </a:lnTo>
                  <a:lnTo>
                    <a:pt x="1364" y="161"/>
                  </a:lnTo>
                  <a:lnTo>
                    <a:pt x="1368" y="161"/>
                  </a:lnTo>
                  <a:lnTo>
                    <a:pt x="1372" y="161"/>
                  </a:lnTo>
                  <a:lnTo>
                    <a:pt x="1374" y="162"/>
                  </a:lnTo>
                  <a:lnTo>
                    <a:pt x="1377" y="165"/>
                  </a:lnTo>
                  <a:lnTo>
                    <a:pt x="1379" y="167"/>
                  </a:lnTo>
                  <a:lnTo>
                    <a:pt x="1380" y="171"/>
                  </a:lnTo>
                  <a:lnTo>
                    <a:pt x="1380" y="174"/>
                  </a:lnTo>
                  <a:lnTo>
                    <a:pt x="1380" y="178"/>
                  </a:lnTo>
                  <a:lnTo>
                    <a:pt x="1378" y="185"/>
                  </a:lnTo>
                  <a:lnTo>
                    <a:pt x="1372" y="193"/>
                  </a:lnTo>
                  <a:lnTo>
                    <a:pt x="1368" y="198"/>
                  </a:lnTo>
                  <a:lnTo>
                    <a:pt x="1364" y="202"/>
                  </a:lnTo>
                  <a:lnTo>
                    <a:pt x="1358" y="205"/>
                  </a:lnTo>
                  <a:lnTo>
                    <a:pt x="1352" y="208"/>
                  </a:lnTo>
                  <a:lnTo>
                    <a:pt x="1336" y="212"/>
                  </a:lnTo>
                  <a:lnTo>
                    <a:pt x="1318" y="216"/>
                  </a:lnTo>
                  <a:lnTo>
                    <a:pt x="1303" y="220"/>
                  </a:lnTo>
                  <a:lnTo>
                    <a:pt x="1292" y="222"/>
                  </a:lnTo>
                  <a:lnTo>
                    <a:pt x="1284" y="227"/>
                  </a:lnTo>
                  <a:lnTo>
                    <a:pt x="1277" y="233"/>
                  </a:lnTo>
                  <a:lnTo>
                    <a:pt x="1268" y="239"/>
                  </a:lnTo>
                  <a:lnTo>
                    <a:pt x="1261" y="241"/>
                  </a:lnTo>
                  <a:lnTo>
                    <a:pt x="1254" y="242"/>
                  </a:lnTo>
                  <a:lnTo>
                    <a:pt x="1243" y="243"/>
                  </a:lnTo>
                  <a:lnTo>
                    <a:pt x="1239" y="245"/>
                  </a:lnTo>
                  <a:lnTo>
                    <a:pt x="1236" y="248"/>
                  </a:lnTo>
                  <a:lnTo>
                    <a:pt x="1235" y="252"/>
                  </a:lnTo>
                  <a:lnTo>
                    <a:pt x="1236" y="256"/>
                  </a:lnTo>
                  <a:lnTo>
                    <a:pt x="1238" y="268"/>
                  </a:lnTo>
                  <a:lnTo>
                    <a:pt x="1240" y="278"/>
                  </a:lnTo>
                  <a:lnTo>
                    <a:pt x="1240" y="283"/>
                  </a:lnTo>
                  <a:lnTo>
                    <a:pt x="1239" y="286"/>
                  </a:lnTo>
                  <a:lnTo>
                    <a:pt x="1236" y="290"/>
                  </a:lnTo>
                  <a:lnTo>
                    <a:pt x="1234" y="291"/>
                  </a:lnTo>
                  <a:lnTo>
                    <a:pt x="1230" y="292"/>
                  </a:lnTo>
                  <a:lnTo>
                    <a:pt x="1227" y="292"/>
                  </a:lnTo>
                  <a:lnTo>
                    <a:pt x="1223" y="291"/>
                  </a:lnTo>
                  <a:lnTo>
                    <a:pt x="1220" y="288"/>
                  </a:lnTo>
                  <a:lnTo>
                    <a:pt x="1214" y="284"/>
                  </a:lnTo>
                  <a:lnTo>
                    <a:pt x="1209" y="283"/>
                  </a:lnTo>
                  <a:lnTo>
                    <a:pt x="1208" y="283"/>
                  </a:lnTo>
                  <a:lnTo>
                    <a:pt x="1207" y="284"/>
                  </a:lnTo>
                  <a:lnTo>
                    <a:pt x="1205" y="286"/>
                  </a:lnTo>
                  <a:lnTo>
                    <a:pt x="1204" y="290"/>
                  </a:lnTo>
                  <a:lnTo>
                    <a:pt x="1204" y="296"/>
                  </a:lnTo>
                  <a:lnTo>
                    <a:pt x="1203" y="303"/>
                  </a:lnTo>
                  <a:lnTo>
                    <a:pt x="1203" y="306"/>
                  </a:lnTo>
                  <a:lnTo>
                    <a:pt x="1202" y="310"/>
                  </a:lnTo>
                  <a:lnTo>
                    <a:pt x="1199" y="313"/>
                  </a:lnTo>
                  <a:lnTo>
                    <a:pt x="1197" y="317"/>
                  </a:lnTo>
                  <a:lnTo>
                    <a:pt x="1194" y="321"/>
                  </a:lnTo>
                  <a:lnTo>
                    <a:pt x="1192" y="323"/>
                  </a:lnTo>
                  <a:lnTo>
                    <a:pt x="1192" y="327"/>
                  </a:lnTo>
                  <a:lnTo>
                    <a:pt x="1194" y="329"/>
                  </a:lnTo>
                  <a:lnTo>
                    <a:pt x="1195" y="330"/>
                  </a:lnTo>
                  <a:lnTo>
                    <a:pt x="1197" y="331"/>
                  </a:lnTo>
                  <a:lnTo>
                    <a:pt x="1201" y="332"/>
                  </a:lnTo>
                  <a:lnTo>
                    <a:pt x="1205" y="332"/>
                  </a:lnTo>
                  <a:lnTo>
                    <a:pt x="1214" y="331"/>
                  </a:lnTo>
                  <a:lnTo>
                    <a:pt x="1218" y="334"/>
                  </a:lnTo>
                  <a:lnTo>
                    <a:pt x="1221" y="337"/>
                  </a:lnTo>
                  <a:lnTo>
                    <a:pt x="1224" y="344"/>
                  </a:lnTo>
                  <a:lnTo>
                    <a:pt x="1227" y="348"/>
                  </a:lnTo>
                  <a:lnTo>
                    <a:pt x="1229" y="353"/>
                  </a:lnTo>
                  <a:lnTo>
                    <a:pt x="1233" y="357"/>
                  </a:lnTo>
                  <a:lnTo>
                    <a:pt x="1238" y="361"/>
                  </a:lnTo>
                  <a:lnTo>
                    <a:pt x="1249" y="368"/>
                  </a:lnTo>
                  <a:lnTo>
                    <a:pt x="1262" y="375"/>
                  </a:lnTo>
                  <a:lnTo>
                    <a:pt x="1278" y="380"/>
                  </a:lnTo>
                  <a:lnTo>
                    <a:pt x="1292" y="384"/>
                  </a:lnTo>
                  <a:lnTo>
                    <a:pt x="1304" y="384"/>
                  </a:lnTo>
                  <a:lnTo>
                    <a:pt x="1315" y="382"/>
                  </a:lnTo>
                  <a:lnTo>
                    <a:pt x="1324" y="381"/>
                  </a:lnTo>
                  <a:lnTo>
                    <a:pt x="1334" y="382"/>
                  </a:lnTo>
                  <a:lnTo>
                    <a:pt x="1339" y="382"/>
                  </a:lnTo>
                  <a:lnTo>
                    <a:pt x="1343" y="385"/>
                  </a:lnTo>
                  <a:lnTo>
                    <a:pt x="1346" y="387"/>
                  </a:lnTo>
                  <a:lnTo>
                    <a:pt x="1349" y="391"/>
                  </a:lnTo>
                  <a:lnTo>
                    <a:pt x="1350" y="397"/>
                  </a:lnTo>
                  <a:lnTo>
                    <a:pt x="1352" y="404"/>
                  </a:lnTo>
                  <a:lnTo>
                    <a:pt x="1353" y="412"/>
                  </a:lnTo>
                  <a:lnTo>
                    <a:pt x="1353" y="420"/>
                  </a:lnTo>
                  <a:lnTo>
                    <a:pt x="1353" y="438"/>
                  </a:lnTo>
                  <a:lnTo>
                    <a:pt x="1352" y="456"/>
                  </a:lnTo>
                  <a:lnTo>
                    <a:pt x="1352" y="463"/>
                  </a:lnTo>
                  <a:lnTo>
                    <a:pt x="1353" y="469"/>
                  </a:lnTo>
                  <a:lnTo>
                    <a:pt x="1355" y="474"/>
                  </a:lnTo>
                  <a:lnTo>
                    <a:pt x="1359" y="479"/>
                  </a:lnTo>
                  <a:lnTo>
                    <a:pt x="1367" y="486"/>
                  </a:lnTo>
                  <a:lnTo>
                    <a:pt x="1377" y="493"/>
                  </a:lnTo>
                  <a:lnTo>
                    <a:pt x="1381" y="498"/>
                  </a:lnTo>
                  <a:lnTo>
                    <a:pt x="1386" y="501"/>
                  </a:lnTo>
                  <a:lnTo>
                    <a:pt x="1388" y="506"/>
                  </a:lnTo>
                  <a:lnTo>
                    <a:pt x="1391" y="510"/>
                  </a:lnTo>
                  <a:lnTo>
                    <a:pt x="1394" y="520"/>
                  </a:lnTo>
                  <a:lnTo>
                    <a:pt x="1396" y="533"/>
                  </a:lnTo>
                  <a:lnTo>
                    <a:pt x="1396" y="540"/>
                  </a:lnTo>
                  <a:lnTo>
                    <a:pt x="1394" y="546"/>
                  </a:lnTo>
                  <a:lnTo>
                    <a:pt x="1393" y="551"/>
                  </a:lnTo>
                  <a:lnTo>
                    <a:pt x="1391" y="556"/>
                  </a:lnTo>
                  <a:lnTo>
                    <a:pt x="1387" y="564"/>
                  </a:lnTo>
                  <a:lnTo>
                    <a:pt x="1383" y="576"/>
                  </a:lnTo>
                  <a:lnTo>
                    <a:pt x="1379" y="589"/>
                  </a:lnTo>
                  <a:lnTo>
                    <a:pt x="1379" y="602"/>
                  </a:lnTo>
                  <a:lnTo>
                    <a:pt x="1378" y="613"/>
                  </a:lnTo>
                  <a:lnTo>
                    <a:pt x="1377" y="624"/>
                  </a:lnTo>
                  <a:lnTo>
                    <a:pt x="1375" y="632"/>
                  </a:lnTo>
                  <a:lnTo>
                    <a:pt x="1374" y="643"/>
                  </a:lnTo>
                  <a:lnTo>
                    <a:pt x="1377" y="653"/>
                  </a:lnTo>
                  <a:lnTo>
                    <a:pt x="1380" y="665"/>
                  </a:lnTo>
                  <a:lnTo>
                    <a:pt x="1381" y="670"/>
                  </a:lnTo>
                  <a:lnTo>
                    <a:pt x="1383" y="675"/>
                  </a:lnTo>
                  <a:lnTo>
                    <a:pt x="1383" y="678"/>
                  </a:lnTo>
                  <a:lnTo>
                    <a:pt x="1383" y="681"/>
                  </a:lnTo>
                  <a:lnTo>
                    <a:pt x="1380" y="683"/>
                  </a:lnTo>
                  <a:lnTo>
                    <a:pt x="1379" y="685"/>
                  </a:lnTo>
                  <a:lnTo>
                    <a:pt x="1375" y="687"/>
                  </a:lnTo>
                  <a:lnTo>
                    <a:pt x="1372" y="687"/>
                  </a:lnTo>
                  <a:lnTo>
                    <a:pt x="1365" y="689"/>
                  </a:lnTo>
                  <a:lnTo>
                    <a:pt x="1359" y="694"/>
                  </a:lnTo>
                  <a:lnTo>
                    <a:pt x="1356" y="696"/>
                  </a:lnTo>
                  <a:lnTo>
                    <a:pt x="1354" y="699"/>
                  </a:lnTo>
                  <a:lnTo>
                    <a:pt x="1352" y="702"/>
                  </a:lnTo>
                  <a:lnTo>
                    <a:pt x="1352" y="707"/>
                  </a:lnTo>
                  <a:lnTo>
                    <a:pt x="1349" y="713"/>
                  </a:lnTo>
                  <a:lnTo>
                    <a:pt x="1347" y="718"/>
                  </a:lnTo>
                  <a:lnTo>
                    <a:pt x="1345" y="719"/>
                  </a:lnTo>
                  <a:lnTo>
                    <a:pt x="1341" y="720"/>
                  </a:lnTo>
                  <a:lnTo>
                    <a:pt x="1337" y="720"/>
                  </a:lnTo>
                  <a:lnTo>
                    <a:pt x="1331" y="720"/>
                  </a:lnTo>
                  <a:lnTo>
                    <a:pt x="1327" y="720"/>
                  </a:lnTo>
                  <a:lnTo>
                    <a:pt x="1323" y="722"/>
                  </a:lnTo>
                  <a:lnTo>
                    <a:pt x="1320" y="726"/>
                  </a:lnTo>
                  <a:lnTo>
                    <a:pt x="1317" y="731"/>
                  </a:lnTo>
                  <a:lnTo>
                    <a:pt x="1314" y="735"/>
                  </a:lnTo>
                  <a:lnTo>
                    <a:pt x="1310" y="740"/>
                  </a:lnTo>
                  <a:lnTo>
                    <a:pt x="1305" y="744"/>
                  </a:lnTo>
                  <a:lnTo>
                    <a:pt x="1299" y="747"/>
                  </a:lnTo>
                  <a:lnTo>
                    <a:pt x="1293" y="750"/>
                  </a:lnTo>
                  <a:lnTo>
                    <a:pt x="1286" y="751"/>
                  </a:lnTo>
                  <a:lnTo>
                    <a:pt x="1280" y="750"/>
                  </a:lnTo>
                  <a:lnTo>
                    <a:pt x="1273" y="747"/>
                  </a:lnTo>
                  <a:lnTo>
                    <a:pt x="1267" y="745"/>
                  </a:lnTo>
                  <a:lnTo>
                    <a:pt x="1262" y="741"/>
                  </a:lnTo>
                  <a:lnTo>
                    <a:pt x="1258" y="737"/>
                  </a:lnTo>
                  <a:lnTo>
                    <a:pt x="1254" y="732"/>
                  </a:lnTo>
                  <a:lnTo>
                    <a:pt x="1251" y="727"/>
                  </a:lnTo>
                  <a:lnTo>
                    <a:pt x="1247" y="722"/>
                  </a:lnTo>
                  <a:lnTo>
                    <a:pt x="1243" y="720"/>
                  </a:lnTo>
                  <a:lnTo>
                    <a:pt x="1239" y="718"/>
                  </a:lnTo>
                  <a:lnTo>
                    <a:pt x="1234" y="715"/>
                  </a:lnTo>
                  <a:lnTo>
                    <a:pt x="1229" y="715"/>
                  </a:lnTo>
                  <a:lnTo>
                    <a:pt x="1224" y="716"/>
                  </a:lnTo>
                  <a:lnTo>
                    <a:pt x="1220" y="719"/>
                  </a:lnTo>
                  <a:lnTo>
                    <a:pt x="1208" y="728"/>
                  </a:lnTo>
                  <a:lnTo>
                    <a:pt x="1194" y="741"/>
                  </a:lnTo>
                  <a:lnTo>
                    <a:pt x="1178" y="757"/>
                  </a:lnTo>
                  <a:lnTo>
                    <a:pt x="1164" y="770"/>
                  </a:lnTo>
                  <a:lnTo>
                    <a:pt x="1159" y="776"/>
                  </a:lnTo>
                  <a:lnTo>
                    <a:pt x="1155" y="782"/>
                  </a:lnTo>
                  <a:lnTo>
                    <a:pt x="1153" y="789"/>
                  </a:lnTo>
                  <a:lnTo>
                    <a:pt x="1152" y="796"/>
                  </a:lnTo>
                  <a:lnTo>
                    <a:pt x="1152" y="803"/>
                  </a:lnTo>
                  <a:lnTo>
                    <a:pt x="1153" y="809"/>
                  </a:lnTo>
                  <a:lnTo>
                    <a:pt x="1155" y="815"/>
                  </a:lnTo>
                  <a:lnTo>
                    <a:pt x="1158" y="819"/>
                  </a:lnTo>
                  <a:lnTo>
                    <a:pt x="1164" y="826"/>
                  </a:lnTo>
                  <a:lnTo>
                    <a:pt x="1172" y="835"/>
                  </a:lnTo>
                  <a:lnTo>
                    <a:pt x="1176" y="841"/>
                  </a:lnTo>
                  <a:lnTo>
                    <a:pt x="1179" y="846"/>
                  </a:lnTo>
                  <a:lnTo>
                    <a:pt x="1182" y="851"/>
                  </a:lnTo>
                  <a:lnTo>
                    <a:pt x="1183" y="855"/>
                  </a:lnTo>
                  <a:lnTo>
                    <a:pt x="1184" y="860"/>
                  </a:lnTo>
                  <a:lnTo>
                    <a:pt x="1184" y="866"/>
                  </a:lnTo>
                  <a:lnTo>
                    <a:pt x="1183" y="873"/>
                  </a:lnTo>
                  <a:lnTo>
                    <a:pt x="1182" y="879"/>
                  </a:lnTo>
                  <a:lnTo>
                    <a:pt x="1179" y="885"/>
                  </a:lnTo>
                  <a:lnTo>
                    <a:pt x="1176" y="891"/>
                  </a:lnTo>
                  <a:lnTo>
                    <a:pt x="1171" y="895"/>
                  </a:lnTo>
                  <a:lnTo>
                    <a:pt x="1164" y="897"/>
                  </a:lnTo>
                  <a:lnTo>
                    <a:pt x="1158" y="898"/>
                  </a:lnTo>
                  <a:lnTo>
                    <a:pt x="1152" y="901"/>
                  </a:lnTo>
                  <a:lnTo>
                    <a:pt x="1147" y="903"/>
                  </a:lnTo>
                  <a:lnTo>
                    <a:pt x="1144" y="907"/>
                  </a:lnTo>
                  <a:lnTo>
                    <a:pt x="1139" y="914"/>
                  </a:lnTo>
                  <a:lnTo>
                    <a:pt x="1136" y="922"/>
                  </a:lnTo>
                  <a:lnTo>
                    <a:pt x="1134" y="929"/>
                  </a:lnTo>
                  <a:lnTo>
                    <a:pt x="1131" y="933"/>
                  </a:lnTo>
                  <a:lnTo>
                    <a:pt x="1125" y="934"/>
                  </a:lnTo>
                  <a:lnTo>
                    <a:pt x="1116" y="935"/>
                  </a:lnTo>
                  <a:lnTo>
                    <a:pt x="1112" y="936"/>
                  </a:lnTo>
                  <a:lnTo>
                    <a:pt x="1107" y="939"/>
                  </a:lnTo>
                  <a:lnTo>
                    <a:pt x="1103" y="942"/>
                  </a:lnTo>
                  <a:lnTo>
                    <a:pt x="1101" y="946"/>
                  </a:lnTo>
                  <a:lnTo>
                    <a:pt x="1097" y="949"/>
                  </a:lnTo>
                  <a:lnTo>
                    <a:pt x="1096" y="954"/>
                  </a:lnTo>
                  <a:lnTo>
                    <a:pt x="1095" y="959"/>
                  </a:lnTo>
                  <a:lnTo>
                    <a:pt x="1094" y="965"/>
                  </a:lnTo>
                  <a:lnTo>
                    <a:pt x="1094" y="975"/>
                  </a:lnTo>
                  <a:lnTo>
                    <a:pt x="1094" y="987"/>
                  </a:lnTo>
                  <a:lnTo>
                    <a:pt x="1095" y="998"/>
                  </a:lnTo>
                  <a:lnTo>
                    <a:pt x="1095" y="1009"/>
                  </a:lnTo>
                  <a:lnTo>
                    <a:pt x="1091" y="1018"/>
                  </a:lnTo>
                  <a:lnTo>
                    <a:pt x="1088" y="1029"/>
                  </a:lnTo>
                  <a:lnTo>
                    <a:pt x="1085" y="1035"/>
                  </a:lnTo>
                  <a:lnTo>
                    <a:pt x="1084" y="1041"/>
                  </a:lnTo>
                  <a:lnTo>
                    <a:pt x="1084" y="1046"/>
                  </a:lnTo>
                  <a:lnTo>
                    <a:pt x="1087" y="1050"/>
                  </a:lnTo>
                  <a:lnTo>
                    <a:pt x="1089" y="1061"/>
                  </a:lnTo>
                  <a:lnTo>
                    <a:pt x="1091" y="1072"/>
                  </a:lnTo>
                  <a:lnTo>
                    <a:pt x="1092" y="1084"/>
                  </a:lnTo>
                  <a:lnTo>
                    <a:pt x="1094" y="1098"/>
                  </a:lnTo>
                  <a:lnTo>
                    <a:pt x="1095" y="1105"/>
                  </a:lnTo>
                  <a:lnTo>
                    <a:pt x="1097" y="1111"/>
                  </a:lnTo>
                  <a:lnTo>
                    <a:pt x="1101" y="1116"/>
                  </a:lnTo>
                  <a:lnTo>
                    <a:pt x="1104" y="1119"/>
                  </a:lnTo>
                  <a:lnTo>
                    <a:pt x="1110" y="1123"/>
                  </a:lnTo>
                  <a:lnTo>
                    <a:pt x="1116" y="1125"/>
                  </a:lnTo>
                  <a:lnTo>
                    <a:pt x="1122" y="1126"/>
                  </a:lnTo>
                  <a:lnTo>
                    <a:pt x="1131" y="1126"/>
                  </a:lnTo>
                  <a:lnTo>
                    <a:pt x="1136" y="1126"/>
                  </a:lnTo>
                  <a:lnTo>
                    <a:pt x="1141" y="1128"/>
                  </a:lnTo>
                  <a:lnTo>
                    <a:pt x="1145" y="1129"/>
                  </a:lnTo>
                  <a:lnTo>
                    <a:pt x="1147" y="1130"/>
                  </a:lnTo>
                  <a:lnTo>
                    <a:pt x="1150" y="1136"/>
                  </a:lnTo>
                  <a:lnTo>
                    <a:pt x="1152" y="1143"/>
                  </a:lnTo>
                  <a:lnTo>
                    <a:pt x="1154" y="1145"/>
                  </a:lnTo>
                  <a:lnTo>
                    <a:pt x="1157" y="1148"/>
                  </a:lnTo>
                  <a:lnTo>
                    <a:pt x="1159" y="1149"/>
                  </a:lnTo>
                  <a:lnTo>
                    <a:pt x="1161" y="1150"/>
                  </a:lnTo>
                  <a:lnTo>
                    <a:pt x="1167" y="1149"/>
                  </a:lnTo>
                  <a:lnTo>
                    <a:pt x="1175" y="1145"/>
                  </a:lnTo>
                  <a:lnTo>
                    <a:pt x="1178" y="1143"/>
                  </a:lnTo>
                  <a:lnTo>
                    <a:pt x="1182" y="1142"/>
                  </a:lnTo>
                  <a:lnTo>
                    <a:pt x="1185" y="1143"/>
                  </a:lnTo>
                  <a:lnTo>
                    <a:pt x="1186" y="1143"/>
                  </a:lnTo>
                  <a:lnTo>
                    <a:pt x="1189" y="1145"/>
                  </a:lnTo>
                  <a:lnTo>
                    <a:pt x="1189" y="1148"/>
                  </a:lnTo>
                  <a:lnTo>
                    <a:pt x="1189" y="1151"/>
                  </a:lnTo>
                  <a:lnTo>
                    <a:pt x="1188" y="1156"/>
                  </a:lnTo>
                  <a:lnTo>
                    <a:pt x="1186" y="1160"/>
                  </a:lnTo>
                  <a:lnTo>
                    <a:pt x="1186" y="1164"/>
                  </a:lnTo>
                  <a:lnTo>
                    <a:pt x="1186" y="1168"/>
                  </a:lnTo>
                  <a:lnTo>
                    <a:pt x="1188" y="1172"/>
                  </a:lnTo>
                  <a:lnTo>
                    <a:pt x="1192" y="1179"/>
                  </a:lnTo>
                  <a:lnTo>
                    <a:pt x="1198" y="1187"/>
                  </a:lnTo>
                  <a:lnTo>
                    <a:pt x="1201" y="1192"/>
                  </a:lnTo>
                  <a:lnTo>
                    <a:pt x="1204" y="1199"/>
                  </a:lnTo>
                  <a:lnTo>
                    <a:pt x="1207" y="1206"/>
                  </a:lnTo>
                  <a:lnTo>
                    <a:pt x="1209" y="1216"/>
                  </a:lnTo>
                  <a:lnTo>
                    <a:pt x="1215" y="1236"/>
                  </a:lnTo>
                  <a:lnTo>
                    <a:pt x="1222" y="1257"/>
                  </a:lnTo>
                  <a:lnTo>
                    <a:pt x="1228" y="1268"/>
                  </a:lnTo>
                  <a:lnTo>
                    <a:pt x="1234" y="1276"/>
                  </a:lnTo>
                  <a:lnTo>
                    <a:pt x="1240" y="1283"/>
                  </a:lnTo>
                  <a:lnTo>
                    <a:pt x="1246" y="1288"/>
                  </a:lnTo>
                  <a:lnTo>
                    <a:pt x="1257" y="1296"/>
                  </a:lnTo>
                  <a:lnTo>
                    <a:pt x="1267" y="1304"/>
                  </a:lnTo>
                  <a:lnTo>
                    <a:pt x="1268" y="1306"/>
                  </a:lnTo>
                  <a:lnTo>
                    <a:pt x="1270" y="1308"/>
                  </a:lnTo>
                  <a:lnTo>
                    <a:pt x="1271" y="1309"/>
                  </a:lnTo>
                  <a:lnTo>
                    <a:pt x="1270" y="1312"/>
                  </a:lnTo>
                  <a:lnTo>
                    <a:pt x="1267" y="1314"/>
                  </a:lnTo>
                  <a:lnTo>
                    <a:pt x="1262" y="1317"/>
                  </a:lnTo>
                  <a:lnTo>
                    <a:pt x="1258" y="1319"/>
                  </a:lnTo>
                  <a:lnTo>
                    <a:pt x="1253" y="1321"/>
                  </a:lnTo>
                  <a:lnTo>
                    <a:pt x="1249" y="1325"/>
                  </a:lnTo>
                  <a:lnTo>
                    <a:pt x="1248" y="1328"/>
                  </a:lnTo>
                  <a:lnTo>
                    <a:pt x="1249" y="1331"/>
                  </a:lnTo>
                  <a:lnTo>
                    <a:pt x="1251" y="1333"/>
                  </a:lnTo>
                  <a:lnTo>
                    <a:pt x="1253" y="1336"/>
                  </a:lnTo>
                  <a:lnTo>
                    <a:pt x="1257" y="1337"/>
                  </a:lnTo>
                  <a:lnTo>
                    <a:pt x="1265" y="1338"/>
                  </a:lnTo>
                  <a:lnTo>
                    <a:pt x="1278" y="1338"/>
                  </a:lnTo>
                  <a:lnTo>
                    <a:pt x="1284" y="1338"/>
                  </a:lnTo>
                  <a:lnTo>
                    <a:pt x="1290" y="1338"/>
                  </a:lnTo>
                  <a:lnTo>
                    <a:pt x="1295" y="1339"/>
                  </a:lnTo>
                  <a:lnTo>
                    <a:pt x="1298" y="1342"/>
                  </a:lnTo>
                  <a:lnTo>
                    <a:pt x="1302" y="1344"/>
                  </a:lnTo>
                  <a:lnTo>
                    <a:pt x="1304" y="1346"/>
                  </a:lnTo>
                  <a:lnTo>
                    <a:pt x="1306" y="1350"/>
                  </a:lnTo>
                  <a:lnTo>
                    <a:pt x="1308" y="1353"/>
                  </a:lnTo>
                  <a:lnTo>
                    <a:pt x="1306" y="1364"/>
                  </a:lnTo>
                  <a:lnTo>
                    <a:pt x="1304" y="1377"/>
                  </a:lnTo>
                  <a:lnTo>
                    <a:pt x="1299" y="1393"/>
                  </a:lnTo>
                  <a:lnTo>
                    <a:pt x="1292" y="1409"/>
                  </a:lnTo>
                  <a:lnTo>
                    <a:pt x="1285" y="1426"/>
                  </a:lnTo>
                  <a:lnTo>
                    <a:pt x="1278" y="1444"/>
                  </a:lnTo>
                  <a:lnTo>
                    <a:pt x="1268" y="1460"/>
                  </a:lnTo>
                  <a:lnTo>
                    <a:pt x="1259" y="1476"/>
                  </a:lnTo>
                  <a:lnTo>
                    <a:pt x="1249" y="1490"/>
                  </a:lnTo>
                  <a:lnTo>
                    <a:pt x="1239" y="1506"/>
                  </a:lnTo>
                  <a:lnTo>
                    <a:pt x="1234" y="1515"/>
                  </a:lnTo>
                  <a:lnTo>
                    <a:pt x="1230" y="1523"/>
                  </a:lnTo>
                  <a:lnTo>
                    <a:pt x="1227" y="1532"/>
                  </a:lnTo>
                  <a:lnTo>
                    <a:pt x="1224" y="1539"/>
                  </a:lnTo>
                  <a:lnTo>
                    <a:pt x="1221" y="1553"/>
                  </a:lnTo>
                  <a:lnTo>
                    <a:pt x="1216" y="1565"/>
                  </a:lnTo>
                  <a:lnTo>
                    <a:pt x="1209" y="1576"/>
                  </a:lnTo>
                  <a:lnTo>
                    <a:pt x="1201" y="1584"/>
                  </a:lnTo>
                  <a:lnTo>
                    <a:pt x="1192" y="1592"/>
                  </a:lnTo>
                  <a:lnTo>
                    <a:pt x="1186" y="1601"/>
                  </a:lnTo>
                  <a:lnTo>
                    <a:pt x="1185" y="1605"/>
                  </a:lnTo>
                  <a:lnTo>
                    <a:pt x="1184" y="1610"/>
                  </a:lnTo>
                  <a:lnTo>
                    <a:pt x="1184" y="1615"/>
                  </a:lnTo>
                  <a:lnTo>
                    <a:pt x="1184" y="1620"/>
                  </a:lnTo>
                  <a:lnTo>
                    <a:pt x="1186" y="1633"/>
                  </a:lnTo>
                  <a:lnTo>
                    <a:pt x="1188" y="1648"/>
                  </a:lnTo>
                  <a:lnTo>
                    <a:pt x="1190" y="1665"/>
                  </a:lnTo>
                  <a:lnTo>
                    <a:pt x="1190" y="1680"/>
                  </a:lnTo>
                  <a:lnTo>
                    <a:pt x="1190" y="1687"/>
                  </a:lnTo>
                  <a:lnTo>
                    <a:pt x="1189" y="1693"/>
                  </a:lnTo>
                  <a:lnTo>
                    <a:pt x="1188" y="1699"/>
                  </a:lnTo>
                  <a:lnTo>
                    <a:pt x="1185" y="1703"/>
                  </a:lnTo>
                  <a:lnTo>
                    <a:pt x="1182" y="1706"/>
                  </a:lnTo>
                  <a:lnTo>
                    <a:pt x="1178" y="1709"/>
                  </a:lnTo>
                  <a:lnTo>
                    <a:pt x="1173" y="1709"/>
                  </a:lnTo>
                  <a:lnTo>
                    <a:pt x="1169" y="1709"/>
                  </a:lnTo>
                  <a:lnTo>
                    <a:pt x="1164" y="1709"/>
                  </a:lnTo>
                  <a:lnTo>
                    <a:pt x="1160" y="1711"/>
                  </a:lnTo>
                  <a:lnTo>
                    <a:pt x="1159" y="1714"/>
                  </a:lnTo>
                  <a:lnTo>
                    <a:pt x="1157" y="1717"/>
                  </a:lnTo>
                  <a:lnTo>
                    <a:pt x="1155" y="1727"/>
                  </a:lnTo>
                  <a:lnTo>
                    <a:pt x="1153" y="1737"/>
                  </a:lnTo>
                  <a:lnTo>
                    <a:pt x="1152" y="1741"/>
                  </a:lnTo>
                  <a:lnTo>
                    <a:pt x="1148" y="1746"/>
                  </a:lnTo>
                  <a:lnTo>
                    <a:pt x="1144" y="1750"/>
                  </a:lnTo>
                  <a:lnTo>
                    <a:pt x="1138" y="1755"/>
                  </a:lnTo>
                  <a:lnTo>
                    <a:pt x="1131" y="1759"/>
                  </a:lnTo>
                  <a:lnTo>
                    <a:pt x="1125" y="1761"/>
                  </a:lnTo>
                  <a:lnTo>
                    <a:pt x="1117" y="1764"/>
                  </a:lnTo>
                  <a:lnTo>
                    <a:pt x="1112" y="1765"/>
                  </a:lnTo>
                  <a:lnTo>
                    <a:pt x="1107" y="1765"/>
                  </a:lnTo>
                  <a:lnTo>
                    <a:pt x="1102" y="1766"/>
                  </a:lnTo>
                  <a:lnTo>
                    <a:pt x="1100" y="1768"/>
                  </a:lnTo>
                  <a:lnTo>
                    <a:pt x="1098" y="1769"/>
                  </a:lnTo>
                  <a:lnTo>
                    <a:pt x="1098" y="1777"/>
                  </a:lnTo>
                  <a:lnTo>
                    <a:pt x="1098" y="1786"/>
                  </a:lnTo>
                  <a:lnTo>
                    <a:pt x="1097" y="1796"/>
                  </a:lnTo>
                  <a:lnTo>
                    <a:pt x="1098" y="1803"/>
                  </a:lnTo>
                  <a:lnTo>
                    <a:pt x="1101" y="1807"/>
                  </a:lnTo>
                  <a:lnTo>
                    <a:pt x="1104" y="1811"/>
                  </a:lnTo>
                  <a:lnTo>
                    <a:pt x="1110" y="1816"/>
                  </a:lnTo>
                  <a:lnTo>
                    <a:pt x="1119" y="1821"/>
                  </a:lnTo>
                  <a:lnTo>
                    <a:pt x="1122" y="1823"/>
                  </a:lnTo>
                  <a:lnTo>
                    <a:pt x="1126" y="1825"/>
                  </a:lnTo>
                  <a:lnTo>
                    <a:pt x="1128" y="1829"/>
                  </a:lnTo>
                  <a:lnTo>
                    <a:pt x="1131" y="1831"/>
                  </a:lnTo>
                  <a:lnTo>
                    <a:pt x="1133" y="1838"/>
                  </a:lnTo>
                  <a:lnTo>
                    <a:pt x="1133" y="1844"/>
                  </a:lnTo>
                  <a:lnTo>
                    <a:pt x="1132" y="1859"/>
                  </a:lnTo>
                  <a:lnTo>
                    <a:pt x="1132" y="1870"/>
                  </a:lnTo>
                  <a:lnTo>
                    <a:pt x="1134" y="1875"/>
                  </a:lnTo>
                  <a:lnTo>
                    <a:pt x="1139" y="1880"/>
                  </a:lnTo>
                  <a:lnTo>
                    <a:pt x="1144" y="1885"/>
                  </a:lnTo>
                  <a:lnTo>
                    <a:pt x="1150" y="1888"/>
                  </a:lnTo>
                  <a:lnTo>
                    <a:pt x="1163" y="1895"/>
                  </a:lnTo>
                  <a:lnTo>
                    <a:pt x="1177" y="1901"/>
                  </a:lnTo>
                  <a:lnTo>
                    <a:pt x="1182" y="1904"/>
                  </a:lnTo>
                  <a:lnTo>
                    <a:pt x="1184" y="1907"/>
                  </a:lnTo>
                  <a:lnTo>
                    <a:pt x="1186" y="1911"/>
                  </a:lnTo>
                  <a:lnTo>
                    <a:pt x="1189" y="1914"/>
                  </a:lnTo>
                  <a:lnTo>
                    <a:pt x="1189" y="1919"/>
                  </a:lnTo>
                  <a:lnTo>
                    <a:pt x="1189" y="1926"/>
                  </a:lnTo>
                  <a:lnTo>
                    <a:pt x="1189" y="1932"/>
                  </a:lnTo>
                  <a:lnTo>
                    <a:pt x="1188" y="1939"/>
                  </a:lnTo>
                  <a:lnTo>
                    <a:pt x="1184" y="1954"/>
                  </a:lnTo>
                  <a:lnTo>
                    <a:pt x="1180" y="1964"/>
                  </a:lnTo>
                  <a:lnTo>
                    <a:pt x="1178" y="1980"/>
                  </a:lnTo>
                  <a:lnTo>
                    <a:pt x="1176" y="1996"/>
                  </a:lnTo>
                  <a:lnTo>
                    <a:pt x="1173" y="2016"/>
                  </a:lnTo>
                  <a:lnTo>
                    <a:pt x="1172" y="2032"/>
                  </a:lnTo>
                  <a:lnTo>
                    <a:pt x="1170" y="2048"/>
                  </a:lnTo>
                  <a:lnTo>
                    <a:pt x="1170" y="2062"/>
                  </a:lnTo>
                  <a:lnTo>
                    <a:pt x="1170" y="2068"/>
                  </a:lnTo>
                  <a:lnTo>
                    <a:pt x="1171" y="2073"/>
                  </a:lnTo>
                  <a:lnTo>
                    <a:pt x="1172" y="2077"/>
                  </a:lnTo>
                  <a:lnTo>
                    <a:pt x="1173" y="2080"/>
                  </a:lnTo>
                  <a:lnTo>
                    <a:pt x="1177" y="2087"/>
                  </a:lnTo>
                  <a:lnTo>
                    <a:pt x="1178" y="2093"/>
                  </a:lnTo>
                  <a:lnTo>
                    <a:pt x="1177" y="2095"/>
                  </a:lnTo>
                  <a:lnTo>
                    <a:pt x="1176" y="2098"/>
                  </a:lnTo>
                  <a:lnTo>
                    <a:pt x="1173" y="2099"/>
                  </a:lnTo>
                  <a:lnTo>
                    <a:pt x="1170" y="2099"/>
                  </a:lnTo>
                  <a:lnTo>
                    <a:pt x="1167" y="2100"/>
                  </a:lnTo>
                  <a:lnTo>
                    <a:pt x="1164" y="2100"/>
                  </a:lnTo>
                  <a:lnTo>
                    <a:pt x="1161" y="2101"/>
                  </a:lnTo>
                  <a:lnTo>
                    <a:pt x="1160" y="2103"/>
                  </a:lnTo>
                  <a:lnTo>
                    <a:pt x="1158" y="2108"/>
                  </a:lnTo>
                  <a:lnTo>
                    <a:pt x="1157" y="2114"/>
                  </a:lnTo>
                  <a:lnTo>
                    <a:pt x="1158" y="2122"/>
                  </a:lnTo>
                  <a:lnTo>
                    <a:pt x="1160" y="2132"/>
                  </a:lnTo>
                  <a:lnTo>
                    <a:pt x="1164" y="2143"/>
                  </a:lnTo>
                  <a:lnTo>
                    <a:pt x="1166" y="2151"/>
                  </a:lnTo>
                  <a:lnTo>
                    <a:pt x="1167" y="2156"/>
                  </a:lnTo>
                  <a:lnTo>
                    <a:pt x="1169" y="2158"/>
                  </a:lnTo>
                  <a:lnTo>
                    <a:pt x="1167" y="2162"/>
                  </a:lnTo>
                  <a:lnTo>
                    <a:pt x="1166" y="2164"/>
                  </a:lnTo>
                  <a:lnTo>
                    <a:pt x="1161" y="2168"/>
                  </a:lnTo>
                  <a:lnTo>
                    <a:pt x="1153" y="2171"/>
                  </a:lnTo>
                  <a:lnTo>
                    <a:pt x="1150" y="2172"/>
                  </a:lnTo>
                  <a:lnTo>
                    <a:pt x="1146" y="2174"/>
                  </a:lnTo>
                  <a:lnTo>
                    <a:pt x="1145" y="2176"/>
                  </a:lnTo>
                  <a:lnTo>
                    <a:pt x="1144" y="2178"/>
                  </a:lnTo>
                  <a:lnTo>
                    <a:pt x="1144" y="2183"/>
                  </a:lnTo>
                  <a:lnTo>
                    <a:pt x="1145" y="2189"/>
                  </a:lnTo>
                  <a:lnTo>
                    <a:pt x="1148" y="2199"/>
                  </a:lnTo>
                  <a:lnTo>
                    <a:pt x="1152" y="2210"/>
                  </a:lnTo>
                  <a:lnTo>
                    <a:pt x="1155" y="2224"/>
                  </a:lnTo>
                  <a:lnTo>
                    <a:pt x="1158" y="2237"/>
                  </a:lnTo>
                  <a:lnTo>
                    <a:pt x="1158" y="2245"/>
                  </a:lnTo>
                  <a:lnTo>
                    <a:pt x="1155" y="2251"/>
                  </a:lnTo>
                  <a:lnTo>
                    <a:pt x="1152" y="2253"/>
                  </a:lnTo>
                  <a:lnTo>
                    <a:pt x="1146" y="2253"/>
                  </a:lnTo>
                  <a:lnTo>
                    <a:pt x="1142" y="2254"/>
                  </a:lnTo>
                  <a:lnTo>
                    <a:pt x="1140" y="2257"/>
                  </a:lnTo>
                  <a:lnTo>
                    <a:pt x="1138" y="2259"/>
                  </a:lnTo>
                  <a:lnTo>
                    <a:pt x="1135" y="2264"/>
                  </a:lnTo>
                  <a:lnTo>
                    <a:pt x="1131" y="2276"/>
                  </a:lnTo>
                  <a:lnTo>
                    <a:pt x="1122" y="2292"/>
                  </a:lnTo>
                  <a:lnTo>
                    <a:pt x="1116" y="2301"/>
                  </a:lnTo>
                  <a:lnTo>
                    <a:pt x="1109" y="2309"/>
                  </a:lnTo>
                  <a:lnTo>
                    <a:pt x="1101" y="2315"/>
                  </a:lnTo>
                  <a:lnTo>
                    <a:pt x="1092" y="2320"/>
                  </a:lnTo>
                  <a:lnTo>
                    <a:pt x="1085" y="2323"/>
                  </a:lnTo>
                  <a:lnTo>
                    <a:pt x="1078" y="2326"/>
                  </a:lnTo>
                  <a:lnTo>
                    <a:pt x="1071" y="2327"/>
                  </a:lnTo>
                  <a:lnTo>
                    <a:pt x="1066" y="2327"/>
                  </a:lnTo>
                  <a:lnTo>
                    <a:pt x="1062" y="2327"/>
                  </a:lnTo>
                  <a:lnTo>
                    <a:pt x="1058" y="2327"/>
                  </a:lnTo>
                  <a:lnTo>
                    <a:pt x="1056" y="2328"/>
                  </a:lnTo>
                  <a:lnTo>
                    <a:pt x="1053" y="2329"/>
                  </a:lnTo>
                  <a:lnTo>
                    <a:pt x="1051" y="2332"/>
                  </a:lnTo>
                  <a:lnTo>
                    <a:pt x="1051" y="2335"/>
                  </a:lnTo>
                  <a:lnTo>
                    <a:pt x="1051" y="2339"/>
                  </a:lnTo>
                  <a:lnTo>
                    <a:pt x="1052" y="2344"/>
                  </a:lnTo>
                  <a:lnTo>
                    <a:pt x="1053" y="2347"/>
                  </a:lnTo>
                  <a:lnTo>
                    <a:pt x="1052" y="2349"/>
                  </a:lnTo>
                  <a:lnTo>
                    <a:pt x="1050" y="2351"/>
                  </a:lnTo>
                  <a:lnTo>
                    <a:pt x="1047" y="2352"/>
                  </a:lnTo>
                  <a:lnTo>
                    <a:pt x="1039" y="2349"/>
                  </a:lnTo>
                  <a:lnTo>
                    <a:pt x="1031" y="2347"/>
                  </a:lnTo>
                  <a:lnTo>
                    <a:pt x="1027" y="2347"/>
                  </a:lnTo>
                  <a:lnTo>
                    <a:pt x="1024" y="2348"/>
                  </a:lnTo>
                  <a:lnTo>
                    <a:pt x="1020" y="2351"/>
                  </a:lnTo>
                  <a:lnTo>
                    <a:pt x="1018" y="2353"/>
                  </a:lnTo>
                  <a:lnTo>
                    <a:pt x="1010" y="2361"/>
                  </a:lnTo>
                  <a:lnTo>
                    <a:pt x="1005" y="2371"/>
                  </a:lnTo>
                  <a:lnTo>
                    <a:pt x="1000" y="2380"/>
                  </a:lnTo>
                  <a:lnTo>
                    <a:pt x="994" y="2390"/>
                  </a:lnTo>
                  <a:lnTo>
                    <a:pt x="990" y="2395"/>
                  </a:lnTo>
                  <a:lnTo>
                    <a:pt x="988" y="2397"/>
                  </a:lnTo>
                  <a:lnTo>
                    <a:pt x="986" y="2399"/>
                  </a:lnTo>
                  <a:lnTo>
                    <a:pt x="983" y="2399"/>
                  </a:lnTo>
                  <a:lnTo>
                    <a:pt x="978" y="2397"/>
                  </a:lnTo>
                  <a:lnTo>
                    <a:pt x="974" y="2393"/>
                  </a:lnTo>
                  <a:lnTo>
                    <a:pt x="968" y="2391"/>
                  </a:lnTo>
                  <a:lnTo>
                    <a:pt x="959" y="2390"/>
                  </a:lnTo>
                  <a:lnTo>
                    <a:pt x="955" y="2391"/>
                  </a:lnTo>
                  <a:lnTo>
                    <a:pt x="952" y="2392"/>
                  </a:lnTo>
                  <a:lnTo>
                    <a:pt x="951" y="2395"/>
                  </a:lnTo>
                  <a:lnTo>
                    <a:pt x="950" y="2398"/>
                  </a:lnTo>
                  <a:lnTo>
                    <a:pt x="951" y="2405"/>
                  </a:lnTo>
                  <a:lnTo>
                    <a:pt x="951" y="2412"/>
                  </a:lnTo>
                  <a:lnTo>
                    <a:pt x="950" y="2417"/>
                  </a:lnTo>
                  <a:lnTo>
                    <a:pt x="947" y="2420"/>
                  </a:lnTo>
                  <a:lnTo>
                    <a:pt x="943" y="2423"/>
                  </a:lnTo>
                  <a:lnTo>
                    <a:pt x="937" y="2426"/>
                  </a:lnTo>
                  <a:lnTo>
                    <a:pt x="931" y="2428"/>
                  </a:lnTo>
                  <a:lnTo>
                    <a:pt x="924" y="2429"/>
                  </a:lnTo>
                  <a:lnTo>
                    <a:pt x="915" y="2429"/>
                  </a:lnTo>
                  <a:lnTo>
                    <a:pt x="908" y="2429"/>
                  </a:lnTo>
                  <a:lnTo>
                    <a:pt x="901" y="2429"/>
                  </a:lnTo>
                  <a:lnTo>
                    <a:pt x="895" y="2429"/>
                  </a:lnTo>
                  <a:lnTo>
                    <a:pt x="892" y="2430"/>
                  </a:lnTo>
                  <a:lnTo>
                    <a:pt x="888" y="2432"/>
                  </a:lnTo>
                  <a:lnTo>
                    <a:pt x="882" y="2436"/>
                  </a:lnTo>
                  <a:lnTo>
                    <a:pt x="876" y="2441"/>
                  </a:lnTo>
                  <a:lnTo>
                    <a:pt x="873" y="2443"/>
                  </a:lnTo>
                  <a:lnTo>
                    <a:pt x="869" y="2445"/>
                  </a:lnTo>
                  <a:lnTo>
                    <a:pt x="864" y="2445"/>
                  </a:lnTo>
                  <a:lnTo>
                    <a:pt x="859" y="2443"/>
                  </a:lnTo>
                  <a:lnTo>
                    <a:pt x="855" y="2441"/>
                  </a:lnTo>
                  <a:lnTo>
                    <a:pt x="850" y="2439"/>
                  </a:lnTo>
                  <a:lnTo>
                    <a:pt x="845" y="2436"/>
                  </a:lnTo>
                  <a:lnTo>
                    <a:pt x="840" y="2433"/>
                  </a:lnTo>
                  <a:lnTo>
                    <a:pt x="837" y="2429"/>
                  </a:lnTo>
                  <a:lnTo>
                    <a:pt x="833" y="2429"/>
                  </a:lnTo>
                  <a:lnTo>
                    <a:pt x="830" y="2429"/>
                  </a:lnTo>
                  <a:lnTo>
                    <a:pt x="826" y="2432"/>
                  </a:lnTo>
                  <a:lnTo>
                    <a:pt x="820" y="2437"/>
                  </a:lnTo>
                  <a:lnTo>
                    <a:pt x="816" y="2442"/>
                  </a:lnTo>
                  <a:lnTo>
                    <a:pt x="813" y="2445"/>
                  </a:lnTo>
                  <a:lnTo>
                    <a:pt x="807" y="2446"/>
                  </a:lnTo>
                  <a:lnTo>
                    <a:pt x="800" y="2446"/>
                  </a:lnTo>
                  <a:lnTo>
                    <a:pt x="793" y="2446"/>
                  </a:lnTo>
                  <a:lnTo>
                    <a:pt x="775" y="2446"/>
                  </a:lnTo>
                  <a:lnTo>
                    <a:pt x="760" y="2446"/>
                  </a:lnTo>
                  <a:lnTo>
                    <a:pt x="744" y="2447"/>
                  </a:lnTo>
                  <a:lnTo>
                    <a:pt x="728" y="2447"/>
                  </a:lnTo>
                  <a:lnTo>
                    <a:pt x="719" y="2447"/>
                  </a:lnTo>
                  <a:lnTo>
                    <a:pt x="712" y="2447"/>
                  </a:lnTo>
                  <a:lnTo>
                    <a:pt x="707" y="2446"/>
                  </a:lnTo>
                  <a:lnTo>
                    <a:pt x="704" y="2445"/>
                  </a:lnTo>
                  <a:lnTo>
                    <a:pt x="699" y="2441"/>
                  </a:lnTo>
                  <a:lnTo>
                    <a:pt x="692" y="2440"/>
                  </a:lnTo>
                  <a:lnTo>
                    <a:pt x="685" y="2439"/>
                  </a:lnTo>
                  <a:lnTo>
                    <a:pt x="675" y="2437"/>
                  </a:lnTo>
                  <a:lnTo>
                    <a:pt x="661" y="2430"/>
                  </a:lnTo>
                  <a:lnTo>
                    <a:pt x="643" y="2421"/>
                  </a:lnTo>
                  <a:lnTo>
                    <a:pt x="637" y="2421"/>
                  </a:lnTo>
                  <a:lnTo>
                    <a:pt x="631" y="2422"/>
                  </a:lnTo>
                  <a:lnTo>
                    <a:pt x="628" y="2424"/>
                  </a:lnTo>
                  <a:lnTo>
                    <a:pt x="624" y="2428"/>
                  </a:lnTo>
                  <a:lnTo>
                    <a:pt x="619" y="2436"/>
                  </a:lnTo>
                  <a:lnTo>
                    <a:pt x="616" y="2445"/>
                  </a:lnTo>
                  <a:lnTo>
                    <a:pt x="615" y="2448"/>
                  </a:lnTo>
                  <a:lnTo>
                    <a:pt x="615" y="2453"/>
                  </a:lnTo>
                  <a:lnTo>
                    <a:pt x="615" y="2458"/>
                  </a:lnTo>
                  <a:lnTo>
                    <a:pt x="615" y="2462"/>
                  </a:lnTo>
                  <a:lnTo>
                    <a:pt x="617" y="2471"/>
                  </a:lnTo>
                  <a:lnTo>
                    <a:pt x="619" y="2481"/>
                  </a:lnTo>
                  <a:lnTo>
                    <a:pt x="621" y="2486"/>
                  </a:lnTo>
                  <a:lnTo>
                    <a:pt x="621" y="2493"/>
                  </a:lnTo>
                  <a:lnTo>
                    <a:pt x="619" y="2500"/>
                  </a:lnTo>
                  <a:lnTo>
                    <a:pt x="618" y="2508"/>
                  </a:lnTo>
                  <a:lnTo>
                    <a:pt x="616" y="2515"/>
                  </a:lnTo>
                  <a:lnTo>
                    <a:pt x="615" y="2519"/>
                  </a:lnTo>
                  <a:lnTo>
                    <a:pt x="613" y="2523"/>
                  </a:lnTo>
                  <a:lnTo>
                    <a:pt x="612" y="2525"/>
                  </a:lnTo>
                  <a:lnTo>
                    <a:pt x="611" y="2524"/>
                  </a:lnTo>
                  <a:lnTo>
                    <a:pt x="609" y="2522"/>
                  </a:lnTo>
                  <a:lnTo>
                    <a:pt x="606" y="2519"/>
                  </a:lnTo>
                  <a:lnTo>
                    <a:pt x="603" y="2517"/>
                  </a:lnTo>
                  <a:lnTo>
                    <a:pt x="599" y="2516"/>
                  </a:lnTo>
                  <a:lnTo>
                    <a:pt x="594" y="2515"/>
                  </a:lnTo>
                  <a:lnTo>
                    <a:pt x="583" y="2514"/>
                  </a:lnTo>
                  <a:lnTo>
                    <a:pt x="569" y="2514"/>
                  </a:lnTo>
                  <a:lnTo>
                    <a:pt x="562" y="2515"/>
                  </a:lnTo>
                  <a:lnTo>
                    <a:pt x="556" y="2516"/>
                  </a:lnTo>
                  <a:lnTo>
                    <a:pt x="550" y="2518"/>
                  </a:lnTo>
                  <a:lnTo>
                    <a:pt x="547" y="2519"/>
                  </a:lnTo>
                  <a:lnTo>
                    <a:pt x="541" y="2525"/>
                  </a:lnTo>
                  <a:lnTo>
                    <a:pt x="535" y="2531"/>
                  </a:lnTo>
                  <a:lnTo>
                    <a:pt x="528" y="2538"/>
                  </a:lnTo>
                  <a:lnTo>
                    <a:pt x="520" y="2543"/>
                  </a:lnTo>
                  <a:lnTo>
                    <a:pt x="512" y="2547"/>
                  </a:lnTo>
                  <a:lnTo>
                    <a:pt x="505" y="2549"/>
                  </a:lnTo>
                  <a:lnTo>
                    <a:pt x="502" y="2552"/>
                  </a:lnTo>
                  <a:lnTo>
                    <a:pt x="498" y="2555"/>
                  </a:lnTo>
                  <a:lnTo>
                    <a:pt x="496" y="2560"/>
                  </a:lnTo>
                  <a:lnTo>
                    <a:pt x="495" y="2565"/>
                  </a:lnTo>
                  <a:lnTo>
                    <a:pt x="493" y="2569"/>
                  </a:lnTo>
                  <a:lnTo>
                    <a:pt x="491" y="2573"/>
                  </a:lnTo>
                  <a:lnTo>
                    <a:pt x="487" y="2577"/>
                  </a:lnTo>
                  <a:lnTo>
                    <a:pt x="483" y="2581"/>
                  </a:lnTo>
                  <a:lnTo>
                    <a:pt x="472" y="2597"/>
                  </a:lnTo>
                  <a:lnTo>
                    <a:pt x="458" y="2613"/>
                  </a:lnTo>
                  <a:lnTo>
                    <a:pt x="453" y="2617"/>
                  </a:lnTo>
                  <a:lnTo>
                    <a:pt x="446" y="2620"/>
                  </a:lnTo>
                  <a:lnTo>
                    <a:pt x="437" y="2623"/>
                  </a:lnTo>
                  <a:lnTo>
                    <a:pt x="428" y="2625"/>
                  </a:lnTo>
                  <a:lnTo>
                    <a:pt x="407" y="2630"/>
                  </a:lnTo>
                  <a:lnTo>
                    <a:pt x="386" y="2632"/>
                  </a:lnTo>
                  <a:lnTo>
                    <a:pt x="370" y="2635"/>
                  </a:lnTo>
                  <a:lnTo>
                    <a:pt x="354" y="2637"/>
                  </a:lnTo>
                  <a:lnTo>
                    <a:pt x="340" y="2640"/>
                  </a:lnTo>
                  <a:lnTo>
                    <a:pt x="328" y="2642"/>
                  </a:lnTo>
                  <a:lnTo>
                    <a:pt x="322" y="2643"/>
                  </a:lnTo>
                  <a:lnTo>
                    <a:pt x="317" y="2644"/>
                  </a:lnTo>
                  <a:lnTo>
                    <a:pt x="313" y="2647"/>
                  </a:lnTo>
                  <a:lnTo>
                    <a:pt x="309" y="2649"/>
                  </a:lnTo>
                  <a:lnTo>
                    <a:pt x="302" y="2654"/>
                  </a:lnTo>
                  <a:lnTo>
                    <a:pt x="296" y="2661"/>
                  </a:lnTo>
                  <a:lnTo>
                    <a:pt x="288" y="2667"/>
                  </a:lnTo>
                  <a:lnTo>
                    <a:pt x="277" y="2673"/>
                  </a:lnTo>
                  <a:lnTo>
                    <a:pt x="266" y="2676"/>
                  </a:lnTo>
                  <a:lnTo>
                    <a:pt x="257" y="2679"/>
                  </a:lnTo>
                  <a:lnTo>
                    <a:pt x="248" y="2680"/>
                  </a:lnTo>
                  <a:lnTo>
                    <a:pt x="240" y="2682"/>
                  </a:lnTo>
                  <a:lnTo>
                    <a:pt x="233" y="2686"/>
                  </a:lnTo>
                  <a:lnTo>
                    <a:pt x="227" y="2689"/>
                  </a:lnTo>
                  <a:lnTo>
                    <a:pt x="222" y="2694"/>
                  </a:lnTo>
                  <a:lnTo>
                    <a:pt x="216" y="2699"/>
                  </a:lnTo>
                  <a:lnTo>
                    <a:pt x="207" y="2704"/>
                  </a:lnTo>
                  <a:lnTo>
                    <a:pt x="196" y="2707"/>
                  </a:lnTo>
                  <a:lnTo>
                    <a:pt x="184" y="2710"/>
                  </a:lnTo>
                  <a:lnTo>
                    <a:pt x="175" y="2714"/>
                  </a:lnTo>
                  <a:lnTo>
                    <a:pt x="166" y="2719"/>
                  </a:lnTo>
                  <a:lnTo>
                    <a:pt x="158" y="2725"/>
                  </a:lnTo>
                  <a:lnTo>
                    <a:pt x="153" y="2729"/>
                  </a:lnTo>
                  <a:lnTo>
                    <a:pt x="147" y="2731"/>
                  </a:lnTo>
                  <a:lnTo>
                    <a:pt x="139" y="2733"/>
                  </a:lnTo>
                  <a:lnTo>
                    <a:pt x="131" y="2735"/>
                  </a:lnTo>
                  <a:lnTo>
                    <a:pt x="111" y="2736"/>
                  </a:lnTo>
                  <a:lnTo>
                    <a:pt x="92" y="2737"/>
                  </a:lnTo>
                  <a:lnTo>
                    <a:pt x="78" y="2737"/>
                  </a:lnTo>
                  <a:lnTo>
                    <a:pt x="65" y="2738"/>
                  </a:lnTo>
                  <a:lnTo>
                    <a:pt x="52" y="2738"/>
                  </a:lnTo>
                  <a:lnTo>
                    <a:pt x="39" y="2738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吉林">
              <a:extLst>
                <a:ext uri="{FF2B5EF4-FFF2-40B4-BE49-F238E27FC236}">
                  <a16:creationId xmlns:a16="http://schemas.microsoft.com/office/drawing/2014/main" id="{F213C73D-DF2A-4BE2-AF66-4A1DE49A6E1A}"/>
                </a:ext>
              </a:extLst>
            </p:cNvPr>
            <p:cNvSpPr/>
            <p:nvPr/>
          </p:nvSpPr>
          <p:spPr bwMode="auto">
            <a:xfrm>
              <a:off x="6217874" y="1733381"/>
              <a:ext cx="1118205" cy="828787"/>
            </a:xfrm>
            <a:custGeom>
              <a:avLst/>
              <a:gdLst>
                <a:gd name="T0" fmla="*/ 3049 w 3070"/>
                <a:gd name="T1" fmla="*/ 1066 h 2270"/>
                <a:gd name="T2" fmla="*/ 2912 w 3070"/>
                <a:gd name="T3" fmla="*/ 1134 h 2270"/>
                <a:gd name="T4" fmla="*/ 2939 w 3070"/>
                <a:gd name="T5" fmla="*/ 1241 h 2270"/>
                <a:gd name="T6" fmla="*/ 2898 w 3070"/>
                <a:gd name="T7" fmla="*/ 1258 h 2270"/>
                <a:gd name="T8" fmla="*/ 2808 w 3070"/>
                <a:gd name="T9" fmla="*/ 1144 h 2270"/>
                <a:gd name="T10" fmla="*/ 2698 w 3070"/>
                <a:gd name="T11" fmla="*/ 1099 h 2270"/>
                <a:gd name="T12" fmla="*/ 2672 w 3070"/>
                <a:gd name="T13" fmla="*/ 1361 h 2270"/>
                <a:gd name="T14" fmla="*/ 2561 w 3070"/>
                <a:gd name="T15" fmla="*/ 1389 h 2270"/>
                <a:gd name="T16" fmla="*/ 2456 w 3070"/>
                <a:gd name="T17" fmla="*/ 1597 h 2270"/>
                <a:gd name="T18" fmla="*/ 2264 w 3070"/>
                <a:gd name="T19" fmla="*/ 1629 h 2270"/>
                <a:gd name="T20" fmla="*/ 2260 w 3070"/>
                <a:gd name="T21" fmla="*/ 1775 h 2270"/>
                <a:gd name="T22" fmla="*/ 2242 w 3070"/>
                <a:gd name="T23" fmla="*/ 1913 h 2270"/>
                <a:gd name="T24" fmla="*/ 2009 w 3070"/>
                <a:gd name="T25" fmla="*/ 1932 h 2270"/>
                <a:gd name="T26" fmla="*/ 1914 w 3070"/>
                <a:gd name="T27" fmla="*/ 1860 h 2270"/>
                <a:gd name="T28" fmla="*/ 1833 w 3070"/>
                <a:gd name="T29" fmla="*/ 1849 h 2270"/>
                <a:gd name="T30" fmla="*/ 1760 w 3070"/>
                <a:gd name="T31" fmla="*/ 1980 h 2270"/>
                <a:gd name="T32" fmla="*/ 1688 w 3070"/>
                <a:gd name="T33" fmla="*/ 2138 h 2270"/>
                <a:gd name="T34" fmla="*/ 1572 w 3070"/>
                <a:gd name="T35" fmla="*/ 2264 h 2270"/>
                <a:gd name="T36" fmla="*/ 1532 w 3070"/>
                <a:gd name="T37" fmla="*/ 2213 h 2270"/>
                <a:gd name="T38" fmla="*/ 1513 w 3070"/>
                <a:gd name="T39" fmla="*/ 2111 h 2270"/>
                <a:gd name="T40" fmla="*/ 1364 w 3070"/>
                <a:gd name="T41" fmla="*/ 1935 h 2270"/>
                <a:gd name="T42" fmla="*/ 1373 w 3070"/>
                <a:gd name="T43" fmla="*/ 1725 h 2270"/>
                <a:gd name="T44" fmla="*/ 1272 w 3070"/>
                <a:gd name="T45" fmla="*/ 1660 h 2270"/>
                <a:gd name="T46" fmla="*/ 1194 w 3070"/>
                <a:gd name="T47" fmla="*/ 1540 h 2270"/>
                <a:gd name="T48" fmla="*/ 1128 w 3070"/>
                <a:gd name="T49" fmla="*/ 1391 h 2270"/>
                <a:gd name="T50" fmla="*/ 1005 w 3070"/>
                <a:gd name="T51" fmla="*/ 1471 h 2270"/>
                <a:gd name="T52" fmla="*/ 986 w 3070"/>
                <a:gd name="T53" fmla="*/ 1381 h 2270"/>
                <a:gd name="T54" fmla="*/ 814 w 3070"/>
                <a:gd name="T55" fmla="*/ 1271 h 2270"/>
                <a:gd name="T56" fmla="*/ 697 w 3070"/>
                <a:gd name="T57" fmla="*/ 1273 h 2270"/>
                <a:gd name="T58" fmla="*/ 677 w 3070"/>
                <a:gd name="T59" fmla="*/ 1175 h 2270"/>
                <a:gd name="T60" fmla="*/ 599 w 3070"/>
                <a:gd name="T61" fmla="*/ 972 h 2270"/>
                <a:gd name="T62" fmla="*/ 463 w 3070"/>
                <a:gd name="T63" fmla="*/ 828 h 2270"/>
                <a:gd name="T64" fmla="*/ 253 w 3070"/>
                <a:gd name="T65" fmla="*/ 865 h 2270"/>
                <a:gd name="T66" fmla="*/ 182 w 3070"/>
                <a:gd name="T67" fmla="*/ 740 h 2270"/>
                <a:gd name="T68" fmla="*/ 191 w 3070"/>
                <a:gd name="T69" fmla="*/ 534 h 2270"/>
                <a:gd name="T70" fmla="*/ 102 w 3070"/>
                <a:gd name="T71" fmla="*/ 366 h 2270"/>
                <a:gd name="T72" fmla="*/ 31 w 3070"/>
                <a:gd name="T73" fmla="*/ 286 h 2270"/>
                <a:gd name="T74" fmla="*/ 95 w 3070"/>
                <a:gd name="T75" fmla="*/ 214 h 2270"/>
                <a:gd name="T76" fmla="*/ 236 w 3070"/>
                <a:gd name="T77" fmla="*/ 229 h 2270"/>
                <a:gd name="T78" fmla="*/ 319 w 3070"/>
                <a:gd name="T79" fmla="*/ 154 h 2270"/>
                <a:gd name="T80" fmla="*/ 441 w 3070"/>
                <a:gd name="T81" fmla="*/ 45 h 2270"/>
                <a:gd name="T82" fmla="*/ 627 w 3070"/>
                <a:gd name="T83" fmla="*/ 1 h 2270"/>
                <a:gd name="T84" fmla="*/ 692 w 3070"/>
                <a:gd name="T85" fmla="*/ 161 h 2270"/>
                <a:gd name="T86" fmla="*/ 851 w 3070"/>
                <a:gd name="T87" fmla="*/ 350 h 2270"/>
                <a:gd name="T88" fmla="*/ 1017 w 3070"/>
                <a:gd name="T89" fmla="*/ 300 h 2270"/>
                <a:gd name="T90" fmla="*/ 1169 w 3070"/>
                <a:gd name="T91" fmla="*/ 275 h 2270"/>
                <a:gd name="T92" fmla="*/ 1297 w 3070"/>
                <a:gd name="T93" fmla="*/ 387 h 2270"/>
                <a:gd name="T94" fmla="*/ 1532 w 3070"/>
                <a:gd name="T95" fmla="*/ 342 h 2270"/>
                <a:gd name="T96" fmla="*/ 1685 w 3070"/>
                <a:gd name="T97" fmla="*/ 452 h 2270"/>
                <a:gd name="T98" fmla="*/ 1715 w 3070"/>
                <a:gd name="T99" fmla="*/ 600 h 2270"/>
                <a:gd name="T100" fmla="*/ 1848 w 3070"/>
                <a:gd name="T101" fmla="*/ 583 h 2270"/>
                <a:gd name="T102" fmla="*/ 1909 w 3070"/>
                <a:gd name="T103" fmla="*/ 738 h 2270"/>
                <a:gd name="T104" fmla="*/ 2029 w 3070"/>
                <a:gd name="T105" fmla="*/ 723 h 2270"/>
                <a:gd name="T106" fmla="*/ 2085 w 3070"/>
                <a:gd name="T107" fmla="*/ 562 h 2270"/>
                <a:gd name="T108" fmla="*/ 2236 w 3070"/>
                <a:gd name="T109" fmla="*/ 802 h 2270"/>
                <a:gd name="T110" fmla="*/ 2365 w 3070"/>
                <a:gd name="T111" fmla="*/ 929 h 2270"/>
                <a:gd name="T112" fmla="*/ 2443 w 3070"/>
                <a:gd name="T113" fmla="*/ 798 h 2270"/>
                <a:gd name="T114" fmla="*/ 2599 w 3070"/>
                <a:gd name="T115" fmla="*/ 669 h 2270"/>
                <a:gd name="T116" fmla="*/ 2722 w 3070"/>
                <a:gd name="T117" fmla="*/ 632 h 2270"/>
                <a:gd name="T118" fmla="*/ 2797 w 3070"/>
                <a:gd name="T119" fmla="*/ 789 h 2270"/>
                <a:gd name="T120" fmla="*/ 2968 w 3070"/>
                <a:gd name="T121" fmla="*/ 823 h 2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70" h="2270">
                  <a:moveTo>
                    <a:pt x="3067" y="833"/>
                  </a:moveTo>
                  <a:lnTo>
                    <a:pt x="3069" y="846"/>
                  </a:lnTo>
                  <a:lnTo>
                    <a:pt x="3070" y="859"/>
                  </a:lnTo>
                  <a:lnTo>
                    <a:pt x="3070" y="874"/>
                  </a:lnTo>
                  <a:lnTo>
                    <a:pt x="3069" y="890"/>
                  </a:lnTo>
                  <a:lnTo>
                    <a:pt x="3067" y="912"/>
                  </a:lnTo>
                  <a:lnTo>
                    <a:pt x="3065" y="937"/>
                  </a:lnTo>
                  <a:lnTo>
                    <a:pt x="3064" y="949"/>
                  </a:lnTo>
                  <a:lnTo>
                    <a:pt x="3063" y="960"/>
                  </a:lnTo>
                  <a:lnTo>
                    <a:pt x="3062" y="970"/>
                  </a:lnTo>
                  <a:lnTo>
                    <a:pt x="3060" y="977"/>
                  </a:lnTo>
                  <a:lnTo>
                    <a:pt x="3055" y="989"/>
                  </a:lnTo>
                  <a:lnTo>
                    <a:pt x="3049" y="997"/>
                  </a:lnTo>
                  <a:lnTo>
                    <a:pt x="3048" y="1000"/>
                  </a:lnTo>
                  <a:lnTo>
                    <a:pt x="3045" y="1005"/>
                  </a:lnTo>
                  <a:lnTo>
                    <a:pt x="3044" y="1010"/>
                  </a:lnTo>
                  <a:lnTo>
                    <a:pt x="3044" y="1015"/>
                  </a:lnTo>
                  <a:lnTo>
                    <a:pt x="3044" y="1024"/>
                  </a:lnTo>
                  <a:lnTo>
                    <a:pt x="3048" y="1034"/>
                  </a:lnTo>
                  <a:lnTo>
                    <a:pt x="3050" y="1041"/>
                  </a:lnTo>
                  <a:lnTo>
                    <a:pt x="3054" y="1048"/>
                  </a:lnTo>
                  <a:lnTo>
                    <a:pt x="3056" y="1054"/>
                  </a:lnTo>
                  <a:lnTo>
                    <a:pt x="3056" y="1060"/>
                  </a:lnTo>
                  <a:lnTo>
                    <a:pt x="3056" y="1062"/>
                  </a:lnTo>
                  <a:lnTo>
                    <a:pt x="3055" y="1065"/>
                  </a:lnTo>
                  <a:lnTo>
                    <a:pt x="3052" y="1066"/>
                  </a:lnTo>
                  <a:lnTo>
                    <a:pt x="3049" y="1066"/>
                  </a:lnTo>
                  <a:lnTo>
                    <a:pt x="3042" y="1063"/>
                  </a:lnTo>
                  <a:lnTo>
                    <a:pt x="3036" y="1062"/>
                  </a:lnTo>
                  <a:lnTo>
                    <a:pt x="3031" y="1062"/>
                  </a:lnTo>
                  <a:lnTo>
                    <a:pt x="3027" y="1063"/>
                  </a:lnTo>
                  <a:lnTo>
                    <a:pt x="3026" y="1063"/>
                  </a:lnTo>
                  <a:lnTo>
                    <a:pt x="3026" y="1065"/>
                  </a:lnTo>
                  <a:lnTo>
                    <a:pt x="3027" y="1066"/>
                  </a:lnTo>
                  <a:lnTo>
                    <a:pt x="3027" y="1067"/>
                  </a:lnTo>
                  <a:lnTo>
                    <a:pt x="3031" y="1071"/>
                  </a:lnTo>
                  <a:lnTo>
                    <a:pt x="3033" y="1075"/>
                  </a:lnTo>
                  <a:lnTo>
                    <a:pt x="3036" y="1080"/>
                  </a:lnTo>
                  <a:lnTo>
                    <a:pt x="3036" y="1085"/>
                  </a:lnTo>
                  <a:lnTo>
                    <a:pt x="3035" y="1087"/>
                  </a:lnTo>
                  <a:lnTo>
                    <a:pt x="3032" y="1090"/>
                  </a:lnTo>
                  <a:lnTo>
                    <a:pt x="3026" y="1092"/>
                  </a:lnTo>
                  <a:lnTo>
                    <a:pt x="3019" y="1095"/>
                  </a:lnTo>
                  <a:lnTo>
                    <a:pt x="3004" y="1100"/>
                  </a:lnTo>
                  <a:lnTo>
                    <a:pt x="2991" y="1105"/>
                  </a:lnTo>
                  <a:lnTo>
                    <a:pt x="2979" y="1110"/>
                  </a:lnTo>
                  <a:lnTo>
                    <a:pt x="2966" y="1116"/>
                  </a:lnTo>
                  <a:lnTo>
                    <a:pt x="2954" y="1122"/>
                  </a:lnTo>
                  <a:lnTo>
                    <a:pt x="2948" y="1125"/>
                  </a:lnTo>
                  <a:lnTo>
                    <a:pt x="2943" y="1126"/>
                  </a:lnTo>
                  <a:lnTo>
                    <a:pt x="2935" y="1126"/>
                  </a:lnTo>
                  <a:lnTo>
                    <a:pt x="2924" y="1128"/>
                  </a:lnTo>
                  <a:lnTo>
                    <a:pt x="2917" y="1130"/>
                  </a:lnTo>
                  <a:lnTo>
                    <a:pt x="2912" y="1134"/>
                  </a:lnTo>
                  <a:lnTo>
                    <a:pt x="2907" y="1139"/>
                  </a:lnTo>
                  <a:lnTo>
                    <a:pt x="2901" y="1149"/>
                  </a:lnTo>
                  <a:lnTo>
                    <a:pt x="2893" y="1158"/>
                  </a:lnTo>
                  <a:lnTo>
                    <a:pt x="2885" y="1169"/>
                  </a:lnTo>
                  <a:lnTo>
                    <a:pt x="2876" y="1176"/>
                  </a:lnTo>
                  <a:lnTo>
                    <a:pt x="2872" y="1179"/>
                  </a:lnTo>
                  <a:lnTo>
                    <a:pt x="2869" y="1182"/>
                  </a:lnTo>
                  <a:lnTo>
                    <a:pt x="2867" y="1186"/>
                  </a:lnTo>
                  <a:lnTo>
                    <a:pt x="2866" y="1189"/>
                  </a:lnTo>
                  <a:lnTo>
                    <a:pt x="2866" y="1192"/>
                  </a:lnTo>
                  <a:lnTo>
                    <a:pt x="2868" y="1195"/>
                  </a:lnTo>
                  <a:lnTo>
                    <a:pt x="2871" y="1198"/>
                  </a:lnTo>
                  <a:lnTo>
                    <a:pt x="2875" y="1199"/>
                  </a:lnTo>
                  <a:lnTo>
                    <a:pt x="2885" y="1199"/>
                  </a:lnTo>
                  <a:lnTo>
                    <a:pt x="2892" y="1198"/>
                  </a:lnTo>
                  <a:lnTo>
                    <a:pt x="2899" y="1194"/>
                  </a:lnTo>
                  <a:lnTo>
                    <a:pt x="2905" y="1191"/>
                  </a:lnTo>
                  <a:lnTo>
                    <a:pt x="2907" y="1191"/>
                  </a:lnTo>
                  <a:lnTo>
                    <a:pt x="2910" y="1191"/>
                  </a:lnTo>
                  <a:lnTo>
                    <a:pt x="2912" y="1192"/>
                  </a:lnTo>
                  <a:lnTo>
                    <a:pt x="2916" y="1193"/>
                  </a:lnTo>
                  <a:lnTo>
                    <a:pt x="2922" y="1201"/>
                  </a:lnTo>
                  <a:lnTo>
                    <a:pt x="2926" y="1212"/>
                  </a:lnTo>
                  <a:lnTo>
                    <a:pt x="2932" y="1223"/>
                  </a:lnTo>
                  <a:lnTo>
                    <a:pt x="2937" y="1232"/>
                  </a:lnTo>
                  <a:lnTo>
                    <a:pt x="2938" y="1236"/>
                  </a:lnTo>
                  <a:lnTo>
                    <a:pt x="2939" y="1241"/>
                  </a:lnTo>
                  <a:lnTo>
                    <a:pt x="2941" y="1244"/>
                  </a:lnTo>
                  <a:lnTo>
                    <a:pt x="2941" y="1250"/>
                  </a:lnTo>
                  <a:lnTo>
                    <a:pt x="2938" y="1258"/>
                  </a:lnTo>
                  <a:lnTo>
                    <a:pt x="2937" y="1267"/>
                  </a:lnTo>
                  <a:lnTo>
                    <a:pt x="2948" y="1283"/>
                  </a:lnTo>
                  <a:lnTo>
                    <a:pt x="2961" y="1300"/>
                  </a:lnTo>
                  <a:lnTo>
                    <a:pt x="2963" y="1303"/>
                  </a:lnTo>
                  <a:lnTo>
                    <a:pt x="2964" y="1307"/>
                  </a:lnTo>
                  <a:lnTo>
                    <a:pt x="2964" y="1309"/>
                  </a:lnTo>
                  <a:lnTo>
                    <a:pt x="2964" y="1312"/>
                  </a:lnTo>
                  <a:lnTo>
                    <a:pt x="2962" y="1313"/>
                  </a:lnTo>
                  <a:lnTo>
                    <a:pt x="2961" y="1314"/>
                  </a:lnTo>
                  <a:lnTo>
                    <a:pt x="2954" y="1311"/>
                  </a:lnTo>
                  <a:lnTo>
                    <a:pt x="2942" y="1300"/>
                  </a:lnTo>
                  <a:lnTo>
                    <a:pt x="2930" y="1287"/>
                  </a:lnTo>
                  <a:lnTo>
                    <a:pt x="2924" y="1277"/>
                  </a:lnTo>
                  <a:lnTo>
                    <a:pt x="2920" y="1269"/>
                  </a:lnTo>
                  <a:lnTo>
                    <a:pt x="2917" y="1258"/>
                  </a:lnTo>
                  <a:lnTo>
                    <a:pt x="2912" y="1249"/>
                  </a:lnTo>
                  <a:lnTo>
                    <a:pt x="2907" y="1244"/>
                  </a:lnTo>
                  <a:lnTo>
                    <a:pt x="2904" y="1242"/>
                  </a:lnTo>
                  <a:lnTo>
                    <a:pt x="2900" y="1242"/>
                  </a:lnTo>
                  <a:lnTo>
                    <a:pt x="2899" y="1243"/>
                  </a:lnTo>
                  <a:lnTo>
                    <a:pt x="2898" y="1245"/>
                  </a:lnTo>
                  <a:lnTo>
                    <a:pt x="2898" y="1249"/>
                  </a:lnTo>
                  <a:lnTo>
                    <a:pt x="2898" y="1254"/>
                  </a:lnTo>
                  <a:lnTo>
                    <a:pt x="2898" y="1258"/>
                  </a:lnTo>
                  <a:lnTo>
                    <a:pt x="2895" y="1262"/>
                  </a:lnTo>
                  <a:lnTo>
                    <a:pt x="2893" y="1264"/>
                  </a:lnTo>
                  <a:lnTo>
                    <a:pt x="2890" y="1265"/>
                  </a:lnTo>
                  <a:lnTo>
                    <a:pt x="2885" y="1265"/>
                  </a:lnTo>
                  <a:lnTo>
                    <a:pt x="2881" y="1264"/>
                  </a:lnTo>
                  <a:lnTo>
                    <a:pt x="2879" y="1261"/>
                  </a:lnTo>
                  <a:lnTo>
                    <a:pt x="2878" y="1256"/>
                  </a:lnTo>
                  <a:lnTo>
                    <a:pt x="2878" y="1251"/>
                  </a:lnTo>
                  <a:lnTo>
                    <a:pt x="2876" y="1248"/>
                  </a:lnTo>
                  <a:lnTo>
                    <a:pt x="2875" y="1244"/>
                  </a:lnTo>
                  <a:lnTo>
                    <a:pt x="2873" y="1243"/>
                  </a:lnTo>
                  <a:lnTo>
                    <a:pt x="2867" y="1241"/>
                  </a:lnTo>
                  <a:lnTo>
                    <a:pt x="2857" y="1238"/>
                  </a:lnTo>
                  <a:lnTo>
                    <a:pt x="2851" y="1237"/>
                  </a:lnTo>
                  <a:lnTo>
                    <a:pt x="2846" y="1235"/>
                  </a:lnTo>
                  <a:lnTo>
                    <a:pt x="2838" y="1231"/>
                  </a:lnTo>
                  <a:lnTo>
                    <a:pt x="2832" y="1226"/>
                  </a:lnTo>
                  <a:lnTo>
                    <a:pt x="2827" y="1221"/>
                  </a:lnTo>
                  <a:lnTo>
                    <a:pt x="2821" y="1216"/>
                  </a:lnTo>
                  <a:lnTo>
                    <a:pt x="2816" y="1208"/>
                  </a:lnTo>
                  <a:lnTo>
                    <a:pt x="2813" y="1201"/>
                  </a:lnTo>
                  <a:lnTo>
                    <a:pt x="2811" y="1194"/>
                  </a:lnTo>
                  <a:lnTo>
                    <a:pt x="2810" y="1186"/>
                  </a:lnTo>
                  <a:lnTo>
                    <a:pt x="2809" y="1178"/>
                  </a:lnTo>
                  <a:lnTo>
                    <a:pt x="2809" y="1169"/>
                  </a:lnTo>
                  <a:lnTo>
                    <a:pt x="2808" y="1155"/>
                  </a:lnTo>
                  <a:lnTo>
                    <a:pt x="2808" y="1144"/>
                  </a:lnTo>
                  <a:lnTo>
                    <a:pt x="2806" y="1141"/>
                  </a:lnTo>
                  <a:lnTo>
                    <a:pt x="2805" y="1137"/>
                  </a:lnTo>
                  <a:lnTo>
                    <a:pt x="2804" y="1134"/>
                  </a:lnTo>
                  <a:lnTo>
                    <a:pt x="2802" y="1132"/>
                  </a:lnTo>
                  <a:lnTo>
                    <a:pt x="2798" y="1130"/>
                  </a:lnTo>
                  <a:lnTo>
                    <a:pt x="2794" y="1130"/>
                  </a:lnTo>
                  <a:lnTo>
                    <a:pt x="2790" y="1130"/>
                  </a:lnTo>
                  <a:lnTo>
                    <a:pt x="2785" y="1130"/>
                  </a:lnTo>
                  <a:lnTo>
                    <a:pt x="2772" y="1134"/>
                  </a:lnTo>
                  <a:lnTo>
                    <a:pt x="2760" y="1135"/>
                  </a:lnTo>
                  <a:lnTo>
                    <a:pt x="2755" y="1134"/>
                  </a:lnTo>
                  <a:lnTo>
                    <a:pt x="2752" y="1132"/>
                  </a:lnTo>
                  <a:lnTo>
                    <a:pt x="2750" y="1130"/>
                  </a:lnTo>
                  <a:lnTo>
                    <a:pt x="2750" y="1125"/>
                  </a:lnTo>
                  <a:lnTo>
                    <a:pt x="2752" y="1122"/>
                  </a:lnTo>
                  <a:lnTo>
                    <a:pt x="2750" y="1118"/>
                  </a:lnTo>
                  <a:lnTo>
                    <a:pt x="2749" y="1115"/>
                  </a:lnTo>
                  <a:lnTo>
                    <a:pt x="2746" y="1112"/>
                  </a:lnTo>
                  <a:lnTo>
                    <a:pt x="2737" y="1110"/>
                  </a:lnTo>
                  <a:lnTo>
                    <a:pt x="2728" y="1110"/>
                  </a:lnTo>
                  <a:lnTo>
                    <a:pt x="2723" y="1110"/>
                  </a:lnTo>
                  <a:lnTo>
                    <a:pt x="2718" y="1109"/>
                  </a:lnTo>
                  <a:lnTo>
                    <a:pt x="2716" y="1106"/>
                  </a:lnTo>
                  <a:lnTo>
                    <a:pt x="2714" y="1104"/>
                  </a:lnTo>
                  <a:lnTo>
                    <a:pt x="2710" y="1100"/>
                  </a:lnTo>
                  <a:lnTo>
                    <a:pt x="2704" y="1098"/>
                  </a:lnTo>
                  <a:lnTo>
                    <a:pt x="2698" y="1099"/>
                  </a:lnTo>
                  <a:lnTo>
                    <a:pt x="2692" y="1103"/>
                  </a:lnTo>
                  <a:lnTo>
                    <a:pt x="2687" y="1107"/>
                  </a:lnTo>
                  <a:lnTo>
                    <a:pt x="2682" y="1112"/>
                  </a:lnTo>
                  <a:lnTo>
                    <a:pt x="2679" y="1116"/>
                  </a:lnTo>
                  <a:lnTo>
                    <a:pt x="2677" y="1120"/>
                  </a:lnTo>
                  <a:lnTo>
                    <a:pt x="2676" y="1128"/>
                  </a:lnTo>
                  <a:lnTo>
                    <a:pt x="2673" y="1135"/>
                  </a:lnTo>
                  <a:lnTo>
                    <a:pt x="2671" y="1151"/>
                  </a:lnTo>
                  <a:lnTo>
                    <a:pt x="2671" y="1167"/>
                  </a:lnTo>
                  <a:lnTo>
                    <a:pt x="2671" y="1181"/>
                  </a:lnTo>
                  <a:lnTo>
                    <a:pt x="2671" y="1200"/>
                  </a:lnTo>
                  <a:lnTo>
                    <a:pt x="2671" y="1218"/>
                  </a:lnTo>
                  <a:lnTo>
                    <a:pt x="2674" y="1233"/>
                  </a:lnTo>
                  <a:lnTo>
                    <a:pt x="2677" y="1246"/>
                  </a:lnTo>
                  <a:lnTo>
                    <a:pt x="2679" y="1257"/>
                  </a:lnTo>
                  <a:lnTo>
                    <a:pt x="2679" y="1269"/>
                  </a:lnTo>
                  <a:lnTo>
                    <a:pt x="2678" y="1281"/>
                  </a:lnTo>
                  <a:lnTo>
                    <a:pt x="2674" y="1293"/>
                  </a:lnTo>
                  <a:lnTo>
                    <a:pt x="2672" y="1301"/>
                  </a:lnTo>
                  <a:lnTo>
                    <a:pt x="2672" y="1308"/>
                  </a:lnTo>
                  <a:lnTo>
                    <a:pt x="2673" y="1320"/>
                  </a:lnTo>
                  <a:lnTo>
                    <a:pt x="2676" y="1331"/>
                  </a:lnTo>
                  <a:lnTo>
                    <a:pt x="2677" y="1339"/>
                  </a:lnTo>
                  <a:lnTo>
                    <a:pt x="2678" y="1346"/>
                  </a:lnTo>
                  <a:lnTo>
                    <a:pt x="2677" y="1353"/>
                  </a:lnTo>
                  <a:lnTo>
                    <a:pt x="2676" y="1357"/>
                  </a:lnTo>
                  <a:lnTo>
                    <a:pt x="2672" y="1361"/>
                  </a:lnTo>
                  <a:lnTo>
                    <a:pt x="2668" y="1362"/>
                  </a:lnTo>
                  <a:lnTo>
                    <a:pt x="2665" y="1363"/>
                  </a:lnTo>
                  <a:lnTo>
                    <a:pt x="2657" y="1365"/>
                  </a:lnTo>
                  <a:lnTo>
                    <a:pt x="2649" y="1366"/>
                  </a:lnTo>
                  <a:lnTo>
                    <a:pt x="2647" y="1368"/>
                  </a:lnTo>
                  <a:lnTo>
                    <a:pt x="2645" y="1369"/>
                  </a:lnTo>
                  <a:lnTo>
                    <a:pt x="2643" y="1371"/>
                  </a:lnTo>
                  <a:lnTo>
                    <a:pt x="2642" y="1374"/>
                  </a:lnTo>
                  <a:lnTo>
                    <a:pt x="2640" y="1381"/>
                  </a:lnTo>
                  <a:lnTo>
                    <a:pt x="2640" y="1389"/>
                  </a:lnTo>
                  <a:lnTo>
                    <a:pt x="2640" y="1394"/>
                  </a:lnTo>
                  <a:lnTo>
                    <a:pt x="2639" y="1397"/>
                  </a:lnTo>
                  <a:lnTo>
                    <a:pt x="2638" y="1402"/>
                  </a:lnTo>
                  <a:lnTo>
                    <a:pt x="2636" y="1405"/>
                  </a:lnTo>
                  <a:lnTo>
                    <a:pt x="2634" y="1407"/>
                  </a:lnTo>
                  <a:lnTo>
                    <a:pt x="2630" y="1408"/>
                  </a:lnTo>
                  <a:lnTo>
                    <a:pt x="2626" y="1408"/>
                  </a:lnTo>
                  <a:lnTo>
                    <a:pt x="2620" y="1405"/>
                  </a:lnTo>
                  <a:lnTo>
                    <a:pt x="2607" y="1397"/>
                  </a:lnTo>
                  <a:lnTo>
                    <a:pt x="2595" y="1390"/>
                  </a:lnTo>
                  <a:lnTo>
                    <a:pt x="2589" y="1388"/>
                  </a:lnTo>
                  <a:lnTo>
                    <a:pt x="2584" y="1386"/>
                  </a:lnTo>
                  <a:lnTo>
                    <a:pt x="2579" y="1384"/>
                  </a:lnTo>
                  <a:lnTo>
                    <a:pt x="2576" y="1384"/>
                  </a:lnTo>
                  <a:lnTo>
                    <a:pt x="2569" y="1386"/>
                  </a:lnTo>
                  <a:lnTo>
                    <a:pt x="2563" y="1388"/>
                  </a:lnTo>
                  <a:lnTo>
                    <a:pt x="2561" y="1389"/>
                  </a:lnTo>
                  <a:lnTo>
                    <a:pt x="2559" y="1391"/>
                  </a:lnTo>
                  <a:lnTo>
                    <a:pt x="2558" y="1394"/>
                  </a:lnTo>
                  <a:lnTo>
                    <a:pt x="2557" y="1397"/>
                  </a:lnTo>
                  <a:lnTo>
                    <a:pt x="2555" y="1405"/>
                  </a:lnTo>
                  <a:lnTo>
                    <a:pt x="2552" y="1412"/>
                  </a:lnTo>
                  <a:lnTo>
                    <a:pt x="2547" y="1418"/>
                  </a:lnTo>
                  <a:lnTo>
                    <a:pt x="2542" y="1422"/>
                  </a:lnTo>
                  <a:lnTo>
                    <a:pt x="2539" y="1427"/>
                  </a:lnTo>
                  <a:lnTo>
                    <a:pt x="2534" y="1433"/>
                  </a:lnTo>
                  <a:lnTo>
                    <a:pt x="2532" y="1441"/>
                  </a:lnTo>
                  <a:lnTo>
                    <a:pt x="2532" y="1451"/>
                  </a:lnTo>
                  <a:lnTo>
                    <a:pt x="2532" y="1464"/>
                  </a:lnTo>
                  <a:lnTo>
                    <a:pt x="2532" y="1479"/>
                  </a:lnTo>
                  <a:lnTo>
                    <a:pt x="2532" y="1488"/>
                  </a:lnTo>
                  <a:lnTo>
                    <a:pt x="2531" y="1495"/>
                  </a:lnTo>
                  <a:lnTo>
                    <a:pt x="2529" y="1500"/>
                  </a:lnTo>
                  <a:lnTo>
                    <a:pt x="2528" y="1503"/>
                  </a:lnTo>
                  <a:lnTo>
                    <a:pt x="2522" y="1512"/>
                  </a:lnTo>
                  <a:lnTo>
                    <a:pt x="2514" y="1521"/>
                  </a:lnTo>
                  <a:lnTo>
                    <a:pt x="2506" y="1532"/>
                  </a:lnTo>
                  <a:lnTo>
                    <a:pt x="2496" y="1541"/>
                  </a:lnTo>
                  <a:lnTo>
                    <a:pt x="2488" y="1552"/>
                  </a:lnTo>
                  <a:lnTo>
                    <a:pt x="2481" y="1566"/>
                  </a:lnTo>
                  <a:lnTo>
                    <a:pt x="2473" y="1579"/>
                  </a:lnTo>
                  <a:lnTo>
                    <a:pt x="2468" y="1589"/>
                  </a:lnTo>
                  <a:lnTo>
                    <a:pt x="2462" y="1594"/>
                  </a:lnTo>
                  <a:lnTo>
                    <a:pt x="2456" y="1597"/>
                  </a:lnTo>
                  <a:lnTo>
                    <a:pt x="2451" y="1598"/>
                  </a:lnTo>
                  <a:lnTo>
                    <a:pt x="2446" y="1598"/>
                  </a:lnTo>
                  <a:lnTo>
                    <a:pt x="2440" y="1598"/>
                  </a:lnTo>
                  <a:lnTo>
                    <a:pt x="2433" y="1597"/>
                  </a:lnTo>
                  <a:lnTo>
                    <a:pt x="2425" y="1596"/>
                  </a:lnTo>
                  <a:lnTo>
                    <a:pt x="2418" y="1595"/>
                  </a:lnTo>
                  <a:lnTo>
                    <a:pt x="2409" y="1595"/>
                  </a:lnTo>
                  <a:lnTo>
                    <a:pt x="2402" y="1596"/>
                  </a:lnTo>
                  <a:lnTo>
                    <a:pt x="2394" y="1597"/>
                  </a:lnTo>
                  <a:lnTo>
                    <a:pt x="2387" y="1599"/>
                  </a:lnTo>
                  <a:lnTo>
                    <a:pt x="2380" y="1603"/>
                  </a:lnTo>
                  <a:lnTo>
                    <a:pt x="2372" y="1607"/>
                  </a:lnTo>
                  <a:lnTo>
                    <a:pt x="2366" y="1611"/>
                  </a:lnTo>
                  <a:lnTo>
                    <a:pt x="2361" y="1615"/>
                  </a:lnTo>
                  <a:lnTo>
                    <a:pt x="2358" y="1617"/>
                  </a:lnTo>
                  <a:lnTo>
                    <a:pt x="2356" y="1618"/>
                  </a:lnTo>
                  <a:lnTo>
                    <a:pt x="2353" y="1618"/>
                  </a:lnTo>
                  <a:lnTo>
                    <a:pt x="2351" y="1617"/>
                  </a:lnTo>
                  <a:lnTo>
                    <a:pt x="2349" y="1616"/>
                  </a:lnTo>
                  <a:lnTo>
                    <a:pt x="2343" y="1616"/>
                  </a:lnTo>
                  <a:lnTo>
                    <a:pt x="2336" y="1617"/>
                  </a:lnTo>
                  <a:lnTo>
                    <a:pt x="2325" y="1620"/>
                  </a:lnTo>
                  <a:lnTo>
                    <a:pt x="2314" y="1622"/>
                  </a:lnTo>
                  <a:lnTo>
                    <a:pt x="2303" y="1623"/>
                  </a:lnTo>
                  <a:lnTo>
                    <a:pt x="2290" y="1624"/>
                  </a:lnTo>
                  <a:lnTo>
                    <a:pt x="2275" y="1627"/>
                  </a:lnTo>
                  <a:lnTo>
                    <a:pt x="2264" y="1629"/>
                  </a:lnTo>
                  <a:lnTo>
                    <a:pt x="2250" y="1630"/>
                  </a:lnTo>
                  <a:lnTo>
                    <a:pt x="2232" y="1633"/>
                  </a:lnTo>
                  <a:lnTo>
                    <a:pt x="2211" y="1636"/>
                  </a:lnTo>
                  <a:lnTo>
                    <a:pt x="2201" y="1639"/>
                  </a:lnTo>
                  <a:lnTo>
                    <a:pt x="2194" y="1641"/>
                  </a:lnTo>
                  <a:lnTo>
                    <a:pt x="2189" y="1643"/>
                  </a:lnTo>
                  <a:lnTo>
                    <a:pt x="2188" y="1647"/>
                  </a:lnTo>
                  <a:lnTo>
                    <a:pt x="2187" y="1651"/>
                  </a:lnTo>
                  <a:lnTo>
                    <a:pt x="2188" y="1653"/>
                  </a:lnTo>
                  <a:lnTo>
                    <a:pt x="2189" y="1655"/>
                  </a:lnTo>
                  <a:lnTo>
                    <a:pt x="2191" y="1658"/>
                  </a:lnTo>
                  <a:lnTo>
                    <a:pt x="2196" y="1665"/>
                  </a:lnTo>
                  <a:lnTo>
                    <a:pt x="2206" y="1671"/>
                  </a:lnTo>
                  <a:lnTo>
                    <a:pt x="2211" y="1674"/>
                  </a:lnTo>
                  <a:lnTo>
                    <a:pt x="2214" y="1679"/>
                  </a:lnTo>
                  <a:lnTo>
                    <a:pt x="2217" y="1689"/>
                  </a:lnTo>
                  <a:lnTo>
                    <a:pt x="2219" y="1708"/>
                  </a:lnTo>
                  <a:lnTo>
                    <a:pt x="2219" y="1711"/>
                  </a:lnTo>
                  <a:lnTo>
                    <a:pt x="2221" y="1723"/>
                  </a:lnTo>
                  <a:lnTo>
                    <a:pt x="2224" y="1736"/>
                  </a:lnTo>
                  <a:lnTo>
                    <a:pt x="2227" y="1747"/>
                  </a:lnTo>
                  <a:lnTo>
                    <a:pt x="2232" y="1756"/>
                  </a:lnTo>
                  <a:lnTo>
                    <a:pt x="2239" y="1765"/>
                  </a:lnTo>
                  <a:lnTo>
                    <a:pt x="2244" y="1768"/>
                  </a:lnTo>
                  <a:lnTo>
                    <a:pt x="2249" y="1771"/>
                  </a:lnTo>
                  <a:lnTo>
                    <a:pt x="2254" y="1773"/>
                  </a:lnTo>
                  <a:lnTo>
                    <a:pt x="2260" y="1775"/>
                  </a:lnTo>
                  <a:lnTo>
                    <a:pt x="2271" y="1779"/>
                  </a:lnTo>
                  <a:lnTo>
                    <a:pt x="2283" y="1784"/>
                  </a:lnTo>
                  <a:lnTo>
                    <a:pt x="2288" y="1786"/>
                  </a:lnTo>
                  <a:lnTo>
                    <a:pt x="2292" y="1790"/>
                  </a:lnTo>
                  <a:lnTo>
                    <a:pt x="2295" y="1793"/>
                  </a:lnTo>
                  <a:lnTo>
                    <a:pt x="2298" y="1797"/>
                  </a:lnTo>
                  <a:lnTo>
                    <a:pt x="2302" y="1811"/>
                  </a:lnTo>
                  <a:lnTo>
                    <a:pt x="2307" y="1821"/>
                  </a:lnTo>
                  <a:lnTo>
                    <a:pt x="2309" y="1825"/>
                  </a:lnTo>
                  <a:lnTo>
                    <a:pt x="2312" y="1831"/>
                  </a:lnTo>
                  <a:lnTo>
                    <a:pt x="2313" y="1836"/>
                  </a:lnTo>
                  <a:lnTo>
                    <a:pt x="2313" y="1840"/>
                  </a:lnTo>
                  <a:lnTo>
                    <a:pt x="2312" y="1844"/>
                  </a:lnTo>
                  <a:lnTo>
                    <a:pt x="2311" y="1849"/>
                  </a:lnTo>
                  <a:lnTo>
                    <a:pt x="2306" y="1859"/>
                  </a:lnTo>
                  <a:lnTo>
                    <a:pt x="2302" y="1868"/>
                  </a:lnTo>
                  <a:lnTo>
                    <a:pt x="2299" y="1878"/>
                  </a:lnTo>
                  <a:lnTo>
                    <a:pt x="2296" y="1888"/>
                  </a:lnTo>
                  <a:lnTo>
                    <a:pt x="2295" y="1897"/>
                  </a:lnTo>
                  <a:lnTo>
                    <a:pt x="2292" y="1904"/>
                  </a:lnTo>
                  <a:lnTo>
                    <a:pt x="2288" y="1910"/>
                  </a:lnTo>
                  <a:lnTo>
                    <a:pt x="2281" y="1916"/>
                  </a:lnTo>
                  <a:lnTo>
                    <a:pt x="2275" y="1918"/>
                  </a:lnTo>
                  <a:lnTo>
                    <a:pt x="2269" y="1919"/>
                  </a:lnTo>
                  <a:lnTo>
                    <a:pt x="2263" y="1919"/>
                  </a:lnTo>
                  <a:lnTo>
                    <a:pt x="2257" y="1918"/>
                  </a:lnTo>
                  <a:lnTo>
                    <a:pt x="2242" y="1913"/>
                  </a:lnTo>
                  <a:lnTo>
                    <a:pt x="2223" y="1905"/>
                  </a:lnTo>
                  <a:lnTo>
                    <a:pt x="2216" y="1904"/>
                  </a:lnTo>
                  <a:lnTo>
                    <a:pt x="2210" y="1903"/>
                  </a:lnTo>
                  <a:lnTo>
                    <a:pt x="2204" y="1904"/>
                  </a:lnTo>
                  <a:lnTo>
                    <a:pt x="2200" y="1905"/>
                  </a:lnTo>
                  <a:lnTo>
                    <a:pt x="2192" y="1910"/>
                  </a:lnTo>
                  <a:lnTo>
                    <a:pt x="2185" y="1917"/>
                  </a:lnTo>
                  <a:lnTo>
                    <a:pt x="2181" y="1919"/>
                  </a:lnTo>
                  <a:lnTo>
                    <a:pt x="2175" y="1922"/>
                  </a:lnTo>
                  <a:lnTo>
                    <a:pt x="2170" y="1924"/>
                  </a:lnTo>
                  <a:lnTo>
                    <a:pt x="2163" y="1926"/>
                  </a:lnTo>
                  <a:lnTo>
                    <a:pt x="2150" y="1929"/>
                  </a:lnTo>
                  <a:lnTo>
                    <a:pt x="2135" y="1931"/>
                  </a:lnTo>
                  <a:lnTo>
                    <a:pt x="2120" y="1935"/>
                  </a:lnTo>
                  <a:lnTo>
                    <a:pt x="2107" y="1936"/>
                  </a:lnTo>
                  <a:lnTo>
                    <a:pt x="2101" y="1937"/>
                  </a:lnTo>
                  <a:lnTo>
                    <a:pt x="2097" y="1936"/>
                  </a:lnTo>
                  <a:lnTo>
                    <a:pt x="2091" y="1936"/>
                  </a:lnTo>
                  <a:lnTo>
                    <a:pt x="2087" y="1933"/>
                  </a:lnTo>
                  <a:lnTo>
                    <a:pt x="2079" y="1931"/>
                  </a:lnTo>
                  <a:lnTo>
                    <a:pt x="2069" y="1929"/>
                  </a:lnTo>
                  <a:lnTo>
                    <a:pt x="2057" y="1929"/>
                  </a:lnTo>
                  <a:lnTo>
                    <a:pt x="2042" y="1932"/>
                  </a:lnTo>
                  <a:lnTo>
                    <a:pt x="2032" y="1933"/>
                  </a:lnTo>
                  <a:lnTo>
                    <a:pt x="2024" y="1935"/>
                  </a:lnTo>
                  <a:lnTo>
                    <a:pt x="2016" y="1933"/>
                  </a:lnTo>
                  <a:lnTo>
                    <a:pt x="2009" y="1932"/>
                  </a:lnTo>
                  <a:lnTo>
                    <a:pt x="2003" y="1930"/>
                  </a:lnTo>
                  <a:lnTo>
                    <a:pt x="1998" y="1926"/>
                  </a:lnTo>
                  <a:lnTo>
                    <a:pt x="1994" y="1923"/>
                  </a:lnTo>
                  <a:lnTo>
                    <a:pt x="1991" y="1917"/>
                  </a:lnTo>
                  <a:lnTo>
                    <a:pt x="1988" y="1912"/>
                  </a:lnTo>
                  <a:lnTo>
                    <a:pt x="1985" y="1908"/>
                  </a:lnTo>
                  <a:lnTo>
                    <a:pt x="1981" y="1906"/>
                  </a:lnTo>
                  <a:lnTo>
                    <a:pt x="1978" y="1906"/>
                  </a:lnTo>
                  <a:lnTo>
                    <a:pt x="1968" y="1906"/>
                  </a:lnTo>
                  <a:lnTo>
                    <a:pt x="1956" y="1907"/>
                  </a:lnTo>
                  <a:lnTo>
                    <a:pt x="1950" y="1907"/>
                  </a:lnTo>
                  <a:lnTo>
                    <a:pt x="1947" y="1906"/>
                  </a:lnTo>
                  <a:lnTo>
                    <a:pt x="1943" y="1904"/>
                  </a:lnTo>
                  <a:lnTo>
                    <a:pt x="1941" y="1903"/>
                  </a:lnTo>
                  <a:lnTo>
                    <a:pt x="1940" y="1900"/>
                  </a:lnTo>
                  <a:lnTo>
                    <a:pt x="1940" y="1898"/>
                  </a:lnTo>
                  <a:lnTo>
                    <a:pt x="1941" y="1895"/>
                  </a:lnTo>
                  <a:lnTo>
                    <a:pt x="1942" y="1893"/>
                  </a:lnTo>
                  <a:lnTo>
                    <a:pt x="1946" y="1889"/>
                  </a:lnTo>
                  <a:lnTo>
                    <a:pt x="1948" y="1886"/>
                  </a:lnTo>
                  <a:lnTo>
                    <a:pt x="1949" y="1884"/>
                  </a:lnTo>
                  <a:lnTo>
                    <a:pt x="1948" y="1879"/>
                  </a:lnTo>
                  <a:lnTo>
                    <a:pt x="1944" y="1875"/>
                  </a:lnTo>
                  <a:lnTo>
                    <a:pt x="1937" y="1872"/>
                  </a:lnTo>
                  <a:lnTo>
                    <a:pt x="1928" y="1868"/>
                  </a:lnTo>
                  <a:lnTo>
                    <a:pt x="1918" y="1863"/>
                  </a:lnTo>
                  <a:lnTo>
                    <a:pt x="1914" y="1860"/>
                  </a:lnTo>
                  <a:lnTo>
                    <a:pt x="1910" y="1857"/>
                  </a:lnTo>
                  <a:lnTo>
                    <a:pt x="1908" y="1854"/>
                  </a:lnTo>
                  <a:lnTo>
                    <a:pt x="1906" y="1851"/>
                  </a:lnTo>
                  <a:lnTo>
                    <a:pt x="1905" y="1844"/>
                  </a:lnTo>
                  <a:lnTo>
                    <a:pt x="1905" y="1837"/>
                  </a:lnTo>
                  <a:lnTo>
                    <a:pt x="1905" y="1834"/>
                  </a:lnTo>
                  <a:lnTo>
                    <a:pt x="1904" y="1831"/>
                  </a:lnTo>
                  <a:lnTo>
                    <a:pt x="1903" y="1830"/>
                  </a:lnTo>
                  <a:lnTo>
                    <a:pt x="1900" y="1828"/>
                  </a:lnTo>
                  <a:lnTo>
                    <a:pt x="1893" y="1826"/>
                  </a:lnTo>
                  <a:lnTo>
                    <a:pt x="1886" y="1825"/>
                  </a:lnTo>
                  <a:lnTo>
                    <a:pt x="1879" y="1824"/>
                  </a:lnTo>
                  <a:lnTo>
                    <a:pt x="1872" y="1822"/>
                  </a:lnTo>
                  <a:lnTo>
                    <a:pt x="1868" y="1821"/>
                  </a:lnTo>
                  <a:lnTo>
                    <a:pt x="1865" y="1818"/>
                  </a:lnTo>
                  <a:lnTo>
                    <a:pt x="1861" y="1815"/>
                  </a:lnTo>
                  <a:lnTo>
                    <a:pt x="1858" y="1811"/>
                  </a:lnTo>
                  <a:lnTo>
                    <a:pt x="1855" y="1807"/>
                  </a:lnTo>
                  <a:lnTo>
                    <a:pt x="1853" y="1807"/>
                  </a:lnTo>
                  <a:lnTo>
                    <a:pt x="1851" y="1809"/>
                  </a:lnTo>
                  <a:lnTo>
                    <a:pt x="1851" y="1812"/>
                  </a:lnTo>
                  <a:lnTo>
                    <a:pt x="1849" y="1815"/>
                  </a:lnTo>
                  <a:lnTo>
                    <a:pt x="1849" y="1818"/>
                  </a:lnTo>
                  <a:lnTo>
                    <a:pt x="1845" y="1831"/>
                  </a:lnTo>
                  <a:lnTo>
                    <a:pt x="1839" y="1845"/>
                  </a:lnTo>
                  <a:lnTo>
                    <a:pt x="1836" y="1848"/>
                  </a:lnTo>
                  <a:lnTo>
                    <a:pt x="1833" y="1849"/>
                  </a:lnTo>
                  <a:lnTo>
                    <a:pt x="1829" y="1849"/>
                  </a:lnTo>
                  <a:lnTo>
                    <a:pt x="1826" y="1849"/>
                  </a:lnTo>
                  <a:lnTo>
                    <a:pt x="1818" y="1848"/>
                  </a:lnTo>
                  <a:lnTo>
                    <a:pt x="1811" y="1847"/>
                  </a:lnTo>
                  <a:lnTo>
                    <a:pt x="1808" y="1847"/>
                  </a:lnTo>
                  <a:lnTo>
                    <a:pt x="1804" y="1848"/>
                  </a:lnTo>
                  <a:lnTo>
                    <a:pt x="1801" y="1851"/>
                  </a:lnTo>
                  <a:lnTo>
                    <a:pt x="1799" y="1859"/>
                  </a:lnTo>
                  <a:lnTo>
                    <a:pt x="1797" y="1866"/>
                  </a:lnTo>
                  <a:lnTo>
                    <a:pt x="1795" y="1872"/>
                  </a:lnTo>
                  <a:lnTo>
                    <a:pt x="1791" y="1876"/>
                  </a:lnTo>
                  <a:lnTo>
                    <a:pt x="1786" y="1880"/>
                  </a:lnTo>
                  <a:lnTo>
                    <a:pt x="1782" y="1885"/>
                  </a:lnTo>
                  <a:lnTo>
                    <a:pt x="1774" y="1892"/>
                  </a:lnTo>
                  <a:lnTo>
                    <a:pt x="1771" y="1897"/>
                  </a:lnTo>
                  <a:lnTo>
                    <a:pt x="1769" y="1900"/>
                  </a:lnTo>
                  <a:lnTo>
                    <a:pt x="1767" y="1905"/>
                  </a:lnTo>
                  <a:lnTo>
                    <a:pt x="1767" y="1910"/>
                  </a:lnTo>
                  <a:lnTo>
                    <a:pt x="1770" y="1917"/>
                  </a:lnTo>
                  <a:lnTo>
                    <a:pt x="1773" y="1922"/>
                  </a:lnTo>
                  <a:lnTo>
                    <a:pt x="1774" y="1925"/>
                  </a:lnTo>
                  <a:lnTo>
                    <a:pt x="1774" y="1929"/>
                  </a:lnTo>
                  <a:lnTo>
                    <a:pt x="1774" y="1933"/>
                  </a:lnTo>
                  <a:lnTo>
                    <a:pt x="1773" y="1941"/>
                  </a:lnTo>
                  <a:lnTo>
                    <a:pt x="1770" y="1956"/>
                  </a:lnTo>
                  <a:lnTo>
                    <a:pt x="1765" y="1969"/>
                  </a:lnTo>
                  <a:lnTo>
                    <a:pt x="1760" y="1980"/>
                  </a:lnTo>
                  <a:lnTo>
                    <a:pt x="1758" y="1992"/>
                  </a:lnTo>
                  <a:lnTo>
                    <a:pt x="1758" y="1995"/>
                  </a:lnTo>
                  <a:lnTo>
                    <a:pt x="1759" y="1999"/>
                  </a:lnTo>
                  <a:lnTo>
                    <a:pt x="1760" y="2001"/>
                  </a:lnTo>
                  <a:lnTo>
                    <a:pt x="1761" y="2005"/>
                  </a:lnTo>
                  <a:lnTo>
                    <a:pt x="1765" y="2008"/>
                  </a:lnTo>
                  <a:lnTo>
                    <a:pt x="1767" y="2014"/>
                  </a:lnTo>
                  <a:lnTo>
                    <a:pt x="1766" y="2015"/>
                  </a:lnTo>
                  <a:lnTo>
                    <a:pt x="1765" y="2018"/>
                  </a:lnTo>
                  <a:lnTo>
                    <a:pt x="1761" y="2019"/>
                  </a:lnTo>
                  <a:lnTo>
                    <a:pt x="1757" y="2019"/>
                  </a:lnTo>
                  <a:lnTo>
                    <a:pt x="1751" y="2019"/>
                  </a:lnTo>
                  <a:lnTo>
                    <a:pt x="1747" y="2019"/>
                  </a:lnTo>
                  <a:lnTo>
                    <a:pt x="1742" y="2020"/>
                  </a:lnTo>
                  <a:lnTo>
                    <a:pt x="1740" y="2021"/>
                  </a:lnTo>
                  <a:lnTo>
                    <a:pt x="1736" y="2025"/>
                  </a:lnTo>
                  <a:lnTo>
                    <a:pt x="1734" y="2027"/>
                  </a:lnTo>
                  <a:lnTo>
                    <a:pt x="1732" y="2032"/>
                  </a:lnTo>
                  <a:lnTo>
                    <a:pt x="1729" y="2037"/>
                  </a:lnTo>
                  <a:lnTo>
                    <a:pt x="1723" y="2052"/>
                  </a:lnTo>
                  <a:lnTo>
                    <a:pt x="1716" y="2073"/>
                  </a:lnTo>
                  <a:lnTo>
                    <a:pt x="1709" y="2095"/>
                  </a:lnTo>
                  <a:lnTo>
                    <a:pt x="1703" y="2114"/>
                  </a:lnTo>
                  <a:lnTo>
                    <a:pt x="1700" y="2122"/>
                  </a:lnTo>
                  <a:lnTo>
                    <a:pt x="1696" y="2128"/>
                  </a:lnTo>
                  <a:lnTo>
                    <a:pt x="1691" y="2134"/>
                  </a:lnTo>
                  <a:lnTo>
                    <a:pt x="1688" y="2138"/>
                  </a:lnTo>
                  <a:lnTo>
                    <a:pt x="1677" y="2146"/>
                  </a:lnTo>
                  <a:lnTo>
                    <a:pt x="1668" y="2157"/>
                  </a:lnTo>
                  <a:lnTo>
                    <a:pt x="1663" y="2162"/>
                  </a:lnTo>
                  <a:lnTo>
                    <a:pt x="1659" y="2168"/>
                  </a:lnTo>
                  <a:lnTo>
                    <a:pt x="1658" y="2172"/>
                  </a:lnTo>
                  <a:lnTo>
                    <a:pt x="1657" y="2177"/>
                  </a:lnTo>
                  <a:lnTo>
                    <a:pt x="1656" y="2185"/>
                  </a:lnTo>
                  <a:lnTo>
                    <a:pt x="1651" y="2194"/>
                  </a:lnTo>
                  <a:lnTo>
                    <a:pt x="1648" y="2197"/>
                  </a:lnTo>
                  <a:lnTo>
                    <a:pt x="1647" y="2202"/>
                  </a:lnTo>
                  <a:lnTo>
                    <a:pt x="1646" y="2208"/>
                  </a:lnTo>
                  <a:lnTo>
                    <a:pt x="1646" y="2213"/>
                  </a:lnTo>
                  <a:lnTo>
                    <a:pt x="1645" y="2223"/>
                  </a:lnTo>
                  <a:lnTo>
                    <a:pt x="1644" y="2233"/>
                  </a:lnTo>
                  <a:lnTo>
                    <a:pt x="1641" y="2237"/>
                  </a:lnTo>
                  <a:lnTo>
                    <a:pt x="1638" y="2239"/>
                  </a:lnTo>
                  <a:lnTo>
                    <a:pt x="1634" y="2241"/>
                  </a:lnTo>
                  <a:lnTo>
                    <a:pt x="1631" y="2244"/>
                  </a:lnTo>
                  <a:lnTo>
                    <a:pt x="1621" y="2245"/>
                  </a:lnTo>
                  <a:lnTo>
                    <a:pt x="1613" y="2246"/>
                  </a:lnTo>
                  <a:lnTo>
                    <a:pt x="1604" y="2246"/>
                  </a:lnTo>
                  <a:lnTo>
                    <a:pt x="1597" y="2247"/>
                  </a:lnTo>
                  <a:lnTo>
                    <a:pt x="1593" y="2248"/>
                  </a:lnTo>
                  <a:lnTo>
                    <a:pt x="1588" y="2251"/>
                  </a:lnTo>
                  <a:lnTo>
                    <a:pt x="1583" y="2254"/>
                  </a:lnTo>
                  <a:lnTo>
                    <a:pt x="1578" y="2258"/>
                  </a:lnTo>
                  <a:lnTo>
                    <a:pt x="1572" y="2264"/>
                  </a:lnTo>
                  <a:lnTo>
                    <a:pt x="1566" y="2267"/>
                  </a:lnTo>
                  <a:lnTo>
                    <a:pt x="1562" y="2269"/>
                  </a:lnTo>
                  <a:lnTo>
                    <a:pt x="1557" y="2270"/>
                  </a:lnTo>
                  <a:lnTo>
                    <a:pt x="1551" y="2270"/>
                  </a:lnTo>
                  <a:lnTo>
                    <a:pt x="1546" y="2269"/>
                  </a:lnTo>
                  <a:lnTo>
                    <a:pt x="1540" y="2265"/>
                  </a:lnTo>
                  <a:lnTo>
                    <a:pt x="1533" y="2263"/>
                  </a:lnTo>
                  <a:lnTo>
                    <a:pt x="1527" y="2262"/>
                  </a:lnTo>
                  <a:lnTo>
                    <a:pt x="1522" y="2262"/>
                  </a:lnTo>
                  <a:lnTo>
                    <a:pt x="1518" y="2263"/>
                  </a:lnTo>
                  <a:lnTo>
                    <a:pt x="1514" y="2264"/>
                  </a:lnTo>
                  <a:lnTo>
                    <a:pt x="1507" y="2266"/>
                  </a:lnTo>
                  <a:lnTo>
                    <a:pt x="1501" y="2267"/>
                  </a:lnTo>
                  <a:lnTo>
                    <a:pt x="1498" y="2267"/>
                  </a:lnTo>
                  <a:lnTo>
                    <a:pt x="1495" y="2267"/>
                  </a:lnTo>
                  <a:lnTo>
                    <a:pt x="1493" y="2266"/>
                  </a:lnTo>
                  <a:lnTo>
                    <a:pt x="1490" y="2265"/>
                  </a:lnTo>
                  <a:lnTo>
                    <a:pt x="1489" y="2263"/>
                  </a:lnTo>
                  <a:lnTo>
                    <a:pt x="1489" y="2262"/>
                  </a:lnTo>
                  <a:lnTo>
                    <a:pt x="1490" y="2259"/>
                  </a:lnTo>
                  <a:lnTo>
                    <a:pt x="1492" y="2257"/>
                  </a:lnTo>
                  <a:lnTo>
                    <a:pt x="1496" y="2252"/>
                  </a:lnTo>
                  <a:lnTo>
                    <a:pt x="1503" y="2246"/>
                  </a:lnTo>
                  <a:lnTo>
                    <a:pt x="1517" y="2232"/>
                  </a:lnTo>
                  <a:lnTo>
                    <a:pt x="1527" y="2220"/>
                  </a:lnTo>
                  <a:lnTo>
                    <a:pt x="1530" y="2216"/>
                  </a:lnTo>
                  <a:lnTo>
                    <a:pt x="1532" y="2213"/>
                  </a:lnTo>
                  <a:lnTo>
                    <a:pt x="1533" y="2209"/>
                  </a:lnTo>
                  <a:lnTo>
                    <a:pt x="1533" y="2206"/>
                  </a:lnTo>
                  <a:lnTo>
                    <a:pt x="1532" y="2200"/>
                  </a:lnTo>
                  <a:lnTo>
                    <a:pt x="1531" y="2191"/>
                  </a:lnTo>
                  <a:lnTo>
                    <a:pt x="1528" y="2184"/>
                  </a:lnTo>
                  <a:lnTo>
                    <a:pt x="1527" y="2177"/>
                  </a:lnTo>
                  <a:lnTo>
                    <a:pt x="1527" y="2174"/>
                  </a:lnTo>
                  <a:lnTo>
                    <a:pt x="1527" y="2171"/>
                  </a:lnTo>
                  <a:lnTo>
                    <a:pt x="1528" y="2169"/>
                  </a:lnTo>
                  <a:lnTo>
                    <a:pt x="1531" y="2166"/>
                  </a:lnTo>
                  <a:lnTo>
                    <a:pt x="1536" y="2162"/>
                  </a:lnTo>
                  <a:lnTo>
                    <a:pt x="1539" y="2156"/>
                  </a:lnTo>
                  <a:lnTo>
                    <a:pt x="1539" y="2153"/>
                  </a:lnTo>
                  <a:lnTo>
                    <a:pt x="1538" y="2151"/>
                  </a:lnTo>
                  <a:lnTo>
                    <a:pt x="1536" y="2149"/>
                  </a:lnTo>
                  <a:lnTo>
                    <a:pt x="1531" y="2145"/>
                  </a:lnTo>
                  <a:lnTo>
                    <a:pt x="1526" y="2143"/>
                  </a:lnTo>
                  <a:lnTo>
                    <a:pt x="1525" y="2140"/>
                  </a:lnTo>
                  <a:lnTo>
                    <a:pt x="1525" y="2136"/>
                  </a:lnTo>
                  <a:lnTo>
                    <a:pt x="1526" y="2132"/>
                  </a:lnTo>
                  <a:lnTo>
                    <a:pt x="1531" y="2122"/>
                  </a:lnTo>
                  <a:lnTo>
                    <a:pt x="1533" y="2113"/>
                  </a:lnTo>
                  <a:lnTo>
                    <a:pt x="1532" y="2112"/>
                  </a:lnTo>
                  <a:lnTo>
                    <a:pt x="1530" y="2111"/>
                  </a:lnTo>
                  <a:lnTo>
                    <a:pt x="1526" y="2109"/>
                  </a:lnTo>
                  <a:lnTo>
                    <a:pt x="1522" y="2109"/>
                  </a:lnTo>
                  <a:lnTo>
                    <a:pt x="1513" y="2111"/>
                  </a:lnTo>
                  <a:lnTo>
                    <a:pt x="1507" y="2111"/>
                  </a:lnTo>
                  <a:lnTo>
                    <a:pt x="1499" y="2111"/>
                  </a:lnTo>
                  <a:lnTo>
                    <a:pt x="1492" y="2108"/>
                  </a:lnTo>
                  <a:lnTo>
                    <a:pt x="1486" y="2105"/>
                  </a:lnTo>
                  <a:lnTo>
                    <a:pt x="1480" y="2099"/>
                  </a:lnTo>
                  <a:lnTo>
                    <a:pt x="1473" y="2088"/>
                  </a:lnTo>
                  <a:lnTo>
                    <a:pt x="1464" y="2071"/>
                  </a:lnTo>
                  <a:lnTo>
                    <a:pt x="1455" y="2051"/>
                  </a:lnTo>
                  <a:lnTo>
                    <a:pt x="1448" y="2034"/>
                  </a:lnTo>
                  <a:lnTo>
                    <a:pt x="1439" y="2019"/>
                  </a:lnTo>
                  <a:lnTo>
                    <a:pt x="1432" y="2006"/>
                  </a:lnTo>
                  <a:lnTo>
                    <a:pt x="1424" y="1994"/>
                  </a:lnTo>
                  <a:lnTo>
                    <a:pt x="1418" y="1985"/>
                  </a:lnTo>
                  <a:lnTo>
                    <a:pt x="1413" y="1975"/>
                  </a:lnTo>
                  <a:lnTo>
                    <a:pt x="1410" y="1964"/>
                  </a:lnTo>
                  <a:lnTo>
                    <a:pt x="1408" y="1955"/>
                  </a:lnTo>
                  <a:lnTo>
                    <a:pt x="1408" y="1945"/>
                  </a:lnTo>
                  <a:lnTo>
                    <a:pt x="1408" y="1943"/>
                  </a:lnTo>
                  <a:lnTo>
                    <a:pt x="1408" y="1942"/>
                  </a:lnTo>
                  <a:lnTo>
                    <a:pt x="1407" y="1941"/>
                  </a:lnTo>
                  <a:lnTo>
                    <a:pt x="1406" y="1939"/>
                  </a:lnTo>
                  <a:lnTo>
                    <a:pt x="1401" y="1938"/>
                  </a:lnTo>
                  <a:lnTo>
                    <a:pt x="1396" y="1938"/>
                  </a:lnTo>
                  <a:lnTo>
                    <a:pt x="1383" y="1938"/>
                  </a:lnTo>
                  <a:lnTo>
                    <a:pt x="1372" y="1937"/>
                  </a:lnTo>
                  <a:lnTo>
                    <a:pt x="1367" y="1936"/>
                  </a:lnTo>
                  <a:lnTo>
                    <a:pt x="1364" y="1935"/>
                  </a:lnTo>
                  <a:lnTo>
                    <a:pt x="1362" y="1931"/>
                  </a:lnTo>
                  <a:lnTo>
                    <a:pt x="1362" y="1928"/>
                  </a:lnTo>
                  <a:lnTo>
                    <a:pt x="1362" y="1918"/>
                  </a:lnTo>
                  <a:lnTo>
                    <a:pt x="1362" y="1907"/>
                  </a:lnTo>
                  <a:lnTo>
                    <a:pt x="1352" y="1889"/>
                  </a:lnTo>
                  <a:lnTo>
                    <a:pt x="1344" y="1878"/>
                  </a:lnTo>
                  <a:lnTo>
                    <a:pt x="1343" y="1868"/>
                  </a:lnTo>
                  <a:lnTo>
                    <a:pt x="1342" y="1856"/>
                  </a:lnTo>
                  <a:lnTo>
                    <a:pt x="1341" y="1843"/>
                  </a:lnTo>
                  <a:lnTo>
                    <a:pt x="1338" y="1830"/>
                  </a:lnTo>
                  <a:lnTo>
                    <a:pt x="1338" y="1824"/>
                  </a:lnTo>
                  <a:lnTo>
                    <a:pt x="1338" y="1819"/>
                  </a:lnTo>
                  <a:lnTo>
                    <a:pt x="1338" y="1815"/>
                  </a:lnTo>
                  <a:lnTo>
                    <a:pt x="1339" y="1811"/>
                  </a:lnTo>
                  <a:lnTo>
                    <a:pt x="1344" y="1803"/>
                  </a:lnTo>
                  <a:lnTo>
                    <a:pt x="1348" y="1796"/>
                  </a:lnTo>
                  <a:lnTo>
                    <a:pt x="1354" y="1785"/>
                  </a:lnTo>
                  <a:lnTo>
                    <a:pt x="1363" y="1772"/>
                  </a:lnTo>
                  <a:lnTo>
                    <a:pt x="1373" y="1758"/>
                  </a:lnTo>
                  <a:lnTo>
                    <a:pt x="1380" y="1746"/>
                  </a:lnTo>
                  <a:lnTo>
                    <a:pt x="1382" y="1742"/>
                  </a:lnTo>
                  <a:lnTo>
                    <a:pt x="1383" y="1739"/>
                  </a:lnTo>
                  <a:lnTo>
                    <a:pt x="1383" y="1735"/>
                  </a:lnTo>
                  <a:lnTo>
                    <a:pt x="1382" y="1733"/>
                  </a:lnTo>
                  <a:lnTo>
                    <a:pt x="1380" y="1730"/>
                  </a:lnTo>
                  <a:lnTo>
                    <a:pt x="1376" y="1728"/>
                  </a:lnTo>
                  <a:lnTo>
                    <a:pt x="1373" y="1725"/>
                  </a:lnTo>
                  <a:lnTo>
                    <a:pt x="1368" y="1724"/>
                  </a:lnTo>
                  <a:lnTo>
                    <a:pt x="1358" y="1722"/>
                  </a:lnTo>
                  <a:lnTo>
                    <a:pt x="1351" y="1722"/>
                  </a:lnTo>
                  <a:lnTo>
                    <a:pt x="1348" y="1723"/>
                  </a:lnTo>
                  <a:lnTo>
                    <a:pt x="1345" y="1725"/>
                  </a:lnTo>
                  <a:lnTo>
                    <a:pt x="1343" y="1729"/>
                  </a:lnTo>
                  <a:lnTo>
                    <a:pt x="1341" y="1734"/>
                  </a:lnTo>
                  <a:lnTo>
                    <a:pt x="1339" y="1737"/>
                  </a:lnTo>
                  <a:lnTo>
                    <a:pt x="1337" y="1741"/>
                  </a:lnTo>
                  <a:lnTo>
                    <a:pt x="1336" y="1742"/>
                  </a:lnTo>
                  <a:lnTo>
                    <a:pt x="1335" y="1742"/>
                  </a:lnTo>
                  <a:lnTo>
                    <a:pt x="1332" y="1737"/>
                  </a:lnTo>
                  <a:lnTo>
                    <a:pt x="1331" y="1730"/>
                  </a:lnTo>
                  <a:lnTo>
                    <a:pt x="1329" y="1722"/>
                  </a:lnTo>
                  <a:lnTo>
                    <a:pt x="1325" y="1714"/>
                  </a:lnTo>
                  <a:lnTo>
                    <a:pt x="1320" y="1703"/>
                  </a:lnTo>
                  <a:lnTo>
                    <a:pt x="1314" y="1690"/>
                  </a:lnTo>
                  <a:lnTo>
                    <a:pt x="1312" y="1683"/>
                  </a:lnTo>
                  <a:lnTo>
                    <a:pt x="1309" y="1678"/>
                  </a:lnTo>
                  <a:lnTo>
                    <a:pt x="1305" y="1673"/>
                  </a:lnTo>
                  <a:lnTo>
                    <a:pt x="1301" y="1671"/>
                  </a:lnTo>
                  <a:lnTo>
                    <a:pt x="1292" y="1668"/>
                  </a:lnTo>
                  <a:lnTo>
                    <a:pt x="1282" y="1667"/>
                  </a:lnTo>
                  <a:lnTo>
                    <a:pt x="1278" y="1667"/>
                  </a:lnTo>
                  <a:lnTo>
                    <a:pt x="1275" y="1666"/>
                  </a:lnTo>
                  <a:lnTo>
                    <a:pt x="1273" y="1662"/>
                  </a:lnTo>
                  <a:lnTo>
                    <a:pt x="1272" y="1660"/>
                  </a:lnTo>
                  <a:lnTo>
                    <a:pt x="1272" y="1652"/>
                  </a:lnTo>
                  <a:lnTo>
                    <a:pt x="1272" y="1641"/>
                  </a:lnTo>
                  <a:lnTo>
                    <a:pt x="1270" y="1636"/>
                  </a:lnTo>
                  <a:lnTo>
                    <a:pt x="1269" y="1632"/>
                  </a:lnTo>
                  <a:lnTo>
                    <a:pt x="1267" y="1627"/>
                  </a:lnTo>
                  <a:lnTo>
                    <a:pt x="1265" y="1622"/>
                  </a:lnTo>
                  <a:lnTo>
                    <a:pt x="1256" y="1613"/>
                  </a:lnTo>
                  <a:lnTo>
                    <a:pt x="1248" y="1603"/>
                  </a:lnTo>
                  <a:lnTo>
                    <a:pt x="1244" y="1598"/>
                  </a:lnTo>
                  <a:lnTo>
                    <a:pt x="1241" y="1594"/>
                  </a:lnTo>
                  <a:lnTo>
                    <a:pt x="1240" y="1589"/>
                  </a:lnTo>
                  <a:lnTo>
                    <a:pt x="1238" y="1584"/>
                  </a:lnTo>
                  <a:lnTo>
                    <a:pt x="1236" y="1573"/>
                  </a:lnTo>
                  <a:lnTo>
                    <a:pt x="1236" y="1563"/>
                  </a:lnTo>
                  <a:lnTo>
                    <a:pt x="1235" y="1558"/>
                  </a:lnTo>
                  <a:lnTo>
                    <a:pt x="1234" y="1553"/>
                  </a:lnTo>
                  <a:lnTo>
                    <a:pt x="1232" y="1550"/>
                  </a:lnTo>
                  <a:lnTo>
                    <a:pt x="1230" y="1546"/>
                  </a:lnTo>
                  <a:lnTo>
                    <a:pt x="1228" y="1542"/>
                  </a:lnTo>
                  <a:lnTo>
                    <a:pt x="1225" y="1541"/>
                  </a:lnTo>
                  <a:lnTo>
                    <a:pt x="1222" y="1540"/>
                  </a:lnTo>
                  <a:lnTo>
                    <a:pt x="1218" y="1540"/>
                  </a:lnTo>
                  <a:lnTo>
                    <a:pt x="1211" y="1540"/>
                  </a:lnTo>
                  <a:lnTo>
                    <a:pt x="1204" y="1541"/>
                  </a:lnTo>
                  <a:lnTo>
                    <a:pt x="1202" y="1541"/>
                  </a:lnTo>
                  <a:lnTo>
                    <a:pt x="1198" y="1541"/>
                  </a:lnTo>
                  <a:lnTo>
                    <a:pt x="1194" y="1540"/>
                  </a:lnTo>
                  <a:lnTo>
                    <a:pt x="1191" y="1538"/>
                  </a:lnTo>
                  <a:lnTo>
                    <a:pt x="1187" y="1535"/>
                  </a:lnTo>
                  <a:lnTo>
                    <a:pt x="1186" y="1532"/>
                  </a:lnTo>
                  <a:lnTo>
                    <a:pt x="1184" y="1528"/>
                  </a:lnTo>
                  <a:lnTo>
                    <a:pt x="1182" y="1523"/>
                  </a:lnTo>
                  <a:lnTo>
                    <a:pt x="1180" y="1512"/>
                  </a:lnTo>
                  <a:lnTo>
                    <a:pt x="1177" y="1497"/>
                  </a:lnTo>
                  <a:lnTo>
                    <a:pt x="1174" y="1489"/>
                  </a:lnTo>
                  <a:lnTo>
                    <a:pt x="1169" y="1483"/>
                  </a:lnTo>
                  <a:lnTo>
                    <a:pt x="1165" y="1477"/>
                  </a:lnTo>
                  <a:lnTo>
                    <a:pt x="1160" y="1472"/>
                  </a:lnTo>
                  <a:lnTo>
                    <a:pt x="1150" y="1463"/>
                  </a:lnTo>
                  <a:lnTo>
                    <a:pt x="1143" y="1454"/>
                  </a:lnTo>
                  <a:lnTo>
                    <a:pt x="1141" y="1450"/>
                  </a:lnTo>
                  <a:lnTo>
                    <a:pt x="1140" y="1446"/>
                  </a:lnTo>
                  <a:lnTo>
                    <a:pt x="1140" y="1443"/>
                  </a:lnTo>
                  <a:lnTo>
                    <a:pt x="1141" y="1439"/>
                  </a:lnTo>
                  <a:lnTo>
                    <a:pt x="1143" y="1432"/>
                  </a:lnTo>
                  <a:lnTo>
                    <a:pt x="1146" y="1424"/>
                  </a:lnTo>
                  <a:lnTo>
                    <a:pt x="1146" y="1419"/>
                  </a:lnTo>
                  <a:lnTo>
                    <a:pt x="1144" y="1414"/>
                  </a:lnTo>
                  <a:lnTo>
                    <a:pt x="1143" y="1410"/>
                  </a:lnTo>
                  <a:lnTo>
                    <a:pt x="1142" y="1408"/>
                  </a:lnTo>
                  <a:lnTo>
                    <a:pt x="1137" y="1402"/>
                  </a:lnTo>
                  <a:lnTo>
                    <a:pt x="1133" y="1397"/>
                  </a:lnTo>
                  <a:lnTo>
                    <a:pt x="1129" y="1394"/>
                  </a:lnTo>
                  <a:lnTo>
                    <a:pt x="1128" y="1391"/>
                  </a:lnTo>
                  <a:lnTo>
                    <a:pt x="1127" y="1388"/>
                  </a:lnTo>
                  <a:lnTo>
                    <a:pt x="1125" y="1384"/>
                  </a:lnTo>
                  <a:lnTo>
                    <a:pt x="1127" y="1368"/>
                  </a:lnTo>
                  <a:lnTo>
                    <a:pt x="1129" y="1351"/>
                  </a:lnTo>
                  <a:lnTo>
                    <a:pt x="1129" y="1347"/>
                  </a:lnTo>
                  <a:lnTo>
                    <a:pt x="1127" y="1344"/>
                  </a:lnTo>
                  <a:lnTo>
                    <a:pt x="1124" y="1342"/>
                  </a:lnTo>
                  <a:lnTo>
                    <a:pt x="1122" y="1340"/>
                  </a:lnTo>
                  <a:lnTo>
                    <a:pt x="1116" y="1339"/>
                  </a:lnTo>
                  <a:lnTo>
                    <a:pt x="1110" y="1340"/>
                  </a:lnTo>
                  <a:lnTo>
                    <a:pt x="1104" y="1343"/>
                  </a:lnTo>
                  <a:lnTo>
                    <a:pt x="1099" y="1346"/>
                  </a:lnTo>
                  <a:lnTo>
                    <a:pt x="1095" y="1351"/>
                  </a:lnTo>
                  <a:lnTo>
                    <a:pt x="1090" y="1357"/>
                  </a:lnTo>
                  <a:lnTo>
                    <a:pt x="1083" y="1371"/>
                  </a:lnTo>
                  <a:lnTo>
                    <a:pt x="1073" y="1390"/>
                  </a:lnTo>
                  <a:lnTo>
                    <a:pt x="1065" y="1409"/>
                  </a:lnTo>
                  <a:lnTo>
                    <a:pt x="1058" y="1425"/>
                  </a:lnTo>
                  <a:lnTo>
                    <a:pt x="1051" y="1437"/>
                  </a:lnTo>
                  <a:lnTo>
                    <a:pt x="1043" y="1447"/>
                  </a:lnTo>
                  <a:lnTo>
                    <a:pt x="1035" y="1457"/>
                  </a:lnTo>
                  <a:lnTo>
                    <a:pt x="1027" y="1466"/>
                  </a:lnTo>
                  <a:lnTo>
                    <a:pt x="1022" y="1469"/>
                  </a:lnTo>
                  <a:lnTo>
                    <a:pt x="1018" y="1471"/>
                  </a:lnTo>
                  <a:lnTo>
                    <a:pt x="1014" y="1472"/>
                  </a:lnTo>
                  <a:lnTo>
                    <a:pt x="1010" y="1472"/>
                  </a:lnTo>
                  <a:lnTo>
                    <a:pt x="1005" y="1471"/>
                  </a:lnTo>
                  <a:lnTo>
                    <a:pt x="1002" y="1469"/>
                  </a:lnTo>
                  <a:lnTo>
                    <a:pt x="998" y="1466"/>
                  </a:lnTo>
                  <a:lnTo>
                    <a:pt x="993" y="1464"/>
                  </a:lnTo>
                  <a:lnTo>
                    <a:pt x="990" y="1460"/>
                  </a:lnTo>
                  <a:lnTo>
                    <a:pt x="989" y="1456"/>
                  </a:lnTo>
                  <a:lnTo>
                    <a:pt x="988" y="1452"/>
                  </a:lnTo>
                  <a:lnTo>
                    <a:pt x="988" y="1449"/>
                  </a:lnTo>
                  <a:lnTo>
                    <a:pt x="990" y="1440"/>
                  </a:lnTo>
                  <a:lnTo>
                    <a:pt x="993" y="1435"/>
                  </a:lnTo>
                  <a:lnTo>
                    <a:pt x="996" y="1431"/>
                  </a:lnTo>
                  <a:lnTo>
                    <a:pt x="998" y="1427"/>
                  </a:lnTo>
                  <a:lnTo>
                    <a:pt x="997" y="1425"/>
                  </a:lnTo>
                  <a:lnTo>
                    <a:pt x="996" y="1424"/>
                  </a:lnTo>
                  <a:lnTo>
                    <a:pt x="995" y="1422"/>
                  </a:lnTo>
                  <a:lnTo>
                    <a:pt x="991" y="1421"/>
                  </a:lnTo>
                  <a:lnTo>
                    <a:pt x="985" y="1421"/>
                  </a:lnTo>
                  <a:lnTo>
                    <a:pt x="979" y="1419"/>
                  </a:lnTo>
                  <a:lnTo>
                    <a:pt x="978" y="1418"/>
                  </a:lnTo>
                  <a:lnTo>
                    <a:pt x="977" y="1416"/>
                  </a:lnTo>
                  <a:lnTo>
                    <a:pt x="976" y="1414"/>
                  </a:lnTo>
                  <a:lnTo>
                    <a:pt x="976" y="1412"/>
                  </a:lnTo>
                  <a:lnTo>
                    <a:pt x="977" y="1407"/>
                  </a:lnTo>
                  <a:lnTo>
                    <a:pt x="978" y="1400"/>
                  </a:lnTo>
                  <a:lnTo>
                    <a:pt x="982" y="1394"/>
                  </a:lnTo>
                  <a:lnTo>
                    <a:pt x="985" y="1387"/>
                  </a:lnTo>
                  <a:lnTo>
                    <a:pt x="986" y="1383"/>
                  </a:lnTo>
                  <a:lnTo>
                    <a:pt x="986" y="1381"/>
                  </a:lnTo>
                  <a:lnTo>
                    <a:pt x="986" y="1378"/>
                  </a:lnTo>
                  <a:lnTo>
                    <a:pt x="986" y="1375"/>
                  </a:lnTo>
                  <a:lnTo>
                    <a:pt x="984" y="1372"/>
                  </a:lnTo>
                  <a:lnTo>
                    <a:pt x="982" y="1369"/>
                  </a:lnTo>
                  <a:lnTo>
                    <a:pt x="978" y="1366"/>
                  </a:lnTo>
                  <a:lnTo>
                    <a:pt x="973" y="1363"/>
                  </a:lnTo>
                  <a:lnTo>
                    <a:pt x="967" y="1358"/>
                  </a:lnTo>
                  <a:lnTo>
                    <a:pt x="963" y="1355"/>
                  </a:lnTo>
                  <a:lnTo>
                    <a:pt x="958" y="1350"/>
                  </a:lnTo>
                  <a:lnTo>
                    <a:pt x="954" y="1344"/>
                  </a:lnTo>
                  <a:lnTo>
                    <a:pt x="948" y="1334"/>
                  </a:lnTo>
                  <a:lnTo>
                    <a:pt x="946" y="1325"/>
                  </a:lnTo>
                  <a:lnTo>
                    <a:pt x="945" y="1321"/>
                  </a:lnTo>
                  <a:lnTo>
                    <a:pt x="944" y="1318"/>
                  </a:lnTo>
                  <a:lnTo>
                    <a:pt x="941" y="1315"/>
                  </a:lnTo>
                  <a:lnTo>
                    <a:pt x="939" y="1314"/>
                  </a:lnTo>
                  <a:lnTo>
                    <a:pt x="932" y="1312"/>
                  </a:lnTo>
                  <a:lnTo>
                    <a:pt x="922" y="1311"/>
                  </a:lnTo>
                  <a:lnTo>
                    <a:pt x="911" y="1311"/>
                  </a:lnTo>
                  <a:lnTo>
                    <a:pt x="901" y="1308"/>
                  </a:lnTo>
                  <a:lnTo>
                    <a:pt x="890" y="1307"/>
                  </a:lnTo>
                  <a:lnTo>
                    <a:pt x="879" y="1303"/>
                  </a:lnTo>
                  <a:lnTo>
                    <a:pt x="865" y="1299"/>
                  </a:lnTo>
                  <a:lnTo>
                    <a:pt x="847" y="1290"/>
                  </a:lnTo>
                  <a:lnTo>
                    <a:pt x="831" y="1283"/>
                  </a:lnTo>
                  <a:lnTo>
                    <a:pt x="819" y="1275"/>
                  </a:lnTo>
                  <a:lnTo>
                    <a:pt x="814" y="1271"/>
                  </a:lnTo>
                  <a:lnTo>
                    <a:pt x="809" y="1268"/>
                  </a:lnTo>
                  <a:lnTo>
                    <a:pt x="806" y="1263"/>
                  </a:lnTo>
                  <a:lnTo>
                    <a:pt x="802" y="1257"/>
                  </a:lnTo>
                  <a:lnTo>
                    <a:pt x="796" y="1246"/>
                  </a:lnTo>
                  <a:lnTo>
                    <a:pt x="791" y="1236"/>
                  </a:lnTo>
                  <a:lnTo>
                    <a:pt x="789" y="1231"/>
                  </a:lnTo>
                  <a:lnTo>
                    <a:pt x="783" y="1227"/>
                  </a:lnTo>
                  <a:lnTo>
                    <a:pt x="778" y="1225"/>
                  </a:lnTo>
                  <a:lnTo>
                    <a:pt x="772" y="1224"/>
                  </a:lnTo>
                  <a:lnTo>
                    <a:pt x="769" y="1223"/>
                  </a:lnTo>
                  <a:lnTo>
                    <a:pt x="765" y="1221"/>
                  </a:lnTo>
                  <a:lnTo>
                    <a:pt x="763" y="1221"/>
                  </a:lnTo>
                  <a:lnTo>
                    <a:pt x="759" y="1223"/>
                  </a:lnTo>
                  <a:lnTo>
                    <a:pt x="757" y="1226"/>
                  </a:lnTo>
                  <a:lnTo>
                    <a:pt x="756" y="1231"/>
                  </a:lnTo>
                  <a:lnTo>
                    <a:pt x="755" y="1237"/>
                  </a:lnTo>
                  <a:lnTo>
                    <a:pt x="753" y="1243"/>
                  </a:lnTo>
                  <a:lnTo>
                    <a:pt x="752" y="1250"/>
                  </a:lnTo>
                  <a:lnTo>
                    <a:pt x="750" y="1260"/>
                  </a:lnTo>
                  <a:lnTo>
                    <a:pt x="749" y="1271"/>
                  </a:lnTo>
                  <a:lnTo>
                    <a:pt x="747" y="1283"/>
                  </a:lnTo>
                  <a:lnTo>
                    <a:pt x="747" y="1286"/>
                  </a:lnTo>
                  <a:lnTo>
                    <a:pt x="731" y="1282"/>
                  </a:lnTo>
                  <a:lnTo>
                    <a:pt x="724" y="1281"/>
                  </a:lnTo>
                  <a:lnTo>
                    <a:pt x="717" y="1277"/>
                  </a:lnTo>
                  <a:lnTo>
                    <a:pt x="707" y="1275"/>
                  </a:lnTo>
                  <a:lnTo>
                    <a:pt x="697" y="1273"/>
                  </a:lnTo>
                  <a:lnTo>
                    <a:pt x="687" y="1270"/>
                  </a:lnTo>
                  <a:lnTo>
                    <a:pt x="676" y="1268"/>
                  </a:lnTo>
                  <a:lnTo>
                    <a:pt x="662" y="1264"/>
                  </a:lnTo>
                  <a:lnTo>
                    <a:pt x="648" y="1261"/>
                  </a:lnTo>
                  <a:lnTo>
                    <a:pt x="642" y="1258"/>
                  </a:lnTo>
                  <a:lnTo>
                    <a:pt x="636" y="1256"/>
                  </a:lnTo>
                  <a:lnTo>
                    <a:pt x="631" y="1251"/>
                  </a:lnTo>
                  <a:lnTo>
                    <a:pt x="626" y="1246"/>
                  </a:lnTo>
                  <a:lnTo>
                    <a:pt x="624" y="1241"/>
                  </a:lnTo>
                  <a:lnTo>
                    <a:pt x="623" y="1235"/>
                  </a:lnTo>
                  <a:lnTo>
                    <a:pt x="623" y="1229"/>
                  </a:lnTo>
                  <a:lnTo>
                    <a:pt x="624" y="1224"/>
                  </a:lnTo>
                  <a:lnTo>
                    <a:pt x="626" y="1219"/>
                  </a:lnTo>
                  <a:lnTo>
                    <a:pt x="629" y="1216"/>
                  </a:lnTo>
                  <a:lnTo>
                    <a:pt x="633" y="1212"/>
                  </a:lnTo>
                  <a:lnTo>
                    <a:pt x="637" y="1208"/>
                  </a:lnTo>
                  <a:lnTo>
                    <a:pt x="651" y="1199"/>
                  </a:lnTo>
                  <a:lnTo>
                    <a:pt x="662" y="1191"/>
                  </a:lnTo>
                  <a:lnTo>
                    <a:pt x="665" y="1189"/>
                  </a:lnTo>
                  <a:lnTo>
                    <a:pt x="669" y="1191"/>
                  </a:lnTo>
                  <a:lnTo>
                    <a:pt x="670" y="1192"/>
                  </a:lnTo>
                  <a:lnTo>
                    <a:pt x="673" y="1194"/>
                  </a:lnTo>
                  <a:lnTo>
                    <a:pt x="675" y="1194"/>
                  </a:lnTo>
                  <a:lnTo>
                    <a:pt x="677" y="1192"/>
                  </a:lnTo>
                  <a:lnTo>
                    <a:pt x="678" y="1189"/>
                  </a:lnTo>
                  <a:lnTo>
                    <a:pt x="678" y="1185"/>
                  </a:lnTo>
                  <a:lnTo>
                    <a:pt x="677" y="1175"/>
                  </a:lnTo>
                  <a:lnTo>
                    <a:pt x="676" y="1169"/>
                  </a:lnTo>
                  <a:lnTo>
                    <a:pt x="676" y="1162"/>
                  </a:lnTo>
                  <a:lnTo>
                    <a:pt x="674" y="1154"/>
                  </a:lnTo>
                  <a:lnTo>
                    <a:pt x="671" y="1147"/>
                  </a:lnTo>
                  <a:lnTo>
                    <a:pt x="667" y="1141"/>
                  </a:lnTo>
                  <a:lnTo>
                    <a:pt x="662" y="1135"/>
                  </a:lnTo>
                  <a:lnTo>
                    <a:pt x="657" y="1128"/>
                  </a:lnTo>
                  <a:lnTo>
                    <a:pt x="653" y="1120"/>
                  </a:lnTo>
                  <a:lnTo>
                    <a:pt x="650" y="1112"/>
                  </a:lnTo>
                  <a:lnTo>
                    <a:pt x="646" y="1105"/>
                  </a:lnTo>
                  <a:lnTo>
                    <a:pt x="643" y="1097"/>
                  </a:lnTo>
                  <a:lnTo>
                    <a:pt x="640" y="1088"/>
                  </a:lnTo>
                  <a:lnTo>
                    <a:pt x="639" y="1080"/>
                  </a:lnTo>
                  <a:lnTo>
                    <a:pt x="637" y="1066"/>
                  </a:lnTo>
                  <a:lnTo>
                    <a:pt x="632" y="1052"/>
                  </a:lnTo>
                  <a:lnTo>
                    <a:pt x="629" y="1046"/>
                  </a:lnTo>
                  <a:lnTo>
                    <a:pt x="625" y="1040"/>
                  </a:lnTo>
                  <a:lnTo>
                    <a:pt x="620" y="1035"/>
                  </a:lnTo>
                  <a:lnTo>
                    <a:pt x="615" y="1030"/>
                  </a:lnTo>
                  <a:lnTo>
                    <a:pt x="606" y="1022"/>
                  </a:lnTo>
                  <a:lnTo>
                    <a:pt x="599" y="1013"/>
                  </a:lnTo>
                  <a:lnTo>
                    <a:pt x="596" y="1010"/>
                  </a:lnTo>
                  <a:lnTo>
                    <a:pt x="595" y="1005"/>
                  </a:lnTo>
                  <a:lnTo>
                    <a:pt x="595" y="1000"/>
                  </a:lnTo>
                  <a:lnTo>
                    <a:pt x="595" y="996"/>
                  </a:lnTo>
                  <a:lnTo>
                    <a:pt x="596" y="984"/>
                  </a:lnTo>
                  <a:lnTo>
                    <a:pt x="599" y="972"/>
                  </a:lnTo>
                  <a:lnTo>
                    <a:pt x="600" y="966"/>
                  </a:lnTo>
                  <a:lnTo>
                    <a:pt x="599" y="960"/>
                  </a:lnTo>
                  <a:lnTo>
                    <a:pt x="596" y="954"/>
                  </a:lnTo>
                  <a:lnTo>
                    <a:pt x="593" y="949"/>
                  </a:lnTo>
                  <a:lnTo>
                    <a:pt x="583" y="940"/>
                  </a:lnTo>
                  <a:lnTo>
                    <a:pt x="574" y="928"/>
                  </a:lnTo>
                  <a:lnTo>
                    <a:pt x="563" y="916"/>
                  </a:lnTo>
                  <a:lnTo>
                    <a:pt x="554" y="903"/>
                  </a:lnTo>
                  <a:lnTo>
                    <a:pt x="545" y="891"/>
                  </a:lnTo>
                  <a:lnTo>
                    <a:pt x="536" y="880"/>
                  </a:lnTo>
                  <a:lnTo>
                    <a:pt x="527" y="871"/>
                  </a:lnTo>
                  <a:lnTo>
                    <a:pt x="520" y="863"/>
                  </a:lnTo>
                  <a:lnTo>
                    <a:pt x="517" y="859"/>
                  </a:lnTo>
                  <a:lnTo>
                    <a:pt x="514" y="855"/>
                  </a:lnTo>
                  <a:lnTo>
                    <a:pt x="512" y="851"/>
                  </a:lnTo>
                  <a:lnTo>
                    <a:pt x="511" y="845"/>
                  </a:lnTo>
                  <a:lnTo>
                    <a:pt x="510" y="833"/>
                  </a:lnTo>
                  <a:lnTo>
                    <a:pt x="510" y="822"/>
                  </a:lnTo>
                  <a:lnTo>
                    <a:pt x="511" y="813"/>
                  </a:lnTo>
                  <a:lnTo>
                    <a:pt x="510" y="808"/>
                  </a:lnTo>
                  <a:lnTo>
                    <a:pt x="506" y="807"/>
                  </a:lnTo>
                  <a:lnTo>
                    <a:pt x="499" y="805"/>
                  </a:lnTo>
                  <a:lnTo>
                    <a:pt x="494" y="807"/>
                  </a:lnTo>
                  <a:lnTo>
                    <a:pt x="488" y="809"/>
                  </a:lnTo>
                  <a:lnTo>
                    <a:pt x="482" y="813"/>
                  </a:lnTo>
                  <a:lnTo>
                    <a:pt x="476" y="817"/>
                  </a:lnTo>
                  <a:lnTo>
                    <a:pt x="463" y="828"/>
                  </a:lnTo>
                  <a:lnTo>
                    <a:pt x="451" y="838"/>
                  </a:lnTo>
                  <a:lnTo>
                    <a:pt x="436" y="852"/>
                  </a:lnTo>
                  <a:lnTo>
                    <a:pt x="417" y="873"/>
                  </a:lnTo>
                  <a:lnTo>
                    <a:pt x="396" y="896"/>
                  </a:lnTo>
                  <a:lnTo>
                    <a:pt x="375" y="914"/>
                  </a:lnTo>
                  <a:lnTo>
                    <a:pt x="355" y="929"/>
                  </a:lnTo>
                  <a:lnTo>
                    <a:pt x="335" y="945"/>
                  </a:lnTo>
                  <a:lnTo>
                    <a:pt x="317" y="956"/>
                  </a:lnTo>
                  <a:lnTo>
                    <a:pt x="306" y="965"/>
                  </a:lnTo>
                  <a:lnTo>
                    <a:pt x="303" y="966"/>
                  </a:lnTo>
                  <a:lnTo>
                    <a:pt x="298" y="967"/>
                  </a:lnTo>
                  <a:lnTo>
                    <a:pt x="292" y="967"/>
                  </a:lnTo>
                  <a:lnTo>
                    <a:pt x="286" y="967"/>
                  </a:lnTo>
                  <a:lnTo>
                    <a:pt x="281" y="966"/>
                  </a:lnTo>
                  <a:lnTo>
                    <a:pt x="275" y="962"/>
                  </a:lnTo>
                  <a:lnTo>
                    <a:pt x="270" y="959"/>
                  </a:lnTo>
                  <a:lnTo>
                    <a:pt x="265" y="954"/>
                  </a:lnTo>
                  <a:lnTo>
                    <a:pt x="261" y="948"/>
                  </a:lnTo>
                  <a:lnTo>
                    <a:pt x="259" y="941"/>
                  </a:lnTo>
                  <a:lnTo>
                    <a:pt x="258" y="934"/>
                  </a:lnTo>
                  <a:lnTo>
                    <a:pt x="256" y="926"/>
                  </a:lnTo>
                  <a:lnTo>
                    <a:pt x="255" y="910"/>
                  </a:lnTo>
                  <a:lnTo>
                    <a:pt x="256" y="897"/>
                  </a:lnTo>
                  <a:lnTo>
                    <a:pt x="256" y="885"/>
                  </a:lnTo>
                  <a:lnTo>
                    <a:pt x="256" y="873"/>
                  </a:lnTo>
                  <a:lnTo>
                    <a:pt x="255" y="868"/>
                  </a:lnTo>
                  <a:lnTo>
                    <a:pt x="253" y="865"/>
                  </a:lnTo>
                  <a:lnTo>
                    <a:pt x="249" y="860"/>
                  </a:lnTo>
                  <a:lnTo>
                    <a:pt x="245" y="857"/>
                  </a:lnTo>
                  <a:lnTo>
                    <a:pt x="233" y="851"/>
                  </a:lnTo>
                  <a:lnTo>
                    <a:pt x="221" y="841"/>
                  </a:lnTo>
                  <a:lnTo>
                    <a:pt x="209" y="830"/>
                  </a:lnTo>
                  <a:lnTo>
                    <a:pt x="198" y="817"/>
                  </a:lnTo>
                  <a:lnTo>
                    <a:pt x="193" y="810"/>
                  </a:lnTo>
                  <a:lnTo>
                    <a:pt x="190" y="804"/>
                  </a:lnTo>
                  <a:lnTo>
                    <a:pt x="188" y="798"/>
                  </a:lnTo>
                  <a:lnTo>
                    <a:pt x="185" y="792"/>
                  </a:lnTo>
                  <a:lnTo>
                    <a:pt x="184" y="788"/>
                  </a:lnTo>
                  <a:lnTo>
                    <a:pt x="184" y="782"/>
                  </a:lnTo>
                  <a:lnTo>
                    <a:pt x="184" y="777"/>
                  </a:lnTo>
                  <a:lnTo>
                    <a:pt x="185" y="773"/>
                  </a:lnTo>
                  <a:lnTo>
                    <a:pt x="186" y="765"/>
                  </a:lnTo>
                  <a:lnTo>
                    <a:pt x="188" y="760"/>
                  </a:lnTo>
                  <a:lnTo>
                    <a:pt x="186" y="758"/>
                  </a:lnTo>
                  <a:lnTo>
                    <a:pt x="186" y="757"/>
                  </a:lnTo>
                  <a:lnTo>
                    <a:pt x="184" y="756"/>
                  </a:lnTo>
                  <a:lnTo>
                    <a:pt x="182" y="756"/>
                  </a:lnTo>
                  <a:lnTo>
                    <a:pt x="179" y="754"/>
                  </a:lnTo>
                  <a:lnTo>
                    <a:pt x="178" y="754"/>
                  </a:lnTo>
                  <a:lnTo>
                    <a:pt x="177" y="753"/>
                  </a:lnTo>
                  <a:lnTo>
                    <a:pt x="177" y="751"/>
                  </a:lnTo>
                  <a:lnTo>
                    <a:pt x="178" y="747"/>
                  </a:lnTo>
                  <a:lnTo>
                    <a:pt x="182" y="742"/>
                  </a:lnTo>
                  <a:lnTo>
                    <a:pt x="182" y="740"/>
                  </a:lnTo>
                  <a:lnTo>
                    <a:pt x="182" y="737"/>
                  </a:lnTo>
                  <a:lnTo>
                    <a:pt x="180" y="734"/>
                  </a:lnTo>
                  <a:lnTo>
                    <a:pt x="178" y="731"/>
                  </a:lnTo>
                  <a:lnTo>
                    <a:pt x="173" y="726"/>
                  </a:lnTo>
                  <a:lnTo>
                    <a:pt x="167" y="721"/>
                  </a:lnTo>
                  <a:lnTo>
                    <a:pt x="165" y="718"/>
                  </a:lnTo>
                  <a:lnTo>
                    <a:pt x="163" y="713"/>
                  </a:lnTo>
                  <a:lnTo>
                    <a:pt x="161" y="707"/>
                  </a:lnTo>
                  <a:lnTo>
                    <a:pt x="161" y="700"/>
                  </a:lnTo>
                  <a:lnTo>
                    <a:pt x="161" y="685"/>
                  </a:lnTo>
                  <a:lnTo>
                    <a:pt x="164" y="672"/>
                  </a:lnTo>
                  <a:lnTo>
                    <a:pt x="165" y="659"/>
                  </a:lnTo>
                  <a:lnTo>
                    <a:pt x="164" y="643"/>
                  </a:lnTo>
                  <a:lnTo>
                    <a:pt x="163" y="626"/>
                  </a:lnTo>
                  <a:lnTo>
                    <a:pt x="160" y="612"/>
                  </a:lnTo>
                  <a:lnTo>
                    <a:pt x="160" y="601"/>
                  </a:lnTo>
                  <a:lnTo>
                    <a:pt x="161" y="588"/>
                  </a:lnTo>
                  <a:lnTo>
                    <a:pt x="163" y="582"/>
                  </a:lnTo>
                  <a:lnTo>
                    <a:pt x="164" y="577"/>
                  </a:lnTo>
                  <a:lnTo>
                    <a:pt x="165" y="573"/>
                  </a:lnTo>
                  <a:lnTo>
                    <a:pt x="167" y="568"/>
                  </a:lnTo>
                  <a:lnTo>
                    <a:pt x="174" y="561"/>
                  </a:lnTo>
                  <a:lnTo>
                    <a:pt x="182" y="553"/>
                  </a:lnTo>
                  <a:lnTo>
                    <a:pt x="185" y="549"/>
                  </a:lnTo>
                  <a:lnTo>
                    <a:pt x="188" y="545"/>
                  </a:lnTo>
                  <a:lnTo>
                    <a:pt x="190" y="540"/>
                  </a:lnTo>
                  <a:lnTo>
                    <a:pt x="191" y="534"/>
                  </a:lnTo>
                  <a:lnTo>
                    <a:pt x="192" y="524"/>
                  </a:lnTo>
                  <a:lnTo>
                    <a:pt x="191" y="515"/>
                  </a:lnTo>
                  <a:lnTo>
                    <a:pt x="189" y="511"/>
                  </a:lnTo>
                  <a:lnTo>
                    <a:pt x="188" y="507"/>
                  </a:lnTo>
                  <a:lnTo>
                    <a:pt x="184" y="505"/>
                  </a:lnTo>
                  <a:lnTo>
                    <a:pt x="180" y="501"/>
                  </a:lnTo>
                  <a:lnTo>
                    <a:pt x="173" y="495"/>
                  </a:lnTo>
                  <a:lnTo>
                    <a:pt x="168" y="489"/>
                  </a:lnTo>
                  <a:lnTo>
                    <a:pt x="166" y="485"/>
                  </a:lnTo>
                  <a:lnTo>
                    <a:pt x="165" y="480"/>
                  </a:lnTo>
                  <a:lnTo>
                    <a:pt x="164" y="474"/>
                  </a:lnTo>
                  <a:lnTo>
                    <a:pt x="164" y="468"/>
                  </a:lnTo>
                  <a:lnTo>
                    <a:pt x="164" y="462"/>
                  </a:lnTo>
                  <a:lnTo>
                    <a:pt x="163" y="456"/>
                  </a:lnTo>
                  <a:lnTo>
                    <a:pt x="161" y="450"/>
                  </a:lnTo>
                  <a:lnTo>
                    <a:pt x="159" y="445"/>
                  </a:lnTo>
                  <a:lnTo>
                    <a:pt x="155" y="439"/>
                  </a:lnTo>
                  <a:lnTo>
                    <a:pt x="152" y="435"/>
                  </a:lnTo>
                  <a:lnTo>
                    <a:pt x="146" y="430"/>
                  </a:lnTo>
                  <a:lnTo>
                    <a:pt x="140" y="425"/>
                  </a:lnTo>
                  <a:lnTo>
                    <a:pt x="127" y="414"/>
                  </a:lnTo>
                  <a:lnTo>
                    <a:pt x="116" y="405"/>
                  </a:lnTo>
                  <a:lnTo>
                    <a:pt x="109" y="398"/>
                  </a:lnTo>
                  <a:lnTo>
                    <a:pt x="104" y="389"/>
                  </a:lnTo>
                  <a:lnTo>
                    <a:pt x="102" y="381"/>
                  </a:lnTo>
                  <a:lnTo>
                    <a:pt x="102" y="372"/>
                  </a:lnTo>
                  <a:lnTo>
                    <a:pt x="102" y="366"/>
                  </a:lnTo>
                  <a:lnTo>
                    <a:pt x="102" y="359"/>
                  </a:lnTo>
                  <a:lnTo>
                    <a:pt x="101" y="351"/>
                  </a:lnTo>
                  <a:lnTo>
                    <a:pt x="98" y="343"/>
                  </a:lnTo>
                  <a:lnTo>
                    <a:pt x="95" y="336"/>
                  </a:lnTo>
                  <a:lnTo>
                    <a:pt x="91" y="330"/>
                  </a:lnTo>
                  <a:lnTo>
                    <a:pt x="88" y="326"/>
                  </a:lnTo>
                  <a:lnTo>
                    <a:pt x="84" y="324"/>
                  </a:lnTo>
                  <a:lnTo>
                    <a:pt x="81" y="323"/>
                  </a:lnTo>
                  <a:lnTo>
                    <a:pt x="77" y="323"/>
                  </a:lnTo>
                  <a:lnTo>
                    <a:pt x="73" y="324"/>
                  </a:lnTo>
                  <a:lnTo>
                    <a:pt x="70" y="325"/>
                  </a:lnTo>
                  <a:lnTo>
                    <a:pt x="63" y="330"/>
                  </a:lnTo>
                  <a:lnTo>
                    <a:pt x="53" y="335"/>
                  </a:lnTo>
                  <a:lnTo>
                    <a:pt x="44" y="340"/>
                  </a:lnTo>
                  <a:lnTo>
                    <a:pt x="37" y="342"/>
                  </a:lnTo>
                  <a:lnTo>
                    <a:pt x="31" y="341"/>
                  </a:lnTo>
                  <a:lnTo>
                    <a:pt x="22" y="338"/>
                  </a:lnTo>
                  <a:lnTo>
                    <a:pt x="14" y="335"/>
                  </a:lnTo>
                  <a:lnTo>
                    <a:pt x="4" y="329"/>
                  </a:lnTo>
                  <a:lnTo>
                    <a:pt x="2" y="324"/>
                  </a:lnTo>
                  <a:lnTo>
                    <a:pt x="0" y="321"/>
                  </a:lnTo>
                  <a:lnTo>
                    <a:pt x="0" y="317"/>
                  </a:lnTo>
                  <a:lnTo>
                    <a:pt x="1" y="313"/>
                  </a:lnTo>
                  <a:lnTo>
                    <a:pt x="7" y="307"/>
                  </a:lnTo>
                  <a:lnTo>
                    <a:pt x="14" y="302"/>
                  </a:lnTo>
                  <a:lnTo>
                    <a:pt x="22" y="296"/>
                  </a:lnTo>
                  <a:lnTo>
                    <a:pt x="31" y="286"/>
                  </a:lnTo>
                  <a:lnTo>
                    <a:pt x="34" y="281"/>
                  </a:lnTo>
                  <a:lnTo>
                    <a:pt x="37" y="277"/>
                  </a:lnTo>
                  <a:lnTo>
                    <a:pt x="39" y="272"/>
                  </a:lnTo>
                  <a:lnTo>
                    <a:pt x="39" y="267"/>
                  </a:lnTo>
                  <a:lnTo>
                    <a:pt x="40" y="256"/>
                  </a:lnTo>
                  <a:lnTo>
                    <a:pt x="40" y="243"/>
                  </a:lnTo>
                  <a:lnTo>
                    <a:pt x="40" y="237"/>
                  </a:lnTo>
                  <a:lnTo>
                    <a:pt x="39" y="231"/>
                  </a:lnTo>
                  <a:lnTo>
                    <a:pt x="38" y="227"/>
                  </a:lnTo>
                  <a:lnTo>
                    <a:pt x="35" y="222"/>
                  </a:lnTo>
                  <a:lnTo>
                    <a:pt x="28" y="215"/>
                  </a:lnTo>
                  <a:lnTo>
                    <a:pt x="23" y="208"/>
                  </a:lnTo>
                  <a:lnTo>
                    <a:pt x="22" y="204"/>
                  </a:lnTo>
                  <a:lnTo>
                    <a:pt x="22" y="200"/>
                  </a:lnTo>
                  <a:lnTo>
                    <a:pt x="23" y="198"/>
                  </a:lnTo>
                  <a:lnTo>
                    <a:pt x="27" y="197"/>
                  </a:lnTo>
                  <a:lnTo>
                    <a:pt x="35" y="196"/>
                  </a:lnTo>
                  <a:lnTo>
                    <a:pt x="44" y="197"/>
                  </a:lnTo>
                  <a:lnTo>
                    <a:pt x="53" y="198"/>
                  </a:lnTo>
                  <a:lnTo>
                    <a:pt x="63" y="197"/>
                  </a:lnTo>
                  <a:lnTo>
                    <a:pt x="72" y="195"/>
                  </a:lnTo>
                  <a:lnTo>
                    <a:pt x="78" y="193"/>
                  </a:lnTo>
                  <a:lnTo>
                    <a:pt x="81" y="195"/>
                  </a:lnTo>
                  <a:lnTo>
                    <a:pt x="82" y="196"/>
                  </a:lnTo>
                  <a:lnTo>
                    <a:pt x="84" y="198"/>
                  </a:lnTo>
                  <a:lnTo>
                    <a:pt x="88" y="203"/>
                  </a:lnTo>
                  <a:lnTo>
                    <a:pt x="95" y="214"/>
                  </a:lnTo>
                  <a:lnTo>
                    <a:pt x="104" y="225"/>
                  </a:lnTo>
                  <a:lnTo>
                    <a:pt x="109" y="231"/>
                  </a:lnTo>
                  <a:lnTo>
                    <a:pt x="115" y="237"/>
                  </a:lnTo>
                  <a:lnTo>
                    <a:pt x="121" y="242"/>
                  </a:lnTo>
                  <a:lnTo>
                    <a:pt x="128" y="246"/>
                  </a:lnTo>
                  <a:lnTo>
                    <a:pt x="140" y="252"/>
                  </a:lnTo>
                  <a:lnTo>
                    <a:pt x="151" y="256"/>
                  </a:lnTo>
                  <a:lnTo>
                    <a:pt x="160" y="261"/>
                  </a:lnTo>
                  <a:lnTo>
                    <a:pt x="168" y="267"/>
                  </a:lnTo>
                  <a:lnTo>
                    <a:pt x="177" y="272"/>
                  </a:lnTo>
                  <a:lnTo>
                    <a:pt x="184" y="274"/>
                  </a:lnTo>
                  <a:lnTo>
                    <a:pt x="186" y="273"/>
                  </a:lnTo>
                  <a:lnTo>
                    <a:pt x="189" y="272"/>
                  </a:lnTo>
                  <a:lnTo>
                    <a:pt x="191" y="268"/>
                  </a:lnTo>
                  <a:lnTo>
                    <a:pt x="192" y="263"/>
                  </a:lnTo>
                  <a:lnTo>
                    <a:pt x="193" y="253"/>
                  </a:lnTo>
                  <a:lnTo>
                    <a:pt x="196" y="241"/>
                  </a:lnTo>
                  <a:lnTo>
                    <a:pt x="197" y="236"/>
                  </a:lnTo>
                  <a:lnTo>
                    <a:pt x="199" y="231"/>
                  </a:lnTo>
                  <a:lnTo>
                    <a:pt x="202" y="227"/>
                  </a:lnTo>
                  <a:lnTo>
                    <a:pt x="207" y="223"/>
                  </a:lnTo>
                  <a:lnTo>
                    <a:pt x="211" y="221"/>
                  </a:lnTo>
                  <a:lnTo>
                    <a:pt x="216" y="220"/>
                  </a:lnTo>
                  <a:lnTo>
                    <a:pt x="222" y="220"/>
                  </a:lnTo>
                  <a:lnTo>
                    <a:pt x="227" y="222"/>
                  </a:lnTo>
                  <a:lnTo>
                    <a:pt x="231" y="224"/>
                  </a:lnTo>
                  <a:lnTo>
                    <a:pt x="236" y="229"/>
                  </a:lnTo>
                  <a:lnTo>
                    <a:pt x="239" y="234"/>
                  </a:lnTo>
                  <a:lnTo>
                    <a:pt x="241" y="240"/>
                  </a:lnTo>
                  <a:lnTo>
                    <a:pt x="246" y="253"/>
                  </a:lnTo>
                  <a:lnTo>
                    <a:pt x="251" y="265"/>
                  </a:lnTo>
                  <a:lnTo>
                    <a:pt x="254" y="271"/>
                  </a:lnTo>
                  <a:lnTo>
                    <a:pt x="258" y="275"/>
                  </a:lnTo>
                  <a:lnTo>
                    <a:pt x="262" y="280"/>
                  </a:lnTo>
                  <a:lnTo>
                    <a:pt x="266" y="283"/>
                  </a:lnTo>
                  <a:lnTo>
                    <a:pt x="277" y="286"/>
                  </a:lnTo>
                  <a:lnTo>
                    <a:pt x="287" y="288"/>
                  </a:lnTo>
                  <a:lnTo>
                    <a:pt x="298" y="290"/>
                  </a:lnTo>
                  <a:lnTo>
                    <a:pt x="308" y="292"/>
                  </a:lnTo>
                  <a:lnTo>
                    <a:pt x="314" y="293"/>
                  </a:lnTo>
                  <a:lnTo>
                    <a:pt x="318" y="293"/>
                  </a:lnTo>
                  <a:lnTo>
                    <a:pt x="323" y="293"/>
                  </a:lnTo>
                  <a:lnTo>
                    <a:pt x="327" y="291"/>
                  </a:lnTo>
                  <a:lnTo>
                    <a:pt x="330" y="288"/>
                  </a:lnTo>
                  <a:lnTo>
                    <a:pt x="334" y="285"/>
                  </a:lnTo>
                  <a:lnTo>
                    <a:pt x="336" y="279"/>
                  </a:lnTo>
                  <a:lnTo>
                    <a:pt x="337" y="272"/>
                  </a:lnTo>
                  <a:lnTo>
                    <a:pt x="337" y="254"/>
                  </a:lnTo>
                  <a:lnTo>
                    <a:pt x="336" y="234"/>
                  </a:lnTo>
                  <a:lnTo>
                    <a:pt x="333" y="214"/>
                  </a:lnTo>
                  <a:lnTo>
                    <a:pt x="328" y="196"/>
                  </a:lnTo>
                  <a:lnTo>
                    <a:pt x="323" y="179"/>
                  </a:lnTo>
                  <a:lnTo>
                    <a:pt x="319" y="161"/>
                  </a:lnTo>
                  <a:lnTo>
                    <a:pt x="319" y="154"/>
                  </a:lnTo>
                  <a:lnTo>
                    <a:pt x="319" y="147"/>
                  </a:lnTo>
                  <a:lnTo>
                    <a:pt x="321" y="141"/>
                  </a:lnTo>
                  <a:lnTo>
                    <a:pt x="322" y="136"/>
                  </a:lnTo>
                  <a:lnTo>
                    <a:pt x="325" y="133"/>
                  </a:lnTo>
                  <a:lnTo>
                    <a:pt x="331" y="130"/>
                  </a:lnTo>
                  <a:lnTo>
                    <a:pt x="338" y="128"/>
                  </a:lnTo>
                  <a:lnTo>
                    <a:pt x="347" y="126"/>
                  </a:lnTo>
                  <a:lnTo>
                    <a:pt x="363" y="122"/>
                  </a:lnTo>
                  <a:lnTo>
                    <a:pt x="378" y="120"/>
                  </a:lnTo>
                  <a:lnTo>
                    <a:pt x="387" y="117"/>
                  </a:lnTo>
                  <a:lnTo>
                    <a:pt x="398" y="114"/>
                  </a:lnTo>
                  <a:lnTo>
                    <a:pt x="401" y="110"/>
                  </a:lnTo>
                  <a:lnTo>
                    <a:pt x="405" y="105"/>
                  </a:lnTo>
                  <a:lnTo>
                    <a:pt x="407" y="101"/>
                  </a:lnTo>
                  <a:lnTo>
                    <a:pt x="407" y="94"/>
                  </a:lnTo>
                  <a:lnTo>
                    <a:pt x="407" y="83"/>
                  </a:lnTo>
                  <a:lnTo>
                    <a:pt x="407" y="73"/>
                  </a:lnTo>
                  <a:lnTo>
                    <a:pt x="407" y="61"/>
                  </a:lnTo>
                  <a:lnTo>
                    <a:pt x="407" y="52"/>
                  </a:lnTo>
                  <a:lnTo>
                    <a:pt x="407" y="41"/>
                  </a:lnTo>
                  <a:lnTo>
                    <a:pt x="407" y="36"/>
                  </a:lnTo>
                  <a:lnTo>
                    <a:pt x="409" y="35"/>
                  </a:lnTo>
                  <a:lnTo>
                    <a:pt x="410" y="35"/>
                  </a:lnTo>
                  <a:lnTo>
                    <a:pt x="413" y="36"/>
                  </a:lnTo>
                  <a:lnTo>
                    <a:pt x="417" y="39"/>
                  </a:lnTo>
                  <a:lnTo>
                    <a:pt x="429" y="42"/>
                  </a:lnTo>
                  <a:lnTo>
                    <a:pt x="441" y="45"/>
                  </a:lnTo>
                  <a:lnTo>
                    <a:pt x="455" y="46"/>
                  </a:lnTo>
                  <a:lnTo>
                    <a:pt x="472" y="47"/>
                  </a:lnTo>
                  <a:lnTo>
                    <a:pt x="479" y="48"/>
                  </a:lnTo>
                  <a:lnTo>
                    <a:pt x="485" y="48"/>
                  </a:lnTo>
                  <a:lnTo>
                    <a:pt x="489" y="47"/>
                  </a:lnTo>
                  <a:lnTo>
                    <a:pt x="493" y="46"/>
                  </a:lnTo>
                  <a:lnTo>
                    <a:pt x="500" y="41"/>
                  </a:lnTo>
                  <a:lnTo>
                    <a:pt x="507" y="35"/>
                  </a:lnTo>
                  <a:lnTo>
                    <a:pt x="511" y="33"/>
                  </a:lnTo>
                  <a:lnTo>
                    <a:pt x="516" y="31"/>
                  </a:lnTo>
                  <a:lnTo>
                    <a:pt x="519" y="31"/>
                  </a:lnTo>
                  <a:lnTo>
                    <a:pt x="523" y="32"/>
                  </a:lnTo>
                  <a:lnTo>
                    <a:pt x="530" y="34"/>
                  </a:lnTo>
                  <a:lnTo>
                    <a:pt x="538" y="38"/>
                  </a:lnTo>
                  <a:lnTo>
                    <a:pt x="542" y="38"/>
                  </a:lnTo>
                  <a:lnTo>
                    <a:pt x="547" y="36"/>
                  </a:lnTo>
                  <a:lnTo>
                    <a:pt x="552" y="35"/>
                  </a:lnTo>
                  <a:lnTo>
                    <a:pt x="558" y="33"/>
                  </a:lnTo>
                  <a:lnTo>
                    <a:pt x="573" y="27"/>
                  </a:lnTo>
                  <a:lnTo>
                    <a:pt x="589" y="19"/>
                  </a:lnTo>
                  <a:lnTo>
                    <a:pt x="601" y="13"/>
                  </a:lnTo>
                  <a:lnTo>
                    <a:pt x="613" y="7"/>
                  </a:lnTo>
                  <a:lnTo>
                    <a:pt x="619" y="3"/>
                  </a:lnTo>
                  <a:lnTo>
                    <a:pt x="623" y="0"/>
                  </a:lnTo>
                  <a:lnTo>
                    <a:pt x="624" y="0"/>
                  </a:lnTo>
                  <a:lnTo>
                    <a:pt x="626" y="0"/>
                  </a:lnTo>
                  <a:lnTo>
                    <a:pt x="627" y="1"/>
                  </a:lnTo>
                  <a:lnTo>
                    <a:pt x="631" y="3"/>
                  </a:lnTo>
                  <a:lnTo>
                    <a:pt x="633" y="4"/>
                  </a:lnTo>
                  <a:lnTo>
                    <a:pt x="637" y="7"/>
                  </a:lnTo>
                  <a:lnTo>
                    <a:pt x="642" y="7"/>
                  </a:lnTo>
                  <a:lnTo>
                    <a:pt x="645" y="7"/>
                  </a:lnTo>
                  <a:lnTo>
                    <a:pt x="653" y="8"/>
                  </a:lnTo>
                  <a:lnTo>
                    <a:pt x="662" y="10"/>
                  </a:lnTo>
                  <a:lnTo>
                    <a:pt x="665" y="13"/>
                  </a:lnTo>
                  <a:lnTo>
                    <a:pt x="669" y="16"/>
                  </a:lnTo>
                  <a:lnTo>
                    <a:pt x="670" y="21"/>
                  </a:lnTo>
                  <a:lnTo>
                    <a:pt x="671" y="26"/>
                  </a:lnTo>
                  <a:lnTo>
                    <a:pt x="671" y="39"/>
                  </a:lnTo>
                  <a:lnTo>
                    <a:pt x="673" y="52"/>
                  </a:lnTo>
                  <a:lnTo>
                    <a:pt x="674" y="65"/>
                  </a:lnTo>
                  <a:lnTo>
                    <a:pt x="677" y="77"/>
                  </a:lnTo>
                  <a:lnTo>
                    <a:pt x="687" y="97"/>
                  </a:lnTo>
                  <a:lnTo>
                    <a:pt x="692" y="111"/>
                  </a:lnTo>
                  <a:lnTo>
                    <a:pt x="692" y="118"/>
                  </a:lnTo>
                  <a:lnTo>
                    <a:pt x="689" y="124"/>
                  </a:lnTo>
                  <a:lnTo>
                    <a:pt x="688" y="132"/>
                  </a:lnTo>
                  <a:lnTo>
                    <a:pt x="686" y="139"/>
                  </a:lnTo>
                  <a:lnTo>
                    <a:pt x="683" y="145"/>
                  </a:lnTo>
                  <a:lnTo>
                    <a:pt x="683" y="151"/>
                  </a:lnTo>
                  <a:lnTo>
                    <a:pt x="683" y="153"/>
                  </a:lnTo>
                  <a:lnTo>
                    <a:pt x="686" y="155"/>
                  </a:lnTo>
                  <a:lnTo>
                    <a:pt x="688" y="159"/>
                  </a:lnTo>
                  <a:lnTo>
                    <a:pt x="692" y="161"/>
                  </a:lnTo>
                  <a:lnTo>
                    <a:pt x="699" y="168"/>
                  </a:lnTo>
                  <a:lnTo>
                    <a:pt x="705" y="177"/>
                  </a:lnTo>
                  <a:lnTo>
                    <a:pt x="707" y="181"/>
                  </a:lnTo>
                  <a:lnTo>
                    <a:pt x="709" y="187"/>
                  </a:lnTo>
                  <a:lnTo>
                    <a:pt x="711" y="195"/>
                  </a:lnTo>
                  <a:lnTo>
                    <a:pt x="711" y="202"/>
                  </a:lnTo>
                  <a:lnTo>
                    <a:pt x="711" y="217"/>
                  </a:lnTo>
                  <a:lnTo>
                    <a:pt x="711" y="229"/>
                  </a:lnTo>
                  <a:lnTo>
                    <a:pt x="712" y="234"/>
                  </a:lnTo>
                  <a:lnTo>
                    <a:pt x="713" y="237"/>
                  </a:lnTo>
                  <a:lnTo>
                    <a:pt x="714" y="241"/>
                  </a:lnTo>
                  <a:lnTo>
                    <a:pt x="717" y="244"/>
                  </a:lnTo>
                  <a:lnTo>
                    <a:pt x="722" y="249"/>
                  </a:lnTo>
                  <a:lnTo>
                    <a:pt x="730" y="253"/>
                  </a:lnTo>
                  <a:lnTo>
                    <a:pt x="737" y="259"/>
                  </a:lnTo>
                  <a:lnTo>
                    <a:pt x="741" y="266"/>
                  </a:lnTo>
                  <a:lnTo>
                    <a:pt x="746" y="272"/>
                  </a:lnTo>
                  <a:lnTo>
                    <a:pt x="752" y="277"/>
                  </a:lnTo>
                  <a:lnTo>
                    <a:pt x="759" y="280"/>
                  </a:lnTo>
                  <a:lnTo>
                    <a:pt x="766" y="284"/>
                  </a:lnTo>
                  <a:lnTo>
                    <a:pt x="777" y="288"/>
                  </a:lnTo>
                  <a:lnTo>
                    <a:pt x="790" y="298"/>
                  </a:lnTo>
                  <a:lnTo>
                    <a:pt x="803" y="307"/>
                  </a:lnTo>
                  <a:lnTo>
                    <a:pt x="814" y="317"/>
                  </a:lnTo>
                  <a:lnTo>
                    <a:pt x="831" y="335"/>
                  </a:lnTo>
                  <a:lnTo>
                    <a:pt x="846" y="349"/>
                  </a:lnTo>
                  <a:lnTo>
                    <a:pt x="851" y="350"/>
                  </a:lnTo>
                  <a:lnTo>
                    <a:pt x="856" y="351"/>
                  </a:lnTo>
                  <a:lnTo>
                    <a:pt x="862" y="353"/>
                  </a:lnTo>
                  <a:lnTo>
                    <a:pt x="867" y="353"/>
                  </a:lnTo>
                  <a:lnTo>
                    <a:pt x="881" y="351"/>
                  </a:lnTo>
                  <a:lnTo>
                    <a:pt x="894" y="348"/>
                  </a:lnTo>
                  <a:lnTo>
                    <a:pt x="913" y="342"/>
                  </a:lnTo>
                  <a:lnTo>
                    <a:pt x="925" y="337"/>
                  </a:lnTo>
                  <a:lnTo>
                    <a:pt x="928" y="335"/>
                  </a:lnTo>
                  <a:lnTo>
                    <a:pt x="932" y="332"/>
                  </a:lnTo>
                  <a:lnTo>
                    <a:pt x="936" y="330"/>
                  </a:lnTo>
                  <a:lnTo>
                    <a:pt x="945" y="330"/>
                  </a:lnTo>
                  <a:lnTo>
                    <a:pt x="954" y="329"/>
                  </a:lnTo>
                  <a:lnTo>
                    <a:pt x="963" y="328"/>
                  </a:lnTo>
                  <a:lnTo>
                    <a:pt x="966" y="325"/>
                  </a:lnTo>
                  <a:lnTo>
                    <a:pt x="970" y="323"/>
                  </a:lnTo>
                  <a:lnTo>
                    <a:pt x="972" y="318"/>
                  </a:lnTo>
                  <a:lnTo>
                    <a:pt x="973" y="313"/>
                  </a:lnTo>
                  <a:lnTo>
                    <a:pt x="974" y="303"/>
                  </a:lnTo>
                  <a:lnTo>
                    <a:pt x="978" y="292"/>
                  </a:lnTo>
                  <a:lnTo>
                    <a:pt x="979" y="288"/>
                  </a:lnTo>
                  <a:lnTo>
                    <a:pt x="982" y="286"/>
                  </a:lnTo>
                  <a:lnTo>
                    <a:pt x="984" y="285"/>
                  </a:lnTo>
                  <a:lnTo>
                    <a:pt x="988" y="285"/>
                  </a:lnTo>
                  <a:lnTo>
                    <a:pt x="997" y="288"/>
                  </a:lnTo>
                  <a:lnTo>
                    <a:pt x="1008" y="293"/>
                  </a:lnTo>
                  <a:lnTo>
                    <a:pt x="1013" y="297"/>
                  </a:lnTo>
                  <a:lnTo>
                    <a:pt x="1017" y="300"/>
                  </a:lnTo>
                  <a:lnTo>
                    <a:pt x="1021" y="305"/>
                  </a:lnTo>
                  <a:lnTo>
                    <a:pt x="1024" y="311"/>
                  </a:lnTo>
                  <a:lnTo>
                    <a:pt x="1028" y="317"/>
                  </a:lnTo>
                  <a:lnTo>
                    <a:pt x="1032" y="322"/>
                  </a:lnTo>
                  <a:lnTo>
                    <a:pt x="1035" y="326"/>
                  </a:lnTo>
                  <a:lnTo>
                    <a:pt x="1040" y="330"/>
                  </a:lnTo>
                  <a:lnTo>
                    <a:pt x="1045" y="334"/>
                  </a:lnTo>
                  <a:lnTo>
                    <a:pt x="1049" y="335"/>
                  </a:lnTo>
                  <a:lnTo>
                    <a:pt x="1055" y="336"/>
                  </a:lnTo>
                  <a:lnTo>
                    <a:pt x="1061" y="335"/>
                  </a:lnTo>
                  <a:lnTo>
                    <a:pt x="1073" y="331"/>
                  </a:lnTo>
                  <a:lnTo>
                    <a:pt x="1084" y="326"/>
                  </a:lnTo>
                  <a:lnTo>
                    <a:pt x="1089" y="324"/>
                  </a:lnTo>
                  <a:lnTo>
                    <a:pt x="1095" y="322"/>
                  </a:lnTo>
                  <a:lnTo>
                    <a:pt x="1100" y="319"/>
                  </a:lnTo>
                  <a:lnTo>
                    <a:pt x="1106" y="319"/>
                  </a:lnTo>
                  <a:lnTo>
                    <a:pt x="1121" y="318"/>
                  </a:lnTo>
                  <a:lnTo>
                    <a:pt x="1134" y="316"/>
                  </a:lnTo>
                  <a:lnTo>
                    <a:pt x="1140" y="313"/>
                  </a:lnTo>
                  <a:lnTo>
                    <a:pt x="1143" y="311"/>
                  </a:lnTo>
                  <a:lnTo>
                    <a:pt x="1147" y="309"/>
                  </a:lnTo>
                  <a:lnTo>
                    <a:pt x="1149" y="305"/>
                  </a:lnTo>
                  <a:lnTo>
                    <a:pt x="1152" y="297"/>
                  </a:lnTo>
                  <a:lnTo>
                    <a:pt x="1156" y="287"/>
                  </a:lnTo>
                  <a:lnTo>
                    <a:pt x="1160" y="283"/>
                  </a:lnTo>
                  <a:lnTo>
                    <a:pt x="1163" y="279"/>
                  </a:lnTo>
                  <a:lnTo>
                    <a:pt x="1169" y="275"/>
                  </a:lnTo>
                  <a:lnTo>
                    <a:pt x="1175" y="272"/>
                  </a:lnTo>
                  <a:lnTo>
                    <a:pt x="1185" y="268"/>
                  </a:lnTo>
                  <a:lnTo>
                    <a:pt x="1196" y="266"/>
                  </a:lnTo>
                  <a:lnTo>
                    <a:pt x="1207" y="263"/>
                  </a:lnTo>
                  <a:lnTo>
                    <a:pt x="1218" y="261"/>
                  </a:lnTo>
                  <a:lnTo>
                    <a:pt x="1225" y="260"/>
                  </a:lnTo>
                  <a:lnTo>
                    <a:pt x="1229" y="260"/>
                  </a:lnTo>
                  <a:lnTo>
                    <a:pt x="1229" y="261"/>
                  </a:lnTo>
                  <a:lnTo>
                    <a:pt x="1228" y="267"/>
                  </a:lnTo>
                  <a:lnTo>
                    <a:pt x="1225" y="273"/>
                  </a:lnTo>
                  <a:lnTo>
                    <a:pt x="1224" y="280"/>
                  </a:lnTo>
                  <a:lnTo>
                    <a:pt x="1224" y="287"/>
                  </a:lnTo>
                  <a:lnTo>
                    <a:pt x="1226" y="293"/>
                  </a:lnTo>
                  <a:lnTo>
                    <a:pt x="1230" y="300"/>
                  </a:lnTo>
                  <a:lnTo>
                    <a:pt x="1232" y="307"/>
                  </a:lnTo>
                  <a:lnTo>
                    <a:pt x="1232" y="313"/>
                  </a:lnTo>
                  <a:lnTo>
                    <a:pt x="1232" y="321"/>
                  </a:lnTo>
                  <a:lnTo>
                    <a:pt x="1234" y="326"/>
                  </a:lnTo>
                  <a:lnTo>
                    <a:pt x="1235" y="332"/>
                  </a:lnTo>
                  <a:lnTo>
                    <a:pt x="1238" y="337"/>
                  </a:lnTo>
                  <a:lnTo>
                    <a:pt x="1244" y="343"/>
                  </a:lnTo>
                  <a:lnTo>
                    <a:pt x="1254" y="350"/>
                  </a:lnTo>
                  <a:lnTo>
                    <a:pt x="1265" y="359"/>
                  </a:lnTo>
                  <a:lnTo>
                    <a:pt x="1276" y="367"/>
                  </a:lnTo>
                  <a:lnTo>
                    <a:pt x="1285" y="375"/>
                  </a:lnTo>
                  <a:lnTo>
                    <a:pt x="1291" y="382"/>
                  </a:lnTo>
                  <a:lnTo>
                    <a:pt x="1297" y="387"/>
                  </a:lnTo>
                  <a:lnTo>
                    <a:pt x="1304" y="391"/>
                  </a:lnTo>
                  <a:lnTo>
                    <a:pt x="1312" y="392"/>
                  </a:lnTo>
                  <a:lnTo>
                    <a:pt x="1322" y="392"/>
                  </a:lnTo>
                  <a:lnTo>
                    <a:pt x="1332" y="393"/>
                  </a:lnTo>
                  <a:lnTo>
                    <a:pt x="1342" y="395"/>
                  </a:lnTo>
                  <a:lnTo>
                    <a:pt x="1351" y="399"/>
                  </a:lnTo>
                  <a:lnTo>
                    <a:pt x="1357" y="400"/>
                  </a:lnTo>
                  <a:lnTo>
                    <a:pt x="1363" y="401"/>
                  </a:lnTo>
                  <a:lnTo>
                    <a:pt x="1370" y="403"/>
                  </a:lnTo>
                  <a:lnTo>
                    <a:pt x="1379" y="403"/>
                  </a:lnTo>
                  <a:lnTo>
                    <a:pt x="1387" y="401"/>
                  </a:lnTo>
                  <a:lnTo>
                    <a:pt x="1395" y="399"/>
                  </a:lnTo>
                  <a:lnTo>
                    <a:pt x="1404" y="397"/>
                  </a:lnTo>
                  <a:lnTo>
                    <a:pt x="1412" y="392"/>
                  </a:lnTo>
                  <a:lnTo>
                    <a:pt x="1427" y="382"/>
                  </a:lnTo>
                  <a:lnTo>
                    <a:pt x="1442" y="370"/>
                  </a:lnTo>
                  <a:lnTo>
                    <a:pt x="1455" y="359"/>
                  </a:lnTo>
                  <a:lnTo>
                    <a:pt x="1467" y="348"/>
                  </a:lnTo>
                  <a:lnTo>
                    <a:pt x="1471" y="344"/>
                  </a:lnTo>
                  <a:lnTo>
                    <a:pt x="1476" y="341"/>
                  </a:lnTo>
                  <a:lnTo>
                    <a:pt x="1482" y="338"/>
                  </a:lnTo>
                  <a:lnTo>
                    <a:pt x="1488" y="336"/>
                  </a:lnTo>
                  <a:lnTo>
                    <a:pt x="1500" y="335"/>
                  </a:lnTo>
                  <a:lnTo>
                    <a:pt x="1513" y="336"/>
                  </a:lnTo>
                  <a:lnTo>
                    <a:pt x="1520" y="337"/>
                  </a:lnTo>
                  <a:lnTo>
                    <a:pt x="1526" y="340"/>
                  </a:lnTo>
                  <a:lnTo>
                    <a:pt x="1532" y="342"/>
                  </a:lnTo>
                  <a:lnTo>
                    <a:pt x="1538" y="345"/>
                  </a:lnTo>
                  <a:lnTo>
                    <a:pt x="1547" y="353"/>
                  </a:lnTo>
                  <a:lnTo>
                    <a:pt x="1557" y="360"/>
                  </a:lnTo>
                  <a:lnTo>
                    <a:pt x="1566" y="363"/>
                  </a:lnTo>
                  <a:lnTo>
                    <a:pt x="1574" y="365"/>
                  </a:lnTo>
                  <a:lnTo>
                    <a:pt x="1583" y="363"/>
                  </a:lnTo>
                  <a:lnTo>
                    <a:pt x="1595" y="361"/>
                  </a:lnTo>
                  <a:lnTo>
                    <a:pt x="1607" y="359"/>
                  </a:lnTo>
                  <a:lnTo>
                    <a:pt x="1618" y="359"/>
                  </a:lnTo>
                  <a:lnTo>
                    <a:pt x="1621" y="360"/>
                  </a:lnTo>
                  <a:lnTo>
                    <a:pt x="1625" y="361"/>
                  </a:lnTo>
                  <a:lnTo>
                    <a:pt x="1627" y="363"/>
                  </a:lnTo>
                  <a:lnTo>
                    <a:pt x="1628" y="366"/>
                  </a:lnTo>
                  <a:lnTo>
                    <a:pt x="1631" y="375"/>
                  </a:lnTo>
                  <a:lnTo>
                    <a:pt x="1635" y="386"/>
                  </a:lnTo>
                  <a:lnTo>
                    <a:pt x="1639" y="392"/>
                  </a:lnTo>
                  <a:lnTo>
                    <a:pt x="1643" y="398"/>
                  </a:lnTo>
                  <a:lnTo>
                    <a:pt x="1647" y="404"/>
                  </a:lnTo>
                  <a:lnTo>
                    <a:pt x="1653" y="411"/>
                  </a:lnTo>
                  <a:lnTo>
                    <a:pt x="1663" y="420"/>
                  </a:lnTo>
                  <a:lnTo>
                    <a:pt x="1672" y="430"/>
                  </a:lnTo>
                  <a:lnTo>
                    <a:pt x="1681" y="438"/>
                  </a:lnTo>
                  <a:lnTo>
                    <a:pt x="1688" y="448"/>
                  </a:lnTo>
                  <a:lnTo>
                    <a:pt x="1688" y="450"/>
                  </a:lnTo>
                  <a:lnTo>
                    <a:pt x="1688" y="451"/>
                  </a:lnTo>
                  <a:lnTo>
                    <a:pt x="1687" y="452"/>
                  </a:lnTo>
                  <a:lnTo>
                    <a:pt x="1685" y="452"/>
                  </a:lnTo>
                  <a:lnTo>
                    <a:pt x="1681" y="454"/>
                  </a:lnTo>
                  <a:lnTo>
                    <a:pt x="1677" y="454"/>
                  </a:lnTo>
                  <a:lnTo>
                    <a:pt x="1672" y="455"/>
                  </a:lnTo>
                  <a:lnTo>
                    <a:pt x="1669" y="457"/>
                  </a:lnTo>
                  <a:lnTo>
                    <a:pt x="1664" y="458"/>
                  </a:lnTo>
                  <a:lnTo>
                    <a:pt x="1663" y="462"/>
                  </a:lnTo>
                  <a:lnTo>
                    <a:pt x="1662" y="466"/>
                  </a:lnTo>
                  <a:lnTo>
                    <a:pt x="1660" y="473"/>
                  </a:lnTo>
                  <a:lnTo>
                    <a:pt x="1660" y="481"/>
                  </a:lnTo>
                  <a:lnTo>
                    <a:pt x="1662" y="491"/>
                  </a:lnTo>
                  <a:lnTo>
                    <a:pt x="1663" y="500"/>
                  </a:lnTo>
                  <a:lnTo>
                    <a:pt x="1664" y="510"/>
                  </a:lnTo>
                  <a:lnTo>
                    <a:pt x="1666" y="518"/>
                  </a:lnTo>
                  <a:lnTo>
                    <a:pt x="1670" y="524"/>
                  </a:lnTo>
                  <a:lnTo>
                    <a:pt x="1675" y="534"/>
                  </a:lnTo>
                  <a:lnTo>
                    <a:pt x="1679" y="545"/>
                  </a:lnTo>
                  <a:lnTo>
                    <a:pt x="1682" y="555"/>
                  </a:lnTo>
                  <a:lnTo>
                    <a:pt x="1684" y="567"/>
                  </a:lnTo>
                  <a:lnTo>
                    <a:pt x="1685" y="573"/>
                  </a:lnTo>
                  <a:lnTo>
                    <a:pt x="1687" y="577"/>
                  </a:lnTo>
                  <a:lnTo>
                    <a:pt x="1689" y="583"/>
                  </a:lnTo>
                  <a:lnTo>
                    <a:pt x="1692" y="587"/>
                  </a:lnTo>
                  <a:lnTo>
                    <a:pt x="1697" y="592"/>
                  </a:lnTo>
                  <a:lnTo>
                    <a:pt x="1704" y="596"/>
                  </a:lnTo>
                  <a:lnTo>
                    <a:pt x="1708" y="599"/>
                  </a:lnTo>
                  <a:lnTo>
                    <a:pt x="1711" y="600"/>
                  </a:lnTo>
                  <a:lnTo>
                    <a:pt x="1715" y="600"/>
                  </a:lnTo>
                  <a:lnTo>
                    <a:pt x="1717" y="599"/>
                  </a:lnTo>
                  <a:lnTo>
                    <a:pt x="1723" y="589"/>
                  </a:lnTo>
                  <a:lnTo>
                    <a:pt x="1728" y="578"/>
                  </a:lnTo>
                  <a:lnTo>
                    <a:pt x="1726" y="570"/>
                  </a:lnTo>
                  <a:lnTo>
                    <a:pt x="1725" y="561"/>
                  </a:lnTo>
                  <a:lnTo>
                    <a:pt x="1727" y="559"/>
                  </a:lnTo>
                  <a:lnTo>
                    <a:pt x="1731" y="559"/>
                  </a:lnTo>
                  <a:lnTo>
                    <a:pt x="1739" y="562"/>
                  </a:lnTo>
                  <a:lnTo>
                    <a:pt x="1746" y="565"/>
                  </a:lnTo>
                  <a:lnTo>
                    <a:pt x="1748" y="567"/>
                  </a:lnTo>
                  <a:lnTo>
                    <a:pt x="1752" y="568"/>
                  </a:lnTo>
                  <a:lnTo>
                    <a:pt x="1754" y="568"/>
                  </a:lnTo>
                  <a:lnTo>
                    <a:pt x="1757" y="565"/>
                  </a:lnTo>
                  <a:lnTo>
                    <a:pt x="1763" y="562"/>
                  </a:lnTo>
                  <a:lnTo>
                    <a:pt x="1770" y="559"/>
                  </a:lnTo>
                  <a:lnTo>
                    <a:pt x="1777" y="559"/>
                  </a:lnTo>
                  <a:lnTo>
                    <a:pt x="1784" y="561"/>
                  </a:lnTo>
                  <a:lnTo>
                    <a:pt x="1792" y="561"/>
                  </a:lnTo>
                  <a:lnTo>
                    <a:pt x="1801" y="561"/>
                  </a:lnTo>
                  <a:lnTo>
                    <a:pt x="1809" y="562"/>
                  </a:lnTo>
                  <a:lnTo>
                    <a:pt x="1816" y="564"/>
                  </a:lnTo>
                  <a:lnTo>
                    <a:pt x="1828" y="571"/>
                  </a:lnTo>
                  <a:lnTo>
                    <a:pt x="1839" y="577"/>
                  </a:lnTo>
                  <a:lnTo>
                    <a:pt x="1842" y="578"/>
                  </a:lnTo>
                  <a:lnTo>
                    <a:pt x="1846" y="581"/>
                  </a:lnTo>
                  <a:lnTo>
                    <a:pt x="1847" y="582"/>
                  </a:lnTo>
                  <a:lnTo>
                    <a:pt x="1848" y="583"/>
                  </a:lnTo>
                  <a:lnTo>
                    <a:pt x="1848" y="584"/>
                  </a:lnTo>
                  <a:lnTo>
                    <a:pt x="1847" y="586"/>
                  </a:lnTo>
                  <a:lnTo>
                    <a:pt x="1837" y="594"/>
                  </a:lnTo>
                  <a:lnTo>
                    <a:pt x="1829" y="602"/>
                  </a:lnTo>
                  <a:lnTo>
                    <a:pt x="1828" y="606"/>
                  </a:lnTo>
                  <a:lnTo>
                    <a:pt x="1827" y="611"/>
                  </a:lnTo>
                  <a:lnTo>
                    <a:pt x="1827" y="614"/>
                  </a:lnTo>
                  <a:lnTo>
                    <a:pt x="1827" y="619"/>
                  </a:lnTo>
                  <a:lnTo>
                    <a:pt x="1828" y="624"/>
                  </a:lnTo>
                  <a:lnTo>
                    <a:pt x="1830" y="628"/>
                  </a:lnTo>
                  <a:lnTo>
                    <a:pt x="1833" y="633"/>
                  </a:lnTo>
                  <a:lnTo>
                    <a:pt x="1836" y="638"/>
                  </a:lnTo>
                  <a:lnTo>
                    <a:pt x="1847" y="649"/>
                  </a:lnTo>
                  <a:lnTo>
                    <a:pt x="1859" y="663"/>
                  </a:lnTo>
                  <a:lnTo>
                    <a:pt x="1871" y="676"/>
                  </a:lnTo>
                  <a:lnTo>
                    <a:pt x="1880" y="687"/>
                  </a:lnTo>
                  <a:lnTo>
                    <a:pt x="1885" y="693"/>
                  </a:lnTo>
                  <a:lnTo>
                    <a:pt x="1889" y="700"/>
                  </a:lnTo>
                  <a:lnTo>
                    <a:pt x="1891" y="706"/>
                  </a:lnTo>
                  <a:lnTo>
                    <a:pt x="1892" y="712"/>
                  </a:lnTo>
                  <a:lnTo>
                    <a:pt x="1893" y="719"/>
                  </a:lnTo>
                  <a:lnTo>
                    <a:pt x="1896" y="726"/>
                  </a:lnTo>
                  <a:lnTo>
                    <a:pt x="1897" y="729"/>
                  </a:lnTo>
                  <a:lnTo>
                    <a:pt x="1899" y="732"/>
                  </a:lnTo>
                  <a:lnTo>
                    <a:pt x="1900" y="734"/>
                  </a:lnTo>
                  <a:lnTo>
                    <a:pt x="1904" y="737"/>
                  </a:lnTo>
                  <a:lnTo>
                    <a:pt x="1909" y="738"/>
                  </a:lnTo>
                  <a:lnTo>
                    <a:pt x="1915" y="737"/>
                  </a:lnTo>
                  <a:lnTo>
                    <a:pt x="1921" y="735"/>
                  </a:lnTo>
                  <a:lnTo>
                    <a:pt x="1927" y="733"/>
                  </a:lnTo>
                  <a:lnTo>
                    <a:pt x="1930" y="733"/>
                  </a:lnTo>
                  <a:lnTo>
                    <a:pt x="1933" y="734"/>
                  </a:lnTo>
                  <a:lnTo>
                    <a:pt x="1934" y="735"/>
                  </a:lnTo>
                  <a:lnTo>
                    <a:pt x="1936" y="738"/>
                  </a:lnTo>
                  <a:lnTo>
                    <a:pt x="1939" y="744"/>
                  </a:lnTo>
                  <a:lnTo>
                    <a:pt x="1941" y="750"/>
                  </a:lnTo>
                  <a:lnTo>
                    <a:pt x="1944" y="757"/>
                  </a:lnTo>
                  <a:lnTo>
                    <a:pt x="1952" y="765"/>
                  </a:lnTo>
                  <a:lnTo>
                    <a:pt x="1956" y="769"/>
                  </a:lnTo>
                  <a:lnTo>
                    <a:pt x="1961" y="771"/>
                  </a:lnTo>
                  <a:lnTo>
                    <a:pt x="1968" y="772"/>
                  </a:lnTo>
                  <a:lnTo>
                    <a:pt x="1975" y="772"/>
                  </a:lnTo>
                  <a:lnTo>
                    <a:pt x="1984" y="771"/>
                  </a:lnTo>
                  <a:lnTo>
                    <a:pt x="1992" y="769"/>
                  </a:lnTo>
                  <a:lnTo>
                    <a:pt x="1999" y="765"/>
                  </a:lnTo>
                  <a:lnTo>
                    <a:pt x="2006" y="762"/>
                  </a:lnTo>
                  <a:lnTo>
                    <a:pt x="2019" y="753"/>
                  </a:lnTo>
                  <a:lnTo>
                    <a:pt x="2029" y="747"/>
                  </a:lnTo>
                  <a:lnTo>
                    <a:pt x="2032" y="744"/>
                  </a:lnTo>
                  <a:lnTo>
                    <a:pt x="2034" y="741"/>
                  </a:lnTo>
                  <a:lnTo>
                    <a:pt x="2035" y="739"/>
                  </a:lnTo>
                  <a:lnTo>
                    <a:pt x="2035" y="735"/>
                  </a:lnTo>
                  <a:lnTo>
                    <a:pt x="2032" y="731"/>
                  </a:lnTo>
                  <a:lnTo>
                    <a:pt x="2029" y="723"/>
                  </a:lnTo>
                  <a:lnTo>
                    <a:pt x="2025" y="712"/>
                  </a:lnTo>
                  <a:lnTo>
                    <a:pt x="2023" y="695"/>
                  </a:lnTo>
                  <a:lnTo>
                    <a:pt x="2023" y="679"/>
                  </a:lnTo>
                  <a:lnTo>
                    <a:pt x="2023" y="669"/>
                  </a:lnTo>
                  <a:lnTo>
                    <a:pt x="2023" y="662"/>
                  </a:lnTo>
                  <a:lnTo>
                    <a:pt x="2021" y="655"/>
                  </a:lnTo>
                  <a:lnTo>
                    <a:pt x="2017" y="649"/>
                  </a:lnTo>
                  <a:lnTo>
                    <a:pt x="2012" y="644"/>
                  </a:lnTo>
                  <a:lnTo>
                    <a:pt x="2009" y="639"/>
                  </a:lnTo>
                  <a:lnTo>
                    <a:pt x="2006" y="634"/>
                  </a:lnTo>
                  <a:lnTo>
                    <a:pt x="2007" y="632"/>
                  </a:lnTo>
                  <a:lnTo>
                    <a:pt x="2009" y="631"/>
                  </a:lnTo>
                  <a:lnTo>
                    <a:pt x="2010" y="630"/>
                  </a:lnTo>
                  <a:lnTo>
                    <a:pt x="2013" y="630"/>
                  </a:lnTo>
                  <a:lnTo>
                    <a:pt x="2022" y="632"/>
                  </a:lnTo>
                  <a:lnTo>
                    <a:pt x="2031" y="633"/>
                  </a:lnTo>
                  <a:lnTo>
                    <a:pt x="2035" y="633"/>
                  </a:lnTo>
                  <a:lnTo>
                    <a:pt x="2040" y="632"/>
                  </a:lnTo>
                  <a:lnTo>
                    <a:pt x="2043" y="630"/>
                  </a:lnTo>
                  <a:lnTo>
                    <a:pt x="2046" y="626"/>
                  </a:lnTo>
                  <a:lnTo>
                    <a:pt x="2049" y="616"/>
                  </a:lnTo>
                  <a:lnTo>
                    <a:pt x="2054" y="605"/>
                  </a:lnTo>
                  <a:lnTo>
                    <a:pt x="2059" y="593"/>
                  </a:lnTo>
                  <a:lnTo>
                    <a:pt x="2063" y="584"/>
                  </a:lnTo>
                  <a:lnTo>
                    <a:pt x="2069" y="577"/>
                  </a:lnTo>
                  <a:lnTo>
                    <a:pt x="2078" y="569"/>
                  </a:lnTo>
                  <a:lnTo>
                    <a:pt x="2085" y="562"/>
                  </a:lnTo>
                  <a:lnTo>
                    <a:pt x="2091" y="558"/>
                  </a:lnTo>
                  <a:lnTo>
                    <a:pt x="2094" y="558"/>
                  </a:lnTo>
                  <a:lnTo>
                    <a:pt x="2097" y="559"/>
                  </a:lnTo>
                  <a:lnTo>
                    <a:pt x="2100" y="562"/>
                  </a:lnTo>
                  <a:lnTo>
                    <a:pt x="2103" y="564"/>
                  </a:lnTo>
                  <a:lnTo>
                    <a:pt x="2111" y="571"/>
                  </a:lnTo>
                  <a:lnTo>
                    <a:pt x="2118" y="578"/>
                  </a:lnTo>
                  <a:lnTo>
                    <a:pt x="2124" y="587"/>
                  </a:lnTo>
                  <a:lnTo>
                    <a:pt x="2129" y="596"/>
                  </a:lnTo>
                  <a:lnTo>
                    <a:pt x="2133" y="608"/>
                  </a:lnTo>
                  <a:lnTo>
                    <a:pt x="2136" y="621"/>
                  </a:lnTo>
                  <a:lnTo>
                    <a:pt x="2137" y="639"/>
                  </a:lnTo>
                  <a:lnTo>
                    <a:pt x="2139" y="660"/>
                  </a:lnTo>
                  <a:lnTo>
                    <a:pt x="2142" y="671"/>
                  </a:lnTo>
                  <a:lnTo>
                    <a:pt x="2143" y="681"/>
                  </a:lnTo>
                  <a:lnTo>
                    <a:pt x="2147" y="689"/>
                  </a:lnTo>
                  <a:lnTo>
                    <a:pt x="2150" y="695"/>
                  </a:lnTo>
                  <a:lnTo>
                    <a:pt x="2167" y="713"/>
                  </a:lnTo>
                  <a:lnTo>
                    <a:pt x="2180" y="729"/>
                  </a:lnTo>
                  <a:lnTo>
                    <a:pt x="2185" y="740"/>
                  </a:lnTo>
                  <a:lnTo>
                    <a:pt x="2189" y="754"/>
                  </a:lnTo>
                  <a:lnTo>
                    <a:pt x="2194" y="769"/>
                  </a:lnTo>
                  <a:lnTo>
                    <a:pt x="2200" y="781"/>
                  </a:lnTo>
                  <a:lnTo>
                    <a:pt x="2208" y="789"/>
                  </a:lnTo>
                  <a:lnTo>
                    <a:pt x="2216" y="795"/>
                  </a:lnTo>
                  <a:lnTo>
                    <a:pt x="2225" y="798"/>
                  </a:lnTo>
                  <a:lnTo>
                    <a:pt x="2236" y="802"/>
                  </a:lnTo>
                  <a:lnTo>
                    <a:pt x="2242" y="803"/>
                  </a:lnTo>
                  <a:lnTo>
                    <a:pt x="2246" y="804"/>
                  </a:lnTo>
                  <a:lnTo>
                    <a:pt x="2251" y="807"/>
                  </a:lnTo>
                  <a:lnTo>
                    <a:pt x="2256" y="809"/>
                  </a:lnTo>
                  <a:lnTo>
                    <a:pt x="2261" y="813"/>
                  </a:lnTo>
                  <a:lnTo>
                    <a:pt x="2264" y="817"/>
                  </a:lnTo>
                  <a:lnTo>
                    <a:pt x="2268" y="822"/>
                  </a:lnTo>
                  <a:lnTo>
                    <a:pt x="2270" y="827"/>
                  </a:lnTo>
                  <a:lnTo>
                    <a:pt x="2276" y="841"/>
                  </a:lnTo>
                  <a:lnTo>
                    <a:pt x="2283" y="858"/>
                  </a:lnTo>
                  <a:lnTo>
                    <a:pt x="2290" y="874"/>
                  </a:lnTo>
                  <a:lnTo>
                    <a:pt x="2298" y="889"/>
                  </a:lnTo>
                  <a:lnTo>
                    <a:pt x="2302" y="901"/>
                  </a:lnTo>
                  <a:lnTo>
                    <a:pt x="2307" y="911"/>
                  </a:lnTo>
                  <a:lnTo>
                    <a:pt x="2309" y="915"/>
                  </a:lnTo>
                  <a:lnTo>
                    <a:pt x="2314" y="917"/>
                  </a:lnTo>
                  <a:lnTo>
                    <a:pt x="2319" y="917"/>
                  </a:lnTo>
                  <a:lnTo>
                    <a:pt x="2327" y="915"/>
                  </a:lnTo>
                  <a:lnTo>
                    <a:pt x="2331" y="914"/>
                  </a:lnTo>
                  <a:lnTo>
                    <a:pt x="2334" y="912"/>
                  </a:lnTo>
                  <a:lnTo>
                    <a:pt x="2338" y="912"/>
                  </a:lnTo>
                  <a:lnTo>
                    <a:pt x="2342" y="914"/>
                  </a:lnTo>
                  <a:lnTo>
                    <a:pt x="2347" y="916"/>
                  </a:lnTo>
                  <a:lnTo>
                    <a:pt x="2352" y="920"/>
                  </a:lnTo>
                  <a:lnTo>
                    <a:pt x="2357" y="924"/>
                  </a:lnTo>
                  <a:lnTo>
                    <a:pt x="2361" y="928"/>
                  </a:lnTo>
                  <a:lnTo>
                    <a:pt x="2365" y="929"/>
                  </a:lnTo>
                  <a:lnTo>
                    <a:pt x="2369" y="929"/>
                  </a:lnTo>
                  <a:lnTo>
                    <a:pt x="2387" y="914"/>
                  </a:lnTo>
                  <a:lnTo>
                    <a:pt x="2399" y="901"/>
                  </a:lnTo>
                  <a:lnTo>
                    <a:pt x="2405" y="899"/>
                  </a:lnTo>
                  <a:lnTo>
                    <a:pt x="2409" y="899"/>
                  </a:lnTo>
                  <a:lnTo>
                    <a:pt x="2413" y="901"/>
                  </a:lnTo>
                  <a:lnTo>
                    <a:pt x="2419" y="901"/>
                  </a:lnTo>
                  <a:lnTo>
                    <a:pt x="2421" y="902"/>
                  </a:lnTo>
                  <a:lnTo>
                    <a:pt x="2425" y="901"/>
                  </a:lnTo>
                  <a:lnTo>
                    <a:pt x="2428" y="899"/>
                  </a:lnTo>
                  <a:lnTo>
                    <a:pt x="2431" y="897"/>
                  </a:lnTo>
                  <a:lnTo>
                    <a:pt x="2432" y="893"/>
                  </a:lnTo>
                  <a:lnTo>
                    <a:pt x="2432" y="890"/>
                  </a:lnTo>
                  <a:lnTo>
                    <a:pt x="2432" y="885"/>
                  </a:lnTo>
                  <a:lnTo>
                    <a:pt x="2429" y="880"/>
                  </a:lnTo>
                  <a:lnTo>
                    <a:pt x="2425" y="870"/>
                  </a:lnTo>
                  <a:lnTo>
                    <a:pt x="2420" y="858"/>
                  </a:lnTo>
                  <a:lnTo>
                    <a:pt x="2416" y="845"/>
                  </a:lnTo>
                  <a:lnTo>
                    <a:pt x="2414" y="833"/>
                  </a:lnTo>
                  <a:lnTo>
                    <a:pt x="2414" y="827"/>
                  </a:lnTo>
                  <a:lnTo>
                    <a:pt x="2415" y="821"/>
                  </a:lnTo>
                  <a:lnTo>
                    <a:pt x="2418" y="816"/>
                  </a:lnTo>
                  <a:lnTo>
                    <a:pt x="2420" y="811"/>
                  </a:lnTo>
                  <a:lnTo>
                    <a:pt x="2425" y="807"/>
                  </a:lnTo>
                  <a:lnTo>
                    <a:pt x="2429" y="803"/>
                  </a:lnTo>
                  <a:lnTo>
                    <a:pt x="2437" y="800"/>
                  </a:lnTo>
                  <a:lnTo>
                    <a:pt x="2443" y="798"/>
                  </a:lnTo>
                  <a:lnTo>
                    <a:pt x="2450" y="796"/>
                  </a:lnTo>
                  <a:lnTo>
                    <a:pt x="2457" y="792"/>
                  </a:lnTo>
                  <a:lnTo>
                    <a:pt x="2463" y="788"/>
                  </a:lnTo>
                  <a:lnTo>
                    <a:pt x="2470" y="782"/>
                  </a:lnTo>
                  <a:lnTo>
                    <a:pt x="2481" y="771"/>
                  </a:lnTo>
                  <a:lnTo>
                    <a:pt x="2491" y="760"/>
                  </a:lnTo>
                  <a:lnTo>
                    <a:pt x="2497" y="757"/>
                  </a:lnTo>
                  <a:lnTo>
                    <a:pt x="2503" y="753"/>
                  </a:lnTo>
                  <a:lnTo>
                    <a:pt x="2509" y="751"/>
                  </a:lnTo>
                  <a:lnTo>
                    <a:pt x="2515" y="750"/>
                  </a:lnTo>
                  <a:lnTo>
                    <a:pt x="2528" y="747"/>
                  </a:lnTo>
                  <a:lnTo>
                    <a:pt x="2540" y="746"/>
                  </a:lnTo>
                  <a:lnTo>
                    <a:pt x="2551" y="744"/>
                  </a:lnTo>
                  <a:lnTo>
                    <a:pt x="2560" y="741"/>
                  </a:lnTo>
                  <a:lnTo>
                    <a:pt x="2564" y="739"/>
                  </a:lnTo>
                  <a:lnTo>
                    <a:pt x="2566" y="735"/>
                  </a:lnTo>
                  <a:lnTo>
                    <a:pt x="2569" y="732"/>
                  </a:lnTo>
                  <a:lnTo>
                    <a:pt x="2571" y="727"/>
                  </a:lnTo>
                  <a:lnTo>
                    <a:pt x="2571" y="716"/>
                  </a:lnTo>
                  <a:lnTo>
                    <a:pt x="2571" y="706"/>
                  </a:lnTo>
                  <a:lnTo>
                    <a:pt x="2571" y="700"/>
                  </a:lnTo>
                  <a:lnTo>
                    <a:pt x="2573" y="694"/>
                  </a:lnTo>
                  <a:lnTo>
                    <a:pt x="2576" y="688"/>
                  </a:lnTo>
                  <a:lnTo>
                    <a:pt x="2580" y="682"/>
                  </a:lnTo>
                  <a:lnTo>
                    <a:pt x="2586" y="677"/>
                  </a:lnTo>
                  <a:lnTo>
                    <a:pt x="2594" y="672"/>
                  </a:lnTo>
                  <a:lnTo>
                    <a:pt x="2599" y="669"/>
                  </a:lnTo>
                  <a:lnTo>
                    <a:pt x="2607" y="668"/>
                  </a:lnTo>
                  <a:lnTo>
                    <a:pt x="2614" y="666"/>
                  </a:lnTo>
                  <a:lnTo>
                    <a:pt x="2619" y="668"/>
                  </a:lnTo>
                  <a:lnTo>
                    <a:pt x="2624" y="670"/>
                  </a:lnTo>
                  <a:lnTo>
                    <a:pt x="2628" y="672"/>
                  </a:lnTo>
                  <a:lnTo>
                    <a:pt x="2633" y="682"/>
                  </a:lnTo>
                  <a:lnTo>
                    <a:pt x="2635" y="691"/>
                  </a:lnTo>
                  <a:lnTo>
                    <a:pt x="2638" y="701"/>
                  </a:lnTo>
                  <a:lnTo>
                    <a:pt x="2641" y="712"/>
                  </a:lnTo>
                  <a:lnTo>
                    <a:pt x="2643" y="716"/>
                  </a:lnTo>
                  <a:lnTo>
                    <a:pt x="2647" y="721"/>
                  </a:lnTo>
                  <a:lnTo>
                    <a:pt x="2652" y="726"/>
                  </a:lnTo>
                  <a:lnTo>
                    <a:pt x="2657" y="728"/>
                  </a:lnTo>
                  <a:lnTo>
                    <a:pt x="2661" y="731"/>
                  </a:lnTo>
                  <a:lnTo>
                    <a:pt x="2666" y="731"/>
                  </a:lnTo>
                  <a:lnTo>
                    <a:pt x="2668" y="731"/>
                  </a:lnTo>
                  <a:lnTo>
                    <a:pt x="2670" y="729"/>
                  </a:lnTo>
                  <a:lnTo>
                    <a:pt x="2671" y="727"/>
                  </a:lnTo>
                  <a:lnTo>
                    <a:pt x="2672" y="726"/>
                  </a:lnTo>
                  <a:lnTo>
                    <a:pt x="2678" y="713"/>
                  </a:lnTo>
                  <a:lnTo>
                    <a:pt x="2685" y="697"/>
                  </a:lnTo>
                  <a:lnTo>
                    <a:pt x="2695" y="682"/>
                  </a:lnTo>
                  <a:lnTo>
                    <a:pt x="2701" y="669"/>
                  </a:lnTo>
                  <a:lnTo>
                    <a:pt x="2706" y="657"/>
                  </a:lnTo>
                  <a:lnTo>
                    <a:pt x="2714" y="646"/>
                  </a:lnTo>
                  <a:lnTo>
                    <a:pt x="2718" y="637"/>
                  </a:lnTo>
                  <a:lnTo>
                    <a:pt x="2722" y="632"/>
                  </a:lnTo>
                  <a:lnTo>
                    <a:pt x="2724" y="631"/>
                  </a:lnTo>
                  <a:lnTo>
                    <a:pt x="2725" y="631"/>
                  </a:lnTo>
                  <a:lnTo>
                    <a:pt x="2725" y="633"/>
                  </a:lnTo>
                  <a:lnTo>
                    <a:pt x="2727" y="636"/>
                  </a:lnTo>
                  <a:lnTo>
                    <a:pt x="2728" y="643"/>
                  </a:lnTo>
                  <a:lnTo>
                    <a:pt x="2729" y="652"/>
                  </a:lnTo>
                  <a:lnTo>
                    <a:pt x="2731" y="662"/>
                  </a:lnTo>
                  <a:lnTo>
                    <a:pt x="2735" y="672"/>
                  </a:lnTo>
                  <a:lnTo>
                    <a:pt x="2741" y="682"/>
                  </a:lnTo>
                  <a:lnTo>
                    <a:pt x="2745" y="691"/>
                  </a:lnTo>
                  <a:lnTo>
                    <a:pt x="2748" y="700"/>
                  </a:lnTo>
                  <a:lnTo>
                    <a:pt x="2749" y="708"/>
                  </a:lnTo>
                  <a:lnTo>
                    <a:pt x="2752" y="718"/>
                  </a:lnTo>
                  <a:lnTo>
                    <a:pt x="2753" y="727"/>
                  </a:lnTo>
                  <a:lnTo>
                    <a:pt x="2754" y="739"/>
                  </a:lnTo>
                  <a:lnTo>
                    <a:pt x="2755" y="751"/>
                  </a:lnTo>
                  <a:lnTo>
                    <a:pt x="2756" y="756"/>
                  </a:lnTo>
                  <a:lnTo>
                    <a:pt x="2758" y="759"/>
                  </a:lnTo>
                  <a:lnTo>
                    <a:pt x="2760" y="762"/>
                  </a:lnTo>
                  <a:lnTo>
                    <a:pt x="2762" y="760"/>
                  </a:lnTo>
                  <a:lnTo>
                    <a:pt x="2767" y="758"/>
                  </a:lnTo>
                  <a:lnTo>
                    <a:pt x="2771" y="758"/>
                  </a:lnTo>
                  <a:lnTo>
                    <a:pt x="2775" y="758"/>
                  </a:lnTo>
                  <a:lnTo>
                    <a:pt x="2780" y="760"/>
                  </a:lnTo>
                  <a:lnTo>
                    <a:pt x="2787" y="772"/>
                  </a:lnTo>
                  <a:lnTo>
                    <a:pt x="2794" y="785"/>
                  </a:lnTo>
                  <a:lnTo>
                    <a:pt x="2797" y="789"/>
                  </a:lnTo>
                  <a:lnTo>
                    <a:pt x="2800" y="792"/>
                  </a:lnTo>
                  <a:lnTo>
                    <a:pt x="2805" y="794"/>
                  </a:lnTo>
                  <a:lnTo>
                    <a:pt x="2809" y="796"/>
                  </a:lnTo>
                  <a:lnTo>
                    <a:pt x="2817" y="797"/>
                  </a:lnTo>
                  <a:lnTo>
                    <a:pt x="2824" y="797"/>
                  </a:lnTo>
                  <a:lnTo>
                    <a:pt x="2831" y="797"/>
                  </a:lnTo>
                  <a:lnTo>
                    <a:pt x="2838" y="798"/>
                  </a:lnTo>
                  <a:lnTo>
                    <a:pt x="2846" y="801"/>
                  </a:lnTo>
                  <a:lnTo>
                    <a:pt x="2851" y="805"/>
                  </a:lnTo>
                  <a:lnTo>
                    <a:pt x="2859" y="813"/>
                  </a:lnTo>
                  <a:lnTo>
                    <a:pt x="2867" y="817"/>
                  </a:lnTo>
                  <a:lnTo>
                    <a:pt x="2876" y="822"/>
                  </a:lnTo>
                  <a:lnTo>
                    <a:pt x="2887" y="826"/>
                  </a:lnTo>
                  <a:lnTo>
                    <a:pt x="2898" y="830"/>
                  </a:lnTo>
                  <a:lnTo>
                    <a:pt x="2909" y="838"/>
                  </a:lnTo>
                  <a:lnTo>
                    <a:pt x="2918" y="845"/>
                  </a:lnTo>
                  <a:lnTo>
                    <a:pt x="2928" y="853"/>
                  </a:lnTo>
                  <a:lnTo>
                    <a:pt x="2931" y="855"/>
                  </a:lnTo>
                  <a:lnTo>
                    <a:pt x="2936" y="858"/>
                  </a:lnTo>
                  <a:lnTo>
                    <a:pt x="2941" y="858"/>
                  </a:lnTo>
                  <a:lnTo>
                    <a:pt x="2944" y="858"/>
                  </a:lnTo>
                  <a:lnTo>
                    <a:pt x="2948" y="857"/>
                  </a:lnTo>
                  <a:lnTo>
                    <a:pt x="2951" y="854"/>
                  </a:lnTo>
                  <a:lnTo>
                    <a:pt x="2954" y="851"/>
                  </a:lnTo>
                  <a:lnTo>
                    <a:pt x="2956" y="847"/>
                  </a:lnTo>
                  <a:lnTo>
                    <a:pt x="2961" y="835"/>
                  </a:lnTo>
                  <a:lnTo>
                    <a:pt x="2968" y="823"/>
                  </a:lnTo>
                  <a:lnTo>
                    <a:pt x="2969" y="821"/>
                  </a:lnTo>
                  <a:lnTo>
                    <a:pt x="2972" y="820"/>
                  </a:lnTo>
                  <a:lnTo>
                    <a:pt x="2973" y="820"/>
                  </a:lnTo>
                  <a:lnTo>
                    <a:pt x="2975" y="820"/>
                  </a:lnTo>
                  <a:lnTo>
                    <a:pt x="2980" y="822"/>
                  </a:lnTo>
                  <a:lnTo>
                    <a:pt x="2985" y="826"/>
                  </a:lnTo>
                  <a:lnTo>
                    <a:pt x="2999" y="838"/>
                  </a:lnTo>
                  <a:lnTo>
                    <a:pt x="3013" y="849"/>
                  </a:lnTo>
                  <a:lnTo>
                    <a:pt x="3017" y="853"/>
                  </a:lnTo>
                  <a:lnTo>
                    <a:pt x="3020" y="854"/>
                  </a:lnTo>
                  <a:lnTo>
                    <a:pt x="3023" y="854"/>
                  </a:lnTo>
                  <a:lnTo>
                    <a:pt x="3025" y="854"/>
                  </a:lnTo>
                  <a:lnTo>
                    <a:pt x="3029" y="851"/>
                  </a:lnTo>
                  <a:lnTo>
                    <a:pt x="3033" y="846"/>
                  </a:lnTo>
                  <a:lnTo>
                    <a:pt x="3039" y="840"/>
                  </a:lnTo>
                  <a:lnTo>
                    <a:pt x="3046" y="833"/>
                  </a:lnTo>
                  <a:lnTo>
                    <a:pt x="3051" y="829"/>
                  </a:lnTo>
                  <a:lnTo>
                    <a:pt x="3055" y="826"/>
                  </a:lnTo>
                  <a:lnTo>
                    <a:pt x="3060" y="823"/>
                  </a:lnTo>
                  <a:lnTo>
                    <a:pt x="3062" y="822"/>
                  </a:lnTo>
                  <a:lnTo>
                    <a:pt x="3064" y="826"/>
                  </a:lnTo>
                  <a:lnTo>
                    <a:pt x="3067" y="833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湖南">
              <a:extLst>
                <a:ext uri="{FF2B5EF4-FFF2-40B4-BE49-F238E27FC236}">
                  <a16:creationId xmlns:a16="http://schemas.microsoft.com/office/drawing/2014/main" id="{00B62C68-3B55-42D1-975D-7842E54A8CA2}"/>
                </a:ext>
              </a:extLst>
            </p:cNvPr>
            <p:cNvSpPr/>
            <p:nvPr/>
          </p:nvSpPr>
          <p:spPr bwMode="auto">
            <a:xfrm>
              <a:off x="4763642" y="4441003"/>
              <a:ext cx="763011" cy="868253"/>
            </a:xfrm>
            <a:custGeom>
              <a:avLst/>
              <a:gdLst>
                <a:gd name="T0" fmla="*/ 1870 w 2092"/>
                <a:gd name="T1" fmla="*/ 2073 h 2386"/>
                <a:gd name="T2" fmla="*/ 1729 w 2092"/>
                <a:gd name="T3" fmla="*/ 1997 h 2386"/>
                <a:gd name="T4" fmla="*/ 1575 w 2092"/>
                <a:gd name="T5" fmla="*/ 2103 h 2386"/>
                <a:gd name="T6" fmla="*/ 1639 w 2092"/>
                <a:gd name="T7" fmla="*/ 2220 h 2386"/>
                <a:gd name="T8" fmla="*/ 1554 w 2092"/>
                <a:gd name="T9" fmla="*/ 2265 h 2386"/>
                <a:gd name="T10" fmla="*/ 1347 w 2092"/>
                <a:gd name="T11" fmla="*/ 2157 h 2386"/>
                <a:gd name="T12" fmla="*/ 1280 w 2092"/>
                <a:gd name="T13" fmla="*/ 2308 h 2386"/>
                <a:gd name="T14" fmla="*/ 1071 w 2092"/>
                <a:gd name="T15" fmla="*/ 2386 h 2386"/>
                <a:gd name="T16" fmla="*/ 1030 w 2092"/>
                <a:gd name="T17" fmla="*/ 2244 h 2386"/>
                <a:gd name="T18" fmla="*/ 979 w 2092"/>
                <a:gd name="T19" fmla="*/ 2191 h 2386"/>
                <a:gd name="T20" fmla="*/ 857 w 2092"/>
                <a:gd name="T21" fmla="*/ 2273 h 2386"/>
                <a:gd name="T22" fmla="*/ 897 w 2092"/>
                <a:gd name="T23" fmla="*/ 2110 h 2386"/>
                <a:gd name="T24" fmla="*/ 979 w 2092"/>
                <a:gd name="T25" fmla="*/ 1903 h 2386"/>
                <a:gd name="T26" fmla="*/ 963 w 2092"/>
                <a:gd name="T27" fmla="*/ 1854 h 2386"/>
                <a:gd name="T28" fmla="*/ 948 w 2092"/>
                <a:gd name="T29" fmla="*/ 1737 h 2386"/>
                <a:gd name="T30" fmla="*/ 814 w 2092"/>
                <a:gd name="T31" fmla="*/ 1645 h 2386"/>
                <a:gd name="T32" fmla="*/ 667 w 2092"/>
                <a:gd name="T33" fmla="*/ 1677 h 2386"/>
                <a:gd name="T34" fmla="*/ 555 w 2092"/>
                <a:gd name="T35" fmla="*/ 1815 h 2386"/>
                <a:gd name="T36" fmla="*/ 491 w 2092"/>
                <a:gd name="T37" fmla="*/ 1740 h 2386"/>
                <a:gd name="T38" fmla="*/ 378 w 2092"/>
                <a:gd name="T39" fmla="*/ 1830 h 2386"/>
                <a:gd name="T40" fmla="*/ 346 w 2092"/>
                <a:gd name="T41" fmla="*/ 1810 h 2386"/>
                <a:gd name="T42" fmla="*/ 258 w 2092"/>
                <a:gd name="T43" fmla="*/ 1750 h 2386"/>
                <a:gd name="T44" fmla="*/ 213 w 2092"/>
                <a:gd name="T45" fmla="*/ 1699 h 2386"/>
                <a:gd name="T46" fmla="*/ 230 w 2092"/>
                <a:gd name="T47" fmla="*/ 1494 h 2386"/>
                <a:gd name="T48" fmla="*/ 245 w 2092"/>
                <a:gd name="T49" fmla="*/ 1426 h 2386"/>
                <a:gd name="T50" fmla="*/ 250 w 2092"/>
                <a:gd name="T51" fmla="*/ 1313 h 2386"/>
                <a:gd name="T52" fmla="*/ 121 w 2092"/>
                <a:gd name="T53" fmla="*/ 1321 h 2386"/>
                <a:gd name="T54" fmla="*/ 37 w 2092"/>
                <a:gd name="T55" fmla="*/ 1313 h 2386"/>
                <a:gd name="T56" fmla="*/ 195 w 2092"/>
                <a:gd name="T57" fmla="*/ 1180 h 2386"/>
                <a:gd name="T58" fmla="*/ 196 w 2092"/>
                <a:gd name="T59" fmla="*/ 1038 h 2386"/>
                <a:gd name="T60" fmla="*/ 193 w 2092"/>
                <a:gd name="T61" fmla="*/ 891 h 2386"/>
                <a:gd name="T62" fmla="*/ 180 w 2092"/>
                <a:gd name="T63" fmla="*/ 745 h 2386"/>
                <a:gd name="T64" fmla="*/ 180 w 2092"/>
                <a:gd name="T65" fmla="*/ 632 h 2386"/>
                <a:gd name="T66" fmla="*/ 182 w 2092"/>
                <a:gd name="T67" fmla="*/ 467 h 2386"/>
                <a:gd name="T68" fmla="*/ 208 w 2092"/>
                <a:gd name="T69" fmla="*/ 346 h 2386"/>
                <a:gd name="T70" fmla="*/ 334 w 2092"/>
                <a:gd name="T71" fmla="*/ 226 h 2386"/>
                <a:gd name="T72" fmla="*/ 521 w 2092"/>
                <a:gd name="T73" fmla="*/ 164 h 2386"/>
                <a:gd name="T74" fmla="*/ 684 w 2092"/>
                <a:gd name="T75" fmla="*/ 168 h 2386"/>
                <a:gd name="T76" fmla="*/ 624 w 2092"/>
                <a:gd name="T77" fmla="*/ 38 h 2386"/>
                <a:gd name="T78" fmla="*/ 740 w 2092"/>
                <a:gd name="T79" fmla="*/ 2 h 2386"/>
                <a:gd name="T80" fmla="*/ 942 w 2092"/>
                <a:gd name="T81" fmla="*/ 69 h 2386"/>
                <a:gd name="T82" fmla="*/ 1127 w 2092"/>
                <a:gd name="T83" fmla="*/ 111 h 2386"/>
                <a:gd name="T84" fmla="*/ 1254 w 2092"/>
                <a:gd name="T85" fmla="*/ 214 h 2386"/>
                <a:gd name="T86" fmla="*/ 1353 w 2092"/>
                <a:gd name="T87" fmla="*/ 229 h 2386"/>
                <a:gd name="T88" fmla="*/ 1503 w 2092"/>
                <a:gd name="T89" fmla="*/ 151 h 2386"/>
                <a:gd name="T90" fmla="*/ 1586 w 2092"/>
                <a:gd name="T91" fmla="*/ 162 h 2386"/>
                <a:gd name="T92" fmla="*/ 1597 w 2092"/>
                <a:gd name="T93" fmla="*/ 289 h 2386"/>
                <a:gd name="T94" fmla="*/ 1764 w 2092"/>
                <a:gd name="T95" fmla="*/ 115 h 2386"/>
                <a:gd name="T96" fmla="*/ 1825 w 2092"/>
                <a:gd name="T97" fmla="*/ 227 h 2386"/>
                <a:gd name="T98" fmla="*/ 1815 w 2092"/>
                <a:gd name="T99" fmla="*/ 366 h 2386"/>
                <a:gd name="T100" fmla="*/ 1882 w 2092"/>
                <a:gd name="T101" fmla="*/ 426 h 2386"/>
                <a:gd name="T102" fmla="*/ 1981 w 2092"/>
                <a:gd name="T103" fmla="*/ 521 h 2386"/>
                <a:gd name="T104" fmla="*/ 2037 w 2092"/>
                <a:gd name="T105" fmla="*/ 668 h 2386"/>
                <a:gd name="T106" fmla="*/ 2063 w 2092"/>
                <a:gd name="T107" fmla="*/ 750 h 2386"/>
                <a:gd name="T108" fmla="*/ 1979 w 2092"/>
                <a:gd name="T109" fmla="*/ 883 h 2386"/>
                <a:gd name="T110" fmla="*/ 1824 w 2092"/>
                <a:gd name="T111" fmla="*/ 1070 h 2386"/>
                <a:gd name="T112" fmla="*/ 1848 w 2092"/>
                <a:gd name="T113" fmla="*/ 1160 h 2386"/>
                <a:gd name="T114" fmla="*/ 1930 w 2092"/>
                <a:gd name="T115" fmla="*/ 1195 h 2386"/>
                <a:gd name="T116" fmla="*/ 1932 w 2092"/>
                <a:gd name="T117" fmla="*/ 1439 h 2386"/>
                <a:gd name="T118" fmla="*/ 2025 w 2092"/>
                <a:gd name="T119" fmla="*/ 1594 h 2386"/>
                <a:gd name="T120" fmla="*/ 2083 w 2092"/>
                <a:gd name="T121" fmla="*/ 1677 h 2386"/>
                <a:gd name="T122" fmla="*/ 1982 w 2092"/>
                <a:gd name="T123" fmla="*/ 1883 h 2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092" h="2386">
                  <a:moveTo>
                    <a:pt x="1994" y="2005"/>
                  </a:moveTo>
                  <a:lnTo>
                    <a:pt x="1989" y="2009"/>
                  </a:lnTo>
                  <a:lnTo>
                    <a:pt x="1983" y="2015"/>
                  </a:lnTo>
                  <a:lnTo>
                    <a:pt x="1979" y="2022"/>
                  </a:lnTo>
                  <a:lnTo>
                    <a:pt x="1978" y="2030"/>
                  </a:lnTo>
                  <a:lnTo>
                    <a:pt x="1976" y="2041"/>
                  </a:lnTo>
                  <a:lnTo>
                    <a:pt x="1971" y="2054"/>
                  </a:lnTo>
                  <a:lnTo>
                    <a:pt x="1968" y="2060"/>
                  </a:lnTo>
                  <a:lnTo>
                    <a:pt x="1963" y="2065"/>
                  </a:lnTo>
                  <a:lnTo>
                    <a:pt x="1957" y="2067"/>
                  </a:lnTo>
                  <a:lnTo>
                    <a:pt x="1951" y="2069"/>
                  </a:lnTo>
                  <a:lnTo>
                    <a:pt x="1944" y="2069"/>
                  </a:lnTo>
                  <a:lnTo>
                    <a:pt x="1938" y="2069"/>
                  </a:lnTo>
                  <a:lnTo>
                    <a:pt x="1933" y="2067"/>
                  </a:lnTo>
                  <a:lnTo>
                    <a:pt x="1928" y="2065"/>
                  </a:lnTo>
                  <a:lnTo>
                    <a:pt x="1924" y="2062"/>
                  </a:lnTo>
                  <a:lnTo>
                    <a:pt x="1920" y="2061"/>
                  </a:lnTo>
                  <a:lnTo>
                    <a:pt x="1914" y="2061"/>
                  </a:lnTo>
                  <a:lnTo>
                    <a:pt x="1909" y="2062"/>
                  </a:lnTo>
                  <a:lnTo>
                    <a:pt x="1900" y="2066"/>
                  </a:lnTo>
                  <a:lnTo>
                    <a:pt x="1893" y="2071"/>
                  </a:lnTo>
                  <a:lnTo>
                    <a:pt x="1888" y="2072"/>
                  </a:lnTo>
                  <a:lnTo>
                    <a:pt x="1884" y="2073"/>
                  </a:lnTo>
                  <a:lnTo>
                    <a:pt x="1880" y="2074"/>
                  </a:lnTo>
                  <a:lnTo>
                    <a:pt x="1875" y="2074"/>
                  </a:lnTo>
                  <a:lnTo>
                    <a:pt x="1870" y="2073"/>
                  </a:lnTo>
                  <a:lnTo>
                    <a:pt x="1865" y="2071"/>
                  </a:lnTo>
                  <a:lnTo>
                    <a:pt x="1862" y="2068"/>
                  </a:lnTo>
                  <a:lnTo>
                    <a:pt x="1859" y="2066"/>
                  </a:lnTo>
                  <a:lnTo>
                    <a:pt x="1856" y="2063"/>
                  </a:lnTo>
                  <a:lnTo>
                    <a:pt x="1853" y="2061"/>
                  </a:lnTo>
                  <a:lnTo>
                    <a:pt x="1851" y="2060"/>
                  </a:lnTo>
                  <a:lnTo>
                    <a:pt x="1848" y="2059"/>
                  </a:lnTo>
                  <a:lnTo>
                    <a:pt x="1838" y="2059"/>
                  </a:lnTo>
                  <a:lnTo>
                    <a:pt x="1825" y="2060"/>
                  </a:lnTo>
                  <a:lnTo>
                    <a:pt x="1818" y="2060"/>
                  </a:lnTo>
                  <a:lnTo>
                    <a:pt x="1811" y="2060"/>
                  </a:lnTo>
                  <a:lnTo>
                    <a:pt x="1806" y="2059"/>
                  </a:lnTo>
                  <a:lnTo>
                    <a:pt x="1801" y="2057"/>
                  </a:lnTo>
                  <a:lnTo>
                    <a:pt x="1792" y="2053"/>
                  </a:lnTo>
                  <a:lnTo>
                    <a:pt x="1783" y="2047"/>
                  </a:lnTo>
                  <a:lnTo>
                    <a:pt x="1774" y="2040"/>
                  </a:lnTo>
                  <a:lnTo>
                    <a:pt x="1764" y="2031"/>
                  </a:lnTo>
                  <a:lnTo>
                    <a:pt x="1761" y="2027"/>
                  </a:lnTo>
                  <a:lnTo>
                    <a:pt x="1757" y="2022"/>
                  </a:lnTo>
                  <a:lnTo>
                    <a:pt x="1755" y="2016"/>
                  </a:lnTo>
                  <a:lnTo>
                    <a:pt x="1752" y="2010"/>
                  </a:lnTo>
                  <a:lnTo>
                    <a:pt x="1750" y="2005"/>
                  </a:lnTo>
                  <a:lnTo>
                    <a:pt x="1746" y="2000"/>
                  </a:lnTo>
                  <a:lnTo>
                    <a:pt x="1743" y="1998"/>
                  </a:lnTo>
                  <a:lnTo>
                    <a:pt x="1739" y="1997"/>
                  </a:lnTo>
                  <a:lnTo>
                    <a:pt x="1729" y="1997"/>
                  </a:lnTo>
                  <a:lnTo>
                    <a:pt x="1718" y="1998"/>
                  </a:lnTo>
                  <a:lnTo>
                    <a:pt x="1707" y="1999"/>
                  </a:lnTo>
                  <a:lnTo>
                    <a:pt x="1699" y="2003"/>
                  </a:lnTo>
                  <a:lnTo>
                    <a:pt x="1691" y="2006"/>
                  </a:lnTo>
                  <a:lnTo>
                    <a:pt x="1686" y="2012"/>
                  </a:lnTo>
                  <a:lnTo>
                    <a:pt x="1680" y="2021"/>
                  </a:lnTo>
                  <a:lnTo>
                    <a:pt x="1675" y="2031"/>
                  </a:lnTo>
                  <a:lnTo>
                    <a:pt x="1669" y="2044"/>
                  </a:lnTo>
                  <a:lnTo>
                    <a:pt x="1666" y="2054"/>
                  </a:lnTo>
                  <a:lnTo>
                    <a:pt x="1663" y="2057"/>
                  </a:lnTo>
                  <a:lnTo>
                    <a:pt x="1660" y="2061"/>
                  </a:lnTo>
                  <a:lnTo>
                    <a:pt x="1656" y="2062"/>
                  </a:lnTo>
                  <a:lnTo>
                    <a:pt x="1651" y="2063"/>
                  </a:lnTo>
                  <a:lnTo>
                    <a:pt x="1642" y="2065"/>
                  </a:lnTo>
                  <a:lnTo>
                    <a:pt x="1634" y="2066"/>
                  </a:lnTo>
                  <a:lnTo>
                    <a:pt x="1616" y="2078"/>
                  </a:lnTo>
                  <a:lnTo>
                    <a:pt x="1600" y="2085"/>
                  </a:lnTo>
                  <a:lnTo>
                    <a:pt x="1593" y="2084"/>
                  </a:lnTo>
                  <a:lnTo>
                    <a:pt x="1586" y="2084"/>
                  </a:lnTo>
                  <a:lnTo>
                    <a:pt x="1582" y="2084"/>
                  </a:lnTo>
                  <a:lnTo>
                    <a:pt x="1580" y="2086"/>
                  </a:lnTo>
                  <a:lnTo>
                    <a:pt x="1578" y="2088"/>
                  </a:lnTo>
                  <a:lnTo>
                    <a:pt x="1575" y="2091"/>
                  </a:lnTo>
                  <a:lnTo>
                    <a:pt x="1575" y="2094"/>
                  </a:lnTo>
                  <a:lnTo>
                    <a:pt x="1574" y="2098"/>
                  </a:lnTo>
                  <a:lnTo>
                    <a:pt x="1575" y="2103"/>
                  </a:lnTo>
                  <a:lnTo>
                    <a:pt x="1576" y="2106"/>
                  </a:lnTo>
                  <a:lnTo>
                    <a:pt x="1579" y="2110"/>
                  </a:lnTo>
                  <a:lnTo>
                    <a:pt x="1582" y="2113"/>
                  </a:lnTo>
                  <a:lnTo>
                    <a:pt x="1587" y="2117"/>
                  </a:lnTo>
                  <a:lnTo>
                    <a:pt x="1593" y="2119"/>
                  </a:lnTo>
                  <a:lnTo>
                    <a:pt x="1600" y="2120"/>
                  </a:lnTo>
                  <a:lnTo>
                    <a:pt x="1607" y="2120"/>
                  </a:lnTo>
                  <a:lnTo>
                    <a:pt x="1615" y="2120"/>
                  </a:lnTo>
                  <a:lnTo>
                    <a:pt x="1622" y="2119"/>
                  </a:lnTo>
                  <a:lnTo>
                    <a:pt x="1629" y="2118"/>
                  </a:lnTo>
                  <a:lnTo>
                    <a:pt x="1634" y="2118"/>
                  </a:lnTo>
                  <a:lnTo>
                    <a:pt x="1638" y="2118"/>
                  </a:lnTo>
                  <a:lnTo>
                    <a:pt x="1642" y="2120"/>
                  </a:lnTo>
                  <a:lnTo>
                    <a:pt x="1644" y="2124"/>
                  </a:lnTo>
                  <a:lnTo>
                    <a:pt x="1644" y="2128"/>
                  </a:lnTo>
                  <a:lnTo>
                    <a:pt x="1644" y="2130"/>
                  </a:lnTo>
                  <a:lnTo>
                    <a:pt x="1644" y="2134"/>
                  </a:lnTo>
                  <a:lnTo>
                    <a:pt x="1641" y="2138"/>
                  </a:lnTo>
                  <a:lnTo>
                    <a:pt x="1635" y="2145"/>
                  </a:lnTo>
                  <a:lnTo>
                    <a:pt x="1632" y="2150"/>
                  </a:lnTo>
                  <a:lnTo>
                    <a:pt x="1630" y="2156"/>
                  </a:lnTo>
                  <a:lnTo>
                    <a:pt x="1630" y="2163"/>
                  </a:lnTo>
                  <a:lnTo>
                    <a:pt x="1631" y="2173"/>
                  </a:lnTo>
                  <a:lnTo>
                    <a:pt x="1634" y="2191"/>
                  </a:lnTo>
                  <a:lnTo>
                    <a:pt x="1636" y="2206"/>
                  </a:lnTo>
                  <a:lnTo>
                    <a:pt x="1639" y="2220"/>
                  </a:lnTo>
                  <a:lnTo>
                    <a:pt x="1643" y="2232"/>
                  </a:lnTo>
                  <a:lnTo>
                    <a:pt x="1648" y="2244"/>
                  </a:lnTo>
                  <a:lnTo>
                    <a:pt x="1653" y="2254"/>
                  </a:lnTo>
                  <a:lnTo>
                    <a:pt x="1653" y="2258"/>
                  </a:lnTo>
                  <a:lnTo>
                    <a:pt x="1653" y="2262"/>
                  </a:lnTo>
                  <a:lnTo>
                    <a:pt x="1650" y="2265"/>
                  </a:lnTo>
                  <a:lnTo>
                    <a:pt x="1647" y="2267"/>
                  </a:lnTo>
                  <a:lnTo>
                    <a:pt x="1643" y="2268"/>
                  </a:lnTo>
                  <a:lnTo>
                    <a:pt x="1638" y="2268"/>
                  </a:lnTo>
                  <a:lnTo>
                    <a:pt x="1635" y="2267"/>
                  </a:lnTo>
                  <a:lnTo>
                    <a:pt x="1631" y="2264"/>
                  </a:lnTo>
                  <a:lnTo>
                    <a:pt x="1628" y="2262"/>
                  </a:lnTo>
                  <a:lnTo>
                    <a:pt x="1624" y="2261"/>
                  </a:lnTo>
                  <a:lnTo>
                    <a:pt x="1619" y="2260"/>
                  </a:lnTo>
                  <a:lnTo>
                    <a:pt x="1613" y="2260"/>
                  </a:lnTo>
                  <a:lnTo>
                    <a:pt x="1606" y="2261"/>
                  </a:lnTo>
                  <a:lnTo>
                    <a:pt x="1598" y="2262"/>
                  </a:lnTo>
                  <a:lnTo>
                    <a:pt x="1590" y="2265"/>
                  </a:lnTo>
                  <a:lnTo>
                    <a:pt x="1579" y="2269"/>
                  </a:lnTo>
                  <a:lnTo>
                    <a:pt x="1573" y="2271"/>
                  </a:lnTo>
                  <a:lnTo>
                    <a:pt x="1569" y="2273"/>
                  </a:lnTo>
                  <a:lnTo>
                    <a:pt x="1565" y="2273"/>
                  </a:lnTo>
                  <a:lnTo>
                    <a:pt x="1561" y="2271"/>
                  </a:lnTo>
                  <a:lnTo>
                    <a:pt x="1559" y="2270"/>
                  </a:lnTo>
                  <a:lnTo>
                    <a:pt x="1556" y="2268"/>
                  </a:lnTo>
                  <a:lnTo>
                    <a:pt x="1554" y="2265"/>
                  </a:lnTo>
                  <a:lnTo>
                    <a:pt x="1552" y="2263"/>
                  </a:lnTo>
                  <a:lnTo>
                    <a:pt x="1547" y="2250"/>
                  </a:lnTo>
                  <a:lnTo>
                    <a:pt x="1541" y="2236"/>
                  </a:lnTo>
                  <a:lnTo>
                    <a:pt x="1535" y="2225"/>
                  </a:lnTo>
                  <a:lnTo>
                    <a:pt x="1530" y="2214"/>
                  </a:lnTo>
                  <a:lnTo>
                    <a:pt x="1527" y="2202"/>
                  </a:lnTo>
                  <a:lnTo>
                    <a:pt x="1521" y="2189"/>
                  </a:lnTo>
                  <a:lnTo>
                    <a:pt x="1517" y="2183"/>
                  </a:lnTo>
                  <a:lnTo>
                    <a:pt x="1512" y="2179"/>
                  </a:lnTo>
                  <a:lnTo>
                    <a:pt x="1506" y="2175"/>
                  </a:lnTo>
                  <a:lnTo>
                    <a:pt x="1499" y="2173"/>
                  </a:lnTo>
                  <a:lnTo>
                    <a:pt x="1483" y="2170"/>
                  </a:lnTo>
                  <a:lnTo>
                    <a:pt x="1465" y="2169"/>
                  </a:lnTo>
                  <a:lnTo>
                    <a:pt x="1456" y="2162"/>
                  </a:lnTo>
                  <a:lnTo>
                    <a:pt x="1449" y="2156"/>
                  </a:lnTo>
                  <a:lnTo>
                    <a:pt x="1433" y="2163"/>
                  </a:lnTo>
                  <a:lnTo>
                    <a:pt x="1417" y="2169"/>
                  </a:lnTo>
                  <a:lnTo>
                    <a:pt x="1408" y="2161"/>
                  </a:lnTo>
                  <a:lnTo>
                    <a:pt x="1398" y="2154"/>
                  </a:lnTo>
                  <a:lnTo>
                    <a:pt x="1391" y="2155"/>
                  </a:lnTo>
                  <a:lnTo>
                    <a:pt x="1382" y="2160"/>
                  </a:lnTo>
                  <a:lnTo>
                    <a:pt x="1376" y="2161"/>
                  </a:lnTo>
                  <a:lnTo>
                    <a:pt x="1370" y="2163"/>
                  </a:lnTo>
                  <a:lnTo>
                    <a:pt x="1365" y="2163"/>
                  </a:lnTo>
                  <a:lnTo>
                    <a:pt x="1360" y="2162"/>
                  </a:lnTo>
                  <a:lnTo>
                    <a:pt x="1347" y="2157"/>
                  </a:lnTo>
                  <a:lnTo>
                    <a:pt x="1336" y="2154"/>
                  </a:lnTo>
                  <a:lnTo>
                    <a:pt x="1327" y="2153"/>
                  </a:lnTo>
                  <a:lnTo>
                    <a:pt x="1319" y="2153"/>
                  </a:lnTo>
                  <a:lnTo>
                    <a:pt x="1316" y="2153"/>
                  </a:lnTo>
                  <a:lnTo>
                    <a:pt x="1314" y="2154"/>
                  </a:lnTo>
                  <a:lnTo>
                    <a:pt x="1313" y="2156"/>
                  </a:lnTo>
                  <a:lnTo>
                    <a:pt x="1311" y="2157"/>
                  </a:lnTo>
                  <a:lnTo>
                    <a:pt x="1309" y="2163"/>
                  </a:lnTo>
                  <a:lnTo>
                    <a:pt x="1308" y="2170"/>
                  </a:lnTo>
                  <a:lnTo>
                    <a:pt x="1307" y="2185"/>
                  </a:lnTo>
                  <a:lnTo>
                    <a:pt x="1305" y="2197"/>
                  </a:lnTo>
                  <a:lnTo>
                    <a:pt x="1302" y="2211"/>
                  </a:lnTo>
                  <a:lnTo>
                    <a:pt x="1300" y="2227"/>
                  </a:lnTo>
                  <a:lnTo>
                    <a:pt x="1298" y="2236"/>
                  </a:lnTo>
                  <a:lnTo>
                    <a:pt x="1298" y="2244"/>
                  </a:lnTo>
                  <a:lnTo>
                    <a:pt x="1300" y="2251"/>
                  </a:lnTo>
                  <a:lnTo>
                    <a:pt x="1302" y="2257"/>
                  </a:lnTo>
                  <a:lnTo>
                    <a:pt x="1303" y="2262"/>
                  </a:lnTo>
                  <a:lnTo>
                    <a:pt x="1304" y="2268"/>
                  </a:lnTo>
                  <a:lnTo>
                    <a:pt x="1305" y="2273"/>
                  </a:lnTo>
                  <a:lnTo>
                    <a:pt x="1304" y="2279"/>
                  </a:lnTo>
                  <a:lnTo>
                    <a:pt x="1303" y="2283"/>
                  </a:lnTo>
                  <a:lnTo>
                    <a:pt x="1301" y="2288"/>
                  </a:lnTo>
                  <a:lnTo>
                    <a:pt x="1297" y="2293"/>
                  </a:lnTo>
                  <a:lnTo>
                    <a:pt x="1294" y="2298"/>
                  </a:lnTo>
                  <a:lnTo>
                    <a:pt x="1280" y="2308"/>
                  </a:lnTo>
                  <a:lnTo>
                    <a:pt x="1265" y="2321"/>
                  </a:lnTo>
                  <a:lnTo>
                    <a:pt x="1258" y="2328"/>
                  </a:lnTo>
                  <a:lnTo>
                    <a:pt x="1254" y="2333"/>
                  </a:lnTo>
                  <a:lnTo>
                    <a:pt x="1251" y="2338"/>
                  </a:lnTo>
                  <a:lnTo>
                    <a:pt x="1248" y="2339"/>
                  </a:lnTo>
                  <a:lnTo>
                    <a:pt x="1246" y="2338"/>
                  </a:lnTo>
                  <a:lnTo>
                    <a:pt x="1244" y="2336"/>
                  </a:lnTo>
                  <a:lnTo>
                    <a:pt x="1238" y="2334"/>
                  </a:lnTo>
                  <a:lnTo>
                    <a:pt x="1227" y="2333"/>
                  </a:lnTo>
                  <a:lnTo>
                    <a:pt x="1210" y="2332"/>
                  </a:lnTo>
                  <a:lnTo>
                    <a:pt x="1189" y="2331"/>
                  </a:lnTo>
                  <a:lnTo>
                    <a:pt x="1166" y="2331"/>
                  </a:lnTo>
                  <a:lnTo>
                    <a:pt x="1145" y="2331"/>
                  </a:lnTo>
                  <a:lnTo>
                    <a:pt x="1137" y="2332"/>
                  </a:lnTo>
                  <a:lnTo>
                    <a:pt x="1127" y="2334"/>
                  </a:lnTo>
                  <a:lnTo>
                    <a:pt x="1119" y="2339"/>
                  </a:lnTo>
                  <a:lnTo>
                    <a:pt x="1110" y="2344"/>
                  </a:lnTo>
                  <a:lnTo>
                    <a:pt x="1103" y="2350"/>
                  </a:lnTo>
                  <a:lnTo>
                    <a:pt x="1097" y="2356"/>
                  </a:lnTo>
                  <a:lnTo>
                    <a:pt x="1093" y="2363"/>
                  </a:lnTo>
                  <a:lnTo>
                    <a:pt x="1089" y="2369"/>
                  </a:lnTo>
                  <a:lnTo>
                    <a:pt x="1086" y="2375"/>
                  </a:lnTo>
                  <a:lnTo>
                    <a:pt x="1082" y="2378"/>
                  </a:lnTo>
                  <a:lnTo>
                    <a:pt x="1078" y="2382"/>
                  </a:lnTo>
                  <a:lnTo>
                    <a:pt x="1075" y="2384"/>
                  </a:lnTo>
                  <a:lnTo>
                    <a:pt x="1071" y="2386"/>
                  </a:lnTo>
                  <a:lnTo>
                    <a:pt x="1069" y="2386"/>
                  </a:lnTo>
                  <a:lnTo>
                    <a:pt x="1065" y="2386"/>
                  </a:lnTo>
                  <a:lnTo>
                    <a:pt x="1063" y="2383"/>
                  </a:lnTo>
                  <a:lnTo>
                    <a:pt x="1058" y="2381"/>
                  </a:lnTo>
                  <a:lnTo>
                    <a:pt x="1053" y="2378"/>
                  </a:lnTo>
                  <a:lnTo>
                    <a:pt x="1046" y="2376"/>
                  </a:lnTo>
                  <a:lnTo>
                    <a:pt x="1036" y="2375"/>
                  </a:lnTo>
                  <a:lnTo>
                    <a:pt x="1031" y="2375"/>
                  </a:lnTo>
                  <a:lnTo>
                    <a:pt x="1027" y="2372"/>
                  </a:lnTo>
                  <a:lnTo>
                    <a:pt x="1025" y="2371"/>
                  </a:lnTo>
                  <a:lnTo>
                    <a:pt x="1024" y="2369"/>
                  </a:lnTo>
                  <a:lnTo>
                    <a:pt x="1024" y="2363"/>
                  </a:lnTo>
                  <a:lnTo>
                    <a:pt x="1025" y="2355"/>
                  </a:lnTo>
                  <a:lnTo>
                    <a:pt x="1028" y="2347"/>
                  </a:lnTo>
                  <a:lnTo>
                    <a:pt x="1031" y="2340"/>
                  </a:lnTo>
                  <a:lnTo>
                    <a:pt x="1033" y="2332"/>
                  </a:lnTo>
                  <a:lnTo>
                    <a:pt x="1034" y="2323"/>
                  </a:lnTo>
                  <a:lnTo>
                    <a:pt x="1027" y="2307"/>
                  </a:lnTo>
                  <a:lnTo>
                    <a:pt x="1019" y="2289"/>
                  </a:lnTo>
                  <a:lnTo>
                    <a:pt x="1019" y="2283"/>
                  </a:lnTo>
                  <a:lnTo>
                    <a:pt x="1020" y="2279"/>
                  </a:lnTo>
                  <a:lnTo>
                    <a:pt x="1021" y="2274"/>
                  </a:lnTo>
                  <a:lnTo>
                    <a:pt x="1024" y="2268"/>
                  </a:lnTo>
                  <a:lnTo>
                    <a:pt x="1027" y="2257"/>
                  </a:lnTo>
                  <a:lnTo>
                    <a:pt x="1030" y="2249"/>
                  </a:lnTo>
                  <a:lnTo>
                    <a:pt x="1030" y="2244"/>
                  </a:lnTo>
                  <a:lnTo>
                    <a:pt x="1028" y="2241"/>
                  </a:lnTo>
                  <a:lnTo>
                    <a:pt x="1027" y="2238"/>
                  </a:lnTo>
                  <a:lnTo>
                    <a:pt x="1026" y="2236"/>
                  </a:lnTo>
                  <a:lnTo>
                    <a:pt x="1020" y="2235"/>
                  </a:lnTo>
                  <a:lnTo>
                    <a:pt x="1011" y="2232"/>
                  </a:lnTo>
                  <a:lnTo>
                    <a:pt x="1008" y="2232"/>
                  </a:lnTo>
                  <a:lnTo>
                    <a:pt x="1007" y="2231"/>
                  </a:lnTo>
                  <a:lnTo>
                    <a:pt x="1007" y="2229"/>
                  </a:lnTo>
                  <a:lnTo>
                    <a:pt x="1007" y="2226"/>
                  </a:lnTo>
                  <a:lnTo>
                    <a:pt x="1008" y="2220"/>
                  </a:lnTo>
                  <a:lnTo>
                    <a:pt x="1009" y="2213"/>
                  </a:lnTo>
                  <a:lnTo>
                    <a:pt x="1013" y="2206"/>
                  </a:lnTo>
                  <a:lnTo>
                    <a:pt x="1014" y="2199"/>
                  </a:lnTo>
                  <a:lnTo>
                    <a:pt x="1017" y="2194"/>
                  </a:lnTo>
                  <a:lnTo>
                    <a:pt x="1015" y="2191"/>
                  </a:lnTo>
                  <a:lnTo>
                    <a:pt x="1013" y="2186"/>
                  </a:lnTo>
                  <a:lnTo>
                    <a:pt x="1009" y="2183"/>
                  </a:lnTo>
                  <a:lnTo>
                    <a:pt x="1006" y="2181"/>
                  </a:lnTo>
                  <a:lnTo>
                    <a:pt x="1002" y="2181"/>
                  </a:lnTo>
                  <a:lnTo>
                    <a:pt x="999" y="2181"/>
                  </a:lnTo>
                  <a:lnTo>
                    <a:pt x="995" y="2182"/>
                  </a:lnTo>
                  <a:lnTo>
                    <a:pt x="992" y="2185"/>
                  </a:lnTo>
                  <a:lnTo>
                    <a:pt x="988" y="2187"/>
                  </a:lnTo>
                  <a:lnTo>
                    <a:pt x="984" y="2189"/>
                  </a:lnTo>
                  <a:lnTo>
                    <a:pt x="982" y="2191"/>
                  </a:lnTo>
                  <a:lnTo>
                    <a:pt x="979" y="2191"/>
                  </a:lnTo>
                  <a:lnTo>
                    <a:pt x="976" y="2191"/>
                  </a:lnTo>
                  <a:lnTo>
                    <a:pt x="971" y="2187"/>
                  </a:lnTo>
                  <a:lnTo>
                    <a:pt x="965" y="2182"/>
                  </a:lnTo>
                  <a:lnTo>
                    <a:pt x="962" y="2180"/>
                  </a:lnTo>
                  <a:lnTo>
                    <a:pt x="960" y="2179"/>
                  </a:lnTo>
                  <a:lnTo>
                    <a:pt x="956" y="2179"/>
                  </a:lnTo>
                  <a:lnTo>
                    <a:pt x="954" y="2179"/>
                  </a:lnTo>
                  <a:lnTo>
                    <a:pt x="946" y="2181"/>
                  </a:lnTo>
                  <a:lnTo>
                    <a:pt x="941" y="2187"/>
                  </a:lnTo>
                  <a:lnTo>
                    <a:pt x="925" y="2201"/>
                  </a:lnTo>
                  <a:lnTo>
                    <a:pt x="908" y="2217"/>
                  </a:lnTo>
                  <a:lnTo>
                    <a:pt x="905" y="2220"/>
                  </a:lnTo>
                  <a:lnTo>
                    <a:pt x="902" y="2225"/>
                  </a:lnTo>
                  <a:lnTo>
                    <a:pt x="900" y="2230"/>
                  </a:lnTo>
                  <a:lnTo>
                    <a:pt x="899" y="2235"/>
                  </a:lnTo>
                  <a:lnTo>
                    <a:pt x="897" y="2244"/>
                  </a:lnTo>
                  <a:lnTo>
                    <a:pt x="895" y="2256"/>
                  </a:lnTo>
                  <a:lnTo>
                    <a:pt x="894" y="2261"/>
                  </a:lnTo>
                  <a:lnTo>
                    <a:pt x="892" y="2265"/>
                  </a:lnTo>
                  <a:lnTo>
                    <a:pt x="889" y="2268"/>
                  </a:lnTo>
                  <a:lnTo>
                    <a:pt x="886" y="2270"/>
                  </a:lnTo>
                  <a:lnTo>
                    <a:pt x="881" y="2273"/>
                  </a:lnTo>
                  <a:lnTo>
                    <a:pt x="876" y="2273"/>
                  </a:lnTo>
                  <a:lnTo>
                    <a:pt x="870" y="2274"/>
                  </a:lnTo>
                  <a:lnTo>
                    <a:pt x="863" y="2274"/>
                  </a:lnTo>
                  <a:lnTo>
                    <a:pt x="857" y="2273"/>
                  </a:lnTo>
                  <a:lnTo>
                    <a:pt x="853" y="2271"/>
                  </a:lnTo>
                  <a:lnTo>
                    <a:pt x="848" y="2269"/>
                  </a:lnTo>
                  <a:lnTo>
                    <a:pt x="845" y="2265"/>
                  </a:lnTo>
                  <a:lnTo>
                    <a:pt x="841" y="2256"/>
                  </a:lnTo>
                  <a:lnTo>
                    <a:pt x="838" y="2243"/>
                  </a:lnTo>
                  <a:lnTo>
                    <a:pt x="836" y="2229"/>
                  </a:lnTo>
                  <a:lnTo>
                    <a:pt x="835" y="2213"/>
                  </a:lnTo>
                  <a:lnTo>
                    <a:pt x="835" y="2206"/>
                  </a:lnTo>
                  <a:lnTo>
                    <a:pt x="836" y="2199"/>
                  </a:lnTo>
                  <a:lnTo>
                    <a:pt x="837" y="2192"/>
                  </a:lnTo>
                  <a:lnTo>
                    <a:pt x="839" y="2186"/>
                  </a:lnTo>
                  <a:lnTo>
                    <a:pt x="843" y="2180"/>
                  </a:lnTo>
                  <a:lnTo>
                    <a:pt x="847" y="2175"/>
                  </a:lnTo>
                  <a:lnTo>
                    <a:pt x="851" y="2172"/>
                  </a:lnTo>
                  <a:lnTo>
                    <a:pt x="856" y="2168"/>
                  </a:lnTo>
                  <a:lnTo>
                    <a:pt x="868" y="2162"/>
                  </a:lnTo>
                  <a:lnTo>
                    <a:pt x="879" y="2157"/>
                  </a:lnTo>
                  <a:lnTo>
                    <a:pt x="885" y="2154"/>
                  </a:lnTo>
                  <a:lnTo>
                    <a:pt x="887" y="2151"/>
                  </a:lnTo>
                  <a:lnTo>
                    <a:pt x="889" y="2149"/>
                  </a:lnTo>
                  <a:lnTo>
                    <a:pt x="891" y="2145"/>
                  </a:lnTo>
                  <a:lnTo>
                    <a:pt x="892" y="2138"/>
                  </a:lnTo>
                  <a:lnTo>
                    <a:pt x="893" y="2126"/>
                  </a:lnTo>
                  <a:lnTo>
                    <a:pt x="893" y="2119"/>
                  </a:lnTo>
                  <a:lnTo>
                    <a:pt x="895" y="2115"/>
                  </a:lnTo>
                  <a:lnTo>
                    <a:pt x="897" y="2110"/>
                  </a:lnTo>
                  <a:lnTo>
                    <a:pt x="900" y="2105"/>
                  </a:lnTo>
                  <a:lnTo>
                    <a:pt x="908" y="2095"/>
                  </a:lnTo>
                  <a:lnTo>
                    <a:pt x="920" y="2085"/>
                  </a:lnTo>
                  <a:lnTo>
                    <a:pt x="932" y="2073"/>
                  </a:lnTo>
                  <a:lnTo>
                    <a:pt x="943" y="2061"/>
                  </a:lnTo>
                  <a:lnTo>
                    <a:pt x="954" y="2050"/>
                  </a:lnTo>
                  <a:lnTo>
                    <a:pt x="963" y="2040"/>
                  </a:lnTo>
                  <a:lnTo>
                    <a:pt x="968" y="2035"/>
                  </a:lnTo>
                  <a:lnTo>
                    <a:pt x="970" y="2029"/>
                  </a:lnTo>
                  <a:lnTo>
                    <a:pt x="974" y="2022"/>
                  </a:lnTo>
                  <a:lnTo>
                    <a:pt x="975" y="2015"/>
                  </a:lnTo>
                  <a:lnTo>
                    <a:pt x="976" y="2008"/>
                  </a:lnTo>
                  <a:lnTo>
                    <a:pt x="976" y="2000"/>
                  </a:lnTo>
                  <a:lnTo>
                    <a:pt x="976" y="1994"/>
                  </a:lnTo>
                  <a:lnTo>
                    <a:pt x="975" y="1987"/>
                  </a:lnTo>
                  <a:lnTo>
                    <a:pt x="971" y="1977"/>
                  </a:lnTo>
                  <a:lnTo>
                    <a:pt x="968" y="1967"/>
                  </a:lnTo>
                  <a:lnTo>
                    <a:pt x="964" y="1956"/>
                  </a:lnTo>
                  <a:lnTo>
                    <a:pt x="963" y="1945"/>
                  </a:lnTo>
                  <a:lnTo>
                    <a:pt x="961" y="1933"/>
                  </a:lnTo>
                  <a:lnTo>
                    <a:pt x="960" y="1922"/>
                  </a:lnTo>
                  <a:lnTo>
                    <a:pt x="960" y="1917"/>
                  </a:lnTo>
                  <a:lnTo>
                    <a:pt x="961" y="1914"/>
                  </a:lnTo>
                  <a:lnTo>
                    <a:pt x="964" y="1909"/>
                  </a:lnTo>
                  <a:lnTo>
                    <a:pt x="969" y="1905"/>
                  </a:lnTo>
                  <a:lnTo>
                    <a:pt x="979" y="1903"/>
                  </a:lnTo>
                  <a:lnTo>
                    <a:pt x="992" y="1904"/>
                  </a:lnTo>
                  <a:lnTo>
                    <a:pt x="999" y="1904"/>
                  </a:lnTo>
                  <a:lnTo>
                    <a:pt x="1005" y="1904"/>
                  </a:lnTo>
                  <a:lnTo>
                    <a:pt x="1009" y="1903"/>
                  </a:lnTo>
                  <a:lnTo>
                    <a:pt x="1014" y="1902"/>
                  </a:lnTo>
                  <a:lnTo>
                    <a:pt x="1017" y="1899"/>
                  </a:lnTo>
                  <a:lnTo>
                    <a:pt x="1018" y="1896"/>
                  </a:lnTo>
                  <a:lnTo>
                    <a:pt x="1018" y="1892"/>
                  </a:lnTo>
                  <a:lnTo>
                    <a:pt x="1017" y="1887"/>
                  </a:lnTo>
                  <a:lnTo>
                    <a:pt x="1015" y="1880"/>
                  </a:lnTo>
                  <a:lnTo>
                    <a:pt x="1015" y="1874"/>
                  </a:lnTo>
                  <a:lnTo>
                    <a:pt x="1021" y="1868"/>
                  </a:lnTo>
                  <a:lnTo>
                    <a:pt x="1028" y="1863"/>
                  </a:lnTo>
                  <a:lnTo>
                    <a:pt x="1031" y="1860"/>
                  </a:lnTo>
                  <a:lnTo>
                    <a:pt x="1032" y="1858"/>
                  </a:lnTo>
                  <a:lnTo>
                    <a:pt x="1032" y="1855"/>
                  </a:lnTo>
                  <a:lnTo>
                    <a:pt x="1031" y="1854"/>
                  </a:lnTo>
                  <a:lnTo>
                    <a:pt x="1026" y="1851"/>
                  </a:lnTo>
                  <a:lnTo>
                    <a:pt x="1018" y="1849"/>
                  </a:lnTo>
                  <a:lnTo>
                    <a:pt x="1006" y="1848"/>
                  </a:lnTo>
                  <a:lnTo>
                    <a:pt x="993" y="1845"/>
                  </a:lnTo>
                  <a:lnTo>
                    <a:pt x="986" y="1844"/>
                  </a:lnTo>
                  <a:lnTo>
                    <a:pt x="980" y="1845"/>
                  </a:lnTo>
                  <a:lnTo>
                    <a:pt x="976" y="1846"/>
                  </a:lnTo>
                  <a:lnTo>
                    <a:pt x="971" y="1847"/>
                  </a:lnTo>
                  <a:lnTo>
                    <a:pt x="963" y="1854"/>
                  </a:lnTo>
                  <a:lnTo>
                    <a:pt x="954" y="1865"/>
                  </a:lnTo>
                  <a:lnTo>
                    <a:pt x="948" y="1868"/>
                  </a:lnTo>
                  <a:lnTo>
                    <a:pt x="943" y="1870"/>
                  </a:lnTo>
                  <a:lnTo>
                    <a:pt x="939" y="1870"/>
                  </a:lnTo>
                  <a:lnTo>
                    <a:pt x="937" y="1867"/>
                  </a:lnTo>
                  <a:lnTo>
                    <a:pt x="933" y="1859"/>
                  </a:lnTo>
                  <a:lnTo>
                    <a:pt x="931" y="1849"/>
                  </a:lnTo>
                  <a:lnTo>
                    <a:pt x="931" y="1841"/>
                  </a:lnTo>
                  <a:lnTo>
                    <a:pt x="931" y="1834"/>
                  </a:lnTo>
                  <a:lnTo>
                    <a:pt x="931" y="1832"/>
                  </a:lnTo>
                  <a:lnTo>
                    <a:pt x="930" y="1829"/>
                  </a:lnTo>
                  <a:lnTo>
                    <a:pt x="929" y="1827"/>
                  </a:lnTo>
                  <a:lnTo>
                    <a:pt x="925" y="1824"/>
                  </a:lnTo>
                  <a:lnTo>
                    <a:pt x="923" y="1822"/>
                  </a:lnTo>
                  <a:lnTo>
                    <a:pt x="920" y="1820"/>
                  </a:lnTo>
                  <a:lnTo>
                    <a:pt x="919" y="1816"/>
                  </a:lnTo>
                  <a:lnTo>
                    <a:pt x="919" y="1813"/>
                  </a:lnTo>
                  <a:lnTo>
                    <a:pt x="920" y="1808"/>
                  </a:lnTo>
                  <a:lnTo>
                    <a:pt x="923" y="1803"/>
                  </a:lnTo>
                  <a:lnTo>
                    <a:pt x="925" y="1798"/>
                  </a:lnTo>
                  <a:lnTo>
                    <a:pt x="929" y="1792"/>
                  </a:lnTo>
                  <a:lnTo>
                    <a:pt x="936" y="1782"/>
                  </a:lnTo>
                  <a:lnTo>
                    <a:pt x="941" y="1770"/>
                  </a:lnTo>
                  <a:lnTo>
                    <a:pt x="944" y="1759"/>
                  </a:lnTo>
                  <a:lnTo>
                    <a:pt x="946" y="1747"/>
                  </a:lnTo>
                  <a:lnTo>
                    <a:pt x="948" y="1737"/>
                  </a:lnTo>
                  <a:lnTo>
                    <a:pt x="949" y="1727"/>
                  </a:lnTo>
                  <a:lnTo>
                    <a:pt x="951" y="1718"/>
                  </a:lnTo>
                  <a:lnTo>
                    <a:pt x="954" y="1708"/>
                  </a:lnTo>
                  <a:lnTo>
                    <a:pt x="954" y="1704"/>
                  </a:lnTo>
                  <a:lnTo>
                    <a:pt x="952" y="1701"/>
                  </a:lnTo>
                  <a:lnTo>
                    <a:pt x="950" y="1697"/>
                  </a:lnTo>
                  <a:lnTo>
                    <a:pt x="946" y="1693"/>
                  </a:lnTo>
                  <a:lnTo>
                    <a:pt x="936" y="1685"/>
                  </a:lnTo>
                  <a:lnTo>
                    <a:pt x="923" y="1677"/>
                  </a:lnTo>
                  <a:lnTo>
                    <a:pt x="916" y="1674"/>
                  </a:lnTo>
                  <a:lnTo>
                    <a:pt x="908" y="1671"/>
                  </a:lnTo>
                  <a:lnTo>
                    <a:pt x="902" y="1671"/>
                  </a:lnTo>
                  <a:lnTo>
                    <a:pt x="897" y="1671"/>
                  </a:lnTo>
                  <a:lnTo>
                    <a:pt x="883" y="1672"/>
                  </a:lnTo>
                  <a:lnTo>
                    <a:pt x="869" y="1674"/>
                  </a:lnTo>
                  <a:lnTo>
                    <a:pt x="862" y="1674"/>
                  </a:lnTo>
                  <a:lnTo>
                    <a:pt x="856" y="1671"/>
                  </a:lnTo>
                  <a:lnTo>
                    <a:pt x="851" y="1669"/>
                  </a:lnTo>
                  <a:lnTo>
                    <a:pt x="847" y="1664"/>
                  </a:lnTo>
                  <a:lnTo>
                    <a:pt x="839" y="1655"/>
                  </a:lnTo>
                  <a:lnTo>
                    <a:pt x="831" y="1643"/>
                  </a:lnTo>
                  <a:lnTo>
                    <a:pt x="826" y="1638"/>
                  </a:lnTo>
                  <a:lnTo>
                    <a:pt x="823" y="1637"/>
                  </a:lnTo>
                  <a:lnTo>
                    <a:pt x="819" y="1638"/>
                  </a:lnTo>
                  <a:lnTo>
                    <a:pt x="817" y="1640"/>
                  </a:lnTo>
                  <a:lnTo>
                    <a:pt x="814" y="1645"/>
                  </a:lnTo>
                  <a:lnTo>
                    <a:pt x="812" y="1651"/>
                  </a:lnTo>
                  <a:lnTo>
                    <a:pt x="811" y="1657"/>
                  </a:lnTo>
                  <a:lnTo>
                    <a:pt x="811" y="1663"/>
                  </a:lnTo>
                  <a:lnTo>
                    <a:pt x="810" y="1669"/>
                  </a:lnTo>
                  <a:lnTo>
                    <a:pt x="809" y="1674"/>
                  </a:lnTo>
                  <a:lnTo>
                    <a:pt x="806" y="1678"/>
                  </a:lnTo>
                  <a:lnTo>
                    <a:pt x="804" y="1683"/>
                  </a:lnTo>
                  <a:lnTo>
                    <a:pt x="799" y="1687"/>
                  </a:lnTo>
                  <a:lnTo>
                    <a:pt x="793" y="1690"/>
                  </a:lnTo>
                  <a:lnTo>
                    <a:pt x="786" y="1693"/>
                  </a:lnTo>
                  <a:lnTo>
                    <a:pt x="776" y="1694"/>
                  </a:lnTo>
                  <a:lnTo>
                    <a:pt x="768" y="1695"/>
                  </a:lnTo>
                  <a:lnTo>
                    <a:pt x="761" y="1695"/>
                  </a:lnTo>
                  <a:lnTo>
                    <a:pt x="755" y="1694"/>
                  </a:lnTo>
                  <a:lnTo>
                    <a:pt x="750" y="1691"/>
                  </a:lnTo>
                  <a:lnTo>
                    <a:pt x="743" y="1685"/>
                  </a:lnTo>
                  <a:lnTo>
                    <a:pt x="736" y="1677"/>
                  </a:lnTo>
                  <a:lnTo>
                    <a:pt x="731" y="1672"/>
                  </a:lnTo>
                  <a:lnTo>
                    <a:pt x="725" y="1670"/>
                  </a:lnTo>
                  <a:lnTo>
                    <a:pt x="718" y="1668"/>
                  </a:lnTo>
                  <a:lnTo>
                    <a:pt x="710" y="1666"/>
                  </a:lnTo>
                  <a:lnTo>
                    <a:pt x="693" y="1666"/>
                  </a:lnTo>
                  <a:lnTo>
                    <a:pt x="680" y="1666"/>
                  </a:lnTo>
                  <a:lnTo>
                    <a:pt x="674" y="1669"/>
                  </a:lnTo>
                  <a:lnTo>
                    <a:pt x="671" y="1672"/>
                  </a:lnTo>
                  <a:lnTo>
                    <a:pt x="667" y="1677"/>
                  </a:lnTo>
                  <a:lnTo>
                    <a:pt x="664" y="1683"/>
                  </a:lnTo>
                  <a:lnTo>
                    <a:pt x="660" y="1695"/>
                  </a:lnTo>
                  <a:lnTo>
                    <a:pt x="659" y="1707"/>
                  </a:lnTo>
                  <a:lnTo>
                    <a:pt x="656" y="1715"/>
                  </a:lnTo>
                  <a:lnTo>
                    <a:pt x="654" y="1722"/>
                  </a:lnTo>
                  <a:lnTo>
                    <a:pt x="650" y="1725"/>
                  </a:lnTo>
                  <a:lnTo>
                    <a:pt x="648" y="1727"/>
                  </a:lnTo>
                  <a:lnTo>
                    <a:pt x="643" y="1731"/>
                  </a:lnTo>
                  <a:lnTo>
                    <a:pt x="639" y="1733"/>
                  </a:lnTo>
                  <a:lnTo>
                    <a:pt x="633" y="1735"/>
                  </a:lnTo>
                  <a:lnTo>
                    <a:pt x="628" y="1739"/>
                  </a:lnTo>
                  <a:lnTo>
                    <a:pt x="624" y="1742"/>
                  </a:lnTo>
                  <a:lnTo>
                    <a:pt x="621" y="1746"/>
                  </a:lnTo>
                  <a:lnTo>
                    <a:pt x="615" y="1756"/>
                  </a:lnTo>
                  <a:lnTo>
                    <a:pt x="609" y="1766"/>
                  </a:lnTo>
                  <a:lnTo>
                    <a:pt x="602" y="1779"/>
                  </a:lnTo>
                  <a:lnTo>
                    <a:pt x="593" y="1795"/>
                  </a:lnTo>
                  <a:lnTo>
                    <a:pt x="589" y="1801"/>
                  </a:lnTo>
                  <a:lnTo>
                    <a:pt x="583" y="1808"/>
                  </a:lnTo>
                  <a:lnTo>
                    <a:pt x="578" y="1813"/>
                  </a:lnTo>
                  <a:lnTo>
                    <a:pt x="572" y="1817"/>
                  </a:lnTo>
                  <a:lnTo>
                    <a:pt x="566" y="1820"/>
                  </a:lnTo>
                  <a:lnTo>
                    <a:pt x="562" y="1821"/>
                  </a:lnTo>
                  <a:lnTo>
                    <a:pt x="560" y="1821"/>
                  </a:lnTo>
                  <a:lnTo>
                    <a:pt x="558" y="1820"/>
                  </a:lnTo>
                  <a:lnTo>
                    <a:pt x="555" y="1815"/>
                  </a:lnTo>
                  <a:lnTo>
                    <a:pt x="554" y="1807"/>
                  </a:lnTo>
                  <a:lnTo>
                    <a:pt x="554" y="1797"/>
                  </a:lnTo>
                  <a:lnTo>
                    <a:pt x="552" y="1788"/>
                  </a:lnTo>
                  <a:lnTo>
                    <a:pt x="551" y="1785"/>
                  </a:lnTo>
                  <a:lnTo>
                    <a:pt x="548" y="1782"/>
                  </a:lnTo>
                  <a:lnTo>
                    <a:pt x="547" y="1781"/>
                  </a:lnTo>
                  <a:lnTo>
                    <a:pt x="543" y="1781"/>
                  </a:lnTo>
                  <a:lnTo>
                    <a:pt x="539" y="1782"/>
                  </a:lnTo>
                  <a:lnTo>
                    <a:pt x="533" y="1785"/>
                  </a:lnTo>
                  <a:lnTo>
                    <a:pt x="526" y="1792"/>
                  </a:lnTo>
                  <a:lnTo>
                    <a:pt x="519" y="1801"/>
                  </a:lnTo>
                  <a:lnTo>
                    <a:pt x="515" y="1804"/>
                  </a:lnTo>
                  <a:lnTo>
                    <a:pt x="511" y="1807"/>
                  </a:lnTo>
                  <a:lnTo>
                    <a:pt x="508" y="1809"/>
                  </a:lnTo>
                  <a:lnTo>
                    <a:pt x="504" y="1809"/>
                  </a:lnTo>
                  <a:lnTo>
                    <a:pt x="501" y="1808"/>
                  </a:lnTo>
                  <a:lnTo>
                    <a:pt x="497" y="1805"/>
                  </a:lnTo>
                  <a:lnTo>
                    <a:pt x="495" y="1802"/>
                  </a:lnTo>
                  <a:lnTo>
                    <a:pt x="491" y="1797"/>
                  </a:lnTo>
                  <a:lnTo>
                    <a:pt x="489" y="1791"/>
                  </a:lnTo>
                  <a:lnTo>
                    <a:pt x="489" y="1785"/>
                  </a:lnTo>
                  <a:lnTo>
                    <a:pt x="489" y="1777"/>
                  </a:lnTo>
                  <a:lnTo>
                    <a:pt x="490" y="1770"/>
                  </a:lnTo>
                  <a:lnTo>
                    <a:pt x="491" y="1756"/>
                  </a:lnTo>
                  <a:lnTo>
                    <a:pt x="491" y="1742"/>
                  </a:lnTo>
                  <a:lnTo>
                    <a:pt x="491" y="1740"/>
                  </a:lnTo>
                  <a:lnTo>
                    <a:pt x="490" y="1738"/>
                  </a:lnTo>
                  <a:lnTo>
                    <a:pt x="488" y="1735"/>
                  </a:lnTo>
                  <a:lnTo>
                    <a:pt x="485" y="1734"/>
                  </a:lnTo>
                  <a:lnTo>
                    <a:pt x="479" y="1731"/>
                  </a:lnTo>
                  <a:lnTo>
                    <a:pt x="473" y="1729"/>
                  </a:lnTo>
                  <a:lnTo>
                    <a:pt x="458" y="1728"/>
                  </a:lnTo>
                  <a:lnTo>
                    <a:pt x="444" y="1729"/>
                  </a:lnTo>
                  <a:lnTo>
                    <a:pt x="439" y="1731"/>
                  </a:lnTo>
                  <a:lnTo>
                    <a:pt x="434" y="1732"/>
                  </a:lnTo>
                  <a:lnTo>
                    <a:pt x="431" y="1734"/>
                  </a:lnTo>
                  <a:lnTo>
                    <a:pt x="427" y="1739"/>
                  </a:lnTo>
                  <a:lnTo>
                    <a:pt x="421" y="1750"/>
                  </a:lnTo>
                  <a:lnTo>
                    <a:pt x="415" y="1766"/>
                  </a:lnTo>
                  <a:lnTo>
                    <a:pt x="412" y="1775"/>
                  </a:lnTo>
                  <a:lnTo>
                    <a:pt x="409" y="1782"/>
                  </a:lnTo>
                  <a:lnTo>
                    <a:pt x="407" y="1786"/>
                  </a:lnTo>
                  <a:lnTo>
                    <a:pt x="403" y="1790"/>
                  </a:lnTo>
                  <a:lnTo>
                    <a:pt x="397" y="1794"/>
                  </a:lnTo>
                  <a:lnTo>
                    <a:pt x="389" y="1797"/>
                  </a:lnTo>
                  <a:lnTo>
                    <a:pt x="384" y="1801"/>
                  </a:lnTo>
                  <a:lnTo>
                    <a:pt x="381" y="1804"/>
                  </a:lnTo>
                  <a:lnTo>
                    <a:pt x="378" y="1809"/>
                  </a:lnTo>
                  <a:lnTo>
                    <a:pt x="377" y="1814"/>
                  </a:lnTo>
                  <a:lnTo>
                    <a:pt x="376" y="1819"/>
                  </a:lnTo>
                  <a:lnTo>
                    <a:pt x="377" y="1824"/>
                  </a:lnTo>
                  <a:lnTo>
                    <a:pt x="378" y="1830"/>
                  </a:lnTo>
                  <a:lnTo>
                    <a:pt x="379" y="1835"/>
                  </a:lnTo>
                  <a:lnTo>
                    <a:pt x="383" y="1846"/>
                  </a:lnTo>
                  <a:lnTo>
                    <a:pt x="384" y="1854"/>
                  </a:lnTo>
                  <a:lnTo>
                    <a:pt x="383" y="1858"/>
                  </a:lnTo>
                  <a:lnTo>
                    <a:pt x="381" y="1861"/>
                  </a:lnTo>
                  <a:lnTo>
                    <a:pt x="377" y="1864"/>
                  </a:lnTo>
                  <a:lnTo>
                    <a:pt x="371" y="1865"/>
                  </a:lnTo>
                  <a:lnTo>
                    <a:pt x="365" y="1866"/>
                  </a:lnTo>
                  <a:lnTo>
                    <a:pt x="358" y="1866"/>
                  </a:lnTo>
                  <a:lnTo>
                    <a:pt x="350" y="1865"/>
                  </a:lnTo>
                  <a:lnTo>
                    <a:pt x="344" y="1864"/>
                  </a:lnTo>
                  <a:lnTo>
                    <a:pt x="338" y="1863"/>
                  </a:lnTo>
                  <a:lnTo>
                    <a:pt x="333" y="1859"/>
                  </a:lnTo>
                  <a:lnTo>
                    <a:pt x="329" y="1855"/>
                  </a:lnTo>
                  <a:lnTo>
                    <a:pt x="328" y="1852"/>
                  </a:lnTo>
                  <a:lnTo>
                    <a:pt x="328" y="1847"/>
                  </a:lnTo>
                  <a:lnTo>
                    <a:pt x="331" y="1842"/>
                  </a:lnTo>
                  <a:lnTo>
                    <a:pt x="333" y="1840"/>
                  </a:lnTo>
                  <a:lnTo>
                    <a:pt x="337" y="1836"/>
                  </a:lnTo>
                  <a:lnTo>
                    <a:pt x="340" y="1833"/>
                  </a:lnTo>
                  <a:lnTo>
                    <a:pt x="344" y="1830"/>
                  </a:lnTo>
                  <a:lnTo>
                    <a:pt x="346" y="1826"/>
                  </a:lnTo>
                  <a:lnTo>
                    <a:pt x="347" y="1822"/>
                  </a:lnTo>
                  <a:lnTo>
                    <a:pt x="349" y="1817"/>
                  </a:lnTo>
                  <a:lnTo>
                    <a:pt x="347" y="1814"/>
                  </a:lnTo>
                  <a:lnTo>
                    <a:pt x="346" y="1810"/>
                  </a:lnTo>
                  <a:lnTo>
                    <a:pt x="344" y="1807"/>
                  </a:lnTo>
                  <a:lnTo>
                    <a:pt x="337" y="1802"/>
                  </a:lnTo>
                  <a:lnTo>
                    <a:pt x="326" y="1798"/>
                  </a:lnTo>
                  <a:lnTo>
                    <a:pt x="321" y="1797"/>
                  </a:lnTo>
                  <a:lnTo>
                    <a:pt x="316" y="1797"/>
                  </a:lnTo>
                  <a:lnTo>
                    <a:pt x="312" y="1797"/>
                  </a:lnTo>
                  <a:lnTo>
                    <a:pt x="308" y="1798"/>
                  </a:lnTo>
                  <a:lnTo>
                    <a:pt x="300" y="1802"/>
                  </a:lnTo>
                  <a:lnTo>
                    <a:pt x="290" y="1807"/>
                  </a:lnTo>
                  <a:lnTo>
                    <a:pt x="284" y="1809"/>
                  </a:lnTo>
                  <a:lnTo>
                    <a:pt x="278" y="1810"/>
                  </a:lnTo>
                  <a:lnTo>
                    <a:pt x="274" y="1810"/>
                  </a:lnTo>
                  <a:lnTo>
                    <a:pt x="269" y="1809"/>
                  </a:lnTo>
                  <a:lnTo>
                    <a:pt x="261" y="1803"/>
                  </a:lnTo>
                  <a:lnTo>
                    <a:pt x="253" y="1797"/>
                  </a:lnTo>
                  <a:lnTo>
                    <a:pt x="247" y="1792"/>
                  </a:lnTo>
                  <a:lnTo>
                    <a:pt x="244" y="1789"/>
                  </a:lnTo>
                  <a:lnTo>
                    <a:pt x="242" y="1785"/>
                  </a:lnTo>
                  <a:lnTo>
                    <a:pt x="240" y="1782"/>
                  </a:lnTo>
                  <a:lnTo>
                    <a:pt x="239" y="1778"/>
                  </a:lnTo>
                  <a:lnTo>
                    <a:pt x="240" y="1775"/>
                  </a:lnTo>
                  <a:lnTo>
                    <a:pt x="240" y="1771"/>
                  </a:lnTo>
                  <a:lnTo>
                    <a:pt x="243" y="1767"/>
                  </a:lnTo>
                  <a:lnTo>
                    <a:pt x="249" y="1760"/>
                  </a:lnTo>
                  <a:lnTo>
                    <a:pt x="255" y="1753"/>
                  </a:lnTo>
                  <a:lnTo>
                    <a:pt x="258" y="1750"/>
                  </a:lnTo>
                  <a:lnTo>
                    <a:pt x="259" y="1745"/>
                  </a:lnTo>
                  <a:lnTo>
                    <a:pt x="259" y="1741"/>
                  </a:lnTo>
                  <a:lnTo>
                    <a:pt x="257" y="1737"/>
                  </a:lnTo>
                  <a:lnTo>
                    <a:pt x="251" y="1729"/>
                  </a:lnTo>
                  <a:lnTo>
                    <a:pt x="244" y="1723"/>
                  </a:lnTo>
                  <a:lnTo>
                    <a:pt x="243" y="1720"/>
                  </a:lnTo>
                  <a:lnTo>
                    <a:pt x="242" y="1716"/>
                  </a:lnTo>
                  <a:lnTo>
                    <a:pt x="242" y="1713"/>
                  </a:lnTo>
                  <a:lnTo>
                    <a:pt x="243" y="1707"/>
                  </a:lnTo>
                  <a:lnTo>
                    <a:pt x="245" y="1701"/>
                  </a:lnTo>
                  <a:lnTo>
                    <a:pt x="247" y="1695"/>
                  </a:lnTo>
                  <a:lnTo>
                    <a:pt x="249" y="1688"/>
                  </a:lnTo>
                  <a:lnTo>
                    <a:pt x="249" y="1681"/>
                  </a:lnTo>
                  <a:lnTo>
                    <a:pt x="247" y="1675"/>
                  </a:lnTo>
                  <a:lnTo>
                    <a:pt x="246" y="1670"/>
                  </a:lnTo>
                  <a:lnTo>
                    <a:pt x="243" y="1665"/>
                  </a:lnTo>
                  <a:lnTo>
                    <a:pt x="239" y="1662"/>
                  </a:lnTo>
                  <a:lnTo>
                    <a:pt x="234" y="1660"/>
                  </a:lnTo>
                  <a:lnTo>
                    <a:pt x="231" y="1660"/>
                  </a:lnTo>
                  <a:lnTo>
                    <a:pt x="230" y="1663"/>
                  </a:lnTo>
                  <a:lnTo>
                    <a:pt x="228" y="1666"/>
                  </a:lnTo>
                  <a:lnTo>
                    <a:pt x="226" y="1675"/>
                  </a:lnTo>
                  <a:lnTo>
                    <a:pt x="224" y="1685"/>
                  </a:lnTo>
                  <a:lnTo>
                    <a:pt x="221" y="1691"/>
                  </a:lnTo>
                  <a:lnTo>
                    <a:pt x="218" y="1695"/>
                  </a:lnTo>
                  <a:lnTo>
                    <a:pt x="213" y="1699"/>
                  </a:lnTo>
                  <a:lnTo>
                    <a:pt x="208" y="1700"/>
                  </a:lnTo>
                  <a:lnTo>
                    <a:pt x="203" y="1701"/>
                  </a:lnTo>
                  <a:lnTo>
                    <a:pt x="199" y="1701"/>
                  </a:lnTo>
                  <a:lnTo>
                    <a:pt x="195" y="1700"/>
                  </a:lnTo>
                  <a:lnTo>
                    <a:pt x="192" y="1696"/>
                  </a:lnTo>
                  <a:lnTo>
                    <a:pt x="187" y="1691"/>
                  </a:lnTo>
                  <a:lnTo>
                    <a:pt x="184" y="1684"/>
                  </a:lnTo>
                  <a:lnTo>
                    <a:pt x="182" y="1678"/>
                  </a:lnTo>
                  <a:lnTo>
                    <a:pt x="182" y="1671"/>
                  </a:lnTo>
                  <a:lnTo>
                    <a:pt x="182" y="1665"/>
                  </a:lnTo>
                  <a:lnTo>
                    <a:pt x="183" y="1659"/>
                  </a:lnTo>
                  <a:lnTo>
                    <a:pt x="187" y="1649"/>
                  </a:lnTo>
                  <a:lnTo>
                    <a:pt x="193" y="1637"/>
                  </a:lnTo>
                  <a:lnTo>
                    <a:pt x="200" y="1624"/>
                  </a:lnTo>
                  <a:lnTo>
                    <a:pt x="211" y="1608"/>
                  </a:lnTo>
                  <a:lnTo>
                    <a:pt x="220" y="1593"/>
                  </a:lnTo>
                  <a:lnTo>
                    <a:pt x="225" y="1581"/>
                  </a:lnTo>
                  <a:lnTo>
                    <a:pt x="228" y="1570"/>
                  </a:lnTo>
                  <a:lnTo>
                    <a:pt x="228" y="1559"/>
                  </a:lnTo>
                  <a:lnTo>
                    <a:pt x="227" y="1549"/>
                  </a:lnTo>
                  <a:lnTo>
                    <a:pt x="225" y="1540"/>
                  </a:lnTo>
                  <a:lnTo>
                    <a:pt x="224" y="1532"/>
                  </a:lnTo>
                  <a:lnTo>
                    <a:pt x="223" y="1521"/>
                  </a:lnTo>
                  <a:lnTo>
                    <a:pt x="224" y="1510"/>
                  </a:lnTo>
                  <a:lnTo>
                    <a:pt x="227" y="1499"/>
                  </a:lnTo>
                  <a:lnTo>
                    <a:pt x="230" y="1494"/>
                  </a:lnTo>
                  <a:lnTo>
                    <a:pt x="232" y="1489"/>
                  </a:lnTo>
                  <a:lnTo>
                    <a:pt x="236" y="1486"/>
                  </a:lnTo>
                  <a:lnTo>
                    <a:pt x="239" y="1482"/>
                  </a:lnTo>
                  <a:lnTo>
                    <a:pt x="256" y="1479"/>
                  </a:lnTo>
                  <a:lnTo>
                    <a:pt x="269" y="1479"/>
                  </a:lnTo>
                  <a:lnTo>
                    <a:pt x="271" y="1476"/>
                  </a:lnTo>
                  <a:lnTo>
                    <a:pt x="274" y="1473"/>
                  </a:lnTo>
                  <a:lnTo>
                    <a:pt x="275" y="1468"/>
                  </a:lnTo>
                  <a:lnTo>
                    <a:pt x="276" y="1463"/>
                  </a:lnTo>
                  <a:lnTo>
                    <a:pt x="277" y="1451"/>
                  </a:lnTo>
                  <a:lnTo>
                    <a:pt x="278" y="1442"/>
                  </a:lnTo>
                  <a:lnTo>
                    <a:pt x="277" y="1437"/>
                  </a:lnTo>
                  <a:lnTo>
                    <a:pt x="277" y="1433"/>
                  </a:lnTo>
                  <a:lnTo>
                    <a:pt x="276" y="1431"/>
                  </a:lnTo>
                  <a:lnTo>
                    <a:pt x="274" y="1429"/>
                  </a:lnTo>
                  <a:lnTo>
                    <a:pt x="271" y="1428"/>
                  </a:lnTo>
                  <a:lnTo>
                    <a:pt x="269" y="1428"/>
                  </a:lnTo>
                  <a:lnTo>
                    <a:pt x="266" y="1429"/>
                  </a:lnTo>
                  <a:lnTo>
                    <a:pt x="264" y="1430"/>
                  </a:lnTo>
                  <a:lnTo>
                    <a:pt x="257" y="1433"/>
                  </a:lnTo>
                  <a:lnTo>
                    <a:pt x="250" y="1436"/>
                  </a:lnTo>
                  <a:lnTo>
                    <a:pt x="247" y="1436"/>
                  </a:lnTo>
                  <a:lnTo>
                    <a:pt x="245" y="1435"/>
                  </a:lnTo>
                  <a:lnTo>
                    <a:pt x="244" y="1432"/>
                  </a:lnTo>
                  <a:lnTo>
                    <a:pt x="244" y="1430"/>
                  </a:lnTo>
                  <a:lnTo>
                    <a:pt x="245" y="1426"/>
                  </a:lnTo>
                  <a:lnTo>
                    <a:pt x="247" y="1424"/>
                  </a:lnTo>
                  <a:lnTo>
                    <a:pt x="251" y="1422"/>
                  </a:lnTo>
                  <a:lnTo>
                    <a:pt x="255" y="1419"/>
                  </a:lnTo>
                  <a:lnTo>
                    <a:pt x="263" y="1416"/>
                  </a:lnTo>
                  <a:lnTo>
                    <a:pt x="272" y="1411"/>
                  </a:lnTo>
                  <a:lnTo>
                    <a:pt x="276" y="1408"/>
                  </a:lnTo>
                  <a:lnTo>
                    <a:pt x="278" y="1404"/>
                  </a:lnTo>
                  <a:lnTo>
                    <a:pt x="281" y="1400"/>
                  </a:lnTo>
                  <a:lnTo>
                    <a:pt x="282" y="1395"/>
                  </a:lnTo>
                  <a:lnTo>
                    <a:pt x="282" y="1385"/>
                  </a:lnTo>
                  <a:lnTo>
                    <a:pt x="282" y="1375"/>
                  </a:lnTo>
                  <a:lnTo>
                    <a:pt x="281" y="1367"/>
                  </a:lnTo>
                  <a:lnTo>
                    <a:pt x="278" y="1360"/>
                  </a:lnTo>
                  <a:lnTo>
                    <a:pt x="276" y="1359"/>
                  </a:lnTo>
                  <a:lnTo>
                    <a:pt x="272" y="1356"/>
                  </a:lnTo>
                  <a:lnTo>
                    <a:pt x="269" y="1355"/>
                  </a:lnTo>
                  <a:lnTo>
                    <a:pt x="264" y="1355"/>
                  </a:lnTo>
                  <a:lnTo>
                    <a:pt x="259" y="1354"/>
                  </a:lnTo>
                  <a:lnTo>
                    <a:pt x="256" y="1351"/>
                  </a:lnTo>
                  <a:lnTo>
                    <a:pt x="253" y="1349"/>
                  </a:lnTo>
                  <a:lnTo>
                    <a:pt x="252" y="1345"/>
                  </a:lnTo>
                  <a:lnTo>
                    <a:pt x="252" y="1337"/>
                  </a:lnTo>
                  <a:lnTo>
                    <a:pt x="252" y="1328"/>
                  </a:lnTo>
                  <a:lnTo>
                    <a:pt x="252" y="1322"/>
                  </a:lnTo>
                  <a:lnTo>
                    <a:pt x="251" y="1318"/>
                  </a:lnTo>
                  <a:lnTo>
                    <a:pt x="250" y="1313"/>
                  </a:lnTo>
                  <a:lnTo>
                    <a:pt x="247" y="1310"/>
                  </a:lnTo>
                  <a:lnTo>
                    <a:pt x="243" y="1306"/>
                  </a:lnTo>
                  <a:lnTo>
                    <a:pt x="238" y="1304"/>
                  </a:lnTo>
                  <a:lnTo>
                    <a:pt x="231" y="1302"/>
                  </a:lnTo>
                  <a:lnTo>
                    <a:pt x="223" y="1300"/>
                  </a:lnTo>
                  <a:lnTo>
                    <a:pt x="213" y="1300"/>
                  </a:lnTo>
                  <a:lnTo>
                    <a:pt x="203" y="1302"/>
                  </a:lnTo>
                  <a:lnTo>
                    <a:pt x="195" y="1304"/>
                  </a:lnTo>
                  <a:lnTo>
                    <a:pt x="187" y="1306"/>
                  </a:lnTo>
                  <a:lnTo>
                    <a:pt x="180" y="1310"/>
                  </a:lnTo>
                  <a:lnTo>
                    <a:pt x="174" y="1315"/>
                  </a:lnTo>
                  <a:lnTo>
                    <a:pt x="168" y="1319"/>
                  </a:lnTo>
                  <a:lnTo>
                    <a:pt x="163" y="1324"/>
                  </a:lnTo>
                  <a:lnTo>
                    <a:pt x="155" y="1334"/>
                  </a:lnTo>
                  <a:lnTo>
                    <a:pt x="148" y="1340"/>
                  </a:lnTo>
                  <a:lnTo>
                    <a:pt x="144" y="1342"/>
                  </a:lnTo>
                  <a:lnTo>
                    <a:pt x="140" y="1343"/>
                  </a:lnTo>
                  <a:lnTo>
                    <a:pt x="137" y="1344"/>
                  </a:lnTo>
                  <a:lnTo>
                    <a:pt x="132" y="1344"/>
                  </a:lnTo>
                  <a:lnTo>
                    <a:pt x="129" y="1344"/>
                  </a:lnTo>
                  <a:lnTo>
                    <a:pt x="126" y="1343"/>
                  </a:lnTo>
                  <a:lnTo>
                    <a:pt x="124" y="1342"/>
                  </a:lnTo>
                  <a:lnTo>
                    <a:pt x="121" y="1340"/>
                  </a:lnTo>
                  <a:lnTo>
                    <a:pt x="120" y="1334"/>
                  </a:lnTo>
                  <a:lnTo>
                    <a:pt x="120" y="1325"/>
                  </a:lnTo>
                  <a:lnTo>
                    <a:pt x="121" y="1321"/>
                  </a:lnTo>
                  <a:lnTo>
                    <a:pt x="120" y="1318"/>
                  </a:lnTo>
                  <a:lnTo>
                    <a:pt x="118" y="1315"/>
                  </a:lnTo>
                  <a:lnTo>
                    <a:pt x="116" y="1313"/>
                  </a:lnTo>
                  <a:lnTo>
                    <a:pt x="113" y="1312"/>
                  </a:lnTo>
                  <a:lnTo>
                    <a:pt x="110" y="1313"/>
                  </a:lnTo>
                  <a:lnTo>
                    <a:pt x="106" y="1315"/>
                  </a:lnTo>
                  <a:lnTo>
                    <a:pt x="102" y="1317"/>
                  </a:lnTo>
                  <a:lnTo>
                    <a:pt x="92" y="1325"/>
                  </a:lnTo>
                  <a:lnTo>
                    <a:pt x="77" y="1340"/>
                  </a:lnTo>
                  <a:lnTo>
                    <a:pt x="61" y="1354"/>
                  </a:lnTo>
                  <a:lnTo>
                    <a:pt x="48" y="1366"/>
                  </a:lnTo>
                  <a:lnTo>
                    <a:pt x="43" y="1368"/>
                  </a:lnTo>
                  <a:lnTo>
                    <a:pt x="38" y="1369"/>
                  </a:lnTo>
                  <a:lnTo>
                    <a:pt x="35" y="1369"/>
                  </a:lnTo>
                  <a:lnTo>
                    <a:pt x="31" y="1368"/>
                  </a:lnTo>
                  <a:lnTo>
                    <a:pt x="25" y="1362"/>
                  </a:lnTo>
                  <a:lnTo>
                    <a:pt x="19" y="1356"/>
                  </a:lnTo>
                  <a:lnTo>
                    <a:pt x="11" y="1350"/>
                  </a:lnTo>
                  <a:lnTo>
                    <a:pt x="5" y="1345"/>
                  </a:lnTo>
                  <a:lnTo>
                    <a:pt x="1" y="1343"/>
                  </a:lnTo>
                  <a:lnTo>
                    <a:pt x="0" y="1341"/>
                  </a:lnTo>
                  <a:lnTo>
                    <a:pt x="0" y="1338"/>
                  </a:lnTo>
                  <a:lnTo>
                    <a:pt x="1" y="1335"/>
                  </a:lnTo>
                  <a:lnTo>
                    <a:pt x="11" y="1330"/>
                  </a:lnTo>
                  <a:lnTo>
                    <a:pt x="29" y="1322"/>
                  </a:lnTo>
                  <a:lnTo>
                    <a:pt x="37" y="1313"/>
                  </a:lnTo>
                  <a:lnTo>
                    <a:pt x="43" y="1305"/>
                  </a:lnTo>
                  <a:lnTo>
                    <a:pt x="56" y="1294"/>
                  </a:lnTo>
                  <a:lnTo>
                    <a:pt x="74" y="1280"/>
                  </a:lnTo>
                  <a:lnTo>
                    <a:pt x="82" y="1271"/>
                  </a:lnTo>
                  <a:lnTo>
                    <a:pt x="87" y="1262"/>
                  </a:lnTo>
                  <a:lnTo>
                    <a:pt x="92" y="1255"/>
                  </a:lnTo>
                  <a:lnTo>
                    <a:pt x="95" y="1247"/>
                  </a:lnTo>
                  <a:lnTo>
                    <a:pt x="99" y="1237"/>
                  </a:lnTo>
                  <a:lnTo>
                    <a:pt x="104" y="1225"/>
                  </a:lnTo>
                  <a:lnTo>
                    <a:pt x="108" y="1216"/>
                  </a:lnTo>
                  <a:lnTo>
                    <a:pt x="111" y="1209"/>
                  </a:lnTo>
                  <a:lnTo>
                    <a:pt x="117" y="1199"/>
                  </a:lnTo>
                  <a:lnTo>
                    <a:pt x="120" y="1187"/>
                  </a:lnTo>
                  <a:lnTo>
                    <a:pt x="123" y="1184"/>
                  </a:lnTo>
                  <a:lnTo>
                    <a:pt x="126" y="1181"/>
                  </a:lnTo>
                  <a:lnTo>
                    <a:pt x="132" y="1180"/>
                  </a:lnTo>
                  <a:lnTo>
                    <a:pt x="138" y="1180"/>
                  </a:lnTo>
                  <a:lnTo>
                    <a:pt x="152" y="1183"/>
                  </a:lnTo>
                  <a:lnTo>
                    <a:pt x="169" y="1186"/>
                  </a:lnTo>
                  <a:lnTo>
                    <a:pt x="176" y="1187"/>
                  </a:lnTo>
                  <a:lnTo>
                    <a:pt x="182" y="1189"/>
                  </a:lnTo>
                  <a:lnTo>
                    <a:pt x="187" y="1189"/>
                  </a:lnTo>
                  <a:lnTo>
                    <a:pt x="190" y="1187"/>
                  </a:lnTo>
                  <a:lnTo>
                    <a:pt x="193" y="1185"/>
                  </a:lnTo>
                  <a:lnTo>
                    <a:pt x="194" y="1183"/>
                  </a:lnTo>
                  <a:lnTo>
                    <a:pt x="195" y="1180"/>
                  </a:lnTo>
                  <a:lnTo>
                    <a:pt x="195" y="1176"/>
                  </a:lnTo>
                  <a:lnTo>
                    <a:pt x="195" y="1168"/>
                  </a:lnTo>
                  <a:lnTo>
                    <a:pt x="196" y="1164"/>
                  </a:lnTo>
                  <a:lnTo>
                    <a:pt x="201" y="1158"/>
                  </a:lnTo>
                  <a:lnTo>
                    <a:pt x="208" y="1149"/>
                  </a:lnTo>
                  <a:lnTo>
                    <a:pt x="219" y="1141"/>
                  </a:lnTo>
                  <a:lnTo>
                    <a:pt x="233" y="1133"/>
                  </a:lnTo>
                  <a:lnTo>
                    <a:pt x="239" y="1129"/>
                  </a:lnTo>
                  <a:lnTo>
                    <a:pt x="245" y="1126"/>
                  </a:lnTo>
                  <a:lnTo>
                    <a:pt x="250" y="1121"/>
                  </a:lnTo>
                  <a:lnTo>
                    <a:pt x="252" y="1116"/>
                  </a:lnTo>
                  <a:lnTo>
                    <a:pt x="255" y="1110"/>
                  </a:lnTo>
                  <a:lnTo>
                    <a:pt x="256" y="1104"/>
                  </a:lnTo>
                  <a:lnTo>
                    <a:pt x="257" y="1098"/>
                  </a:lnTo>
                  <a:lnTo>
                    <a:pt x="257" y="1091"/>
                  </a:lnTo>
                  <a:lnTo>
                    <a:pt x="256" y="1084"/>
                  </a:lnTo>
                  <a:lnTo>
                    <a:pt x="255" y="1078"/>
                  </a:lnTo>
                  <a:lnTo>
                    <a:pt x="251" y="1071"/>
                  </a:lnTo>
                  <a:lnTo>
                    <a:pt x="247" y="1065"/>
                  </a:lnTo>
                  <a:lnTo>
                    <a:pt x="243" y="1060"/>
                  </a:lnTo>
                  <a:lnTo>
                    <a:pt x="237" y="1057"/>
                  </a:lnTo>
                  <a:lnTo>
                    <a:pt x="231" y="1054"/>
                  </a:lnTo>
                  <a:lnTo>
                    <a:pt x="224" y="1051"/>
                  </a:lnTo>
                  <a:lnTo>
                    <a:pt x="211" y="1047"/>
                  </a:lnTo>
                  <a:lnTo>
                    <a:pt x="200" y="1041"/>
                  </a:lnTo>
                  <a:lnTo>
                    <a:pt x="196" y="1038"/>
                  </a:lnTo>
                  <a:lnTo>
                    <a:pt x="193" y="1033"/>
                  </a:lnTo>
                  <a:lnTo>
                    <a:pt x="192" y="1027"/>
                  </a:lnTo>
                  <a:lnTo>
                    <a:pt x="190" y="1020"/>
                  </a:lnTo>
                  <a:lnTo>
                    <a:pt x="190" y="1006"/>
                  </a:lnTo>
                  <a:lnTo>
                    <a:pt x="192" y="987"/>
                  </a:lnTo>
                  <a:lnTo>
                    <a:pt x="192" y="978"/>
                  </a:lnTo>
                  <a:lnTo>
                    <a:pt x="193" y="970"/>
                  </a:lnTo>
                  <a:lnTo>
                    <a:pt x="195" y="964"/>
                  </a:lnTo>
                  <a:lnTo>
                    <a:pt x="196" y="959"/>
                  </a:lnTo>
                  <a:lnTo>
                    <a:pt x="201" y="951"/>
                  </a:lnTo>
                  <a:lnTo>
                    <a:pt x="206" y="944"/>
                  </a:lnTo>
                  <a:lnTo>
                    <a:pt x="211" y="938"/>
                  </a:lnTo>
                  <a:lnTo>
                    <a:pt x="214" y="931"/>
                  </a:lnTo>
                  <a:lnTo>
                    <a:pt x="214" y="927"/>
                  </a:lnTo>
                  <a:lnTo>
                    <a:pt x="213" y="925"/>
                  </a:lnTo>
                  <a:lnTo>
                    <a:pt x="211" y="924"/>
                  </a:lnTo>
                  <a:lnTo>
                    <a:pt x="206" y="924"/>
                  </a:lnTo>
                  <a:lnTo>
                    <a:pt x="201" y="922"/>
                  </a:lnTo>
                  <a:lnTo>
                    <a:pt x="198" y="922"/>
                  </a:lnTo>
                  <a:lnTo>
                    <a:pt x="195" y="920"/>
                  </a:lnTo>
                  <a:lnTo>
                    <a:pt x="193" y="918"/>
                  </a:lnTo>
                  <a:lnTo>
                    <a:pt x="192" y="915"/>
                  </a:lnTo>
                  <a:lnTo>
                    <a:pt x="190" y="912"/>
                  </a:lnTo>
                  <a:lnTo>
                    <a:pt x="190" y="907"/>
                  </a:lnTo>
                  <a:lnTo>
                    <a:pt x="190" y="902"/>
                  </a:lnTo>
                  <a:lnTo>
                    <a:pt x="193" y="891"/>
                  </a:lnTo>
                  <a:lnTo>
                    <a:pt x="199" y="880"/>
                  </a:lnTo>
                  <a:lnTo>
                    <a:pt x="206" y="868"/>
                  </a:lnTo>
                  <a:lnTo>
                    <a:pt x="213" y="858"/>
                  </a:lnTo>
                  <a:lnTo>
                    <a:pt x="218" y="853"/>
                  </a:lnTo>
                  <a:lnTo>
                    <a:pt x="221" y="847"/>
                  </a:lnTo>
                  <a:lnTo>
                    <a:pt x="223" y="842"/>
                  </a:lnTo>
                  <a:lnTo>
                    <a:pt x="223" y="832"/>
                  </a:lnTo>
                  <a:lnTo>
                    <a:pt x="223" y="828"/>
                  </a:lnTo>
                  <a:lnTo>
                    <a:pt x="221" y="825"/>
                  </a:lnTo>
                  <a:lnTo>
                    <a:pt x="220" y="823"/>
                  </a:lnTo>
                  <a:lnTo>
                    <a:pt x="219" y="821"/>
                  </a:lnTo>
                  <a:lnTo>
                    <a:pt x="213" y="820"/>
                  </a:lnTo>
                  <a:lnTo>
                    <a:pt x="203" y="820"/>
                  </a:lnTo>
                  <a:lnTo>
                    <a:pt x="198" y="820"/>
                  </a:lnTo>
                  <a:lnTo>
                    <a:pt x="193" y="818"/>
                  </a:lnTo>
                  <a:lnTo>
                    <a:pt x="189" y="815"/>
                  </a:lnTo>
                  <a:lnTo>
                    <a:pt x="186" y="813"/>
                  </a:lnTo>
                  <a:lnTo>
                    <a:pt x="182" y="808"/>
                  </a:lnTo>
                  <a:lnTo>
                    <a:pt x="180" y="805"/>
                  </a:lnTo>
                  <a:lnTo>
                    <a:pt x="180" y="801"/>
                  </a:lnTo>
                  <a:lnTo>
                    <a:pt x="181" y="795"/>
                  </a:lnTo>
                  <a:lnTo>
                    <a:pt x="182" y="788"/>
                  </a:lnTo>
                  <a:lnTo>
                    <a:pt x="183" y="780"/>
                  </a:lnTo>
                  <a:lnTo>
                    <a:pt x="183" y="770"/>
                  </a:lnTo>
                  <a:lnTo>
                    <a:pt x="182" y="758"/>
                  </a:lnTo>
                  <a:lnTo>
                    <a:pt x="180" y="745"/>
                  </a:lnTo>
                  <a:lnTo>
                    <a:pt x="177" y="733"/>
                  </a:lnTo>
                  <a:lnTo>
                    <a:pt x="176" y="723"/>
                  </a:lnTo>
                  <a:lnTo>
                    <a:pt x="176" y="712"/>
                  </a:lnTo>
                  <a:lnTo>
                    <a:pt x="175" y="692"/>
                  </a:lnTo>
                  <a:lnTo>
                    <a:pt x="174" y="679"/>
                  </a:lnTo>
                  <a:lnTo>
                    <a:pt x="173" y="675"/>
                  </a:lnTo>
                  <a:lnTo>
                    <a:pt x="170" y="673"/>
                  </a:lnTo>
                  <a:lnTo>
                    <a:pt x="168" y="672"/>
                  </a:lnTo>
                  <a:lnTo>
                    <a:pt x="164" y="670"/>
                  </a:lnTo>
                  <a:lnTo>
                    <a:pt x="161" y="670"/>
                  </a:lnTo>
                  <a:lnTo>
                    <a:pt x="157" y="669"/>
                  </a:lnTo>
                  <a:lnTo>
                    <a:pt x="154" y="668"/>
                  </a:lnTo>
                  <a:lnTo>
                    <a:pt x="151" y="664"/>
                  </a:lnTo>
                  <a:lnTo>
                    <a:pt x="151" y="662"/>
                  </a:lnTo>
                  <a:lnTo>
                    <a:pt x="151" y="658"/>
                  </a:lnTo>
                  <a:lnTo>
                    <a:pt x="152" y="656"/>
                  </a:lnTo>
                  <a:lnTo>
                    <a:pt x="154" y="654"/>
                  </a:lnTo>
                  <a:lnTo>
                    <a:pt x="159" y="650"/>
                  </a:lnTo>
                  <a:lnTo>
                    <a:pt x="168" y="649"/>
                  </a:lnTo>
                  <a:lnTo>
                    <a:pt x="171" y="648"/>
                  </a:lnTo>
                  <a:lnTo>
                    <a:pt x="174" y="647"/>
                  </a:lnTo>
                  <a:lnTo>
                    <a:pt x="175" y="644"/>
                  </a:lnTo>
                  <a:lnTo>
                    <a:pt x="176" y="642"/>
                  </a:lnTo>
                  <a:lnTo>
                    <a:pt x="177" y="638"/>
                  </a:lnTo>
                  <a:lnTo>
                    <a:pt x="179" y="636"/>
                  </a:lnTo>
                  <a:lnTo>
                    <a:pt x="180" y="632"/>
                  </a:lnTo>
                  <a:lnTo>
                    <a:pt x="182" y="631"/>
                  </a:lnTo>
                  <a:lnTo>
                    <a:pt x="186" y="629"/>
                  </a:lnTo>
                  <a:lnTo>
                    <a:pt x="188" y="626"/>
                  </a:lnTo>
                  <a:lnTo>
                    <a:pt x="189" y="624"/>
                  </a:lnTo>
                  <a:lnTo>
                    <a:pt x="190" y="622"/>
                  </a:lnTo>
                  <a:lnTo>
                    <a:pt x="190" y="619"/>
                  </a:lnTo>
                  <a:lnTo>
                    <a:pt x="189" y="616"/>
                  </a:lnTo>
                  <a:lnTo>
                    <a:pt x="188" y="613"/>
                  </a:lnTo>
                  <a:lnTo>
                    <a:pt x="186" y="610"/>
                  </a:lnTo>
                  <a:lnTo>
                    <a:pt x="180" y="601"/>
                  </a:lnTo>
                  <a:lnTo>
                    <a:pt x="174" y="591"/>
                  </a:lnTo>
                  <a:lnTo>
                    <a:pt x="171" y="585"/>
                  </a:lnTo>
                  <a:lnTo>
                    <a:pt x="170" y="578"/>
                  </a:lnTo>
                  <a:lnTo>
                    <a:pt x="169" y="572"/>
                  </a:lnTo>
                  <a:lnTo>
                    <a:pt x="168" y="566"/>
                  </a:lnTo>
                  <a:lnTo>
                    <a:pt x="169" y="554"/>
                  </a:lnTo>
                  <a:lnTo>
                    <a:pt x="171" y="540"/>
                  </a:lnTo>
                  <a:lnTo>
                    <a:pt x="175" y="527"/>
                  </a:lnTo>
                  <a:lnTo>
                    <a:pt x="181" y="515"/>
                  </a:lnTo>
                  <a:lnTo>
                    <a:pt x="187" y="504"/>
                  </a:lnTo>
                  <a:lnTo>
                    <a:pt x="193" y="493"/>
                  </a:lnTo>
                  <a:lnTo>
                    <a:pt x="194" y="489"/>
                  </a:lnTo>
                  <a:lnTo>
                    <a:pt x="194" y="484"/>
                  </a:lnTo>
                  <a:lnTo>
                    <a:pt x="193" y="479"/>
                  </a:lnTo>
                  <a:lnTo>
                    <a:pt x="190" y="475"/>
                  </a:lnTo>
                  <a:lnTo>
                    <a:pt x="182" y="467"/>
                  </a:lnTo>
                  <a:lnTo>
                    <a:pt x="174" y="459"/>
                  </a:lnTo>
                  <a:lnTo>
                    <a:pt x="171" y="455"/>
                  </a:lnTo>
                  <a:lnTo>
                    <a:pt x="171" y="452"/>
                  </a:lnTo>
                  <a:lnTo>
                    <a:pt x="171" y="447"/>
                  </a:lnTo>
                  <a:lnTo>
                    <a:pt x="173" y="443"/>
                  </a:lnTo>
                  <a:lnTo>
                    <a:pt x="176" y="434"/>
                  </a:lnTo>
                  <a:lnTo>
                    <a:pt x="180" y="429"/>
                  </a:lnTo>
                  <a:lnTo>
                    <a:pt x="182" y="426"/>
                  </a:lnTo>
                  <a:lnTo>
                    <a:pt x="184" y="423"/>
                  </a:lnTo>
                  <a:lnTo>
                    <a:pt x="186" y="418"/>
                  </a:lnTo>
                  <a:lnTo>
                    <a:pt x="186" y="412"/>
                  </a:lnTo>
                  <a:lnTo>
                    <a:pt x="187" y="408"/>
                  </a:lnTo>
                  <a:lnTo>
                    <a:pt x="188" y="404"/>
                  </a:lnTo>
                  <a:lnTo>
                    <a:pt x="189" y="401"/>
                  </a:lnTo>
                  <a:lnTo>
                    <a:pt x="192" y="398"/>
                  </a:lnTo>
                  <a:lnTo>
                    <a:pt x="195" y="396"/>
                  </a:lnTo>
                  <a:lnTo>
                    <a:pt x="200" y="395"/>
                  </a:lnTo>
                  <a:lnTo>
                    <a:pt x="203" y="393"/>
                  </a:lnTo>
                  <a:lnTo>
                    <a:pt x="208" y="391"/>
                  </a:lnTo>
                  <a:lnTo>
                    <a:pt x="211" y="387"/>
                  </a:lnTo>
                  <a:lnTo>
                    <a:pt x="213" y="383"/>
                  </a:lnTo>
                  <a:lnTo>
                    <a:pt x="211" y="374"/>
                  </a:lnTo>
                  <a:lnTo>
                    <a:pt x="208" y="364"/>
                  </a:lnTo>
                  <a:lnTo>
                    <a:pt x="207" y="358"/>
                  </a:lnTo>
                  <a:lnTo>
                    <a:pt x="207" y="352"/>
                  </a:lnTo>
                  <a:lnTo>
                    <a:pt x="208" y="346"/>
                  </a:lnTo>
                  <a:lnTo>
                    <a:pt x="211" y="341"/>
                  </a:lnTo>
                  <a:lnTo>
                    <a:pt x="219" y="335"/>
                  </a:lnTo>
                  <a:lnTo>
                    <a:pt x="225" y="332"/>
                  </a:lnTo>
                  <a:lnTo>
                    <a:pt x="230" y="329"/>
                  </a:lnTo>
                  <a:lnTo>
                    <a:pt x="232" y="327"/>
                  </a:lnTo>
                  <a:lnTo>
                    <a:pt x="234" y="325"/>
                  </a:lnTo>
                  <a:lnTo>
                    <a:pt x="236" y="322"/>
                  </a:lnTo>
                  <a:lnTo>
                    <a:pt x="236" y="316"/>
                  </a:lnTo>
                  <a:lnTo>
                    <a:pt x="236" y="308"/>
                  </a:lnTo>
                  <a:lnTo>
                    <a:pt x="236" y="302"/>
                  </a:lnTo>
                  <a:lnTo>
                    <a:pt x="236" y="295"/>
                  </a:lnTo>
                  <a:lnTo>
                    <a:pt x="237" y="289"/>
                  </a:lnTo>
                  <a:lnTo>
                    <a:pt x="239" y="284"/>
                  </a:lnTo>
                  <a:lnTo>
                    <a:pt x="245" y="275"/>
                  </a:lnTo>
                  <a:lnTo>
                    <a:pt x="252" y="263"/>
                  </a:lnTo>
                  <a:lnTo>
                    <a:pt x="259" y="251"/>
                  </a:lnTo>
                  <a:lnTo>
                    <a:pt x="265" y="242"/>
                  </a:lnTo>
                  <a:lnTo>
                    <a:pt x="270" y="237"/>
                  </a:lnTo>
                  <a:lnTo>
                    <a:pt x="276" y="231"/>
                  </a:lnTo>
                  <a:lnTo>
                    <a:pt x="283" y="226"/>
                  </a:lnTo>
                  <a:lnTo>
                    <a:pt x="290" y="223"/>
                  </a:lnTo>
                  <a:lnTo>
                    <a:pt x="305" y="222"/>
                  </a:lnTo>
                  <a:lnTo>
                    <a:pt x="318" y="222"/>
                  </a:lnTo>
                  <a:lnTo>
                    <a:pt x="327" y="225"/>
                  </a:lnTo>
                  <a:lnTo>
                    <a:pt x="333" y="226"/>
                  </a:lnTo>
                  <a:lnTo>
                    <a:pt x="334" y="226"/>
                  </a:lnTo>
                  <a:lnTo>
                    <a:pt x="337" y="225"/>
                  </a:lnTo>
                  <a:lnTo>
                    <a:pt x="340" y="222"/>
                  </a:lnTo>
                  <a:lnTo>
                    <a:pt x="343" y="220"/>
                  </a:lnTo>
                  <a:lnTo>
                    <a:pt x="346" y="216"/>
                  </a:lnTo>
                  <a:lnTo>
                    <a:pt x="349" y="212"/>
                  </a:lnTo>
                  <a:lnTo>
                    <a:pt x="352" y="206"/>
                  </a:lnTo>
                  <a:lnTo>
                    <a:pt x="353" y="200"/>
                  </a:lnTo>
                  <a:lnTo>
                    <a:pt x="356" y="193"/>
                  </a:lnTo>
                  <a:lnTo>
                    <a:pt x="358" y="187"/>
                  </a:lnTo>
                  <a:lnTo>
                    <a:pt x="362" y="181"/>
                  </a:lnTo>
                  <a:lnTo>
                    <a:pt x="366" y="176"/>
                  </a:lnTo>
                  <a:lnTo>
                    <a:pt x="372" y="171"/>
                  </a:lnTo>
                  <a:lnTo>
                    <a:pt x="381" y="168"/>
                  </a:lnTo>
                  <a:lnTo>
                    <a:pt x="390" y="165"/>
                  </a:lnTo>
                  <a:lnTo>
                    <a:pt x="402" y="163"/>
                  </a:lnTo>
                  <a:lnTo>
                    <a:pt x="425" y="163"/>
                  </a:lnTo>
                  <a:lnTo>
                    <a:pt x="442" y="164"/>
                  </a:lnTo>
                  <a:lnTo>
                    <a:pt x="451" y="165"/>
                  </a:lnTo>
                  <a:lnTo>
                    <a:pt x="458" y="165"/>
                  </a:lnTo>
                  <a:lnTo>
                    <a:pt x="465" y="164"/>
                  </a:lnTo>
                  <a:lnTo>
                    <a:pt x="473" y="163"/>
                  </a:lnTo>
                  <a:lnTo>
                    <a:pt x="488" y="158"/>
                  </a:lnTo>
                  <a:lnTo>
                    <a:pt x="501" y="157"/>
                  </a:lnTo>
                  <a:lnTo>
                    <a:pt x="508" y="158"/>
                  </a:lnTo>
                  <a:lnTo>
                    <a:pt x="515" y="160"/>
                  </a:lnTo>
                  <a:lnTo>
                    <a:pt x="521" y="164"/>
                  </a:lnTo>
                  <a:lnTo>
                    <a:pt x="528" y="170"/>
                  </a:lnTo>
                  <a:lnTo>
                    <a:pt x="547" y="190"/>
                  </a:lnTo>
                  <a:lnTo>
                    <a:pt x="558" y="204"/>
                  </a:lnTo>
                  <a:lnTo>
                    <a:pt x="561" y="209"/>
                  </a:lnTo>
                  <a:lnTo>
                    <a:pt x="567" y="212"/>
                  </a:lnTo>
                  <a:lnTo>
                    <a:pt x="573" y="212"/>
                  </a:lnTo>
                  <a:lnTo>
                    <a:pt x="580" y="212"/>
                  </a:lnTo>
                  <a:lnTo>
                    <a:pt x="585" y="215"/>
                  </a:lnTo>
                  <a:lnTo>
                    <a:pt x="591" y="218"/>
                  </a:lnTo>
                  <a:lnTo>
                    <a:pt x="596" y="216"/>
                  </a:lnTo>
                  <a:lnTo>
                    <a:pt x="599" y="215"/>
                  </a:lnTo>
                  <a:lnTo>
                    <a:pt x="602" y="212"/>
                  </a:lnTo>
                  <a:lnTo>
                    <a:pt x="606" y="207"/>
                  </a:lnTo>
                  <a:lnTo>
                    <a:pt x="610" y="201"/>
                  </a:lnTo>
                  <a:lnTo>
                    <a:pt x="615" y="197"/>
                  </a:lnTo>
                  <a:lnTo>
                    <a:pt x="621" y="195"/>
                  </a:lnTo>
                  <a:lnTo>
                    <a:pt x="627" y="194"/>
                  </a:lnTo>
                  <a:lnTo>
                    <a:pt x="635" y="193"/>
                  </a:lnTo>
                  <a:lnTo>
                    <a:pt x="645" y="191"/>
                  </a:lnTo>
                  <a:lnTo>
                    <a:pt x="654" y="190"/>
                  </a:lnTo>
                  <a:lnTo>
                    <a:pt x="664" y="187"/>
                  </a:lnTo>
                  <a:lnTo>
                    <a:pt x="669" y="184"/>
                  </a:lnTo>
                  <a:lnTo>
                    <a:pt x="674" y="182"/>
                  </a:lnTo>
                  <a:lnTo>
                    <a:pt x="678" y="177"/>
                  </a:lnTo>
                  <a:lnTo>
                    <a:pt x="681" y="172"/>
                  </a:lnTo>
                  <a:lnTo>
                    <a:pt x="684" y="168"/>
                  </a:lnTo>
                  <a:lnTo>
                    <a:pt x="685" y="163"/>
                  </a:lnTo>
                  <a:lnTo>
                    <a:pt x="686" y="158"/>
                  </a:lnTo>
                  <a:lnTo>
                    <a:pt x="685" y="153"/>
                  </a:lnTo>
                  <a:lnTo>
                    <a:pt x="684" y="149"/>
                  </a:lnTo>
                  <a:lnTo>
                    <a:pt x="681" y="144"/>
                  </a:lnTo>
                  <a:lnTo>
                    <a:pt x="679" y="139"/>
                  </a:lnTo>
                  <a:lnTo>
                    <a:pt x="675" y="136"/>
                  </a:lnTo>
                  <a:lnTo>
                    <a:pt x="667" y="127"/>
                  </a:lnTo>
                  <a:lnTo>
                    <a:pt x="658" y="120"/>
                  </a:lnTo>
                  <a:lnTo>
                    <a:pt x="648" y="113"/>
                  </a:lnTo>
                  <a:lnTo>
                    <a:pt x="640" y="106"/>
                  </a:lnTo>
                  <a:lnTo>
                    <a:pt x="634" y="99"/>
                  </a:lnTo>
                  <a:lnTo>
                    <a:pt x="630" y="92"/>
                  </a:lnTo>
                  <a:lnTo>
                    <a:pt x="629" y="88"/>
                  </a:lnTo>
                  <a:lnTo>
                    <a:pt x="629" y="84"/>
                  </a:lnTo>
                  <a:lnTo>
                    <a:pt x="630" y="81"/>
                  </a:lnTo>
                  <a:lnTo>
                    <a:pt x="631" y="78"/>
                  </a:lnTo>
                  <a:lnTo>
                    <a:pt x="636" y="74"/>
                  </a:lnTo>
                  <a:lnTo>
                    <a:pt x="641" y="71"/>
                  </a:lnTo>
                  <a:lnTo>
                    <a:pt x="643" y="70"/>
                  </a:lnTo>
                  <a:lnTo>
                    <a:pt x="643" y="68"/>
                  </a:lnTo>
                  <a:lnTo>
                    <a:pt x="642" y="64"/>
                  </a:lnTo>
                  <a:lnTo>
                    <a:pt x="640" y="61"/>
                  </a:lnTo>
                  <a:lnTo>
                    <a:pt x="634" y="51"/>
                  </a:lnTo>
                  <a:lnTo>
                    <a:pt x="627" y="43"/>
                  </a:lnTo>
                  <a:lnTo>
                    <a:pt x="624" y="38"/>
                  </a:lnTo>
                  <a:lnTo>
                    <a:pt x="623" y="36"/>
                  </a:lnTo>
                  <a:lnTo>
                    <a:pt x="623" y="32"/>
                  </a:lnTo>
                  <a:lnTo>
                    <a:pt x="625" y="30"/>
                  </a:lnTo>
                  <a:lnTo>
                    <a:pt x="631" y="25"/>
                  </a:lnTo>
                  <a:lnTo>
                    <a:pt x="641" y="19"/>
                  </a:lnTo>
                  <a:lnTo>
                    <a:pt x="646" y="17"/>
                  </a:lnTo>
                  <a:lnTo>
                    <a:pt x="653" y="15"/>
                  </a:lnTo>
                  <a:lnTo>
                    <a:pt x="660" y="15"/>
                  </a:lnTo>
                  <a:lnTo>
                    <a:pt x="668" y="15"/>
                  </a:lnTo>
                  <a:lnTo>
                    <a:pt x="675" y="18"/>
                  </a:lnTo>
                  <a:lnTo>
                    <a:pt x="684" y="20"/>
                  </a:lnTo>
                  <a:lnTo>
                    <a:pt x="691" y="23"/>
                  </a:lnTo>
                  <a:lnTo>
                    <a:pt x="697" y="26"/>
                  </a:lnTo>
                  <a:lnTo>
                    <a:pt x="702" y="30"/>
                  </a:lnTo>
                  <a:lnTo>
                    <a:pt x="706" y="32"/>
                  </a:lnTo>
                  <a:lnTo>
                    <a:pt x="712" y="34"/>
                  </a:lnTo>
                  <a:lnTo>
                    <a:pt x="717" y="34"/>
                  </a:lnTo>
                  <a:lnTo>
                    <a:pt x="721" y="34"/>
                  </a:lnTo>
                  <a:lnTo>
                    <a:pt x="724" y="33"/>
                  </a:lnTo>
                  <a:lnTo>
                    <a:pt x="727" y="31"/>
                  </a:lnTo>
                  <a:lnTo>
                    <a:pt x="728" y="26"/>
                  </a:lnTo>
                  <a:lnTo>
                    <a:pt x="730" y="18"/>
                  </a:lnTo>
                  <a:lnTo>
                    <a:pt x="731" y="10"/>
                  </a:lnTo>
                  <a:lnTo>
                    <a:pt x="734" y="7"/>
                  </a:lnTo>
                  <a:lnTo>
                    <a:pt x="736" y="5"/>
                  </a:lnTo>
                  <a:lnTo>
                    <a:pt x="740" y="2"/>
                  </a:lnTo>
                  <a:lnTo>
                    <a:pt x="744" y="1"/>
                  </a:lnTo>
                  <a:lnTo>
                    <a:pt x="757" y="0"/>
                  </a:lnTo>
                  <a:lnTo>
                    <a:pt x="771" y="0"/>
                  </a:lnTo>
                  <a:lnTo>
                    <a:pt x="778" y="1"/>
                  </a:lnTo>
                  <a:lnTo>
                    <a:pt x="782" y="2"/>
                  </a:lnTo>
                  <a:lnTo>
                    <a:pt x="787" y="5"/>
                  </a:lnTo>
                  <a:lnTo>
                    <a:pt x="788" y="7"/>
                  </a:lnTo>
                  <a:lnTo>
                    <a:pt x="792" y="15"/>
                  </a:lnTo>
                  <a:lnTo>
                    <a:pt x="794" y="25"/>
                  </a:lnTo>
                  <a:lnTo>
                    <a:pt x="797" y="29"/>
                  </a:lnTo>
                  <a:lnTo>
                    <a:pt x="799" y="32"/>
                  </a:lnTo>
                  <a:lnTo>
                    <a:pt x="801" y="34"/>
                  </a:lnTo>
                  <a:lnTo>
                    <a:pt x="804" y="36"/>
                  </a:lnTo>
                  <a:lnTo>
                    <a:pt x="816" y="34"/>
                  </a:lnTo>
                  <a:lnTo>
                    <a:pt x="832" y="34"/>
                  </a:lnTo>
                  <a:lnTo>
                    <a:pt x="853" y="34"/>
                  </a:lnTo>
                  <a:lnTo>
                    <a:pt x="872" y="34"/>
                  </a:lnTo>
                  <a:lnTo>
                    <a:pt x="885" y="36"/>
                  </a:lnTo>
                  <a:lnTo>
                    <a:pt x="899" y="38"/>
                  </a:lnTo>
                  <a:lnTo>
                    <a:pt x="913" y="43"/>
                  </a:lnTo>
                  <a:lnTo>
                    <a:pt x="926" y="50"/>
                  </a:lnTo>
                  <a:lnTo>
                    <a:pt x="930" y="52"/>
                  </a:lnTo>
                  <a:lnTo>
                    <a:pt x="933" y="55"/>
                  </a:lnTo>
                  <a:lnTo>
                    <a:pt x="937" y="58"/>
                  </a:lnTo>
                  <a:lnTo>
                    <a:pt x="939" y="64"/>
                  </a:lnTo>
                  <a:lnTo>
                    <a:pt x="942" y="69"/>
                  </a:lnTo>
                  <a:lnTo>
                    <a:pt x="945" y="74"/>
                  </a:lnTo>
                  <a:lnTo>
                    <a:pt x="948" y="77"/>
                  </a:lnTo>
                  <a:lnTo>
                    <a:pt x="950" y="78"/>
                  </a:lnTo>
                  <a:lnTo>
                    <a:pt x="955" y="80"/>
                  </a:lnTo>
                  <a:lnTo>
                    <a:pt x="958" y="82"/>
                  </a:lnTo>
                  <a:lnTo>
                    <a:pt x="960" y="87"/>
                  </a:lnTo>
                  <a:lnTo>
                    <a:pt x="962" y="90"/>
                  </a:lnTo>
                  <a:lnTo>
                    <a:pt x="964" y="94"/>
                  </a:lnTo>
                  <a:lnTo>
                    <a:pt x="969" y="95"/>
                  </a:lnTo>
                  <a:lnTo>
                    <a:pt x="974" y="95"/>
                  </a:lnTo>
                  <a:lnTo>
                    <a:pt x="977" y="93"/>
                  </a:lnTo>
                  <a:lnTo>
                    <a:pt x="981" y="90"/>
                  </a:lnTo>
                  <a:lnTo>
                    <a:pt x="984" y="88"/>
                  </a:lnTo>
                  <a:lnTo>
                    <a:pt x="989" y="88"/>
                  </a:lnTo>
                  <a:lnTo>
                    <a:pt x="995" y="90"/>
                  </a:lnTo>
                  <a:lnTo>
                    <a:pt x="1011" y="97"/>
                  </a:lnTo>
                  <a:lnTo>
                    <a:pt x="1026" y="102"/>
                  </a:lnTo>
                  <a:lnTo>
                    <a:pt x="1040" y="102"/>
                  </a:lnTo>
                  <a:lnTo>
                    <a:pt x="1057" y="101"/>
                  </a:lnTo>
                  <a:lnTo>
                    <a:pt x="1075" y="100"/>
                  </a:lnTo>
                  <a:lnTo>
                    <a:pt x="1091" y="99"/>
                  </a:lnTo>
                  <a:lnTo>
                    <a:pt x="1099" y="99"/>
                  </a:lnTo>
                  <a:lnTo>
                    <a:pt x="1105" y="100"/>
                  </a:lnTo>
                  <a:lnTo>
                    <a:pt x="1110" y="102"/>
                  </a:lnTo>
                  <a:lnTo>
                    <a:pt x="1116" y="105"/>
                  </a:lnTo>
                  <a:lnTo>
                    <a:pt x="1127" y="111"/>
                  </a:lnTo>
                  <a:lnTo>
                    <a:pt x="1139" y="116"/>
                  </a:lnTo>
                  <a:lnTo>
                    <a:pt x="1152" y="125"/>
                  </a:lnTo>
                  <a:lnTo>
                    <a:pt x="1166" y="133"/>
                  </a:lnTo>
                  <a:lnTo>
                    <a:pt x="1178" y="141"/>
                  </a:lnTo>
                  <a:lnTo>
                    <a:pt x="1188" y="150"/>
                  </a:lnTo>
                  <a:lnTo>
                    <a:pt x="1194" y="156"/>
                  </a:lnTo>
                  <a:lnTo>
                    <a:pt x="1198" y="159"/>
                  </a:lnTo>
                  <a:lnTo>
                    <a:pt x="1203" y="162"/>
                  </a:lnTo>
                  <a:lnTo>
                    <a:pt x="1207" y="162"/>
                  </a:lnTo>
                  <a:lnTo>
                    <a:pt x="1209" y="163"/>
                  </a:lnTo>
                  <a:lnTo>
                    <a:pt x="1212" y="163"/>
                  </a:lnTo>
                  <a:lnTo>
                    <a:pt x="1213" y="165"/>
                  </a:lnTo>
                  <a:lnTo>
                    <a:pt x="1214" y="168"/>
                  </a:lnTo>
                  <a:lnTo>
                    <a:pt x="1216" y="174"/>
                  </a:lnTo>
                  <a:lnTo>
                    <a:pt x="1220" y="182"/>
                  </a:lnTo>
                  <a:lnTo>
                    <a:pt x="1222" y="189"/>
                  </a:lnTo>
                  <a:lnTo>
                    <a:pt x="1226" y="195"/>
                  </a:lnTo>
                  <a:lnTo>
                    <a:pt x="1227" y="197"/>
                  </a:lnTo>
                  <a:lnTo>
                    <a:pt x="1229" y="199"/>
                  </a:lnTo>
                  <a:lnTo>
                    <a:pt x="1233" y="200"/>
                  </a:lnTo>
                  <a:lnTo>
                    <a:pt x="1237" y="200"/>
                  </a:lnTo>
                  <a:lnTo>
                    <a:pt x="1242" y="201"/>
                  </a:lnTo>
                  <a:lnTo>
                    <a:pt x="1246" y="203"/>
                  </a:lnTo>
                  <a:lnTo>
                    <a:pt x="1250" y="207"/>
                  </a:lnTo>
                  <a:lnTo>
                    <a:pt x="1253" y="212"/>
                  </a:lnTo>
                  <a:lnTo>
                    <a:pt x="1254" y="214"/>
                  </a:lnTo>
                  <a:lnTo>
                    <a:pt x="1257" y="215"/>
                  </a:lnTo>
                  <a:lnTo>
                    <a:pt x="1259" y="216"/>
                  </a:lnTo>
                  <a:lnTo>
                    <a:pt x="1261" y="216"/>
                  </a:lnTo>
                  <a:lnTo>
                    <a:pt x="1267" y="215"/>
                  </a:lnTo>
                  <a:lnTo>
                    <a:pt x="1272" y="212"/>
                  </a:lnTo>
                  <a:lnTo>
                    <a:pt x="1275" y="209"/>
                  </a:lnTo>
                  <a:lnTo>
                    <a:pt x="1277" y="207"/>
                  </a:lnTo>
                  <a:lnTo>
                    <a:pt x="1280" y="206"/>
                  </a:lnTo>
                  <a:lnTo>
                    <a:pt x="1284" y="204"/>
                  </a:lnTo>
                  <a:lnTo>
                    <a:pt x="1288" y="206"/>
                  </a:lnTo>
                  <a:lnTo>
                    <a:pt x="1290" y="207"/>
                  </a:lnTo>
                  <a:lnTo>
                    <a:pt x="1294" y="212"/>
                  </a:lnTo>
                  <a:lnTo>
                    <a:pt x="1297" y="218"/>
                  </a:lnTo>
                  <a:lnTo>
                    <a:pt x="1302" y="229"/>
                  </a:lnTo>
                  <a:lnTo>
                    <a:pt x="1304" y="240"/>
                  </a:lnTo>
                  <a:lnTo>
                    <a:pt x="1305" y="248"/>
                  </a:lnTo>
                  <a:lnTo>
                    <a:pt x="1305" y="257"/>
                  </a:lnTo>
                  <a:lnTo>
                    <a:pt x="1305" y="260"/>
                  </a:lnTo>
                  <a:lnTo>
                    <a:pt x="1307" y="262"/>
                  </a:lnTo>
                  <a:lnTo>
                    <a:pt x="1309" y="263"/>
                  </a:lnTo>
                  <a:lnTo>
                    <a:pt x="1313" y="263"/>
                  </a:lnTo>
                  <a:lnTo>
                    <a:pt x="1321" y="259"/>
                  </a:lnTo>
                  <a:lnTo>
                    <a:pt x="1330" y="253"/>
                  </a:lnTo>
                  <a:lnTo>
                    <a:pt x="1339" y="246"/>
                  </a:lnTo>
                  <a:lnTo>
                    <a:pt x="1346" y="238"/>
                  </a:lnTo>
                  <a:lnTo>
                    <a:pt x="1353" y="229"/>
                  </a:lnTo>
                  <a:lnTo>
                    <a:pt x="1358" y="222"/>
                  </a:lnTo>
                  <a:lnTo>
                    <a:pt x="1361" y="219"/>
                  </a:lnTo>
                  <a:lnTo>
                    <a:pt x="1365" y="216"/>
                  </a:lnTo>
                  <a:lnTo>
                    <a:pt x="1370" y="214"/>
                  </a:lnTo>
                  <a:lnTo>
                    <a:pt x="1376" y="213"/>
                  </a:lnTo>
                  <a:lnTo>
                    <a:pt x="1389" y="213"/>
                  </a:lnTo>
                  <a:lnTo>
                    <a:pt x="1402" y="215"/>
                  </a:lnTo>
                  <a:lnTo>
                    <a:pt x="1415" y="218"/>
                  </a:lnTo>
                  <a:lnTo>
                    <a:pt x="1424" y="221"/>
                  </a:lnTo>
                  <a:lnTo>
                    <a:pt x="1434" y="225"/>
                  </a:lnTo>
                  <a:lnTo>
                    <a:pt x="1441" y="228"/>
                  </a:lnTo>
                  <a:lnTo>
                    <a:pt x="1445" y="229"/>
                  </a:lnTo>
                  <a:lnTo>
                    <a:pt x="1447" y="229"/>
                  </a:lnTo>
                  <a:lnTo>
                    <a:pt x="1449" y="229"/>
                  </a:lnTo>
                  <a:lnTo>
                    <a:pt x="1452" y="228"/>
                  </a:lnTo>
                  <a:lnTo>
                    <a:pt x="1455" y="223"/>
                  </a:lnTo>
                  <a:lnTo>
                    <a:pt x="1461" y="215"/>
                  </a:lnTo>
                  <a:lnTo>
                    <a:pt x="1477" y="201"/>
                  </a:lnTo>
                  <a:lnTo>
                    <a:pt x="1491" y="187"/>
                  </a:lnTo>
                  <a:lnTo>
                    <a:pt x="1493" y="182"/>
                  </a:lnTo>
                  <a:lnTo>
                    <a:pt x="1496" y="177"/>
                  </a:lnTo>
                  <a:lnTo>
                    <a:pt x="1497" y="174"/>
                  </a:lnTo>
                  <a:lnTo>
                    <a:pt x="1498" y="169"/>
                  </a:lnTo>
                  <a:lnTo>
                    <a:pt x="1498" y="162"/>
                  </a:lnTo>
                  <a:lnTo>
                    <a:pt x="1499" y="156"/>
                  </a:lnTo>
                  <a:lnTo>
                    <a:pt x="1503" y="151"/>
                  </a:lnTo>
                  <a:lnTo>
                    <a:pt x="1510" y="146"/>
                  </a:lnTo>
                  <a:lnTo>
                    <a:pt x="1513" y="143"/>
                  </a:lnTo>
                  <a:lnTo>
                    <a:pt x="1518" y="140"/>
                  </a:lnTo>
                  <a:lnTo>
                    <a:pt x="1523" y="140"/>
                  </a:lnTo>
                  <a:lnTo>
                    <a:pt x="1527" y="141"/>
                  </a:lnTo>
                  <a:lnTo>
                    <a:pt x="1530" y="145"/>
                  </a:lnTo>
                  <a:lnTo>
                    <a:pt x="1531" y="149"/>
                  </a:lnTo>
                  <a:lnTo>
                    <a:pt x="1534" y="153"/>
                  </a:lnTo>
                  <a:lnTo>
                    <a:pt x="1535" y="159"/>
                  </a:lnTo>
                  <a:lnTo>
                    <a:pt x="1536" y="172"/>
                  </a:lnTo>
                  <a:lnTo>
                    <a:pt x="1536" y="184"/>
                  </a:lnTo>
                  <a:lnTo>
                    <a:pt x="1538" y="183"/>
                  </a:lnTo>
                  <a:lnTo>
                    <a:pt x="1546" y="177"/>
                  </a:lnTo>
                  <a:lnTo>
                    <a:pt x="1554" y="169"/>
                  </a:lnTo>
                  <a:lnTo>
                    <a:pt x="1559" y="160"/>
                  </a:lnTo>
                  <a:lnTo>
                    <a:pt x="1561" y="157"/>
                  </a:lnTo>
                  <a:lnTo>
                    <a:pt x="1565" y="150"/>
                  </a:lnTo>
                  <a:lnTo>
                    <a:pt x="1567" y="146"/>
                  </a:lnTo>
                  <a:lnTo>
                    <a:pt x="1569" y="144"/>
                  </a:lnTo>
                  <a:lnTo>
                    <a:pt x="1573" y="141"/>
                  </a:lnTo>
                  <a:lnTo>
                    <a:pt x="1575" y="140"/>
                  </a:lnTo>
                  <a:lnTo>
                    <a:pt x="1579" y="141"/>
                  </a:lnTo>
                  <a:lnTo>
                    <a:pt x="1581" y="145"/>
                  </a:lnTo>
                  <a:lnTo>
                    <a:pt x="1584" y="150"/>
                  </a:lnTo>
                  <a:lnTo>
                    <a:pt x="1585" y="156"/>
                  </a:lnTo>
                  <a:lnTo>
                    <a:pt x="1586" y="162"/>
                  </a:lnTo>
                  <a:lnTo>
                    <a:pt x="1586" y="168"/>
                  </a:lnTo>
                  <a:lnTo>
                    <a:pt x="1585" y="172"/>
                  </a:lnTo>
                  <a:lnTo>
                    <a:pt x="1584" y="176"/>
                  </a:lnTo>
                  <a:lnTo>
                    <a:pt x="1575" y="193"/>
                  </a:lnTo>
                  <a:lnTo>
                    <a:pt x="1566" y="204"/>
                  </a:lnTo>
                  <a:lnTo>
                    <a:pt x="1559" y="214"/>
                  </a:lnTo>
                  <a:lnTo>
                    <a:pt x="1552" y="220"/>
                  </a:lnTo>
                  <a:lnTo>
                    <a:pt x="1541" y="227"/>
                  </a:lnTo>
                  <a:lnTo>
                    <a:pt x="1538" y="231"/>
                  </a:lnTo>
                  <a:lnTo>
                    <a:pt x="1540" y="240"/>
                  </a:lnTo>
                  <a:lnTo>
                    <a:pt x="1542" y="248"/>
                  </a:lnTo>
                  <a:lnTo>
                    <a:pt x="1544" y="259"/>
                  </a:lnTo>
                  <a:lnTo>
                    <a:pt x="1548" y="270"/>
                  </a:lnTo>
                  <a:lnTo>
                    <a:pt x="1549" y="273"/>
                  </a:lnTo>
                  <a:lnTo>
                    <a:pt x="1553" y="275"/>
                  </a:lnTo>
                  <a:lnTo>
                    <a:pt x="1555" y="276"/>
                  </a:lnTo>
                  <a:lnTo>
                    <a:pt x="1560" y="273"/>
                  </a:lnTo>
                  <a:lnTo>
                    <a:pt x="1569" y="269"/>
                  </a:lnTo>
                  <a:lnTo>
                    <a:pt x="1576" y="267"/>
                  </a:lnTo>
                  <a:lnTo>
                    <a:pt x="1580" y="267"/>
                  </a:lnTo>
                  <a:lnTo>
                    <a:pt x="1584" y="269"/>
                  </a:lnTo>
                  <a:lnTo>
                    <a:pt x="1586" y="272"/>
                  </a:lnTo>
                  <a:lnTo>
                    <a:pt x="1588" y="276"/>
                  </a:lnTo>
                  <a:lnTo>
                    <a:pt x="1592" y="284"/>
                  </a:lnTo>
                  <a:lnTo>
                    <a:pt x="1594" y="289"/>
                  </a:lnTo>
                  <a:lnTo>
                    <a:pt x="1597" y="289"/>
                  </a:lnTo>
                  <a:lnTo>
                    <a:pt x="1598" y="289"/>
                  </a:lnTo>
                  <a:lnTo>
                    <a:pt x="1600" y="286"/>
                  </a:lnTo>
                  <a:lnTo>
                    <a:pt x="1603" y="284"/>
                  </a:lnTo>
                  <a:lnTo>
                    <a:pt x="1609" y="277"/>
                  </a:lnTo>
                  <a:lnTo>
                    <a:pt x="1613" y="275"/>
                  </a:lnTo>
                  <a:lnTo>
                    <a:pt x="1616" y="273"/>
                  </a:lnTo>
                  <a:lnTo>
                    <a:pt x="1618" y="275"/>
                  </a:lnTo>
                  <a:lnTo>
                    <a:pt x="1620" y="276"/>
                  </a:lnTo>
                  <a:lnTo>
                    <a:pt x="1623" y="277"/>
                  </a:lnTo>
                  <a:lnTo>
                    <a:pt x="1625" y="279"/>
                  </a:lnTo>
                  <a:lnTo>
                    <a:pt x="1629" y="279"/>
                  </a:lnTo>
                  <a:lnTo>
                    <a:pt x="1631" y="279"/>
                  </a:lnTo>
                  <a:lnTo>
                    <a:pt x="1634" y="277"/>
                  </a:lnTo>
                  <a:lnTo>
                    <a:pt x="1639" y="271"/>
                  </a:lnTo>
                  <a:lnTo>
                    <a:pt x="1645" y="262"/>
                  </a:lnTo>
                  <a:lnTo>
                    <a:pt x="1655" y="246"/>
                  </a:lnTo>
                  <a:lnTo>
                    <a:pt x="1667" y="227"/>
                  </a:lnTo>
                  <a:lnTo>
                    <a:pt x="1680" y="206"/>
                  </a:lnTo>
                  <a:lnTo>
                    <a:pt x="1693" y="188"/>
                  </a:lnTo>
                  <a:lnTo>
                    <a:pt x="1702" y="177"/>
                  </a:lnTo>
                  <a:lnTo>
                    <a:pt x="1712" y="165"/>
                  </a:lnTo>
                  <a:lnTo>
                    <a:pt x="1724" y="153"/>
                  </a:lnTo>
                  <a:lnTo>
                    <a:pt x="1736" y="140"/>
                  </a:lnTo>
                  <a:lnTo>
                    <a:pt x="1749" y="128"/>
                  </a:lnTo>
                  <a:lnTo>
                    <a:pt x="1761" y="118"/>
                  </a:lnTo>
                  <a:lnTo>
                    <a:pt x="1764" y="115"/>
                  </a:lnTo>
                  <a:lnTo>
                    <a:pt x="1767" y="115"/>
                  </a:lnTo>
                  <a:lnTo>
                    <a:pt x="1768" y="118"/>
                  </a:lnTo>
                  <a:lnTo>
                    <a:pt x="1768" y="124"/>
                  </a:lnTo>
                  <a:lnTo>
                    <a:pt x="1769" y="134"/>
                  </a:lnTo>
                  <a:lnTo>
                    <a:pt x="1770" y="146"/>
                  </a:lnTo>
                  <a:lnTo>
                    <a:pt x="1771" y="157"/>
                  </a:lnTo>
                  <a:lnTo>
                    <a:pt x="1773" y="166"/>
                  </a:lnTo>
                  <a:lnTo>
                    <a:pt x="1773" y="172"/>
                  </a:lnTo>
                  <a:lnTo>
                    <a:pt x="1774" y="176"/>
                  </a:lnTo>
                  <a:lnTo>
                    <a:pt x="1776" y="178"/>
                  </a:lnTo>
                  <a:lnTo>
                    <a:pt x="1779" y="179"/>
                  </a:lnTo>
                  <a:lnTo>
                    <a:pt x="1785" y="179"/>
                  </a:lnTo>
                  <a:lnTo>
                    <a:pt x="1795" y="178"/>
                  </a:lnTo>
                  <a:lnTo>
                    <a:pt x="1801" y="178"/>
                  </a:lnTo>
                  <a:lnTo>
                    <a:pt x="1807" y="178"/>
                  </a:lnTo>
                  <a:lnTo>
                    <a:pt x="1812" y="179"/>
                  </a:lnTo>
                  <a:lnTo>
                    <a:pt x="1817" y="181"/>
                  </a:lnTo>
                  <a:lnTo>
                    <a:pt x="1821" y="183"/>
                  </a:lnTo>
                  <a:lnTo>
                    <a:pt x="1825" y="185"/>
                  </a:lnTo>
                  <a:lnTo>
                    <a:pt x="1829" y="189"/>
                  </a:lnTo>
                  <a:lnTo>
                    <a:pt x="1830" y="194"/>
                  </a:lnTo>
                  <a:lnTo>
                    <a:pt x="1832" y="201"/>
                  </a:lnTo>
                  <a:lnTo>
                    <a:pt x="1832" y="207"/>
                  </a:lnTo>
                  <a:lnTo>
                    <a:pt x="1831" y="212"/>
                  </a:lnTo>
                  <a:lnTo>
                    <a:pt x="1830" y="218"/>
                  </a:lnTo>
                  <a:lnTo>
                    <a:pt x="1825" y="227"/>
                  </a:lnTo>
                  <a:lnTo>
                    <a:pt x="1820" y="234"/>
                  </a:lnTo>
                  <a:lnTo>
                    <a:pt x="1819" y="238"/>
                  </a:lnTo>
                  <a:lnTo>
                    <a:pt x="1819" y="241"/>
                  </a:lnTo>
                  <a:lnTo>
                    <a:pt x="1820" y="244"/>
                  </a:lnTo>
                  <a:lnTo>
                    <a:pt x="1821" y="247"/>
                  </a:lnTo>
                  <a:lnTo>
                    <a:pt x="1829" y="253"/>
                  </a:lnTo>
                  <a:lnTo>
                    <a:pt x="1838" y="258"/>
                  </a:lnTo>
                  <a:lnTo>
                    <a:pt x="1843" y="262"/>
                  </a:lnTo>
                  <a:lnTo>
                    <a:pt x="1846" y="266"/>
                  </a:lnTo>
                  <a:lnTo>
                    <a:pt x="1849" y="270"/>
                  </a:lnTo>
                  <a:lnTo>
                    <a:pt x="1850" y="275"/>
                  </a:lnTo>
                  <a:lnTo>
                    <a:pt x="1850" y="281"/>
                  </a:lnTo>
                  <a:lnTo>
                    <a:pt x="1849" y="285"/>
                  </a:lnTo>
                  <a:lnTo>
                    <a:pt x="1846" y="290"/>
                  </a:lnTo>
                  <a:lnTo>
                    <a:pt x="1843" y="294"/>
                  </a:lnTo>
                  <a:lnTo>
                    <a:pt x="1832" y="303"/>
                  </a:lnTo>
                  <a:lnTo>
                    <a:pt x="1820" y="316"/>
                  </a:lnTo>
                  <a:lnTo>
                    <a:pt x="1809" y="328"/>
                  </a:lnTo>
                  <a:lnTo>
                    <a:pt x="1801" y="338"/>
                  </a:lnTo>
                  <a:lnTo>
                    <a:pt x="1798" y="345"/>
                  </a:lnTo>
                  <a:lnTo>
                    <a:pt x="1795" y="352"/>
                  </a:lnTo>
                  <a:lnTo>
                    <a:pt x="1795" y="355"/>
                  </a:lnTo>
                  <a:lnTo>
                    <a:pt x="1795" y="359"/>
                  </a:lnTo>
                  <a:lnTo>
                    <a:pt x="1798" y="361"/>
                  </a:lnTo>
                  <a:lnTo>
                    <a:pt x="1800" y="363"/>
                  </a:lnTo>
                  <a:lnTo>
                    <a:pt x="1815" y="366"/>
                  </a:lnTo>
                  <a:lnTo>
                    <a:pt x="1829" y="371"/>
                  </a:lnTo>
                  <a:lnTo>
                    <a:pt x="1831" y="373"/>
                  </a:lnTo>
                  <a:lnTo>
                    <a:pt x="1831" y="376"/>
                  </a:lnTo>
                  <a:lnTo>
                    <a:pt x="1831" y="380"/>
                  </a:lnTo>
                  <a:lnTo>
                    <a:pt x="1830" y="384"/>
                  </a:lnTo>
                  <a:lnTo>
                    <a:pt x="1827" y="393"/>
                  </a:lnTo>
                  <a:lnTo>
                    <a:pt x="1825" y="404"/>
                  </a:lnTo>
                  <a:lnTo>
                    <a:pt x="1825" y="410"/>
                  </a:lnTo>
                  <a:lnTo>
                    <a:pt x="1826" y="416"/>
                  </a:lnTo>
                  <a:lnTo>
                    <a:pt x="1829" y="422"/>
                  </a:lnTo>
                  <a:lnTo>
                    <a:pt x="1831" y="427"/>
                  </a:lnTo>
                  <a:lnTo>
                    <a:pt x="1838" y="436"/>
                  </a:lnTo>
                  <a:lnTo>
                    <a:pt x="1844" y="442"/>
                  </a:lnTo>
                  <a:lnTo>
                    <a:pt x="1851" y="446"/>
                  </a:lnTo>
                  <a:lnTo>
                    <a:pt x="1858" y="446"/>
                  </a:lnTo>
                  <a:lnTo>
                    <a:pt x="1861" y="446"/>
                  </a:lnTo>
                  <a:lnTo>
                    <a:pt x="1863" y="445"/>
                  </a:lnTo>
                  <a:lnTo>
                    <a:pt x="1864" y="443"/>
                  </a:lnTo>
                  <a:lnTo>
                    <a:pt x="1865" y="441"/>
                  </a:lnTo>
                  <a:lnTo>
                    <a:pt x="1867" y="435"/>
                  </a:lnTo>
                  <a:lnTo>
                    <a:pt x="1869" y="430"/>
                  </a:lnTo>
                  <a:lnTo>
                    <a:pt x="1870" y="427"/>
                  </a:lnTo>
                  <a:lnTo>
                    <a:pt x="1872" y="426"/>
                  </a:lnTo>
                  <a:lnTo>
                    <a:pt x="1874" y="424"/>
                  </a:lnTo>
                  <a:lnTo>
                    <a:pt x="1877" y="423"/>
                  </a:lnTo>
                  <a:lnTo>
                    <a:pt x="1882" y="426"/>
                  </a:lnTo>
                  <a:lnTo>
                    <a:pt x="1888" y="430"/>
                  </a:lnTo>
                  <a:lnTo>
                    <a:pt x="1893" y="436"/>
                  </a:lnTo>
                  <a:lnTo>
                    <a:pt x="1897" y="443"/>
                  </a:lnTo>
                  <a:lnTo>
                    <a:pt x="1902" y="449"/>
                  </a:lnTo>
                  <a:lnTo>
                    <a:pt x="1906" y="454"/>
                  </a:lnTo>
                  <a:lnTo>
                    <a:pt x="1907" y="455"/>
                  </a:lnTo>
                  <a:lnTo>
                    <a:pt x="1909" y="455"/>
                  </a:lnTo>
                  <a:lnTo>
                    <a:pt x="1912" y="455"/>
                  </a:lnTo>
                  <a:lnTo>
                    <a:pt x="1914" y="454"/>
                  </a:lnTo>
                  <a:lnTo>
                    <a:pt x="1925" y="447"/>
                  </a:lnTo>
                  <a:lnTo>
                    <a:pt x="1931" y="443"/>
                  </a:lnTo>
                  <a:lnTo>
                    <a:pt x="1933" y="445"/>
                  </a:lnTo>
                  <a:lnTo>
                    <a:pt x="1934" y="448"/>
                  </a:lnTo>
                  <a:lnTo>
                    <a:pt x="1935" y="454"/>
                  </a:lnTo>
                  <a:lnTo>
                    <a:pt x="1935" y="462"/>
                  </a:lnTo>
                  <a:lnTo>
                    <a:pt x="1935" y="471"/>
                  </a:lnTo>
                  <a:lnTo>
                    <a:pt x="1938" y="478"/>
                  </a:lnTo>
                  <a:lnTo>
                    <a:pt x="1940" y="481"/>
                  </a:lnTo>
                  <a:lnTo>
                    <a:pt x="1943" y="484"/>
                  </a:lnTo>
                  <a:lnTo>
                    <a:pt x="1945" y="486"/>
                  </a:lnTo>
                  <a:lnTo>
                    <a:pt x="1949" y="487"/>
                  </a:lnTo>
                  <a:lnTo>
                    <a:pt x="1956" y="492"/>
                  </a:lnTo>
                  <a:lnTo>
                    <a:pt x="1964" y="499"/>
                  </a:lnTo>
                  <a:lnTo>
                    <a:pt x="1972" y="508"/>
                  </a:lnTo>
                  <a:lnTo>
                    <a:pt x="1977" y="515"/>
                  </a:lnTo>
                  <a:lnTo>
                    <a:pt x="1981" y="521"/>
                  </a:lnTo>
                  <a:lnTo>
                    <a:pt x="1984" y="527"/>
                  </a:lnTo>
                  <a:lnTo>
                    <a:pt x="1987" y="529"/>
                  </a:lnTo>
                  <a:lnTo>
                    <a:pt x="1989" y="530"/>
                  </a:lnTo>
                  <a:lnTo>
                    <a:pt x="1993" y="531"/>
                  </a:lnTo>
                  <a:lnTo>
                    <a:pt x="1996" y="531"/>
                  </a:lnTo>
                  <a:lnTo>
                    <a:pt x="2001" y="531"/>
                  </a:lnTo>
                  <a:lnTo>
                    <a:pt x="2004" y="533"/>
                  </a:lnTo>
                  <a:lnTo>
                    <a:pt x="2008" y="535"/>
                  </a:lnTo>
                  <a:lnTo>
                    <a:pt x="2010" y="537"/>
                  </a:lnTo>
                  <a:lnTo>
                    <a:pt x="2013" y="541"/>
                  </a:lnTo>
                  <a:lnTo>
                    <a:pt x="2015" y="544"/>
                  </a:lnTo>
                  <a:lnTo>
                    <a:pt x="2015" y="548"/>
                  </a:lnTo>
                  <a:lnTo>
                    <a:pt x="2016" y="553"/>
                  </a:lnTo>
                  <a:lnTo>
                    <a:pt x="2016" y="565"/>
                  </a:lnTo>
                  <a:lnTo>
                    <a:pt x="2015" y="581"/>
                  </a:lnTo>
                  <a:lnTo>
                    <a:pt x="2013" y="598"/>
                  </a:lnTo>
                  <a:lnTo>
                    <a:pt x="2010" y="612"/>
                  </a:lnTo>
                  <a:lnTo>
                    <a:pt x="2007" y="623"/>
                  </a:lnTo>
                  <a:lnTo>
                    <a:pt x="2006" y="635"/>
                  </a:lnTo>
                  <a:lnTo>
                    <a:pt x="2006" y="641"/>
                  </a:lnTo>
                  <a:lnTo>
                    <a:pt x="2007" y="645"/>
                  </a:lnTo>
                  <a:lnTo>
                    <a:pt x="2008" y="650"/>
                  </a:lnTo>
                  <a:lnTo>
                    <a:pt x="2010" y="654"/>
                  </a:lnTo>
                  <a:lnTo>
                    <a:pt x="2019" y="660"/>
                  </a:lnTo>
                  <a:lnTo>
                    <a:pt x="2027" y="664"/>
                  </a:lnTo>
                  <a:lnTo>
                    <a:pt x="2037" y="668"/>
                  </a:lnTo>
                  <a:lnTo>
                    <a:pt x="2045" y="673"/>
                  </a:lnTo>
                  <a:lnTo>
                    <a:pt x="2047" y="675"/>
                  </a:lnTo>
                  <a:lnTo>
                    <a:pt x="2050" y="678"/>
                  </a:lnTo>
                  <a:lnTo>
                    <a:pt x="2050" y="681"/>
                  </a:lnTo>
                  <a:lnTo>
                    <a:pt x="2050" y="683"/>
                  </a:lnTo>
                  <a:lnTo>
                    <a:pt x="2048" y="687"/>
                  </a:lnTo>
                  <a:lnTo>
                    <a:pt x="2046" y="689"/>
                  </a:lnTo>
                  <a:lnTo>
                    <a:pt x="2044" y="692"/>
                  </a:lnTo>
                  <a:lnTo>
                    <a:pt x="2040" y="693"/>
                  </a:lnTo>
                  <a:lnTo>
                    <a:pt x="2038" y="694"/>
                  </a:lnTo>
                  <a:lnTo>
                    <a:pt x="2037" y="697"/>
                  </a:lnTo>
                  <a:lnTo>
                    <a:pt x="2035" y="699"/>
                  </a:lnTo>
                  <a:lnTo>
                    <a:pt x="2034" y="701"/>
                  </a:lnTo>
                  <a:lnTo>
                    <a:pt x="2035" y="704"/>
                  </a:lnTo>
                  <a:lnTo>
                    <a:pt x="2037" y="707"/>
                  </a:lnTo>
                  <a:lnTo>
                    <a:pt x="2038" y="708"/>
                  </a:lnTo>
                  <a:lnTo>
                    <a:pt x="2041" y="711"/>
                  </a:lnTo>
                  <a:lnTo>
                    <a:pt x="2048" y="713"/>
                  </a:lnTo>
                  <a:lnTo>
                    <a:pt x="2056" y="717"/>
                  </a:lnTo>
                  <a:lnTo>
                    <a:pt x="2059" y="719"/>
                  </a:lnTo>
                  <a:lnTo>
                    <a:pt x="2063" y="723"/>
                  </a:lnTo>
                  <a:lnTo>
                    <a:pt x="2065" y="725"/>
                  </a:lnTo>
                  <a:lnTo>
                    <a:pt x="2066" y="729"/>
                  </a:lnTo>
                  <a:lnTo>
                    <a:pt x="2067" y="736"/>
                  </a:lnTo>
                  <a:lnTo>
                    <a:pt x="2066" y="743"/>
                  </a:lnTo>
                  <a:lnTo>
                    <a:pt x="2063" y="750"/>
                  </a:lnTo>
                  <a:lnTo>
                    <a:pt x="2056" y="760"/>
                  </a:lnTo>
                  <a:lnTo>
                    <a:pt x="2046" y="770"/>
                  </a:lnTo>
                  <a:lnTo>
                    <a:pt x="2034" y="781"/>
                  </a:lnTo>
                  <a:lnTo>
                    <a:pt x="2022" y="793"/>
                  </a:lnTo>
                  <a:lnTo>
                    <a:pt x="2014" y="805"/>
                  </a:lnTo>
                  <a:lnTo>
                    <a:pt x="2009" y="808"/>
                  </a:lnTo>
                  <a:lnTo>
                    <a:pt x="2006" y="812"/>
                  </a:lnTo>
                  <a:lnTo>
                    <a:pt x="2002" y="815"/>
                  </a:lnTo>
                  <a:lnTo>
                    <a:pt x="1997" y="818"/>
                  </a:lnTo>
                  <a:lnTo>
                    <a:pt x="1989" y="820"/>
                  </a:lnTo>
                  <a:lnTo>
                    <a:pt x="1979" y="821"/>
                  </a:lnTo>
                  <a:lnTo>
                    <a:pt x="1975" y="821"/>
                  </a:lnTo>
                  <a:lnTo>
                    <a:pt x="1972" y="823"/>
                  </a:lnTo>
                  <a:lnTo>
                    <a:pt x="1970" y="825"/>
                  </a:lnTo>
                  <a:lnTo>
                    <a:pt x="1970" y="828"/>
                  </a:lnTo>
                  <a:lnTo>
                    <a:pt x="1971" y="834"/>
                  </a:lnTo>
                  <a:lnTo>
                    <a:pt x="1975" y="842"/>
                  </a:lnTo>
                  <a:lnTo>
                    <a:pt x="1979" y="849"/>
                  </a:lnTo>
                  <a:lnTo>
                    <a:pt x="1984" y="858"/>
                  </a:lnTo>
                  <a:lnTo>
                    <a:pt x="1987" y="863"/>
                  </a:lnTo>
                  <a:lnTo>
                    <a:pt x="1988" y="868"/>
                  </a:lnTo>
                  <a:lnTo>
                    <a:pt x="1989" y="871"/>
                  </a:lnTo>
                  <a:lnTo>
                    <a:pt x="1989" y="875"/>
                  </a:lnTo>
                  <a:lnTo>
                    <a:pt x="1987" y="877"/>
                  </a:lnTo>
                  <a:lnTo>
                    <a:pt x="1983" y="880"/>
                  </a:lnTo>
                  <a:lnTo>
                    <a:pt x="1979" y="883"/>
                  </a:lnTo>
                  <a:lnTo>
                    <a:pt x="1975" y="886"/>
                  </a:lnTo>
                  <a:lnTo>
                    <a:pt x="1962" y="890"/>
                  </a:lnTo>
                  <a:lnTo>
                    <a:pt x="1947" y="894"/>
                  </a:lnTo>
                  <a:lnTo>
                    <a:pt x="1933" y="897"/>
                  </a:lnTo>
                  <a:lnTo>
                    <a:pt x="1919" y="902"/>
                  </a:lnTo>
                  <a:lnTo>
                    <a:pt x="1906" y="906"/>
                  </a:lnTo>
                  <a:lnTo>
                    <a:pt x="1893" y="912"/>
                  </a:lnTo>
                  <a:lnTo>
                    <a:pt x="1887" y="916"/>
                  </a:lnTo>
                  <a:lnTo>
                    <a:pt x="1882" y="920"/>
                  </a:lnTo>
                  <a:lnTo>
                    <a:pt x="1878" y="925"/>
                  </a:lnTo>
                  <a:lnTo>
                    <a:pt x="1876" y="929"/>
                  </a:lnTo>
                  <a:lnTo>
                    <a:pt x="1875" y="935"/>
                  </a:lnTo>
                  <a:lnTo>
                    <a:pt x="1874" y="943"/>
                  </a:lnTo>
                  <a:lnTo>
                    <a:pt x="1872" y="950"/>
                  </a:lnTo>
                  <a:lnTo>
                    <a:pt x="1874" y="957"/>
                  </a:lnTo>
                  <a:lnTo>
                    <a:pt x="1874" y="973"/>
                  </a:lnTo>
                  <a:lnTo>
                    <a:pt x="1874" y="992"/>
                  </a:lnTo>
                  <a:lnTo>
                    <a:pt x="1874" y="1001"/>
                  </a:lnTo>
                  <a:lnTo>
                    <a:pt x="1871" y="1008"/>
                  </a:lnTo>
                  <a:lnTo>
                    <a:pt x="1869" y="1015"/>
                  </a:lnTo>
                  <a:lnTo>
                    <a:pt x="1865" y="1019"/>
                  </a:lnTo>
                  <a:lnTo>
                    <a:pt x="1853" y="1029"/>
                  </a:lnTo>
                  <a:lnTo>
                    <a:pt x="1840" y="1044"/>
                  </a:lnTo>
                  <a:lnTo>
                    <a:pt x="1834" y="1052"/>
                  </a:lnTo>
                  <a:lnTo>
                    <a:pt x="1829" y="1060"/>
                  </a:lnTo>
                  <a:lnTo>
                    <a:pt x="1824" y="1070"/>
                  </a:lnTo>
                  <a:lnTo>
                    <a:pt x="1820" y="1078"/>
                  </a:lnTo>
                  <a:lnTo>
                    <a:pt x="1818" y="1085"/>
                  </a:lnTo>
                  <a:lnTo>
                    <a:pt x="1818" y="1091"/>
                  </a:lnTo>
                  <a:lnTo>
                    <a:pt x="1817" y="1097"/>
                  </a:lnTo>
                  <a:lnTo>
                    <a:pt x="1818" y="1102"/>
                  </a:lnTo>
                  <a:lnTo>
                    <a:pt x="1819" y="1105"/>
                  </a:lnTo>
                  <a:lnTo>
                    <a:pt x="1821" y="1108"/>
                  </a:lnTo>
                  <a:lnTo>
                    <a:pt x="1824" y="1110"/>
                  </a:lnTo>
                  <a:lnTo>
                    <a:pt x="1826" y="1110"/>
                  </a:lnTo>
                  <a:lnTo>
                    <a:pt x="1831" y="1111"/>
                  </a:lnTo>
                  <a:lnTo>
                    <a:pt x="1833" y="1113"/>
                  </a:lnTo>
                  <a:lnTo>
                    <a:pt x="1834" y="1114"/>
                  </a:lnTo>
                  <a:lnTo>
                    <a:pt x="1836" y="1116"/>
                  </a:lnTo>
                  <a:lnTo>
                    <a:pt x="1834" y="1117"/>
                  </a:lnTo>
                  <a:lnTo>
                    <a:pt x="1833" y="1120"/>
                  </a:lnTo>
                  <a:lnTo>
                    <a:pt x="1829" y="1127"/>
                  </a:lnTo>
                  <a:lnTo>
                    <a:pt x="1826" y="1136"/>
                  </a:lnTo>
                  <a:lnTo>
                    <a:pt x="1826" y="1141"/>
                  </a:lnTo>
                  <a:lnTo>
                    <a:pt x="1827" y="1145"/>
                  </a:lnTo>
                  <a:lnTo>
                    <a:pt x="1831" y="1147"/>
                  </a:lnTo>
                  <a:lnTo>
                    <a:pt x="1837" y="1147"/>
                  </a:lnTo>
                  <a:lnTo>
                    <a:pt x="1840" y="1148"/>
                  </a:lnTo>
                  <a:lnTo>
                    <a:pt x="1844" y="1149"/>
                  </a:lnTo>
                  <a:lnTo>
                    <a:pt x="1845" y="1153"/>
                  </a:lnTo>
                  <a:lnTo>
                    <a:pt x="1846" y="1157"/>
                  </a:lnTo>
                  <a:lnTo>
                    <a:pt x="1848" y="1160"/>
                  </a:lnTo>
                  <a:lnTo>
                    <a:pt x="1846" y="1164"/>
                  </a:lnTo>
                  <a:lnTo>
                    <a:pt x="1845" y="1167"/>
                  </a:lnTo>
                  <a:lnTo>
                    <a:pt x="1843" y="1171"/>
                  </a:lnTo>
                  <a:lnTo>
                    <a:pt x="1839" y="1174"/>
                  </a:lnTo>
                  <a:lnTo>
                    <a:pt x="1838" y="1177"/>
                  </a:lnTo>
                  <a:lnTo>
                    <a:pt x="1838" y="1179"/>
                  </a:lnTo>
                  <a:lnTo>
                    <a:pt x="1840" y="1181"/>
                  </a:lnTo>
                  <a:lnTo>
                    <a:pt x="1849" y="1187"/>
                  </a:lnTo>
                  <a:lnTo>
                    <a:pt x="1858" y="1191"/>
                  </a:lnTo>
                  <a:lnTo>
                    <a:pt x="1863" y="1192"/>
                  </a:lnTo>
                  <a:lnTo>
                    <a:pt x="1868" y="1192"/>
                  </a:lnTo>
                  <a:lnTo>
                    <a:pt x="1872" y="1191"/>
                  </a:lnTo>
                  <a:lnTo>
                    <a:pt x="1877" y="1190"/>
                  </a:lnTo>
                  <a:lnTo>
                    <a:pt x="1887" y="1186"/>
                  </a:lnTo>
                  <a:lnTo>
                    <a:pt x="1896" y="1181"/>
                  </a:lnTo>
                  <a:lnTo>
                    <a:pt x="1907" y="1177"/>
                  </a:lnTo>
                  <a:lnTo>
                    <a:pt x="1916" y="1172"/>
                  </a:lnTo>
                  <a:lnTo>
                    <a:pt x="1920" y="1171"/>
                  </a:lnTo>
                  <a:lnTo>
                    <a:pt x="1924" y="1170"/>
                  </a:lnTo>
                  <a:lnTo>
                    <a:pt x="1926" y="1170"/>
                  </a:lnTo>
                  <a:lnTo>
                    <a:pt x="1928" y="1171"/>
                  </a:lnTo>
                  <a:lnTo>
                    <a:pt x="1930" y="1173"/>
                  </a:lnTo>
                  <a:lnTo>
                    <a:pt x="1931" y="1176"/>
                  </a:lnTo>
                  <a:lnTo>
                    <a:pt x="1931" y="1179"/>
                  </a:lnTo>
                  <a:lnTo>
                    <a:pt x="1931" y="1184"/>
                  </a:lnTo>
                  <a:lnTo>
                    <a:pt x="1930" y="1195"/>
                  </a:lnTo>
                  <a:lnTo>
                    <a:pt x="1930" y="1206"/>
                  </a:lnTo>
                  <a:lnTo>
                    <a:pt x="1930" y="1218"/>
                  </a:lnTo>
                  <a:lnTo>
                    <a:pt x="1928" y="1228"/>
                  </a:lnTo>
                  <a:lnTo>
                    <a:pt x="1925" y="1237"/>
                  </a:lnTo>
                  <a:lnTo>
                    <a:pt x="1919" y="1249"/>
                  </a:lnTo>
                  <a:lnTo>
                    <a:pt x="1911" y="1262"/>
                  </a:lnTo>
                  <a:lnTo>
                    <a:pt x="1906" y="1274"/>
                  </a:lnTo>
                  <a:lnTo>
                    <a:pt x="1905" y="1281"/>
                  </a:lnTo>
                  <a:lnTo>
                    <a:pt x="1906" y="1287"/>
                  </a:lnTo>
                  <a:lnTo>
                    <a:pt x="1908" y="1292"/>
                  </a:lnTo>
                  <a:lnTo>
                    <a:pt x="1911" y="1298"/>
                  </a:lnTo>
                  <a:lnTo>
                    <a:pt x="1920" y="1309"/>
                  </a:lnTo>
                  <a:lnTo>
                    <a:pt x="1928" y="1318"/>
                  </a:lnTo>
                  <a:lnTo>
                    <a:pt x="1940" y="1329"/>
                  </a:lnTo>
                  <a:lnTo>
                    <a:pt x="1955" y="1343"/>
                  </a:lnTo>
                  <a:lnTo>
                    <a:pt x="1960" y="1349"/>
                  </a:lnTo>
                  <a:lnTo>
                    <a:pt x="1966" y="1356"/>
                  </a:lnTo>
                  <a:lnTo>
                    <a:pt x="1969" y="1361"/>
                  </a:lnTo>
                  <a:lnTo>
                    <a:pt x="1970" y="1365"/>
                  </a:lnTo>
                  <a:lnTo>
                    <a:pt x="1965" y="1370"/>
                  </a:lnTo>
                  <a:lnTo>
                    <a:pt x="1959" y="1381"/>
                  </a:lnTo>
                  <a:lnTo>
                    <a:pt x="1951" y="1394"/>
                  </a:lnTo>
                  <a:lnTo>
                    <a:pt x="1940" y="1411"/>
                  </a:lnTo>
                  <a:lnTo>
                    <a:pt x="1937" y="1419"/>
                  </a:lnTo>
                  <a:lnTo>
                    <a:pt x="1933" y="1430"/>
                  </a:lnTo>
                  <a:lnTo>
                    <a:pt x="1932" y="1439"/>
                  </a:lnTo>
                  <a:lnTo>
                    <a:pt x="1932" y="1449"/>
                  </a:lnTo>
                  <a:lnTo>
                    <a:pt x="1932" y="1458"/>
                  </a:lnTo>
                  <a:lnTo>
                    <a:pt x="1934" y="1468"/>
                  </a:lnTo>
                  <a:lnTo>
                    <a:pt x="1935" y="1475"/>
                  </a:lnTo>
                  <a:lnTo>
                    <a:pt x="1938" y="1482"/>
                  </a:lnTo>
                  <a:lnTo>
                    <a:pt x="1941" y="1488"/>
                  </a:lnTo>
                  <a:lnTo>
                    <a:pt x="1946" y="1493"/>
                  </a:lnTo>
                  <a:lnTo>
                    <a:pt x="1952" y="1496"/>
                  </a:lnTo>
                  <a:lnTo>
                    <a:pt x="1959" y="1500"/>
                  </a:lnTo>
                  <a:lnTo>
                    <a:pt x="1976" y="1505"/>
                  </a:lnTo>
                  <a:lnTo>
                    <a:pt x="1995" y="1507"/>
                  </a:lnTo>
                  <a:lnTo>
                    <a:pt x="2004" y="1508"/>
                  </a:lnTo>
                  <a:lnTo>
                    <a:pt x="2012" y="1511"/>
                  </a:lnTo>
                  <a:lnTo>
                    <a:pt x="2019" y="1514"/>
                  </a:lnTo>
                  <a:lnTo>
                    <a:pt x="2025" y="1518"/>
                  </a:lnTo>
                  <a:lnTo>
                    <a:pt x="2029" y="1521"/>
                  </a:lnTo>
                  <a:lnTo>
                    <a:pt x="2033" y="1525"/>
                  </a:lnTo>
                  <a:lnTo>
                    <a:pt x="2037" y="1530"/>
                  </a:lnTo>
                  <a:lnTo>
                    <a:pt x="2038" y="1534"/>
                  </a:lnTo>
                  <a:lnTo>
                    <a:pt x="2039" y="1546"/>
                  </a:lnTo>
                  <a:lnTo>
                    <a:pt x="2038" y="1562"/>
                  </a:lnTo>
                  <a:lnTo>
                    <a:pt x="2037" y="1570"/>
                  </a:lnTo>
                  <a:lnTo>
                    <a:pt x="2035" y="1577"/>
                  </a:lnTo>
                  <a:lnTo>
                    <a:pt x="2032" y="1583"/>
                  </a:lnTo>
                  <a:lnTo>
                    <a:pt x="2029" y="1589"/>
                  </a:lnTo>
                  <a:lnTo>
                    <a:pt x="2025" y="1594"/>
                  </a:lnTo>
                  <a:lnTo>
                    <a:pt x="2022" y="1597"/>
                  </a:lnTo>
                  <a:lnTo>
                    <a:pt x="2021" y="1602"/>
                  </a:lnTo>
                  <a:lnTo>
                    <a:pt x="2020" y="1607"/>
                  </a:lnTo>
                  <a:lnTo>
                    <a:pt x="2019" y="1616"/>
                  </a:lnTo>
                  <a:lnTo>
                    <a:pt x="2021" y="1626"/>
                  </a:lnTo>
                  <a:lnTo>
                    <a:pt x="2022" y="1631"/>
                  </a:lnTo>
                  <a:lnTo>
                    <a:pt x="2022" y="1636"/>
                  </a:lnTo>
                  <a:lnTo>
                    <a:pt x="2021" y="1640"/>
                  </a:lnTo>
                  <a:lnTo>
                    <a:pt x="2020" y="1645"/>
                  </a:lnTo>
                  <a:lnTo>
                    <a:pt x="2014" y="1653"/>
                  </a:lnTo>
                  <a:lnTo>
                    <a:pt x="2004" y="1663"/>
                  </a:lnTo>
                  <a:lnTo>
                    <a:pt x="2000" y="1669"/>
                  </a:lnTo>
                  <a:lnTo>
                    <a:pt x="1997" y="1674"/>
                  </a:lnTo>
                  <a:lnTo>
                    <a:pt x="1996" y="1679"/>
                  </a:lnTo>
                  <a:lnTo>
                    <a:pt x="1996" y="1684"/>
                  </a:lnTo>
                  <a:lnTo>
                    <a:pt x="1998" y="1688"/>
                  </a:lnTo>
                  <a:lnTo>
                    <a:pt x="2002" y="1691"/>
                  </a:lnTo>
                  <a:lnTo>
                    <a:pt x="2007" y="1694"/>
                  </a:lnTo>
                  <a:lnTo>
                    <a:pt x="2014" y="1694"/>
                  </a:lnTo>
                  <a:lnTo>
                    <a:pt x="2027" y="1691"/>
                  </a:lnTo>
                  <a:lnTo>
                    <a:pt x="2039" y="1687"/>
                  </a:lnTo>
                  <a:lnTo>
                    <a:pt x="2051" y="1682"/>
                  </a:lnTo>
                  <a:lnTo>
                    <a:pt x="2065" y="1677"/>
                  </a:lnTo>
                  <a:lnTo>
                    <a:pt x="2072" y="1676"/>
                  </a:lnTo>
                  <a:lnTo>
                    <a:pt x="2078" y="1676"/>
                  </a:lnTo>
                  <a:lnTo>
                    <a:pt x="2083" y="1677"/>
                  </a:lnTo>
                  <a:lnTo>
                    <a:pt x="2088" y="1678"/>
                  </a:lnTo>
                  <a:lnTo>
                    <a:pt x="2090" y="1682"/>
                  </a:lnTo>
                  <a:lnTo>
                    <a:pt x="2092" y="1685"/>
                  </a:lnTo>
                  <a:lnTo>
                    <a:pt x="2092" y="1690"/>
                  </a:lnTo>
                  <a:lnTo>
                    <a:pt x="2091" y="1696"/>
                  </a:lnTo>
                  <a:lnTo>
                    <a:pt x="2088" y="1702"/>
                  </a:lnTo>
                  <a:lnTo>
                    <a:pt x="2082" y="1707"/>
                  </a:lnTo>
                  <a:lnTo>
                    <a:pt x="2073" y="1713"/>
                  </a:lnTo>
                  <a:lnTo>
                    <a:pt x="2064" y="1719"/>
                  </a:lnTo>
                  <a:lnTo>
                    <a:pt x="2045" y="1731"/>
                  </a:lnTo>
                  <a:lnTo>
                    <a:pt x="2029" y="1741"/>
                  </a:lnTo>
                  <a:lnTo>
                    <a:pt x="2026" y="1747"/>
                  </a:lnTo>
                  <a:lnTo>
                    <a:pt x="2022" y="1754"/>
                  </a:lnTo>
                  <a:lnTo>
                    <a:pt x="2019" y="1763"/>
                  </a:lnTo>
                  <a:lnTo>
                    <a:pt x="2018" y="1771"/>
                  </a:lnTo>
                  <a:lnTo>
                    <a:pt x="2014" y="1792"/>
                  </a:lnTo>
                  <a:lnTo>
                    <a:pt x="2012" y="1815"/>
                  </a:lnTo>
                  <a:lnTo>
                    <a:pt x="2009" y="1827"/>
                  </a:lnTo>
                  <a:lnTo>
                    <a:pt x="2006" y="1836"/>
                  </a:lnTo>
                  <a:lnTo>
                    <a:pt x="2000" y="1845"/>
                  </a:lnTo>
                  <a:lnTo>
                    <a:pt x="1995" y="1853"/>
                  </a:lnTo>
                  <a:lnTo>
                    <a:pt x="1989" y="1861"/>
                  </a:lnTo>
                  <a:lnTo>
                    <a:pt x="1985" y="1870"/>
                  </a:lnTo>
                  <a:lnTo>
                    <a:pt x="1983" y="1873"/>
                  </a:lnTo>
                  <a:lnTo>
                    <a:pt x="1982" y="1878"/>
                  </a:lnTo>
                  <a:lnTo>
                    <a:pt x="1982" y="1883"/>
                  </a:lnTo>
                  <a:lnTo>
                    <a:pt x="1982" y="1889"/>
                  </a:lnTo>
                  <a:lnTo>
                    <a:pt x="1983" y="1898"/>
                  </a:lnTo>
                  <a:lnTo>
                    <a:pt x="1987" y="1907"/>
                  </a:lnTo>
                  <a:lnTo>
                    <a:pt x="1989" y="1912"/>
                  </a:lnTo>
                  <a:lnTo>
                    <a:pt x="1994" y="1918"/>
                  </a:lnTo>
                  <a:lnTo>
                    <a:pt x="1997" y="1923"/>
                  </a:lnTo>
                  <a:lnTo>
                    <a:pt x="2001" y="1928"/>
                  </a:lnTo>
                  <a:lnTo>
                    <a:pt x="2004" y="1934"/>
                  </a:lnTo>
                  <a:lnTo>
                    <a:pt x="2007" y="1940"/>
                  </a:lnTo>
                  <a:lnTo>
                    <a:pt x="2008" y="1955"/>
                  </a:lnTo>
                  <a:lnTo>
                    <a:pt x="2008" y="1968"/>
                  </a:lnTo>
                  <a:lnTo>
                    <a:pt x="2006" y="1980"/>
                  </a:lnTo>
                  <a:lnTo>
                    <a:pt x="2003" y="1990"/>
                  </a:lnTo>
                  <a:lnTo>
                    <a:pt x="2002" y="1996"/>
                  </a:lnTo>
                  <a:lnTo>
                    <a:pt x="2002" y="1999"/>
                  </a:lnTo>
                  <a:lnTo>
                    <a:pt x="2000" y="2002"/>
                  </a:lnTo>
                  <a:lnTo>
                    <a:pt x="1994" y="20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江苏">
              <a:extLst>
                <a:ext uri="{FF2B5EF4-FFF2-40B4-BE49-F238E27FC236}">
                  <a16:creationId xmlns:a16="http://schemas.microsoft.com/office/drawing/2014/main" id="{03D72E23-2F6B-4359-B661-8184CB4E284F}"/>
                </a:ext>
              </a:extLst>
            </p:cNvPr>
            <p:cNvSpPr/>
            <p:nvPr/>
          </p:nvSpPr>
          <p:spPr bwMode="auto">
            <a:xfrm>
              <a:off x="5744281" y="3588286"/>
              <a:ext cx="763011" cy="670923"/>
            </a:xfrm>
            <a:custGeom>
              <a:avLst/>
              <a:gdLst>
                <a:gd name="T0" fmla="*/ 1699 w 2079"/>
                <a:gd name="T1" fmla="*/ 1399 h 1843"/>
                <a:gd name="T2" fmla="*/ 1653 w 2079"/>
                <a:gd name="T3" fmla="*/ 1318 h 1843"/>
                <a:gd name="T4" fmla="*/ 1534 w 2079"/>
                <a:gd name="T5" fmla="*/ 1336 h 1843"/>
                <a:gd name="T6" fmla="*/ 1579 w 2079"/>
                <a:gd name="T7" fmla="*/ 1274 h 1843"/>
                <a:gd name="T8" fmla="*/ 1695 w 2079"/>
                <a:gd name="T9" fmla="*/ 1372 h 1843"/>
                <a:gd name="T10" fmla="*/ 1837 w 2079"/>
                <a:gd name="T11" fmla="*/ 1343 h 1843"/>
                <a:gd name="T12" fmla="*/ 2066 w 2079"/>
                <a:gd name="T13" fmla="*/ 1401 h 1843"/>
                <a:gd name="T14" fmla="*/ 2026 w 2079"/>
                <a:gd name="T15" fmla="*/ 1268 h 1843"/>
                <a:gd name="T16" fmla="*/ 1882 w 2079"/>
                <a:gd name="T17" fmla="*/ 1198 h 1843"/>
                <a:gd name="T18" fmla="*/ 1830 w 2079"/>
                <a:gd name="T19" fmla="*/ 1091 h 1843"/>
                <a:gd name="T20" fmla="*/ 1665 w 2079"/>
                <a:gd name="T21" fmla="*/ 975 h 1843"/>
                <a:gd name="T22" fmla="*/ 1666 w 2079"/>
                <a:gd name="T23" fmla="*/ 898 h 1843"/>
                <a:gd name="T24" fmla="*/ 1588 w 2079"/>
                <a:gd name="T25" fmla="*/ 769 h 1843"/>
                <a:gd name="T26" fmla="*/ 1502 w 2079"/>
                <a:gd name="T27" fmla="*/ 581 h 1843"/>
                <a:gd name="T28" fmla="*/ 1443 w 2079"/>
                <a:gd name="T29" fmla="*/ 452 h 1843"/>
                <a:gd name="T30" fmla="*/ 1291 w 2079"/>
                <a:gd name="T31" fmla="*/ 273 h 1843"/>
                <a:gd name="T32" fmla="*/ 1201 w 2079"/>
                <a:gd name="T33" fmla="*/ 247 h 1843"/>
                <a:gd name="T34" fmla="*/ 1119 w 2079"/>
                <a:gd name="T35" fmla="*/ 259 h 1843"/>
                <a:gd name="T36" fmla="*/ 1070 w 2079"/>
                <a:gd name="T37" fmla="*/ 147 h 1843"/>
                <a:gd name="T38" fmla="*/ 987 w 2079"/>
                <a:gd name="T39" fmla="*/ 53 h 1843"/>
                <a:gd name="T40" fmla="*/ 897 w 2079"/>
                <a:gd name="T41" fmla="*/ 34 h 1843"/>
                <a:gd name="T42" fmla="*/ 834 w 2079"/>
                <a:gd name="T43" fmla="*/ 187 h 1843"/>
                <a:gd name="T44" fmla="*/ 728 w 2079"/>
                <a:gd name="T45" fmla="*/ 260 h 1843"/>
                <a:gd name="T46" fmla="*/ 653 w 2079"/>
                <a:gd name="T47" fmla="*/ 344 h 1843"/>
                <a:gd name="T48" fmla="*/ 567 w 2079"/>
                <a:gd name="T49" fmla="*/ 230 h 1843"/>
                <a:gd name="T50" fmla="*/ 478 w 2079"/>
                <a:gd name="T51" fmla="*/ 298 h 1843"/>
                <a:gd name="T52" fmla="*/ 331 w 2079"/>
                <a:gd name="T53" fmla="*/ 286 h 1843"/>
                <a:gd name="T54" fmla="*/ 237 w 2079"/>
                <a:gd name="T55" fmla="*/ 205 h 1843"/>
                <a:gd name="T56" fmla="*/ 68 w 2079"/>
                <a:gd name="T57" fmla="*/ 14 h 1843"/>
                <a:gd name="T58" fmla="*/ 94 w 2079"/>
                <a:gd name="T59" fmla="*/ 146 h 1843"/>
                <a:gd name="T60" fmla="*/ 1 w 2079"/>
                <a:gd name="T61" fmla="*/ 283 h 1843"/>
                <a:gd name="T62" fmla="*/ 152 w 2079"/>
                <a:gd name="T63" fmla="*/ 365 h 1843"/>
                <a:gd name="T64" fmla="*/ 240 w 2079"/>
                <a:gd name="T65" fmla="*/ 449 h 1843"/>
                <a:gd name="T66" fmla="*/ 371 w 2079"/>
                <a:gd name="T67" fmla="*/ 513 h 1843"/>
                <a:gd name="T68" fmla="*/ 439 w 2079"/>
                <a:gd name="T69" fmla="*/ 540 h 1843"/>
                <a:gd name="T70" fmla="*/ 509 w 2079"/>
                <a:gd name="T71" fmla="*/ 582 h 1843"/>
                <a:gd name="T72" fmla="*/ 636 w 2079"/>
                <a:gd name="T73" fmla="*/ 631 h 1843"/>
                <a:gd name="T74" fmla="*/ 660 w 2079"/>
                <a:gd name="T75" fmla="*/ 739 h 1843"/>
                <a:gd name="T76" fmla="*/ 608 w 2079"/>
                <a:gd name="T77" fmla="*/ 835 h 1843"/>
                <a:gd name="T78" fmla="*/ 672 w 2079"/>
                <a:gd name="T79" fmla="*/ 868 h 1843"/>
                <a:gd name="T80" fmla="*/ 730 w 2079"/>
                <a:gd name="T81" fmla="*/ 952 h 1843"/>
                <a:gd name="T82" fmla="*/ 790 w 2079"/>
                <a:gd name="T83" fmla="*/ 1061 h 1843"/>
                <a:gd name="T84" fmla="*/ 914 w 2079"/>
                <a:gd name="T85" fmla="*/ 1006 h 1843"/>
                <a:gd name="T86" fmla="*/ 1002 w 2079"/>
                <a:gd name="T87" fmla="*/ 962 h 1843"/>
                <a:gd name="T88" fmla="*/ 1081 w 2079"/>
                <a:gd name="T89" fmla="*/ 1109 h 1843"/>
                <a:gd name="T90" fmla="*/ 963 w 2079"/>
                <a:gd name="T91" fmla="*/ 1107 h 1843"/>
                <a:gd name="T92" fmla="*/ 874 w 2079"/>
                <a:gd name="T93" fmla="*/ 1163 h 1843"/>
                <a:gd name="T94" fmla="*/ 891 w 2079"/>
                <a:gd name="T95" fmla="*/ 1280 h 1843"/>
                <a:gd name="T96" fmla="*/ 804 w 2079"/>
                <a:gd name="T97" fmla="*/ 1362 h 1843"/>
                <a:gd name="T98" fmla="*/ 861 w 2079"/>
                <a:gd name="T99" fmla="*/ 1470 h 1843"/>
                <a:gd name="T100" fmla="*/ 923 w 2079"/>
                <a:gd name="T101" fmla="*/ 1534 h 1843"/>
                <a:gd name="T102" fmla="*/ 977 w 2079"/>
                <a:gd name="T103" fmla="*/ 1528 h 1843"/>
                <a:gd name="T104" fmla="*/ 987 w 2079"/>
                <a:gd name="T105" fmla="*/ 1638 h 1843"/>
                <a:gd name="T106" fmla="*/ 1011 w 2079"/>
                <a:gd name="T107" fmla="*/ 1698 h 1843"/>
                <a:gd name="T108" fmla="*/ 1177 w 2079"/>
                <a:gd name="T109" fmla="*/ 1665 h 1843"/>
                <a:gd name="T110" fmla="*/ 1271 w 2079"/>
                <a:gd name="T111" fmla="*/ 1716 h 1843"/>
                <a:gd name="T112" fmla="*/ 1402 w 2079"/>
                <a:gd name="T113" fmla="*/ 1699 h 1843"/>
                <a:gd name="T114" fmla="*/ 1543 w 2079"/>
                <a:gd name="T115" fmla="*/ 1784 h 1843"/>
                <a:gd name="T116" fmla="*/ 1643 w 2079"/>
                <a:gd name="T117" fmla="*/ 1821 h 1843"/>
                <a:gd name="T118" fmla="*/ 1722 w 2079"/>
                <a:gd name="T119" fmla="*/ 1730 h 1843"/>
                <a:gd name="T120" fmla="*/ 1819 w 2079"/>
                <a:gd name="T121" fmla="*/ 1555 h 1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79" h="1843">
                  <a:moveTo>
                    <a:pt x="1868" y="1488"/>
                  </a:moveTo>
                  <a:lnTo>
                    <a:pt x="1867" y="1478"/>
                  </a:lnTo>
                  <a:lnTo>
                    <a:pt x="1864" y="1470"/>
                  </a:lnTo>
                  <a:lnTo>
                    <a:pt x="1861" y="1466"/>
                  </a:lnTo>
                  <a:lnTo>
                    <a:pt x="1857" y="1460"/>
                  </a:lnTo>
                  <a:lnTo>
                    <a:pt x="1850" y="1456"/>
                  </a:lnTo>
                  <a:lnTo>
                    <a:pt x="1842" y="1449"/>
                  </a:lnTo>
                  <a:lnTo>
                    <a:pt x="1823" y="1435"/>
                  </a:lnTo>
                  <a:lnTo>
                    <a:pt x="1802" y="1424"/>
                  </a:lnTo>
                  <a:lnTo>
                    <a:pt x="1785" y="1413"/>
                  </a:lnTo>
                  <a:lnTo>
                    <a:pt x="1772" y="1406"/>
                  </a:lnTo>
                  <a:lnTo>
                    <a:pt x="1760" y="1402"/>
                  </a:lnTo>
                  <a:lnTo>
                    <a:pt x="1749" y="1400"/>
                  </a:lnTo>
                  <a:lnTo>
                    <a:pt x="1743" y="1399"/>
                  </a:lnTo>
                  <a:lnTo>
                    <a:pt x="1737" y="1399"/>
                  </a:lnTo>
                  <a:lnTo>
                    <a:pt x="1731" y="1399"/>
                  </a:lnTo>
                  <a:lnTo>
                    <a:pt x="1725" y="1400"/>
                  </a:lnTo>
                  <a:lnTo>
                    <a:pt x="1714" y="1402"/>
                  </a:lnTo>
                  <a:lnTo>
                    <a:pt x="1706" y="1401"/>
                  </a:lnTo>
                  <a:lnTo>
                    <a:pt x="1699" y="1399"/>
                  </a:lnTo>
                  <a:lnTo>
                    <a:pt x="1693" y="1394"/>
                  </a:lnTo>
                  <a:lnTo>
                    <a:pt x="1686" y="1389"/>
                  </a:lnTo>
                  <a:lnTo>
                    <a:pt x="1679" y="1386"/>
                  </a:lnTo>
                  <a:lnTo>
                    <a:pt x="1672" y="1382"/>
                  </a:lnTo>
                  <a:lnTo>
                    <a:pt x="1666" y="1380"/>
                  </a:lnTo>
                  <a:lnTo>
                    <a:pt x="1663" y="1378"/>
                  </a:lnTo>
                  <a:lnTo>
                    <a:pt x="1662" y="1377"/>
                  </a:lnTo>
                  <a:lnTo>
                    <a:pt x="1662" y="1376"/>
                  </a:lnTo>
                  <a:lnTo>
                    <a:pt x="1662" y="1375"/>
                  </a:lnTo>
                  <a:lnTo>
                    <a:pt x="1666" y="1372"/>
                  </a:lnTo>
                  <a:lnTo>
                    <a:pt x="1673" y="1371"/>
                  </a:lnTo>
                  <a:lnTo>
                    <a:pt x="1676" y="1370"/>
                  </a:lnTo>
                  <a:lnTo>
                    <a:pt x="1680" y="1369"/>
                  </a:lnTo>
                  <a:lnTo>
                    <a:pt x="1681" y="1367"/>
                  </a:lnTo>
                  <a:lnTo>
                    <a:pt x="1681" y="1364"/>
                  </a:lnTo>
                  <a:lnTo>
                    <a:pt x="1680" y="1357"/>
                  </a:lnTo>
                  <a:lnTo>
                    <a:pt x="1675" y="1347"/>
                  </a:lnTo>
                  <a:lnTo>
                    <a:pt x="1667" y="1336"/>
                  </a:lnTo>
                  <a:lnTo>
                    <a:pt x="1657" y="1323"/>
                  </a:lnTo>
                  <a:lnTo>
                    <a:pt x="1653" y="1318"/>
                  </a:lnTo>
                  <a:lnTo>
                    <a:pt x="1647" y="1312"/>
                  </a:lnTo>
                  <a:lnTo>
                    <a:pt x="1642" y="1308"/>
                  </a:lnTo>
                  <a:lnTo>
                    <a:pt x="1636" y="1305"/>
                  </a:lnTo>
                  <a:lnTo>
                    <a:pt x="1630" y="1304"/>
                  </a:lnTo>
                  <a:lnTo>
                    <a:pt x="1622" y="1304"/>
                  </a:lnTo>
                  <a:lnTo>
                    <a:pt x="1612" y="1304"/>
                  </a:lnTo>
                  <a:lnTo>
                    <a:pt x="1602" y="1305"/>
                  </a:lnTo>
                  <a:lnTo>
                    <a:pt x="1580" y="1307"/>
                  </a:lnTo>
                  <a:lnTo>
                    <a:pt x="1566" y="1308"/>
                  </a:lnTo>
                  <a:lnTo>
                    <a:pt x="1556" y="1308"/>
                  </a:lnTo>
                  <a:lnTo>
                    <a:pt x="1549" y="1308"/>
                  </a:lnTo>
                  <a:lnTo>
                    <a:pt x="1547" y="1309"/>
                  </a:lnTo>
                  <a:lnTo>
                    <a:pt x="1544" y="1311"/>
                  </a:lnTo>
                  <a:lnTo>
                    <a:pt x="1543" y="1313"/>
                  </a:lnTo>
                  <a:lnTo>
                    <a:pt x="1543" y="1317"/>
                  </a:lnTo>
                  <a:lnTo>
                    <a:pt x="1543" y="1324"/>
                  </a:lnTo>
                  <a:lnTo>
                    <a:pt x="1541" y="1328"/>
                  </a:lnTo>
                  <a:lnTo>
                    <a:pt x="1540" y="1331"/>
                  </a:lnTo>
                  <a:lnTo>
                    <a:pt x="1537" y="1333"/>
                  </a:lnTo>
                  <a:lnTo>
                    <a:pt x="1534" y="1336"/>
                  </a:lnTo>
                  <a:lnTo>
                    <a:pt x="1530" y="1337"/>
                  </a:lnTo>
                  <a:lnTo>
                    <a:pt x="1523" y="1339"/>
                  </a:lnTo>
                  <a:lnTo>
                    <a:pt x="1514" y="1343"/>
                  </a:lnTo>
                  <a:lnTo>
                    <a:pt x="1509" y="1344"/>
                  </a:lnTo>
                  <a:lnTo>
                    <a:pt x="1504" y="1344"/>
                  </a:lnTo>
                  <a:lnTo>
                    <a:pt x="1498" y="1344"/>
                  </a:lnTo>
                  <a:lnTo>
                    <a:pt x="1493" y="1343"/>
                  </a:lnTo>
                  <a:lnTo>
                    <a:pt x="1493" y="1340"/>
                  </a:lnTo>
                  <a:lnTo>
                    <a:pt x="1493" y="1338"/>
                  </a:lnTo>
                  <a:lnTo>
                    <a:pt x="1495" y="1334"/>
                  </a:lnTo>
                  <a:lnTo>
                    <a:pt x="1497" y="1332"/>
                  </a:lnTo>
                  <a:lnTo>
                    <a:pt x="1502" y="1326"/>
                  </a:lnTo>
                  <a:lnTo>
                    <a:pt x="1508" y="1320"/>
                  </a:lnTo>
                  <a:lnTo>
                    <a:pt x="1519" y="1307"/>
                  </a:lnTo>
                  <a:lnTo>
                    <a:pt x="1533" y="1295"/>
                  </a:lnTo>
                  <a:lnTo>
                    <a:pt x="1547" y="1283"/>
                  </a:lnTo>
                  <a:lnTo>
                    <a:pt x="1559" y="1276"/>
                  </a:lnTo>
                  <a:lnTo>
                    <a:pt x="1565" y="1275"/>
                  </a:lnTo>
                  <a:lnTo>
                    <a:pt x="1572" y="1274"/>
                  </a:lnTo>
                  <a:lnTo>
                    <a:pt x="1579" y="1274"/>
                  </a:lnTo>
                  <a:lnTo>
                    <a:pt x="1588" y="1274"/>
                  </a:lnTo>
                  <a:lnTo>
                    <a:pt x="1598" y="1275"/>
                  </a:lnTo>
                  <a:lnTo>
                    <a:pt x="1606" y="1276"/>
                  </a:lnTo>
                  <a:lnTo>
                    <a:pt x="1616" y="1279"/>
                  </a:lnTo>
                  <a:lnTo>
                    <a:pt x="1624" y="1282"/>
                  </a:lnTo>
                  <a:lnTo>
                    <a:pt x="1640" y="1287"/>
                  </a:lnTo>
                  <a:lnTo>
                    <a:pt x="1656" y="1293"/>
                  </a:lnTo>
                  <a:lnTo>
                    <a:pt x="1670" y="1299"/>
                  </a:lnTo>
                  <a:lnTo>
                    <a:pt x="1682" y="1305"/>
                  </a:lnTo>
                  <a:lnTo>
                    <a:pt x="1691" y="1313"/>
                  </a:lnTo>
                  <a:lnTo>
                    <a:pt x="1698" y="1324"/>
                  </a:lnTo>
                  <a:lnTo>
                    <a:pt x="1701" y="1328"/>
                  </a:lnTo>
                  <a:lnTo>
                    <a:pt x="1704" y="1334"/>
                  </a:lnTo>
                  <a:lnTo>
                    <a:pt x="1704" y="1339"/>
                  </a:lnTo>
                  <a:lnTo>
                    <a:pt x="1704" y="1344"/>
                  </a:lnTo>
                  <a:lnTo>
                    <a:pt x="1700" y="1353"/>
                  </a:lnTo>
                  <a:lnTo>
                    <a:pt x="1695" y="1363"/>
                  </a:lnTo>
                  <a:lnTo>
                    <a:pt x="1694" y="1367"/>
                  </a:lnTo>
                  <a:lnTo>
                    <a:pt x="1694" y="1370"/>
                  </a:lnTo>
                  <a:lnTo>
                    <a:pt x="1695" y="1372"/>
                  </a:lnTo>
                  <a:lnTo>
                    <a:pt x="1699" y="1374"/>
                  </a:lnTo>
                  <a:lnTo>
                    <a:pt x="1713" y="1372"/>
                  </a:lnTo>
                  <a:lnTo>
                    <a:pt x="1732" y="1368"/>
                  </a:lnTo>
                  <a:lnTo>
                    <a:pt x="1743" y="1367"/>
                  </a:lnTo>
                  <a:lnTo>
                    <a:pt x="1752" y="1365"/>
                  </a:lnTo>
                  <a:lnTo>
                    <a:pt x="1756" y="1365"/>
                  </a:lnTo>
                  <a:lnTo>
                    <a:pt x="1761" y="1365"/>
                  </a:lnTo>
                  <a:lnTo>
                    <a:pt x="1764" y="1367"/>
                  </a:lnTo>
                  <a:lnTo>
                    <a:pt x="1767" y="1369"/>
                  </a:lnTo>
                  <a:lnTo>
                    <a:pt x="1775" y="1375"/>
                  </a:lnTo>
                  <a:lnTo>
                    <a:pt x="1782" y="1378"/>
                  </a:lnTo>
                  <a:lnTo>
                    <a:pt x="1785" y="1380"/>
                  </a:lnTo>
                  <a:lnTo>
                    <a:pt x="1787" y="1378"/>
                  </a:lnTo>
                  <a:lnTo>
                    <a:pt x="1789" y="1377"/>
                  </a:lnTo>
                  <a:lnTo>
                    <a:pt x="1793" y="1374"/>
                  </a:lnTo>
                  <a:lnTo>
                    <a:pt x="1800" y="1367"/>
                  </a:lnTo>
                  <a:lnTo>
                    <a:pt x="1808" y="1358"/>
                  </a:lnTo>
                  <a:lnTo>
                    <a:pt x="1818" y="1351"/>
                  </a:lnTo>
                  <a:lnTo>
                    <a:pt x="1830" y="1345"/>
                  </a:lnTo>
                  <a:lnTo>
                    <a:pt x="1837" y="1343"/>
                  </a:lnTo>
                  <a:lnTo>
                    <a:pt x="1846" y="1342"/>
                  </a:lnTo>
                  <a:lnTo>
                    <a:pt x="1856" y="1340"/>
                  </a:lnTo>
                  <a:lnTo>
                    <a:pt x="1865" y="1340"/>
                  </a:lnTo>
                  <a:lnTo>
                    <a:pt x="1876" y="1340"/>
                  </a:lnTo>
                  <a:lnTo>
                    <a:pt x="1886" y="1342"/>
                  </a:lnTo>
                  <a:lnTo>
                    <a:pt x="1895" y="1343"/>
                  </a:lnTo>
                  <a:lnTo>
                    <a:pt x="1902" y="1345"/>
                  </a:lnTo>
                  <a:lnTo>
                    <a:pt x="1914" y="1350"/>
                  </a:lnTo>
                  <a:lnTo>
                    <a:pt x="1922" y="1355"/>
                  </a:lnTo>
                  <a:lnTo>
                    <a:pt x="1932" y="1359"/>
                  </a:lnTo>
                  <a:lnTo>
                    <a:pt x="1944" y="1363"/>
                  </a:lnTo>
                  <a:lnTo>
                    <a:pt x="1959" y="1368"/>
                  </a:lnTo>
                  <a:lnTo>
                    <a:pt x="1976" y="1374"/>
                  </a:lnTo>
                  <a:lnTo>
                    <a:pt x="1993" y="1381"/>
                  </a:lnTo>
                  <a:lnTo>
                    <a:pt x="2008" y="1388"/>
                  </a:lnTo>
                  <a:lnTo>
                    <a:pt x="2025" y="1394"/>
                  </a:lnTo>
                  <a:lnTo>
                    <a:pt x="2043" y="1399"/>
                  </a:lnTo>
                  <a:lnTo>
                    <a:pt x="2052" y="1401"/>
                  </a:lnTo>
                  <a:lnTo>
                    <a:pt x="2059" y="1401"/>
                  </a:lnTo>
                  <a:lnTo>
                    <a:pt x="2066" y="1401"/>
                  </a:lnTo>
                  <a:lnTo>
                    <a:pt x="2072" y="1400"/>
                  </a:lnTo>
                  <a:lnTo>
                    <a:pt x="2076" y="1397"/>
                  </a:lnTo>
                  <a:lnTo>
                    <a:pt x="2078" y="1394"/>
                  </a:lnTo>
                  <a:lnTo>
                    <a:pt x="2079" y="1390"/>
                  </a:lnTo>
                  <a:lnTo>
                    <a:pt x="2079" y="1386"/>
                  </a:lnTo>
                  <a:lnTo>
                    <a:pt x="2078" y="1376"/>
                  </a:lnTo>
                  <a:lnTo>
                    <a:pt x="2076" y="1367"/>
                  </a:lnTo>
                  <a:lnTo>
                    <a:pt x="2072" y="1355"/>
                  </a:lnTo>
                  <a:lnTo>
                    <a:pt x="2069" y="1339"/>
                  </a:lnTo>
                  <a:lnTo>
                    <a:pt x="2068" y="1332"/>
                  </a:lnTo>
                  <a:lnTo>
                    <a:pt x="2065" y="1325"/>
                  </a:lnTo>
                  <a:lnTo>
                    <a:pt x="2062" y="1319"/>
                  </a:lnTo>
                  <a:lnTo>
                    <a:pt x="2058" y="1315"/>
                  </a:lnTo>
                  <a:lnTo>
                    <a:pt x="2054" y="1312"/>
                  </a:lnTo>
                  <a:lnTo>
                    <a:pt x="2052" y="1307"/>
                  </a:lnTo>
                  <a:lnTo>
                    <a:pt x="2050" y="1302"/>
                  </a:lnTo>
                  <a:lnTo>
                    <a:pt x="2047" y="1296"/>
                  </a:lnTo>
                  <a:lnTo>
                    <a:pt x="2043" y="1287"/>
                  </a:lnTo>
                  <a:lnTo>
                    <a:pt x="2037" y="1277"/>
                  </a:lnTo>
                  <a:lnTo>
                    <a:pt x="2026" y="1268"/>
                  </a:lnTo>
                  <a:lnTo>
                    <a:pt x="2010" y="1258"/>
                  </a:lnTo>
                  <a:lnTo>
                    <a:pt x="1995" y="1249"/>
                  </a:lnTo>
                  <a:lnTo>
                    <a:pt x="1980" y="1241"/>
                  </a:lnTo>
                  <a:lnTo>
                    <a:pt x="1968" y="1235"/>
                  </a:lnTo>
                  <a:lnTo>
                    <a:pt x="1955" y="1230"/>
                  </a:lnTo>
                  <a:lnTo>
                    <a:pt x="1947" y="1229"/>
                  </a:lnTo>
                  <a:lnTo>
                    <a:pt x="1940" y="1227"/>
                  </a:lnTo>
                  <a:lnTo>
                    <a:pt x="1932" y="1226"/>
                  </a:lnTo>
                  <a:lnTo>
                    <a:pt x="1924" y="1226"/>
                  </a:lnTo>
                  <a:lnTo>
                    <a:pt x="1909" y="1227"/>
                  </a:lnTo>
                  <a:lnTo>
                    <a:pt x="1900" y="1227"/>
                  </a:lnTo>
                  <a:lnTo>
                    <a:pt x="1898" y="1226"/>
                  </a:lnTo>
                  <a:lnTo>
                    <a:pt x="1895" y="1225"/>
                  </a:lnTo>
                  <a:lnTo>
                    <a:pt x="1894" y="1223"/>
                  </a:lnTo>
                  <a:lnTo>
                    <a:pt x="1893" y="1218"/>
                  </a:lnTo>
                  <a:lnTo>
                    <a:pt x="1892" y="1210"/>
                  </a:lnTo>
                  <a:lnTo>
                    <a:pt x="1890" y="1202"/>
                  </a:lnTo>
                  <a:lnTo>
                    <a:pt x="1888" y="1200"/>
                  </a:lnTo>
                  <a:lnTo>
                    <a:pt x="1886" y="1199"/>
                  </a:lnTo>
                  <a:lnTo>
                    <a:pt x="1882" y="1198"/>
                  </a:lnTo>
                  <a:lnTo>
                    <a:pt x="1878" y="1199"/>
                  </a:lnTo>
                  <a:lnTo>
                    <a:pt x="1874" y="1200"/>
                  </a:lnTo>
                  <a:lnTo>
                    <a:pt x="1869" y="1200"/>
                  </a:lnTo>
                  <a:lnTo>
                    <a:pt x="1865" y="1199"/>
                  </a:lnTo>
                  <a:lnTo>
                    <a:pt x="1863" y="1198"/>
                  </a:lnTo>
                  <a:lnTo>
                    <a:pt x="1861" y="1195"/>
                  </a:lnTo>
                  <a:lnTo>
                    <a:pt x="1859" y="1192"/>
                  </a:lnTo>
                  <a:lnTo>
                    <a:pt x="1859" y="1187"/>
                  </a:lnTo>
                  <a:lnTo>
                    <a:pt x="1861" y="1182"/>
                  </a:lnTo>
                  <a:lnTo>
                    <a:pt x="1862" y="1172"/>
                  </a:lnTo>
                  <a:lnTo>
                    <a:pt x="1861" y="1161"/>
                  </a:lnTo>
                  <a:lnTo>
                    <a:pt x="1859" y="1148"/>
                  </a:lnTo>
                  <a:lnTo>
                    <a:pt x="1859" y="1135"/>
                  </a:lnTo>
                  <a:lnTo>
                    <a:pt x="1859" y="1123"/>
                  </a:lnTo>
                  <a:lnTo>
                    <a:pt x="1859" y="1113"/>
                  </a:lnTo>
                  <a:lnTo>
                    <a:pt x="1858" y="1110"/>
                  </a:lnTo>
                  <a:lnTo>
                    <a:pt x="1856" y="1105"/>
                  </a:lnTo>
                  <a:lnTo>
                    <a:pt x="1852" y="1101"/>
                  </a:lnTo>
                  <a:lnTo>
                    <a:pt x="1846" y="1098"/>
                  </a:lnTo>
                  <a:lnTo>
                    <a:pt x="1830" y="1091"/>
                  </a:lnTo>
                  <a:lnTo>
                    <a:pt x="1806" y="1084"/>
                  </a:lnTo>
                  <a:lnTo>
                    <a:pt x="1785" y="1078"/>
                  </a:lnTo>
                  <a:lnTo>
                    <a:pt x="1769" y="1074"/>
                  </a:lnTo>
                  <a:lnTo>
                    <a:pt x="1757" y="1072"/>
                  </a:lnTo>
                  <a:lnTo>
                    <a:pt x="1741" y="1068"/>
                  </a:lnTo>
                  <a:lnTo>
                    <a:pt x="1732" y="1066"/>
                  </a:lnTo>
                  <a:lnTo>
                    <a:pt x="1725" y="1063"/>
                  </a:lnTo>
                  <a:lnTo>
                    <a:pt x="1718" y="1061"/>
                  </a:lnTo>
                  <a:lnTo>
                    <a:pt x="1713" y="1057"/>
                  </a:lnTo>
                  <a:lnTo>
                    <a:pt x="1700" y="1050"/>
                  </a:lnTo>
                  <a:lnTo>
                    <a:pt x="1687" y="1043"/>
                  </a:lnTo>
                  <a:lnTo>
                    <a:pt x="1675" y="1037"/>
                  </a:lnTo>
                  <a:lnTo>
                    <a:pt x="1666" y="1030"/>
                  </a:lnTo>
                  <a:lnTo>
                    <a:pt x="1662" y="1025"/>
                  </a:lnTo>
                  <a:lnTo>
                    <a:pt x="1662" y="1021"/>
                  </a:lnTo>
                  <a:lnTo>
                    <a:pt x="1662" y="1015"/>
                  </a:lnTo>
                  <a:lnTo>
                    <a:pt x="1663" y="1009"/>
                  </a:lnTo>
                  <a:lnTo>
                    <a:pt x="1666" y="996"/>
                  </a:lnTo>
                  <a:lnTo>
                    <a:pt x="1667" y="984"/>
                  </a:lnTo>
                  <a:lnTo>
                    <a:pt x="1665" y="975"/>
                  </a:lnTo>
                  <a:lnTo>
                    <a:pt x="1663" y="972"/>
                  </a:lnTo>
                  <a:lnTo>
                    <a:pt x="1661" y="971"/>
                  </a:lnTo>
                  <a:lnTo>
                    <a:pt x="1656" y="970"/>
                  </a:lnTo>
                  <a:lnTo>
                    <a:pt x="1655" y="968"/>
                  </a:lnTo>
                  <a:lnTo>
                    <a:pt x="1653" y="966"/>
                  </a:lnTo>
                  <a:lnTo>
                    <a:pt x="1651" y="961"/>
                  </a:lnTo>
                  <a:lnTo>
                    <a:pt x="1650" y="956"/>
                  </a:lnTo>
                  <a:lnTo>
                    <a:pt x="1650" y="952"/>
                  </a:lnTo>
                  <a:lnTo>
                    <a:pt x="1651" y="947"/>
                  </a:lnTo>
                  <a:lnTo>
                    <a:pt x="1653" y="943"/>
                  </a:lnTo>
                  <a:lnTo>
                    <a:pt x="1655" y="941"/>
                  </a:lnTo>
                  <a:lnTo>
                    <a:pt x="1661" y="937"/>
                  </a:lnTo>
                  <a:lnTo>
                    <a:pt x="1667" y="934"/>
                  </a:lnTo>
                  <a:lnTo>
                    <a:pt x="1669" y="931"/>
                  </a:lnTo>
                  <a:lnTo>
                    <a:pt x="1672" y="928"/>
                  </a:lnTo>
                  <a:lnTo>
                    <a:pt x="1673" y="924"/>
                  </a:lnTo>
                  <a:lnTo>
                    <a:pt x="1673" y="920"/>
                  </a:lnTo>
                  <a:lnTo>
                    <a:pt x="1670" y="912"/>
                  </a:lnTo>
                  <a:lnTo>
                    <a:pt x="1669" y="904"/>
                  </a:lnTo>
                  <a:lnTo>
                    <a:pt x="1666" y="898"/>
                  </a:lnTo>
                  <a:lnTo>
                    <a:pt x="1660" y="891"/>
                  </a:lnTo>
                  <a:lnTo>
                    <a:pt x="1656" y="886"/>
                  </a:lnTo>
                  <a:lnTo>
                    <a:pt x="1655" y="882"/>
                  </a:lnTo>
                  <a:lnTo>
                    <a:pt x="1654" y="876"/>
                  </a:lnTo>
                  <a:lnTo>
                    <a:pt x="1653" y="870"/>
                  </a:lnTo>
                  <a:lnTo>
                    <a:pt x="1653" y="858"/>
                  </a:lnTo>
                  <a:lnTo>
                    <a:pt x="1653" y="848"/>
                  </a:lnTo>
                  <a:lnTo>
                    <a:pt x="1650" y="845"/>
                  </a:lnTo>
                  <a:lnTo>
                    <a:pt x="1646" y="841"/>
                  </a:lnTo>
                  <a:lnTo>
                    <a:pt x="1637" y="836"/>
                  </a:lnTo>
                  <a:lnTo>
                    <a:pt x="1629" y="830"/>
                  </a:lnTo>
                  <a:lnTo>
                    <a:pt x="1611" y="822"/>
                  </a:lnTo>
                  <a:lnTo>
                    <a:pt x="1602" y="817"/>
                  </a:lnTo>
                  <a:lnTo>
                    <a:pt x="1598" y="815"/>
                  </a:lnTo>
                  <a:lnTo>
                    <a:pt x="1596" y="811"/>
                  </a:lnTo>
                  <a:lnTo>
                    <a:pt x="1593" y="808"/>
                  </a:lnTo>
                  <a:lnTo>
                    <a:pt x="1591" y="804"/>
                  </a:lnTo>
                  <a:lnTo>
                    <a:pt x="1590" y="795"/>
                  </a:lnTo>
                  <a:lnTo>
                    <a:pt x="1588" y="786"/>
                  </a:lnTo>
                  <a:lnTo>
                    <a:pt x="1588" y="769"/>
                  </a:lnTo>
                  <a:lnTo>
                    <a:pt x="1587" y="758"/>
                  </a:lnTo>
                  <a:lnTo>
                    <a:pt x="1584" y="752"/>
                  </a:lnTo>
                  <a:lnTo>
                    <a:pt x="1581" y="750"/>
                  </a:lnTo>
                  <a:lnTo>
                    <a:pt x="1577" y="748"/>
                  </a:lnTo>
                  <a:lnTo>
                    <a:pt x="1571" y="748"/>
                  </a:lnTo>
                  <a:lnTo>
                    <a:pt x="1567" y="748"/>
                  </a:lnTo>
                  <a:lnTo>
                    <a:pt x="1563" y="747"/>
                  </a:lnTo>
                  <a:lnTo>
                    <a:pt x="1561" y="746"/>
                  </a:lnTo>
                  <a:lnTo>
                    <a:pt x="1559" y="744"/>
                  </a:lnTo>
                  <a:lnTo>
                    <a:pt x="1556" y="740"/>
                  </a:lnTo>
                  <a:lnTo>
                    <a:pt x="1554" y="735"/>
                  </a:lnTo>
                  <a:lnTo>
                    <a:pt x="1553" y="731"/>
                  </a:lnTo>
                  <a:lnTo>
                    <a:pt x="1552" y="723"/>
                  </a:lnTo>
                  <a:lnTo>
                    <a:pt x="1548" y="706"/>
                  </a:lnTo>
                  <a:lnTo>
                    <a:pt x="1542" y="684"/>
                  </a:lnTo>
                  <a:lnTo>
                    <a:pt x="1536" y="664"/>
                  </a:lnTo>
                  <a:lnTo>
                    <a:pt x="1531" y="646"/>
                  </a:lnTo>
                  <a:lnTo>
                    <a:pt x="1525" y="632"/>
                  </a:lnTo>
                  <a:lnTo>
                    <a:pt x="1514" y="606"/>
                  </a:lnTo>
                  <a:lnTo>
                    <a:pt x="1502" y="581"/>
                  </a:lnTo>
                  <a:lnTo>
                    <a:pt x="1493" y="565"/>
                  </a:lnTo>
                  <a:lnTo>
                    <a:pt x="1489" y="556"/>
                  </a:lnTo>
                  <a:lnTo>
                    <a:pt x="1485" y="545"/>
                  </a:lnTo>
                  <a:lnTo>
                    <a:pt x="1484" y="540"/>
                  </a:lnTo>
                  <a:lnTo>
                    <a:pt x="1481" y="537"/>
                  </a:lnTo>
                  <a:lnTo>
                    <a:pt x="1479" y="533"/>
                  </a:lnTo>
                  <a:lnTo>
                    <a:pt x="1476" y="533"/>
                  </a:lnTo>
                  <a:lnTo>
                    <a:pt x="1472" y="532"/>
                  </a:lnTo>
                  <a:lnTo>
                    <a:pt x="1471" y="531"/>
                  </a:lnTo>
                  <a:lnTo>
                    <a:pt x="1471" y="527"/>
                  </a:lnTo>
                  <a:lnTo>
                    <a:pt x="1473" y="521"/>
                  </a:lnTo>
                  <a:lnTo>
                    <a:pt x="1474" y="519"/>
                  </a:lnTo>
                  <a:lnTo>
                    <a:pt x="1474" y="515"/>
                  </a:lnTo>
                  <a:lnTo>
                    <a:pt x="1474" y="513"/>
                  </a:lnTo>
                  <a:lnTo>
                    <a:pt x="1473" y="510"/>
                  </a:lnTo>
                  <a:lnTo>
                    <a:pt x="1470" y="505"/>
                  </a:lnTo>
                  <a:lnTo>
                    <a:pt x="1466" y="498"/>
                  </a:lnTo>
                  <a:lnTo>
                    <a:pt x="1460" y="487"/>
                  </a:lnTo>
                  <a:lnTo>
                    <a:pt x="1452" y="470"/>
                  </a:lnTo>
                  <a:lnTo>
                    <a:pt x="1443" y="452"/>
                  </a:lnTo>
                  <a:lnTo>
                    <a:pt x="1436" y="438"/>
                  </a:lnTo>
                  <a:lnTo>
                    <a:pt x="1428" y="425"/>
                  </a:lnTo>
                  <a:lnTo>
                    <a:pt x="1418" y="409"/>
                  </a:lnTo>
                  <a:lnTo>
                    <a:pt x="1410" y="391"/>
                  </a:lnTo>
                  <a:lnTo>
                    <a:pt x="1405" y="376"/>
                  </a:lnTo>
                  <a:lnTo>
                    <a:pt x="1402" y="363"/>
                  </a:lnTo>
                  <a:lnTo>
                    <a:pt x="1398" y="348"/>
                  </a:lnTo>
                  <a:lnTo>
                    <a:pt x="1392" y="334"/>
                  </a:lnTo>
                  <a:lnTo>
                    <a:pt x="1386" y="322"/>
                  </a:lnTo>
                  <a:lnTo>
                    <a:pt x="1383" y="316"/>
                  </a:lnTo>
                  <a:lnTo>
                    <a:pt x="1377" y="312"/>
                  </a:lnTo>
                  <a:lnTo>
                    <a:pt x="1371" y="307"/>
                  </a:lnTo>
                  <a:lnTo>
                    <a:pt x="1364" y="303"/>
                  </a:lnTo>
                  <a:lnTo>
                    <a:pt x="1348" y="296"/>
                  </a:lnTo>
                  <a:lnTo>
                    <a:pt x="1335" y="291"/>
                  </a:lnTo>
                  <a:lnTo>
                    <a:pt x="1325" y="288"/>
                  </a:lnTo>
                  <a:lnTo>
                    <a:pt x="1316" y="286"/>
                  </a:lnTo>
                  <a:lnTo>
                    <a:pt x="1309" y="284"/>
                  </a:lnTo>
                  <a:lnTo>
                    <a:pt x="1301" y="279"/>
                  </a:lnTo>
                  <a:lnTo>
                    <a:pt x="1291" y="273"/>
                  </a:lnTo>
                  <a:lnTo>
                    <a:pt x="1282" y="268"/>
                  </a:lnTo>
                  <a:lnTo>
                    <a:pt x="1272" y="265"/>
                  </a:lnTo>
                  <a:lnTo>
                    <a:pt x="1264" y="263"/>
                  </a:lnTo>
                  <a:lnTo>
                    <a:pt x="1254" y="260"/>
                  </a:lnTo>
                  <a:lnTo>
                    <a:pt x="1243" y="256"/>
                  </a:lnTo>
                  <a:lnTo>
                    <a:pt x="1237" y="254"/>
                  </a:lnTo>
                  <a:lnTo>
                    <a:pt x="1231" y="254"/>
                  </a:lnTo>
                  <a:lnTo>
                    <a:pt x="1226" y="253"/>
                  </a:lnTo>
                  <a:lnTo>
                    <a:pt x="1221" y="254"/>
                  </a:lnTo>
                  <a:lnTo>
                    <a:pt x="1213" y="258"/>
                  </a:lnTo>
                  <a:lnTo>
                    <a:pt x="1206" y="259"/>
                  </a:lnTo>
                  <a:lnTo>
                    <a:pt x="1201" y="260"/>
                  </a:lnTo>
                  <a:lnTo>
                    <a:pt x="1196" y="259"/>
                  </a:lnTo>
                  <a:lnTo>
                    <a:pt x="1194" y="258"/>
                  </a:lnTo>
                  <a:lnTo>
                    <a:pt x="1193" y="256"/>
                  </a:lnTo>
                  <a:lnTo>
                    <a:pt x="1193" y="254"/>
                  </a:lnTo>
                  <a:lnTo>
                    <a:pt x="1193" y="253"/>
                  </a:lnTo>
                  <a:lnTo>
                    <a:pt x="1195" y="249"/>
                  </a:lnTo>
                  <a:lnTo>
                    <a:pt x="1200" y="248"/>
                  </a:lnTo>
                  <a:lnTo>
                    <a:pt x="1201" y="247"/>
                  </a:lnTo>
                  <a:lnTo>
                    <a:pt x="1202" y="244"/>
                  </a:lnTo>
                  <a:lnTo>
                    <a:pt x="1202" y="243"/>
                  </a:lnTo>
                  <a:lnTo>
                    <a:pt x="1201" y="241"/>
                  </a:lnTo>
                  <a:lnTo>
                    <a:pt x="1200" y="240"/>
                  </a:lnTo>
                  <a:lnTo>
                    <a:pt x="1196" y="237"/>
                  </a:lnTo>
                  <a:lnTo>
                    <a:pt x="1191" y="236"/>
                  </a:lnTo>
                  <a:lnTo>
                    <a:pt x="1185" y="236"/>
                  </a:lnTo>
                  <a:lnTo>
                    <a:pt x="1174" y="237"/>
                  </a:lnTo>
                  <a:lnTo>
                    <a:pt x="1163" y="241"/>
                  </a:lnTo>
                  <a:lnTo>
                    <a:pt x="1159" y="243"/>
                  </a:lnTo>
                  <a:lnTo>
                    <a:pt x="1155" y="246"/>
                  </a:lnTo>
                  <a:lnTo>
                    <a:pt x="1151" y="249"/>
                  </a:lnTo>
                  <a:lnTo>
                    <a:pt x="1149" y="253"/>
                  </a:lnTo>
                  <a:lnTo>
                    <a:pt x="1143" y="259"/>
                  </a:lnTo>
                  <a:lnTo>
                    <a:pt x="1138" y="263"/>
                  </a:lnTo>
                  <a:lnTo>
                    <a:pt x="1132" y="265"/>
                  </a:lnTo>
                  <a:lnTo>
                    <a:pt x="1126" y="263"/>
                  </a:lnTo>
                  <a:lnTo>
                    <a:pt x="1122" y="263"/>
                  </a:lnTo>
                  <a:lnTo>
                    <a:pt x="1120" y="261"/>
                  </a:lnTo>
                  <a:lnTo>
                    <a:pt x="1119" y="259"/>
                  </a:lnTo>
                  <a:lnTo>
                    <a:pt x="1119" y="258"/>
                  </a:lnTo>
                  <a:lnTo>
                    <a:pt x="1119" y="255"/>
                  </a:lnTo>
                  <a:lnTo>
                    <a:pt x="1120" y="253"/>
                  </a:lnTo>
                  <a:lnTo>
                    <a:pt x="1122" y="250"/>
                  </a:lnTo>
                  <a:lnTo>
                    <a:pt x="1125" y="248"/>
                  </a:lnTo>
                  <a:lnTo>
                    <a:pt x="1133" y="243"/>
                  </a:lnTo>
                  <a:lnTo>
                    <a:pt x="1139" y="237"/>
                  </a:lnTo>
                  <a:lnTo>
                    <a:pt x="1144" y="230"/>
                  </a:lnTo>
                  <a:lnTo>
                    <a:pt x="1147" y="224"/>
                  </a:lnTo>
                  <a:lnTo>
                    <a:pt x="1149" y="222"/>
                  </a:lnTo>
                  <a:lnTo>
                    <a:pt x="1147" y="218"/>
                  </a:lnTo>
                  <a:lnTo>
                    <a:pt x="1146" y="216"/>
                  </a:lnTo>
                  <a:lnTo>
                    <a:pt x="1143" y="214"/>
                  </a:lnTo>
                  <a:lnTo>
                    <a:pt x="1136" y="206"/>
                  </a:lnTo>
                  <a:lnTo>
                    <a:pt x="1125" y="196"/>
                  </a:lnTo>
                  <a:lnTo>
                    <a:pt x="1112" y="181"/>
                  </a:lnTo>
                  <a:lnTo>
                    <a:pt x="1095" y="165"/>
                  </a:lnTo>
                  <a:lnTo>
                    <a:pt x="1087" y="158"/>
                  </a:lnTo>
                  <a:lnTo>
                    <a:pt x="1078" y="152"/>
                  </a:lnTo>
                  <a:lnTo>
                    <a:pt x="1070" y="147"/>
                  </a:lnTo>
                  <a:lnTo>
                    <a:pt x="1062" y="145"/>
                  </a:lnTo>
                  <a:lnTo>
                    <a:pt x="1055" y="145"/>
                  </a:lnTo>
                  <a:lnTo>
                    <a:pt x="1049" y="146"/>
                  </a:lnTo>
                  <a:lnTo>
                    <a:pt x="1042" y="148"/>
                  </a:lnTo>
                  <a:lnTo>
                    <a:pt x="1034" y="149"/>
                  </a:lnTo>
                  <a:lnTo>
                    <a:pt x="1027" y="152"/>
                  </a:lnTo>
                  <a:lnTo>
                    <a:pt x="1021" y="153"/>
                  </a:lnTo>
                  <a:lnTo>
                    <a:pt x="1015" y="153"/>
                  </a:lnTo>
                  <a:lnTo>
                    <a:pt x="1011" y="152"/>
                  </a:lnTo>
                  <a:lnTo>
                    <a:pt x="1002" y="146"/>
                  </a:lnTo>
                  <a:lnTo>
                    <a:pt x="994" y="138"/>
                  </a:lnTo>
                  <a:lnTo>
                    <a:pt x="987" y="129"/>
                  </a:lnTo>
                  <a:lnTo>
                    <a:pt x="982" y="120"/>
                  </a:lnTo>
                  <a:lnTo>
                    <a:pt x="981" y="115"/>
                  </a:lnTo>
                  <a:lnTo>
                    <a:pt x="981" y="108"/>
                  </a:lnTo>
                  <a:lnTo>
                    <a:pt x="982" y="101"/>
                  </a:lnTo>
                  <a:lnTo>
                    <a:pt x="983" y="92"/>
                  </a:lnTo>
                  <a:lnTo>
                    <a:pt x="986" y="77"/>
                  </a:lnTo>
                  <a:lnTo>
                    <a:pt x="987" y="64"/>
                  </a:lnTo>
                  <a:lnTo>
                    <a:pt x="987" y="53"/>
                  </a:lnTo>
                  <a:lnTo>
                    <a:pt x="988" y="40"/>
                  </a:lnTo>
                  <a:lnTo>
                    <a:pt x="989" y="34"/>
                  </a:lnTo>
                  <a:lnTo>
                    <a:pt x="992" y="29"/>
                  </a:lnTo>
                  <a:lnTo>
                    <a:pt x="994" y="25"/>
                  </a:lnTo>
                  <a:lnTo>
                    <a:pt x="999" y="21"/>
                  </a:lnTo>
                  <a:lnTo>
                    <a:pt x="1010" y="15"/>
                  </a:lnTo>
                  <a:lnTo>
                    <a:pt x="1021" y="7"/>
                  </a:lnTo>
                  <a:lnTo>
                    <a:pt x="1007" y="2"/>
                  </a:lnTo>
                  <a:lnTo>
                    <a:pt x="990" y="0"/>
                  </a:lnTo>
                  <a:lnTo>
                    <a:pt x="982" y="0"/>
                  </a:lnTo>
                  <a:lnTo>
                    <a:pt x="975" y="0"/>
                  </a:lnTo>
                  <a:lnTo>
                    <a:pt x="969" y="1"/>
                  </a:lnTo>
                  <a:lnTo>
                    <a:pt x="962" y="3"/>
                  </a:lnTo>
                  <a:lnTo>
                    <a:pt x="951" y="9"/>
                  </a:lnTo>
                  <a:lnTo>
                    <a:pt x="942" y="16"/>
                  </a:lnTo>
                  <a:lnTo>
                    <a:pt x="935" y="21"/>
                  </a:lnTo>
                  <a:lnTo>
                    <a:pt x="927" y="25"/>
                  </a:lnTo>
                  <a:lnTo>
                    <a:pt x="920" y="28"/>
                  </a:lnTo>
                  <a:lnTo>
                    <a:pt x="913" y="31"/>
                  </a:lnTo>
                  <a:lnTo>
                    <a:pt x="897" y="34"/>
                  </a:lnTo>
                  <a:lnTo>
                    <a:pt x="879" y="38"/>
                  </a:lnTo>
                  <a:lnTo>
                    <a:pt x="870" y="40"/>
                  </a:lnTo>
                  <a:lnTo>
                    <a:pt x="866" y="42"/>
                  </a:lnTo>
                  <a:lnTo>
                    <a:pt x="863" y="47"/>
                  </a:lnTo>
                  <a:lnTo>
                    <a:pt x="861" y="52"/>
                  </a:lnTo>
                  <a:lnTo>
                    <a:pt x="862" y="66"/>
                  </a:lnTo>
                  <a:lnTo>
                    <a:pt x="862" y="83"/>
                  </a:lnTo>
                  <a:lnTo>
                    <a:pt x="861" y="92"/>
                  </a:lnTo>
                  <a:lnTo>
                    <a:pt x="859" y="101"/>
                  </a:lnTo>
                  <a:lnTo>
                    <a:pt x="855" y="108"/>
                  </a:lnTo>
                  <a:lnTo>
                    <a:pt x="851" y="115"/>
                  </a:lnTo>
                  <a:lnTo>
                    <a:pt x="841" y="127"/>
                  </a:lnTo>
                  <a:lnTo>
                    <a:pt x="830" y="139"/>
                  </a:lnTo>
                  <a:lnTo>
                    <a:pt x="825" y="145"/>
                  </a:lnTo>
                  <a:lnTo>
                    <a:pt x="824" y="149"/>
                  </a:lnTo>
                  <a:lnTo>
                    <a:pt x="824" y="155"/>
                  </a:lnTo>
                  <a:lnTo>
                    <a:pt x="825" y="161"/>
                  </a:lnTo>
                  <a:lnTo>
                    <a:pt x="831" y="172"/>
                  </a:lnTo>
                  <a:lnTo>
                    <a:pt x="835" y="183"/>
                  </a:lnTo>
                  <a:lnTo>
                    <a:pt x="834" y="187"/>
                  </a:lnTo>
                  <a:lnTo>
                    <a:pt x="831" y="191"/>
                  </a:lnTo>
                  <a:lnTo>
                    <a:pt x="828" y="193"/>
                  </a:lnTo>
                  <a:lnTo>
                    <a:pt x="823" y="195"/>
                  </a:lnTo>
                  <a:lnTo>
                    <a:pt x="816" y="196"/>
                  </a:lnTo>
                  <a:lnTo>
                    <a:pt x="810" y="196"/>
                  </a:lnTo>
                  <a:lnTo>
                    <a:pt x="803" y="195"/>
                  </a:lnTo>
                  <a:lnTo>
                    <a:pt x="794" y="192"/>
                  </a:lnTo>
                  <a:lnTo>
                    <a:pt x="788" y="191"/>
                  </a:lnTo>
                  <a:lnTo>
                    <a:pt x="781" y="191"/>
                  </a:lnTo>
                  <a:lnTo>
                    <a:pt x="774" y="191"/>
                  </a:lnTo>
                  <a:lnTo>
                    <a:pt x="767" y="192"/>
                  </a:lnTo>
                  <a:lnTo>
                    <a:pt x="761" y="195"/>
                  </a:lnTo>
                  <a:lnTo>
                    <a:pt x="754" y="198"/>
                  </a:lnTo>
                  <a:lnTo>
                    <a:pt x="747" y="203"/>
                  </a:lnTo>
                  <a:lnTo>
                    <a:pt x="740" y="210"/>
                  </a:lnTo>
                  <a:lnTo>
                    <a:pt x="736" y="216"/>
                  </a:lnTo>
                  <a:lnTo>
                    <a:pt x="733" y="223"/>
                  </a:lnTo>
                  <a:lnTo>
                    <a:pt x="730" y="233"/>
                  </a:lnTo>
                  <a:lnTo>
                    <a:pt x="729" y="244"/>
                  </a:lnTo>
                  <a:lnTo>
                    <a:pt x="728" y="260"/>
                  </a:lnTo>
                  <a:lnTo>
                    <a:pt x="728" y="275"/>
                  </a:lnTo>
                  <a:lnTo>
                    <a:pt x="727" y="288"/>
                  </a:lnTo>
                  <a:lnTo>
                    <a:pt x="727" y="299"/>
                  </a:lnTo>
                  <a:lnTo>
                    <a:pt x="727" y="305"/>
                  </a:lnTo>
                  <a:lnTo>
                    <a:pt x="725" y="310"/>
                  </a:lnTo>
                  <a:lnTo>
                    <a:pt x="724" y="315"/>
                  </a:lnTo>
                  <a:lnTo>
                    <a:pt x="722" y="317"/>
                  </a:lnTo>
                  <a:lnTo>
                    <a:pt x="719" y="319"/>
                  </a:lnTo>
                  <a:lnTo>
                    <a:pt x="716" y="321"/>
                  </a:lnTo>
                  <a:lnTo>
                    <a:pt x="711" y="322"/>
                  </a:lnTo>
                  <a:lnTo>
                    <a:pt x="706" y="323"/>
                  </a:lnTo>
                  <a:lnTo>
                    <a:pt x="696" y="324"/>
                  </a:lnTo>
                  <a:lnTo>
                    <a:pt x="687" y="328"/>
                  </a:lnTo>
                  <a:lnTo>
                    <a:pt x="681" y="331"/>
                  </a:lnTo>
                  <a:lnTo>
                    <a:pt x="674" y="338"/>
                  </a:lnTo>
                  <a:lnTo>
                    <a:pt x="670" y="341"/>
                  </a:lnTo>
                  <a:lnTo>
                    <a:pt x="666" y="343"/>
                  </a:lnTo>
                  <a:lnTo>
                    <a:pt x="661" y="344"/>
                  </a:lnTo>
                  <a:lnTo>
                    <a:pt x="656" y="344"/>
                  </a:lnTo>
                  <a:lnTo>
                    <a:pt x="653" y="344"/>
                  </a:lnTo>
                  <a:lnTo>
                    <a:pt x="649" y="342"/>
                  </a:lnTo>
                  <a:lnTo>
                    <a:pt x="646" y="340"/>
                  </a:lnTo>
                  <a:lnTo>
                    <a:pt x="643" y="335"/>
                  </a:lnTo>
                  <a:lnTo>
                    <a:pt x="640" y="325"/>
                  </a:lnTo>
                  <a:lnTo>
                    <a:pt x="637" y="312"/>
                  </a:lnTo>
                  <a:lnTo>
                    <a:pt x="634" y="299"/>
                  </a:lnTo>
                  <a:lnTo>
                    <a:pt x="630" y="287"/>
                  </a:lnTo>
                  <a:lnTo>
                    <a:pt x="624" y="278"/>
                  </a:lnTo>
                  <a:lnTo>
                    <a:pt x="618" y="269"/>
                  </a:lnTo>
                  <a:lnTo>
                    <a:pt x="616" y="266"/>
                  </a:lnTo>
                  <a:lnTo>
                    <a:pt x="612" y="261"/>
                  </a:lnTo>
                  <a:lnTo>
                    <a:pt x="610" y="256"/>
                  </a:lnTo>
                  <a:lnTo>
                    <a:pt x="609" y="250"/>
                  </a:lnTo>
                  <a:lnTo>
                    <a:pt x="607" y="244"/>
                  </a:lnTo>
                  <a:lnTo>
                    <a:pt x="603" y="241"/>
                  </a:lnTo>
                  <a:lnTo>
                    <a:pt x="598" y="236"/>
                  </a:lnTo>
                  <a:lnTo>
                    <a:pt x="591" y="234"/>
                  </a:lnTo>
                  <a:lnTo>
                    <a:pt x="584" y="233"/>
                  </a:lnTo>
                  <a:lnTo>
                    <a:pt x="576" y="231"/>
                  </a:lnTo>
                  <a:lnTo>
                    <a:pt x="567" y="230"/>
                  </a:lnTo>
                  <a:lnTo>
                    <a:pt x="558" y="231"/>
                  </a:lnTo>
                  <a:lnTo>
                    <a:pt x="549" y="233"/>
                  </a:lnTo>
                  <a:lnTo>
                    <a:pt x="542" y="235"/>
                  </a:lnTo>
                  <a:lnTo>
                    <a:pt x="534" y="239"/>
                  </a:lnTo>
                  <a:lnTo>
                    <a:pt x="527" y="242"/>
                  </a:lnTo>
                  <a:lnTo>
                    <a:pt x="521" y="247"/>
                  </a:lnTo>
                  <a:lnTo>
                    <a:pt x="516" y="252"/>
                  </a:lnTo>
                  <a:lnTo>
                    <a:pt x="511" y="258"/>
                  </a:lnTo>
                  <a:lnTo>
                    <a:pt x="509" y="263"/>
                  </a:lnTo>
                  <a:lnTo>
                    <a:pt x="507" y="273"/>
                  </a:lnTo>
                  <a:lnTo>
                    <a:pt x="502" y="287"/>
                  </a:lnTo>
                  <a:lnTo>
                    <a:pt x="500" y="294"/>
                  </a:lnTo>
                  <a:lnTo>
                    <a:pt x="496" y="299"/>
                  </a:lnTo>
                  <a:lnTo>
                    <a:pt x="495" y="300"/>
                  </a:lnTo>
                  <a:lnTo>
                    <a:pt x="494" y="302"/>
                  </a:lnTo>
                  <a:lnTo>
                    <a:pt x="491" y="302"/>
                  </a:lnTo>
                  <a:lnTo>
                    <a:pt x="490" y="300"/>
                  </a:lnTo>
                  <a:lnTo>
                    <a:pt x="486" y="297"/>
                  </a:lnTo>
                  <a:lnTo>
                    <a:pt x="483" y="296"/>
                  </a:lnTo>
                  <a:lnTo>
                    <a:pt x="478" y="298"/>
                  </a:lnTo>
                  <a:lnTo>
                    <a:pt x="471" y="304"/>
                  </a:lnTo>
                  <a:lnTo>
                    <a:pt x="460" y="312"/>
                  </a:lnTo>
                  <a:lnTo>
                    <a:pt x="450" y="321"/>
                  </a:lnTo>
                  <a:lnTo>
                    <a:pt x="444" y="324"/>
                  </a:lnTo>
                  <a:lnTo>
                    <a:pt x="438" y="328"/>
                  </a:lnTo>
                  <a:lnTo>
                    <a:pt x="432" y="330"/>
                  </a:lnTo>
                  <a:lnTo>
                    <a:pt x="427" y="331"/>
                  </a:lnTo>
                  <a:lnTo>
                    <a:pt x="419" y="332"/>
                  </a:lnTo>
                  <a:lnTo>
                    <a:pt x="412" y="332"/>
                  </a:lnTo>
                  <a:lnTo>
                    <a:pt x="403" y="332"/>
                  </a:lnTo>
                  <a:lnTo>
                    <a:pt x="396" y="331"/>
                  </a:lnTo>
                  <a:lnTo>
                    <a:pt x="390" y="328"/>
                  </a:lnTo>
                  <a:lnTo>
                    <a:pt x="383" y="325"/>
                  </a:lnTo>
                  <a:lnTo>
                    <a:pt x="377" y="321"/>
                  </a:lnTo>
                  <a:lnTo>
                    <a:pt x="372" y="316"/>
                  </a:lnTo>
                  <a:lnTo>
                    <a:pt x="365" y="309"/>
                  </a:lnTo>
                  <a:lnTo>
                    <a:pt x="358" y="303"/>
                  </a:lnTo>
                  <a:lnTo>
                    <a:pt x="350" y="297"/>
                  </a:lnTo>
                  <a:lnTo>
                    <a:pt x="341" y="291"/>
                  </a:lnTo>
                  <a:lnTo>
                    <a:pt x="331" y="286"/>
                  </a:lnTo>
                  <a:lnTo>
                    <a:pt x="321" y="283"/>
                  </a:lnTo>
                  <a:lnTo>
                    <a:pt x="309" y="279"/>
                  </a:lnTo>
                  <a:lnTo>
                    <a:pt x="297" y="277"/>
                  </a:lnTo>
                  <a:lnTo>
                    <a:pt x="282" y="275"/>
                  </a:lnTo>
                  <a:lnTo>
                    <a:pt x="265" y="277"/>
                  </a:lnTo>
                  <a:lnTo>
                    <a:pt x="257" y="277"/>
                  </a:lnTo>
                  <a:lnTo>
                    <a:pt x="250" y="275"/>
                  </a:lnTo>
                  <a:lnTo>
                    <a:pt x="243" y="273"/>
                  </a:lnTo>
                  <a:lnTo>
                    <a:pt x="236" y="269"/>
                  </a:lnTo>
                  <a:lnTo>
                    <a:pt x="234" y="267"/>
                  </a:lnTo>
                  <a:lnTo>
                    <a:pt x="233" y="265"/>
                  </a:lnTo>
                  <a:lnTo>
                    <a:pt x="233" y="261"/>
                  </a:lnTo>
                  <a:lnTo>
                    <a:pt x="233" y="258"/>
                  </a:lnTo>
                  <a:lnTo>
                    <a:pt x="236" y="252"/>
                  </a:lnTo>
                  <a:lnTo>
                    <a:pt x="238" y="243"/>
                  </a:lnTo>
                  <a:lnTo>
                    <a:pt x="243" y="236"/>
                  </a:lnTo>
                  <a:lnTo>
                    <a:pt x="245" y="230"/>
                  </a:lnTo>
                  <a:lnTo>
                    <a:pt x="248" y="224"/>
                  </a:lnTo>
                  <a:lnTo>
                    <a:pt x="246" y="220"/>
                  </a:lnTo>
                  <a:lnTo>
                    <a:pt x="237" y="205"/>
                  </a:lnTo>
                  <a:lnTo>
                    <a:pt x="225" y="191"/>
                  </a:lnTo>
                  <a:lnTo>
                    <a:pt x="213" y="178"/>
                  </a:lnTo>
                  <a:lnTo>
                    <a:pt x="204" y="167"/>
                  </a:lnTo>
                  <a:lnTo>
                    <a:pt x="187" y="147"/>
                  </a:lnTo>
                  <a:lnTo>
                    <a:pt x="166" y="123"/>
                  </a:lnTo>
                  <a:lnTo>
                    <a:pt x="154" y="110"/>
                  </a:lnTo>
                  <a:lnTo>
                    <a:pt x="142" y="99"/>
                  </a:lnTo>
                  <a:lnTo>
                    <a:pt x="130" y="89"/>
                  </a:lnTo>
                  <a:lnTo>
                    <a:pt x="119" y="79"/>
                  </a:lnTo>
                  <a:lnTo>
                    <a:pt x="108" y="70"/>
                  </a:lnTo>
                  <a:lnTo>
                    <a:pt x="101" y="60"/>
                  </a:lnTo>
                  <a:lnTo>
                    <a:pt x="94" y="51"/>
                  </a:lnTo>
                  <a:lnTo>
                    <a:pt x="89" y="40"/>
                  </a:lnTo>
                  <a:lnTo>
                    <a:pt x="82" y="21"/>
                  </a:lnTo>
                  <a:lnTo>
                    <a:pt x="78" y="6"/>
                  </a:lnTo>
                  <a:lnTo>
                    <a:pt x="74" y="2"/>
                  </a:lnTo>
                  <a:lnTo>
                    <a:pt x="72" y="1"/>
                  </a:lnTo>
                  <a:lnTo>
                    <a:pt x="70" y="3"/>
                  </a:lnTo>
                  <a:lnTo>
                    <a:pt x="69" y="8"/>
                  </a:lnTo>
                  <a:lnTo>
                    <a:pt x="68" y="14"/>
                  </a:lnTo>
                  <a:lnTo>
                    <a:pt x="68" y="21"/>
                  </a:lnTo>
                  <a:lnTo>
                    <a:pt x="69" y="29"/>
                  </a:lnTo>
                  <a:lnTo>
                    <a:pt x="70" y="36"/>
                  </a:lnTo>
                  <a:lnTo>
                    <a:pt x="74" y="45"/>
                  </a:lnTo>
                  <a:lnTo>
                    <a:pt x="78" y="53"/>
                  </a:lnTo>
                  <a:lnTo>
                    <a:pt x="83" y="63"/>
                  </a:lnTo>
                  <a:lnTo>
                    <a:pt x="89" y="72"/>
                  </a:lnTo>
                  <a:lnTo>
                    <a:pt x="101" y="88"/>
                  </a:lnTo>
                  <a:lnTo>
                    <a:pt x="111" y="99"/>
                  </a:lnTo>
                  <a:lnTo>
                    <a:pt x="119" y="107"/>
                  </a:lnTo>
                  <a:lnTo>
                    <a:pt x="129" y="116"/>
                  </a:lnTo>
                  <a:lnTo>
                    <a:pt x="132" y="120"/>
                  </a:lnTo>
                  <a:lnTo>
                    <a:pt x="133" y="123"/>
                  </a:lnTo>
                  <a:lnTo>
                    <a:pt x="133" y="126"/>
                  </a:lnTo>
                  <a:lnTo>
                    <a:pt x="133" y="127"/>
                  </a:lnTo>
                  <a:lnTo>
                    <a:pt x="132" y="128"/>
                  </a:lnTo>
                  <a:lnTo>
                    <a:pt x="130" y="129"/>
                  </a:lnTo>
                  <a:lnTo>
                    <a:pt x="119" y="135"/>
                  </a:lnTo>
                  <a:lnTo>
                    <a:pt x="107" y="140"/>
                  </a:lnTo>
                  <a:lnTo>
                    <a:pt x="94" y="146"/>
                  </a:lnTo>
                  <a:lnTo>
                    <a:pt x="83" y="151"/>
                  </a:lnTo>
                  <a:lnTo>
                    <a:pt x="67" y="158"/>
                  </a:lnTo>
                  <a:lnTo>
                    <a:pt x="49" y="165"/>
                  </a:lnTo>
                  <a:lnTo>
                    <a:pt x="39" y="170"/>
                  </a:lnTo>
                  <a:lnTo>
                    <a:pt x="32" y="174"/>
                  </a:lnTo>
                  <a:lnTo>
                    <a:pt x="28" y="179"/>
                  </a:lnTo>
                  <a:lnTo>
                    <a:pt x="24" y="185"/>
                  </a:lnTo>
                  <a:lnTo>
                    <a:pt x="22" y="197"/>
                  </a:lnTo>
                  <a:lnTo>
                    <a:pt x="18" y="209"/>
                  </a:lnTo>
                  <a:lnTo>
                    <a:pt x="13" y="220"/>
                  </a:lnTo>
                  <a:lnTo>
                    <a:pt x="6" y="231"/>
                  </a:lnTo>
                  <a:lnTo>
                    <a:pt x="3" y="237"/>
                  </a:lnTo>
                  <a:lnTo>
                    <a:pt x="0" y="246"/>
                  </a:lnTo>
                  <a:lnTo>
                    <a:pt x="0" y="255"/>
                  </a:lnTo>
                  <a:lnTo>
                    <a:pt x="0" y="263"/>
                  </a:lnTo>
                  <a:lnTo>
                    <a:pt x="1" y="271"/>
                  </a:lnTo>
                  <a:lnTo>
                    <a:pt x="1" y="275"/>
                  </a:lnTo>
                  <a:lnTo>
                    <a:pt x="0" y="279"/>
                  </a:lnTo>
                  <a:lnTo>
                    <a:pt x="0" y="281"/>
                  </a:lnTo>
                  <a:lnTo>
                    <a:pt x="1" y="283"/>
                  </a:lnTo>
                  <a:lnTo>
                    <a:pt x="6" y="281"/>
                  </a:lnTo>
                  <a:lnTo>
                    <a:pt x="12" y="280"/>
                  </a:lnTo>
                  <a:lnTo>
                    <a:pt x="17" y="281"/>
                  </a:lnTo>
                  <a:lnTo>
                    <a:pt x="29" y="290"/>
                  </a:lnTo>
                  <a:lnTo>
                    <a:pt x="43" y="303"/>
                  </a:lnTo>
                  <a:lnTo>
                    <a:pt x="56" y="317"/>
                  </a:lnTo>
                  <a:lnTo>
                    <a:pt x="67" y="328"/>
                  </a:lnTo>
                  <a:lnTo>
                    <a:pt x="70" y="331"/>
                  </a:lnTo>
                  <a:lnTo>
                    <a:pt x="74" y="335"/>
                  </a:lnTo>
                  <a:lnTo>
                    <a:pt x="79" y="338"/>
                  </a:lnTo>
                  <a:lnTo>
                    <a:pt x="83" y="341"/>
                  </a:lnTo>
                  <a:lnTo>
                    <a:pt x="94" y="344"/>
                  </a:lnTo>
                  <a:lnTo>
                    <a:pt x="106" y="346"/>
                  </a:lnTo>
                  <a:lnTo>
                    <a:pt x="119" y="346"/>
                  </a:lnTo>
                  <a:lnTo>
                    <a:pt x="130" y="347"/>
                  </a:lnTo>
                  <a:lnTo>
                    <a:pt x="135" y="348"/>
                  </a:lnTo>
                  <a:lnTo>
                    <a:pt x="139" y="349"/>
                  </a:lnTo>
                  <a:lnTo>
                    <a:pt x="143" y="351"/>
                  </a:lnTo>
                  <a:lnTo>
                    <a:pt x="146" y="356"/>
                  </a:lnTo>
                  <a:lnTo>
                    <a:pt x="152" y="365"/>
                  </a:lnTo>
                  <a:lnTo>
                    <a:pt x="160" y="372"/>
                  </a:lnTo>
                  <a:lnTo>
                    <a:pt x="164" y="374"/>
                  </a:lnTo>
                  <a:lnTo>
                    <a:pt x="170" y="376"/>
                  </a:lnTo>
                  <a:lnTo>
                    <a:pt x="176" y="378"/>
                  </a:lnTo>
                  <a:lnTo>
                    <a:pt x="183" y="378"/>
                  </a:lnTo>
                  <a:lnTo>
                    <a:pt x="199" y="376"/>
                  </a:lnTo>
                  <a:lnTo>
                    <a:pt x="209" y="375"/>
                  </a:lnTo>
                  <a:lnTo>
                    <a:pt x="214" y="376"/>
                  </a:lnTo>
                  <a:lnTo>
                    <a:pt x="218" y="378"/>
                  </a:lnTo>
                  <a:lnTo>
                    <a:pt x="220" y="381"/>
                  </a:lnTo>
                  <a:lnTo>
                    <a:pt x="221" y="385"/>
                  </a:lnTo>
                  <a:lnTo>
                    <a:pt x="221" y="395"/>
                  </a:lnTo>
                  <a:lnTo>
                    <a:pt x="221" y="405"/>
                  </a:lnTo>
                  <a:lnTo>
                    <a:pt x="221" y="410"/>
                  </a:lnTo>
                  <a:lnTo>
                    <a:pt x="221" y="414"/>
                  </a:lnTo>
                  <a:lnTo>
                    <a:pt x="223" y="418"/>
                  </a:lnTo>
                  <a:lnTo>
                    <a:pt x="225" y="423"/>
                  </a:lnTo>
                  <a:lnTo>
                    <a:pt x="231" y="431"/>
                  </a:lnTo>
                  <a:lnTo>
                    <a:pt x="236" y="441"/>
                  </a:lnTo>
                  <a:lnTo>
                    <a:pt x="240" y="449"/>
                  </a:lnTo>
                  <a:lnTo>
                    <a:pt x="243" y="458"/>
                  </a:lnTo>
                  <a:lnTo>
                    <a:pt x="244" y="466"/>
                  </a:lnTo>
                  <a:lnTo>
                    <a:pt x="246" y="474"/>
                  </a:lnTo>
                  <a:lnTo>
                    <a:pt x="249" y="477"/>
                  </a:lnTo>
                  <a:lnTo>
                    <a:pt x="252" y="482"/>
                  </a:lnTo>
                  <a:lnTo>
                    <a:pt x="258" y="487"/>
                  </a:lnTo>
                  <a:lnTo>
                    <a:pt x="267" y="492"/>
                  </a:lnTo>
                  <a:lnTo>
                    <a:pt x="275" y="496"/>
                  </a:lnTo>
                  <a:lnTo>
                    <a:pt x="284" y="501"/>
                  </a:lnTo>
                  <a:lnTo>
                    <a:pt x="294" y="505"/>
                  </a:lnTo>
                  <a:lnTo>
                    <a:pt x="303" y="508"/>
                  </a:lnTo>
                  <a:lnTo>
                    <a:pt x="313" y="511"/>
                  </a:lnTo>
                  <a:lnTo>
                    <a:pt x="322" y="512"/>
                  </a:lnTo>
                  <a:lnTo>
                    <a:pt x="331" y="512"/>
                  </a:lnTo>
                  <a:lnTo>
                    <a:pt x="339" y="511"/>
                  </a:lnTo>
                  <a:lnTo>
                    <a:pt x="352" y="507"/>
                  </a:lnTo>
                  <a:lnTo>
                    <a:pt x="363" y="507"/>
                  </a:lnTo>
                  <a:lnTo>
                    <a:pt x="366" y="508"/>
                  </a:lnTo>
                  <a:lnTo>
                    <a:pt x="369" y="510"/>
                  </a:lnTo>
                  <a:lnTo>
                    <a:pt x="371" y="513"/>
                  </a:lnTo>
                  <a:lnTo>
                    <a:pt x="374" y="518"/>
                  </a:lnTo>
                  <a:lnTo>
                    <a:pt x="376" y="521"/>
                  </a:lnTo>
                  <a:lnTo>
                    <a:pt x="378" y="525"/>
                  </a:lnTo>
                  <a:lnTo>
                    <a:pt x="382" y="527"/>
                  </a:lnTo>
                  <a:lnTo>
                    <a:pt x="385" y="529"/>
                  </a:lnTo>
                  <a:lnTo>
                    <a:pt x="390" y="529"/>
                  </a:lnTo>
                  <a:lnTo>
                    <a:pt x="395" y="527"/>
                  </a:lnTo>
                  <a:lnTo>
                    <a:pt x="401" y="526"/>
                  </a:lnTo>
                  <a:lnTo>
                    <a:pt x="406" y="523"/>
                  </a:lnTo>
                  <a:lnTo>
                    <a:pt x="412" y="520"/>
                  </a:lnTo>
                  <a:lnTo>
                    <a:pt x="415" y="518"/>
                  </a:lnTo>
                  <a:lnTo>
                    <a:pt x="420" y="518"/>
                  </a:lnTo>
                  <a:lnTo>
                    <a:pt x="423" y="518"/>
                  </a:lnTo>
                  <a:lnTo>
                    <a:pt x="426" y="519"/>
                  </a:lnTo>
                  <a:lnTo>
                    <a:pt x="428" y="521"/>
                  </a:lnTo>
                  <a:lnTo>
                    <a:pt x="431" y="525"/>
                  </a:lnTo>
                  <a:lnTo>
                    <a:pt x="432" y="530"/>
                  </a:lnTo>
                  <a:lnTo>
                    <a:pt x="434" y="534"/>
                  </a:lnTo>
                  <a:lnTo>
                    <a:pt x="437" y="538"/>
                  </a:lnTo>
                  <a:lnTo>
                    <a:pt x="439" y="540"/>
                  </a:lnTo>
                  <a:lnTo>
                    <a:pt x="442" y="542"/>
                  </a:lnTo>
                  <a:lnTo>
                    <a:pt x="450" y="542"/>
                  </a:lnTo>
                  <a:lnTo>
                    <a:pt x="458" y="539"/>
                  </a:lnTo>
                  <a:lnTo>
                    <a:pt x="462" y="539"/>
                  </a:lnTo>
                  <a:lnTo>
                    <a:pt x="466" y="538"/>
                  </a:lnTo>
                  <a:lnTo>
                    <a:pt x="470" y="538"/>
                  </a:lnTo>
                  <a:lnTo>
                    <a:pt x="472" y="539"/>
                  </a:lnTo>
                  <a:lnTo>
                    <a:pt x="475" y="542"/>
                  </a:lnTo>
                  <a:lnTo>
                    <a:pt x="477" y="544"/>
                  </a:lnTo>
                  <a:lnTo>
                    <a:pt x="478" y="549"/>
                  </a:lnTo>
                  <a:lnTo>
                    <a:pt x="479" y="552"/>
                  </a:lnTo>
                  <a:lnTo>
                    <a:pt x="479" y="562"/>
                  </a:lnTo>
                  <a:lnTo>
                    <a:pt x="482" y="569"/>
                  </a:lnTo>
                  <a:lnTo>
                    <a:pt x="484" y="574"/>
                  </a:lnTo>
                  <a:lnTo>
                    <a:pt x="489" y="580"/>
                  </a:lnTo>
                  <a:lnTo>
                    <a:pt x="492" y="581"/>
                  </a:lnTo>
                  <a:lnTo>
                    <a:pt x="497" y="582"/>
                  </a:lnTo>
                  <a:lnTo>
                    <a:pt x="501" y="582"/>
                  </a:lnTo>
                  <a:lnTo>
                    <a:pt x="505" y="582"/>
                  </a:lnTo>
                  <a:lnTo>
                    <a:pt x="509" y="582"/>
                  </a:lnTo>
                  <a:lnTo>
                    <a:pt x="511" y="583"/>
                  </a:lnTo>
                  <a:lnTo>
                    <a:pt x="514" y="586"/>
                  </a:lnTo>
                  <a:lnTo>
                    <a:pt x="514" y="589"/>
                  </a:lnTo>
                  <a:lnTo>
                    <a:pt x="513" y="599"/>
                  </a:lnTo>
                  <a:lnTo>
                    <a:pt x="511" y="609"/>
                  </a:lnTo>
                  <a:lnTo>
                    <a:pt x="510" y="619"/>
                  </a:lnTo>
                  <a:lnTo>
                    <a:pt x="509" y="630"/>
                  </a:lnTo>
                  <a:lnTo>
                    <a:pt x="510" y="634"/>
                  </a:lnTo>
                  <a:lnTo>
                    <a:pt x="510" y="637"/>
                  </a:lnTo>
                  <a:lnTo>
                    <a:pt x="513" y="639"/>
                  </a:lnTo>
                  <a:lnTo>
                    <a:pt x="516" y="641"/>
                  </a:lnTo>
                  <a:lnTo>
                    <a:pt x="525" y="643"/>
                  </a:lnTo>
                  <a:lnTo>
                    <a:pt x="540" y="643"/>
                  </a:lnTo>
                  <a:lnTo>
                    <a:pt x="558" y="643"/>
                  </a:lnTo>
                  <a:lnTo>
                    <a:pt x="573" y="643"/>
                  </a:lnTo>
                  <a:lnTo>
                    <a:pt x="588" y="640"/>
                  </a:lnTo>
                  <a:lnTo>
                    <a:pt x="605" y="637"/>
                  </a:lnTo>
                  <a:lnTo>
                    <a:pt x="616" y="636"/>
                  </a:lnTo>
                  <a:lnTo>
                    <a:pt x="627" y="633"/>
                  </a:lnTo>
                  <a:lnTo>
                    <a:pt x="636" y="631"/>
                  </a:lnTo>
                  <a:lnTo>
                    <a:pt x="645" y="630"/>
                  </a:lnTo>
                  <a:lnTo>
                    <a:pt x="652" y="630"/>
                  </a:lnTo>
                  <a:lnTo>
                    <a:pt x="656" y="630"/>
                  </a:lnTo>
                  <a:lnTo>
                    <a:pt x="660" y="632"/>
                  </a:lnTo>
                  <a:lnTo>
                    <a:pt x="664" y="636"/>
                  </a:lnTo>
                  <a:lnTo>
                    <a:pt x="665" y="639"/>
                  </a:lnTo>
                  <a:lnTo>
                    <a:pt x="666" y="643"/>
                  </a:lnTo>
                  <a:lnTo>
                    <a:pt x="667" y="649"/>
                  </a:lnTo>
                  <a:lnTo>
                    <a:pt x="667" y="653"/>
                  </a:lnTo>
                  <a:lnTo>
                    <a:pt x="667" y="662"/>
                  </a:lnTo>
                  <a:lnTo>
                    <a:pt x="665" y="670"/>
                  </a:lnTo>
                  <a:lnTo>
                    <a:pt x="662" y="678"/>
                  </a:lnTo>
                  <a:lnTo>
                    <a:pt x="660" y="685"/>
                  </a:lnTo>
                  <a:lnTo>
                    <a:pt x="658" y="693"/>
                  </a:lnTo>
                  <a:lnTo>
                    <a:pt x="659" y="700"/>
                  </a:lnTo>
                  <a:lnTo>
                    <a:pt x="660" y="706"/>
                  </a:lnTo>
                  <a:lnTo>
                    <a:pt x="661" y="713"/>
                  </a:lnTo>
                  <a:lnTo>
                    <a:pt x="664" y="727"/>
                  </a:lnTo>
                  <a:lnTo>
                    <a:pt x="664" y="738"/>
                  </a:lnTo>
                  <a:lnTo>
                    <a:pt x="660" y="739"/>
                  </a:lnTo>
                  <a:lnTo>
                    <a:pt x="653" y="739"/>
                  </a:lnTo>
                  <a:lnTo>
                    <a:pt x="645" y="738"/>
                  </a:lnTo>
                  <a:lnTo>
                    <a:pt x="639" y="737"/>
                  </a:lnTo>
                  <a:lnTo>
                    <a:pt x="631" y="734"/>
                  </a:lnTo>
                  <a:lnTo>
                    <a:pt x="627" y="734"/>
                  </a:lnTo>
                  <a:lnTo>
                    <a:pt x="626" y="738"/>
                  </a:lnTo>
                  <a:lnTo>
                    <a:pt x="624" y="745"/>
                  </a:lnTo>
                  <a:lnTo>
                    <a:pt x="623" y="756"/>
                  </a:lnTo>
                  <a:lnTo>
                    <a:pt x="624" y="767"/>
                  </a:lnTo>
                  <a:lnTo>
                    <a:pt x="626" y="777"/>
                  </a:lnTo>
                  <a:lnTo>
                    <a:pt x="627" y="785"/>
                  </a:lnTo>
                  <a:lnTo>
                    <a:pt x="626" y="789"/>
                  </a:lnTo>
                  <a:lnTo>
                    <a:pt x="624" y="791"/>
                  </a:lnTo>
                  <a:lnTo>
                    <a:pt x="623" y="795"/>
                  </a:lnTo>
                  <a:lnTo>
                    <a:pt x="620" y="798"/>
                  </a:lnTo>
                  <a:lnTo>
                    <a:pt x="615" y="804"/>
                  </a:lnTo>
                  <a:lnTo>
                    <a:pt x="611" y="809"/>
                  </a:lnTo>
                  <a:lnTo>
                    <a:pt x="609" y="816"/>
                  </a:lnTo>
                  <a:lnTo>
                    <a:pt x="609" y="826"/>
                  </a:lnTo>
                  <a:lnTo>
                    <a:pt x="608" y="835"/>
                  </a:lnTo>
                  <a:lnTo>
                    <a:pt x="607" y="844"/>
                  </a:lnTo>
                  <a:lnTo>
                    <a:pt x="605" y="847"/>
                  </a:lnTo>
                  <a:lnTo>
                    <a:pt x="607" y="852"/>
                  </a:lnTo>
                  <a:lnTo>
                    <a:pt x="608" y="855"/>
                  </a:lnTo>
                  <a:lnTo>
                    <a:pt x="609" y="860"/>
                  </a:lnTo>
                  <a:lnTo>
                    <a:pt x="614" y="866"/>
                  </a:lnTo>
                  <a:lnTo>
                    <a:pt x="617" y="871"/>
                  </a:lnTo>
                  <a:lnTo>
                    <a:pt x="620" y="877"/>
                  </a:lnTo>
                  <a:lnTo>
                    <a:pt x="622" y="883"/>
                  </a:lnTo>
                  <a:lnTo>
                    <a:pt x="623" y="888"/>
                  </a:lnTo>
                  <a:lnTo>
                    <a:pt x="626" y="890"/>
                  </a:lnTo>
                  <a:lnTo>
                    <a:pt x="628" y="891"/>
                  </a:lnTo>
                  <a:lnTo>
                    <a:pt x="634" y="891"/>
                  </a:lnTo>
                  <a:lnTo>
                    <a:pt x="640" y="891"/>
                  </a:lnTo>
                  <a:lnTo>
                    <a:pt x="647" y="891"/>
                  </a:lnTo>
                  <a:lnTo>
                    <a:pt x="654" y="889"/>
                  </a:lnTo>
                  <a:lnTo>
                    <a:pt x="661" y="885"/>
                  </a:lnTo>
                  <a:lnTo>
                    <a:pt x="665" y="882"/>
                  </a:lnTo>
                  <a:lnTo>
                    <a:pt x="668" y="876"/>
                  </a:lnTo>
                  <a:lnTo>
                    <a:pt x="672" y="868"/>
                  </a:lnTo>
                  <a:lnTo>
                    <a:pt x="674" y="861"/>
                  </a:lnTo>
                  <a:lnTo>
                    <a:pt x="678" y="853"/>
                  </a:lnTo>
                  <a:lnTo>
                    <a:pt x="680" y="846"/>
                  </a:lnTo>
                  <a:lnTo>
                    <a:pt x="684" y="841"/>
                  </a:lnTo>
                  <a:lnTo>
                    <a:pt x="687" y="839"/>
                  </a:lnTo>
                  <a:lnTo>
                    <a:pt x="692" y="840"/>
                  </a:lnTo>
                  <a:lnTo>
                    <a:pt x="696" y="841"/>
                  </a:lnTo>
                  <a:lnTo>
                    <a:pt x="698" y="844"/>
                  </a:lnTo>
                  <a:lnTo>
                    <a:pt x="700" y="848"/>
                  </a:lnTo>
                  <a:lnTo>
                    <a:pt x="703" y="853"/>
                  </a:lnTo>
                  <a:lnTo>
                    <a:pt x="704" y="858"/>
                  </a:lnTo>
                  <a:lnTo>
                    <a:pt x="705" y="865"/>
                  </a:lnTo>
                  <a:lnTo>
                    <a:pt x="706" y="871"/>
                  </a:lnTo>
                  <a:lnTo>
                    <a:pt x="708" y="892"/>
                  </a:lnTo>
                  <a:lnTo>
                    <a:pt x="711" y="904"/>
                  </a:lnTo>
                  <a:lnTo>
                    <a:pt x="714" y="916"/>
                  </a:lnTo>
                  <a:lnTo>
                    <a:pt x="718" y="929"/>
                  </a:lnTo>
                  <a:lnTo>
                    <a:pt x="721" y="936"/>
                  </a:lnTo>
                  <a:lnTo>
                    <a:pt x="725" y="943"/>
                  </a:lnTo>
                  <a:lnTo>
                    <a:pt x="730" y="952"/>
                  </a:lnTo>
                  <a:lnTo>
                    <a:pt x="736" y="959"/>
                  </a:lnTo>
                  <a:lnTo>
                    <a:pt x="738" y="961"/>
                  </a:lnTo>
                  <a:lnTo>
                    <a:pt x="738" y="964"/>
                  </a:lnTo>
                  <a:lnTo>
                    <a:pt x="737" y="966"/>
                  </a:lnTo>
                  <a:lnTo>
                    <a:pt x="735" y="968"/>
                  </a:lnTo>
                  <a:lnTo>
                    <a:pt x="731" y="971"/>
                  </a:lnTo>
                  <a:lnTo>
                    <a:pt x="729" y="974"/>
                  </a:lnTo>
                  <a:lnTo>
                    <a:pt x="727" y="977"/>
                  </a:lnTo>
                  <a:lnTo>
                    <a:pt x="725" y="980"/>
                  </a:lnTo>
                  <a:lnTo>
                    <a:pt x="725" y="986"/>
                  </a:lnTo>
                  <a:lnTo>
                    <a:pt x="725" y="993"/>
                  </a:lnTo>
                  <a:lnTo>
                    <a:pt x="728" y="1002"/>
                  </a:lnTo>
                  <a:lnTo>
                    <a:pt x="733" y="1010"/>
                  </a:lnTo>
                  <a:lnTo>
                    <a:pt x="740" y="1022"/>
                  </a:lnTo>
                  <a:lnTo>
                    <a:pt x="750" y="1035"/>
                  </a:lnTo>
                  <a:lnTo>
                    <a:pt x="762" y="1046"/>
                  </a:lnTo>
                  <a:lnTo>
                    <a:pt x="771" y="1054"/>
                  </a:lnTo>
                  <a:lnTo>
                    <a:pt x="777" y="1059"/>
                  </a:lnTo>
                  <a:lnTo>
                    <a:pt x="784" y="1061"/>
                  </a:lnTo>
                  <a:lnTo>
                    <a:pt x="790" y="1061"/>
                  </a:lnTo>
                  <a:lnTo>
                    <a:pt x="797" y="1059"/>
                  </a:lnTo>
                  <a:lnTo>
                    <a:pt x="805" y="1056"/>
                  </a:lnTo>
                  <a:lnTo>
                    <a:pt x="816" y="1055"/>
                  </a:lnTo>
                  <a:lnTo>
                    <a:pt x="829" y="1055"/>
                  </a:lnTo>
                  <a:lnTo>
                    <a:pt x="838" y="1056"/>
                  </a:lnTo>
                  <a:lnTo>
                    <a:pt x="850" y="1057"/>
                  </a:lnTo>
                  <a:lnTo>
                    <a:pt x="866" y="1055"/>
                  </a:lnTo>
                  <a:lnTo>
                    <a:pt x="880" y="1054"/>
                  </a:lnTo>
                  <a:lnTo>
                    <a:pt x="891" y="1054"/>
                  </a:lnTo>
                  <a:lnTo>
                    <a:pt x="899" y="1053"/>
                  </a:lnTo>
                  <a:lnTo>
                    <a:pt x="906" y="1052"/>
                  </a:lnTo>
                  <a:lnTo>
                    <a:pt x="908" y="1049"/>
                  </a:lnTo>
                  <a:lnTo>
                    <a:pt x="911" y="1047"/>
                  </a:lnTo>
                  <a:lnTo>
                    <a:pt x="913" y="1043"/>
                  </a:lnTo>
                  <a:lnTo>
                    <a:pt x="913" y="1040"/>
                  </a:lnTo>
                  <a:lnTo>
                    <a:pt x="912" y="1029"/>
                  </a:lnTo>
                  <a:lnTo>
                    <a:pt x="911" y="1018"/>
                  </a:lnTo>
                  <a:lnTo>
                    <a:pt x="911" y="1013"/>
                  </a:lnTo>
                  <a:lnTo>
                    <a:pt x="912" y="1010"/>
                  </a:lnTo>
                  <a:lnTo>
                    <a:pt x="914" y="1006"/>
                  </a:lnTo>
                  <a:lnTo>
                    <a:pt x="919" y="1004"/>
                  </a:lnTo>
                  <a:lnTo>
                    <a:pt x="924" y="1000"/>
                  </a:lnTo>
                  <a:lnTo>
                    <a:pt x="926" y="997"/>
                  </a:lnTo>
                  <a:lnTo>
                    <a:pt x="929" y="992"/>
                  </a:lnTo>
                  <a:lnTo>
                    <a:pt x="929" y="986"/>
                  </a:lnTo>
                  <a:lnTo>
                    <a:pt x="929" y="980"/>
                  </a:lnTo>
                  <a:lnTo>
                    <a:pt x="930" y="973"/>
                  </a:lnTo>
                  <a:lnTo>
                    <a:pt x="931" y="967"/>
                  </a:lnTo>
                  <a:lnTo>
                    <a:pt x="935" y="961"/>
                  </a:lnTo>
                  <a:lnTo>
                    <a:pt x="939" y="956"/>
                  </a:lnTo>
                  <a:lnTo>
                    <a:pt x="945" y="954"/>
                  </a:lnTo>
                  <a:lnTo>
                    <a:pt x="952" y="952"/>
                  </a:lnTo>
                  <a:lnTo>
                    <a:pt x="960" y="950"/>
                  </a:lnTo>
                  <a:lnTo>
                    <a:pt x="974" y="950"/>
                  </a:lnTo>
                  <a:lnTo>
                    <a:pt x="986" y="950"/>
                  </a:lnTo>
                  <a:lnTo>
                    <a:pt x="989" y="950"/>
                  </a:lnTo>
                  <a:lnTo>
                    <a:pt x="993" y="952"/>
                  </a:lnTo>
                  <a:lnTo>
                    <a:pt x="995" y="953"/>
                  </a:lnTo>
                  <a:lnTo>
                    <a:pt x="998" y="955"/>
                  </a:lnTo>
                  <a:lnTo>
                    <a:pt x="1002" y="962"/>
                  </a:lnTo>
                  <a:lnTo>
                    <a:pt x="1007" y="971"/>
                  </a:lnTo>
                  <a:lnTo>
                    <a:pt x="1010" y="975"/>
                  </a:lnTo>
                  <a:lnTo>
                    <a:pt x="1013" y="979"/>
                  </a:lnTo>
                  <a:lnTo>
                    <a:pt x="1017" y="983"/>
                  </a:lnTo>
                  <a:lnTo>
                    <a:pt x="1021" y="986"/>
                  </a:lnTo>
                  <a:lnTo>
                    <a:pt x="1031" y="992"/>
                  </a:lnTo>
                  <a:lnTo>
                    <a:pt x="1040" y="996"/>
                  </a:lnTo>
                  <a:lnTo>
                    <a:pt x="1051" y="1000"/>
                  </a:lnTo>
                  <a:lnTo>
                    <a:pt x="1063" y="1008"/>
                  </a:lnTo>
                  <a:lnTo>
                    <a:pt x="1068" y="1011"/>
                  </a:lnTo>
                  <a:lnTo>
                    <a:pt x="1073" y="1017"/>
                  </a:lnTo>
                  <a:lnTo>
                    <a:pt x="1076" y="1023"/>
                  </a:lnTo>
                  <a:lnTo>
                    <a:pt x="1077" y="1030"/>
                  </a:lnTo>
                  <a:lnTo>
                    <a:pt x="1081" y="1046"/>
                  </a:lnTo>
                  <a:lnTo>
                    <a:pt x="1083" y="1062"/>
                  </a:lnTo>
                  <a:lnTo>
                    <a:pt x="1084" y="1076"/>
                  </a:lnTo>
                  <a:lnTo>
                    <a:pt x="1086" y="1090"/>
                  </a:lnTo>
                  <a:lnTo>
                    <a:pt x="1084" y="1096"/>
                  </a:lnTo>
                  <a:lnTo>
                    <a:pt x="1083" y="1103"/>
                  </a:lnTo>
                  <a:lnTo>
                    <a:pt x="1081" y="1109"/>
                  </a:lnTo>
                  <a:lnTo>
                    <a:pt x="1077" y="1116"/>
                  </a:lnTo>
                  <a:lnTo>
                    <a:pt x="1071" y="1129"/>
                  </a:lnTo>
                  <a:lnTo>
                    <a:pt x="1067" y="1141"/>
                  </a:lnTo>
                  <a:lnTo>
                    <a:pt x="1063" y="1149"/>
                  </a:lnTo>
                  <a:lnTo>
                    <a:pt x="1061" y="1155"/>
                  </a:lnTo>
                  <a:lnTo>
                    <a:pt x="1057" y="1160"/>
                  </a:lnTo>
                  <a:lnTo>
                    <a:pt x="1055" y="1162"/>
                  </a:lnTo>
                  <a:lnTo>
                    <a:pt x="1054" y="1162"/>
                  </a:lnTo>
                  <a:lnTo>
                    <a:pt x="1051" y="1162"/>
                  </a:lnTo>
                  <a:lnTo>
                    <a:pt x="1049" y="1161"/>
                  </a:lnTo>
                  <a:lnTo>
                    <a:pt x="1045" y="1160"/>
                  </a:lnTo>
                  <a:lnTo>
                    <a:pt x="1039" y="1155"/>
                  </a:lnTo>
                  <a:lnTo>
                    <a:pt x="1033" y="1148"/>
                  </a:lnTo>
                  <a:lnTo>
                    <a:pt x="1024" y="1138"/>
                  </a:lnTo>
                  <a:lnTo>
                    <a:pt x="1012" y="1128"/>
                  </a:lnTo>
                  <a:lnTo>
                    <a:pt x="999" y="1119"/>
                  </a:lnTo>
                  <a:lnTo>
                    <a:pt x="987" y="1112"/>
                  </a:lnTo>
                  <a:lnTo>
                    <a:pt x="980" y="1111"/>
                  </a:lnTo>
                  <a:lnTo>
                    <a:pt x="973" y="1109"/>
                  </a:lnTo>
                  <a:lnTo>
                    <a:pt x="963" y="1107"/>
                  </a:lnTo>
                  <a:lnTo>
                    <a:pt x="954" y="1106"/>
                  </a:lnTo>
                  <a:lnTo>
                    <a:pt x="936" y="1106"/>
                  </a:lnTo>
                  <a:lnTo>
                    <a:pt x="922" y="1107"/>
                  </a:lnTo>
                  <a:lnTo>
                    <a:pt x="912" y="1109"/>
                  </a:lnTo>
                  <a:lnTo>
                    <a:pt x="901" y="1111"/>
                  </a:lnTo>
                  <a:lnTo>
                    <a:pt x="891" y="1113"/>
                  </a:lnTo>
                  <a:lnTo>
                    <a:pt x="880" y="1113"/>
                  </a:lnTo>
                  <a:lnTo>
                    <a:pt x="874" y="1113"/>
                  </a:lnTo>
                  <a:lnTo>
                    <a:pt x="869" y="1113"/>
                  </a:lnTo>
                  <a:lnTo>
                    <a:pt x="866" y="1115"/>
                  </a:lnTo>
                  <a:lnTo>
                    <a:pt x="862" y="1116"/>
                  </a:lnTo>
                  <a:lnTo>
                    <a:pt x="861" y="1118"/>
                  </a:lnTo>
                  <a:lnTo>
                    <a:pt x="860" y="1122"/>
                  </a:lnTo>
                  <a:lnTo>
                    <a:pt x="860" y="1125"/>
                  </a:lnTo>
                  <a:lnTo>
                    <a:pt x="861" y="1130"/>
                  </a:lnTo>
                  <a:lnTo>
                    <a:pt x="867" y="1143"/>
                  </a:lnTo>
                  <a:lnTo>
                    <a:pt x="870" y="1154"/>
                  </a:lnTo>
                  <a:lnTo>
                    <a:pt x="872" y="1157"/>
                  </a:lnTo>
                  <a:lnTo>
                    <a:pt x="873" y="1161"/>
                  </a:lnTo>
                  <a:lnTo>
                    <a:pt x="874" y="1163"/>
                  </a:lnTo>
                  <a:lnTo>
                    <a:pt x="876" y="1164"/>
                  </a:lnTo>
                  <a:lnTo>
                    <a:pt x="881" y="1167"/>
                  </a:lnTo>
                  <a:lnTo>
                    <a:pt x="887" y="1168"/>
                  </a:lnTo>
                  <a:lnTo>
                    <a:pt x="891" y="1169"/>
                  </a:lnTo>
                  <a:lnTo>
                    <a:pt x="894" y="1170"/>
                  </a:lnTo>
                  <a:lnTo>
                    <a:pt x="895" y="1174"/>
                  </a:lnTo>
                  <a:lnTo>
                    <a:pt x="898" y="1178"/>
                  </a:lnTo>
                  <a:lnTo>
                    <a:pt x="899" y="1186"/>
                  </a:lnTo>
                  <a:lnTo>
                    <a:pt x="900" y="1198"/>
                  </a:lnTo>
                  <a:lnTo>
                    <a:pt x="900" y="1211"/>
                  </a:lnTo>
                  <a:lnTo>
                    <a:pt x="900" y="1223"/>
                  </a:lnTo>
                  <a:lnTo>
                    <a:pt x="901" y="1235"/>
                  </a:lnTo>
                  <a:lnTo>
                    <a:pt x="903" y="1244"/>
                  </a:lnTo>
                  <a:lnTo>
                    <a:pt x="904" y="1248"/>
                  </a:lnTo>
                  <a:lnTo>
                    <a:pt x="903" y="1252"/>
                  </a:lnTo>
                  <a:lnTo>
                    <a:pt x="903" y="1257"/>
                  </a:lnTo>
                  <a:lnTo>
                    <a:pt x="901" y="1261"/>
                  </a:lnTo>
                  <a:lnTo>
                    <a:pt x="897" y="1269"/>
                  </a:lnTo>
                  <a:lnTo>
                    <a:pt x="893" y="1277"/>
                  </a:lnTo>
                  <a:lnTo>
                    <a:pt x="891" y="1280"/>
                  </a:lnTo>
                  <a:lnTo>
                    <a:pt x="886" y="1281"/>
                  </a:lnTo>
                  <a:lnTo>
                    <a:pt x="881" y="1280"/>
                  </a:lnTo>
                  <a:lnTo>
                    <a:pt x="875" y="1280"/>
                  </a:lnTo>
                  <a:lnTo>
                    <a:pt x="868" y="1279"/>
                  </a:lnTo>
                  <a:lnTo>
                    <a:pt x="861" y="1279"/>
                  </a:lnTo>
                  <a:lnTo>
                    <a:pt x="854" y="1279"/>
                  </a:lnTo>
                  <a:lnTo>
                    <a:pt x="847" y="1281"/>
                  </a:lnTo>
                  <a:lnTo>
                    <a:pt x="845" y="1287"/>
                  </a:lnTo>
                  <a:lnTo>
                    <a:pt x="848" y="1301"/>
                  </a:lnTo>
                  <a:lnTo>
                    <a:pt x="849" y="1314"/>
                  </a:lnTo>
                  <a:lnTo>
                    <a:pt x="849" y="1321"/>
                  </a:lnTo>
                  <a:lnTo>
                    <a:pt x="837" y="1330"/>
                  </a:lnTo>
                  <a:lnTo>
                    <a:pt x="826" y="1338"/>
                  </a:lnTo>
                  <a:lnTo>
                    <a:pt x="816" y="1345"/>
                  </a:lnTo>
                  <a:lnTo>
                    <a:pt x="810" y="1350"/>
                  </a:lnTo>
                  <a:lnTo>
                    <a:pt x="805" y="1352"/>
                  </a:lnTo>
                  <a:lnTo>
                    <a:pt x="803" y="1355"/>
                  </a:lnTo>
                  <a:lnTo>
                    <a:pt x="801" y="1357"/>
                  </a:lnTo>
                  <a:lnTo>
                    <a:pt x="801" y="1358"/>
                  </a:lnTo>
                  <a:lnTo>
                    <a:pt x="804" y="1362"/>
                  </a:lnTo>
                  <a:lnTo>
                    <a:pt x="806" y="1369"/>
                  </a:lnTo>
                  <a:lnTo>
                    <a:pt x="806" y="1377"/>
                  </a:lnTo>
                  <a:lnTo>
                    <a:pt x="806" y="1387"/>
                  </a:lnTo>
                  <a:lnTo>
                    <a:pt x="804" y="1395"/>
                  </a:lnTo>
                  <a:lnTo>
                    <a:pt x="803" y="1403"/>
                  </a:lnTo>
                  <a:lnTo>
                    <a:pt x="803" y="1407"/>
                  </a:lnTo>
                  <a:lnTo>
                    <a:pt x="804" y="1412"/>
                  </a:lnTo>
                  <a:lnTo>
                    <a:pt x="806" y="1415"/>
                  </a:lnTo>
                  <a:lnTo>
                    <a:pt x="810" y="1420"/>
                  </a:lnTo>
                  <a:lnTo>
                    <a:pt x="816" y="1425"/>
                  </a:lnTo>
                  <a:lnTo>
                    <a:pt x="824" y="1429"/>
                  </a:lnTo>
                  <a:lnTo>
                    <a:pt x="834" y="1433"/>
                  </a:lnTo>
                  <a:lnTo>
                    <a:pt x="842" y="1437"/>
                  </a:lnTo>
                  <a:lnTo>
                    <a:pt x="848" y="1439"/>
                  </a:lnTo>
                  <a:lnTo>
                    <a:pt x="851" y="1443"/>
                  </a:lnTo>
                  <a:lnTo>
                    <a:pt x="854" y="1446"/>
                  </a:lnTo>
                  <a:lnTo>
                    <a:pt x="855" y="1451"/>
                  </a:lnTo>
                  <a:lnTo>
                    <a:pt x="856" y="1458"/>
                  </a:lnTo>
                  <a:lnTo>
                    <a:pt x="857" y="1465"/>
                  </a:lnTo>
                  <a:lnTo>
                    <a:pt x="861" y="1470"/>
                  </a:lnTo>
                  <a:lnTo>
                    <a:pt x="864" y="1473"/>
                  </a:lnTo>
                  <a:lnTo>
                    <a:pt x="869" y="1477"/>
                  </a:lnTo>
                  <a:lnTo>
                    <a:pt x="875" y="1479"/>
                  </a:lnTo>
                  <a:lnTo>
                    <a:pt x="882" y="1481"/>
                  </a:lnTo>
                  <a:lnTo>
                    <a:pt x="891" y="1481"/>
                  </a:lnTo>
                  <a:lnTo>
                    <a:pt x="904" y="1481"/>
                  </a:lnTo>
                  <a:lnTo>
                    <a:pt x="913" y="1483"/>
                  </a:lnTo>
                  <a:lnTo>
                    <a:pt x="917" y="1484"/>
                  </a:lnTo>
                  <a:lnTo>
                    <a:pt x="920" y="1487"/>
                  </a:lnTo>
                  <a:lnTo>
                    <a:pt x="922" y="1490"/>
                  </a:lnTo>
                  <a:lnTo>
                    <a:pt x="922" y="1494"/>
                  </a:lnTo>
                  <a:lnTo>
                    <a:pt x="920" y="1502"/>
                  </a:lnTo>
                  <a:lnTo>
                    <a:pt x="917" y="1510"/>
                  </a:lnTo>
                  <a:lnTo>
                    <a:pt x="916" y="1515"/>
                  </a:lnTo>
                  <a:lnTo>
                    <a:pt x="914" y="1519"/>
                  </a:lnTo>
                  <a:lnTo>
                    <a:pt x="914" y="1522"/>
                  </a:lnTo>
                  <a:lnTo>
                    <a:pt x="916" y="1527"/>
                  </a:lnTo>
                  <a:lnTo>
                    <a:pt x="917" y="1531"/>
                  </a:lnTo>
                  <a:lnTo>
                    <a:pt x="919" y="1533"/>
                  </a:lnTo>
                  <a:lnTo>
                    <a:pt x="923" y="1534"/>
                  </a:lnTo>
                  <a:lnTo>
                    <a:pt x="925" y="1534"/>
                  </a:lnTo>
                  <a:lnTo>
                    <a:pt x="929" y="1533"/>
                  </a:lnTo>
                  <a:lnTo>
                    <a:pt x="933" y="1532"/>
                  </a:lnTo>
                  <a:lnTo>
                    <a:pt x="937" y="1529"/>
                  </a:lnTo>
                  <a:lnTo>
                    <a:pt x="941" y="1525"/>
                  </a:lnTo>
                  <a:lnTo>
                    <a:pt x="948" y="1516"/>
                  </a:lnTo>
                  <a:lnTo>
                    <a:pt x="955" y="1509"/>
                  </a:lnTo>
                  <a:lnTo>
                    <a:pt x="957" y="1507"/>
                  </a:lnTo>
                  <a:lnTo>
                    <a:pt x="960" y="1506"/>
                  </a:lnTo>
                  <a:lnTo>
                    <a:pt x="962" y="1507"/>
                  </a:lnTo>
                  <a:lnTo>
                    <a:pt x="963" y="1509"/>
                  </a:lnTo>
                  <a:lnTo>
                    <a:pt x="964" y="1517"/>
                  </a:lnTo>
                  <a:lnTo>
                    <a:pt x="966" y="1525"/>
                  </a:lnTo>
                  <a:lnTo>
                    <a:pt x="967" y="1528"/>
                  </a:lnTo>
                  <a:lnTo>
                    <a:pt x="968" y="1531"/>
                  </a:lnTo>
                  <a:lnTo>
                    <a:pt x="969" y="1533"/>
                  </a:lnTo>
                  <a:lnTo>
                    <a:pt x="971" y="1534"/>
                  </a:lnTo>
                  <a:lnTo>
                    <a:pt x="974" y="1533"/>
                  </a:lnTo>
                  <a:lnTo>
                    <a:pt x="976" y="1532"/>
                  </a:lnTo>
                  <a:lnTo>
                    <a:pt x="977" y="1528"/>
                  </a:lnTo>
                  <a:lnTo>
                    <a:pt x="980" y="1526"/>
                  </a:lnTo>
                  <a:lnTo>
                    <a:pt x="982" y="1522"/>
                  </a:lnTo>
                  <a:lnTo>
                    <a:pt x="985" y="1520"/>
                  </a:lnTo>
                  <a:lnTo>
                    <a:pt x="988" y="1519"/>
                  </a:lnTo>
                  <a:lnTo>
                    <a:pt x="993" y="1519"/>
                  </a:lnTo>
                  <a:lnTo>
                    <a:pt x="994" y="1520"/>
                  </a:lnTo>
                  <a:lnTo>
                    <a:pt x="996" y="1521"/>
                  </a:lnTo>
                  <a:lnTo>
                    <a:pt x="999" y="1523"/>
                  </a:lnTo>
                  <a:lnTo>
                    <a:pt x="1000" y="1526"/>
                  </a:lnTo>
                  <a:lnTo>
                    <a:pt x="1002" y="1533"/>
                  </a:lnTo>
                  <a:lnTo>
                    <a:pt x="1004" y="1541"/>
                  </a:lnTo>
                  <a:lnTo>
                    <a:pt x="1005" y="1558"/>
                  </a:lnTo>
                  <a:lnTo>
                    <a:pt x="1005" y="1570"/>
                  </a:lnTo>
                  <a:lnTo>
                    <a:pt x="1005" y="1580"/>
                  </a:lnTo>
                  <a:lnTo>
                    <a:pt x="1004" y="1596"/>
                  </a:lnTo>
                  <a:lnTo>
                    <a:pt x="1001" y="1604"/>
                  </a:lnTo>
                  <a:lnTo>
                    <a:pt x="1000" y="1613"/>
                  </a:lnTo>
                  <a:lnTo>
                    <a:pt x="996" y="1620"/>
                  </a:lnTo>
                  <a:lnTo>
                    <a:pt x="993" y="1627"/>
                  </a:lnTo>
                  <a:lnTo>
                    <a:pt x="987" y="1638"/>
                  </a:lnTo>
                  <a:lnTo>
                    <a:pt x="980" y="1643"/>
                  </a:lnTo>
                  <a:lnTo>
                    <a:pt x="973" y="1648"/>
                  </a:lnTo>
                  <a:lnTo>
                    <a:pt x="966" y="1651"/>
                  </a:lnTo>
                  <a:lnTo>
                    <a:pt x="962" y="1652"/>
                  </a:lnTo>
                  <a:lnTo>
                    <a:pt x="958" y="1654"/>
                  </a:lnTo>
                  <a:lnTo>
                    <a:pt x="956" y="1658"/>
                  </a:lnTo>
                  <a:lnTo>
                    <a:pt x="955" y="1660"/>
                  </a:lnTo>
                  <a:lnTo>
                    <a:pt x="954" y="1664"/>
                  </a:lnTo>
                  <a:lnTo>
                    <a:pt x="955" y="1667"/>
                  </a:lnTo>
                  <a:lnTo>
                    <a:pt x="956" y="1670"/>
                  </a:lnTo>
                  <a:lnTo>
                    <a:pt x="958" y="1673"/>
                  </a:lnTo>
                  <a:lnTo>
                    <a:pt x="966" y="1678"/>
                  </a:lnTo>
                  <a:lnTo>
                    <a:pt x="970" y="1683"/>
                  </a:lnTo>
                  <a:lnTo>
                    <a:pt x="975" y="1689"/>
                  </a:lnTo>
                  <a:lnTo>
                    <a:pt x="977" y="1695"/>
                  </a:lnTo>
                  <a:lnTo>
                    <a:pt x="980" y="1697"/>
                  </a:lnTo>
                  <a:lnTo>
                    <a:pt x="983" y="1698"/>
                  </a:lnTo>
                  <a:lnTo>
                    <a:pt x="989" y="1699"/>
                  </a:lnTo>
                  <a:lnTo>
                    <a:pt x="996" y="1699"/>
                  </a:lnTo>
                  <a:lnTo>
                    <a:pt x="1011" y="1698"/>
                  </a:lnTo>
                  <a:lnTo>
                    <a:pt x="1024" y="1697"/>
                  </a:lnTo>
                  <a:lnTo>
                    <a:pt x="1040" y="1695"/>
                  </a:lnTo>
                  <a:lnTo>
                    <a:pt x="1063" y="1693"/>
                  </a:lnTo>
                  <a:lnTo>
                    <a:pt x="1075" y="1691"/>
                  </a:lnTo>
                  <a:lnTo>
                    <a:pt x="1086" y="1690"/>
                  </a:lnTo>
                  <a:lnTo>
                    <a:pt x="1094" y="1686"/>
                  </a:lnTo>
                  <a:lnTo>
                    <a:pt x="1101" y="1683"/>
                  </a:lnTo>
                  <a:lnTo>
                    <a:pt x="1109" y="1676"/>
                  </a:lnTo>
                  <a:lnTo>
                    <a:pt x="1115" y="1668"/>
                  </a:lnTo>
                  <a:lnTo>
                    <a:pt x="1118" y="1666"/>
                  </a:lnTo>
                  <a:lnTo>
                    <a:pt x="1120" y="1665"/>
                  </a:lnTo>
                  <a:lnTo>
                    <a:pt x="1124" y="1665"/>
                  </a:lnTo>
                  <a:lnTo>
                    <a:pt x="1128" y="1667"/>
                  </a:lnTo>
                  <a:lnTo>
                    <a:pt x="1138" y="1672"/>
                  </a:lnTo>
                  <a:lnTo>
                    <a:pt x="1145" y="1676"/>
                  </a:lnTo>
                  <a:lnTo>
                    <a:pt x="1150" y="1676"/>
                  </a:lnTo>
                  <a:lnTo>
                    <a:pt x="1153" y="1677"/>
                  </a:lnTo>
                  <a:lnTo>
                    <a:pt x="1158" y="1676"/>
                  </a:lnTo>
                  <a:lnTo>
                    <a:pt x="1163" y="1674"/>
                  </a:lnTo>
                  <a:lnTo>
                    <a:pt x="1177" y="1665"/>
                  </a:lnTo>
                  <a:lnTo>
                    <a:pt x="1188" y="1660"/>
                  </a:lnTo>
                  <a:lnTo>
                    <a:pt x="1189" y="1660"/>
                  </a:lnTo>
                  <a:lnTo>
                    <a:pt x="1190" y="1661"/>
                  </a:lnTo>
                  <a:lnTo>
                    <a:pt x="1191" y="1662"/>
                  </a:lnTo>
                  <a:lnTo>
                    <a:pt x="1193" y="1665"/>
                  </a:lnTo>
                  <a:lnTo>
                    <a:pt x="1194" y="1672"/>
                  </a:lnTo>
                  <a:lnTo>
                    <a:pt x="1194" y="1683"/>
                  </a:lnTo>
                  <a:lnTo>
                    <a:pt x="1194" y="1693"/>
                  </a:lnTo>
                  <a:lnTo>
                    <a:pt x="1196" y="1703"/>
                  </a:lnTo>
                  <a:lnTo>
                    <a:pt x="1199" y="1708"/>
                  </a:lnTo>
                  <a:lnTo>
                    <a:pt x="1201" y="1710"/>
                  </a:lnTo>
                  <a:lnTo>
                    <a:pt x="1204" y="1712"/>
                  </a:lnTo>
                  <a:lnTo>
                    <a:pt x="1210" y="1714"/>
                  </a:lnTo>
                  <a:lnTo>
                    <a:pt x="1223" y="1712"/>
                  </a:lnTo>
                  <a:lnTo>
                    <a:pt x="1239" y="1710"/>
                  </a:lnTo>
                  <a:lnTo>
                    <a:pt x="1246" y="1709"/>
                  </a:lnTo>
                  <a:lnTo>
                    <a:pt x="1253" y="1708"/>
                  </a:lnTo>
                  <a:lnTo>
                    <a:pt x="1259" y="1709"/>
                  </a:lnTo>
                  <a:lnTo>
                    <a:pt x="1264" y="1711"/>
                  </a:lnTo>
                  <a:lnTo>
                    <a:pt x="1271" y="1716"/>
                  </a:lnTo>
                  <a:lnTo>
                    <a:pt x="1278" y="1720"/>
                  </a:lnTo>
                  <a:lnTo>
                    <a:pt x="1283" y="1722"/>
                  </a:lnTo>
                  <a:lnTo>
                    <a:pt x="1286" y="1722"/>
                  </a:lnTo>
                  <a:lnTo>
                    <a:pt x="1290" y="1721"/>
                  </a:lnTo>
                  <a:lnTo>
                    <a:pt x="1294" y="1720"/>
                  </a:lnTo>
                  <a:lnTo>
                    <a:pt x="1300" y="1716"/>
                  </a:lnTo>
                  <a:lnTo>
                    <a:pt x="1307" y="1710"/>
                  </a:lnTo>
                  <a:lnTo>
                    <a:pt x="1313" y="1705"/>
                  </a:lnTo>
                  <a:lnTo>
                    <a:pt x="1322" y="1700"/>
                  </a:lnTo>
                  <a:lnTo>
                    <a:pt x="1327" y="1699"/>
                  </a:lnTo>
                  <a:lnTo>
                    <a:pt x="1332" y="1697"/>
                  </a:lnTo>
                  <a:lnTo>
                    <a:pt x="1338" y="1697"/>
                  </a:lnTo>
                  <a:lnTo>
                    <a:pt x="1345" y="1696"/>
                  </a:lnTo>
                  <a:lnTo>
                    <a:pt x="1359" y="1696"/>
                  </a:lnTo>
                  <a:lnTo>
                    <a:pt x="1372" y="1696"/>
                  </a:lnTo>
                  <a:lnTo>
                    <a:pt x="1384" y="1695"/>
                  </a:lnTo>
                  <a:lnTo>
                    <a:pt x="1392" y="1695"/>
                  </a:lnTo>
                  <a:lnTo>
                    <a:pt x="1396" y="1696"/>
                  </a:lnTo>
                  <a:lnTo>
                    <a:pt x="1398" y="1697"/>
                  </a:lnTo>
                  <a:lnTo>
                    <a:pt x="1402" y="1699"/>
                  </a:lnTo>
                  <a:lnTo>
                    <a:pt x="1405" y="1703"/>
                  </a:lnTo>
                  <a:lnTo>
                    <a:pt x="1409" y="1708"/>
                  </a:lnTo>
                  <a:lnTo>
                    <a:pt x="1411" y="1714"/>
                  </a:lnTo>
                  <a:lnTo>
                    <a:pt x="1414" y="1720"/>
                  </a:lnTo>
                  <a:lnTo>
                    <a:pt x="1416" y="1725"/>
                  </a:lnTo>
                  <a:lnTo>
                    <a:pt x="1418" y="1733"/>
                  </a:lnTo>
                  <a:lnTo>
                    <a:pt x="1422" y="1740"/>
                  </a:lnTo>
                  <a:lnTo>
                    <a:pt x="1427" y="1748"/>
                  </a:lnTo>
                  <a:lnTo>
                    <a:pt x="1433" y="1755"/>
                  </a:lnTo>
                  <a:lnTo>
                    <a:pt x="1439" y="1762"/>
                  </a:lnTo>
                  <a:lnTo>
                    <a:pt x="1446" y="1769"/>
                  </a:lnTo>
                  <a:lnTo>
                    <a:pt x="1453" y="1774"/>
                  </a:lnTo>
                  <a:lnTo>
                    <a:pt x="1460" y="1778"/>
                  </a:lnTo>
                  <a:lnTo>
                    <a:pt x="1477" y="1783"/>
                  </a:lnTo>
                  <a:lnTo>
                    <a:pt x="1495" y="1786"/>
                  </a:lnTo>
                  <a:lnTo>
                    <a:pt x="1504" y="1787"/>
                  </a:lnTo>
                  <a:lnTo>
                    <a:pt x="1514" y="1787"/>
                  </a:lnTo>
                  <a:lnTo>
                    <a:pt x="1522" y="1786"/>
                  </a:lnTo>
                  <a:lnTo>
                    <a:pt x="1530" y="1785"/>
                  </a:lnTo>
                  <a:lnTo>
                    <a:pt x="1543" y="1784"/>
                  </a:lnTo>
                  <a:lnTo>
                    <a:pt x="1556" y="1783"/>
                  </a:lnTo>
                  <a:lnTo>
                    <a:pt x="1562" y="1783"/>
                  </a:lnTo>
                  <a:lnTo>
                    <a:pt x="1568" y="1783"/>
                  </a:lnTo>
                  <a:lnTo>
                    <a:pt x="1574" y="1785"/>
                  </a:lnTo>
                  <a:lnTo>
                    <a:pt x="1580" y="1786"/>
                  </a:lnTo>
                  <a:lnTo>
                    <a:pt x="1585" y="1791"/>
                  </a:lnTo>
                  <a:lnTo>
                    <a:pt x="1590" y="1796"/>
                  </a:lnTo>
                  <a:lnTo>
                    <a:pt x="1593" y="1802"/>
                  </a:lnTo>
                  <a:lnTo>
                    <a:pt x="1597" y="1809"/>
                  </a:lnTo>
                  <a:lnTo>
                    <a:pt x="1602" y="1823"/>
                  </a:lnTo>
                  <a:lnTo>
                    <a:pt x="1606" y="1836"/>
                  </a:lnTo>
                  <a:lnTo>
                    <a:pt x="1609" y="1840"/>
                  </a:lnTo>
                  <a:lnTo>
                    <a:pt x="1612" y="1842"/>
                  </a:lnTo>
                  <a:lnTo>
                    <a:pt x="1616" y="1843"/>
                  </a:lnTo>
                  <a:lnTo>
                    <a:pt x="1621" y="1843"/>
                  </a:lnTo>
                  <a:lnTo>
                    <a:pt x="1625" y="1842"/>
                  </a:lnTo>
                  <a:lnTo>
                    <a:pt x="1630" y="1840"/>
                  </a:lnTo>
                  <a:lnTo>
                    <a:pt x="1634" y="1835"/>
                  </a:lnTo>
                  <a:lnTo>
                    <a:pt x="1637" y="1830"/>
                  </a:lnTo>
                  <a:lnTo>
                    <a:pt x="1643" y="1821"/>
                  </a:lnTo>
                  <a:lnTo>
                    <a:pt x="1649" y="1813"/>
                  </a:lnTo>
                  <a:lnTo>
                    <a:pt x="1657" y="1809"/>
                  </a:lnTo>
                  <a:lnTo>
                    <a:pt x="1669" y="1803"/>
                  </a:lnTo>
                  <a:lnTo>
                    <a:pt x="1675" y="1799"/>
                  </a:lnTo>
                  <a:lnTo>
                    <a:pt x="1681" y="1794"/>
                  </a:lnTo>
                  <a:lnTo>
                    <a:pt x="1687" y="1791"/>
                  </a:lnTo>
                  <a:lnTo>
                    <a:pt x="1691" y="1786"/>
                  </a:lnTo>
                  <a:lnTo>
                    <a:pt x="1693" y="1781"/>
                  </a:lnTo>
                  <a:lnTo>
                    <a:pt x="1695" y="1777"/>
                  </a:lnTo>
                  <a:lnTo>
                    <a:pt x="1697" y="1772"/>
                  </a:lnTo>
                  <a:lnTo>
                    <a:pt x="1695" y="1768"/>
                  </a:lnTo>
                  <a:lnTo>
                    <a:pt x="1694" y="1765"/>
                  </a:lnTo>
                  <a:lnTo>
                    <a:pt x="1694" y="1760"/>
                  </a:lnTo>
                  <a:lnTo>
                    <a:pt x="1694" y="1755"/>
                  </a:lnTo>
                  <a:lnTo>
                    <a:pt x="1695" y="1752"/>
                  </a:lnTo>
                  <a:lnTo>
                    <a:pt x="1698" y="1747"/>
                  </a:lnTo>
                  <a:lnTo>
                    <a:pt x="1701" y="1743"/>
                  </a:lnTo>
                  <a:lnTo>
                    <a:pt x="1705" y="1739"/>
                  </a:lnTo>
                  <a:lnTo>
                    <a:pt x="1710" y="1736"/>
                  </a:lnTo>
                  <a:lnTo>
                    <a:pt x="1722" y="1730"/>
                  </a:lnTo>
                  <a:lnTo>
                    <a:pt x="1737" y="1725"/>
                  </a:lnTo>
                  <a:lnTo>
                    <a:pt x="1751" y="1722"/>
                  </a:lnTo>
                  <a:lnTo>
                    <a:pt x="1763" y="1720"/>
                  </a:lnTo>
                  <a:lnTo>
                    <a:pt x="1766" y="1718"/>
                  </a:lnTo>
                  <a:lnTo>
                    <a:pt x="1768" y="1718"/>
                  </a:lnTo>
                  <a:lnTo>
                    <a:pt x="1769" y="1716"/>
                  </a:lnTo>
                  <a:lnTo>
                    <a:pt x="1770" y="1709"/>
                  </a:lnTo>
                  <a:lnTo>
                    <a:pt x="1774" y="1699"/>
                  </a:lnTo>
                  <a:lnTo>
                    <a:pt x="1780" y="1689"/>
                  </a:lnTo>
                  <a:lnTo>
                    <a:pt x="1794" y="1670"/>
                  </a:lnTo>
                  <a:lnTo>
                    <a:pt x="1804" y="1655"/>
                  </a:lnTo>
                  <a:lnTo>
                    <a:pt x="1806" y="1647"/>
                  </a:lnTo>
                  <a:lnTo>
                    <a:pt x="1810" y="1634"/>
                  </a:lnTo>
                  <a:lnTo>
                    <a:pt x="1813" y="1620"/>
                  </a:lnTo>
                  <a:lnTo>
                    <a:pt x="1814" y="1610"/>
                  </a:lnTo>
                  <a:lnTo>
                    <a:pt x="1815" y="1601"/>
                  </a:lnTo>
                  <a:lnTo>
                    <a:pt x="1818" y="1588"/>
                  </a:lnTo>
                  <a:lnTo>
                    <a:pt x="1819" y="1575"/>
                  </a:lnTo>
                  <a:lnTo>
                    <a:pt x="1819" y="1564"/>
                  </a:lnTo>
                  <a:lnTo>
                    <a:pt x="1819" y="1555"/>
                  </a:lnTo>
                  <a:lnTo>
                    <a:pt x="1819" y="1547"/>
                  </a:lnTo>
                  <a:lnTo>
                    <a:pt x="1819" y="1540"/>
                  </a:lnTo>
                  <a:lnTo>
                    <a:pt x="1821" y="1534"/>
                  </a:lnTo>
                  <a:lnTo>
                    <a:pt x="1826" y="1529"/>
                  </a:lnTo>
                  <a:lnTo>
                    <a:pt x="1835" y="1522"/>
                  </a:lnTo>
                  <a:lnTo>
                    <a:pt x="1844" y="1516"/>
                  </a:lnTo>
                  <a:lnTo>
                    <a:pt x="1855" y="1509"/>
                  </a:lnTo>
                  <a:lnTo>
                    <a:pt x="1869" y="1501"/>
                  </a:lnTo>
                  <a:lnTo>
                    <a:pt x="1873" y="1497"/>
                  </a:lnTo>
                  <a:lnTo>
                    <a:pt x="1871" y="1496"/>
                  </a:lnTo>
                  <a:lnTo>
                    <a:pt x="1869" y="1492"/>
                  </a:lnTo>
                  <a:lnTo>
                    <a:pt x="1868" y="1489"/>
                  </a:lnTo>
                  <a:lnTo>
                    <a:pt x="1868" y="1488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福建">
              <a:extLst>
                <a:ext uri="{FF2B5EF4-FFF2-40B4-BE49-F238E27FC236}">
                  <a16:creationId xmlns:a16="http://schemas.microsoft.com/office/drawing/2014/main" id="{24DA3122-055D-4D0B-A100-3A7BCE61DBDF}"/>
                </a:ext>
              </a:extLst>
            </p:cNvPr>
            <p:cNvSpPr/>
            <p:nvPr/>
          </p:nvSpPr>
          <p:spPr bwMode="auto">
            <a:xfrm>
              <a:off x="5770592" y="4680181"/>
              <a:ext cx="618302" cy="749855"/>
            </a:xfrm>
            <a:custGeom>
              <a:avLst/>
              <a:gdLst>
                <a:gd name="T0" fmla="*/ 1565 w 1689"/>
                <a:gd name="T1" fmla="*/ 334 h 2064"/>
                <a:gd name="T2" fmla="*/ 1442 w 1689"/>
                <a:gd name="T3" fmla="*/ 393 h 2064"/>
                <a:gd name="T4" fmla="*/ 1376 w 1689"/>
                <a:gd name="T5" fmla="*/ 269 h 2064"/>
                <a:gd name="T6" fmla="*/ 1307 w 1689"/>
                <a:gd name="T7" fmla="*/ 313 h 2064"/>
                <a:gd name="T8" fmla="*/ 1189 w 1689"/>
                <a:gd name="T9" fmla="*/ 346 h 2064"/>
                <a:gd name="T10" fmla="*/ 1100 w 1689"/>
                <a:gd name="T11" fmla="*/ 306 h 2064"/>
                <a:gd name="T12" fmla="*/ 1033 w 1689"/>
                <a:gd name="T13" fmla="*/ 78 h 2064"/>
                <a:gd name="T14" fmla="*/ 963 w 1689"/>
                <a:gd name="T15" fmla="*/ 22 h 2064"/>
                <a:gd name="T16" fmla="*/ 872 w 1689"/>
                <a:gd name="T17" fmla="*/ 23 h 2064"/>
                <a:gd name="T18" fmla="*/ 792 w 1689"/>
                <a:gd name="T19" fmla="*/ 129 h 2064"/>
                <a:gd name="T20" fmla="*/ 666 w 1689"/>
                <a:gd name="T21" fmla="*/ 211 h 2064"/>
                <a:gd name="T22" fmla="*/ 545 w 1689"/>
                <a:gd name="T23" fmla="*/ 190 h 2064"/>
                <a:gd name="T24" fmla="*/ 413 w 1689"/>
                <a:gd name="T25" fmla="*/ 318 h 2064"/>
                <a:gd name="T26" fmla="*/ 406 w 1689"/>
                <a:gd name="T27" fmla="*/ 378 h 2064"/>
                <a:gd name="T28" fmla="*/ 378 w 1689"/>
                <a:gd name="T29" fmla="*/ 591 h 2064"/>
                <a:gd name="T30" fmla="*/ 213 w 1689"/>
                <a:gd name="T31" fmla="*/ 738 h 2064"/>
                <a:gd name="T32" fmla="*/ 249 w 1689"/>
                <a:gd name="T33" fmla="*/ 886 h 2064"/>
                <a:gd name="T34" fmla="*/ 186 w 1689"/>
                <a:gd name="T35" fmla="*/ 982 h 2064"/>
                <a:gd name="T36" fmla="*/ 97 w 1689"/>
                <a:gd name="T37" fmla="*/ 1114 h 2064"/>
                <a:gd name="T38" fmla="*/ 69 w 1689"/>
                <a:gd name="T39" fmla="*/ 1267 h 2064"/>
                <a:gd name="T40" fmla="*/ 17 w 1689"/>
                <a:gd name="T41" fmla="*/ 1465 h 2064"/>
                <a:gd name="T42" fmla="*/ 98 w 1689"/>
                <a:gd name="T43" fmla="*/ 1568 h 2064"/>
                <a:gd name="T44" fmla="*/ 220 w 1689"/>
                <a:gd name="T45" fmla="*/ 1592 h 2064"/>
                <a:gd name="T46" fmla="*/ 385 w 1689"/>
                <a:gd name="T47" fmla="*/ 1629 h 2064"/>
                <a:gd name="T48" fmla="*/ 428 w 1689"/>
                <a:gd name="T49" fmla="*/ 1753 h 2064"/>
                <a:gd name="T50" fmla="*/ 461 w 1689"/>
                <a:gd name="T51" fmla="*/ 1903 h 2064"/>
                <a:gd name="T52" fmla="*/ 562 w 1689"/>
                <a:gd name="T53" fmla="*/ 2059 h 2064"/>
                <a:gd name="T54" fmla="*/ 604 w 1689"/>
                <a:gd name="T55" fmla="*/ 2032 h 2064"/>
                <a:gd name="T56" fmla="*/ 665 w 1689"/>
                <a:gd name="T57" fmla="*/ 1976 h 2064"/>
                <a:gd name="T58" fmla="*/ 740 w 1689"/>
                <a:gd name="T59" fmla="*/ 1946 h 2064"/>
                <a:gd name="T60" fmla="*/ 753 w 1689"/>
                <a:gd name="T61" fmla="*/ 1919 h 2064"/>
                <a:gd name="T62" fmla="*/ 792 w 1689"/>
                <a:gd name="T63" fmla="*/ 1923 h 2064"/>
                <a:gd name="T64" fmla="*/ 927 w 1689"/>
                <a:gd name="T65" fmla="*/ 1768 h 2064"/>
                <a:gd name="T66" fmla="*/ 820 w 1689"/>
                <a:gd name="T67" fmla="*/ 1683 h 2064"/>
                <a:gd name="T68" fmla="*/ 832 w 1689"/>
                <a:gd name="T69" fmla="*/ 1641 h 2064"/>
                <a:gd name="T70" fmla="*/ 899 w 1689"/>
                <a:gd name="T71" fmla="*/ 1685 h 2064"/>
                <a:gd name="T72" fmla="*/ 924 w 1689"/>
                <a:gd name="T73" fmla="*/ 1584 h 2064"/>
                <a:gd name="T74" fmla="*/ 992 w 1689"/>
                <a:gd name="T75" fmla="*/ 1612 h 2064"/>
                <a:gd name="T76" fmla="*/ 1040 w 1689"/>
                <a:gd name="T77" fmla="*/ 1592 h 2064"/>
                <a:gd name="T78" fmla="*/ 1122 w 1689"/>
                <a:gd name="T79" fmla="*/ 1608 h 2064"/>
                <a:gd name="T80" fmla="*/ 1130 w 1689"/>
                <a:gd name="T81" fmla="*/ 1518 h 2064"/>
                <a:gd name="T82" fmla="*/ 1231 w 1689"/>
                <a:gd name="T83" fmla="*/ 1468 h 2064"/>
                <a:gd name="T84" fmla="*/ 1231 w 1689"/>
                <a:gd name="T85" fmla="*/ 1403 h 2064"/>
                <a:gd name="T86" fmla="*/ 1210 w 1689"/>
                <a:gd name="T87" fmla="*/ 1386 h 2064"/>
                <a:gd name="T88" fmla="*/ 1227 w 1689"/>
                <a:gd name="T89" fmla="*/ 1327 h 2064"/>
                <a:gd name="T90" fmla="*/ 1411 w 1689"/>
                <a:gd name="T91" fmla="*/ 1335 h 2064"/>
                <a:gd name="T92" fmla="*/ 1278 w 1689"/>
                <a:gd name="T93" fmla="*/ 1222 h 2064"/>
                <a:gd name="T94" fmla="*/ 1373 w 1689"/>
                <a:gd name="T95" fmla="*/ 1203 h 2064"/>
                <a:gd name="T96" fmla="*/ 1474 w 1689"/>
                <a:gd name="T97" fmla="*/ 1215 h 2064"/>
                <a:gd name="T98" fmla="*/ 1387 w 1689"/>
                <a:gd name="T99" fmla="*/ 1128 h 2064"/>
                <a:gd name="T100" fmla="*/ 1474 w 1689"/>
                <a:gd name="T101" fmla="*/ 987 h 2064"/>
                <a:gd name="T102" fmla="*/ 1448 w 1689"/>
                <a:gd name="T103" fmla="*/ 862 h 2064"/>
                <a:gd name="T104" fmla="*/ 1524 w 1689"/>
                <a:gd name="T105" fmla="*/ 793 h 2064"/>
                <a:gd name="T106" fmla="*/ 1443 w 1689"/>
                <a:gd name="T107" fmla="*/ 800 h 2064"/>
                <a:gd name="T108" fmla="*/ 1492 w 1689"/>
                <a:gd name="T109" fmla="*/ 743 h 2064"/>
                <a:gd name="T110" fmla="*/ 1397 w 1689"/>
                <a:gd name="T111" fmla="*/ 703 h 2064"/>
                <a:gd name="T112" fmla="*/ 1440 w 1689"/>
                <a:gd name="T113" fmla="*/ 633 h 2064"/>
                <a:gd name="T114" fmla="*/ 1448 w 1689"/>
                <a:gd name="T115" fmla="*/ 623 h 2064"/>
                <a:gd name="T116" fmla="*/ 1474 w 1689"/>
                <a:gd name="T117" fmla="*/ 618 h 2064"/>
                <a:gd name="T118" fmla="*/ 1528 w 1689"/>
                <a:gd name="T119" fmla="*/ 603 h 2064"/>
                <a:gd name="T120" fmla="*/ 1497 w 1689"/>
                <a:gd name="T121" fmla="*/ 705 h 2064"/>
                <a:gd name="T122" fmla="*/ 1598 w 1689"/>
                <a:gd name="T123" fmla="*/ 640 h 2064"/>
                <a:gd name="T124" fmla="*/ 1622 w 1689"/>
                <a:gd name="T125" fmla="*/ 526 h 20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89" h="2064">
                  <a:moveTo>
                    <a:pt x="1689" y="435"/>
                  </a:moveTo>
                  <a:lnTo>
                    <a:pt x="1685" y="429"/>
                  </a:lnTo>
                  <a:lnTo>
                    <a:pt x="1680" y="425"/>
                  </a:lnTo>
                  <a:lnTo>
                    <a:pt x="1676" y="419"/>
                  </a:lnTo>
                  <a:lnTo>
                    <a:pt x="1673" y="414"/>
                  </a:lnTo>
                  <a:lnTo>
                    <a:pt x="1668" y="401"/>
                  </a:lnTo>
                  <a:lnTo>
                    <a:pt x="1663" y="385"/>
                  </a:lnTo>
                  <a:lnTo>
                    <a:pt x="1659" y="371"/>
                  </a:lnTo>
                  <a:lnTo>
                    <a:pt x="1655" y="360"/>
                  </a:lnTo>
                  <a:lnTo>
                    <a:pt x="1651" y="353"/>
                  </a:lnTo>
                  <a:lnTo>
                    <a:pt x="1649" y="346"/>
                  </a:lnTo>
                  <a:lnTo>
                    <a:pt x="1647" y="344"/>
                  </a:lnTo>
                  <a:lnTo>
                    <a:pt x="1644" y="341"/>
                  </a:lnTo>
                  <a:lnTo>
                    <a:pt x="1641" y="339"/>
                  </a:lnTo>
                  <a:lnTo>
                    <a:pt x="1637" y="338"/>
                  </a:lnTo>
                  <a:lnTo>
                    <a:pt x="1629" y="338"/>
                  </a:lnTo>
                  <a:lnTo>
                    <a:pt x="1619" y="335"/>
                  </a:lnTo>
                  <a:lnTo>
                    <a:pt x="1610" y="334"/>
                  </a:lnTo>
                  <a:lnTo>
                    <a:pt x="1599" y="330"/>
                  </a:lnTo>
                  <a:lnTo>
                    <a:pt x="1593" y="328"/>
                  </a:lnTo>
                  <a:lnTo>
                    <a:pt x="1587" y="327"/>
                  </a:lnTo>
                  <a:lnTo>
                    <a:pt x="1581" y="327"/>
                  </a:lnTo>
                  <a:lnTo>
                    <a:pt x="1575" y="328"/>
                  </a:lnTo>
                  <a:lnTo>
                    <a:pt x="1571" y="331"/>
                  </a:lnTo>
                  <a:lnTo>
                    <a:pt x="1565" y="334"/>
                  </a:lnTo>
                  <a:lnTo>
                    <a:pt x="1561" y="338"/>
                  </a:lnTo>
                  <a:lnTo>
                    <a:pt x="1557" y="343"/>
                  </a:lnTo>
                  <a:lnTo>
                    <a:pt x="1550" y="351"/>
                  </a:lnTo>
                  <a:lnTo>
                    <a:pt x="1544" y="357"/>
                  </a:lnTo>
                  <a:lnTo>
                    <a:pt x="1541" y="359"/>
                  </a:lnTo>
                  <a:lnTo>
                    <a:pt x="1538" y="360"/>
                  </a:lnTo>
                  <a:lnTo>
                    <a:pt x="1536" y="360"/>
                  </a:lnTo>
                  <a:lnTo>
                    <a:pt x="1534" y="359"/>
                  </a:lnTo>
                  <a:lnTo>
                    <a:pt x="1530" y="356"/>
                  </a:lnTo>
                  <a:lnTo>
                    <a:pt x="1524" y="352"/>
                  </a:lnTo>
                  <a:lnTo>
                    <a:pt x="1522" y="351"/>
                  </a:lnTo>
                  <a:lnTo>
                    <a:pt x="1518" y="350"/>
                  </a:lnTo>
                  <a:lnTo>
                    <a:pt x="1515" y="351"/>
                  </a:lnTo>
                  <a:lnTo>
                    <a:pt x="1512" y="353"/>
                  </a:lnTo>
                  <a:lnTo>
                    <a:pt x="1506" y="360"/>
                  </a:lnTo>
                  <a:lnTo>
                    <a:pt x="1502" y="368"/>
                  </a:lnTo>
                  <a:lnTo>
                    <a:pt x="1498" y="375"/>
                  </a:lnTo>
                  <a:lnTo>
                    <a:pt x="1496" y="379"/>
                  </a:lnTo>
                  <a:lnTo>
                    <a:pt x="1492" y="382"/>
                  </a:lnTo>
                  <a:lnTo>
                    <a:pt x="1484" y="383"/>
                  </a:lnTo>
                  <a:lnTo>
                    <a:pt x="1474" y="384"/>
                  </a:lnTo>
                  <a:lnTo>
                    <a:pt x="1466" y="384"/>
                  </a:lnTo>
                  <a:lnTo>
                    <a:pt x="1455" y="387"/>
                  </a:lnTo>
                  <a:lnTo>
                    <a:pt x="1447" y="390"/>
                  </a:lnTo>
                  <a:lnTo>
                    <a:pt x="1442" y="393"/>
                  </a:lnTo>
                  <a:lnTo>
                    <a:pt x="1441" y="393"/>
                  </a:lnTo>
                  <a:lnTo>
                    <a:pt x="1441" y="389"/>
                  </a:lnTo>
                  <a:lnTo>
                    <a:pt x="1441" y="383"/>
                  </a:lnTo>
                  <a:lnTo>
                    <a:pt x="1436" y="377"/>
                  </a:lnTo>
                  <a:lnTo>
                    <a:pt x="1430" y="370"/>
                  </a:lnTo>
                  <a:lnTo>
                    <a:pt x="1421" y="363"/>
                  </a:lnTo>
                  <a:lnTo>
                    <a:pt x="1411" y="357"/>
                  </a:lnTo>
                  <a:lnTo>
                    <a:pt x="1410" y="353"/>
                  </a:lnTo>
                  <a:lnTo>
                    <a:pt x="1409" y="350"/>
                  </a:lnTo>
                  <a:lnTo>
                    <a:pt x="1408" y="346"/>
                  </a:lnTo>
                  <a:lnTo>
                    <a:pt x="1408" y="341"/>
                  </a:lnTo>
                  <a:lnTo>
                    <a:pt x="1409" y="330"/>
                  </a:lnTo>
                  <a:lnTo>
                    <a:pt x="1409" y="319"/>
                  </a:lnTo>
                  <a:lnTo>
                    <a:pt x="1409" y="314"/>
                  </a:lnTo>
                  <a:lnTo>
                    <a:pt x="1408" y="311"/>
                  </a:lnTo>
                  <a:lnTo>
                    <a:pt x="1407" y="307"/>
                  </a:lnTo>
                  <a:lnTo>
                    <a:pt x="1404" y="303"/>
                  </a:lnTo>
                  <a:lnTo>
                    <a:pt x="1402" y="301"/>
                  </a:lnTo>
                  <a:lnTo>
                    <a:pt x="1397" y="301"/>
                  </a:lnTo>
                  <a:lnTo>
                    <a:pt x="1393" y="300"/>
                  </a:lnTo>
                  <a:lnTo>
                    <a:pt x="1389" y="300"/>
                  </a:lnTo>
                  <a:lnTo>
                    <a:pt x="1385" y="288"/>
                  </a:lnTo>
                  <a:lnTo>
                    <a:pt x="1380" y="275"/>
                  </a:lnTo>
                  <a:lnTo>
                    <a:pt x="1378" y="272"/>
                  </a:lnTo>
                  <a:lnTo>
                    <a:pt x="1376" y="269"/>
                  </a:lnTo>
                  <a:lnTo>
                    <a:pt x="1374" y="265"/>
                  </a:lnTo>
                  <a:lnTo>
                    <a:pt x="1373" y="262"/>
                  </a:lnTo>
                  <a:lnTo>
                    <a:pt x="1373" y="253"/>
                  </a:lnTo>
                  <a:lnTo>
                    <a:pt x="1373" y="245"/>
                  </a:lnTo>
                  <a:lnTo>
                    <a:pt x="1372" y="243"/>
                  </a:lnTo>
                  <a:lnTo>
                    <a:pt x="1370" y="240"/>
                  </a:lnTo>
                  <a:lnTo>
                    <a:pt x="1367" y="239"/>
                  </a:lnTo>
                  <a:lnTo>
                    <a:pt x="1365" y="238"/>
                  </a:lnTo>
                  <a:lnTo>
                    <a:pt x="1360" y="238"/>
                  </a:lnTo>
                  <a:lnTo>
                    <a:pt x="1354" y="238"/>
                  </a:lnTo>
                  <a:lnTo>
                    <a:pt x="1351" y="239"/>
                  </a:lnTo>
                  <a:lnTo>
                    <a:pt x="1347" y="242"/>
                  </a:lnTo>
                  <a:lnTo>
                    <a:pt x="1342" y="244"/>
                  </a:lnTo>
                  <a:lnTo>
                    <a:pt x="1339" y="246"/>
                  </a:lnTo>
                  <a:lnTo>
                    <a:pt x="1334" y="252"/>
                  </a:lnTo>
                  <a:lnTo>
                    <a:pt x="1329" y="259"/>
                  </a:lnTo>
                  <a:lnTo>
                    <a:pt x="1327" y="267"/>
                  </a:lnTo>
                  <a:lnTo>
                    <a:pt x="1324" y="275"/>
                  </a:lnTo>
                  <a:lnTo>
                    <a:pt x="1321" y="290"/>
                  </a:lnTo>
                  <a:lnTo>
                    <a:pt x="1317" y="302"/>
                  </a:lnTo>
                  <a:lnTo>
                    <a:pt x="1316" y="307"/>
                  </a:lnTo>
                  <a:lnTo>
                    <a:pt x="1314" y="311"/>
                  </a:lnTo>
                  <a:lnTo>
                    <a:pt x="1311" y="312"/>
                  </a:lnTo>
                  <a:lnTo>
                    <a:pt x="1309" y="313"/>
                  </a:lnTo>
                  <a:lnTo>
                    <a:pt x="1307" y="313"/>
                  </a:lnTo>
                  <a:lnTo>
                    <a:pt x="1304" y="312"/>
                  </a:lnTo>
                  <a:lnTo>
                    <a:pt x="1301" y="311"/>
                  </a:lnTo>
                  <a:lnTo>
                    <a:pt x="1298" y="308"/>
                  </a:lnTo>
                  <a:lnTo>
                    <a:pt x="1295" y="307"/>
                  </a:lnTo>
                  <a:lnTo>
                    <a:pt x="1291" y="308"/>
                  </a:lnTo>
                  <a:lnTo>
                    <a:pt x="1286" y="311"/>
                  </a:lnTo>
                  <a:lnTo>
                    <a:pt x="1282" y="314"/>
                  </a:lnTo>
                  <a:lnTo>
                    <a:pt x="1272" y="325"/>
                  </a:lnTo>
                  <a:lnTo>
                    <a:pt x="1265" y="335"/>
                  </a:lnTo>
                  <a:lnTo>
                    <a:pt x="1259" y="346"/>
                  </a:lnTo>
                  <a:lnTo>
                    <a:pt x="1252" y="356"/>
                  </a:lnTo>
                  <a:lnTo>
                    <a:pt x="1247" y="359"/>
                  </a:lnTo>
                  <a:lnTo>
                    <a:pt x="1242" y="363"/>
                  </a:lnTo>
                  <a:lnTo>
                    <a:pt x="1238" y="365"/>
                  </a:lnTo>
                  <a:lnTo>
                    <a:pt x="1232" y="368"/>
                  </a:lnTo>
                  <a:lnTo>
                    <a:pt x="1220" y="369"/>
                  </a:lnTo>
                  <a:lnTo>
                    <a:pt x="1209" y="370"/>
                  </a:lnTo>
                  <a:lnTo>
                    <a:pt x="1204" y="369"/>
                  </a:lnTo>
                  <a:lnTo>
                    <a:pt x="1201" y="368"/>
                  </a:lnTo>
                  <a:lnTo>
                    <a:pt x="1198" y="365"/>
                  </a:lnTo>
                  <a:lnTo>
                    <a:pt x="1196" y="363"/>
                  </a:lnTo>
                  <a:lnTo>
                    <a:pt x="1196" y="357"/>
                  </a:lnTo>
                  <a:lnTo>
                    <a:pt x="1195" y="353"/>
                  </a:lnTo>
                  <a:lnTo>
                    <a:pt x="1193" y="350"/>
                  </a:lnTo>
                  <a:lnTo>
                    <a:pt x="1189" y="346"/>
                  </a:lnTo>
                  <a:lnTo>
                    <a:pt x="1185" y="344"/>
                  </a:lnTo>
                  <a:lnTo>
                    <a:pt x="1181" y="343"/>
                  </a:lnTo>
                  <a:lnTo>
                    <a:pt x="1174" y="341"/>
                  </a:lnTo>
                  <a:lnTo>
                    <a:pt x="1165" y="341"/>
                  </a:lnTo>
                  <a:lnTo>
                    <a:pt x="1149" y="341"/>
                  </a:lnTo>
                  <a:lnTo>
                    <a:pt x="1134" y="344"/>
                  </a:lnTo>
                  <a:lnTo>
                    <a:pt x="1121" y="346"/>
                  </a:lnTo>
                  <a:lnTo>
                    <a:pt x="1111" y="349"/>
                  </a:lnTo>
                  <a:lnTo>
                    <a:pt x="1106" y="349"/>
                  </a:lnTo>
                  <a:lnTo>
                    <a:pt x="1102" y="349"/>
                  </a:lnTo>
                  <a:lnTo>
                    <a:pt x="1097" y="347"/>
                  </a:lnTo>
                  <a:lnTo>
                    <a:pt x="1094" y="344"/>
                  </a:lnTo>
                  <a:lnTo>
                    <a:pt x="1090" y="340"/>
                  </a:lnTo>
                  <a:lnTo>
                    <a:pt x="1088" y="337"/>
                  </a:lnTo>
                  <a:lnTo>
                    <a:pt x="1087" y="333"/>
                  </a:lnTo>
                  <a:lnTo>
                    <a:pt x="1086" y="330"/>
                  </a:lnTo>
                  <a:lnTo>
                    <a:pt x="1087" y="327"/>
                  </a:lnTo>
                  <a:lnTo>
                    <a:pt x="1087" y="324"/>
                  </a:lnTo>
                  <a:lnTo>
                    <a:pt x="1089" y="321"/>
                  </a:lnTo>
                  <a:lnTo>
                    <a:pt x="1091" y="319"/>
                  </a:lnTo>
                  <a:lnTo>
                    <a:pt x="1096" y="315"/>
                  </a:lnTo>
                  <a:lnTo>
                    <a:pt x="1100" y="312"/>
                  </a:lnTo>
                  <a:lnTo>
                    <a:pt x="1100" y="311"/>
                  </a:lnTo>
                  <a:lnTo>
                    <a:pt x="1101" y="308"/>
                  </a:lnTo>
                  <a:lnTo>
                    <a:pt x="1100" y="306"/>
                  </a:lnTo>
                  <a:lnTo>
                    <a:pt x="1099" y="302"/>
                  </a:lnTo>
                  <a:lnTo>
                    <a:pt x="1095" y="294"/>
                  </a:lnTo>
                  <a:lnTo>
                    <a:pt x="1090" y="283"/>
                  </a:lnTo>
                  <a:lnTo>
                    <a:pt x="1086" y="271"/>
                  </a:lnTo>
                  <a:lnTo>
                    <a:pt x="1081" y="257"/>
                  </a:lnTo>
                  <a:lnTo>
                    <a:pt x="1076" y="242"/>
                  </a:lnTo>
                  <a:lnTo>
                    <a:pt x="1071" y="225"/>
                  </a:lnTo>
                  <a:lnTo>
                    <a:pt x="1067" y="208"/>
                  </a:lnTo>
                  <a:lnTo>
                    <a:pt x="1061" y="194"/>
                  </a:lnTo>
                  <a:lnTo>
                    <a:pt x="1053" y="180"/>
                  </a:lnTo>
                  <a:lnTo>
                    <a:pt x="1045" y="169"/>
                  </a:lnTo>
                  <a:lnTo>
                    <a:pt x="1037" y="160"/>
                  </a:lnTo>
                  <a:lnTo>
                    <a:pt x="1028" y="151"/>
                  </a:lnTo>
                  <a:lnTo>
                    <a:pt x="1024" y="148"/>
                  </a:lnTo>
                  <a:lnTo>
                    <a:pt x="1020" y="143"/>
                  </a:lnTo>
                  <a:lnTo>
                    <a:pt x="1017" y="137"/>
                  </a:lnTo>
                  <a:lnTo>
                    <a:pt x="1014" y="132"/>
                  </a:lnTo>
                  <a:lnTo>
                    <a:pt x="1012" y="119"/>
                  </a:lnTo>
                  <a:lnTo>
                    <a:pt x="1011" y="108"/>
                  </a:lnTo>
                  <a:lnTo>
                    <a:pt x="1011" y="104"/>
                  </a:lnTo>
                  <a:lnTo>
                    <a:pt x="1013" y="99"/>
                  </a:lnTo>
                  <a:lnTo>
                    <a:pt x="1015" y="94"/>
                  </a:lnTo>
                  <a:lnTo>
                    <a:pt x="1019" y="91"/>
                  </a:lnTo>
                  <a:lnTo>
                    <a:pt x="1027" y="85"/>
                  </a:lnTo>
                  <a:lnTo>
                    <a:pt x="1033" y="78"/>
                  </a:lnTo>
                  <a:lnTo>
                    <a:pt x="1036" y="74"/>
                  </a:lnTo>
                  <a:lnTo>
                    <a:pt x="1037" y="69"/>
                  </a:lnTo>
                  <a:lnTo>
                    <a:pt x="1036" y="66"/>
                  </a:lnTo>
                  <a:lnTo>
                    <a:pt x="1036" y="62"/>
                  </a:lnTo>
                  <a:lnTo>
                    <a:pt x="1032" y="54"/>
                  </a:lnTo>
                  <a:lnTo>
                    <a:pt x="1028" y="48"/>
                  </a:lnTo>
                  <a:lnTo>
                    <a:pt x="1026" y="41"/>
                  </a:lnTo>
                  <a:lnTo>
                    <a:pt x="1026" y="32"/>
                  </a:lnTo>
                  <a:lnTo>
                    <a:pt x="1026" y="29"/>
                  </a:lnTo>
                  <a:lnTo>
                    <a:pt x="1025" y="24"/>
                  </a:lnTo>
                  <a:lnTo>
                    <a:pt x="1024" y="19"/>
                  </a:lnTo>
                  <a:lnTo>
                    <a:pt x="1020" y="13"/>
                  </a:lnTo>
                  <a:lnTo>
                    <a:pt x="1017" y="9"/>
                  </a:lnTo>
                  <a:lnTo>
                    <a:pt x="1012" y="5"/>
                  </a:lnTo>
                  <a:lnTo>
                    <a:pt x="1008" y="3"/>
                  </a:lnTo>
                  <a:lnTo>
                    <a:pt x="1004" y="0"/>
                  </a:lnTo>
                  <a:lnTo>
                    <a:pt x="999" y="0"/>
                  </a:lnTo>
                  <a:lnTo>
                    <a:pt x="994" y="1"/>
                  </a:lnTo>
                  <a:lnTo>
                    <a:pt x="989" y="4"/>
                  </a:lnTo>
                  <a:lnTo>
                    <a:pt x="986" y="9"/>
                  </a:lnTo>
                  <a:lnTo>
                    <a:pt x="977" y="16"/>
                  </a:lnTo>
                  <a:lnTo>
                    <a:pt x="970" y="21"/>
                  </a:lnTo>
                  <a:lnTo>
                    <a:pt x="968" y="22"/>
                  </a:lnTo>
                  <a:lnTo>
                    <a:pt x="965" y="22"/>
                  </a:lnTo>
                  <a:lnTo>
                    <a:pt x="963" y="22"/>
                  </a:lnTo>
                  <a:lnTo>
                    <a:pt x="961" y="21"/>
                  </a:lnTo>
                  <a:lnTo>
                    <a:pt x="958" y="17"/>
                  </a:lnTo>
                  <a:lnTo>
                    <a:pt x="955" y="13"/>
                  </a:lnTo>
                  <a:lnTo>
                    <a:pt x="952" y="12"/>
                  </a:lnTo>
                  <a:lnTo>
                    <a:pt x="949" y="11"/>
                  </a:lnTo>
                  <a:lnTo>
                    <a:pt x="945" y="11"/>
                  </a:lnTo>
                  <a:lnTo>
                    <a:pt x="941" y="12"/>
                  </a:lnTo>
                  <a:lnTo>
                    <a:pt x="936" y="13"/>
                  </a:lnTo>
                  <a:lnTo>
                    <a:pt x="933" y="16"/>
                  </a:lnTo>
                  <a:lnTo>
                    <a:pt x="931" y="18"/>
                  </a:lnTo>
                  <a:lnTo>
                    <a:pt x="930" y="22"/>
                  </a:lnTo>
                  <a:lnTo>
                    <a:pt x="927" y="24"/>
                  </a:lnTo>
                  <a:lnTo>
                    <a:pt x="925" y="26"/>
                  </a:lnTo>
                  <a:lnTo>
                    <a:pt x="920" y="29"/>
                  </a:lnTo>
                  <a:lnTo>
                    <a:pt x="914" y="30"/>
                  </a:lnTo>
                  <a:lnTo>
                    <a:pt x="906" y="30"/>
                  </a:lnTo>
                  <a:lnTo>
                    <a:pt x="900" y="29"/>
                  </a:lnTo>
                  <a:lnTo>
                    <a:pt x="895" y="26"/>
                  </a:lnTo>
                  <a:lnTo>
                    <a:pt x="892" y="23"/>
                  </a:lnTo>
                  <a:lnTo>
                    <a:pt x="889" y="21"/>
                  </a:lnTo>
                  <a:lnTo>
                    <a:pt x="887" y="19"/>
                  </a:lnTo>
                  <a:lnTo>
                    <a:pt x="885" y="18"/>
                  </a:lnTo>
                  <a:lnTo>
                    <a:pt x="882" y="18"/>
                  </a:lnTo>
                  <a:lnTo>
                    <a:pt x="878" y="21"/>
                  </a:lnTo>
                  <a:lnTo>
                    <a:pt x="872" y="23"/>
                  </a:lnTo>
                  <a:lnTo>
                    <a:pt x="868" y="25"/>
                  </a:lnTo>
                  <a:lnTo>
                    <a:pt x="864" y="28"/>
                  </a:lnTo>
                  <a:lnTo>
                    <a:pt x="862" y="31"/>
                  </a:lnTo>
                  <a:lnTo>
                    <a:pt x="860" y="35"/>
                  </a:lnTo>
                  <a:lnTo>
                    <a:pt x="858" y="40"/>
                  </a:lnTo>
                  <a:lnTo>
                    <a:pt x="858" y="43"/>
                  </a:lnTo>
                  <a:lnTo>
                    <a:pt x="860" y="48"/>
                  </a:lnTo>
                  <a:lnTo>
                    <a:pt x="863" y="54"/>
                  </a:lnTo>
                  <a:lnTo>
                    <a:pt x="867" y="60"/>
                  </a:lnTo>
                  <a:lnTo>
                    <a:pt x="869" y="66"/>
                  </a:lnTo>
                  <a:lnTo>
                    <a:pt x="870" y="73"/>
                  </a:lnTo>
                  <a:lnTo>
                    <a:pt x="872" y="80"/>
                  </a:lnTo>
                  <a:lnTo>
                    <a:pt x="872" y="86"/>
                  </a:lnTo>
                  <a:lnTo>
                    <a:pt x="872" y="92"/>
                  </a:lnTo>
                  <a:lnTo>
                    <a:pt x="869" y="98"/>
                  </a:lnTo>
                  <a:lnTo>
                    <a:pt x="867" y="101"/>
                  </a:lnTo>
                  <a:lnTo>
                    <a:pt x="862" y="105"/>
                  </a:lnTo>
                  <a:lnTo>
                    <a:pt x="857" y="107"/>
                  </a:lnTo>
                  <a:lnTo>
                    <a:pt x="850" y="110"/>
                  </a:lnTo>
                  <a:lnTo>
                    <a:pt x="843" y="112"/>
                  </a:lnTo>
                  <a:lnTo>
                    <a:pt x="826" y="117"/>
                  </a:lnTo>
                  <a:lnTo>
                    <a:pt x="811" y="120"/>
                  </a:lnTo>
                  <a:lnTo>
                    <a:pt x="804" y="123"/>
                  </a:lnTo>
                  <a:lnTo>
                    <a:pt x="797" y="125"/>
                  </a:lnTo>
                  <a:lnTo>
                    <a:pt x="792" y="129"/>
                  </a:lnTo>
                  <a:lnTo>
                    <a:pt x="787" y="132"/>
                  </a:lnTo>
                  <a:lnTo>
                    <a:pt x="784" y="136"/>
                  </a:lnTo>
                  <a:lnTo>
                    <a:pt x="780" y="141"/>
                  </a:lnTo>
                  <a:lnTo>
                    <a:pt x="778" y="147"/>
                  </a:lnTo>
                  <a:lnTo>
                    <a:pt x="776" y="151"/>
                  </a:lnTo>
                  <a:lnTo>
                    <a:pt x="775" y="156"/>
                  </a:lnTo>
                  <a:lnTo>
                    <a:pt x="774" y="158"/>
                  </a:lnTo>
                  <a:lnTo>
                    <a:pt x="772" y="161"/>
                  </a:lnTo>
                  <a:lnTo>
                    <a:pt x="768" y="161"/>
                  </a:lnTo>
                  <a:lnTo>
                    <a:pt x="761" y="161"/>
                  </a:lnTo>
                  <a:lnTo>
                    <a:pt x="753" y="157"/>
                  </a:lnTo>
                  <a:lnTo>
                    <a:pt x="747" y="157"/>
                  </a:lnTo>
                  <a:lnTo>
                    <a:pt x="741" y="157"/>
                  </a:lnTo>
                  <a:lnTo>
                    <a:pt x="734" y="158"/>
                  </a:lnTo>
                  <a:lnTo>
                    <a:pt x="727" y="161"/>
                  </a:lnTo>
                  <a:lnTo>
                    <a:pt x="718" y="163"/>
                  </a:lnTo>
                  <a:lnTo>
                    <a:pt x="710" y="167"/>
                  </a:lnTo>
                  <a:lnTo>
                    <a:pt x="703" y="171"/>
                  </a:lnTo>
                  <a:lnTo>
                    <a:pt x="696" y="176"/>
                  </a:lnTo>
                  <a:lnTo>
                    <a:pt x="689" y="181"/>
                  </a:lnTo>
                  <a:lnTo>
                    <a:pt x="683" y="187"/>
                  </a:lnTo>
                  <a:lnTo>
                    <a:pt x="677" y="193"/>
                  </a:lnTo>
                  <a:lnTo>
                    <a:pt x="672" y="199"/>
                  </a:lnTo>
                  <a:lnTo>
                    <a:pt x="668" y="205"/>
                  </a:lnTo>
                  <a:lnTo>
                    <a:pt x="666" y="211"/>
                  </a:lnTo>
                  <a:lnTo>
                    <a:pt x="664" y="215"/>
                  </a:lnTo>
                  <a:lnTo>
                    <a:pt x="664" y="220"/>
                  </a:lnTo>
                  <a:lnTo>
                    <a:pt x="662" y="224"/>
                  </a:lnTo>
                  <a:lnTo>
                    <a:pt x="660" y="229"/>
                  </a:lnTo>
                  <a:lnTo>
                    <a:pt x="656" y="232"/>
                  </a:lnTo>
                  <a:lnTo>
                    <a:pt x="653" y="236"/>
                  </a:lnTo>
                  <a:lnTo>
                    <a:pt x="648" y="238"/>
                  </a:lnTo>
                  <a:lnTo>
                    <a:pt x="642" y="239"/>
                  </a:lnTo>
                  <a:lnTo>
                    <a:pt x="636" y="240"/>
                  </a:lnTo>
                  <a:lnTo>
                    <a:pt x="630" y="239"/>
                  </a:lnTo>
                  <a:lnTo>
                    <a:pt x="623" y="237"/>
                  </a:lnTo>
                  <a:lnTo>
                    <a:pt x="617" y="232"/>
                  </a:lnTo>
                  <a:lnTo>
                    <a:pt x="611" y="227"/>
                  </a:lnTo>
                  <a:lnTo>
                    <a:pt x="606" y="223"/>
                  </a:lnTo>
                  <a:lnTo>
                    <a:pt x="597" y="209"/>
                  </a:lnTo>
                  <a:lnTo>
                    <a:pt x="590" y="198"/>
                  </a:lnTo>
                  <a:lnTo>
                    <a:pt x="585" y="192"/>
                  </a:lnTo>
                  <a:lnTo>
                    <a:pt x="582" y="187"/>
                  </a:lnTo>
                  <a:lnTo>
                    <a:pt x="577" y="185"/>
                  </a:lnTo>
                  <a:lnTo>
                    <a:pt x="572" y="182"/>
                  </a:lnTo>
                  <a:lnTo>
                    <a:pt x="568" y="181"/>
                  </a:lnTo>
                  <a:lnTo>
                    <a:pt x="564" y="181"/>
                  </a:lnTo>
                  <a:lnTo>
                    <a:pt x="559" y="182"/>
                  </a:lnTo>
                  <a:lnTo>
                    <a:pt x="554" y="183"/>
                  </a:lnTo>
                  <a:lnTo>
                    <a:pt x="545" y="190"/>
                  </a:lnTo>
                  <a:lnTo>
                    <a:pt x="534" y="199"/>
                  </a:lnTo>
                  <a:lnTo>
                    <a:pt x="523" y="208"/>
                  </a:lnTo>
                  <a:lnTo>
                    <a:pt x="515" y="217"/>
                  </a:lnTo>
                  <a:lnTo>
                    <a:pt x="511" y="219"/>
                  </a:lnTo>
                  <a:lnTo>
                    <a:pt x="508" y="221"/>
                  </a:lnTo>
                  <a:lnTo>
                    <a:pt x="504" y="224"/>
                  </a:lnTo>
                  <a:lnTo>
                    <a:pt x="501" y="225"/>
                  </a:lnTo>
                  <a:lnTo>
                    <a:pt x="492" y="226"/>
                  </a:lnTo>
                  <a:lnTo>
                    <a:pt x="485" y="227"/>
                  </a:lnTo>
                  <a:lnTo>
                    <a:pt x="482" y="227"/>
                  </a:lnTo>
                  <a:lnTo>
                    <a:pt x="479" y="231"/>
                  </a:lnTo>
                  <a:lnTo>
                    <a:pt x="477" y="236"/>
                  </a:lnTo>
                  <a:lnTo>
                    <a:pt x="476" y="242"/>
                  </a:lnTo>
                  <a:lnTo>
                    <a:pt x="475" y="256"/>
                  </a:lnTo>
                  <a:lnTo>
                    <a:pt x="473" y="269"/>
                  </a:lnTo>
                  <a:lnTo>
                    <a:pt x="471" y="276"/>
                  </a:lnTo>
                  <a:lnTo>
                    <a:pt x="467" y="282"/>
                  </a:lnTo>
                  <a:lnTo>
                    <a:pt x="461" y="288"/>
                  </a:lnTo>
                  <a:lnTo>
                    <a:pt x="456" y="293"/>
                  </a:lnTo>
                  <a:lnTo>
                    <a:pt x="442" y="301"/>
                  </a:lnTo>
                  <a:lnTo>
                    <a:pt x="433" y="306"/>
                  </a:lnTo>
                  <a:lnTo>
                    <a:pt x="425" y="309"/>
                  </a:lnTo>
                  <a:lnTo>
                    <a:pt x="417" y="312"/>
                  </a:lnTo>
                  <a:lnTo>
                    <a:pt x="415" y="314"/>
                  </a:lnTo>
                  <a:lnTo>
                    <a:pt x="413" y="318"/>
                  </a:lnTo>
                  <a:lnTo>
                    <a:pt x="412" y="320"/>
                  </a:lnTo>
                  <a:lnTo>
                    <a:pt x="410" y="325"/>
                  </a:lnTo>
                  <a:lnTo>
                    <a:pt x="410" y="328"/>
                  </a:lnTo>
                  <a:lnTo>
                    <a:pt x="409" y="331"/>
                  </a:lnTo>
                  <a:lnTo>
                    <a:pt x="408" y="333"/>
                  </a:lnTo>
                  <a:lnTo>
                    <a:pt x="406" y="334"/>
                  </a:lnTo>
                  <a:lnTo>
                    <a:pt x="400" y="334"/>
                  </a:lnTo>
                  <a:lnTo>
                    <a:pt x="394" y="333"/>
                  </a:lnTo>
                  <a:lnTo>
                    <a:pt x="387" y="331"/>
                  </a:lnTo>
                  <a:lnTo>
                    <a:pt x="382" y="330"/>
                  </a:lnTo>
                  <a:lnTo>
                    <a:pt x="379" y="331"/>
                  </a:lnTo>
                  <a:lnTo>
                    <a:pt x="378" y="333"/>
                  </a:lnTo>
                  <a:lnTo>
                    <a:pt x="377" y="337"/>
                  </a:lnTo>
                  <a:lnTo>
                    <a:pt x="376" y="343"/>
                  </a:lnTo>
                  <a:lnTo>
                    <a:pt x="376" y="349"/>
                  </a:lnTo>
                  <a:lnTo>
                    <a:pt x="377" y="355"/>
                  </a:lnTo>
                  <a:lnTo>
                    <a:pt x="378" y="360"/>
                  </a:lnTo>
                  <a:lnTo>
                    <a:pt x="381" y="365"/>
                  </a:lnTo>
                  <a:lnTo>
                    <a:pt x="383" y="370"/>
                  </a:lnTo>
                  <a:lnTo>
                    <a:pt x="387" y="372"/>
                  </a:lnTo>
                  <a:lnTo>
                    <a:pt x="390" y="375"/>
                  </a:lnTo>
                  <a:lnTo>
                    <a:pt x="395" y="375"/>
                  </a:lnTo>
                  <a:lnTo>
                    <a:pt x="400" y="375"/>
                  </a:lnTo>
                  <a:lnTo>
                    <a:pt x="403" y="376"/>
                  </a:lnTo>
                  <a:lnTo>
                    <a:pt x="406" y="378"/>
                  </a:lnTo>
                  <a:lnTo>
                    <a:pt x="408" y="382"/>
                  </a:lnTo>
                  <a:lnTo>
                    <a:pt x="410" y="389"/>
                  </a:lnTo>
                  <a:lnTo>
                    <a:pt x="415" y="397"/>
                  </a:lnTo>
                  <a:lnTo>
                    <a:pt x="419" y="404"/>
                  </a:lnTo>
                  <a:lnTo>
                    <a:pt x="421" y="412"/>
                  </a:lnTo>
                  <a:lnTo>
                    <a:pt x="422" y="421"/>
                  </a:lnTo>
                  <a:lnTo>
                    <a:pt x="421" y="433"/>
                  </a:lnTo>
                  <a:lnTo>
                    <a:pt x="422" y="440"/>
                  </a:lnTo>
                  <a:lnTo>
                    <a:pt x="423" y="447"/>
                  </a:lnTo>
                  <a:lnTo>
                    <a:pt x="426" y="453"/>
                  </a:lnTo>
                  <a:lnTo>
                    <a:pt x="429" y="459"/>
                  </a:lnTo>
                  <a:lnTo>
                    <a:pt x="435" y="470"/>
                  </a:lnTo>
                  <a:lnTo>
                    <a:pt x="440" y="480"/>
                  </a:lnTo>
                  <a:lnTo>
                    <a:pt x="441" y="486"/>
                  </a:lnTo>
                  <a:lnTo>
                    <a:pt x="440" y="491"/>
                  </a:lnTo>
                  <a:lnTo>
                    <a:pt x="438" y="496"/>
                  </a:lnTo>
                  <a:lnTo>
                    <a:pt x="435" y="501"/>
                  </a:lnTo>
                  <a:lnTo>
                    <a:pt x="428" y="511"/>
                  </a:lnTo>
                  <a:lnTo>
                    <a:pt x="420" y="522"/>
                  </a:lnTo>
                  <a:lnTo>
                    <a:pt x="413" y="535"/>
                  </a:lnTo>
                  <a:lnTo>
                    <a:pt x="407" y="551"/>
                  </a:lnTo>
                  <a:lnTo>
                    <a:pt x="401" y="564"/>
                  </a:lnTo>
                  <a:lnTo>
                    <a:pt x="395" y="574"/>
                  </a:lnTo>
                  <a:lnTo>
                    <a:pt x="388" y="583"/>
                  </a:lnTo>
                  <a:lnTo>
                    <a:pt x="378" y="591"/>
                  </a:lnTo>
                  <a:lnTo>
                    <a:pt x="373" y="595"/>
                  </a:lnTo>
                  <a:lnTo>
                    <a:pt x="369" y="598"/>
                  </a:lnTo>
                  <a:lnTo>
                    <a:pt x="365" y="599"/>
                  </a:lnTo>
                  <a:lnTo>
                    <a:pt x="360" y="601"/>
                  </a:lnTo>
                  <a:lnTo>
                    <a:pt x="352" y="601"/>
                  </a:lnTo>
                  <a:lnTo>
                    <a:pt x="345" y="602"/>
                  </a:lnTo>
                  <a:lnTo>
                    <a:pt x="337" y="604"/>
                  </a:lnTo>
                  <a:lnTo>
                    <a:pt x="326" y="608"/>
                  </a:lnTo>
                  <a:lnTo>
                    <a:pt x="314" y="612"/>
                  </a:lnTo>
                  <a:lnTo>
                    <a:pt x="302" y="616"/>
                  </a:lnTo>
                  <a:lnTo>
                    <a:pt x="288" y="621"/>
                  </a:lnTo>
                  <a:lnTo>
                    <a:pt x="272" y="626"/>
                  </a:lnTo>
                  <a:lnTo>
                    <a:pt x="264" y="630"/>
                  </a:lnTo>
                  <a:lnTo>
                    <a:pt x="256" y="636"/>
                  </a:lnTo>
                  <a:lnTo>
                    <a:pt x="247" y="645"/>
                  </a:lnTo>
                  <a:lnTo>
                    <a:pt x="240" y="653"/>
                  </a:lnTo>
                  <a:lnTo>
                    <a:pt x="228" y="671"/>
                  </a:lnTo>
                  <a:lnTo>
                    <a:pt x="221" y="683"/>
                  </a:lnTo>
                  <a:lnTo>
                    <a:pt x="220" y="688"/>
                  </a:lnTo>
                  <a:lnTo>
                    <a:pt x="219" y="694"/>
                  </a:lnTo>
                  <a:lnTo>
                    <a:pt x="218" y="702"/>
                  </a:lnTo>
                  <a:lnTo>
                    <a:pt x="218" y="709"/>
                  </a:lnTo>
                  <a:lnTo>
                    <a:pt x="217" y="723"/>
                  </a:lnTo>
                  <a:lnTo>
                    <a:pt x="214" y="734"/>
                  </a:lnTo>
                  <a:lnTo>
                    <a:pt x="213" y="738"/>
                  </a:lnTo>
                  <a:lnTo>
                    <a:pt x="212" y="743"/>
                  </a:lnTo>
                  <a:lnTo>
                    <a:pt x="211" y="748"/>
                  </a:lnTo>
                  <a:lnTo>
                    <a:pt x="212" y="753"/>
                  </a:lnTo>
                  <a:lnTo>
                    <a:pt x="212" y="759"/>
                  </a:lnTo>
                  <a:lnTo>
                    <a:pt x="214" y="762"/>
                  </a:lnTo>
                  <a:lnTo>
                    <a:pt x="215" y="767"/>
                  </a:lnTo>
                  <a:lnTo>
                    <a:pt x="219" y="769"/>
                  </a:lnTo>
                  <a:lnTo>
                    <a:pt x="224" y="775"/>
                  </a:lnTo>
                  <a:lnTo>
                    <a:pt x="226" y="782"/>
                  </a:lnTo>
                  <a:lnTo>
                    <a:pt x="228" y="792"/>
                  </a:lnTo>
                  <a:lnTo>
                    <a:pt x="230" y="804"/>
                  </a:lnTo>
                  <a:lnTo>
                    <a:pt x="231" y="810"/>
                  </a:lnTo>
                  <a:lnTo>
                    <a:pt x="233" y="816"/>
                  </a:lnTo>
                  <a:lnTo>
                    <a:pt x="237" y="820"/>
                  </a:lnTo>
                  <a:lnTo>
                    <a:pt x="240" y="825"/>
                  </a:lnTo>
                  <a:lnTo>
                    <a:pt x="249" y="835"/>
                  </a:lnTo>
                  <a:lnTo>
                    <a:pt x="256" y="842"/>
                  </a:lnTo>
                  <a:lnTo>
                    <a:pt x="258" y="845"/>
                  </a:lnTo>
                  <a:lnTo>
                    <a:pt x="259" y="850"/>
                  </a:lnTo>
                  <a:lnTo>
                    <a:pt x="261" y="855"/>
                  </a:lnTo>
                  <a:lnTo>
                    <a:pt x="259" y="860"/>
                  </a:lnTo>
                  <a:lnTo>
                    <a:pt x="256" y="869"/>
                  </a:lnTo>
                  <a:lnTo>
                    <a:pt x="252" y="879"/>
                  </a:lnTo>
                  <a:lnTo>
                    <a:pt x="251" y="882"/>
                  </a:lnTo>
                  <a:lnTo>
                    <a:pt x="249" y="886"/>
                  </a:lnTo>
                  <a:lnTo>
                    <a:pt x="247" y="888"/>
                  </a:lnTo>
                  <a:lnTo>
                    <a:pt x="245" y="888"/>
                  </a:lnTo>
                  <a:lnTo>
                    <a:pt x="243" y="888"/>
                  </a:lnTo>
                  <a:lnTo>
                    <a:pt x="240" y="887"/>
                  </a:lnTo>
                  <a:lnTo>
                    <a:pt x="238" y="885"/>
                  </a:lnTo>
                  <a:lnTo>
                    <a:pt x="236" y="881"/>
                  </a:lnTo>
                  <a:lnTo>
                    <a:pt x="232" y="879"/>
                  </a:lnTo>
                  <a:lnTo>
                    <a:pt x="228" y="876"/>
                  </a:lnTo>
                  <a:lnTo>
                    <a:pt x="225" y="876"/>
                  </a:lnTo>
                  <a:lnTo>
                    <a:pt x="221" y="876"/>
                  </a:lnTo>
                  <a:lnTo>
                    <a:pt x="218" y="879"/>
                  </a:lnTo>
                  <a:lnTo>
                    <a:pt x="214" y="882"/>
                  </a:lnTo>
                  <a:lnTo>
                    <a:pt x="211" y="886"/>
                  </a:lnTo>
                  <a:lnTo>
                    <a:pt x="208" y="892"/>
                  </a:lnTo>
                  <a:lnTo>
                    <a:pt x="201" y="906"/>
                  </a:lnTo>
                  <a:lnTo>
                    <a:pt x="193" y="924"/>
                  </a:lnTo>
                  <a:lnTo>
                    <a:pt x="189" y="935"/>
                  </a:lnTo>
                  <a:lnTo>
                    <a:pt x="186" y="944"/>
                  </a:lnTo>
                  <a:lnTo>
                    <a:pt x="183" y="954"/>
                  </a:lnTo>
                  <a:lnTo>
                    <a:pt x="182" y="962"/>
                  </a:lnTo>
                  <a:lnTo>
                    <a:pt x="181" y="969"/>
                  </a:lnTo>
                  <a:lnTo>
                    <a:pt x="182" y="974"/>
                  </a:lnTo>
                  <a:lnTo>
                    <a:pt x="182" y="977"/>
                  </a:lnTo>
                  <a:lnTo>
                    <a:pt x="184" y="980"/>
                  </a:lnTo>
                  <a:lnTo>
                    <a:pt x="186" y="982"/>
                  </a:lnTo>
                  <a:lnTo>
                    <a:pt x="189" y="983"/>
                  </a:lnTo>
                  <a:lnTo>
                    <a:pt x="193" y="983"/>
                  </a:lnTo>
                  <a:lnTo>
                    <a:pt x="196" y="983"/>
                  </a:lnTo>
                  <a:lnTo>
                    <a:pt x="205" y="984"/>
                  </a:lnTo>
                  <a:lnTo>
                    <a:pt x="211" y="987"/>
                  </a:lnTo>
                  <a:lnTo>
                    <a:pt x="213" y="989"/>
                  </a:lnTo>
                  <a:lnTo>
                    <a:pt x="214" y="992"/>
                  </a:lnTo>
                  <a:lnTo>
                    <a:pt x="214" y="995"/>
                  </a:lnTo>
                  <a:lnTo>
                    <a:pt x="213" y="1000"/>
                  </a:lnTo>
                  <a:lnTo>
                    <a:pt x="209" y="1009"/>
                  </a:lnTo>
                  <a:lnTo>
                    <a:pt x="203" y="1017"/>
                  </a:lnTo>
                  <a:lnTo>
                    <a:pt x="198" y="1025"/>
                  </a:lnTo>
                  <a:lnTo>
                    <a:pt x="189" y="1033"/>
                  </a:lnTo>
                  <a:lnTo>
                    <a:pt x="182" y="1045"/>
                  </a:lnTo>
                  <a:lnTo>
                    <a:pt x="175" y="1058"/>
                  </a:lnTo>
                  <a:lnTo>
                    <a:pt x="169" y="1072"/>
                  </a:lnTo>
                  <a:lnTo>
                    <a:pt x="161" y="1083"/>
                  </a:lnTo>
                  <a:lnTo>
                    <a:pt x="154" y="1090"/>
                  </a:lnTo>
                  <a:lnTo>
                    <a:pt x="145" y="1095"/>
                  </a:lnTo>
                  <a:lnTo>
                    <a:pt x="136" y="1099"/>
                  </a:lnTo>
                  <a:lnTo>
                    <a:pt x="121" y="1102"/>
                  </a:lnTo>
                  <a:lnTo>
                    <a:pt x="114" y="1105"/>
                  </a:lnTo>
                  <a:lnTo>
                    <a:pt x="107" y="1108"/>
                  </a:lnTo>
                  <a:lnTo>
                    <a:pt x="101" y="1110"/>
                  </a:lnTo>
                  <a:lnTo>
                    <a:pt x="97" y="1114"/>
                  </a:lnTo>
                  <a:lnTo>
                    <a:pt x="93" y="1118"/>
                  </a:lnTo>
                  <a:lnTo>
                    <a:pt x="91" y="1121"/>
                  </a:lnTo>
                  <a:lnTo>
                    <a:pt x="89" y="1125"/>
                  </a:lnTo>
                  <a:lnTo>
                    <a:pt x="88" y="1128"/>
                  </a:lnTo>
                  <a:lnTo>
                    <a:pt x="99" y="1143"/>
                  </a:lnTo>
                  <a:lnTo>
                    <a:pt x="113" y="1162"/>
                  </a:lnTo>
                  <a:lnTo>
                    <a:pt x="113" y="1164"/>
                  </a:lnTo>
                  <a:lnTo>
                    <a:pt x="113" y="1166"/>
                  </a:lnTo>
                  <a:lnTo>
                    <a:pt x="112" y="1167"/>
                  </a:lnTo>
                  <a:lnTo>
                    <a:pt x="111" y="1170"/>
                  </a:lnTo>
                  <a:lnTo>
                    <a:pt x="106" y="1172"/>
                  </a:lnTo>
                  <a:lnTo>
                    <a:pt x="101" y="1175"/>
                  </a:lnTo>
                  <a:lnTo>
                    <a:pt x="95" y="1177"/>
                  </a:lnTo>
                  <a:lnTo>
                    <a:pt x="89" y="1179"/>
                  </a:lnTo>
                  <a:lnTo>
                    <a:pt x="83" y="1183"/>
                  </a:lnTo>
                  <a:lnTo>
                    <a:pt x="80" y="1189"/>
                  </a:lnTo>
                  <a:lnTo>
                    <a:pt x="74" y="1203"/>
                  </a:lnTo>
                  <a:lnTo>
                    <a:pt x="69" y="1221"/>
                  </a:lnTo>
                  <a:lnTo>
                    <a:pt x="68" y="1229"/>
                  </a:lnTo>
                  <a:lnTo>
                    <a:pt x="67" y="1238"/>
                  </a:lnTo>
                  <a:lnTo>
                    <a:pt x="67" y="1246"/>
                  </a:lnTo>
                  <a:lnTo>
                    <a:pt x="68" y="1252"/>
                  </a:lnTo>
                  <a:lnTo>
                    <a:pt x="69" y="1258"/>
                  </a:lnTo>
                  <a:lnTo>
                    <a:pt x="69" y="1263"/>
                  </a:lnTo>
                  <a:lnTo>
                    <a:pt x="69" y="1267"/>
                  </a:lnTo>
                  <a:lnTo>
                    <a:pt x="68" y="1271"/>
                  </a:lnTo>
                  <a:lnTo>
                    <a:pt x="64" y="1278"/>
                  </a:lnTo>
                  <a:lnTo>
                    <a:pt x="60" y="1285"/>
                  </a:lnTo>
                  <a:lnTo>
                    <a:pt x="57" y="1296"/>
                  </a:lnTo>
                  <a:lnTo>
                    <a:pt x="56" y="1308"/>
                  </a:lnTo>
                  <a:lnTo>
                    <a:pt x="56" y="1320"/>
                  </a:lnTo>
                  <a:lnTo>
                    <a:pt x="53" y="1330"/>
                  </a:lnTo>
                  <a:lnTo>
                    <a:pt x="50" y="1341"/>
                  </a:lnTo>
                  <a:lnTo>
                    <a:pt x="50" y="1353"/>
                  </a:lnTo>
                  <a:lnTo>
                    <a:pt x="50" y="1359"/>
                  </a:lnTo>
                  <a:lnTo>
                    <a:pt x="49" y="1365"/>
                  </a:lnTo>
                  <a:lnTo>
                    <a:pt x="49" y="1371"/>
                  </a:lnTo>
                  <a:lnTo>
                    <a:pt x="47" y="1376"/>
                  </a:lnTo>
                  <a:lnTo>
                    <a:pt x="39" y="1385"/>
                  </a:lnTo>
                  <a:lnTo>
                    <a:pt x="30" y="1395"/>
                  </a:lnTo>
                  <a:lnTo>
                    <a:pt x="19" y="1404"/>
                  </a:lnTo>
                  <a:lnTo>
                    <a:pt x="7" y="1414"/>
                  </a:lnTo>
                  <a:lnTo>
                    <a:pt x="3" y="1419"/>
                  </a:lnTo>
                  <a:lnTo>
                    <a:pt x="0" y="1425"/>
                  </a:lnTo>
                  <a:lnTo>
                    <a:pt x="0" y="1433"/>
                  </a:lnTo>
                  <a:lnTo>
                    <a:pt x="0" y="1440"/>
                  </a:lnTo>
                  <a:lnTo>
                    <a:pt x="3" y="1447"/>
                  </a:lnTo>
                  <a:lnTo>
                    <a:pt x="6" y="1454"/>
                  </a:lnTo>
                  <a:lnTo>
                    <a:pt x="11" y="1460"/>
                  </a:lnTo>
                  <a:lnTo>
                    <a:pt x="17" y="1465"/>
                  </a:lnTo>
                  <a:lnTo>
                    <a:pt x="22" y="1469"/>
                  </a:lnTo>
                  <a:lnTo>
                    <a:pt x="25" y="1473"/>
                  </a:lnTo>
                  <a:lnTo>
                    <a:pt x="28" y="1478"/>
                  </a:lnTo>
                  <a:lnTo>
                    <a:pt x="28" y="1481"/>
                  </a:lnTo>
                  <a:lnTo>
                    <a:pt x="26" y="1485"/>
                  </a:lnTo>
                  <a:lnTo>
                    <a:pt x="23" y="1488"/>
                  </a:lnTo>
                  <a:lnTo>
                    <a:pt x="19" y="1493"/>
                  </a:lnTo>
                  <a:lnTo>
                    <a:pt x="14" y="1498"/>
                  </a:lnTo>
                  <a:lnTo>
                    <a:pt x="12" y="1500"/>
                  </a:lnTo>
                  <a:lnTo>
                    <a:pt x="11" y="1504"/>
                  </a:lnTo>
                  <a:lnTo>
                    <a:pt x="10" y="1507"/>
                  </a:lnTo>
                  <a:lnTo>
                    <a:pt x="10" y="1510"/>
                  </a:lnTo>
                  <a:lnTo>
                    <a:pt x="11" y="1517"/>
                  </a:lnTo>
                  <a:lnTo>
                    <a:pt x="13" y="1524"/>
                  </a:lnTo>
                  <a:lnTo>
                    <a:pt x="18" y="1530"/>
                  </a:lnTo>
                  <a:lnTo>
                    <a:pt x="24" y="1536"/>
                  </a:lnTo>
                  <a:lnTo>
                    <a:pt x="31" y="1540"/>
                  </a:lnTo>
                  <a:lnTo>
                    <a:pt x="38" y="1542"/>
                  </a:lnTo>
                  <a:lnTo>
                    <a:pt x="51" y="1544"/>
                  </a:lnTo>
                  <a:lnTo>
                    <a:pt x="62" y="1549"/>
                  </a:lnTo>
                  <a:lnTo>
                    <a:pt x="72" y="1554"/>
                  </a:lnTo>
                  <a:lnTo>
                    <a:pt x="80" y="1561"/>
                  </a:lnTo>
                  <a:lnTo>
                    <a:pt x="85" y="1564"/>
                  </a:lnTo>
                  <a:lnTo>
                    <a:pt x="91" y="1566"/>
                  </a:lnTo>
                  <a:lnTo>
                    <a:pt x="98" y="1568"/>
                  </a:lnTo>
                  <a:lnTo>
                    <a:pt x="104" y="1568"/>
                  </a:lnTo>
                  <a:lnTo>
                    <a:pt x="119" y="1569"/>
                  </a:lnTo>
                  <a:lnTo>
                    <a:pt x="133" y="1568"/>
                  </a:lnTo>
                  <a:lnTo>
                    <a:pt x="145" y="1569"/>
                  </a:lnTo>
                  <a:lnTo>
                    <a:pt x="154" y="1572"/>
                  </a:lnTo>
                  <a:lnTo>
                    <a:pt x="161" y="1575"/>
                  </a:lnTo>
                  <a:lnTo>
                    <a:pt x="165" y="1581"/>
                  </a:lnTo>
                  <a:lnTo>
                    <a:pt x="171" y="1586"/>
                  </a:lnTo>
                  <a:lnTo>
                    <a:pt x="176" y="1588"/>
                  </a:lnTo>
                  <a:lnTo>
                    <a:pt x="182" y="1589"/>
                  </a:lnTo>
                  <a:lnTo>
                    <a:pt x="188" y="1588"/>
                  </a:lnTo>
                  <a:lnTo>
                    <a:pt x="199" y="1578"/>
                  </a:lnTo>
                  <a:lnTo>
                    <a:pt x="213" y="1562"/>
                  </a:lnTo>
                  <a:lnTo>
                    <a:pt x="223" y="1557"/>
                  </a:lnTo>
                  <a:lnTo>
                    <a:pt x="228" y="1555"/>
                  </a:lnTo>
                  <a:lnTo>
                    <a:pt x="230" y="1556"/>
                  </a:lnTo>
                  <a:lnTo>
                    <a:pt x="231" y="1557"/>
                  </a:lnTo>
                  <a:lnTo>
                    <a:pt x="232" y="1560"/>
                  </a:lnTo>
                  <a:lnTo>
                    <a:pt x="231" y="1562"/>
                  </a:lnTo>
                  <a:lnTo>
                    <a:pt x="224" y="1572"/>
                  </a:lnTo>
                  <a:lnTo>
                    <a:pt x="214" y="1581"/>
                  </a:lnTo>
                  <a:lnTo>
                    <a:pt x="213" y="1584"/>
                  </a:lnTo>
                  <a:lnTo>
                    <a:pt x="214" y="1586"/>
                  </a:lnTo>
                  <a:lnTo>
                    <a:pt x="217" y="1588"/>
                  </a:lnTo>
                  <a:lnTo>
                    <a:pt x="220" y="1592"/>
                  </a:lnTo>
                  <a:lnTo>
                    <a:pt x="231" y="1598"/>
                  </a:lnTo>
                  <a:lnTo>
                    <a:pt x="242" y="1605"/>
                  </a:lnTo>
                  <a:lnTo>
                    <a:pt x="251" y="1612"/>
                  </a:lnTo>
                  <a:lnTo>
                    <a:pt x="258" y="1620"/>
                  </a:lnTo>
                  <a:lnTo>
                    <a:pt x="263" y="1629"/>
                  </a:lnTo>
                  <a:lnTo>
                    <a:pt x="265" y="1638"/>
                  </a:lnTo>
                  <a:lnTo>
                    <a:pt x="269" y="1648"/>
                  </a:lnTo>
                  <a:lnTo>
                    <a:pt x="271" y="1655"/>
                  </a:lnTo>
                  <a:lnTo>
                    <a:pt x="274" y="1658"/>
                  </a:lnTo>
                  <a:lnTo>
                    <a:pt x="276" y="1661"/>
                  </a:lnTo>
                  <a:lnTo>
                    <a:pt x="278" y="1662"/>
                  </a:lnTo>
                  <a:lnTo>
                    <a:pt x="283" y="1662"/>
                  </a:lnTo>
                  <a:lnTo>
                    <a:pt x="289" y="1661"/>
                  </a:lnTo>
                  <a:lnTo>
                    <a:pt x="294" y="1660"/>
                  </a:lnTo>
                  <a:lnTo>
                    <a:pt x="300" y="1656"/>
                  </a:lnTo>
                  <a:lnTo>
                    <a:pt x="307" y="1651"/>
                  </a:lnTo>
                  <a:lnTo>
                    <a:pt x="318" y="1645"/>
                  </a:lnTo>
                  <a:lnTo>
                    <a:pt x="330" y="1641"/>
                  </a:lnTo>
                  <a:lnTo>
                    <a:pt x="341" y="1637"/>
                  </a:lnTo>
                  <a:lnTo>
                    <a:pt x="353" y="1633"/>
                  </a:lnTo>
                  <a:lnTo>
                    <a:pt x="365" y="1631"/>
                  </a:lnTo>
                  <a:lnTo>
                    <a:pt x="375" y="1629"/>
                  </a:lnTo>
                  <a:lnTo>
                    <a:pt x="379" y="1627"/>
                  </a:lnTo>
                  <a:lnTo>
                    <a:pt x="383" y="1627"/>
                  </a:lnTo>
                  <a:lnTo>
                    <a:pt x="385" y="1629"/>
                  </a:lnTo>
                  <a:lnTo>
                    <a:pt x="387" y="1630"/>
                  </a:lnTo>
                  <a:lnTo>
                    <a:pt x="388" y="1636"/>
                  </a:lnTo>
                  <a:lnTo>
                    <a:pt x="387" y="1643"/>
                  </a:lnTo>
                  <a:lnTo>
                    <a:pt x="383" y="1652"/>
                  </a:lnTo>
                  <a:lnTo>
                    <a:pt x="379" y="1664"/>
                  </a:lnTo>
                  <a:lnTo>
                    <a:pt x="378" y="1670"/>
                  </a:lnTo>
                  <a:lnTo>
                    <a:pt x="377" y="1676"/>
                  </a:lnTo>
                  <a:lnTo>
                    <a:pt x="377" y="1682"/>
                  </a:lnTo>
                  <a:lnTo>
                    <a:pt x="378" y="1687"/>
                  </a:lnTo>
                  <a:lnTo>
                    <a:pt x="381" y="1692"/>
                  </a:lnTo>
                  <a:lnTo>
                    <a:pt x="382" y="1695"/>
                  </a:lnTo>
                  <a:lnTo>
                    <a:pt x="385" y="1698"/>
                  </a:lnTo>
                  <a:lnTo>
                    <a:pt x="389" y="1699"/>
                  </a:lnTo>
                  <a:lnTo>
                    <a:pt x="396" y="1701"/>
                  </a:lnTo>
                  <a:lnTo>
                    <a:pt x="401" y="1704"/>
                  </a:lnTo>
                  <a:lnTo>
                    <a:pt x="404" y="1708"/>
                  </a:lnTo>
                  <a:lnTo>
                    <a:pt x="407" y="1715"/>
                  </a:lnTo>
                  <a:lnTo>
                    <a:pt x="409" y="1725"/>
                  </a:lnTo>
                  <a:lnTo>
                    <a:pt x="410" y="1733"/>
                  </a:lnTo>
                  <a:lnTo>
                    <a:pt x="412" y="1738"/>
                  </a:lnTo>
                  <a:lnTo>
                    <a:pt x="414" y="1742"/>
                  </a:lnTo>
                  <a:lnTo>
                    <a:pt x="415" y="1744"/>
                  </a:lnTo>
                  <a:lnTo>
                    <a:pt x="419" y="1746"/>
                  </a:lnTo>
                  <a:lnTo>
                    <a:pt x="423" y="1750"/>
                  </a:lnTo>
                  <a:lnTo>
                    <a:pt x="428" y="1753"/>
                  </a:lnTo>
                  <a:lnTo>
                    <a:pt x="432" y="1761"/>
                  </a:lnTo>
                  <a:lnTo>
                    <a:pt x="434" y="1774"/>
                  </a:lnTo>
                  <a:lnTo>
                    <a:pt x="436" y="1782"/>
                  </a:lnTo>
                  <a:lnTo>
                    <a:pt x="438" y="1788"/>
                  </a:lnTo>
                  <a:lnTo>
                    <a:pt x="440" y="1794"/>
                  </a:lnTo>
                  <a:lnTo>
                    <a:pt x="444" y="1800"/>
                  </a:lnTo>
                  <a:lnTo>
                    <a:pt x="450" y="1808"/>
                  </a:lnTo>
                  <a:lnTo>
                    <a:pt x="458" y="1816"/>
                  </a:lnTo>
                  <a:lnTo>
                    <a:pt x="463" y="1821"/>
                  </a:lnTo>
                  <a:lnTo>
                    <a:pt x="466" y="1825"/>
                  </a:lnTo>
                  <a:lnTo>
                    <a:pt x="469" y="1830"/>
                  </a:lnTo>
                  <a:lnTo>
                    <a:pt x="470" y="1833"/>
                  </a:lnTo>
                  <a:lnTo>
                    <a:pt x="470" y="1838"/>
                  </a:lnTo>
                  <a:lnTo>
                    <a:pt x="469" y="1843"/>
                  </a:lnTo>
                  <a:lnTo>
                    <a:pt x="466" y="1846"/>
                  </a:lnTo>
                  <a:lnTo>
                    <a:pt x="461" y="1851"/>
                  </a:lnTo>
                  <a:lnTo>
                    <a:pt x="457" y="1856"/>
                  </a:lnTo>
                  <a:lnTo>
                    <a:pt x="453" y="1862"/>
                  </a:lnTo>
                  <a:lnTo>
                    <a:pt x="452" y="1868"/>
                  </a:lnTo>
                  <a:lnTo>
                    <a:pt x="451" y="1874"/>
                  </a:lnTo>
                  <a:lnTo>
                    <a:pt x="451" y="1879"/>
                  </a:lnTo>
                  <a:lnTo>
                    <a:pt x="452" y="1884"/>
                  </a:lnTo>
                  <a:lnTo>
                    <a:pt x="453" y="1890"/>
                  </a:lnTo>
                  <a:lnTo>
                    <a:pt x="456" y="1895"/>
                  </a:lnTo>
                  <a:lnTo>
                    <a:pt x="461" y="1903"/>
                  </a:lnTo>
                  <a:lnTo>
                    <a:pt x="465" y="1912"/>
                  </a:lnTo>
                  <a:lnTo>
                    <a:pt x="467" y="1922"/>
                  </a:lnTo>
                  <a:lnTo>
                    <a:pt x="469" y="1933"/>
                  </a:lnTo>
                  <a:lnTo>
                    <a:pt x="469" y="1939"/>
                  </a:lnTo>
                  <a:lnTo>
                    <a:pt x="470" y="1945"/>
                  </a:lnTo>
                  <a:lnTo>
                    <a:pt x="472" y="1951"/>
                  </a:lnTo>
                  <a:lnTo>
                    <a:pt x="475" y="1958"/>
                  </a:lnTo>
                  <a:lnTo>
                    <a:pt x="482" y="1971"/>
                  </a:lnTo>
                  <a:lnTo>
                    <a:pt x="492" y="1985"/>
                  </a:lnTo>
                  <a:lnTo>
                    <a:pt x="498" y="1992"/>
                  </a:lnTo>
                  <a:lnTo>
                    <a:pt x="502" y="2001"/>
                  </a:lnTo>
                  <a:lnTo>
                    <a:pt x="505" y="2009"/>
                  </a:lnTo>
                  <a:lnTo>
                    <a:pt x="508" y="2017"/>
                  </a:lnTo>
                  <a:lnTo>
                    <a:pt x="510" y="2024"/>
                  </a:lnTo>
                  <a:lnTo>
                    <a:pt x="513" y="2032"/>
                  </a:lnTo>
                  <a:lnTo>
                    <a:pt x="515" y="2039"/>
                  </a:lnTo>
                  <a:lnTo>
                    <a:pt x="519" y="2045"/>
                  </a:lnTo>
                  <a:lnTo>
                    <a:pt x="526" y="2051"/>
                  </a:lnTo>
                  <a:lnTo>
                    <a:pt x="534" y="2057"/>
                  </a:lnTo>
                  <a:lnTo>
                    <a:pt x="543" y="2060"/>
                  </a:lnTo>
                  <a:lnTo>
                    <a:pt x="555" y="2064"/>
                  </a:lnTo>
                  <a:lnTo>
                    <a:pt x="558" y="2063"/>
                  </a:lnTo>
                  <a:lnTo>
                    <a:pt x="560" y="2061"/>
                  </a:lnTo>
                  <a:lnTo>
                    <a:pt x="561" y="2060"/>
                  </a:lnTo>
                  <a:lnTo>
                    <a:pt x="562" y="2059"/>
                  </a:lnTo>
                  <a:lnTo>
                    <a:pt x="564" y="2057"/>
                  </a:lnTo>
                  <a:lnTo>
                    <a:pt x="564" y="2053"/>
                  </a:lnTo>
                  <a:lnTo>
                    <a:pt x="564" y="2047"/>
                  </a:lnTo>
                  <a:lnTo>
                    <a:pt x="561" y="2042"/>
                  </a:lnTo>
                  <a:lnTo>
                    <a:pt x="559" y="2040"/>
                  </a:lnTo>
                  <a:lnTo>
                    <a:pt x="555" y="2038"/>
                  </a:lnTo>
                  <a:lnTo>
                    <a:pt x="553" y="2034"/>
                  </a:lnTo>
                  <a:lnTo>
                    <a:pt x="551" y="2030"/>
                  </a:lnTo>
                  <a:lnTo>
                    <a:pt x="549" y="2026"/>
                  </a:lnTo>
                  <a:lnTo>
                    <a:pt x="552" y="2021"/>
                  </a:lnTo>
                  <a:lnTo>
                    <a:pt x="553" y="2020"/>
                  </a:lnTo>
                  <a:lnTo>
                    <a:pt x="555" y="2019"/>
                  </a:lnTo>
                  <a:lnTo>
                    <a:pt x="559" y="2017"/>
                  </a:lnTo>
                  <a:lnTo>
                    <a:pt x="561" y="2017"/>
                  </a:lnTo>
                  <a:lnTo>
                    <a:pt x="565" y="2019"/>
                  </a:lnTo>
                  <a:lnTo>
                    <a:pt x="568" y="2020"/>
                  </a:lnTo>
                  <a:lnTo>
                    <a:pt x="572" y="2021"/>
                  </a:lnTo>
                  <a:lnTo>
                    <a:pt x="574" y="2023"/>
                  </a:lnTo>
                  <a:lnTo>
                    <a:pt x="578" y="2027"/>
                  </a:lnTo>
                  <a:lnTo>
                    <a:pt x="584" y="2030"/>
                  </a:lnTo>
                  <a:lnTo>
                    <a:pt x="587" y="2033"/>
                  </a:lnTo>
                  <a:lnTo>
                    <a:pt x="592" y="2034"/>
                  </a:lnTo>
                  <a:lnTo>
                    <a:pt x="597" y="2034"/>
                  </a:lnTo>
                  <a:lnTo>
                    <a:pt x="602" y="2033"/>
                  </a:lnTo>
                  <a:lnTo>
                    <a:pt x="604" y="2032"/>
                  </a:lnTo>
                  <a:lnTo>
                    <a:pt x="606" y="2030"/>
                  </a:lnTo>
                  <a:lnTo>
                    <a:pt x="608" y="2028"/>
                  </a:lnTo>
                  <a:lnTo>
                    <a:pt x="608" y="2026"/>
                  </a:lnTo>
                  <a:lnTo>
                    <a:pt x="608" y="2021"/>
                  </a:lnTo>
                  <a:lnTo>
                    <a:pt x="608" y="2015"/>
                  </a:lnTo>
                  <a:lnTo>
                    <a:pt x="603" y="2004"/>
                  </a:lnTo>
                  <a:lnTo>
                    <a:pt x="599" y="1996"/>
                  </a:lnTo>
                  <a:lnTo>
                    <a:pt x="598" y="1994"/>
                  </a:lnTo>
                  <a:lnTo>
                    <a:pt x="598" y="1991"/>
                  </a:lnTo>
                  <a:lnTo>
                    <a:pt x="598" y="1988"/>
                  </a:lnTo>
                  <a:lnTo>
                    <a:pt x="601" y="1985"/>
                  </a:lnTo>
                  <a:lnTo>
                    <a:pt x="602" y="1983"/>
                  </a:lnTo>
                  <a:lnTo>
                    <a:pt x="605" y="1982"/>
                  </a:lnTo>
                  <a:lnTo>
                    <a:pt x="610" y="1982"/>
                  </a:lnTo>
                  <a:lnTo>
                    <a:pt x="616" y="1983"/>
                  </a:lnTo>
                  <a:lnTo>
                    <a:pt x="621" y="1985"/>
                  </a:lnTo>
                  <a:lnTo>
                    <a:pt x="626" y="1985"/>
                  </a:lnTo>
                  <a:lnTo>
                    <a:pt x="628" y="1984"/>
                  </a:lnTo>
                  <a:lnTo>
                    <a:pt x="630" y="1983"/>
                  </a:lnTo>
                  <a:lnTo>
                    <a:pt x="633" y="1980"/>
                  </a:lnTo>
                  <a:lnTo>
                    <a:pt x="635" y="1979"/>
                  </a:lnTo>
                  <a:lnTo>
                    <a:pt x="639" y="1978"/>
                  </a:lnTo>
                  <a:lnTo>
                    <a:pt x="643" y="1977"/>
                  </a:lnTo>
                  <a:lnTo>
                    <a:pt x="654" y="1977"/>
                  </a:lnTo>
                  <a:lnTo>
                    <a:pt x="665" y="1976"/>
                  </a:lnTo>
                  <a:lnTo>
                    <a:pt x="669" y="1975"/>
                  </a:lnTo>
                  <a:lnTo>
                    <a:pt x="674" y="1972"/>
                  </a:lnTo>
                  <a:lnTo>
                    <a:pt x="678" y="1970"/>
                  </a:lnTo>
                  <a:lnTo>
                    <a:pt x="681" y="1965"/>
                  </a:lnTo>
                  <a:lnTo>
                    <a:pt x="685" y="1957"/>
                  </a:lnTo>
                  <a:lnTo>
                    <a:pt x="689" y="1951"/>
                  </a:lnTo>
                  <a:lnTo>
                    <a:pt x="689" y="1947"/>
                  </a:lnTo>
                  <a:lnTo>
                    <a:pt x="689" y="1945"/>
                  </a:lnTo>
                  <a:lnTo>
                    <a:pt x="687" y="1942"/>
                  </a:lnTo>
                  <a:lnTo>
                    <a:pt x="686" y="1941"/>
                  </a:lnTo>
                  <a:lnTo>
                    <a:pt x="671" y="1933"/>
                  </a:lnTo>
                  <a:lnTo>
                    <a:pt x="653" y="1922"/>
                  </a:lnTo>
                  <a:lnTo>
                    <a:pt x="652" y="1920"/>
                  </a:lnTo>
                  <a:lnTo>
                    <a:pt x="650" y="1919"/>
                  </a:lnTo>
                  <a:lnTo>
                    <a:pt x="652" y="1916"/>
                  </a:lnTo>
                  <a:lnTo>
                    <a:pt x="653" y="1915"/>
                  </a:lnTo>
                  <a:lnTo>
                    <a:pt x="658" y="1914"/>
                  </a:lnTo>
                  <a:lnTo>
                    <a:pt x="667" y="1914"/>
                  </a:lnTo>
                  <a:lnTo>
                    <a:pt x="680" y="1916"/>
                  </a:lnTo>
                  <a:lnTo>
                    <a:pt x="697" y="1919"/>
                  </a:lnTo>
                  <a:lnTo>
                    <a:pt x="712" y="1922"/>
                  </a:lnTo>
                  <a:lnTo>
                    <a:pt x="723" y="1926"/>
                  </a:lnTo>
                  <a:lnTo>
                    <a:pt x="730" y="1931"/>
                  </a:lnTo>
                  <a:lnTo>
                    <a:pt x="736" y="1938"/>
                  </a:lnTo>
                  <a:lnTo>
                    <a:pt x="740" y="1946"/>
                  </a:lnTo>
                  <a:lnTo>
                    <a:pt x="742" y="1956"/>
                  </a:lnTo>
                  <a:lnTo>
                    <a:pt x="741" y="1964"/>
                  </a:lnTo>
                  <a:lnTo>
                    <a:pt x="737" y="1975"/>
                  </a:lnTo>
                  <a:lnTo>
                    <a:pt x="732" y="1985"/>
                  </a:lnTo>
                  <a:lnTo>
                    <a:pt x="728" y="1995"/>
                  </a:lnTo>
                  <a:lnTo>
                    <a:pt x="727" y="2000"/>
                  </a:lnTo>
                  <a:lnTo>
                    <a:pt x="728" y="2004"/>
                  </a:lnTo>
                  <a:lnTo>
                    <a:pt x="729" y="2008"/>
                  </a:lnTo>
                  <a:lnTo>
                    <a:pt x="730" y="2009"/>
                  </a:lnTo>
                  <a:lnTo>
                    <a:pt x="732" y="2010"/>
                  </a:lnTo>
                  <a:lnTo>
                    <a:pt x="736" y="2009"/>
                  </a:lnTo>
                  <a:lnTo>
                    <a:pt x="741" y="2007"/>
                  </a:lnTo>
                  <a:lnTo>
                    <a:pt x="746" y="2003"/>
                  </a:lnTo>
                  <a:lnTo>
                    <a:pt x="750" y="1998"/>
                  </a:lnTo>
                  <a:lnTo>
                    <a:pt x="755" y="1994"/>
                  </a:lnTo>
                  <a:lnTo>
                    <a:pt x="757" y="1988"/>
                  </a:lnTo>
                  <a:lnTo>
                    <a:pt x="760" y="1980"/>
                  </a:lnTo>
                  <a:lnTo>
                    <a:pt x="760" y="1973"/>
                  </a:lnTo>
                  <a:lnTo>
                    <a:pt x="760" y="1965"/>
                  </a:lnTo>
                  <a:lnTo>
                    <a:pt x="759" y="1957"/>
                  </a:lnTo>
                  <a:lnTo>
                    <a:pt x="756" y="1948"/>
                  </a:lnTo>
                  <a:lnTo>
                    <a:pt x="755" y="1940"/>
                  </a:lnTo>
                  <a:lnTo>
                    <a:pt x="753" y="1932"/>
                  </a:lnTo>
                  <a:lnTo>
                    <a:pt x="753" y="1925"/>
                  </a:lnTo>
                  <a:lnTo>
                    <a:pt x="753" y="1919"/>
                  </a:lnTo>
                  <a:lnTo>
                    <a:pt x="755" y="1908"/>
                  </a:lnTo>
                  <a:lnTo>
                    <a:pt x="756" y="1896"/>
                  </a:lnTo>
                  <a:lnTo>
                    <a:pt x="757" y="1884"/>
                  </a:lnTo>
                  <a:lnTo>
                    <a:pt x="760" y="1877"/>
                  </a:lnTo>
                  <a:lnTo>
                    <a:pt x="765" y="1875"/>
                  </a:lnTo>
                  <a:lnTo>
                    <a:pt x="775" y="1872"/>
                  </a:lnTo>
                  <a:lnTo>
                    <a:pt x="780" y="1871"/>
                  </a:lnTo>
                  <a:lnTo>
                    <a:pt x="785" y="1871"/>
                  </a:lnTo>
                  <a:lnTo>
                    <a:pt x="790" y="1872"/>
                  </a:lnTo>
                  <a:lnTo>
                    <a:pt x="791" y="1874"/>
                  </a:lnTo>
                  <a:lnTo>
                    <a:pt x="792" y="1876"/>
                  </a:lnTo>
                  <a:lnTo>
                    <a:pt x="792" y="1879"/>
                  </a:lnTo>
                  <a:lnTo>
                    <a:pt x="791" y="1884"/>
                  </a:lnTo>
                  <a:lnTo>
                    <a:pt x="788" y="1889"/>
                  </a:lnTo>
                  <a:lnTo>
                    <a:pt x="785" y="1896"/>
                  </a:lnTo>
                  <a:lnTo>
                    <a:pt x="780" y="1903"/>
                  </a:lnTo>
                  <a:lnTo>
                    <a:pt x="776" y="1912"/>
                  </a:lnTo>
                  <a:lnTo>
                    <a:pt x="775" y="1921"/>
                  </a:lnTo>
                  <a:lnTo>
                    <a:pt x="775" y="1923"/>
                  </a:lnTo>
                  <a:lnTo>
                    <a:pt x="778" y="1926"/>
                  </a:lnTo>
                  <a:lnTo>
                    <a:pt x="780" y="1928"/>
                  </a:lnTo>
                  <a:lnTo>
                    <a:pt x="782" y="1928"/>
                  </a:lnTo>
                  <a:lnTo>
                    <a:pt x="786" y="1928"/>
                  </a:lnTo>
                  <a:lnTo>
                    <a:pt x="790" y="1927"/>
                  </a:lnTo>
                  <a:lnTo>
                    <a:pt x="792" y="1923"/>
                  </a:lnTo>
                  <a:lnTo>
                    <a:pt x="794" y="1919"/>
                  </a:lnTo>
                  <a:lnTo>
                    <a:pt x="799" y="1908"/>
                  </a:lnTo>
                  <a:lnTo>
                    <a:pt x="806" y="1898"/>
                  </a:lnTo>
                  <a:lnTo>
                    <a:pt x="815" y="1890"/>
                  </a:lnTo>
                  <a:lnTo>
                    <a:pt x="823" y="1883"/>
                  </a:lnTo>
                  <a:lnTo>
                    <a:pt x="830" y="1877"/>
                  </a:lnTo>
                  <a:lnTo>
                    <a:pt x="836" y="1872"/>
                  </a:lnTo>
                  <a:lnTo>
                    <a:pt x="841" y="1868"/>
                  </a:lnTo>
                  <a:lnTo>
                    <a:pt x="842" y="1865"/>
                  </a:lnTo>
                  <a:lnTo>
                    <a:pt x="841" y="1849"/>
                  </a:lnTo>
                  <a:lnTo>
                    <a:pt x="841" y="1834"/>
                  </a:lnTo>
                  <a:lnTo>
                    <a:pt x="843" y="1822"/>
                  </a:lnTo>
                  <a:lnTo>
                    <a:pt x="845" y="1812"/>
                  </a:lnTo>
                  <a:lnTo>
                    <a:pt x="849" y="1805"/>
                  </a:lnTo>
                  <a:lnTo>
                    <a:pt x="854" y="1799"/>
                  </a:lnTo>
                  <a:lnTo>
                    <a:pt x="860" y="1794"/>
                  </a:lnTo>
                  <a:lnTo>
                    <a:pt x="867" y="1790"/>
                  </a:lnTo>
                  <a:lnTo>
                    <a:pt x="879" y="1789"/>
                  </a:lnTo>
                  <a:lnTo>
                    <a:pt x="892" y="1788"/>
                  </a:lnTo>
                  <a:lnTo>
                    <a:pt x="899" y="1787"/>
                  </a:lnTo>
                  <a:lnTo>
                    <a:pt x="907" y="1784"/>
                  </a:lnTo>
                  <a:lnTo>
                    <a:pt x="914" y="1781"/>
                  </a:lnTo>
                  <a:lnTo>
                    <a:pt x="921" y="1775"/>
                  </a:lnTo>
                  <a:lnTo>
                    <a:pt x="925" y="1771"/>
                  </a:lnTo>
                  <a:lnTo>
                    <a:pt x="927" y="1768"/>
                  </a:lnTo>
                  <a:lnTo>
                    <a:pt x="927" y="1763"/>
                  </a:lnTo>
                  <a:lnTo>
                    <a:pt x="927" y="1758"/>
                  </a:lnTo>
                  <a:lnTo>
                    <a:pt x="925" y="1748"/>
                  </a:lnTo>
                  <a:lnTo>
                    <a:pt x="920" y="1737"/>
                  </a:lnTo>
                  <a:lnTo>
                    <a:pt x="917" y="1734"/>
                  </a:lnTo>
                  <a:lnTo>
                    <a:pt x="910" y="1730"/>
                  </a:lnTo>
                  <a:lnTo>
                    <a:pt x="899" y="1725"/>
                  </a:lnTo>
                  <a:lnTo>
                    <a:pt x="886" y="1721"/>
                  </a:lnTo>
                  <a:lnTo>
                    <a:pt x="872" y="1718"/>
                  </a:lnTo>
                  <a:lnTo>
                    <a:pt x="856" y="1715"/>
                  </a:lnTo>
                  <a:lnTo>
                    <a:pt x="842" y="1714"/>
                  </a:lnTo>
                  <a:lnTo>
                    <a:pt x="829" y="1715"/>
                  </a:lnTo>
                  <a:lnTo>
                    <a:pt x="822" y="1717"/>
                  </a:lnTo>
                  <a:lnTo>
                    <a:pt x="816" y="1717"/>
                  </a:lnTo>
                  <a:lnTo>
                    <a:pt x="811" y="1715"/>
                  </a:lnTo>
                  <a:lnTo>
                    <a:pt x="807" y="1714"/>
                  </a:lnTo>
                  <a:lnTo>
                    <a:pt x="805" y="1712"/>
                  </a:lnTo>
                  <a:lnTo>
                    <a:pt x="804" y="1709"/>
                  </a:lnTo>
                  <a:lnTo>
                    <a:pt x="805" y="1706"/>
                  </a:lnTo>
                  <a:lnTo>
                    <a:pt x="806" y="1702"/>
                  </a:lnTo>
                  <a:lnTo>
                    <a:pt x="807" y="1698"/>
                  </a:lnTo>
                  <a:lnTo>
                    <a:pt x="810" y="1693"/>
                  </a:lnTo>
                  <a:lnTo>
                    <a:pt x="812" y="1689"/>
                  </a:lnTo>
                  <a:lnTo>
                    <a:pt x="816" y="1686"/>
                  </a:lnTo>
                  <a:lnTo>
                    <a:pt x="820" y="1683"/>
                  </a:lnTo>
                  <a:lnTo>
                    <a:pt x="828" y="1681"/>
                  </a:lnTo>
                  <a:lnTo>
                    <a:pt x="836" y="1680"/>
                  </a:lnTo>
                  <a:lnTo>
                    <a:pt x="847" y="1679"/>
                  </a:lnTo>
                  <a:lnTo>
                    <a:pt x="854" y="1679"/>
                  </a:lnTo>
                  <a:lnTo>
                    <a:pt x="858" y="1679"/>
                  </a:lnTo>
                  <a:lnTo>
                    <a:pt x="861" y="1680"/>
                  </a:lnTo>
                  <a:lnTo>
                    <a:pt x="864" y="1682"/>
                  </a:lnTo>
                  <a:lnTo>
                    <a:pt x="866" y="1682"/>
                  </a:lnTo>
                  <a:lnTo>
                    <a:pt x="868" y="1682"/>
                  </a:lnTo>
                  <a:lnTo>
                    <a:pt x="869" y="1681"/>
                  </a:lnTo>
                  <a:lnTo>
                    <a:pt x="872" y="1679"/>
                  </a:lnTo>
                  <a:lnTo>
                    <a:pt x="875" y="1674"/>
                  </a:lnTo>
                  <a:lnTo>
                    <a:pt x="878" y="1668"/>
                  </a:lnTo>
                  <a:lnTo>
                    <a:pt x="878" y="1661"/>
                  </a:lnTo>
                  <a:lnTo>
                    <a:pt x="876" y="1655"/>
                  </a:lnTo>
                  <a:lnTo>
                    <a:pt x="875" y="1652"/>
                  </a:lnTo>
                  <a:lnTo>
                    <a:pt x="872" y="1650"/>
                  </a:lnTo>
                  <a:lnTo>
                    <a:pt x="868" y="1649"/>
                  </a:lnTo>
                  <a:lnTo>
                    <a:pt x="864" y="1649"/>
                  </a:lnTo>
                  <a:lnTo>
                    <a:pt x="855" y="1648"/>
                  </a:lnTo>
                  <a:lnTo>
                    <a:pt x="845" y="1647"/>
                  </a:lnTo>
                  <a:lnTo>
                    <a:pt x="842" y="1647"/>
                  </a:lnTo>
                  <a:lnTo>
                    <a:pt x="837" y="1644"/>
                  </a:lnTo>
                  <a:lnTo>
                    <a:pt x="835" y="1643"/>
                  </a:lnTo>
                  <a:lnTo>
                    <a:pt x="832" y="1641"/>
                  </a:lnTo>
                  <a:lnTo>
                    <a:pt x="832" y="1637"/>
                  </a:lnTo>
                  <a:lnTo>
                    <a:pt x="835" y="1633"/>
                  </a:lnTo>
                  <a:lnTo>
                    <a:pt x="839" y="1630"/>
                  </a:lnTo>
                  <a:lnTo>
                    <a:pt x="845" y="1626"/>
                  </a:lnTo>
                  <a:lnTo>
                    <a:pt x="860" y="1620"/>
                  </a:lnTo>
                  <a:lnTo>
                    <a:pt x="873" y="1618"/>
                  </a:lnTo>
                  <a:lnTo>
                    <a:pt x="878" y="1618"/>
                  </a:lnTo>
                  <a:lnTo>
                    <a:pt x="882" y="1619"/>
                  </a:lnTo>
                  <a:lnTo>
                    <a:pt x="887" y="1620"/>
                  </a:lnTo>
                  <a:lnTo>
                    <a:pt x="891" y="1623"/>
                  </a:lnTo>
                  <a:lnTo>
                    <a:pt x="895" y="1625"/>
                  </a:lnTo>
                  <a:lnTo>
                    <a:pt x="898" y="1627"/>
                  </a:lnTo>
                  <a:lnTo>
                    <a:pt x="901" y="1631"/>
                  </a:lnTo>
                  <a:lnTo>
                    <a:pt x="904" y="1635"/>
                  </a:lnTo>
                  <a:lnTo>
                    <a:pt x="905" y="1638"/>
                  </a:lnTo>
                  <a:lnTo>
                    <a:pt x="905" y="1642"/>
                  </a:lnTo>
                  <a:lnTo>
                    <a:pt x="905" y="1647"/>
                  </a:lnTo>
                  <a:lnTo>
                    <a:pt x="905" y="1650"/>
                  </a:lnTo>
                  <a:lnTo>
                    <a:pt x="902" y="1657"/>
                  </a:lnTo>
                  <a:lnTo>
                    <a:pt x="899" y="1666"/>
                  </a:lnTo>
                  <a:lnTo>
                    <a:pt x="898" y="1669"/>
                  </a:lnTo>
                  <a:lnTo>
                    <a:pt x="898" y="1673"/>
                  </a:lnTo>
                  <a:lnTo>
                    <a:pt x="898" y="1676"/>
                  </a:lnTo>
                  <a:lnTo>
                    <a:pt x="898" y="1681"/>
                  </a:lnTo>
                  <a:lnTo>
                    <a:pt x="899" y="1685"/>
                  </a:lnTo>
                  <a:lnTo>
                    <a:pt x="901" y="1688"/>
                  </a:lnTo>
                  <a:lnTo>
                    <a:pt x="904" y="1692"/>
                  </a:lnTo>
                  <a:lnTo>
                    <a:pt x="907" y="1694"/>
                  </a:lnTo>
                  <a:lnTo>
                    <a:pt x="912" y="1695"/>
                  </a:lnTo>
                  <a:lnTo>
                    <a:pt x="917" y="1694"/>
                  </a:lnTo>
                  <a:lnTo>
                    <a:pt x="923" y="1692"/>
                  </a:lnTo>
                  <a:lnTo>
                    <a:pt x="929" y="1688"/>
                  </a:lnTo>
                  <a:lnTo>
                    <a:pt x="933" y="1683"/>
                  </a:lnTo>
                  <a:lnTo>
                    <a:pt x="938" y="1679"/>
                  </a:lnTo>
                  <a:lnTo>
                    <a:pt x="942" y="1675"/>
                  </a:lnTo>
                  <a:lnTo>
                    <a:pt x="944" y="1670"/>
                  </a:lnTo>
                  <a:lnTo>
                    <a:pt x="944" y="1664"/>
                  </a:lnTo>
                  <a:lnTo>
                    <a:pt x="943" y="1658"/>
                  </a:lnTo>
                  <a:lnTo>
                    <a:pt x="939" y="1654"/>
                  </a:lnTo>
                  <a:lnTo>
                    <a:pt x="933" y="1649"/>
                  </a:lnTo>
                  <a:lnTo>
                    <a:pt x="930" y="1647"/>
                  </a:lnTo>
                  <a:lnTo>
                    <a:pt x="926" y="1642"/>
                  </a:lnTo>
                  <a:lnTo>
                    <a:pt x="924" y="1637"/>
                  </a:lnTo>
                  <a:lnTo>
                    <a:pt x="921" y="1631"/>
                  </a:lnTo>
                  <a:lnTo>
                    <a:pt x="919" y="1625"/>
                  </a:lnTo>
                  <a:lnTo>
                    <a:pt x="918" y="1617"/>
                  </a:lnTo>
                  <a:lnTo>
                    <a:pt x="918" y="1608"/>
                  </a:lnTo>
                  <a:lnTo>
                    <a:pt x="919" y="1599"/>
                  </a:lnTo>
                  <a:lnTo>
                    <a:pt x="921" y="1591"/>
                  </a:lnTo>
                  <a:lnTo>
                    <a:pt x="924" y="1584"/>
                  </a:lnTo>
                  <a:lnTo>
                    <a:pt x="926" y="1580"/>
                  </a:lnTo>
                  <a:lnTo>
                    <a:pt x="929" y="1578"/>
                  </a:lnTo>
                  <a:lnTo>
                    <a:pt x="931" y="1578"/>
                  </a:lnTo>
                  <a:lnTo>
                    <a:pt x="932" y="1579"/>
                  </a:lnTo>
                  <a:lnTo>
                    <a:pt x="935" y="1581"/>
                  </a:lnTo>
                  <a:lnTo>
                    <a:pt x="936" y="1584"/>
                  </a:lnTo>
                  <a:lnTo>
                    <a:pt x="937" y="1594"/>
                  </a:lnTo>
                  <a:lnTo>
                    <a:pt x="937" y="1608"/>
                  </a:lnTo>
                  <a:lnTo>
                    <a:pt x="937" y="1623"/>
                  </a:lnTo>
                  <a:lnTo>
                    <a:pt x="938" y="1631"/>
                  </a:lnTo>
                  <a:lnTo>
                    <a:pt x="941" y="1635"/>
                  </a:lnTo>
                  <a:lnTo>
                    <a:pt x="943" y="1637"/>
                  </a:lnTo>
                  <a:lnTo>
                    <a:pt x="946" y="1638"/>
                  </a:lnTo>
                  <a:lnTo>
                    <a:pt x="949" y="1638"/>
                  </a:lnTo>
                  <a:lnTo>
                    <a:pt x="954" y="1639"/>
                  </a:lnTo>
                  <a:lnTo>
                    <a:pt x="961" y="1638"/>
                  </a:lnTo>
                  <a:lnTo>
                    <a:pt x="963" y="1638"/>
                  </a:lnTo>
                  <a:lnTo>
                    <a:pt x="967" y="1636"/>
                  </a:lnTo>
                  <a:lnTo>
                    <a:pt x="969" y="1633"/>
                  </a:lnTo>
                  <a:lnTo>
                    <a:pt x="971" y="1631"/>
                  </a:lnTo>
                  <a:lnTo>
                    <a:pt x="974" y="1626"/>
                  </a:lnTo>
                  <a:lnTo>
                    <a:pt x="977" y="1623"/>
                  </a:lnTo>
                  <a:lnTo>
                    <a:pt x="981" y="1619"/>
                  </a:lnTo>
                  <a:lnTo>
                    <a:pt x="986" y="1616"/>
                  </a:lnTo>
                  <a:lnTo>
                    <a:pt x="992" y="1612"/>
                  </a:lnTo>
                  <a:lnTo>
                    <a:pt x="996" y="1610"/>
                  </a:lnTo>
                  <a:lnTo>
                    <a:pt x="1004" y="1610"/>
                  </a:lnTo>
                  <a:lnTo>
                    <a:pt x="1009" y="1610"/>
                  </a:lnTo>
                  <a:lnTo>
                    <a:pt x="1015" y="1610"/>
                  </a:lnTo>
                  <a:lnTo>
                    <a:pt x="1020" y="1610"/>
                  </a:lnTo>
                  <a:lnTo>
                    <a:pt x="1024" y="1608"/>
                  </a:lnTo>
                  <a:lnTo>
                    <a:pt x="1026" y="1607"/>
                  </a:lnTo>
                  <a:lnTo>
                    <a:pt x="1027" y="1606"/>
                  </a:lnTo>
                  <a:lnTo>
                    <a:pt x="1028" y="1603"/>
                  </a:lnTo>
                  <a:lnTo>
                    <a:pt x="1028" y="1599"/>
                  </a:lnTo>
                  <a:lnTo>
                    <a:pt x="1027" y="1595"/>
                  </a:lnTo>
                  <a:lnTo>
                    <a:pt x="1027" y="1586"/>
                  </a:lnTo>
                  <a:lnTo>
                    <a:pt x="1027" y="1578"/>
                  </a:lnTo>
                  <a:lnTo>
                    <a:pt x="1028" y="1573"/>
                  </a:lnTo>
                  <a:lnTo>
                    <a:pt x="1028" y="1569"/>
                  </a:lnTo>
                  <a:lnTo>
                    <a:pt x="1030" y="1567"/>
                  </a:lnTo>
                  <a:lnTo>
                    <a:pt x="1032" y="1566"/>
                  </a:lnTo>
                  <a:lnTo>
                    <a:pt x="1033" y="1566"/>
                  </a:lnTo>
                  <a:lnTo>
                    <a:pt x="1034" y="1566"/>
                  </a:lnTo>
                  <a:lnTo>
                    <a:pt x="1036" y="1568"/>
                  </a:lnTo>
                  <a:lnTo>
                    <a:pt x="1037" y="1570"/>
                  </a:lnTo>
                  <a:lnTo>
                    <a:pt x="1038" y="1576"/>
                  </a:lnTo>
                  <a:lnTo>
                    <a:pt x="1039" y="1585"/>
                  </a:lnTo>
                  <a:lnTo>
                    <a:pt x="1039" y="1588"/>
                  </a:lnTo>
                  <a:lnTo>
                    <a:pt x="1040" y="1592"/>
                  </a:lnTo>
                  <a:lnTo>
                    <a:pt x="1042" y="1594"/>
                  </a:lnTo>
                  <a:lnTo>
                    <a:pt x="1044" y="1598"/>
                  </a:lnTo>
                  <a:lnTo>
                    <a:pt x="1048" y="1600"/>
                  </a:lnTo>
                  <a:lnTo>
                    <a:pt x="1051" y="1603"/>
                  </a:lnTo>
                  <a:lnTo>
                    <a:pt x="1056" y="1604"/>
                  </a:lnTo>
                  <a:lnTo>
                    <a:pt x="1062" y="1604"/>
                  </a:lnTo>
                  <a:lnTo>
                    <a:pt x="1074" y="1603"/>
                  </a:lnTo>
                  <a:lnTo>
                    <a:pt x="1083" y="1603"/>
                  </a:lnTo>
                  <a:lnTo>
                    <a:pt x="1087" y="1604"/>
                  </a:lnTo>
                  <a:lnTo>
                    <a:pt x="1089" y="1606"/>
                  </a:lnTo>
                  <a:lnTo>
                    <a:pt x="1090" y="1610"/>
                  </a:lnTo>
                  <a:lnTo>
                    <a:pt x="1090" y="1616"/>
                  </a:lnTo>
                  <a:lnTo>
                    <a:pt x="1089" y="1626"/>
                  </a:lnTo>
                  <a:lnTo>
                    <a:pt x="1090" y="1635"/>
                  </a:lnTo>
                  <a:lnTo>
                    <a:pt x="1091" y="1638"/>
                  </a:lnTo>
                  <a:lnTo>
                    <a:pt x="1093" y="1641"/>
                  </a:lnTo>
                  <a:lnTo>
                    <a:pt x="1095" y="1642"/>
                  </a:lnTo>
                  <a:lnTo>
                    <a:pt x="1097" y="1643"/>
                  </a:lnTo>
                  <a:lnTo>
                    <a:pt x="1101" y="1644"/>
                  </a:lnTo>
                  <a:lnTo>
                    <a:pt x="1103" y="1642"/>
                  </a:lnTo>
                  <a:lnTo>
                    <a:pt x="1106" y="1638"/>
                  </a:lnTo>
                  <a:lnTo>
                    <a:pt x="1108" y="1635"/>
                  </a:lnTo>
                  <a:lnTo>
                    <a:pt x="1113" y="1625"/>
                  </a:lnTo>
                  <a:lnTo>
                    <a:pt x="1118" y="1617"/>
                  </a:lnTo>
                  <a:lnTo>
                    <a:pt x="1122" y="1608"/>
                  </a:lnTo>
                  <a:lnTo>
                    <a:pt x="1126" y="1601"/>
                  </a:lnTo>
                  <a:lnTo>
                    <a:pt x="1127" y="1597"/>
                  </a:lnTo>
                  <a:lnTo>
                    <a:pt x="1127" y="1594"/>
                  </a:lnTo>
                  <a:lnTo>
                    <a:pt x="1126" y="1591"/>
                  </a:lnTo>
                  <a:lnTo>
                    <a:pt x="1124" y="1588"/>
                  </a:lnTo>
                  <a:lnTo>
                    <a:pt x="1119" y="1584"/>
                  </a:lnTo>
                  <a:lnTo>
                    <a:pt x="1114" y="1578"/>
                  </a:lnTo>
                  <a:lnTo>
                    <a:pt x="1112" y="1575"/>
                  </a:lnTo>
                  <a:lnTo>
                    <a:pt x="1111" y="1573"/>
                  </a:lnTo>
                  <a:lnTo>
                    <a:pt x="1111" y="1569"/>
                  </a:lnTo>
                  <a:lnTo>
                    <a:pt x="1112" y="1568"/>
                  </a:lnTo>
                  <a:lnTo>
                    <a:pt x="1124" y="1566"/>
                  </a:lnTo>
                  <a:lnTo>
                    <a:pt x="1137" y="1563"/>
                  </a:lnTo>
                  <a:lnTo>
                    <a:pt x="1146" y="1553"/>
                  </a:lnTo>
                  <a:lnTo>
                    <a:pt x="1157" y="1538"/>
                  </a:lnTo>
                  <a:lnTo>
                    <a:pt x="1159" y="1536"/>
                  </a:lnTo>
                  <a:lnTo>
                    <a:pt x="1160" y="1532"/>
                  </a:lnTo>
                  <a:lnTo>
                    <a:pt x="1162" y="1529"/>
                  </a:lnTo>
                  <a:lnTo>
                    <a:pt x="1162" y="1526"/>
                  </a:lnTo>
                  <a:lnTo>
                    <a:pt x="1160" y="1524"/>
                  </a:lnTo>
                  <a:lnTo>
                    <a:pt x="1159" y="1522"/>
                  </a:lnTo>
                  <a:lnTo>
                    <a:pt x="1156" y="1521"/>
                  </a:lnTo>
                  <a:lnTo>
                    <a:pt x="1152" y="1521"/>
                  </a:lnTo>
                  <a:lnTo>
                    <a:pt x="1143" y="1519"/>
                  </a:lnTo>
                  <a:lnTo>
                    <a:pt x="1130" y="1518"/>
                  </a:lnTo>
                  <a:lnTo>
                    <a:pt x="1119" y="1516"/>
                  </a:lnTo>
                  <a:lnTo>
                    <a:pt x="1112" y="1512"/>
                  </a:lnTo>
                  <a:lnTo>
                    <a:pt x="1108" y="1507"/>
                  </a:lnTo>
                  <a:lnTo>
                    <a:pt x="1106" y="1501"/>
                  </a:lnTo>
                  <a:lnTo>
                    <a:pt x="1106" y="1499"/>
                  </a:lnTo>
                  <a:lnTo>
                    <a:pt x="1107" y="1496"/>
                  </a:lnTo>
                  <a:lnTo>
                    <a:pt x="1108" y="1493"/>
                  </a:lnTo>
                  <a:lnTo>
                    <a:pt x="1111" y="1491"/>
                  </a:lnTo>
                  <a:lnTo>
                    <a:pt x="1115" y="1488"/>
                  </a:lnTo>
                  <a:lnTo>
                    <a:pt x="1120" y="1486"/>
                  </a:lnTo>
                  <a:lnTo>
                    <a:pt x="1125" y="1486"/>
                  </a:lnTo>
                  <a:lnTo>
                    <a:pt x="1130" y="1488"/>
                  </a:lnTo>
                  <a:lnTo>
                    <a:pt x="1137" y="1490"/>
                  </a:lnTo>
                  <a:lnTo>
                    <a:pt x="1149" y="1490"/>
                  </a:lnTo>
                  <a:lnTo>
                    <a:pt x="1162" y="1488"/>
                  </a:lnTo>
                  <a:lnTo>
                    <a:pt x="1174" y="1486"/>
                  </a:lnTo>
                  <a:lnTo>
                    <a:pt x="1183" y="1482"/>
                  </a:lnTo>
                  <a:lnTo>
                    <a:pt x="1191" y="1480"/>
                  </a:lnTo>
                  <a:lnTo>
                    <a:pt x="1200" y="1478"/>
                  </a:lnTo>
                  <a:lnTo>
                    <a:pt x="1213" y="1477"/>
                  </a:lnTo>
                  <a:lnTo>
                    <a:pt x="1225" y="1475"/>
                  </a:lnTo>
                  <a:lnTo>
                    <a:pt x="1232" y="1474"/>
                  </a:lnTo>
                  <a:lnTo>
                    <a:pt x="1233" y="1472"/>
                  </a:lnTo>
                  <a:lnTo>
                    <a:pt x="1232" y="1471"/>
                  </a:lnTo>
                  <a:lnTo>
                    <a:pt x="1231" y="1468"/>
                  </a:lnTo>
                  <a:lnTo>
                    <a:pt x="1227" y="1467"/>
                  </a:lnTo>
                  <a:lnTo>
                    <a:pt x="1219" y="1465"/>
                  </a:lnTo>
                  <a:lnTo>
                    <a:pt x="1209" y="1462"/>
                  </a:lnTo>
                  <a:lnTo>
                    <a:pt x="1206" y="1461"/>
                  </a:lnTo>
                  <a:lnTo>
                    <a:pt x="1201" y="1459"/>
                  </a:lnTo>
                  <a:lnTo>
                    <a:pt x="1197" y="1456"/>
                  </a:lnTo>
                  <a:lnTo>
                    <a:pt x="1194" y="1453"/>
                  </a:lnTo>
                  <a:lnTo>
                    <a:pt x="1193" y="1449"/>
                  </a:lnTo>
                  <a:lnTo>
                    <a:pt x="1193" y="1447"/>
                  </a:lnTo>
                  <a:lnTo>
                    <a:pt x="1195" y="1444"/>
                  </a:lnTo>
                  <a:lnTo>
                    <a:pt x="1198" y="1443"/>
                  </a:lnTo>
                  <a:lnTo>
                    <a:pt x="1209" y="1443"/>
                  </a:lnTo>
                  <a:lnTo>
                    <a:pt x="1219" y="1444"/>
                  </a:lnTo>
                  <a:lnTo>
                    <a:pt x="1228" y="1447"/>
                  </a:lnTo>
                  <a:lnTo>
                    <a:pt x="1235" y="1447"/>
                  </a:lnTo>
                  <a:lnTo>
                    <a:pt x="1239" y="1446"/>
                  </a:lnTo>
                  <a:lnTo>
                    <a:pt x="1240" y="1444"/>
                  </a:lnTo>
                  <a:lnTo>
                    <a:pt x="1241" y="1443"/>
                  </a:lnTo>
                  <a:lnTo>
                    <a:pt x="1242" y="1441"/>
                  </a:lnTo>
                  <a:lnTo>
                    <a:pt x="1239" y="1430"/>
                  </a:lnTo>
                  <a:lnTo>
                    <a:pt x="1237" y="1414"/>
                  </a:lnTo>
                  <a:lnTo>
                    <a:pt x="1235" y="1406"/>
                  </a:lnTo>
                  <a:lnTo>
                    <a:pt x="1234" y="1403"/>
                  </a:lnTo>
                  <a:lnTo>
                    <a:pt x="1232" y="1402"/>
                  </a:lnTo>
                  <a:lnTo>
                    <a:pt x="1231" y="1403"/>
                  </a:lnTo>
                  <a:lnTo>
                    <a:pt x="1228" y="1405"/>
                  </a:lnTo>
                  <a:lnTo>
                    <a:pt x="1226" y="1408"/>
                  </a:lnTo>
                  <a:lnTo>
                    <a:pt x="1222" y="1411"/>
                  </a:lnTo>
                  <a:lnTo>
                    <a:pt x="1219" y="1414"/>
                  </a:lnTo>
                  <a:lnTo>
                    <a:pt x="1215" y="1416"/>
                  </a:lnTo>
                  <a:lnTo>
                    <a:pt x="1212" y="1417"/>
                  </a:lnTo>
                  <a:lnTo>
                    <a:pt x="1208" y="1417"/>
                  </a:lnTo>
                  <a:lnTo>
                    <a:pt x="1204" y="1417"/>
                  </a:lnTo>
                  <a:lnTo>
                    <a:pt x="1201" y="1416"/>
                  </a:lnTo>
                  <a:lnTo>
                    <a:pt x="1200" y="1414"/>
                  </a:lnTo>
                  <a:lnTo>
                    <a:pt x="1195" y="1408"/>
                  </a:lnTo>
                  <a:lnTo>
                    <a:pt x="1190" y="1402"/>
                  </a:lnTo>
                  <a:lnTo>
                    <a:pt x="1185" y="1396"/>
                  </a:lnTo>
                  <a:lnTo>
                    <a:pt x="1181" y="1392"/>
                  </a:lnTo>
                  <a:lnTo>
                    <a:pt x="1179" y="1390"/>
                  </a:lnTo>
                  <a:lnTo>
                    <a:pt x="1178" y="1389"/>
                  </a:lnTo>
                  <a:lnTo>
                    <a:pt x="1177" y="1387"/>
                  </a:lnTo>
                  <a:lnTo>
                    <a:pt x="1177" y="1385"/>
                  </a:lnTo>
                  <a:lnTo>
                    <a:pt x="1178" y="1384"/>
                  </a:lnTo>
                  <a:lnTo>
                    <a:pt x="1181" y="1384"/>
                  </a:lnTo>
                  <a:lnTo>
                    <a:pt x="1184" y="1383"/>
                  </a:lnTo>
                  <a:lnTo>
                    <a:pt x="1188" y="1384"/>
                  </a:lnTo>
                  <a:lnTo>
                    <a:pt x="1198" y="1386"/>
                  </a:lnTo>
                  <a:lnTo>
                    <a:pt x="1207" y="1386"/>
                  </a:lnTo>
                  <a:lnTo>
                    <a:pt x="1210" y="1386"/>
                  </a:lnTo>
                  <a:lnTo>
                    <a:pt x="1214" y="1385"/>
                  </a:lnTo>
                  <a:lnTo>
                    <a:pt x="1215" y="1383"/>
                  </a:lnTo>
                  <a:lnTo>
                    <a:pt x="1216" y="1379"/>
                  </a:lnTo>
                  <a:lnTo>
                    <a:pt x="1215" y="1374"/>
                  </a:lnTo>
                  <a:lnTo>
                    <a:pt x="1214" y="1368"/>
                  </a:lnTo>
                  <a:lnTo>
                    <a:pt x="1213" y="1364"/>
                  </a:lnTo>
                  <a:lnTo>
                    <a:pt x="1210" y="1359"/>
                  </a:lnTo>
                  <a:lnTo>
                    <a:pt x="1206" y="1352"/>
                  </a:lnTo>
                  <a:lnTo>
                    <a:pt x="1200" y="1343"/>
                  </a:lnTo>
                  <a:lnTo>
                    <a:pt x="1194" y="1337"/>
                  </a:lnTo>
                  <a:lnTo>
                    <a:pt x="1189" y="1333"/>
                  </a:lnTo>
                  <a:lnTo>
                    <a:pt x="1185" y="1328"/>
                  </a:lnTo>
                  <a:lnTo>
                    <a:pt x="1184" y="1323"/>
                  </a:lnTo>
                  <a:lnTo>
                    <a:pt x="1187" y="1318"/>
                  </a:lnTo>
                  <a:lnTo>
                    <a:pt x="1189" y="1313"/>
                  </a:lnTo>
                  <a:lnTo>
                    <a:pt x="1193" y="1309"/>
                  </a:lnTo>
                  <a:lnTo>
                    <a:pt x="1197" y="1305"/>
                  </a:lnTo>
                  <a:lnTo>
                    <a:pt x="1202" y="1303"/>
                  </a:lnTo>
                  <a:lnTo>
                    <a:pt x="1207" y="1302"/>
                  </a:lnTo>
                  <a:lnTo>
                    <a:pt x="1212" y="1302"/>
                  </a:lnTo>
                  <a:lnTo>
                    <a:pt x="1215" y="1304"/>
                  </a:lnTo>
                  <a:lnTo>
                    <a:pt x="1219" y="1308"/>
                  </a:lnTo>
                  <a:lnTo>
                    <a:pt x="1221" y="1314"/>
                  </a:lnTo>
                  <a:lnTo>
                    <a:pt x="1225" y="1320"/>
                  </a:lnTo>
                  <a:lnTo>
                    <a:pt x="1227" y="1327"/>
                  </a:lnTo>
                  <a:lnTo>
                    <a:pt x="1232" y="1341"/>
                  </a:lnTo>
                  <a:lnTo>
                    <a:pt x="1237" y="1354"/>
                  </a:lnTo>
                  <a:lnTo>
                    <a:pt x="1241" y="1362"/>
                  </a:lnTo>
                  <a:lnTo>
                    <a:pt x="1245" y="1368"/>
                  </a:lnTo>
                  <a:lnTo>
                    <a:pt x="1250" y="1371"/>
                  </a:lnTo>
                  <a:lnTo>
                    <a:pt x="1252" y="1372"/>
                  </a:lnTo>
                  <a:lnTo>
                    <a:pt x="1259" y="1371"/>
                  </a:lnTo>
                  <a:lnTo>
                    <a:pt x="1265" y="1370"/>
                  </a:lnTo>
                  <a:lnTo>
                    <a:pt x="1270" y="1367"/>
                  </a:lnTo>
                  <a:lnTo>
                    <a:pt x="1273" y="1365"/>
                  </a:lnTo>
                  <a:lnTo>
                    <a:pt x="1281" y="1359"/>
                  </a:lnTo>
                  <a:lnTo>
                    <a:pt x="1286" y="1352"/>
                  </a:lnTo>
                  <a:lnTo>
                    <a:pt x="1290" y="1347"/>
                  </a:lnTo>
                  <a:lnTo>
                    <a:pt x="1295" y="1342"/>
                  </a:lnTo>
                  <a:lnTo>
                    <a:pt x="1301" y="1339"/>
                  </a:lnTo>
                  <a:lnTo>
                    <a:pt x="1310" y="1334"/>
                  </a:lnTo>
                  <a:lnTo>
                    <a:pt x="1323" y="1329"/>
                  </a:lnTo>
                  <a:lnTo>
                    <a:pt x="1335" y="1327"/>
                  </a:lnTo>
                  <a:lnTo>
                    <a:pt x="1346" y="1326"/>
                  </a:lnTo>
                  <a:lnTo>
                    <a:pt x="1357" y="1324"/>
                  </a:lnTo>
                  <a:lnTo>
                    <a:pt x="1367" y="1326"/>
                  </a:lnTo>
                  <a:lnTo>
                    <a:pt x="1376" y="1327"/>
                  </a:lnTo>
                  <a:lnTo>
                    <a:pt x="1385" y="1328"/>
                  </a:lnTo>
                  <a:lnTo>
                    <a:pt x="1393" y="1330"/>
                  </a:lnTo>
                  <a:lnTo>
                    <a:pt x="1411" y="1335"/>
                  </a:lnTo>
                  <a:lnTo>
                    <a:pt x="1427" y="1336"/>
                  </a:lnTo>
                  <a:lnTo>
                    <a:pt x="1433" y="1336"/>
                  </a:lnTo>
                  <a:lnTo>
                    <a:pt x="1437" y="1335"/>
                  </a:lnTo>
                  <a:lnTo>
                    <a:pt x="1441" y="1333"/>
                  </a:lnTo>
                  <a:lnTo>
                    <a:pt x="1445" y="1330"/>
                  </a:lnTo>
                  <a:lnTo>
                    <a:pt x="1446" y="1327"/>
                  </a:lnTo>
                  <a:lnTo>
                    <a:pt x="1446" y="1322"/>
                  </a:lnTo>
                  <a:lnTo>
                    <a:pt x="1443" y="1318"/>
                  </a:lnTo>
                  <a:lnTo>
                    <a:pt x="1440" y="1315"/>
                  </a:lnTo>
                  <a:lnTo>
                    <a:pt x="1435" y="1310"/>
                  </a:lnTo>
                  <a:lnTo>
                    <a:pt x="1428" y="1307"/>
                  </a:lnTo>
                  <a:lnTo>
                    <a:pt x="1421" y="1303"/>
                  </a:lnTo>
                  <a:lnTo>
                    <a:pt x="1411" y="1299"/>
                  </a:lnTo>
                  <a:lnTo>
                    <a:pt x="1370" y="1285"/>
                  </a:lnTo>
                  <a:lnTo>
                    <a:pt x="1326" y="1272"/>
                  </a:lnTo>
                  <a:lnTo>
                    <a:pt x="1305" y="1265"/>
                  </a:lnTo>
                  <a:lnTo>
                    <a:pt x="1291" y="1259"/>
                  </a:lnTo>
                  <a:lnTo>
                    <a:pt x="1281" y="1253"/>
                  </a:lnTo>
                  <a:lnTo>
                    <a:pt x="1272" y="1248"/>
                  </a:lnTo>
                  <a:lnTo>
                    <a:pt x="1270" y="1242"/>
                  </a:lnTo>
                  <a:lnTo>
                    <a:pt x="1270" y="1236"/>
                  </a:lnTo>
                  <a:lnTo>
                    <a:pt x="1270" y="1232"/>
                  </a:lnTo>
                  <a:lnTo>
                    <a:pt x="1272" y="1228"/>
                  </a:lnTo>
                  <a:lnTo>
                    <a:pt x="1275" y="1225"/>
                  </a:lnTo>
                  <a:lnTo>
                    <a:pt x="1278" y="1222"/>
                  </a:lnTo>
                  <a:lnTo>
                    <a:pt x="1288" y="1219"/>
                  </a:lnTo>
                  <a:lnTo>
                    <a:pt x="1296" y="1216"/>
                  </a:lnTo>
                  <a:lnTo>
                    <a:pt x="1303" y="1215"/>
                  </a:lnTo>
                  <a:lnTo>
                    <a:pt x="1310" y="1210"/>
                  </a:lnTo>
                  <a:lnTo>
                    <a:pt x="1314" y="1207"/>
                  </a:lnTo>
                  <a:lnTo>
                    <a:pt x="1317" y="1203"/>
                  </a:lnTo>
                  <a:lnTo>
                    <a:pt x="1320" y="1198"/>
                  </a:lnTo>
                  <a:lnTo>
                    <a:pt x="1322" y="1192"/>
                  </a:lnTo>
                  <a:lnTo>
                    <a:pt x="1322" y="1182"/>
                  </a:lnTo>
                  <a:lnTo>
                    <a:pt x="1321" y="1170"/>
                  </a:lnTo>
                  <a:lnTo>
                    <a:pt x="1321" y="1164"/>
                  </a:lnTo>
                  <a:lnTo>
                    <a:pt x="1322" y="1159"/>
                  </a:lnTo>
                  <a:lnTo>
                    <a:pt x="1326" y="1154"/>
                  </a:lnTo>
                  <a:lnTo>
                    <a:pt x="1329" y="1151"/>
                  </a:lnTo>
                  <a:lnTo>
                    <a:pt x="1334" y="1148"/>
                  </a:lnTo>
                  <a:lnTo>
                    <a:pt x="1339" y="1148"/>
                  </a:lnTo>
                  <a:lnTo>
                    <a:pt x="1342" y="1148"/>
                  </a:lnTo>
                  <a:lnTo>
                    <a:pt x="1347" y="1151"/>
                  </a:lnTo>
                  <a:lnTo>
                    <a:pt x="1354" y="1156"/>
                  </a:lnTo>
                  <a:lnTo>
                    <a:pt x="1361" y="1164"/>
                  </a:lnTo>
                  <a:lnTo>
                    <a:pt x="1366" y="1173"/>
                  </a:lnTo>
                  <a:lnTo>
                    <a:pt x="1371" y="1183"/>
                  </a:lnTo>
                  <a:lnTo>
                    <a:pt x="1373" y="1192"/>
                  </a:lnTo>
                  <a:lnTo>
                    <a:pt x="1373" y="1200"/>
                  </a:lnTo>
                  <a:lnTo>
                    <a:pt x="1373" y="1203"/>
                  </a:lnTo>
                  <a:lnTo>
                    <a:pt x="1376" y="1206"/>
                  </a:lnTo>
                  <a:lnTo>
                    <a:pt x="1378" y="1206"/>
                  </a:lnTo>
                  <a:lnTo>
                    <a:pt x="1382" y="1206"/>
                  </a:lnTo>
                  <a:lnTo>
                    <a:pt x="1391" y="1204"/>
                  </a:lnTo>
                  <a:lnTo>
                    <a:pt x="1403" y="1203"/>
                  </a:lnTo>
                  <a:lnTo>
                    <a:pt x="1407" y="1203"/>
                  </a:lnTo>
                  <a:lnTo>
                    <a:pt x="1409" y="1204"/>
                  </a:lnTo>
                  <a:lnTo>
                    <a:pt x="1410" y="1206"/>
                  </a:lnTo>
                  <a:lnTo>
                    <a:pt x="1412" y="1208"/>
                  </a:lnTo>
                  <a:lnTo>
                    <a:pt x="1415" y="1214"/>
                  </a:lnTo>
                  <a:lnTo>
                    <a:pt x="1416" y="1221"/>
                  </a:lnTo>
                  <a:lnTo>
                    <a:pt x="1417" y="1229"/>
                  </a:lnTo>
                  <a:lnTo>
                    <a:pt x="1418" y="1236"/>
                  </a:lnTo>
                  <a:lnTo>
                    <a:pt x="1421" y="1241"/>
                  </a:lnTo>
                  <a:lnTo>
                    <a:pt x="1423" y="1246"/>
                  </a:lnTo>
                  <a:lnTo>
                    <a:pt x="1426" y="1246"/>
                  </a:lnTo>
                  <a:lnTo>
                    <a:pt x="1428" y="1247"/>
                  </a:lnTo>
                  <a:lnTo>
                    <a:pt x="1433" y="1246"/>
                  </a:lnTo>
                  <a:lnTo>
                    <a:pt x="1436" y="1245"/>
                  </a:lnTo>
                  <a:lnTo>
                    <a:pt x="1447" y="1242"/>
                  </a:lnTo>
                  <a:lnTo>
                    <a:pt x="1456" y="1236"/>
                  </a:lnTo>
                  <a:lnTo>
                    <a:pt x="1466" y="1230"/>
                  </a:lnTo>
                  <a:lnTo>
                    <a:pt x="1472" y="1222"/>
                  </a:lnTo>
                  <a:lnTo>
                    <a:pt x="1474" y="1219"/>
                  </a:lnTo>
                  <a:lnTo>
                    <a:pt x="1474" y="1215"/>
                  </a:lnTo>
                  <a:lnTo>
                    <a:pt x="1474" y="1211"/>
                  </a:lnTo>
                  <a:lnTo>
                    <a:pt x="1472" y="1208"/>
                  </a:lnTo>
                  <a:lnTo>
                    <a:pt x="1466" y="1201"/>
                  </a:lnTo>
                  <a:lnTo>
                    <a:pt x="1459" y="1191"/>
                  </a:lnTo>
                  <a:lnTo>
                    <a:pt x="1454" y="1188"/>
                  </a:lnTo>
                  <a:lnTo>
                    <a:pt x="1449" y="1185"/>
                  </a:lnTo>
                  <a:lnTo>
                    <a:pt x="1446" y="1183"/>
                  </a:lnTo>
                  <a:lnTo>
                    <a:pt x="1441" y="1182"/>
                  </a:lnTo>
                  <a:lnTo>
                    <a:pt x="1437" y="1182"/>
                  </a:lnTo>
                  <a:lnTo>
                    <a:pt x="1435" y="1181"/>
                  </a:lnTo>
                  <a:lnTo>
                    <a:pt x="1434" y="1177"/>
                  </a:lnTo>
                  <a:lnTo>
                    <a:pt x="1433" y="1173"/>
                  </a:lnTo>
                  <a:lnTo>
                    <a:pt x="1433" y="1163"/>
                  </a:lnTo>
                  <a:lnTo>
                    <a:pt x="1433" y="1152"/>
                  </a:lnTo>
                  <a:lnTo>
                    <a:pt x="1433" y="1150"/>
                  </a:lnTo>
                  <a:lnTo>
                    <a:pt x="1431" y="1147"/>
                  </a:lnTo>
                  <a:lnTo>
                    <a:pt x="1430" y="1145"/>
                  </a:lnTo>
                  <a:lnTo>
                    <a:pt x="1428" y="1144"/>
                  </a:lnTo>
                  <a:lnTo>
                    <a:pt x="1423" y="1141"/>
                  </a:lnTo>
                  <a:lnTo>
                    <a:pt x="1417" y="1140"/>
                  </a:lnTo>
                  <a:lnTo>
                    <a:pt x="1403" y="1138"/>
                  </a:lnTo>
                  <a:lnTo>
                    <a:pt x="1393" y="1135"/>
                  </a:lnTo>
                  <a:lnTo>
                    <a:pt x="1391" y="1134"/>
                  </a:lnTo>
                  <a:lnTo>
                    <a:pt x="1389" y="1131"/>
                  </a:lnTo>
                  <a:lnTo>
                    <a:pt x="1387" y="1128"/>
                  </a:lnTo>
                  <a:lnTo>
                    <a:pt x="1386" y="1125"/>
                  </a:lnTo>
                  <a:lnTo>
                    <a:pt x="1387" y="1121"/>
                  </a:lnTo>
                  <a:lnTo>
                    <a:pt x="1389" y="1118"/>
                  </a:lnTo>
                  <a:lnTo>
                    <a:pt x="1391" y="1114"/>
                  </a:lnTo>
                  <a:lnTo>
                    <a:pt x="1393" y="1110"/>
                  </a:lnTo>
                  <a:lnTo>
                    <a:pt x="1398" y="1108"/>
                  </a:lnTo>
                  <a:lnTo>
                    <a:pt x="1403" y="1106"/>
                  </a:lnTo>
                  <a:lnTo>
                    <a:pt x="1408" y="1103"/>
                  </a:lnTo>
                  <a:lnTo>
                    <a:pt x="1414" y="1103"/>
                  </a:lnTo>
                  <a:lnTo>
                    <a:pt x="1424" y="1102"/>
                  </a:lnTo>
                  <a:lnTo>
                    <a:pt x="1436" y="1102"/>
                  </a:lnTo>
                  <a:lnTo>
                    <a:pt x="1441" y="1102"/>
                  </a:lnTo>
                  <a:lnTo>
                    <a:pt x="1445" y="1100"/>
                  </a:lnTo>
                  <a:lnTo>
                    <a:pt x="1447" y="1095"/>
                  </a:lnTo>
                  <a:lnTo>
                    <a:pt x="1448" y="1090"/>
                  </a:lnTo>
                  <a:lnTo>
                    <a:pt x="1450" y="1078"/>
                  </a:lnTo>
                  <a:lnTo>
                    <a:pt x="1450" y="1063"/>
                  </a:lnTo>
                  <a:lnTo>
                    <a:pt x="1448" y="1033"/>
                  </a:lnTo>
                  <a:lnTo>
                    <a:pt x="1448" y="1012"/>
                  </a:lnTo>
                  <a:lnTo>
                    <a:pt x="1450" y="1006"/>
                  </a:lnTo>
                  <a:lnTo>
                    <a:pt x="1454" y="1000"/>
                  </a:lnTo>
                  <a:lnTo>
                    <a:pt x="1459" y="996"/>
                  </a:lnTo>
                  <a:lnTo>
                    <a:pt x="1465" y="993"/>
                  </a:lnTo>
                  <a:lnTo>
                    <a:pt x="1470" y="990"/>
                  </a:lnTo>
                  <a:lnTo>
                    <a:pt x="1474" y="987"/>
                  </a:lnTo>
                  <a:lnTo>
                    <a:pt x="1478" y="983"/>
                  </a:lnTo>
                  <a:lnTo>
                    <a:pt x="1479" y="980"/>
                  </a:lnTo>
                  <a:lnTo>
                    <a:pt x="1480" y="974"/>
                  </a:lnTo>
                  <a:lnTo>
                    <a:pt x="1479" y="969"/>
                  </a:lnTo>
                  <a:lnTo>
                    <a:pt x="1478" y="963"/>
                  </a:lnTo>
                  <a:lnTo>
                    <a:pt x="1477" y="958"/>
                  </a:lnTo>
                  <a:lnTo>
                    <a:pt x="1473" y="950"/>
                  </a:lnTo>
                  <a:lnTo>
                    <a:pt x="1470" y="945"/>
                  </a:lnTo>
                  <a:lnTo>
                    <a:pt x="1460" y="944"/>
                  </a:lnTo>
                  <a:lnTo>
                    <a:pt x="1441" y="944"/>
                  </a:lnTo>
                  <a:lnTo>
                    <a:pt x="1421" y="945"/>
                  </a:lnTo>
                  <a:lnTo>
                    <a:pt x="1408" y="946"/>
                  </a:lnTo>
                  <a:lnTo>
                    <a:pt x="1402" y="946"/>
                  </a:lnTo>
                  <a:lnTo>
                    <a:pt x="1398" y="944"/>
                  </a:lnTo>
                  <a:lnTo>
                    <a:pt x="1397" y="942"/>
                  </a:lnTo>
                  <a:lnTo>
                    <a:pt x="1397" y="937"/>
                  </a:lnTo>
                  <a:lnTo>
                    <a:pt x="1398" y="932"/>
                  </a:lnTo>
                  <a:lnTo>
                    <a:pt x="1401" y="927"/>
                  </a:lnTo>
                  <a:lnTo>
                    <a:pt x="1404" y="921"/>
                  </a:lnTo>
                  <a:lnTo>
                    <a:pt x="1408" y="917"/>
                  </a:lnTo>
                  <a:lnTo>
                    <a:pt x="1418" y="906"/>
                  </a:lnTo>
                  <a:lnTo>
                    <a:pt x="1430" y="891"/>
                  </a:lnTo>
                  <a:lnTo>
                    <a:pt x="1441" y="876"/>
                  </a:lnTo>
                  <a:lnTo>
                    <a:pt x="1447" y="866"/>
                  </a:lnTo>
                  <a:lnTo>
                    <a:pt x="1448" y="862"/>
                  </a:lnTo>
                  <a:lnTo>
                    <a:pt x="1450" y="860"/>
                  </a:lnTo>
                  <a:lnTo>
                    <a:pt x="1454" y="857"/>
                  </a:lnTo>
                  <a:lnTo>
                    <a:pt x="1459" y="855"/>
                  </a:lnTo>
                  <a:lnTo>
                    <a:pt x="1467" y="851"/>
                  </a:lnTo>
                  <a:lnTo>
                    <a:pt x="1477" y="847"/>
                  </a:lnTo>
                  <a:lnTo>
                    <a:pt x="1489" y="838"/>
                  </a:lnTo>
                  <a:lnTo>
                    <a:pt x="1496" y="834"/>
                  </a:lnTo>
                  <a:lnTo>
                    <a:pt x="1502" y="829"/>
                  </a:lnTo>
                  <a:lnTo>
                    <a:pt x="1509" y="823"/>
                  </a:lnTo>
                  <a:lnTo>
                    <a:pt x="1517" y="816"/>
                  </a:lnTo>
                  <a:lnTo>
                    <a:pt x="1525" y="811"/>
                  </a:lnTo>
                  <a:lnTo>
                    <a:pt x="1535" y="806"/>
                  </a:lnTo>
                  <a:lnTo>
                    <a:pt x="1543" y="803"/>
                  </a:lnTo>
                  <a:lnTo>
                    <a:pt x="1547" y="801"/>
                  </a:lnTo>
                  <a:lnTo>
                    <a:pt x="1549" y="799"/>
                  </a:lnTo>
                  <a:lnTo>
                    <a:pt x="1550" y="797"/>
                  </a:lnTo>
                  <a:lnTo>
                    <a:pt x="1552" y="794"/>
                  </a:lnTo>
                  <a:lnTo>
                    <a:pt x="1552" y="793"/>
                  </a:lnTo>
                  <a:lnTo>
                    <a:pt x="1550" y="792"/>
                  </a:lnTo>
                  <a:lnTo>
                    <a:pt x="1548" y="792"/>
                  </a:lnTo>
                  <a:lnTo>
                    <a:pt x="1546" y="792"/>
                  </a:lnTo>
                  <a:lnTo>
                    <a:pt x="1538" y="794"/>
                  </a:lnTo>
                  <a:lnTo>
                    <a:pt x="1531" y="795"/>
                  </a:lnTo>
                  <a:lnTo>
                    <a:pt x="1528" y="794"/>
                  </a:lnTo>
                  <a:lnTo>
                    <a:pt x="1524" y="793"/>
                  </a:lnTo>
                  <a:lnTo>
                    <a:pt x="1521" y="792"/>
                  </a:lnTo>
                  <a:lnTo>
                    <a:pt x="1518" y="788"/>
                  </a:lnTo>
                  <a:lnTo>
                    <a:pt x="1513" y="781"/>
                  </a:lnTo>
                  <a:lnTo>
                    <a:pt x="1512" y="775"/>
                  </a:lnTo>
                  <a:lnTo>
                    <a:pt x="1511" y="774"/>
                  </a:lnTo>
                  <a:lnTo>
                    <a:pt x="1510" y="772"/>
                  </a:lnTo>
                  <a:lnTo>
                    <a:pt x="1508" y="771"/>
                  </a:lnTo>
                  <a:lnTo>
                    <a:pt x="1505" y="771"/>
                  </a:lnTo>
                  <a:lnTo>
                    <a:pt x="1502" y="772"/>
                  </a:lnTo>
                  <a:lnTo>
                    <a:pt x="1498" y="773"/>
                  </a:lnTo>
                  <a:lnTo>
                    <a:pt x="1493" y="776"/>
                  </a:lnTo>
                  <a:lnTo>
                    <a:pt x="1490" y="779"/>
                  </a:lnTo>
                  <a:lnTo>
                    <a:pt x="1481" y="787"/>
                  </a:lnTo>
                  <a:lnTo>
                    <a:pt x="1475" y="795"/>
                  </a:lnTo>
                  <a:lnTo>
                    <a:pt x="1471" y="804"/>
                  </a:lnTo>
                  <a:lnTo>
                    <a:pt x="1467" y="811"/>
                  </a:lnTo>
                  <a:lnTo>
                    <a:pt x="1465" y="814"/>
                  </a:lnTo>
                  <a:lnTo>
                    <a:pt x="1460" y="817"/>
                  </a:lnTo>
                  <a:lnTo>
                    <a:pt x="1459" y="817"/>
                  </a:lnTo>
                  <a:lnTo>
                    <a:pt x="1456" y="816"/>
                  </a:lnTo>
                  <a:lnTo>
                    <a:pt x="1455" y="814"/>
                  </a:lnTo>
                  <a:lnTo>
                    <a:pt x="1453" y="812"/>
                  </a:lnTo>
                  <a:lnTo>
                    <a:pt x="1450" y="806"/>
                  </a:lnTo>
                  <a:lnTo>
                    <a:pt x="1448" y="803"/>
                  </a:lnTo>
                  <a:lnTo>
                    <a:pt x="1443" y="800"/>
                  </a:lnTo>
                  <a:lnTo>
                    <a:pt x="1441" y="799"/>
                  </a:lnTo>
                  <a:lnTo>
                    <a:pt x="1439" y="798"/>
                  </a:lnTo>
                  <a:lnTo>
                    <a:pt x="1437" y="795"/>
                  </a:lnTo>
                  <a:lnTo>
                    <a:pt x="1436" y="793"/>
                  </a:lnTo>
                  <a:lnTo>
                    <a:pt x="1436" y="790"/>
                  </a:lnTo>
                  <a:lnTo>
                    <a:pt x="1431" y="778"/>
                  </a:lnTo>
                  <a:lnTo>
                    <a:pt x="1424" y="767"/>
                  </a:lnTo>
                  <a:lnTo>
                    <a:pt x="1423" y="760"/>
                  </a:lnTo>
                  <a:lnTo>
                    <a:pt x="1424" y="756"/>
                  </a:lnTo>
                  <a:lnTo>
                    <a:pt x="1427" y="754"/>
                  </a:lnTo>
                  <a:lnTo>
                    <a:pt x="1428" y="751"/>
                  </a:lnTo>
                  <a:lnTo>
                    <a:pt x="1429" y="750"/>
                  </a:lnTo>
                  <a:lnTo>
                    <a:pt x="1431" y="749"/>
                  </a:lnTo>
                  <a:lnTo>
                    <a:pt x="1433" y="749"/>
                  </a:lnTo>
                  <a:lnTo>
                    <a:pt x="1435" y="750"/>
                  </a:lnTo>
                  <a:lnTo>
                    <a:pt x="1441" y="753"/>
                  </a:lnTo>
                  <a:lnTo>
                    <a:pt x="1450" y="755"/>
                  </a:lnTo>
                  <a:lnTo>
                    <a:pt x="1462" y="759"/>
                  </a:lnTo>
                  <a:lnTo>
                    <a:pt x="1472" y="760"/>
                  </a:lnTo>
                  <a:lnTo>
                    <a:pt x="1479" y="759"/>
                  </a:lnTo>
                  <a:lnTo>
                    <a:pt x="1485" y="756"/>
                  </a:lnTo>
                  <a:lnTo>
                    <a:pt x="1490" y="751"/>
                  </a:lnTo>
                  <a:lnTo>
                    <a:pt x="1492" y="748"/>
                  </a:lnTo>
                  <a:lnTo>
                    <a:pt x="1493" y="746"/>
                  </a:lnTo>
                  <a:lnTo>
                    <a:pt x="1492" y="743"/>
                  </a:lnTo>
                  <a:lnTo>
                    <a:pt x="1491" y="742"/>
                  </a:lnTo>
                  <a:lnTo>
                    <a:pt x="1487" y="738"/>
                  </a:lnTo>
                  <a:lnTo>
                    <a:pt x="1484" y="735"/>
                  </a:lnTo>
                  <a:lnTo>
                    <a:pt x="1481" y="730"/>
                  </a:lnTo>
                  <a:lnTo>
                    <a:pt x="1479" y="725"/>
                  </a:lnTo>
                  <a:lnTo>
                    <a:pt x="1478" y="719"/>
                  </a:lnTo>
                  <a:lnTo>
                    <a:pt x="1475" y="712"/>
                  </a:lnTo>
                  <a:lnTo>
                    <a:pt x="1471" y="705"/>
                  </a:lnTo>
                  <a:lnTo>
                    <a:pt x="1468" y="702"/>
                  </a:lnTo>
                  <a:lnTo>
                    <a:pt x="1465" y="698"/>
                  </a:lnTo>
                  <a:lnTo>
                    <a:pt x="1461" y="694"/>
                  </a:lnTo>
                  <a:lnTo>
                    <a:pt x="1458" y="693"/>
                  </a:lnTo>
                  <a:lnTo>
                    <a:pt x="1448" y="691"/>
                  </a:lnTo>
                  <a:lnTo>
                    <a:pt x="1436" y="688"/>
                  </a:lnTo>
                  <a:lnTo>
                    <a:pt x="1431" y="688"/>
                  </a:lnTo>
                  <a:lnTo>
                    <a:pt x="1426" y="690"/>
                  </a:lnTo>
                  <a:lnTo>
                    <a:pt x="1421" y="692"/>
                  </a:lnTo>
                  <a:lnTo>
                    <a:pt x="1417" y="696"/>
                  </a:lnTo>
                  <a:lnTo>
                    <a:pt x="1414" y="699"/>
                  </a:lnTo>
                  <a:lnTo>
                    <a:pt x="1410" y="702"/>
                  </a:lnTo>
                  <a:lnTo>
                    <a:pt x="1408" y="704"/>
                  </a:lnTo>
                  <a:lnTo>
                    <a:pt x="1404" y="705"/>
                  </a:lnTo>
                  <a:lnTo>
                    <a:pt x="1402" y="705"/>
                  </a:lnTo>
                  <a:lnTo>
                    <a:pt x="1399" y="704"/>
                  </a:lnTo>
                  <a:lnTo>
                    <a:pt x="1397" y="703"/>
                  </a:lnTo>
                  <a:lnTo>
                    <a:pt x="1396" y="700"/>
                  </a:lnTo>
                  <a:lnTo>
                    <a:pt x="1392" y="688"/>
                  </a:lnTo>
                  <a:lnTo>
                    <a:pt x="1387" y="671"/>
                  </a:lnTo>
                  <a:lnTo>
                    <a:pt x="1386" y="661"/>
                  </a:lnTo>
                  <a:lnTo>
                    <a:pt x="1385" y="652"/>
                  </a:lnTo>
                  <a:lnTo>
                    <a:pt x="1384" y="645"/>
                  </a:lnTo>
                  <a:lnTo>
                    <a:pt x="1385" y="637"/>
                  </a:lnTo>
                  <a:lnTo>
                    <a:pt x="1387" y="629"/>
                  </a:lnTo>
                  <a:lnTo>
                    <a:pt x="1391" y="623"/>
                  </a:lnTo>
                  <a:lnTo>
                    <a:pt x="1393" y="622"/>
                  </a:lnTo>
                  <a:lnTo>
                    <a:pt x="1396" y="622"/>
                  </a:lnTo>
                  <a:lnTo>
                    <a:pt x="1399" y="623"/>
                  </a:lnTo>
                  <a:lnTo>
                    <a:pt x="1403" y="626"/>
                  </a:lnTo>
                  <a:lnTo>
                    <a:pt x="1412" y="633"/>
                  </a:lnTo>
                  <a:lnTo>
                    <a:pt x="1423" y="640"/>
                  </a:lnTo>
                  <a:lnTo>
                    <a:pt x="1433" y="646"/>
                  </a:lnTo>
                  <a:lnTo>
                    <a:pt x="1440" y="649"/>
                  </a:lnTo>
                  <a:lnTo>
                    <a:pt x="1441" y="648"/>
                  </a:lnTo>
                  <a:lnTo>
                    <a:pt x="1443" y="647"/>
                  </a:lnTo>
                  <a:lnTo>
                    <a:pt x="1445" y="645"/>
                  </a:lnTo>
                  <a:lnTo>
                    <a:pt x="1445" y="642"/>
                  </a:lnTo>
                  <a:lnTo>
                    <a:pt x="1445" y="640"/>
                  </a:lnTo>
                  <a:lnTo>
                    <a:pt x="1443" y="636"/>
                  </a:lnTo>
                  <a:lnTo>
                    <a:pt x="1442" y="634"/>
                  </a:lnTo>
                  <a:lnTo>
                    <a:pt x="1440" y="633"/>
                  </a:lnTo>
                  <a:lnTo>
                    <a:pt x="1433" y="628"/>
                  </a:lnTo>
                  <a:lnTo>
                    <a:pt x="1427" y="623"/>
                  </a:lnTo>
                  <a:lnTo>
                    <a:pt x="1424" y="620"/>
                  </a:lnTo>
                  <a:lnTo>
                    <a:pt x="1423" y="617"/>
                  </a:lnTo>
                  <a:lnTo>
                    <a:pt x="1423" y="612"/>
                  </a:lnTo>
                  <a:lnTo>
                    <a:pt x="1423" y="609"/>
                  </a:lnTo>
                  <a:lnTo>
                    <a:pt x="1424" y="605"/>
                  </a:lnTo>
                  <a:lnTo>
                    <a:pt x="1424" y="602"/>
                  </a:lnTo>
                  <a:lnTo>
                    <a:pt x="1423" y="598"/>
                  </a:lnTo>
                  <a:lnTo>
                    <a:pt x="1422" y="595"/>
                  </a:lnTo>
                  <a:lnTo>
                    <a:pt x="1420" y="587"/>
                  </a:lnTo>
                  <a:lnTo>
                    <a:pt x="1417" y="583"/>
                  </a:lnTo>
                  <a:lnTo>
                    <a:pt x="1416" y="580"/>
                  </a:lnTo>
                  <a:lnTo>
                    <a:pt x="1416" y="578"/>
                  </a:lnTo>
                  <a:lnTo>
                    <a:pt x="1417" y="577"/>
                  </a:lnTo>
                  <a:lnTo>
                    <a:pt x="1420" y="576"/>
                  </a:lnTo>
                  <a:lnTo>
                    <a:pt x="1422" y="574"/>
                  </a:lnTo>
                  <a:lnTo>
                    <a:pt x="1424" y="576"/>
                  </a:lnTo>
                  <a:lnTo>
                    <a:pt x="1427" y="577"/>
                  </a:lnTo>
                  <a:lnTo>
                    <a:pt x="1428" y="580"/>
                  </a:lnTo>
                  <a:lnTo>
                    <a:pt x="1434" y="590"/>
                  </a:lnTo>
                  <a:lnTo>
                    <a:pt x="1439" y="601"/>
                  </a:lnTo>
                  <a:lnTo>
                    <a:pt x="1443" y="610"/>
                  </a:lnTo>
                  <a:lnTo>
                    <a:pt x="1447" y="618"/>
                  </a:lnTo>
                  <a:lnTo>
                    <a:pt x="1448" y="623"/>
                  </a:lnTo>
                  <a:lnTo>
                    <a:pt x="1450" y="627"/>
                  </a:lnTo>
                  <a:lnTo>
                    <a:pt x="1454" y="628"/>
                  </a:lnTo>
                  <a:lnTo>
                    <a:pt x="1458" y="628"/>
                  </a:lnTo>
                  <a:lnTo>
                    <a:pt x="1459" y="627"/>
                  </a:lnTo>
                  <a:lnTo>
                    <a:pt x="1460" y="626"/>
                  </a:lnTo>
                  <a:lnTo>
                    <a:pt x="1461" y="622"/>
                  </a:lnTo>
                  <a:lnTo>
                    <a:pt x="1461" y="618"/>
                  </a:lnTo>
                  <a:lnTo>
                    <a:pt x="1461" y="610"/>
                  </a:lnTo>
                  <a:lnTo>
                    <a:pt x="1461" y="602"/>
                  </a:lnTo>
                  <a:lnTo>
                    <a:pt x="1462" y="597"/>
                  </a:lnTo>
                  <a:lnTo>
                    <a:pt x="1464" y="595"/>
                  </a:lnTo>
                  <a:lnTo>
                    <a:pt x="1465" y="591"/>
                  </a:lnTo>
                  <a:lnTo>
                    <a:pt x="1467" y="589"/>
                  </a:lnTo>
                  <a:lnTo>
                    <a:pt x="1472" y="585"/>
                  </a:lnTo>
                  <a:lnTo>
                    <a:pt x="1478" y="583"/>
                  </a:lnTo>
                  <a:lnTo>
                    <a:pt x="1480" y="582"/>
                  </a:lnTo>
                  <a:lnTo>
                    <a:pt x="1483" y="583"/>
                  </a:lnTo>
                  <a:lnTo>
                    <a:pt x="1484" y="584"/>
                  </a:lnTo>
                  <a:lnTo>
                    <a:pt x="1484" y="585"/>
                  </a:lnTo>
                  <a:lnTo>
                    <a:pt x="1483" y="591"/>
                  </a:lnTo>
                  <a:lnTo>
                    <a:pt x="1479" y="596"/>
                  </a:lnTo>
                  <a:lnTo>
                    <a:pt x="1475" y="602"/>
                  </a:lnTo>
                  <a:lnTo>
                    <a:pt x="1474" y="606"/>
                  </a:lnTo>
                  <a:lnTo>
                    <a:pt x="1474" y="611"/>
                  </a:lnTo>
                  <a:lnTo>
                    <a:pt x="1474" y="618"/>
                  </a:lnTo>
                  <a:lnTo>
                    <a:pt x="1475" y="633"/>
                  </a:lnTo>
                  <a:lnTo>
                    <a:pt x="1475" y="646"/>
                  </a:lnTo>
                  <a:lnTo>
                    <a:pt x="1477" y="649"/>
                  </a:lnTo>
                  <a:lnTo>
                    <a:pt x="1479" y="652"/>
                  </a:lnTo>
                  <a:lnTo>
                    <a:pt x="1481" y="653"/>
                  </a:lnTo>
                  <a:lnTo>
                    <a:pt x="1486" y="653"/>
                  </a:lnTo>
                  <a:lnTo>
                    <a:pt x="1490" y="652"/>
                  </a:lnTo>
                  <a:lnTo>
                    <a:pt x="1493" y="652"/>
                  </a:lnTo>
                  <a:lnTo>
                    <a:pt x="1497" y="653"/>
                  </a:lnTo>
                  <a:lnTo>
                    <a:pt x="1500" y="655"/>
                  </a:lnTo>
                  <a:lnTo>
                    <a:pt x="1503" y="656"/>
                  </a:lnTo>
                  <a:lnTo>
                    <a:pt x="1505" y="656"/>
                  </a:lnTo>
                  <a:lnTo>
                    <a:pt x="1506" y="656"/>
                  </a:lnTo>
                  <a:lnTo>
                    <a:pt x="1509" y="656"/>
                  </a:lnTo>
                  <a:lnTo>
                    <a:pt x="1512" y="653"/>
                  </a:lnTo>
                  <a:lnTo>
                    <a:pt x="1516" y="647"/>
                  </a:lnTo>
                  <a:lnTo>
                    <a:pt x="1518" y="641"/>
                  </a:lnTo>
                  <a:lnTo>
                    <a:pt x="1521" y="634"/>
                  </a:lnTo>
                  <a:lnTo>
                    <a:pt x="1522" y="627"/>
                  </a:lnTo>
                  <a:lnTo>
                    <a:pt x="1523" y="618"/>
                  </a:lnTo>
                  <a:lnTo>
                    <a:pt x="1523" y="614"/>
                  </a:lnTo>
                  <a:lnTo>
                    <a:pt x="1523" y="610"/>
                  </a:lnTo>
                  <a:lnTo>
                    <a:pt x="1524" y="606"/>
                  </a:lnTo>
                  <a:lnTo>
                    <a:pt x="1527" y="604"/>
                  </a:lnTo>
                  <a:lnTo>
                    <a:pt x="1528" y="603"/>
                  </a:lnTo>
                  <a:lnTo>
                    <a:pt x="1531" y="602"/>
                  </a:lnTo>
                  <a:lnTo>
                    <a:pt x="1534" y="601"/>
                  </a:lnTo>
                  <a:lnTo>
                    <a:pt x="1537" y="602"/>
                  </a:lnTo>
                  <a:lnTo>
                    <a:pt x="1550" y="603"/>
                  </a:lnTo>
                  <a:lnTo>
                    <a:pt x="1562" y="603"/>
                  </a:lnTo>
                  <a:lnTo>
                    <a:pt x="1566" y="604"/>
                  </a:lnTo>
                  <a:lnTo>
                    <a:pt x="1568" y="604"/>
                  </a:lnTo>
                  <a:lnTo>
                    <a:pt x="1569" y="606"/>
                  </a:lnTo>
                  <a:lnTo>
                    <a:pt x="1571" y="608"/>
                  </a:lnTo>
                  <a:lnTo>
                    <a:pt x="1571" y="610"/>
                  </a:lnTo>
                  <a:lnTo>
                    <a:pt x="1569" y="612"/>
                  </a:lnTo>
                  <a:lnTo>
                    <a:pt x="1568" y="615"/>
                  </a:lnTo>
                  <a:lnTo>
                    <a:pt x="1566" y="618"/>
                  </a:lnTo>
                  <a:lnTo>
                    <a:pt x="1560" y="623"/>
                  </a:lnTo>
                  <a:lnTo>
                    <a:pt x="1554" y="630"/>
                  </a:lnTo>
                  <a:lnTo>
                    <a:pt x="1549" y="639"/>
                  </a:lnTo>
                  <a:lnTo>
                    <a:pt x="1546" y="647"/>
                  </a:lnTo>
                  <a:lnTo>
                    <a:pt x="1543" y="656"/>
                  </a:lnTo>
                  <a:lnTo>
                    <a:pt x="1538" y="665"/>
                  </a:lnTo>
                  <a:lnTo>
                    <a:pt x="1533" y="672"/>
                  </a:lnTo>
                  <a:lnTo>
                    <a:pt x="1525" y="678"/>
                  </a:lnTo>
                  <a:lnTo>
                    <a:pt x="1517" y="684"/>
                  </a:lnTo>
                  <a:lnTo>
                    <a:pt x="1509" y="691"/>
                  </a:lnTo>
                  <a:lnTo>
                    <a:pt x="1502" y="698"/>
                  </a:lnTo>
                  <a:lnTo>
                    <a:pt x="1497" y="705"/>
                  </a:lnTo>
                  <a:lnTo>
                    <a:pt x="1494" y="712"/>
                  </a:lnTo>
                  <a:lnTo>
                    <a:pt x="1493" y="718"/>
                  </a:lnTo>
                  <a:lnTo>
                    <a:pt x="1493" y="721"/>
                  </a:lnTo>
                  <a:lnTo>
                    <a:pt x="1494" y="723"/>
                  </a:lnTo>
                  <a:lnTo>
                    <a:pt x="1497" y="724"/>
                  </a:lnTo>
                  <a:lnTo>
                    <a:pt x="1500" y="725"/>
                  </a:lnTo>
                  <a:lnTo>
                    <a:pt x="1504" y="725"/>
                  </a:lnTo>
                  <a:lnTo>
                    <a:pt x="1508" y="724"/>
                  </a:lnTo>
                  <a:lnTo>
                    <a:pt x="1511" y="723"/>
                  </a:lnTo>
                  <a:lnTo>
                    <a:pt x="1516" y="722"/>
                  </a:lnTo>
                  <a:lnTo>
                    <a:pt x="1523" y="716"/>
                  </a:lnTo>
                  <a:lnTo>
                    <a:pt x="1530" y="709"/>
                  </a:lnTo>
                  <a:lnTo>
                    <a:pt x="1535" y="699"/>
                  </a:lnTo>
                  <a:lnTo>
                    <a:pt x="1537" y="692"/>
                  </a:lnTo>
                  <a:lnTo>
                    <a:pt x="1538" y="688"/>
                  </a:lnTo>
                  <a:lnTo>
                    <a:pt x="1541" y="686"/>
                  </a:lnTo>
                  <a:lnTo>
                    <a:pt x="1543" y="685"/>
                  </a:lnTo>
                  <a:lnTo>
                    <a:pt x="1547" y="684"/>
                  </a:lnTo>
                  <a:lnTo>
                    <a:pt x="1557" y="683"/>
                  </a:lnTo>
                  <a:lnTo>
                    <a:pt x="1574" y="678"/>
                  </a:lnTo>
                  <a:lnTo>
                    <a:pt x="1588" y="673"/>
                  </a:lnTo>
                  <a:lnTo>
                    <a:pt x="1596" y="669"/>
                  </a:lnTo>
                  <a:lnTo>
                    <a:pt x="1597" y="660"/>
                  </a:lnTo>
                  <a:lnTo>
                    <a:pt x="1598" y="650"/>
                  </a:lnTo>
                  <a:lnTo>
                    <a:pt x="1598" y="640"/>
                  </a:lnTo>
                  <a:lnTo>
                    <a:pt x="1599" y="630"/>
                  </a:lnTo>
                  <a:lnTo>
                    <a:pt x="1598" y="620"/>
                  </a:lnTo>
                  <a:lnTo>
                    <a:pt x="1594" y="605"/>
                  </a:lnTo>
                  <a:lnTo>
                    <a:pt x="1592" y="599"/>
                  </a:lnTo>
                  <a:lnTo>
                    <a:pt x="1590" y="595"/>
                  </a:lnTo>
                  <a:lnTo>
                    <a:pt x="1587" y="591"/>
                  </a:lnTo>
                  <a:lnTo>
                    <a:pt x="1585" y="590"/>
                  </a:lnTo>
                  <a:lnTo>
                    <a:pt x="1580" y="591"/>
                  </a:lnTo>
                  <a:lnTo>
                    <a:pt x="1574" y="590"/>
                  </a:lnTo>
                  <a:lnTo>
                    <a:pt x="1572" y="589"/>
                  </a:lnTo>
                  <a:lnTo>
                    <a:pt x="1568" y="586"/>
                  </a:lnTo>
                  <a:lnTo>
                    <a:pt x="1566" y="584"/>
                  </a:lnTo>
                  <a:lnTo>
                    <a:pt x="1563" y="580"/>
                  </a:lnTo>
                  <a:lnTo>
                    <a:pt x="1561" y="577"/>
                  </a:lnTo>
                  <a:lnTo>
                    <a:pt x="1562" y="572"/>
                  </a:lnTo>
                  <a:lnTo>
                    <a:pt x="1563" y="566"/>
                  </a:lnTo>
                  <a:lnTo>
                    <a:pt x="1566" y="561"/>
                  </a:lnTo>
                  <a:lnTo>
                    <a:pt x="1571" y="555"/>
                  </a:lnTo>
                  <a:lnTo>
                    <a:pt x="1574" y="551"/>
                  </a:lnTo>
                  <a:lnTo>
                    <a:pt x="1579" y="547"/>
                  </a:lnTo>
                  <a:lnTo>
                    <a:pt x="1584" y="545"/>
                  </a:lnTo>
                  <a:lnTo>
                    <a:pt x="1598" y="540"/>
                  </a:lnTo>
                  <a:lnTo>
                    <a:pt x="1611" y="534"/>
                  </a:lnTo>
                  <a:lnTo>
                    <a:pt x="1617" y="530"/>
                  </a:lnTo>
                  <a:lnTo>
                    <a:pt x="1622" y="526"/>
                  </a:lnTo>
                  <a:lnTo>
                    <a:pt x="1625" y="521"/>
                  </a:lnTo>
                  <a:lnTo>
                    <a:pt x="1629" y="515"/>
                  </a:lnTo>
                  <a:lnTo>
                    <a:pt x="1630" y="508"/>
                  </a:lnTo>
                  <a:lnTo>
                    <a:pt x="1629" y="501"/>
                  </a:lnTo>
                  <a:lnTo>
                    <a:pt x="1628" y="494"/>
                  </a:lnTo>
                  <a:lnTo>
                    <a:pt x="1624" y="488"/>
                  </a:lnTo>
                  <a:lnTo>
                    <a:pt x="1622" y="480"/>
                  </a:lnTo>
                  <a:lnTo>
                    <a:pt x="1620" y="475"/>
                  </a:lnTo>
                  <a:lnTo>
                    <a:pt x="1619" y="470"/>
                  </a:lnTo>
                  <a:lnTo>
                    <a:pt x="1620" y="465"/>
                  </a:lnTo>
                  <a:lnTo>
                    <a:pt x="1623" y="463"/>
                  </a:lnTo>
                  <a:lnTo>
                    <a:pt x="1626" y="461"/>
                  </a:lnTo>
                  <a:lnTo>
                    <a:pt x="1632" y="463"/>
                  </a:lnTo>
                  <a:lnTo>
                    <a:pt x="1638" y="463"/>
                  </a:lnTo>
                  <a:lnTo>
                    <a:pt x="1650" y="466"/>
                  </a:lnTo>
                  <a:lnTo>
                    <a:pt x="1660" y="467"/>
                  </a:lnTo>
                  <a:lnTo>
                    <a:pt x="1666" y="466"/>
                  </a:lnTo>
                  <a:lnTo>
                    <a:pt x="1672" y="465"/>
                  </a:lnTo>
                  <a:lnTo>
                    <a:pt x="1675" y="461"/>
                  </a:lnTo>
                  <a:lnTo>
                    <a:pt x="1680" y="457"/>
                  </a:lnTo>
                  <a:lnTo>
                    <a:pt x="1682" y="452"/>
                  </a:lnTo>
                  <a:lnTo>
                    <a:pt x="1686" y="447"/>
                  </a:lnTo>
                  <a:lnTo>
                    <a:pt x="1687" y="441"/>
                  </a:lnTo>
                  <a:lnTo>
                    <a:pt x="1689" y="43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" name="河南">
              <a:extLst>
                <a:ext uri="{FF2B5EF4-FFF2-40B4-BE49-F238E27FC236}">
                  <a16:creationId xmlns:a16="http://schemas.microsoft.com/office/drawing/2014/main" id="{28FA6055-3D96-4768-9445-DAEC603126DA}"/>
                </a:ext>
              </a:extLst>
            </p:cNvPr>
            <p:cNvSpPr/>
            <p:nvPr/>
          </p:nvSpPr>
          <p:spPr bwMode="auto">
            <a:xfrm>
              <a:off x="4981270" y="3428041"/>
              <a:ext cx="802477" cy="789321"/>
            </a:xfrm>
            <a:custGeom>
              <a:avLst/>
              <a:gdLst>
                <a:gd name="T0" fmla="*/ 591 w 2215"/>
                <a:gd name="T1" fmla="*/ 492 h 2153"/>
                <a:gd name="T2" fmla="*/ 779 w 2215"/>
                <a:gd name="T3" fmla="*/ 510 h 2153"/>
                <a:gd name="T4" fmla="*/ 878 w 2215"/>
                <a:gd name="T5" fmla="*/ 497 h 2153"/>
                <a:gd name="T6" fmla="*/ 957 w 2215"/>
                <a:gd name="T7" fmla="*/ 458 h 2153"/>
                <a:gd name="T8" fmla="*/ 1025 w 2215"/>
                <a:gd name="T9" fmla="*/ 395 h 2153"/>
                <a:gd name="T10" fmla="*/ 1115 w 2215"/>
                <a:gd name="T11" fmla="*/ 278 h 2153"/>
                <a:gd name="T12" fmla="*/ 1124 w 2215"/>
                <a:gd name="T13" fmla="*/ 169 h 2153"/>
                <a:gd name="T14" fmla="*/ 1147 w 2215"/>
                <a:gd name="T15" fmla="*/ 12 h 2153"/>
                <a:gd name="T16" fmla="*/ 1318 w 2215"/>
                <a:gd name="T17" fmla="*/ 31 h 2153"/>
                <a:gd name="T18" fmla="*/ 1549 w 2215"/>
                <a:gd name="T19" fmla="*/ 85 h 2153"/>
                <a:gd name="T20" fmla="*/ 1675 w 2215"/>
                <a:gd name="T21" fmla="*/ 68 h 2153"/>
                <a:gd name="T22" fmla="*/ 1741 w 2215"/>
                <a:gd name="T23" fmla="*/ 117 h 2153"/>
                <a:gd name="T24" fmla="*/ 1730 w 2215"/>
                <a:gd name="T25" fmla="*/ 205 h 2153"/>
                <a:gd name="T26" fmla="*/ 1853 w 2215"/>
                <a:gd name="T27" fmla="*/ 127 h 2153"/>
                <a:gd name="T28" fmla="*/ 1905 w 2215"/>
                <a:gd name="T29" fmla="*/ 136 h 2153"/>
                <a:gd name="T30" fmla="*/ 1822 w 2215"/>
                <a:gd name="T31" fmla="*/ 236 h 2153"/>
                <a:gd name="T32" fmla="*/ 1710 w 2215"/>
                <a:gd name="T33" fmla="*/ 353 h 2153"/>
                <a:gd name="T34" fmla="*/ 1587 w 2215"/>
                <a:gd name="T35" fmla="*/ 477 h 2153"/>
                <a:gd name="T36" fmla="*/ 1600 w 2215"/>
                <a:gd name="T37" fmla="*/ 592 h 2153"/>
                <a:gd name="T38" fmla="*/ 1719 w 2215"/>
                <a:gd name="T39" fmla="*/ 647 h 2153"/>
                <a:gd name="T40" fmla="*/ 1891 w 2215"/>
                <a:gd name="T41" fmla="*/ 749 h 2153"/>
                <a:gd name="T42" fmla="*/ 2033 w 2215"/>
                <a:gd name="T43" fmla="*/ 780 h 2153"/>
                <a:gd name="T44" fmla="*/ 2150 w 2215"/>
                <a:gd name="T45" fmla="*/ 864 h 2153"/>
                <a:gd name="T46" fmla="*/ 2212 w 2215"/>
                <a:gd name="T47" fmla="*/ 994 h 2153"/>
                <a:gd name="T48" fmla="*/ 2111 w 2215"/>
                <a:gd name="T49" fmla="*/ 1089 h 2153"/>
                <a:gd name="T50" fmla="*/ 1991 w 2215"/>
                <a:gd name="T51" fmla="*/ 1044 h 2153"/>
                <a:gd name="T52" fmla="*/ 1869 w 2215"/>
                <a:gd name="T53" fmla="*/ 976 h 2153"/>
                <a:gd name="T54" fmla="*/ 1848 w 2215"/>
                <a:gd name="T55" fmla="*/ 1084 h 2153"/>
                <a:gd name="T56" fmla="*/ 1828 w 2215"/>
                <a:gd name="T57" fmla="*/ 1194 h 2153"/>
                <a:gd name="T58" fmla="*/ 1762 w 2215"/>
                <a:gd name="T59" fmla="*/ 1329 h 2153"/>
                <a:gd name="T60" fmla="*/ 1630 w 2215"/>
                <a:gd name="T61" fmla="*/ 1398 h 2153"/>
                <a:gd name="T62" fmla="*/ 1658 w 2215"/>
                <a:gd name="T63" fmla="*/ 1500 h 2153"/>
                <a:gd name="T64" fmla="*/ 1726 w 2215"/>
                <a:gd name="T65" fmla="*/ 1604 h 2153"/>
                <a:gd name="T66" fmla="*/ 1803 w 2215"/>
                <a:gd name="T67" fmla="*/ 1642 h 2153"/>
                <a:gd name="T68" fmla="*/ 1920 w 2215"/>
                <a:gd name="T69" fmla="*/ 1664 h 2153"/>
                <a:gd name="T70" fmla="*/ 1999 w 2215"/>
                <a:gd name="T71" fmla="*/ 1613 h 2153"/>
                <a:gd name="T72" fmla="*/ 2012 w 2215"/>
                <a:gd name="T73" fmla="*/ 1871 h 2153"/>
                <a:gd name="T74" fmla="*/ 1890 w 2215"/>
                <a:gd name="T75" fmla="*/ 1998 h 2153"/>
                <a:gd name="T76" fmla="*/ 1783 w 2215"/>
                <a:gd name="T77" fmla="*/ 2152 h 2153"/>
                <a:gd name="T78" fmla="*/ 1750 w 2215"/>
                <a:gd name="T79" fmla="*/ 2067 h 2153"/>
                <a:gd name="T80" fmla="*/ 1625 w 2215"/>
                <a:gd name="T81" fmla="*/ 2136 h 2153"/>
                <a:gd name="T82" fmla="*/ 1532 w 2215"/>
                <a:gd name="T83" fmla="*/ 2058 h 2153"/>
                <a:gd name="T84" fmla="*/ 1391 w 2215"/>
                <a:gd name="T85" fmla="*/ 1971 h 2153"/>
                <a:gd name="T86" fmla="*/ 1309 w 2215"/>
                <a:gd name="T87" fmla="*/ 1985 h 2153"/>
                <a:gd name="T88" fmla="*/ 1248 w 2215"/>
                <a:gd name="T89" fmla="*/ 1932 h 2153"/>
                <a:gd name="T90" fmla="*/ 1225 w 2215"/>
                <a:gd name="T91" fmla="*/ 1826 h 2153"/>
                <a:gd name="T92" fmla="*/ 1196 w 2215"/>
                <a:gd name="T93" fmla="*/ 1745 h 2153"/>
                <a:gd name="T94" fmla="*/ 1078 w 2215"/>
                <a:gd name="T95" fmla="*/ 1796 h 2153"/>
                <a:gd name="T96" fmla="*/ 985 w 2215"/>
                <a:gd name="T97" fmla="*/ 1765 h 2153"/>
                <a:gd name="T98" fmla="*/ 781 w 2215"/>
                <a:gd name="T99" fmla="*/ 1780 h 2153"/>
                <a:gd name="T100" fmla="*/ 586 w 2215"/>
                <a:gd name="T101" fmla="*/ 1742 h 2153"/>
                <a:gd name="T102" fmla="*/ 442 w 2215"/>
                <a:gd name="T103" fmla="*/ 1688 h 2153"/>
                <a:gd name="T104" fmla="*/ 343 w 2215"/>
                <a:gd name="T105" fmla="*/ 1563 h 2153"/>
                <a:gd name="T106" fmla="*/ 273 w 2215"/>
                <a:gd name="T107" fmla="*/ 1453 h 2153"/>
                <a:gd name="T108" fmla="*/ 229 w 2215"/>
                <a:gd name="T109" fmla="*/ 1270 h 2153"/>
                <a:gd name="T110" fmla="*/ 84 w 2215"/>
                <a:gd name="T111" fmla="*/ 1124 h 2153"/>
                <a:gd name="T112" fmla="*/ 83 w 2215"/>
                <a:gd name="T113" fmla="*/ 1025 h 2153"/>
                <a:gd name="T114" fmla="*/ 38 w 2215"/>
                <a:gd name="T115" fmla="*/ 914 h 2153"/>
                <a:gd name="T116" fmla="*/ 20 w 2215"/>
                <a:gd name="T117" fmla="*/ 806 h 2153"/>
                <a:gd name="T118" fmla="*/ 229 w 2215"/>
                <a:gd name="T119" fmla="*/ 744 h 2153"/>
                <a:gd name="T120" fmla="*/ 446 w 2215"/>
                <a:gd name="T121" fmla="*/ 649 h 2153"/>
                <a:gd name="T122" fmla="*/ 556 w 2215"/>
                <a:gd name="T123" fmla="*/ 583 h 2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15" h="2153">
                  <a:moveTo>
                    <a:pt x="572" y="591"/>
                  </a:moveTo>
                  <a:lnTo>
                    <a:pt x="575" y="593"/>
                  </a:lnTo>
                  <a:lnTo>
                    <a:pt x="576" y="593"/>
                  </a:lnTo>
                  <a:lnTo>
                    <a:pt x="576" y="592"/>
                  </a:lnTo>
                  <a:lnTo>
                    <a:pt x="578" y="589"/>
                  </a:lnTo>
                  <a:lnTo>
                    <a:pt x="579" y="583"/>
                  </a:lnTo>
                  <a:lnTo>
                    <a:pt x="579" y="582"/>
                  </a:lnTo>
                  <a:lnTo>
                    <a:pt x="580" y="578"/>
                  </a:lnTo>
                  <a:lnTo>
                    <a:pt x="581" y="571"/>
                  </a:lnTo>
                  <a:lnTo>
                    <a:pt x="582" y="563"/>
                  </a:lnTo>
                  <a:lnTo>
                    <a:pt x="584" y="555"/>
                  </a:lnTo>
                  <a:lnTo>
                    <a:pt x="582" y="549"/>
                  </a:lnTo>
                  <a:lnTo>
                    <a:pt x="580" y="539"/>
                  </a:lnTo>
                  <a:lnTo>
                    <a:pt x="578" y="530"/>
                  </a:lnTo>
                  <a:lnTo>
                    <a:pt x="578" y="526"/>
                  </a:lnTo>
                  <a:lnTo>
                    <a:pt x="578" y="521"/>
                  </a:lnTo>
                  <a:lnTo>
                    <a:pt x="578" y="516"/>
                  </a:lnTo>
                  <a:lnTo>
                    <a:pt x="579" y="513"/>
                  </a:lnTo>
                  <a:lnTo>
                    <a:pt x="582" y="504"/>
                  </a:lnTo>
                  <a:lnTo>
                    <a:pt x="587" y="496"/>
                  </a:lnTo>
                  <a:lnTo>
                    <a:pt x="591" y="492"/>
                  </a:lnTo>
                  <a:lnTo>
                    <a:pt x="594" y="490"/>
                  </a:lnTo>
                  <a:lnTo>
                    <a:pt x="600" y="489"/>
                  </a:lnTo>
                  <a:lnTo>
                    <a:pt x="606" y="489"/>
                  </a:lnTo>
                  <a:lnTo>
                    <a:pt x="624" y="498"/>
                  </a:lnTo>
                  <a:lnTo>
                    <a:pt x="638" y="505"/>
                  </a:lnTo>
                  <a:lnTo>
                    <a:pt x="648" y="507"/>
                  </a:lnTo>
                  <a:lnTo>
                    <a:pt x="655" y="508"/>
                  </a:lnTo>
                  <a:lnTo>
                    <a:pt x="662" y="509"/>
                  </a:lnTo>
                  <a:lnTo>
                    <a:pt x="667" y="513"/>
                  </a:lnTo>
                  <a:lnTo>
                    <a:pt x="670" y="514"/>
                  </a:lnTo>
                  <a:lnTo>
                    <a:pt x="675" y="515"/>
                  </a:lnTo>
                  <a:lnTo>
                    <a:pt x="682" y="515"/>
                  </a:lnTo>
                  <a:lnTo>
                    <a:pt x="691" y="515"/>
                  </a:lnTo>
                  <a:lnTo>
                    <a:pt x="707" y="515"/>
                  </a:lnTo>
                  <a:lnTo>
                    <a:pt x="723" y="514"/>
                  </a:lnTo>
                  <a:lnTo>
                    <a:pt x="738" y="514"/>
                  </a:lnTo>
                  <a:lnTo>
                    <a:pt x="756" y="514"/>
                  </a:lnTo>
                  <a:lnTo>
                    <a:pt x="763" y="514"/>
                  </a:lnTo>
                  <a:lnTo>
                    <a:pt x="770" y="514"/>
                  </a:lnTo>
                  <a:lnTo>
                    <a:pt x="776" y="513"/>
                  </a:lnTo>
                  <a:lnTo>
                    <a:pt x="779" y="510"/>
                  </a:lnTo>
                  <a:lnTo>
                    <a:pt x="783" y="505"/>
                  </a:lnTo>
                  <a:lnTo>
                    <a:pt x="789" y="500"/>
                  </a:lnTo>
                  <a:lnTo>
                    <a:pt x="793" y="497"/>
                  </a:lnTo>
                  <a:lnTo>
                    <a:pt x="796" y="497"/>
                  </a:lnTo>
                  <a:lnTo>
                    <a:pt x="800" y="497"/>
                  </a:lnTo>
                  <a:lnTo>
                    <a:pt x="803" y="501"/>
                  </a:lnTo>
                  <a:lnTo>
                    <a:pt x="808" y="504"/>
                  </a:lnTo>
                  <a:lnTo>
                    <a:pt x="813" y="507"/>
                  </a:lnTo>
                  <a:lnTo>
                    <a:pt x="818" y="509"/>
                  </a:lnTo>
                  <a:lnTo>
                    <a:pt x="822" y="511"/>
                  </a:lnTo>
                  <a:lnTo>
                    <a:pt x="827" y="513"/>
                  </a:lnTo>
                  <a:lnTo>
                    <a:pt x="832" y="513"/>
                  </a:lnTo>
                  <a:lnTo>
                    <a:pt x="836" y="511"/>
                  </a:lnTo>
                  <a:lnTo>
                    <a:pt x="839" y="509"/>
                  </a:lnTo>
                  <a:lnTo>
                    <a:pt x="845" y="504"/>
                  </a:lnTo>
                  <a:lnTo>
                    <a:pt x="851" y="500"/>
                  </a:lnTo>
                  <a:lnTo>
                    <a:pt x="855" y="498"/>
                  </a:lnTo>
                  <a:lnTo>
                    <a:pt x="858" y="497"/>
                  </a:lnTo>
                  <a:lnTo>
                    <a:pt x="864" y="497"/>
                  </a:lnTo>
                  <a:lnTo>
                    <a:pt x="871" y="497"/>
                  </a:lnTo>
                  <a:lnTo>
                    <a:pt x="878" y="497"/>
                  </a:lnTo>
                  <a:lnTo>
                    <a:pt x="887" y="497"/>
                  </a:lnTo>
                  <a:lnTo>
                    <a:pt x="894" y="496"/>
                  </a:lnTo>
                  <a:lnTo>
                    <a:pt x="900" y="494"/>
                  </a:lnTo>
                  <a:lnTo>
                    <a:pt x="906" y="491"/>
                  </a:lnTo>
                  <a:lnTo>
                    <a:pt x="910" y="488"/>
                  </a:lnTo>
                  <a:lnTo>
                    <a:pt x="913" y="485"/>
                  </a:lnTo>
                  <a:lnTo>
                    <a:pt x="914" y="480"/>
                  </a:lnTo>
                  <a:lnTo>
                    <a:pt x="914" y="473"/>
                  </a:lnTo>
                  <a:lnTo>
                    <a:pt x="913" y="466"/>
                  </a:lnTo>
                  <a:lnTo>
                    <a:pt x="914" y="463"/>
                  </a:lnTo>
                  <a:lnTo>
                    <a:pt x="915" y="460"/>
                  </a:lnTo>
                  <a:lnTo>
                    <a:pt x="918" y="459"/>
                  </a:lnTo>
                  <a:lnTo>
                    <a:pt x="922" y="458"/>
                  </a:lnTo>
                  <a:lnTo>
                    <a:pt x="931" y="459"/>
                  </a:lnTo>
                  <a:lnTo>
                    <a:pt x="937" y="461"/>
                  </a:lnTo>
                  <a:lnTo>
                    <a:pt x="941" y="465"/>
                  </a:lnTo>
                  <a:lnTo>
                    <a:pt x="946" y="467"/>
                  </a:lnTo>
                  <a:lnTo>
                    <a:pt x="949" y="467"/>
                  </a:lnTo>
                  <a:lnTo>
                    <a:pt x="951" y="465"/>
                  </a:lnTo>
                  <a:lnTo>
                    <a:pt x="953" y="463"/>
                  </a:lnTo>
                  <a:lnTo>
                    <a:pt x="957" y="458"/>
                  </a:lnTo>
                  <a:lnTo>
                    <a:pt x="963" y="448"/>
                  </a:lnTo>
                  <a:lnTo>
                    <a:pt x="968" y="439"/>
                  </a:lnTo>
                  <a:lnTo>
                    <a:pt x="973" y="429"/>
                  </a:lnTo>
                  <a:lnTo>
                    <a:pt x="981" y="421"/>
                  </a:lnTo>
                  <a:lnTo>
                    <a:pt x="983" y="419"/>
                  </a:lnTo>
                  <a:lnTo>
                    <a:pt x="987" y="416"/>
                  </a:lnTo>
                  <a:lnTo>
                    <a:pt x="990" y="415"/>
                  </a:lnTo>
                  <a:lnTo>
                    <a:pt x="994" y="415"/>
                  </a:lnTo>
                  <a:lnTo>
                    <a:pt x="1002" y="417"/>
                  </a:lnTo>
                  <a:lnTo>
                    <a:pt x="1010" y="420"/>
                  </a:lnTo>
                  <a:lnTo>
                    <a:pt x="1013" y="419"/>
                  </a:lnTo>
                  <a:lnTo>
                    <a:pt x="1015" y="417"/>
                  </a:lnTo>
                  <a:lnTo>
                    <a:pt x="1016" y="415"/>
                  </a:lnTo>
                  <a:lnTo>
                    <a:pt x="1015" y="412"/>
                  </a:lnTo>
                  <a:lnTo>
                    <a:pt x="1014" y="407"/>
                  </a:lnTo>
                  <a:lnTo>
                    <a:pt x="1014" y="403"/>
                  </a:lnTo>
                  <a:lnTo>
                    <a:pt x="1014" y="400"/>
                  </a:lnTo>
                  <a:lnTo>
                    <a:pt x="1016" y="397"/>
                  </a:lnTo>
                  <a:lnTo>
                    <a:pt x="1019" y="396"/>
                  </a:lnTo>
                  <a:lnTo>
                    <a:pt x="1021" y="395"/>
                  </a:lnTo>
                  <a:lnTo>
                    <a:pt x="1025" y="395"/>
                  </a:lnTo>
                  <a:lnTo>
                    <a:pt x="1029" y="395"/>
                  </a:lnTo>
                  <a:lnTo>
                    <a:pt x="1034" y="395"/>
                  </a:lnTo>
                  <a:lnTo>
                    <a:pt x="1041" y="394"/>
                  </a:lnTo>
                  <a:lnTo>
                    <a:pt x="1048" y="391"/>
                  </a:lnTo>
                  <a:lnTo>
                    <a:pt x="1055" y="388"/>
                  </a:lnTo>
                  <a:lnTo>
                    <a:pt x="1064" y="383"/>
                  </a:lnTo>
                  <a:lnTo>
                    <a:pt x="1072" y="377"/>
                  </a:lnTo>
                  <a:lnTo>
                    <a:pt x="1079" y="369"/>
                  </a:lnTo>
                  <a:lnTo>
                    <a:pt x="1085" y="360"/>
                  </a:lnTo>
                  <a:lnTo>
                    <a:pt x="1094" y="344"/>
                  </a:lnTo>
                  <a:lnTo>
                    <a:pt x="1098" y="332"/>
                  </a:lnTo>
                  <a:lnTo>
                    <a:pt x="1101" y="327"/>
                  </a:lnTo>
                  <a:lnTo>
                    <a:pt x="1103" y="325"/>
                  </a:lnTo>
                  <a:lnTo>
                    <a:pt x="1105" y="322"/>
                  </a:lnTo>
                  <a:lnTo>
                    <a:pt x="1109" y="321"/>
                  </a:lnTo>
                  <a:lnTo>
                    <a:pt x="1115" y="321"/>
                  </a:lnTo>
                  <a:lnTo>
                    <a:pt x="1118" y="319"/>
                  </a:lnTo>
                  <a:lnTo>
                    <a:pt x="1121" y="313"/>
                  </a:lnTo>
                  <a:lnTo>
                    <a:pt x="1121" y="305"/>
                  </a:lnTo>
                  <a:lnTo>
                    <a:pt x="1118" y="292"/>
                  </a:lnTo>
                  <a:lnTo>
                    <a:pt x="1115" y="278"/>
                  </a:lnTo>
                  <a:lnTo>
                    <a:pt x="1111" y="267"/>
                  </a:lnTo>
                  <a:lnTo>
                    <a:pt x="1108" y="257"/>
                  </a:lnTo>
                  <a:lnTo>
                    <a:pt x="1107" y="251"/>
                  </a:lnTo>
                  <a:lnTo>
                    <a:pt x="1107" y="246"/>
                  </a:lnTo>
                  <a:lnTo>
                    <a:pt x="1108" y="244"/>
                  </a:lnTo>
                  <a:lnTo>
                    <a:pt x="1109" y="242"/>
                  </a:lnTo>
                  <a:lnTo>
                    <a:pt x="1113" y="240"/>
                  </a:lnTo>
                  <a:lnTo>
                    <a:pt x="1116" y="239"/>
                  </a:lnTo>
                  <a:lnTo>
                    <a:pt x="1124" y="236"/>
                  </a:lnTo>
                  <a:lnTo>
                    <a:pt x="1129" y="232"/>
                  </a:lnTo>
                  <a:lnTo>
                    <a:pt x="1130" y="230"/>
                  </a:lnTo>
                  <a:lnTo>
                    <a:pt x="1132" y="226"/>
                  </a:lnTo>
                  <a:lnTo>
                    <a:pt x="1130" y="224"/>
                  </a:lnTo>
                  <a:lnTo>
                    <a:pt x="1129" y="219"/>
                  </a:lnTo>
                  <a:lnTo>
                    <a:pt x="1127" y="211"/>
                  </a:lnTo>
                  <a:lnTo>
                    <a:pt x="1123" y="200"/>
                  </a:lnTo>
                  <a:lnTo>
                    <a:pt x="1121" y="190"/>
                  </a:lnTo>
                  <a:lnTo>
                    <a:pt x="1120" y="182"/>
                  </a:lnTo>
                  <a:lnTo>
                    <a:pt x="1121" y="176"/>
                  </a:lnTo>
                  <a:lnTo>
                    <a:pt x="1123" y="171"/>
                  </a:lnTo>
                  <a:lnTo>
                    <a:pt x="1124" y="169"/>
                  </a:lnTo>
                  <a:lnTo>
                    <a:pt x="1127" y="168"/>
                  </a:lnTo>
                  <a:lnTo>
                    <a:pt x="1130" y="168"/>
                  </a:lnTo>
                  <a:lnTo>
                    <a:pt x="1133" y="167"/>
                  </a:lnTo>
                  <a:lnTo>
                    <a:pt x="1136" y="167"/>
                  </a:lnTo>
                  <a:lnTo>
                    <a:pt x="1139" y="166"/>
                  </a:lnTo>
                  <a:lnTo>
                    <a:pt x="1140" y="163"/>
                  </a:lnTo>
                  <a:lnTo>
                    <a:pt x="1141" y="161"/>
                  </a:lnTo>
                  <a:lnTo>
                    <a:pt x="1140" y="155"/>
                  </a:lnTo>
                  <a:lnTo>
                    <a:pt x="1136" y="148"/>
                  </a:lnTo>
                  <a:lnTo>
                    <a:pt x="1135" y="145"/>
                  </a:lnTo>
                  <a:lnTo>
                    <a:pt x="1134" y="141"/>
                  </a:lnTo>
                  <a:lnTo>
                    <a:pt x="1133" y="136"/>
                  </a:lnTo>
                  <a:lnTo>
                    <a:pt x="1133" y="130"/>
                  </a:lnTo>
                  <a:lnTo>
                    <a:pt x="1133" y="116"/>
                  </a:lnTo>
                  <a:lnTo>
                    <a:pt x="1135" y="100"/>
                  </a:lnTo>
                  <a:lnTo>
                    <a:pt x="1136" y="84"/>
                  </a:lnTo>
                  <a:lnTo>
                    <a:pt x="1139" y="64"/>
                  </a:lnTo>
                  <a:lnTo>
                    <a:pt x="1141" y="48"/>
                  </a:lnTo>
                  <a:lnTo>
                    <a:pt x="1143" y="32"/>
                  </a:lnTo>
                  <a:lnTo>
                    <a:pt x="1146" y="21"/>
                  </a:lnTo>
                  <a:lnTo>
                    <a:pt x="1147" y="12"/>
                  </a:lnTo>
                  <a:lnTo>
                    <a:pt x="1149" y="10"/>
                  </a:lnTo>
                  <a:lnTo>
                    <a:pt x="1152" y="9"/>
                  </a:lnTo>
                  <a:lnTo>
                    <a:pt x="1157" y="7"/>
                  </a:lnTo>
                  <a:lnTo>
                    <a:pt x="1164" y="6"/>
                  </a:lnTo>
                  <a:lnTo>
                    <a:pt x="1174" y="4"/>
                  </a:lnTo>
                  <a:lnTo>
                    <a:pt x="1185" y="1"/>
                  </a:lnTo>
                  <a:lnTo>
                    <a:pt x="1195" y="0"/>
                  </a:lnTo>
                  <a:lnTo>
                    <a:pt x="1204" y="0"/>
                  </a:lnTo>
                  <a:lnTo>
                    <a:pt x="1214" y="1"/>
                  </a:lnTo>
                  <a:lnTo>
                    <a:pt x="1221" y="4"/>
                  </a:lnTo>
                  <a:lnTo>
                    <a:pt x="1229" y="6"/>
                  </a:lnTo>
                  <a:lnTo>
                    <a:pt x="1240" y="7"/>
                  </a:lnTo>
                  <a:lnTo>
                    <a:pt x="1253" y="7"/>
                  </a:lnTo>
                  <a:lnTo>
                    <a:pt x="1266" y="7"/>
                  </a:lnTo>
                  <a:lnTo>
                    <a:pt x="1273" y="7"/>
                  </a:lnTo>
                  <a:lnTo>
                    <a:pt x="1279" y="9"/>
                  </a:lnTo>
                  <a:lnTo>
                    <a:pt x="1286" y="11"/>
                  </a:lnTo>
                  <a:lnTo>
                    <a:pt x="1292" y="13"/>
                  </a:lnTo>
                  <a:lnTo>
                    <a:pt x="1304" y="21"/>
                  </a:lnTo>
                  <a:lnTo>
                    <a:pt x="1313" y="28"/>
                  </a:lnTo>
                  <a:lnTo>
                    <a:pt x="1318" y="31"/>
                  </a:lnTo>
                  <a:lnTo>
                    <a:pt x="1324" y="32"/>
                  </a:lnTo>
                  <a:lnTo>
                    <a:pt x="1330" y="31"/>
                  </a:lnTo>
                  <a:lnTo>
                    <a:pt x="1336" y="31"/>
                  </a:lnTo>
                  <a:lnTo>
                    <a:pt x="1342" y="30"/>
                  </a:lnTo>
                  <a:lnTo>
                    <a:pt x="1348" y="29"/>
                  </a:lnTo>
                  <a:lnTo>
                    <a:pt x="1354" y="30"/>
                  </a:lnTo>
                  <a:lnTo>
                    <a:pt x="1357" y="31"/>
                  </a:lnTo>
                  <a:lnTo>
                    <a:pt x="1367" y="38"/>
                  </a:lnTo>
                  <a:lnTo>
                    <a:pt x="1379" y="47"/>
                  </a:lnTo>
                  <a:lnTo>
                    <a:pt x="1393" y="56"/>
                  </a:lnTo>
                  <a:lnTo>
                    <a:pt x="1407" y="64"/>
                  </a:lnTo>
                  <a:lnTo>
                    <a:pt x="1417" y="70"/>
                  </a:lnTo>
                  <a:lnTo>
                    <a:pt x="1425" y="74"/>
                  </a:lnTo>
                  <a:lnTo>
                    <a:pt x="1434" y="78"/>
                  </a:lnTo>
                  <a:lnTo>
                    <a:pt x="1441" y="79"/>
                  </a:lnTo>
                  <a:lnTo>
                    <a:pt x="1457" y="81"/>
                  </a:lnTo>
                  <a:lnTo>
                    <a:pt x="1479" y="81"/>
                  </a:lnTo>
                  <a:lnTo>
                    <a:pt x="1504" y="81"/>
                  </a:lnTo>
                  <a:lnTo>
                    <a:pt x="1529" y="82"/>
                  </a:lnTo>
                  <a:lnTo>
                    <a:pt x="1539" y="84"/>
                  </a:lnTo>
                  <a:lnTo>
                    <a:pt x="1549" y="85"/>
                  </a:lnTo>
                  <a:lnTo>
                    <a:pt x="1556" y="86"/>
                  </a:lnTo>
                  <a:lnTo>
                    <a:pt x="1563" y="88"/>
                  </a:lnTo>
                  <a:lnTo>
                    <a:pt x="1569" y="91"/>
                  </a:lnTo>
                  <a:lnTo>
                    <a:pt x="1574" y="92"/>
                  </a:lnTo>
                  <a:lnTo>
                    <a:pt x="1580" y="93"/>
                  </a:lnTo>
                  <a:lnTo>
                    <a:pt x="1584" y="93"/>
                  </a:lnTo>
                  <a:lnTo>
                    <a:pt x="1589" y="92"/>
                  </a:lnTo>
                  <a:lnTo>
                    <a:pt x="1594" y="89"/>
                  </a:lnTo>
                  <a:lnTo>
                    <a:pt x="1598" y="87"/>
                  </a:lnTo>
                  <a:lnTo>
                    <a:pt x="1600" y="82"/>
                  </a:lnTo>
                  <a:lnTo>
                    <a:pt x="1606" y="72"/>
                  </a:lnTo>
                  <a:lnTo>
                    <a:pt x="1613" y="61"/>
                  </a:lnTo>
                  <a:lnTo>
                    <a:pt x="1619" y="55"/>
                  </a:lnTo>
                  <a:lnTo>
                    <a:pt x="1625" y="50"/>
                  </a:lnTo>
                  <a:lnTo>
                    <a:pt x="1631" y="47"/>
                  </a:lnTo>
                  <a:lnTo>
                    <a:pt x="1639" y="45"/>
                  </a:lnTo>
                  <a:lnTo>
                    <a:pt x="1647" y="47"/>
                  </a:lnTo>
                  <a:lnTo>
                    <a:pt x="1655" y="49"/>
                  </a:lnTo>
                  <a:lnTo>
                    <a:pt x="1661" y="53"/>
                  </a:lnTo>
                  <a:lnTo>
                    <a:pt x="1667" y="57"/>
                  </a:lnTo>
                  <a:lnTo>
                    <a:pt x="1675" y="68"/>
                  </a:lnTo>
                  <a:lnTo>
                    <a:pt x="1682" y="78"/>
                  </a:lnTo>
                  <a:lnTo>
                    <a:pt x="1686" y="82"/>
                  </a:lnTo>
                  <a:lnTo>
                    <a:pt x="1689" y="85"/>
                  </a:lnTo>
                  <a:lnTo>
                    <a:pt x="1694" y="87"/>
                  </a:lnTo>
                  <a:lnTo>
                    <a:pt x="1699" y="89"/>
                  </a:lnTo>
                  <a:lnTo>
                    <a:pt x="1703" y="89"/>
                  </a:lnTo>
                  <a:lnTo>
                    <a:pt x="1708" y="88"/>
                  </a:lnTo>
                  <a:lnTo>
                    <a:pt x="1712" y="87"/>
                  </a:lnTo>
                  <a:lnTo>
                    <a:pt x="1716" y="85"/>
                  </a:lnTo>
                  <a:lnTo>
                    <a:pt x="1724" y="78"/>
                  </a:lnTo>
                  <a:lnTo>
                    <a:pt x="1733" y="69"/>
                  </a:lnTo>
                  <a:lnTo>
                    <a:pt x="1738" y="66"/>
                  </a:lnTo>
                  <a:lnTo>
                    <a:pt x="1743" y="63"/>
                  </a:lnTo>
                  <a:lnTo>
                    <a:pt x="1747" y="62"/>
                  </a:lnTo>
                  <a:lnTo>
                    <a:pt x="1751" y="63"/>
                  </a:lnTo>
                  <a:lnTo>
                    <a:pt x="1751" y="69"/>
                  </a:lnTo>
                  <a:lnTo>
                    <a:pt x="1750" y="81"/>
                  </a:lnTo>
                  <a:lnTo>
                    <a:pt x="1747" y="93"/>
                  </a:lnTo>
                  <a:lnTo>
                    <a:pt x="1746" y="99"/>
                  </a:lnTo>
                  <a:lnTo>
                    <a:pt x="1744" y="107"/>
                  </a:lnTo>
                  <a:lnTo>
                    <a:pt x="1741" y="117"/>
                  </a:lnTo>
                  <a:lnTo>
                    <a:pt x="1738" y="122"/>
                  </a:lnTo>
                  <a:lnTo>
                    <a:pt x="1734" y="126"/>
                  </a:lnTo>
                  <a:lnTo>
                    <a:pt x="1731" y="130"/>
                  </a:lnTo>
                  <a:lnTo>
                    <a:pt x="1728" y="133"/>
                  </a:lnTo>
                  <a:lnTo>
                    <a:pt x="1719" y="141"/>
                  </a:lnTo>
                  <a:lnTo>
                    <a:pt x="1710" y="148"/>
                  </a:lnTo>
                  <a:lnTo>
                    <a:pt x="1708" y="152"/>
                  </a:lnTo>
                  <a:lnTo>
                    <a:pt x="1706" y="158"/>
                  </a:lnTo>
                  <a:lnTo>
                    <a:pt x="1705" y="166"/>
                  </a:lnTo>
                  <a:lnTo>
                    <a:pt x="1703" y="173"/>
                  </a:lnTo>
                  <a:lnTo>
                    <a:pt x="1703" y="189"/>
                  </a:lnTo>
                  <a:lnTo>
                    <a:pt x="1702" y="204"/>
                  </a:lnTo>
                  <a:lnTo>
                    <a:pt x="1702" y="206"/>
                  </a:lnTo>
                  <a:lnTo>
                    <a:pt x="1703" y="208"/>
                  </a:lnTo>
                  <a:lnTo>
                    <a:pt x="1705" y="211"/>
                  </a:lnTo>
                  <a:lnTo>
                    <a:pt x="1706" y="212"/>
                  </a:lnTo>
                  <a:lnTo>
                    <a:pt x="1710" y="214"/>
                  </a:lnTo>
                  <a:lnTo>
                    <a:pt x="1715" y="214"/>
                  </a:lnTo>
                  <a:lnTo>
                    <a:pt x="1721" y="213"/>
                  </a:lnTo>
                  <a:lnTo>
                    <a:pt x="1726" y="209"/>
                  </a:lnTo>
                  <a:lnTo>
                    <a:pt x="1730" y="205"/>
                  </a:lnTo>
                  <a:lnTo>
                    <a:pt x="1733" y="198"/>
                  </a:lnTo>
                  <a:lnTo>
                    <a:pt x="1734" y="188"/>
                  </a:lnTo>
                  <a:lnTo>
                    <a:pt x="1733" y="179"/>
                  </a:lnTo>
                  <a:lnTo>
                    <a:pt x="1732" y="169"/>
                  </a:lnTo>
                  <a:lnTo>
                    <a:pt x="1732" y="161"/>
                  </a:lnTo>
                  <a:lnTo>
                    <a:pt x="1733" y="156"/>
                  </a:lnTo>
                  <a:lnTo>
                    <a:pt x="1737" y="151"/>
                  </a:lnTo>
                  <a:lnTo>
                    <a:pt x="1739" y="150"/>
                  </a:lnTo>
                  <a:lnTo>
                    <a:pt x="1741" y="149"/>
                  </a:lnTo>
                  <a:lnTo>
                    <a:pt x="1744" y="149"/>
                  </a:lnTo>
                  <a:lnTo>
                    <a:pt x="1746" y="150"/>
                  </a:lnTo>
                  <a:lnTo>
                    <a:pt x="1758" y="156"/>
                  </a:lnTo>
                  <a:lnTo>
                    <a:pt x="1772" y="163"/>
                  </a:lnTo>
                  <a:lnTo>
                    <a:pt x="1778" y="166"/>
                  </a:lnTo>
                  <a:lnTo>
                    <a:pt x="1784" y="168"/>
                  </a:lnTo>
                  <a:lnTo>
                    <a:pt x="1789" y="168"/>
                  </a:lnTo>
                  <a:lnTo>
                    <a:pt x="1794" y="166"/>
                  </a:lnTo>
                  <a:lnTo>
                    <a:pt x="1802" y="158"/>
                  </a:lnTo>
                  <a:lnTo>
                    <a:pt x="1815" y="149"/>
                  </a:lnTo>
                  <a:lnTo>
                    <a:pt x="1832" y="138"/>
                  </a:lnTo>
                  <a:lnTo>
                    <a:pt x="1853" y="127"/>
                  </a:lnTo>
                  <a:lnTo>
                    <a:pt x="1873" y="119"/>
                  </a:lnTo>
                  <a:lnTo>
                    <a:pt x="1889" y="112"/>
                  </a:lnTo>
                  <a:lnTo>
                    <a:pt x="1903" y="105"/>
                  </a:lnTo>
                  <a:lnTo>
                    <a:pt x="1917" y="98"/>
                  </a:lnTo>
                  <a:lnTo>
                    <a:pt x="1932" y="89"/>
                  </a:lnTo>
                  <a:lnTo>
                    <a:pt x="1942" y="85"/>
                  </a:lnTo>
                  <a:lnTo>
                    <a:pt x="1951" y="82"/>
                  </a:lnTo>
                  <a:lnTo>
                    <a:pt x="1955" y="82"/>
                  </a:lnTo>
                  <a:lnTo>
                    <a:pt x="1958" y="84"/>
                  </a:lnTo>
                  <a:lnTo>
                    <a:pt x="1959" y="84"/>
                  </a:lnTo>
                  <a:lnTo>
                    <a:pt x="1959" y="86"/>
                  </a:lnTo>
                  <a:lnTo>
                    <a:pt x="1959" y="87"/>
                  </a:lnTo>
                  <a:lnTo>
                    <a:pt x="1958" y="97"/>
                  </a:lnTo>
                  <a:lnTo>
                    <a:pt x="1953" y="110"/>
                  </a:lnTo>
                  <a:lnTo>
                    <a:pt x="1951" y="117"/>
                  </a:lnTo>
                  <a:lnTo>
                    <a:pt x="1946" y="122"/>
                  </a:lnTo>
                  <a:lnTo>
                    <a:pt x="1941" y="125"/>
                  </a:lnTo>
                  <a:lnTo>
                    <a:pt x="1935" y="129"/>
                  </a:lnTo>
                  <a:lnTo>
                    <a:pt x="1922" y="132"/>
                  </a:lnTo>
                  <a:lnTo>
                    <a:pt x="1910" y="133"/>
                  </a:lnTo>
                  <a:lnTo>
                    <a:pt x="1905" y="136"/>
                  </a:lnTo>
                  <a:lnTo>
                    <a:pt x="1902" y="138"/>
                  </a:lnTo>
                  <a:lnTo>
                    <a:pt x="1898" y="141"/>
                  </a:lnTo>
                  <a:lnTo>
                    <a:pt x="1895" y="145"/>
                  </a:lnTo>
                  <a:lnTo>
                    <a:pt x="1891" y="150"/>
                  </a:lnTo>
                  <a:lnTo>
                    <a:pt x="1890" y="156"/>
                  </a:lnTo>
                  <a:lnTo>
                    <a:pt x="1888" y="162"/>
                  </a:lnTo>
                  <a:lnTo>
                    <a:pt x="1886" y="169"/>
                  </a:lnTo>
                  <a:lnTo>
                    <a:pt x="1885" y="175"/>
                  </a:lnTo>
                  <a:lnTo>
                    <a:pt x="1882" y="179"/>
                  </a:lnTo>
                  <a:lnTo>
                    <a:pt x="1879" y="182"/>
                  </a:lnTo>
                  <a:lnTo>
                    <a:pt x="1875" y="185"/>
                  </a:lnTo>
                  <a:lnTo>
                    <a:pt x="1865" y="187"/>
                  </a:lnTo>
                  <a:lnTo>
                    <a:pt x="1856" y="187"/>
                  </a:lnTo>
                  <a:lnTo>
                    <a:pt x="1851" y="188"/>
                  </a:lnTo>
                  <a:lnTo>
                    <a:pt x="1846" y="192"/>
                  </a:lnTo>
                  <a:lnTo>
                    <a:pt x="1842" y="196"/>
                  </a:lnTo>
                  <a:lnTo>
                    <a:pt x="1839" y="202"/>
                  </a:lnTo>
                  <a:lnTo>
                    <a:pt x="1832" y="215"/>
                  </a:lnTo>
                  <a:lnTo>
                    <a:pt x="1827" y="227"/>
                  </a:lnTo>
                  <a:lnTo>
                    <a:pt x="1825" y="232"/>
                  </a:lnTo>
                  <a:lnTo>
                    <a:pt x="1822" y="236"/>
                  </a:lnTo>
                  <a:lnTo>
                    <a:pt x="1820" y="239"/>
                  </a:lnTo>
                  <a:lnTo>
                    <a:pt x="1816" y="240"/>
                  </a:lnTo>
                  <a:lnTo>
                    <a:pt x="1808" y="243"/>
                  </a:lnTo>
                  <a:lnTo>
                    <a:pt x="1798" y="242"/>
                  </a:lnTo>
                  <a:lnTo>
                    <a:pt x="1794" y="242"/>
                  </a:lnTo>
                  <a:lnTo>
                    <a:pt x="1788" y="243"/>
                  </a:lnTo>
                  <a:lnTo>
                    <a:pt x="1783" y="244"/>
                  </a:lnTo>
                  <a:lnTo>
                    <a:pt x="1778" y="246"/>
                  </a:lnTo>
                  <a:lnTo>
                    <a:pt x="1769" y="252"/>
                  </a:lnTo>
                  <a:lnTo>
                    <a:pt x="1762" y="259"/>
                  </a:lnTo>
                  <a:lnTo>
                    <a:pt x="1746" y="271"/>
                  </a:lnTo>
                  <a:lnTo>
                    <a:pt x="1733" y="286"/>
                  </a:lnTo>
                  <a:lnTo>
                    <a:pt x="1727" y="294"/>
                  </a:lnTo>
                  <a:lnTo>
                    <a:pt x="1722" y="300"/>
                  </a:lnTo>
                  <a:lnTo>
                    <a:pt x="1718" y="307"/>
                  </a:lnTo>
                  <a:lnTo>
                    <a:pt x="1713" y="318"/>
                  </a:lnTo>
                  <a:lnTo>
                    <a:pt x="1709" y="328"/>
                  </a:lnTo>
                  <a:lnTo>
                    <a:pt x="1708" y="335"/>
                  </a:lnTo>
                  <a:lnTo>
                    <a:pt x="1709" y="341"/>
                  </a:lnTo>
                  <a:lnTo>
                    <a:pt x="1710" y="349"/>
                  </a:lnTo>
                  <a:lnTo>
                    <a:pt x="1710" y="353"/>
                  </a:lnTo>
                  <a:lnTo>
                    <a:pt x="1709" y="357"/>
                  </a:lnTo>
                  <a:lnTo>
                    <a:pt x="1706" y="362"/>
                  </a:lnTo>
                  <a:lnTo>
                    <a:pt x="1701" y="366"/>
                  </a:lnTo>
                  <a:lnTo>
                    <a:pt x="1690" y="376"/>
                  </a:lnTo>
                  <a:lnTo>
                    <a:pt x="1682" y="383"/>
                  </a:lnTo>
                  <a:lnTo>
                    <a:pt x="1675" y="388"/>
                  </a:lnTo>
                  <a:lnTo>
                    <a:pt x="1670" y="390"/>
                  </a:lnTo>
                  <a:lnTo>
                    <a:pt x="1665" y="391"/>
                  </a:lnTo>
                  <a:lnTo>
                    <a:pt x="1659" y="391"/>
                  </a:lnTo>
                  <a:lnTo>
                    <a:pt x="1655" y="393"/>
                  </a:lnTo>
                  <a:lnTo>
                    <a:pt x="1646" y="396"/>
                  </a:lnTo>
                  <a:lnTo>
                    <a:pt x="1638" y="402"/>
                  </a:lnTo>
                  <a:lnTo>
                    <a:pt x="1626" y="412"/>
                  </a:lnTo>
                  <a:lnTo>
                    <a:pt x="1621" y="417"/>
                  </a:lnTo>
                  <a:lnTo>
                    <a:pt x="1618" y="423"/>
                  </a:lnTo>
                  <a:lnTo>
                    <a:pt x="1615" y="428"/>
                  </a:lnTo>
                  <a:lnTo>
                    <a:pt x="1614" y="433"/>
                  </a:lnTo>
                  <a:lnTo>
                    <a:pt x="1612" y="442"/>
                  </a:lnTo>
                  <a:lnTo>
                    <a:pt x="1608" y="451"/>
                  </a:lnTo>
                  <a:lnTo>
                    <a:pt x="1600" y="463"/>
                  </a:lnTo>
                  <a:lnTo>
                    <a:pt x="1587" y="477"/>
                  </a:lnTo>
                  <a:lnTo>
                    <a:pt x="1573" y="491"/>
                  </a:lnTo>
                  <a:lnTo>
                    <a:pt x="1563" y="502"/>
                  </a:lnTo>
                  <a:lnTo>
                    <a:pt x="1560" y="505"/>
                  </a:lnTo>
                  <a:lnTo>
                    <a:pt x="1557" y="510"/>
                  </a:lnTo>
                  <a:lnTo>
                    <a:pt x="1556" y="516"/>
                  </a:lnTo>
                  <a:lnTo>
                    <a:pt x="1556" y="521"/>
                  </a:lnTo>
                  <a:lnTo>
                    <a:pt x="1556" y="532"/>
                  </a:lnTo>
                  <a:lnTo>
                    <a:pt x="1556" y="541"/>
                  </a:lnTo>
                  <a:lnTo>
                    <a:pt x="1555" y="547"/>
                  </a:lnTo>
                  <a:lnTo>
                    <a:pt x="1554" y="553"/>
                  </a:lnTo>
                  <a:lnTo>
                    <a:pt x="1551" y="559"/>
                  </a:lnTo>
                  <a:lnTo>
                    <a:pt x="1549" y="566"/>
                  </a:lnTo>
                  <a:lnTo>
                    <a:pt x="1548" y="568"/>
                  </a:lnTo>
                  <a:lnTo>
                    <a:pt x="1546" y="571"/>
                  </a:lnTo>
                  <a:lnTo>
                    <a:pt x="1546" y="576"/>
                  </a:lnTo>
                  <a:lnTo>
                    <a:pt x="1550" y="577"/>
                  </a:lnTo>
                  <a:lnTo>
                    <a:pt x="1557" y="579"/>
                  </a:lnTo>
                  <a:lnTo>
                    <a:pt x="1568" y="583"/>
                  </a:lnTo>
                  <a:lnTo>
                    <a:pt x="1580" y="586"/>
                  </a:lnTo>
                  <a:lnTo>
                    <a:pt x="1590" y="590"/>
                  </a:lnTo>
                  <a:lnTo>
                    <a:pt x="1600" y="592"/>
                  </a:lnTo>
                  <a:lnTo>
                    <a:pt x="1606" y="592"/>
                  </a:lnTo>
                  <a:lnTo>
                    <a:pt x="1611" y="592"/>
                  </a:lnTo>
                  <a:lnTo>
                    <a:pt x="1614" y="591"/>
                  </a:lnTo>
                  <a:lnTo>
                    <a:pt x="1619" y="589"/>
                  </a:lnTo>
                  <a:lnTo>
                    <a:pt x="1626" y="585"/>
                  </a:lnTo>
                  <a:lnTo>
                    <a:pt x="1633" y="582"/>
                  </a:lnTo>
                  <a:lnTo>
                    <a:pt x="1638" y="580"/>
                  </a:lnTo>
                  <a:lnTo>
                    <a:pt x="1643" y="580"/>
                  </a:lnTo>
                  <a:lnTo>
                    <a:pt x="1646" y="582"/>
                  </a:lnTo>
                  <a:lnTo>
                    <a:pt x="1651" y="583"/>
                  </a:lnTo>
                  <a:lnTo>
                    <a:pt x="1656" y="584"/>
                  </a:lnTo>
                  <a:lnTo>
                    <a:pt x="1659" y="587"/>
                  </a:lnTo>
                  <a:lnTo>
                    <a:pt x="1663" y="591"/>
                  </a:lnTo>
                  <a:lnTo>
                    <a:pt x="1668" y="597"/>
                  </a:lnTo>
                  <a:lnTo>
                    <a:pt x="1675" y="610"/>
                  </a:lnTo>
                  <a:lnTo>
                    <a:pt x="1683" y="624"/>
                  </a:lnTo>
                  <a:lnTo>
                    <a:pt x="1688" y="631"/>
                  </a:lnTo>
                  <a:lnTo>
                    <a:pt x="1693" y="637"/>
                  </a:lnTo>
                  <a:lnTo>
                    <a:pt x="1699" y="642"/>
                  </a:lnTo>
                  <a:lnTo>
                    <a:pt x="1705" y="645"/>
                  </a:lnTo>
                  <a:lnTo>
                    <a:pt x="1719" y="647"/>
                  </a:lnTo>
                  <a:lnTo>
                    <a:pt x="1734" y="652"/>
                  </a:lnTo>
                  <a:lnTo>
                    <a:pt x="1741" y="655"/>
                  </a:lnTo>
                  <a:lnTo>
                    <a:pt x="1747" y="659"/>
                  </a:lnTo>
                  <a:lnTo>
                    <a:pt x="1752" y="665"/>
                  </a:lnTo>
                  <a:lnTo>
                    <a:pt x="1756" y="671"/>
                  </a:lnTo>
                  <a:lnTo>
                    <a:pt x="1759" y="684"/>
                  </a:lnTo>
                  <a:lnTo>
                    <a:pt x="1763" y="696"/>
                  </a:lnTo>
                  <a:lnTo>
                    <a:pt x="1768" y="709"/>
                  </a:lnTo>
                  <a:lnTo>
                    <a:pt x="1772" y="723"/>
                  </a:lnTo>
                  <a:lnTo>
                    <a:pt x="1777" y="729"/>
                  </a:lnTo>
                  <a:lnTo>
                    <a:pt x="1781" y="735"/>
                  </a:lnTo>
                  <a:lnTo>
                    <a:pt x="1785" y="740"/>
                  </a:lnTo>
                  <a:lnTo>
                    <a:pt x="1791" y="743"/>
                  </a:lnTo>
                  <a:lnTo>
                    <a:pt x="1797" y="747"/>
                  </a:lnTo>
                  <a:lnTo>
                    <a:pt x="1803" y="749"/>
                  </a:lnTo>
                  <a:lnTo>
                    <a:pt x="1809" y="750"/>
                  </a:lnTo>
                  <a:lnTo>
                    <a:pt x="1815" y="750"/>
                  </a:lnTo>
                  <a:lnTo>
                    <a:pt x="1832" y="750"/>
                  </a:lnTo>
                  <a:lnTo>
                    <a:pt x="1853" y="749"/>
                  </a:lnTo>
                  <a:lnTo>
                    <a:pt x="1875" y="748"/>
                  </a:lnTo>
                  <a:lnTo>
                    <a:pt x="1891" y="749"/>
                  </a:lnTo>
                  <a:lnTo>
                    <a:pt x="1903" y="750"/>
                  </a:lnTo>
                  <a:lnTo>
                    <a:pt x="1913" y="750"/>
                  </a:lnTo>
                  <a:lnTo>
                    <a:pt x="1921" y="748"/>
                  </a:lnTo>
                  <a:lnTo>
                    <a:pt x="1930" y="743"/>
                  </a:lnTo>
                  <a:lnTo>
                    <a:pt x="1942" y="737"/>
                  </a:lnTo>
                  <a:lnTo>
                    <a:pt x="1958" y="732"/>
                  </a:lnTo>
                  <a:lnTo>
                    <a:pt x="1965" y="731"/>
                  </a:lnTo>
                  <a:lnTo>
                    <a:pt x="1973" y="731"/>
                  </a:lnTo>
                  <a:lnTo>
                    <a:pt x="1980" y="731"/>
                  </a:lnTo>
                  <a:lnTo>
                    <a:pt x="1986" y="732"/>
                  </a:lnTo>
                  <a:lnTo>
                    <a:pt x="1998" y="736"/>
                  </a:lnTo>
                  <a:lnTo>
                    <a:pt x="2011" y="742"/>
                  </a:lnTo>
                  <a:lnTo>
                    <a:pt x="2023" y="747"/>
                  </a:lnTo>
                  <a:lnTo>
                    <a:pt x="2033" y="750"/>
                  </a:lnTo>
                  <a:lnTo>
                    <a:pt x="2036" y="750"/>
                  </a:lnTo>
                  <a:lnTo>
                    <a:pt x="2039" y="751"/>
                  </a:lnTo>
                  <a:lnTo>
                    <a:pt x="2041" y="753"/>
                  </a:lnTo>
                  <a:lnTo>
                    <a:pt x="2041" y="755"/>
                  </a:lnTo>
                  <a:lnTo>
                    <a:pt x="2040" y="760"/>
                  </a:lnTo>
                  <a:lnTo>
                    <a:pt x="2036" y="769"/>
                  </a:lnTo>
                  <a:lnTo>
                    <a:pt x="2033" y="780"/>
                  </a:lnTo>
                  <a:lnTo>
                    <a:pt x="2031" y="788"/>
                  </a:lnTo>
                  <a:lnTo>
                    <a:pt x="2033" y="794"/>
                  </a:lnTo>
                  <a:lnTo>
                    <a:pt x="2035" y="801"/>
                  </a:lnTo>
                  <a:lnTo>
                    <a:pt x="2037" y="809"/>
                  </a:lnTo>
                  <a:lnTo>
                    <a:pt x="2042" y="816"/>
                  </a:lnTo>
                  <a:lnTo>
                    <a:pt x="2047" y="822"/>
                  </a:lnTo>
                  <a:lnTo>
                    <a:pt x="2052" y="828"/>
                  </a:lnTo>
                  <a:lnTo>
                    <a:pt x="2056" y="831"/>
                  </a:lnTo>
                  <a:lnTo>
                    <a:pt x="2061" y="834"/>
                  </a:lnTo>
                  <a:lnTo>
                    <a:pt x="2066" y="835"/>
                  </a:lnTo>
                  <a:lnTo>
                    <a:pt x="2072" y="837"/>
                  </a:lnTo>
                  <a:lnTo>
                    <a:pt x="2077" y="841"/>
                  </a:lnTo>
                  <a:lnTo>
                    <a:pt x="2081" y="844"/>
                  </a:lnTo>
                  <a:lnTo>
                    <a:pt x="2091" y="853"/>
                  </a:lnTo>
                  <a:lnTo>
                    <a:pt x="2099" y="864"/>
                  </a:lnTo>
                  <a:lnTo>
                    <a:pt x="2104" y="869"/>
                  </a:lnTo>
                  <a:lnTo>
                    <a:pt x="2110" y="872"/>
                  </a:lnTo>
                  <a:lnTo>
                    <a:pt x="2116" y="873"/>
                  </a:lnTo>
                  <a:lnTo>
                    <a:pt x="2123" y="873"/>
                  </a:lnTo>
                  <a:lnTo>
                    <a:pt x="2137" y="869"/>
                  </a:lnTo>
                  <a:lnTo>
                    <a:pt x="2150" y="864"/>
                  </a:lnTo>
                  <a:lnTo>
                    <a:pt x="2155" y="862"/>
                  </a:lnTo>
                  <a:lnTo>
                    <a:pt x="2159" y="860"/>
                  </a:lnTo>
                  <a:lnTo>
                    <a:pt x="2162" y="860"/>
                  </a:lnTo>
                  <a:lnTo>
                    <a:pt x="2165" y="860"/>
                  </a:lnTo>
                  <a:lnTo>
                    <a:pt x="2167" y="863"/>
                  </a:lnTo>
                  <a:lnTo>
                    <a:pt x="2168" y="867"/>
                  </a:lnTo>
                  <a:lnTo>
                    <a:pt x="2168" y="874"/>
                  </a:lnTo>
                  <a:lnTo>
                    <a:pt x="2167" y="885"/>
                  </a:lnTo>
                  <a:lnTo>
                    <a:pt x="2167" y="896"/>
                  </a:lnTo>
                  <a:lnTo>
                    <a:pt x="2167" y="907"/>
                  </a:lnTo>
                  <a:lnTo>
                    <a:pt x="2169" y="917"/>
                  </a:lnTo>
                  <a:lnTo>
                    <a:pt x="2172" y="926"/>
                  </a:lnTo>
                  <a:lnTo>
                    <a:pt x="2174" y="936"/>
                  </a:lnTo>
                  <a:lnTo>
                    <a:pt x="2179" y="944"/>
                  </a:lnTo>
                  <a:lnTo>
                    <a:pt x="2185" y="950"/>
                  </a:lnTo>
                  <a:lnTo>
                    <a:pt x="2191" y="956"/>
                  </a:lnTo>
                  <a:lnTo>
                    <a:pt x="2198" y="962"/>
                  </a:lnTo>
                  <a:lnTo>
                    <a:pt x="2203" y="968"/>
                  </a:lnTo>
                  <a:lnTo>
                    <a:pt x="2206" y="974"/>
                  </a:lnTo>
                  <a:lnTo>
                    <a:pt x="2209" y="981"/>
                  </a:lnTo>
                  <a:lnTo>
                    <a:pt x="2212" y="994"/>
                  </a:lnTo>
                  <a:lnTo>
                    <a:pt x="2213" y="1009"/>
                  </a:lnTo>
                  <a:lnTo>
                    <a:pt x="2215" y="1017"/>
                  </a:lnTo>
                  <a:lnTo>
                    <a:pt x="2213" y="1021"/>
                  </a:lnTo>
                  <a:lnTo>
                    <a:pt x="2211" y="1024"/>
                  </a:lnTo>
                  <a:lnTo>
                    <a:pt x="2209" y="1026"/>
                  </a:lnTo>
                  <a:lnTo>
                    <a:pt x="2200" y="1027"/>
                  </a:lnTo>
                  <a:lnTo>
                    <a:pt x="2190" y="1028"/>
                  </a:lnTo>
                  <a:lnTo>
                    <a:pt x="2182" y="1031"/>
                  </a:lnTo>
                  <a:lnTo>
                    <a:pt x="2175" y="1034"/>
                  </a:lnTo>
                  <a:lnTo>
                    <a:pt x="2167" y="1038"/>
                  </a:lnTo>
                  <a:lnTo>
                    <a:pt x="2159" y="1044"/>
                  </a:lnTo>
                  <a:lnTo>
                    <a:pt x="2152" y="1050"/>
                  </a:lnTo>
                  <a:lnTo>
                    <a:pt x="2144" y="1055"/>
                  </a:lnTo>
                  <a:lnTo>
                    <a:pt x="2140" y="1061"/>
                  </a:lnTo>
                  <a:lnTo>
                    <a:pt x="2136" y="1066"/>
                  </a:lnTo>
                  <a:lnTo>
                    <a:pt x="2132" y="1075"/>
                  </a:lnTo>
                  <a:lnTo>
                    <a:pt x="2128" y="1081"/>
                  </a:lnTo>
                  <a:lnTo>
                    <a:pt x="2125" y="1083"/>
                  </a:lnTo>
                  <a:lnTo>
                    <a:pt x="2122" y="1085"/>
                  </a:lnTo>
                  <a:lnTo>
                    <a:pt x="2117" y="1087"/>
                  </a:lnTo>
                  <a:lnTo>
                    <a:pt x="2111" y="1089"/>
                  </a:lnTo>
                  <a:lnTo>
                    <a:pt x="2099" y="1093"/>
                  </a:lnTo>
                  <a:lnTo>
                    <a:pt x="2089" y="1099"/>
                  </a:lnTo>
                  <a:lnTo>
                    <a:pt x="2077" y="1105"/>
                  </a:lnTo>
                  <a:lnTo>
                    <a:pt x="2064" y="1112"/>
                  </a:lnTo>
                  <a:lnTo>
                    <a:pt x="2056" y="1114"/>
                  </a:lnTo>
                  <a:lnTo>
                    <a:pt x="2049" y="1115"/>
                  </a:lnTo>
                  <a:lnTo>
                    <a:pt x="2043" y="1114"/>
                  </a:lnTo>
                  <a:lnTo>
                    <a:pt x="2037" y="1110"/>
                  </a:lnTo>
                  <a:lnTo>
                    <a:pt x="2033" y="1107"/>
                  </a:lnTo>
                  <a:lnTo>
                    <a:pt x="2027" y="1102"/>
                  </a:lnTo>
                  <a:lnTo>
                    <a:pt x="2023" y="1096"/>
                  </a:lnTo>
                  <a:lnTo>
                    <a:pt x="2018" y="1091"/>
                  </a:lnTo>
                  <a:lnTo>
                    <a:pt x="2016" y="1085"/>
                  </a:lnTo>
                  <a:lnTo>
                    <a:pt x="2014" y="1080"/>
                  </a:lnTo>
                  <a:lnTo>
                    <a:pt x="2012" y="1075"/>
                  </a:lnTo>
                  <a:lnTo>
                    <a:pt x="2011" y="1069"/>
                  </a:lnTo>
                  <a:lnTo>
                    <a:pt x="2009" y="1063"/>
                  </a:lnTo>
                  <a:lnTo>
                    <a:pt x="2008" y="1058"/>
                  </a:lnTo>
                  <a:lnTo>
                    <a:pt x="2004" y="1053"/>
                  </a:lnTo>
                  <a:lnTo>
                    <a:pt x="1999" y="1050"/>
                  </a:lnTo>
                  <a:lnTo>
                    <a:pt x="1991" y="1044"/>
                  </a:lnTo>
                  <a:lnTo>
                    <a:pt x="1985" y="1038"/>
                  </a:lnTo>
                  <a:lnTo>
                    <a:pt x="1980" y="1030"/>
                  </a:lnTo>
                  <a:lnTo>
                    <a:pt x="1977" y="1018"/>
                  </a:lnTo>
                  <a:lnTo>
                    <a:pt x="1974" y="1012"/>
                  </a:lnTo>
                  <a:lnTo>
                    <a:pt x="1972" y="1007"/>
                  </a:lnTo>
                  <a:lnTo>
                    <a:pt x="1968" y="1002"/>
                  </a:lnTo>
                  <a:lnTo>
                    <a:pt x="1964" y="1000"/>
                  </a:lnTo>
                  <a:lnTo>
                    <a:pt x="1955" y="998"/>
                  </a:lnTo>
                  <a:lnTo>
                    <a:pt x="1948" y="996"/>
                  </a:lnTo>
                  <a:lnTo>
                    <a:pt x="1941" y="996"/>
                  </a:lnTo>
                  <a:lnTo>
                    <a:pt x="1934" y="995"/>
                  </a:lnTo>
                  <a:lnTo>
                    <a:pt x="1927" y="994"/>
                  </a:lnTo>
                  <a:lnTo>
                    <a:pt x="1921" y="990"/>
                  </a:lnTo>
                  <a:lnTo>
                    <a:pt x="1916" y="984"/>
                  </a:lnTo>
                  <a:lnTo>
                    <a:pt x="1910" y="979"/>
                  </a:lnTo>
                  <a:lnTo>
                    <a:pt x="1905" y="976"/>
                  </a:lnTo>
                  <a:lnTo>
                    <a:pt x="1901" y="974"/>
                  </a:lnTo>
                  <a:lnTo>
                    <a:pt x="1895" y="973"/>
                  </a:lnTo>
                  <a:lnTo>
                    <a:pt x="1886" y="973"/>
                  </a:lnTo>
                  <a:lnTo>
                    <a:pt x="1877" y="974"/>
                  </a:lnTo>
                  <a:lnTo>
                    <a:pt x="1869" y="976"/>
                  </a:lnTo>
                  <a:lnTo>
                    <a:pt x="1860" y="980"/>
                  </a:lnTo>
                  <a:lnTo>
                    <a:pt x="1853" y="986"/>
                  </a:lnTo>
                  <a:lnTo>
                    <a:pt x="1847" y="992"/>
                  </a:lnTo>
                  <a:lnTo>
                    <a:pt x="1841" y="998"/>
                  </a:lnTo>
                  <a:lnTo>
                    <a:pt x="1837" y="1006"/>
                  </a:lnTo>
                  <a:lnTo>
                    <a:pt x="1834" y="1014"/>
                  </a:lnTo>
                  <a:lnTo>
                    <a:pt x="1832" y="1021"/>
                  </a:lnTo>
                  <a:lnTo>
                    <a:pt x="1831" y="1030"/>
                  </a:lnTo>
                  <a:lnTo>
                    <a:pt x="1831" y="1037"/>
                  </a:lnTo>
                  <a:lnTo>
                    <a:pt x="1832" y="1043"/>
                  </a:lnTo>
                  <a:lnTo>
                    <a:pt x="1834" y="1047"/>
                  </a:lnTo>
                  <a:lnTo>
                    <a:pt x="1837" y="1052"/>
                  </a:lnTo>
                  <a:lnTo>
                    <a:pt x="1840" y="1056"/>
                  </a:lnTo>
                  <a:lnTo>
                    <a:pt x="1844" y="1058"/>
                  </a:lnTo>
                  <a:lnTo>
                    <a:pt x="1846" y="1061"/>
                  </a:lnTo>
                  <a:lnTo>
                    <a:pt x="1850" y="1064"/>
                  </a:lnTo>
                  <a:lnTo>
                    <a:pt x="1851" y="1068"/>
                  </a:lnTo>
                  <a:lnTo>
                    <a:pt x="1851" y="1071"/>
                  </a:lnTo>
                  <a:lnTo>
                    <a:pt x="1851" y="1076"/>
                  </a:lnTo>
                  <a:lnTo>
                    <a:pt x="1850" y="1080"/>
                  </a:lnTo>
                  <a:lnTo>
                    <a:pt x="1848" y="1084"/>
                  </a:lnTo>
                  <a:lnTo>
                    <a:pt x="1847" y="1088"/>
                  </a:lnTo>
                  <a:lnTo>
                    <a:pt x="1842" y="1096"/>
                  </a:lnTo>
                  <a:lnTo>
                    <a:pt x="1840" y="1103"/>
                  </a:lnTo>
                  <a:lnTo>
                    <a:pt x="1839" y="1112"/>
                  </a:lnTo>
                  <a:lnTo>
                    <a:pt x="1840" y="1120"/>
                  </a:lnTo>
                  <a:lnTo>
                    <a:pt x="1841" y="1132"/>
                  </a:lnTo>
                  <a:lnTo>
                    <a:pt x="1839" y="1144"/>
                  </a:lnTo>
                  <a:lnTo>
                    <a:pt x="1839" y="1150"/>
                  </a:lnTo>
                  <a:lnTo>
                    <a:pt x="1840" y="1154"/>
                  </a:lnTo>
                  <a:lnTo>
                    <a:pt x="1844" y="1160"/>
                  </a:lnTo>
                  <a:lnTo>
                    <a:pt x="1847" y="1166"/>
                  </a:lnTo>
                  <a:lnTo>
                    <a:pt x="1853" y="1175"/>
                  </a:lnTo>
                  <a:lnTo>
                    <a:pt x="1858" y="1183"/>
                  </a:lnTo>
                  <a:lnTo>
                    <a:pt x="1860" y="1187"/>
                  </a:lnTo>
                  <a:lnTo>
                    <a:pt x="1860" y="1189"/>
                  </a:lnTo>
                  <a:lnTo>
                    <a:pt x="1860" y="1191"/>
                  </a:lnTo>
                  <a:lnTo>
                    <a:pt x="1860" y="1192"/>
                  </a:lnTo>
                  <a:lnTo>
                    <a:pt x="1856" y="1192"/>
                  </a:lnTo>
                  <a:lnTo>
                    <a:pt x="1850" y="1192"/>
                  </a:lnTo>
                  <a:lnTo>
                    <a:pt x="1839" y="1192"/>
                  </a:lnTo>
                  <a:lnTo>
                    <a:pt x="1828" y="1194"/>
                  </a:lnTo>
                  <a:lnTo>
                    <a:pt x="1817" y="1196"/>
                  </a:lnTo>
                  <a:lnTo>
                    <a:pt x="1807" y="1198"/>
                  </a:lnTo>
                  <a:lnTo>
                    <a:pt x="1802" y="1201"/>
                  </a:lnTo>
                  <a:lnTo>
                    <a:pt x="1797" y="1203"/>
                  </a:lnTo>
                  <a:lnTo>
                    <a:pt x="1793" y="1207"/>
                  </a:lnTo>
                  <a:lnTo>
                    <a:pt x="1788" y="1211"/>
                  </a:lnTo>
                  <a:lnTo>
                    <a:pt x="1772" y="1222"/>
                  </a:lnTo>
                  <a:lnTo>
                    <a:pt x="1763" y="1228"/>
                  </a:lnTo>
                  <a:lnTo>
                    <a:pt x="1760" y="1232"/>
                  </a:lnTo>
                  <a:lnTo>
                    <a:pt x="1759" y="1238"/>
                  </a:lnTo>
                  <a:lnTo>
                    <a:pt x="1759" y="1246"/>
                  </a:lnTo>
                  <a:lnTo>
                    <a:pt x="1759" y="1254"/>
                  </a:lnTo>
                  <a:lnTo>
                    <a:pt x="1762" y="1272"/>
                  </a:lnTo>
                  <a:lnTo>
                    <a:pt x="1765" y="1286"/>
                  </a:lnTo>
                  <a:lnTo>
                    <a:pt x="1769" y="1298"/>
                  </a:lnTo>
                  <a:lnTo>
                    <a:pt x="1770" y="1309"/>
                  </a:lnTo>
                  <a:lnTo>
                    <a:pt x="1769" y="1314"/>
                  </a:lnTo>
                  <a:lnTo>
                    <a:pt x="1769" y="1317"/>
                  </a:lnTo>
                  <a:lnTo>
                    <a:pt x="1768" y="1321"/>
                  </a:lnTo>
                  <a:lnTo>
                    <a:pt x="1765" y="1324"/>
                  </a:lnTo>
                  <a:lnTo>
                    <a:pt x="1762" y="1329"/>
                  </a:lnTo>
                  <a:lnTo>
                    <a:pt x="1759" y="1335"/>
                  </a:lnTo>
                  <a:lnTo>
                    <a:pt x="1758" y="1343"/>
                  </a:lnTo>
                  <a:lnTo>
                    <a:pt x="1758" y="1352"/>
                  </a:lnTo>
                  <a:lnTo>
                    <a:pt x="1758" y="1360"/>
                  </a:lnTo>
                  <a:lnTo>
                    <a:pt x="1758" y="1370"/>
                  </a:lnTo>
                  <a:lnTo>
                    <a:pt x="1757" y="1374"/>
                  </a:lnTo>
                  <a:lnTo>
                    <a:pt x="1754" y="1379"/>
                  </a:lnTo>
                  <a:lnTo>
                    <a:pt x="1751" y="1384"/>
                  </a:lnTo>
                  <a:lnTo>
                    <a:pt x="1746" y="1387"/>
                  </a:lnTo>
                  <a:lnTo>
                    <a:pt x="1734" y="1396"/>
                  </a:lnTo>
                  <a:lnTo>
                    <a:pt x="1721" y="1403"/>
                  </a:lnTo>
                  <a:lnTo>
                    <a:pt x="1707" y="1409"/>
                  </a:lnTo>
                  <a:lnTo>
                    <a:pt x="1691" y="1412"/>
                  </a:lnTo>
                  <a:lnTo>
                    <a:pt x="1683" y="1414"/>
                  </a:lnTo>
                  <a:lnTo>
                    <a:pt x="1676" y="1414"/>
                  </a:lnTo>
                  <a:lnTo>
                    <a:pt x="1669" y="1412"/>
                  </a:lnTo>
                  <a:lnTo>
                    <a:pt x="1662" y="1410"/>
                  </a:lnTo>
                  <a:lnTo>
                    <a:pt x="1649" y="1405"/>
                  </a:lnTo>
                  <a:lnTo>
                    <a:pt x="1638" y="1399"/>
                  </a:lnTo>
                  <a:lnTo>
                    <a:pt x="1633" y="1398"/>
                  </a:lnTo>
                  <a:lnTo>
                    <a:pt x="1630" y="1398"/>
                  </a:lnTo>
                  <a:lnTo>
                    <a:pt x="1626" y="1400"/>
                  </a:lnTo>
                  <a:lnTo>
                    <a:pt x="1625" y="1404"/>
                  </a:lnTo>
                  <a:lnTo>
                    <a:pt x="1624" y="1409"/>
                  </a:lnTo>
                  <a:lnTo>
                    <a:pt x="1624" y="1414"/>
                  </a:lnTo>
                  <a:lnTo>
                    <a:pt x="1624" y="1419"/>
                  </a:lnTo>
                  <a:lnTo>
                    <a:pt x="1625" y="1425"/>
                  </a:lnTo>
                  <a:lnTo>
                    <a:pt x="1626" y="1437"/>
                  </a:lnTo>
                  <a:lnTo>
                    <a:pt x="1626" y="1448"/>
                  </a:lnTo>
                  <a:lnTo>
                    <a:pt x="1625" y="1460"/>
                  </a:lnTo>
                  <a:lnTo>
                    <a:pt x="1623" y="1469"/>
                  </a:lnTo>
                  <a:lnTo>
                    <a:pt x="1621" y="1474"/>
                  </a:lnTo>
                  <a:lnTo>
                    <a:pt x="1621" y="1479"/>
                  </a:lnTo>
                  <a:lnTo>
                    <a:pt x="1623" y="1485"/>
                  </a:lnTo>
                  <a:lnTo>
                    <a:pt x="1624" y="1490"/>
                  </a:lnTo>
                  <a:lnTo>
                    <a:pt x="1626" y="1494"/>
                  </a:lnTo>
                  <a:lnTo>
                    <a:pt x="1631" y="1498"/>
                  </a:lnTo>
                  <a:lnTo>
                    <a:pt x="1636" y="1500"/>
                  </a:lnTo>
                  <a:lnTo>
                    <a:pt x="1642" y="1503"/>
                  </a:lnTo>
                  <a:lnTo>
                    <a:pt x="1649" y="1503"/>
                  </a:lnTo>
                  <a:lnTo>
                    <a:pt x="1653" y="1501"/>
                  </a:lnTo>
                  <a:lnTo>
                    <a:pt x="1658" y="1500"/>
                  </a:lnTo>
                  <a:lnTo>
                    <a:pt x="1663" y="1498"/>
                  </a:lnTo>
                  <a:lnTo>
                    <a:pt x="1670" y="1494"/>
                  </a:lnTo>
                  <a:lnTo>
                    <a:pt x="1678" y="1491"/>
                  </a:lnTo>
                  <a:lnTo>
                    <a:pt x="1683" y="1491"/>
                  </a:lnTo>
                  <a:lnTo>
                    <a:pt x="1688" y="1492"/>
                  </a:lnTo>
                  <a:lnTo>
                    <a:pt x="1693" y="1494"/>
                  </a:lnTo>
                  <a:lnTo>
                    <a:pt x="1697" y="1497"/>
                  </a:lnTo>
                  <a:lnTo>
                    <a:pt x="1707" y="1503"/>
                  </a:lnTo>
                  <a:lnTo>
                    <a:pt x="1714" y="1510"/>
                  </a:lnTo>
                  <a:lnTo>
                    <a:pt x="1718" y="1516"/>
                  </a:lnTo>
                  <a:lnTo>
                    <a:pt x="1721" y="1524"/>
                  </a:lnTo>
                  <a:lnTo>
                    <a:pt x="1722" y="1535"/>
                  </a:lnTo>
                  <a:lnTo>
                    <a:pt x="1721" y="1547"/>
                  </a:lnTo>
                  <a:lnTo>
                    <a:pt x="1719" y="1563"/>
                  </a:lnTo>
                  <a:lnTo>
                    <a:pt x="1715" y="1581"/>
                  </a:lnTo>
                  <a:lnTo>
                    <a:pt x="1712" y="1592"/>
                  </a:lnTo>
                  <a:lnTo>
                    <a:pt x="1712" y="1597"/>
                  </a:lnTo>
                  <a:lnTo>
                    <a:pt x="1715" y="1598"/>
                  </a:lnTo>
                  <a:lnTo>
                    <a:pt x="1721" y="1599"/>
                  </a:lnTo>
                  <a:lnTo>
                    <a:pt x="1724" y="1601"/>
                  </a:lnTo>
                  <a:lnTo>
                    <a:pt x="1726" y="1604"/>
                  </a:lnTo>
                  <a:lnTo>
                    <a:pt x="1727" y="1606"/>
                  </a:lnTo>
                  <a:lnTo>
                    <a:pt x="1727" y="1611"/>
                  </a:lnTo>
                  <a:lnTo>
                    <a:pt x="1727" y="1618"/>
                  </a:lnTo>
                  <a:lnTo>
                    <a:pt x="1730" y="1624"/>
                  </a:lnTo>
                  <a:lnTo>
                    <a:pt x="1731" y="1626"/>
                  </a:lnTo>
                  <a:lnTo>
                    <a:pt x="1733" y="1629"/>
                  </a:lnTo>
                  <a:lnTo>
                    <a:pt x="1737" y="1629"/>
                  </a:lnTo>
                  <a:lnTo>
                    <a:pt x="1740" y="1630"/>
                  </a:lnTo>
                  <a:lnTo>
                    <a:pt x="1749" y="1630"/>
                  </a:lnTo>
                  <a:lnTo>
                    <a:pt x="1753" y="1631"/>
                  </a:lnTo>
                  <a:lnTo>
                    <a:pt x="1756" y="1632"/>
                  </a:lnTo>
                  <a:lnTo>
                    <a:pt x="1758" y="1636"/>
                  </a:lnTo>
                  <a:lnTo>
                    <a:pt x="1760" y="1639"/>
                  </a:lnTo>
                  <a:lnTo>
                    <a:pt x="1764" y="1643"/>
                  </a:lnTo>
                  <a:lnTo>
                    <a:pt x="1766" y="1644"/>
                  </a:lnTo>
                  <a:lnTo>
                    <a:pt x="1770" y="1645"/>
                  </a:lnTo>
                  <a:lnTo>
                    <a:pt x="1773" y="1645"/>
                  </a:lnTo>
                  <a:lnTo>
                    <a:pt x="1778" y="1644"/>
                  </a:lnTo>
                  <a:lnTo>
                    <a:pt x="1788" y="1642"/>
                  </a:lnTo>
                  <a:lnTo>
                    <a:pt x="1798" y="1641"/>
                  </a:lnTo>
                  <a:lnTo>
                    <a:pt x="1803" y="1642"/>
                  </a:lnTo>
                  <a:lnTo>
                    <a:pt x="1809" y="1643"/>
                  </a:lnTo>
                  <a:lnTo>
                    <a:pt x="1814" y="1645"/>
                  </a:lnTo>
                  <a:lnTo>
                    <a:pt x="1820" y="1649"/>
                  </a:lnTo>
                  <a:lnTo>
                    <a:pt x="1829" y="1661"/>
                  </a:lnTo>
                  <a:lnTo>
                    <a:pt x="1839" y="1673"/>
                  </a:lnTo>
                  <a:lnTo>
                    <a:pt x="1848" y="1683"/>
                  </a:lnTo>
                  <a:lnTo>
                    <a:pt x="1854" y="1692"/>
                  </a:lnTo>
                  <a:lnTo>
                    <a:pt x="1859" y="1695"/>
                  </a:lnTo>
                  <a:lnTo>
                    <a:pt x="1864" y="1696"/>
                  </a:lnTo>
                  <a:lnTo>
                    <a:pt x="1871" y="1699"/>
                  </a:lnTo>
                  <a:lnTo>
                    <a:pt x="1877" y="1700"/>
                  </a:lnTo>
                  <a:lnTo>
                    <a:pt x="1884" y="1699"/>
                  </a:lnTo>
                  <a:lnTo>
                    <a:pt x="1891" y="1698"/>
                  </a:lnTo>
                  <a:lnTo>
                    <a:pt x="1896" y="1695"/>
                  </a:lnTo>
                  <a:lnTo>
                    <a:pt x="1901" y="1692"/>
                  </a:lnTo>
                  <a:lnTo>
                    <a:pt x="1905" y="1683"/>
                  </a:lnTo>
                  <a:lnTo>
                    <a:pt x="1909" y="1675"/>
                  </a:lnTo>
                  <a:lnTo>
                    <a:pt x="1910" y="1671"/>
                  </a:lnTo>
                  <a:lnTo>
                    <a:pt x="1913" y="1669"/>
                  </a:lnTo>
                  <a:lnTo>
                    <a:pt x="1916" y="1667"/>
                  </a:lnTo>
                  <a:lnTo>
                    <a:pt x="1920" y="1664"/>
                  </a:lnTo>
                  <a:lnTo>
                    <a:pt x="1924" y="1663"/>
                  </a:lnTo>
                  <a:lnTo>
                    <a:pt x="1928" y="1662"/>
                  </a:lnTo>
                  <a:lnTo>
                    <a:pt x="1932" y="1663"/>
                  </a:lnTo>
                  <a:lnTo>
                    <a:pt x="1934" y="1664"/>
                  </a:lnTo>
                  <a:lnTo>
                    <a:pt x="1940" y="1667"/>
                  </a:lnTo>
                  <a:lnTo>
                    <a:pt x="1947" y="1668"/>
                  </a:lnTo>
                  <a:lnTo>
                    <a:pt x="1951" y="1667"/>
                  </a:lnTo>
                  <a:lnTo>
                    <a:pt x="1954" y="1666"/>
                  </a:lnTo>
                  <a:lnTo>
                    <a:pt x="1957" y="1664"/>
                  </a:lnTo>
                  <a:lnTo>
                    <a:pt x="1958" y="1662"/>
                  </a:lnTo>
                  <a:lnTo>
                    <a:pt x="1961" y="1656"/>
                  </a:lnTo>
                  <a:lnTo>
                    <a:pt x="1966" y="1649"/>
                  </a:lnTo>
                  <a:lnTo>
                    <a:pt x="1970" y="1641"/>
                  </a:lnTo>
                  <a:lnTo>
                    <a:pt x="1976" y="1632"/>
                  </a:lnTo>
                  <a:lnTo>
                    <a:pt x="1982" y="1624"/>
                  </a:lnTo>
                  <a:lnTo>
                    <a:pt x="1989" y="1617"/>
                  </a:lnTo>
                  <a:lnTo>
                    <a:pt x="1993" y="1612"/>
                  </a:lnTo>
                  <a:lnTo>
                    <a:pt x="1999" y="1611"/>
                  </a:lnTo>
                  <a:lnTo>
                    <a:pt x="2001" y="1611"/>
                  </a:lnTo>
                  <a:lnTo>
                    <a:pt x="2001" y="1612"/>
                  </a:lnTo>
                  <a:lnTo>
                    <a:pt x="1999" y="1613"/>
                  </a:lnTo>
                  <a:lnTo>
                    <a:pt x="1999" y="1617"/>
                  </a:lnTo>
                  <a:lnTo>
                    <a:pt x="1996" y="1623"/>
                  </a:lnTo>
                  <a:lnTo>
                    <a:pt x="1993" y="1630"/>
                  </a:lnTo>
                  <a:lnTo>
                    <a:pt x="1987" y="1648"/>
                  </a:lnTo>
                  <a:lnTo>
                    <a:pt x="1983" y="1662"/>
                  </a:lnTo>
                  <a:lnTo>
                    <a:pt x="1982" y="1667"/>
                  </a:lnTo>
                  <a:lnTo>
                    <a:pt x="1982" y="1670"/>
                  </a:lnTo>
                  <a:lnTo>
                    <a:pt x="1983" y="1675"/>
                  </a:lnTo>
                  <a:lnTo>
                    <a:pt x="1984" y="1680"/>
                  </a:lnTo>
                  <a:lnTo>
                    <a:pt x="1986" y="1690"/>
                  </a:lnTo>
                  <a:lnTo>
                    <a:pt x="1989" y="1702"/>
                  </a:lnTo>
                  <a:lnTo>
                    <a:pt x="1991" y="1714"/>
                  </a:lnTo>
                  <a:lnTo>
                    <a:pt x="1993" y="1727"/>
                  </a:lnTo>
                  <a:lnTo>
                    <a:pt x="1996" y="1745"/>
                  </a:lnTo>
                  <a:lnTo>
                    <a:pt x="1997" y="1761"/>
                  </a:lnTo>
                  <a:lnTo>
                    <a:pt x="1999" y="1774"/>
                  </a:lnTo>
                  <a:lnTo>
                    <a:pt x="2002" y="1788"/>
                  </a:lnTo>
                  <a:lnTo>
                    <a:pt x="2004" y="1806"/>
                  </a:lnTo>
                  <a:lnTo>
                    <a:pt x="2006" y="1830"/>
                  </a:lnTo>
                  <a:lnTo>
                    <a:pt x="2010" y="1853"/>
                  </a:lnTo>
                  <a:lnTo>
                    <a:pt x="2012" y="1871"/>
                  </a:lnTo>
                  <a:lnTo>
                    <a:pt x="2014" y="1883"/>
                  </a:lnTo>
                  <a:lnTo>
                    <a:pt x="2012" y="1894"/>
                  </a:lnTo>
                  <a:lnTo>
                    <a:pt x="2009" y="1903"/>
                  </a:lnTo>
                  <a:lnTo>
                    <a:pt x="2005" y="1912"/>
                  </a:lnTo>
                  <a:lnTo>
                    <a:pt x="2004" y="1915"/>
                  </a:lnTo>
                  <a:lnTo>
                    <a:pt x="2004" y="1920"/>
                  </a:lnTo>
                  <a:lnTo>
                    <a:pt x="2004" y="1925"/>
                  </a:lnTo>
                  <a:lnTo>
                    <a:pt x="2005" y="1931"/>
                  </a:lnTo>
                  <a:lnTo>
                    <a:pt x="2006" y="1942"/>
                  </a:lnTo>
                  <a:lnTo>
                    <a:pt x="2008" y="1952"/>
                  </a:lnTo>
                  <a:lnTo>
                    <a:pt x="2006" y="1956"/>
                  </a:lnTo>
                  <a:lnTo>
                    <a:pt x="2003" y="1959"/>
                  </a:lnTo>
                  <a:lnTo>
                    <a:pt x="1999" y="1961"/>
                  </a:lnTo>
                  <a:lnTo>
                    <a:pt x="1993" y="1963"/>
                  </a:lnTo>
                  <a:lnTo>
                    <a:pt x="1979" y="1966"/>
                  </a:lnTo>
                  <a:lnTo>
                    <a:pt x="1963" y="1970"/>
                  </a:lnTo>
                  <a:lnTo>
                    <a:pt x="1945" y="1976"/>
                  </a:lnTo>
                  <a:lnTo>
                    <a:pt x="1928" y="1982"/>
                  </a:lnTo>
                  <a:lnTo>
                    <a:pt x="1913" y="1989"/>
                  </a:lnTo>
                  <a:lnTo>
                    <a:pt x="1897" y="1995"/>
                  </a:lnTo>
                  <a:lnTo>
                    <a:pt x="1890" y="1998"/>
                  </a:lnTo>
                  <a:lnTo>
                    <a:pt x="1883" y="2002"/>
                  </a:lnTo>
                  <a:lnTo>
                    <a:pt x="1877" y="2008"/>
                  </a:lnTo>
                  <a:lnTo>
                    <a:pt x="1870" y="2014"/>
                  </a:lnTo>
                  <a:lnTo>
                    <a:pt x="1864" y="2020"/>
                  </a:lnTo>
                  <a:lnTo>
                    <a:pt x="1858" y="2027"/>
                  </a:lnTo>
                  <a:lnTo>
                    <a:pt x="1853" y="2033"/>
                  </a:lnTo>
                  <a:lnTo>
                    <a:pt x="1850" y="2040"/>
                  </a:lnTo>
                  <a:lnTo>
                    <a:pt x="1842" y="2055"/>
                  </a:lnTo>
                  <a:lnTo>
                    <a:pt x="1838" y="2076"/>
                  </a:lnTo>
                  <a:lnTo>
                    <a:pt x="1833" y="2095"/>
                  </a:lnTo>
                  <a:lnTo>
                    <a:pt x="1832" y="2110"/>
                  </a:lnTo>
                  <a:lnTo>
                    <a:pt x="1829" y="2128"/>
                  </a:lnTo>
                  <a:lnTo>
                    <a:pt x="1827" y="2145"/>
                  </a:lnTo>
                  <a:lnTo>
                    <a:pt x="1825" y="2145"/>
                  </a:lnTo>
                  <a:lnTo>
                    <a:pt x="1820" y="2145"/>
                  </a:lnTo>
                  <a:lnTo>
                    <a:pt x="1814" y="2147"/>
                  </a:lnTo>
                  <a:lnTo>
                    <a:pt x="1807" y="2149"/>
                  </a:lnTo>
                  <a:lnTo>
                    <a:pt x="1797" y="2152"/>
                  </a:lnTo>
                  <a:lnTo>
                    <a:pt x="1789" y="2153"/>
                  </a:lnTo>
                  <a:lnTo>
                    <a:pt x="1785" y="2153"/>
                  </a:lnTo>
                  <a:lnTo>
                    <a:pt x="1783" y="2152"/>
                  </a:lnTo>
                  <a:lnTo>
                    <a:pt x="1782" y="2150"/>
                  </a:lnTo>
                  <a:lnTo>
                    <a:pt x="1781" y="2148"/>
                  </a:lnTo>
                  <a:lnTo>
                    <a:pt x="1781" y="2143"/>
                  </a:lnTo>
                  <a:lnTo>
                    <a:pt x="1779" y="2141"/>
                  </a:lnTo>
                  <a:lnTo>
                    <a:pt x="1777" y="2140"/>
                  </a:lnTo>
                  <a:lnTo>
                    <a:pt x="1773" y="2140"/>
                  </a:lnTo>
                  <a:lnTo>
                    <a:pt x="1769" y="2140"/>
                  </a:lnTo>
                  <a:lnTo>
                    <a:pt x="1765" y="2139"/>
                  </a:lnTo>
                  <a:lnTo>
                    <a:pt x="1762" y="2135"/>
                  </a:lnTo>
                  <a:lnTo>
                    <a:pt x="1759" y="2128"/>
                  </a:lnTo>
                  <a:lnTo>
                    <a:pt x="1759" y="2123"/>
                  </a:lnTo>
                  <a:lnTo>
                    <a:pt x="1759" y="2118"/>
                  </a:lnTo>
                  <a:lnTo>
                    <a:pt x="1760" y="2112"/>
                  </a:lnTo>
                  <a:lnTo>
                    <a:pt x="1762" y="2108"/>
                  </a:lnTo>
                  <a:lnTo>
                    <a:pt x="1764" y="2097"/>
                  </a:lnTo>
                  <a:lnTo>
                    <a:pt x="1765" y="2086"/>
                  </a:lnTo>
                  <a:lnTo>
                    <a:pt x="1764" y="2082"/>
                  </a:lnTo>
                  <a:lnTo>
                    <a:pt x="1763" y="2077"/>
                  </a:lnTo>
                  <a:lnTo>
                    <a:pt x="1759" y="2073"/>
                  </a:lnTo>
                  <a:lnTo>
                    <a:pt x="1754" y="2070"/>
                  </a:lnTo>
                  <a:lnTo>
                    <a:pt x="1750" y="2067"/>
                  </a:lnTo>
                  <a:lnTo>
                    <a:pt x="1745" y="2065"/>
                  </a:lnTo>
                  <a:lnTo>
                    <a:pt x="1739" y="2065"/>
                  </a:lnTo>
                  <a:lnTo>
                    <a:pt x="1734" y="2065"/>
                  </a:lnTo>
                  <a:lnTo>
                    <a:pt x="1730" y="2068"/>
                  </a:lnTo>
                  <a:lnTo>
                    <a:pt x="1726" y="2073"/>
                  </a:lnTo>
                  <a:lnTo>
                    <a:pt x="1724" y="2079"/>
                  </a:lnTo>
                  <a:lnTo>
                    <a:pt x="1722" y="2086"/>
                  </a:lnTo>
                  <a:lnTo>
                    <a:pt x="1719" y="2102"/>
                  </a:lnTo>
                  <a:lnTo>
                    <a:pt x="1716" y="2116"/>
                  </a:lnTo>
                  <a:lnTo>
                    <a:pt x="1714" y="2121"/>
                  </a:lnTo>
                  <a:lnTo>
                    <a:pt x="1710" y="2124"/>
                  </a:lnTo>
                  <a:lnTo>
                    <a:pt x="1707" y="2127"/>
                  </a:lnTo>
                  <a:lnTo>
                    <a:pt x="1702" y="2128"/>
                  </a:lnTo>
                  <a:lnTo>
                    <a:pt x="1691" y="2130"/>
                  </a:lnTo>
                  <a:lnTo>
                    <a:pt x="1681" y="2131"/>
                  </a:lnTo>
                  <a:lnTo>
                    <a:pt x="1667" y="2134"/>
                  </a:lnTo>
                  <a:lnTo>
                    <a:pt x="1652" y="2137"/>
                  </a:lnTo>
                  <a:lnTo>
                    <a:pt x="1645" y="2139"/>
                  </a:lnTo>
                  <a:lnTo>
                    <a:pt x="1638" y="2139"/>
                  </a:lnTo>
                  <a:lnTo>
                    <a:pt x="1632" y="2139"/>
                  </a:lnTo>
                  <a:lnTo>
                    <a:pt x="1625" y="2136"/>
                  </a:lnTo>
                  <a:lnTo>
                    <a:pt x="1619" y="2134"/>
                  </a:lnTo>
                  <a:lnTo>
                    <a:pt x="1611" y="2129"/>
                  </a:lnTo>
                  <a:lnTo>
                    <a:pt x="1602" y="2124"/>
                  </a:lnTo>
                  <a:lnTo>
                    <a:pt x="1594" y="2117"/>
                  </a:lnTo>
                  <a:lnTo>
                    <a:pt x="1579" y="2105"/>
                  </a:lnTo>
                  <a:lnTo>
                    <a:pt x="1568" y="2095"/>
                  </a:lnTo>
                  <a:lnTo>
                    <a:pt x="1564" y="2090"/>
                  </a:lnTo>
                  <a:lnTo>
                    <a:pt x="1561" y="2087"/>
                  </a:lnTo>
                  <a:lnTo>
                    <a:pt x="1558" y="2085"/>
                  </a:lnTo>
                  <a:lnTo>
                    <a:pt x="1556" y="2085"/>
                  </a:lnTo>
                  <a:lnTo>
                    <a:pt x="1550" y="2086"/>
                  </a:lnTo>
                  <a:lnTo>
                    <a:pt x="1543" y="2091"/>
                  </a:lnTo>
                  <a:lnTo>
                    <a:pt x="1538" y="2093"/>
                  </a:lnTo>
                  <a:lnTo>
                    <a:pt x="1535" y="2093"/>
                  </a:lnTo>
                  <a:lnTo>
                    <a:pt x="1532" y="2092"/>
                  </a:lnTo>
                  <a:lnTo>
                    <a:pt x="1529" y="2090"/>
                  </a:lnTo>
                  <a:lnTo>
                    <a:pt x="1527" y="2086"/>
                  </a:lnTo>
                  <a:lnTo>
                    <a:pt x="1526" y="2082"/>
                  </a:lnTo>
                  <a:lnTo>
                    <a:pt x="1526" y="2077"/>
                  </a:lnTo>
                  <a:lnTo>
                    <a:pt x="1526" y="2073"/>
                  </a:lnTo>
                  <a:lnTo>
                    <a:pt x="1532" y="2058"/>
                  </a:lnTo>
                  <a:lnTo>
                    <a:pt x="1539" y="2042"/>
                  </a:lnTo>
                  <a:lnTo>
                    <a:pt x="1539" y="2032"/>
                  </a:lnTo>
                  <a:lnTo>
                    <a:pt x="1539" y="2020"/>
                  </a:lnTo>
                  <a:lnTo>
                    <a:pt x="1538" y="2015"/>
                  </a:lnTo>
                  <a:lnTo>
                    <a:pt x="1536" y="2010"/>
                  </a:lnTo>
                  <a:lnTo>
                    <a:pt x="1532" y="2008"/>
                  </a:lnTo>
                  <a:lnTo>
                    <a:pt x="1529" y="2007"/>
                  </a:lnTo>
                  <a:lnTo>
                    <a:pt x="1513" y="2015"/>
                  </a:lnTo>
                  <a:lnTo>
                    <a:pt x="1497" y="2022"/>
                  </a:lnTo>
                  <a:lnTo>
                    <a:pt x="1483" y="2023"/>
                  </a:lnTo>
                  <a:lnTo>
                    <a:pt x="1468" y="2022"/>
                  </a:lnTo>
                  <a:lnTo>
                    <a:pt x="1454" y="2021"/>
                  </a:lnTo>
                  <a:lnTo>
                    <a:pt x="1444" y="2019"/>
                  </a:lnTo>
                  <a:lnTo>
                    <a:pt x="1436" y="2013"/>
                  </a:lnTo>
                  <a:lnTo>
                    <a:pt x="1424" y="2002"/>
                  </a:lnTo>
                  <a:lnTo>
                    <a:pt x="1413" y="1991"/>
                  </a:lnTo>
                  <a:lnTo>
                    <a:pt x="1405" y="1982"/>
                  </a:lnTo>
                  <a:lnTo>
                    <a:pt x="1401" y="1978"/>
                  </a:lnTo>
                  <a:lnTo>
                    <a:pt x="1398" y="1975"/>
                  </a:lnTo>
                  <a:lnTo>
                    <a:pt x="1394" y="1972"/>
                  </a:lnTo>
                  <a:lnTo>
                    <a:pt x="1391" y="1971"/>
                  </a:lnTo>
                  <a:lnTo>
                    <a:pt x="1387" y="1971"/>
                  </a:lnTo>
                  <a:lnTo>
                    <a:pt x="1384" y="1972"/>
                  </a:lnTo>
                  <a:lnTo>
                    <a:pt x="1380" y="1976"/>
                  </a:lnTo>
                  <a:lnTo>
                    <a:pt x="1375" y="1980"/>
                  </a:lnTo>
                  <a:lnTo>
                    <a:pt x="1367" y="1995"/>
                  </a:lnTo>
                  <a:lnTo>
                    <a:pt x="1359" y="2008"/>
                  </a:lnTo>
                  <a:lnTo>
                    <a:pt x="1354" y="2014"/>
                  </a:lnTo>
                  <a:lnTo>
                    <a:pt x="1349" y="2020"/>
                  </a:lnTo>
                  <a:lnTo>
                    <a:pt x="1343" y="2024"/>
                  </a:lnTo>
                  <a:lnTo>
                    <a:pt x="1338" y="2028"/>
                  </a:lnTo>
                  <a:lnTo>
                    <a:pt x="1328" y="2034"/>
                  </a:lnTo>
                  <a:lnTo>
                    <a:pt x="1318" y="2036"/>
                  </a:lnTo>
                  <a:lnTo>
                    <a:pt x="1315" y="2036"/>
                  </a:lnTo>
                  <a:lnTo>
                    <a:pt x="1312" y="2035"/>
                  </a:lnTo>
                  <a:lnTo>
                    <a:pt x="1310" y="2034"/>
                  </a:lnTo>
                  <a:lnTo>
                    <a:pt x="1309" y="2032"/>
                  </a:lnTo>
                  <a:lnTo>
                    <a:pt x="1308" y="2023"/>
                  </a:lnTo>
                  <a:lnTo>
                    <a:pt x="1308" y="2014"/>
                  </a:lnTo>
                  <a:lnTo>
                    <a:pt x="1309" y="2003"/>
                  </a:lnTo>
                  <a:lnTo>
                    <a:pt x="1310" y="1990"/>
                  </a:lnTo>
                  <a:lnTo>
                    <a:pt x="1309" y="1985"/>
                  </a:lnTo>
                  <a:lnTo>
                    <a:pt x="1308" y="1982"/>
                  </a:lnTo>
                  <a:lnTo>
                    <a:pt x="1305" y="1978"/>
                  </a:lnTo>
                  <a:lnTo>
                    <a:pt x="1303" y="1977"/>
                  </a:lnTo>
                  <a:lnTo>
                    <a:pt x="1299" y="1977"/>
                  </a:lnTo>
                  <a:lnTo>
                    <a:pt x="1297" y="1978"/>
                  </a:lnTo>
                  <a:lnTo>
                    <a:pt x="1293" y="1979"/>
                  </a:lnTo>
                  <a:lnTo>
                    <a:pt x="1291" y="1982"/>
                  </a:lnTo>
                  <a:lnTo>
                    <a:pt x="1287" y="1986"/>
                  </a:lnTo>
                  <a:lnTo>
                    <a:pt x="1283" y="1990"/>
                  </a:lnTo>
                  <a:lnTo>
                    <a:pt x="1280" y="1991"/>
                  </a:lnTo>
                  <a:lnTo>
                    <a:pt x="1278" y="1991"/>
                  </a:lnTo>
                  <a:lnTo>
                    <a:pt x="1275" y="1990"/>
                  </a:lnTo>
                  <a:lnTo>
                    <a:pt x="1273" y="1989"/>
                  </a:lnTo>
                  <a:lnTo>
                    <a:pt x="1269" y="1983"/>
                  </a:lnTo>
                  <a:lnTo>
                    <a:pt x="1267" y="1976"/>
                  </a:lnTo>
                  <a:lnTo>
                    <a:pt x="1265" y="1966"/>
                  </a:lnTo>
                  <a:lnTo>
                    <a:pt x="1262" y="1957"/>
                  </a:lnTo>
                  <a:lnTo>
                    <a:pt x="1259" y="1946"/>
                  </a:lnTo>
                  <a:lnTo>
                    <a:pt x="1255" y="1939"/>
                  </a:lnTo>
                  <a:lnTo>
                    <a:pt x="1252" y="1934"/>
                  </a:lnTo>
                  <a:lnTo>
                    <a:pt x="1248" y="1932"/>
                  </a:lnTo>
                  <a:lnTo>
                    <a:pt x="1243" y="1929"/>
                  </a:lnTo>
                  <a:lnTo>
                    <a:pt x="1240" y="1928"/>
                  </a:lnTo>
                  <a:lnTo>
                    <a:pt x="1237" y="1926"/>
                  </a:lnTo>
                  <a:lnTo>
                    <a:pt x="1236" y="1921"/>
                  </a:lnTo>
                  <a:lnTo>
                    <a:pt x="1236" y="1915"/>
                  </a:lnTo>
                  <a:lnTo>
                    <a:pt x="1236" y="1909"/>
                  </a:lnTo>
                  <a:lnTo>
                    <a:pt x="1235" y="1903"/>
                  </a:lnTo>
                  <a:lnTo>
                    <a:pt x="1231" y="1896"/>
                  </a:lnTo>
                  <a:lnTo>
                    <a:pt x="1229" y="1893"/>
                  </a:lnTo>
                  <a:lnTo>
                    <a:pt x="1228" y="1889"/>
                  </a:lnTo>
                  <a:lnTo>
                    <a:pt x="1227" y="1885"/>
                  </a:lnTo>
                  <a:lnTo>
                    <a:pt x="1228" y="1881"/>
                  </a:lnTo>
                  <a:lnTo>
                    <a:pt x="1229" y="1871"/>
                  </a:lnTo>
                  <a:lnTo>
                    <a:pt x="1234" y="1860"/>
                  </a:lnTo>
                  <a:lnTo>
                    <a:pt x="1236" y="1856"/>
                  </a:lnTo>
                  <a:lnTo>
                    <a:pt x="1237" y="1851"/>
                  </a:lnTo>
                  <a:lnTo>
                    <a:pt x="1237" y="1846"/>
                  </a:lnTo>
                  <a:lnTo>
                    <a:pt x="1237" y="1843"/>
                  </a:lnTo>
                  <a:lnTo>
                    <a:pt x="1235" y="1838"/>
                  </a:lnTo>
                  <a:lnTo>
                    <a:pt x="1230" y="1832"/>
                  </a:lnTo>
                  <a:lnTo>
                    <a:pt x="1225" y="1826"/>
                  </a:lnTo>
                  <a:lnTo>
                    <a:pt x="1223" y="1819"/>
                  </a:lnTo>
                  <a:lnTo>
                    <a:pt x="1222" y="1814"/>
                  </a:lnTo>
                  <a:lnTo>
                    <a:pt x="1222" y="1811"/>
                  </a:lnTo>
                  <a:lnTo>
                    <a:pt x="1223" y="1808"/>
                  </a:lnTo>
                  <a:lnTo>
                    <a:pt x="1224" y="1806"/>
                  </a:lnTo>
                  <a:lnTo>
                    <a:pt x="1229" y="1800"/>
                  </a:lnTo>
                  <a:lnTo>
                    <a:pt x="1233" y="1793"/>
                  </a:lnTo>
                  <a:lnTo>
                    <a:pt x="1235" y="1789"/>
                  </a:lnTo>
                  <a:lnTo>
                    <a:pt x="1235" y="1784"/>
                  </a:lnTo>
                  <a:lnTo>
                    <a:pt x="1236" y="1780"/>
                  </a:lnTo>
                  <a:lnTo>
                    <a:pt x="1235" y="1776"/>
                  </a:lnTo>
                  <a:lnTo>
                    <a:pt x="1231" y="1764"/>
                  </a:lnTo>
                  <a:lnTo>
                    <a:pt x="1228" y="1750"/>
                  </a:lnTo>
                  <a:lnTo>
                    <a:pt x="1225" y="1744"/>
                  </a:lnTo>
                  <a:lnTo>
                    <a:pt x="1224" y="1739"/>
                  </a:lnTo>
                  <a:lnTo>
                    <a:pt x="1222" y="1738"/>
                  </a:lnTo>
                  <a:lnTo>
                    <a:pt x="1221" y="1737"/>
                  </a:lnTo>
                  <a:lnTo>
                    <a:pt x="1217" y="1737"/>
                  </a:lnTo>
                  <a:lnTo>
                    <a:pt x="1214" y="1738"/>
                  </a:lnTo>
                  <a:lnTo>
                    <a:pt x="1204" y="1740"/>
                  </a:lnTo>
                  <a:lnTo>
                    <a:pt x="1196" y="1745"/>
                  </a:lnTo>
                  <a:lnTo>
                    <a:pt x="1180" y="1759"/>
                  </a:lnTo>
                  <a:lnTo>
                    <a:pt x="1162" y="1776"/>
                  </a:lnTo>
                  <a:lnTo>
                    <a:pt x="1159" y="1778"/>
                  </a:lnTo>
                  <a:lnTo>
                    <a:pt x="1154" y="1781"/>
                  </a:lnTo>
                  <a:lnTo>
                    <a:pt x="1149" y="1783"/>
                  </a:lnTo>
                  <a:lnTo>
                    <a:pt x="1146" y="1783"/>
                  </a:lnTo>
                  <a:lnTo>
                    <a:pt x="1138" y="1784"/>
                  </a:lnTo>
                  <a:lnTo>
                    <a:pt x="1130" y="1784"/>
                  </a:lnTo>
                  <a:lnTo>
                    <a:pt x="1126" y="1784"/>
                  </a:lnTo>
                  <a:lnTo>
                    <a:pt x="1123" y="1786"/>
                  </a:lnTo>
                  <a:lnTo>
                    <a:pt x="1120" y="1789"/>
                  </a:lnTo>
                  <a:lnTo>
                    <a:pt x="1114" y="1794"/>
                  </a:lnTo>
                  <a:lnTo>
                    <a:pt x="1111" y="1796"/>
                  </a:lnTo>
                  <a:lnTo>
                    <a:pt x="1108" y="1799"/>
                  </a:lnTo>
                  <a:lnTo>
                    <a:pt x="1103" y="1800"/>
                  </a:lnTo>
                  <a:lnTo>
                    <a:pt x="1099" y="1801"/>
                  </a:lnTo>
                  <a:lnTo>
                    <a:pt x="1096" y="1802"/>
                  </a:lnTo>
                  <a:lnTo>
                    <a:pt x="1091" y="1801"/>
                  </a:lnTo>
                  <a:lnTo>
                    <a:pt x="1088" y="1800"/>
                  </a:lnTo>
                  <a:lnTo>
                    <a:pt x="1083" y="1799"/>
                  </a:lnTo>
                  <a:lnTo>
                    <a:pt x="1078" y="1796"/>
                  </a:lnTo>
                  <a:lnTo>
                    <a:pt x="1073" y="1793"/>
                  </a:lnTo>
                  <a:lnTo>
                    <a:pt x="1069" y="1789"/>
                  </a:lnTo>
                  <a:lnTo>
                    <a:pt x="1065" y="1786"/>
                  </a:lnTo>
                  <a:lnTo>
                    <a:pt x="1059" y="1776"/>
                  </a:lnTo>
                  <a:lnTo>
                    <a:pt x="1054" y="1768"/>
                  </a:lnTo>
                  <a:lnTo>
                    <a:pt x="1050" y="1759"/>
                  </a:lnTo>
                  <a:lnTo>
                    <a:pt x="1045" y="1755"/>
                  </a:lnTo>
                  <a:lnTo>
                    <a:pt x="1038" y="1751"/>
                  </a:lnTo>
                  <a:lnTo>
                    <a:pt x="1029" y="1750"/>
                  </a:lnTo>
                  <a:lnTo>
                    <a:pt x="1023" y="1750"/>
                  </a:lnTo>
                  <a:lnTo>
                    <a:pt x="1020" y="1751"/>
                  </a:lnTo>
                  <a:lnTo>
                    <a:pt x="1016" y="1752"/>
                  </a:lnTo>
                  <a:lnTo>
                    <a:pt x="1014" y="1753"/>
                  </a:lnTo>
                  <a:lnTo>
                    <a:pt x="1009" y="1758"/>
                  </a:lnTo>
                  <a:lnTo>
                    <a:pt x="1006" y="1763"/>
                  </a:lnTo>
                  <a:lnTo>
                    <a:pt x="1003" y="1767"/>
                  </a:lnTo>
                  <a:lnTo>
                    <a:pt x="1001" y="1768"/>
                  </a:lnTo>
                  <a:lnTo>
                    <a:pt x="998" y="1769"/>
                  </a:lnTo>
                  <a:lnTo>
                    <a:pt x="996" y="1770"/>
                  </a:lnTo>
                  <a:lnTo>
                    <a:pt x="990" y="1769"/>
                  </a:lnTo>
                  <a:lnTo>
                    <a:pt x="985" y="1765"/>
                  </a:lnTo>
                  <a:lnTo>
                    <a:pt x="982" y="1762"/>
                  </a:lnTo>
                  <a:lnTo>
                    <a:pt x="979" y="1759"/>
                  </a:lnTo>
                  <a:lnTo>
                    <a:pt x="973" y="1756"/>
                  </a:lnTo>
                  <a:lnTo>
                    <a:pt x="964" y="1753"/>
                  </a:lnTo>
                  <a:lnTo>
                    <a:pt x="958" y="1752"/>
                  </a:lnTo>
                  <a:lnTo>
                    <a:pt x="952" y="1753"/>
                  </a:lnTo>
                  <a:lnTo>
                    <a:pt x="946" y="1755"/>
                  </a:lnTo>
                  <a:lnTo>
                    <a:pt x="940" y="1757"/>
                  </a:lnTo>
                  <a:lnTo>
                    <a:pt x="927" y="1763"/>
                  </a:lnTo>
                  <a:lnTo>
                    <a:pt x="913" y="1767"/>
                  </a:lnTo>
                  <a:lnTo>
                    <a:pt x="899" y="1771"/>
                  </a:lnTo>
                  <a:lnTo>
                    <a:pt x="884" y="1777"/>
                  </a:lnTo>
                  <a:lnTo>
                    <a:pt x="878" y="1780"/>
                  </a:lnTo>
                  <a:lnTo>
                    <a:pt x="871" y="1782"/>
                  </a:lnTo>
                  <a:lnTo>
                    <a:pt x="865" y="1783"/>
                  </a:lnTo>
                  <a:lnTo>
                    <a:pt x="861" y="1784"/>
                  </a:lnTo>
                  <a:lnTo>
                    <a:pt x="849" y="1783"/>
                  </a:lnTo>
                  <a:lnTo>
                    <a:pt x="837" y="1781"/>
                  </a:lnTo>
                  <a:lnTo>
                    <a:pt x="821" y="1780"/>
                  </a:lnTo>
                  <a:lnTo>
                    <a:pt x="802" y="1778"/>
                  </a:lnTo>
                  <a:lnTo>
                    <a:pt x="781" y="1780"/>
                  </a:lnTo>
                  <a:lnTo>
                    <a:pt x="761" y="1782"/>
                  </a:lnTo>
                  <a:lnTo>
                    <a:pt x="744" y="1786"/>
                  </a:lnTo>
                  <a:lnTo>
                    <a:pt x="731" y="1789"/>
                  </a:lnTo>
                  <a:lnTo>
                    <a:pt x="721" y="1790"/>
                  </a:lnTo>
                  <a:lnTo>
                    <a:pt x="710" y="1792"/>
                  </a:lnTo>
                  <a:lnTo>
                    <a:pt x="704" y="1790"/>
                  </a:lnTo>
                  <a:lnTo>
                    <a:pt x="699" y="1789"/>
                  </a:lnTo>
                  <a:lnTo>
                    <a:pt x="693" y="1788"/>
                  </a:lnTo>
                  <a:lnTo>
                    <a:pt x="688" y="1786"/>
                  </a:lnTo>
                  <a:lnTo>
                    <a:pt x="676" y="1778"/>
                  </a:lnTo>
                  <a:lnTo>
                    <a:pt x="662" y="1771"/>
                  </a:lnTo>
                  <a:lnTo>
                    <a:pt x="649" y="1765"/>
                  </a:lnTo>
                  <a:lnTo>
                    <a:pt x="641" y="1759"/>
                  </a:lnTo>
                  <a:lnTo>
                    <a:pt x="635" y="1755"/>
                  </a:lnTo>
                  <a:lnTo>
                    <a:pt x="629" y="1750"/>
                  </a:lnTo>
                  <a:lnTo>
                    <a:pt x="619" y="1748"/>
                  </a:lnTo>
                  <a:lnTo>
                    <a:pt x="606" y="1746"/>
                  </a:lnTo>
                  <a:lnTo>
                    <a:pt x="599" y="1746"/>
                  </a:lnTo>
                  <a:lnTo>
                    <a:pt x="594" y="1745"/>
                  </a:lnTo>
                  <a:lnTo>
                    <a:pt x="590" y="1744"/>
                  </a:lnTo>
                  <a:lnTo>
                    <a:pt x="586" y="1742"/>
                  </a:lnTo>
                  <a:lnTo>
                    <a:pt x="580" y="1736"/>
                  </a:lnTo>
                  <a:lnTo>
                    <a:pt x="573" y="1730"/>
                  </a:lnTo>
                  <a:lnTo>
                    <a:pt x="563" y="1724"/>
                  </a:lnTo>
                  <a:lnTo>
                    <a:pt x="553" y="1720"/>
                  </a:lnTo>
                  <a:lnTo>
                    <a:pt x="541" y="1718"/>
                  </a:lnTo>
                  <a:lnTo>
                    <a:pt x="530" y="1717"/>
                  </a:lnTo>
                  <a:lnTo>
                    <a:pt x="525" y="1715"/>
                  </a:lnTo>
                  <a:lnTo>
                    <a:pt x="521" y="1714"/>
                  </a:lnTo>
                  <a:lnTo>
                    <a:pt x="516" y="1712"/>
                  </a:lnTo>
                  <a:lnTo>
                    <a:pt x="512" y="1709"/>
                  </a:lnTo>
                  <a:lnTo>
                    <a:pt x="506" y="1701"/>
                  </a:lnTo>
                  <a:lnTo>
                    <a:pt x="500" y="1692"/>
                  </a:lnTo>
                  <a:lnTo>
                    <a:pt x="498" y="1688"/>
                  </a:lnTo>
                  <a:lnTo>
                    <a:pt x="494" y="1686"/>
                  </a:lnTo>
                  <a:lnTo>
                    <a:pt x="491" y="1685"/>
                  </a:lnTo>
                  <a:lnTo>
                    <a:pt x="485" y="1685"/>
                  </a:lnTo>
                  <a:lnTo>
                    <a:pt x="473" y="1686"/>
                  </a:lnTo>
                  <a:lnTo>
                    <a:pt x="459" y="1689"/>
                  </a:lnTo>
                  <a:lnTo>
                    <a:pt x="452" y="1689"/>
                  </a:lnTo>
                  <a:lnTo>
                    <a:pt x="446" y="1689"/>
                  </a:lnTo>
                  <a:lnTo>
                    <a:pt x="442" y="1688"/>
                  </a:lnTo>
                  <a:lnTo>
                    <a:pt x="439" y="1686"/>
                  </a:lnTo>
                  <a:lnTo>
                    <a:pt x="431" y="1679"/>
                  </a:lnTo>
                  <a:lnTo>
                    <a:pt x="423" y="1671"/>
                  </a:lnTo>
                  <a:lnTo>
                    <a:pt x="414" y="1662"/>
                  </a:lnTo>
                  <a:lnTo>
                    <a:pt x="404" y="1651"/>
                  </a:lnTo>
                  <a:lnTo>
                    <a:pt x="397" y="1641"/>
                  </a:lnTo>
                  <a:lnTo>
                    <a:pt x="391" y="1632"/>
                  </a:lnTo>
                  <a:lnTo>
                    <a:pt x="386" y="1624"/>
                  </a:lnTo>
                  <a:lnTo>
                    <a:pt x="380" y="1613"/>
                  </a:lnTo>
                  <a:lnTo>
                    <a:pt x="378" y="1607"/>
                  </a:lnTo>
                  <a:lnTo>
                    <a:pt x="377" y="1603"/>
                  </a:lnTo>
                  <a:lnTo>
                    <a:pt x="377" y="1598"/>
                  </a:lnTo>
                  <a:lnTo>
                    <a:pt x="378" y="1594"/>
                  </a:lnTo>
                  <a:lnTo>
                    <a:pt x="380" y="1587"/>
                  </a:lnTo>
                  <a:lnTo>
                    <a:pt x="379" y="1581"/>
                  </a:lnTo>
                  <a:lnTo>
                    <a:pt x="378" y="1578"/>
                  </a:lnTo>
                  <a:lnTo>
                    <a:pt x="377" y="1575"/>
                  </a:lnTo>
                  <a:lnTo>
                    <a:pt x="373" y="1574"/>
                  </a:lnTo>
                  <a:lnTo>
                    <a:pt x="368" y="1573"/>
                  </a:lnTo>
                  <a:lnTo>
                    <a:pt x="357" y="1569"/>
                  </a:lnTo>
                  <a:lnTo>
                    <a:pt x="343" y="1563"/>
                  </a:lnTo>
                  <a:lnTo>
                    <a:pt x="330" y="1556"/>
                  </a:lnTo>
                  <a:lnTo>
                    <a:pt x="321" y="1549"/>
                  </a:lnTo>
                  <a:lnTo>
                    <a:pt x="317" y="1545"/>
                  </a:lnTo>
                  <a:lnTo>
                    <a:pt x="315" y="1541"/>
                  </a:lnTo>
                  <a:lnTo>
                    <a:pt x="314" y="1535"/>
                  </a:lnTo>
                  <a:lnTo>
                    <a:pt x="313" y="1528"/>
                  </a:lnTo>
                  <a:lnTo>
                    <a:pt x="311" y="1516"/>
                  </a:lnTo>
                  <a:lnTo>
                    <a:pt x="313" y="1504"/>
                  </a:lnTo>
                  <a:lnTo>
                    <a:pt x="313" y="1499"/>
                  </a:lnTo>
                  <a:lnTo>
                    <a:pt x="311" y="1496"/>
                  </a:lnTo>
                  <a:lnTo>
                    <a:pt x="310" y="1492"/>
                  </a:lnTo>
                  <a:lnTo>
                    <a:pt x="309" y="1488"/>
                  </a:lnTo>
                  <a:lnTo>
                    <a:pt x="307" y="1486"/>
                  </a:lnTo>
                  <a:lnTo>
                    <a:pt x="304" y="1482"/>
                  </a:lnTo>
                  <a:lnTo>
                    <a:pt x="301" y="1481"/>
                  </a:lnTo>
                  <a:lnTo>
                    <a:pt x="297" y="1479"/>
                  </a:lnTo>
                  <a:lnTo>
                    <a:pt x="289" y="1475"/>
                  </a:lnTo>
                  <a:lnTo>
                    <a:pt x="283" y="1471"/>
                  </a:lnTo>
                  <a:lnTo>
                    <a:pt x="278" y="1466"/>
                  </a:lnTo>
                  <a:lnTo>
                    <a:pt x="276" y="1460"/>
                  </a:lnTo>
                  <a:lnTo>
                    <a:pt x="273" y="1453"/>
                  </a:lnTo>
                  <a:lnTo>
                    <a:pt x="271" y="1447"/>
                  </a:lnTo>
                  <a:lnTo>
                    <a:pt x="267" y="1441"/>
                  </a:lnTo>
                  <a:lnTo>
                    <a:pt x="261" y="1435"/>
                  </a:lnTo>
                  <a:lnTo>
                    <a:pt x="245" y="1423"/>
                  </a:lnTo>
                  <a:lnTo>
                    <a:pt x="227" y="1408"/>
                  </a:lnTo>
                  <a:lnTo>
                    <a:pt x="222" y="1404"/>
                  </a:lnTo>
                  <a:lnTo>
                    <a:pt x="219" y="1400"/>
                  </a:lnTo>
                  <a:lnTo>
                    <a:pt x="216" y="1398"/>
                  </a:lnTo>
                  <a:lnTo>
                    <a:pt x="216" y="1397"/>
                  </a:lnTo>
                  <a:lnTo>
                    <a:pt x="217" y="1392"/>
                  </a:lnTo>
                  <a:lnTo>
                    <a:pt x="222" y="1386"/>
                  </a:lnTo>
                  <a:lnTo>
                    <a:pt x="227" y="1377"/>
                  </a:lnTo>
                  <a:lnTo>
                    <a:pt x="230" y="1370"/>
                  </a:lnTo>
                  <a:lnTo>
                    <a:pt x="233" y="1358"/>
                  </a:lnTo>
                  <a:lnTo>
                    <a:pt x="235" y="1343"/>
                  </a:lnTo>
                  <a:lnTo>
                    <a:pt x="235" y="1327"/>
                  </a:lnTo>
                  <a:lnTo>
                    <a:pt x="236" y="1310"/>
                  </a:lnTo>
                  <a:lnTo>
                    <a:pt x="236" y="1296"/>
                  </a:lnTo>
                  <a:lnTo>
                    <a:pt x="234" y="1283"/>
                  </a:lnTo>
                  <a:lnTo>
                    <a:pt x="232" y="1276"/>
                  </a:lnTo>
                  <a:lnTo>
                    <a:pt x="229" y="1270"/>
                  </a:lnTo>
                  <a:lnTo>
                    <a:pt x="226" y="1264"/>
                  </a:lnTo>
                  <a:lnTo>
                    <a:pt x="220" y="1258"/>
                  </a:lnTo>
                  <a:lnTo>
                    <a:pt x="208" y="1246"/>
                  </a:lnTo>
                  <a:lnTo>
                    <a:pt x="194" y="1234"/>
                  </a:lnTo>
                  <a:lnTo>
                    <a:pt x="179" y="1223"/>
                  </a:lnTo>
                  <a:lnTo>
                    <a:pt x="165" y="1210"/>
                  </a:lnTo>
                  <a:lnTo>
                    <a:pt x="160" y="1204"/>
                  </a:lnTo>
                  <a:lnTo>
                    <a:pt x="157" y="1198"/>
                  </a:lnTo>
                  <a:lnTo>
                    <a:pt x="154" y="1191"/>
                  </a:lnTo>
                  <a:lnTo>
                    <a:pt x="152" y="1184"/>
                  </a:lnTo>
                  <a:lnTo>
                    <a:pt x="150" y="1171"/>
                  </a:lnTo>
                  <a:lnTo>
                    <a:pt x="145" y="1157"/>
                  </a:lnTo>
                  <a:lnTo>
                    <a:pt x="140" y="1150"/>
                  </a:lnTo>
                  <a:lnTo>
                    <a:pt x="135" y="1145"/>
                  </a:lnTo>
                  <a:lnTo>
                    <a:pt x="129" y="1141"/>
                  </a:lnTo>
                  <a:lnTo>
                    <a:pt x="122" y="1139"/>
                  </a:lnTo>
                  <a:lnTo>
                    <a:pt x="109" y="1134"/>
                  </a:lnTo>
                  <a:lnTo>
                    <a:pt x="95" y="1132"/>
                  </a:lnTo>
                  <a:lnTo>
                    <a:pt x="90" y="1129"/>
                  </a:lnTo>
                  <a:lnTo>
                    <a:pt x="87" y="1127"/>
                  </a:lnTo>
                  <a:lnTo>
                    <a:pt x="84" y="1124"/>
                  </a:lnTo>
                  <a:lnTo>
                    <a:pt x="84" y="1120"/>
                  </a:lnTo>
                  <a:lnTo>
                    <a:pt x="84" y="1116"/>
                  </a:lnTo>
                  <a:lnTo>
                    <a:pt x="85" y="1112"/>
                  </a:lnTo>
                  <a:lnTo>
                    <a:pt x="88" y="1108"/>
                  </a:lnTo>
                  <a:lnTo>
                    <a:pt x="90" y="1105"/>
                  </a:lnTo>
                  <a:lnTo>
                    <a:pt x="95" y="1097"/>
                  </a:lnTo>
                  <a:lnTo>
                    <a:pt x="99" y="1091"/>
                  </a:lnTo>
                  <a:lnTo>
                    <a:pt x="100" y="1088"/>
                  </a:lnTo>
                  <a:lnTo>
                    <a:pt x="100" y="1085"/>
                  </a:lnTo>
                  <a:lnTo>
                    <a:pt x="100" y="1082"/>
                  </a:lnTo>
                  <a:lnTo>
                    <a:pt x="99" y="1080"/>
                  </a:lnTo>
                  <a:lnTo>
                    <a:pt x="94" y="1074"/>
                  </a:lnTo>
                  <a:lnTo>
                    <a:pt x="88" y="1066"/>
                  </a:lnTo>
                  <a:lnTo>
                    <a:pt x="84" y="1062"/>
                  </a:lnTo>
                  <a:lnTo>
                    <a:pt x="82" y="1057"/>
                  </a:lnTo>
                  <a:lnTo>
                    <a:pt x="80" y="1051"/>
                  </a:lnTo>
                  <a:lnTo>
                    <a:pt x="78" y="1045"/>
                  </a:lnTo>
                  <a:lnTo>
                    <a:pt x="78" y="1039"/>
                  </a:lnTo>
                  <a:lnTo>
                    <a:pt x="80" y="1033"/>
                  </a:lnTo>
                  <a:lnTo>
                    <a:pt x="81" y="1028"/>
                  </a:lnTo>
                  <a:lnTo>
                    <a:pt x="83" y="1025"/>
                  </a:lnTo>
                  <a:lnTo>
                    <a:pt x="89" y="1018"/>
                  </a:lnTo>
                  <a:lnTo>
                    <a:pt x="94" y="1012"/>
                  </a:lnTo>
                  <a:lnTo>
                    <a:pt x="96" y="1007"/>
                  </a:lnTo>
                  <a:lnTo>
                    <a:pt x="97" y="1001"/>
                  </a:lnTo>
                  <a:lnTo>
                    <a:pt x="96" y="999"/>
                  </a:lnTo>
                  <a:lnTo>
                    <a:pt x="95" y="995"/>
                  </a:lnTo>
                  <a:lnTo>
                    <a:pt x="91" y="993"/>
                  </a:lnTo>
                  <a:lnTo>
                    <a:pt x="88" y="989"/>
                  </a:lnTo>
                  <a:lnTo>
                    <a:pt x="75" y="982"/>
                  </a:lnTo>
                  <a:lnTo>
                    <a:pt x="57" y="975"/>
                  </a:lnTo>
                  <a:lnTo>
                    <a:pt x="40" y="967"/>
                  </a:lnTo>
                  <a:lnTo>
                    <a:pt x="26" y="959"/>
                  </a:lnTo>
                  <a:lnTo>
                    <a:pt x="21" y="956"/>
                  </a:lnTo>
                  <a:lnTo>
                    <a:pt x="20" y="951"/>
                  </a:lnTo>
                  <a:lnTo>
                    <a:pt x="19" y="948"/>
                  </a:lnTo>
                  <a:lnTo>
                    <a:pt x="20" y="943"/>
                  </a:lnTo>
                  <a:lnTo>
                    <a:pt x="25" y="933"/>
                  </a:lnTo>
                  <a:lnTo>
                    <a:pt x="32" y="925"/>
                  </a:lnTo>
                  <a:lnTo>
                    <a:pt x="34" y="921"/>
                  </a:lnTo>
                  <a:lnTo>
                    <a:pt x="37" y="918"/>
                  </a:lnTo>
                  <a:lnTo>
                    <a:pt x="38" y="914"/>
                  </a:lnTo>
                  <a:lnTo>
                    <a:pt x="39" y="911"/>
                  </a:lnTo>
                  <a:lnTo>
                    <a:pt x="38" y="907"/>
                  </a:lnTo>
                  <a:lnTo>
                    <a:pt x="37" y="904"/>
                  </a:lnTo>
                  <a:lnTo>
                    <a:pt x="34" y="899"/>
                  </a:lnTo>
                  <a:lnTo>
                    <a:pt x="32" y="895"/>
                  </a:lnTo>
                  <a:lnTo>
                    <a:pt x="24" y="888"/>
                  </a:lnTo>
                  <a:lnTo>
                    <a:pt x="14" y="880"/>
                  </a:lnTo>
                  <a:lnTo>
                    <a:pt x="9" y="875"/>
                  </a:lnTo>
                  <a:lnTo>
                    <a:pt x="6" y="869"/>
                  </a:lnTo>
                  <a:lnTo>
                    <a:pt x="2" y="862"/>
                  </a:lnTo>
                  <a:lnTo>
                    <a:pt x="1" y="853"/>
                  </a:lnTo>
                  <a:lnTo>
                    <a:pt x="0" y="843"/>
                  </a:lnTo>
                  <a:lnTo>
                    <a:pt x="1" y="834"/>
                  </a:lnTo>
                  <a:lnTo>
                    <a:pt x="3" y="825"/>
                  </a:lnTo>
                  <a:lnTo>
                    <a:pt x="6" y="818"/>
                  </a:lnTo>
                  <a:lnTo>
                    <a:pt x="7" y="814"/>
                  </a:lnTo>
                  <a:lnTo>
                    <a:pt x="8" y="812"/>
                  </a:lnTo>
                  <a:lnTo>
                    <a:pt x="11" y="809"/>
                  </a:lnTo>
                  <a:lnTo>
                    <a:pt x="12" y="807"/>
                  </a:lnTo>
                  <a:lnTo>
                    <a:pt x="14" y="806"/>
                  </a:lnTo>
                  <a:lnTo>
                    <a:pt x="20" y="806"/>
                  </a:lnTo>
                  <a:lnTo>
                    <a:pt x="37" y="805"/>
                  </a:lnTo>
                  <a:lnTo>
                    <a:pt x="55" y="805"/>
                  </a:lnTo>
                  <a:lnTo>
                    <a:pt x="74" y="804"/>
                  </a:lnTo>
                  <a:lnTo>
                    <a:pt x="94" y="803"/>
                  </a:lnTo>
                  <a:lnTo>
                    <a:pt x="102" y="801"/>
                  </a:lnTo>
                  <a:lnTo>
                    <a:pt x="110" y="799"/>
                  </a:lnTo>
                  <a:lnTo>
                    <a:pt x="116" y="797"/>
                  </a:lnTo>
                  <a:lnTo>
                    <a:pt x="121" y="793"/>
                  </a:lnTo>
                  <a:lnTo>
                    <a:pt x="129" y="787"/>
                  </a:lnTo>
                  <a:lnTo>
                    <a:pt x="138" y="782"/>
                  </a:lnTo>
                  <a:lnTo>
                    <a:pt x="147" y="778"/>
                  </a:lnTo>
                  <a:lnTo>
                    <a:pt x="159" y="775"/>
                  </a:lnTo>
                  <a:lnTo>
                    <a:pt x="170" y="772"/>
                  </a:lnTo>
                  <a:lnTo>
                    <a:pt x="179" y="767"/>
                  </a:lnTo>
                  <a:lnTo>
                    <a:pt x="185" y="762"/>
                  </a:lnTo>
                  <a:lnTo>
                    <a:pt x="190" y="757"/>
                  </a:lnTo>
                  <a:lnTo>
                    <a:pt x="196" y="754"/>
                  </a:lnTo>
                  <a:lnTo>
                    <a:pt x="203" y="750"/>
                  </a:lnTo>
                  <a:lnTo>
                    <a:pt x="211" y="748"/>
                  </a:lnTo>
                  <a:lnTo>
                    <a:pt x="220" y="747"/>
                  </a:lnTo>
                  <a:lnTo>
                    <a:pt x="229" y="744"/>
                  </a:lnTo>
                  <a:lnTo>
                    <a:pt x="240" y="741"/>
                  </a:lnTo>
                  <a:lnTo>
                    <a:pt x="251" y="735"/>
                  </a:lnTo>
                  <a:lnTo>
                    <a:pt x="259" y="729"/>
                  </a:lnTo>
                  <a:lnTo>
                    <a:pt x="265" y="722"/>
                  </a:lnTo>
                  <a:lnTo>
                    <a:pt x="272" y="717"/>
                  </a:lnTo>
                  <a:lnTo>
                    <a:pt x="276" y="715"/>
                  </a:lnTo>
                  <a:lnTo>
                    <a:pt x="280" y="712"/>
                  </a:lnTo>
                  <a:lnTo>
                    <a:pt x="285" y="711"/>
                  </a:lnTo>
                  <a:lnTo>
                    <a:pt x="291" y="710"/>
                  </a:lnTo>
                  <a:lnTo>
                    <a:pt x="303" y="708"/>
                  </a:lnTo>
                  <a:lnTo>
                    <a:pt x="317" y="705"/>
                  </a:lnTo>
                  <a:lnTo>
                    <a:pt x="333" y="703"/>
                  </a:lnTo>
                  <a:lnTo>
                    <a:pt x="349" y="700"/>
                  </a:lnTo>
                  <a:lnTo>
                    <a:pt x="370" y="698"/>
                  </a:lnTo>
                  <a:lnTo>
                    <a:pt x="391" y="693"/>
                  </a:lnTo>
                  <a:lnTo>
                    <a:pt x="400" y="691"/>
                  </a:lnTo>
                  <a:lnTo>
                    <a:pt x="409" y="688"/>
                  </a:lnTo>
                  <a:lnTo>
                    <a:pt x="416" y="685"/>
                  </a:lnTo>
                  <a:lnTo>
                    <a:pt x="421" y="681"/>
                  </a:lnTo>
                  <a:lnTo>
                    <a:pt x="435" y="665"/>
                  </a:lnTo>
                  <a:lnTo>
                    <a:pt x="446" y="649"/>
                  </a:lnTo>
                  <a:lnTo>
                    <a:pt x="450" y="645"/>
                  </a:lnTo>
                  <a:lnTo>
                    <a:pt x="454" y="641"/>
                  </a:lnTo>
                  <a:lnTo>
                    <a:pt x="456" y="637"/>
                  </a:lnTo>
                  <a:lnTo>
                    <a:pt x="458" y="633"/>
                  </a:lnTo>
                  <a:lnTo>
                    <a:pt x="459" y="628"/>
                  </a:lnTo>
                  <a:lnTo>
                    <a:pt x="461" y="623"/>
                  </a:lnTo>
                  <a:lnTo>
                    <a:pt x="465" y="620"/>
                  </a:lnTo>
                  <a:lnTo>
                    <a:pt x="468" y="617"/>
                  </a:lnTo>
                  <a:lnTo>
                    <a:pt x="475" y="615"/>
                  </a:lnTo>
                  <a:lnTo>
                    <a:pt x="483" y="611"/>
                  </a:lnTo>
                  <a:lnTo>
                    <a:pt x="491" y="606"/>
                  </a:lnTo>
                  <a:lnTo>
                    <a:pt x="498" y="599"/>
                  </a:lnTo>
                  <a:lnTo>
                    <a:pt x="504" y="593"/>
                  </a:lnTo>
                  <a:lnTo>
                    <a:pt x="510" y="587"/>
                  </a:lnTo>
                  <a:lnTo>
                    <a:pt x="513" y="586"/>
                  </a:lnTo>
                  <a:lnTo>
                    <a:pt x="519" y="584"/>
                  </a:lnTo>
                  <a:lnTo>
                    <a:pt x="525" y="583"/>
                  </a:lnTo>
                  <a:lnTo>
                    <a:pt x="532" y="582"/>
                  </a:lnTo>
                  <a:lnTo>
                    <a:pt x="541" y="582"/>
                  </a:lnTo>
                  <a:lnTo>
                    <a:pt x="549" y="582"/>
                  </a:lnTo>
                  <a:lnTo>
                    <a:pt x="556" y="583"/>
                  </a:lnTo>
                  <a:lnTo>
                    <a:pt x="562" y="584"/>
                  </a:lnTo>
                  <a:lnTo>
                    <a:pt x="568" y="586"/>
                  </a:lnTo>
                  <a:lnTo>
                    <a:pt x="572" y="591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辽宁">
              <a:extLst>
                <a:ext uri="{FF2B5EF4-FFF2-40B4-BE49-F238E27FC236}">
                  <a16:creationId xmlns:a16="http://schemas.microsoft.com/office/drawing/2014/main" id="{53628ED3-FD81-4C00-A48E-762847A6DE3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67922" y="2180663"/>
              <a:ext cx="815632" cy="802477"/>
            </a:xfrm>
            <a:custGeom>
              <a:avLst/>
              <a:gdLst>
                <a:gd name="T0" fmla="*/ 259 w 2212"/>
                <a:gd name="T1" fmla="*/ 1537 h 2187"/>
                <a:gd name="T2" fmla="*/ 137 w 2212"/>
                <a:gd name="T3" fmla="*/ 1452 h 2187"/>
                <a:gd name="T4" fmla="*/ 8 w 2212"/>
                <a:gd name="T5" fmla="*/ 1353 h 2187"/>
                <a:gd name="T6" fmla="*/ 26 w 2212"/>
                <a:gd name="T7" fmla="*/ 1249 h 2187"/>
                <a:gd name="T8" fmla="*/ 103 w 2212"/>
                <a:gd name="T9" fmla="*/ 1131 h 2187"/>
                <a:gd name="T10" fmla="*/ 154 w 2212"/>
                <a:gd name="T11" fmla="*/ 1037 h 2187"/>
                <a:gd name="T12" fmla="*/ 115 w 2212"/>
                <a:gd name="T13" fmla="*/ 918 h 2187"/>
                <a:gd name="T14" fmla="*/ 84 w 2212"/>
                <a:gd name="T15" fmla="*/ 727 h 2187"/>
                <a:gd name="T16" fmla="*/ 219 w 2212"/>
                <a:gd name="T17" fmla="*/ 704 h 2187"/>
                <a:gd name="T18" fmla="*/ 340 w 2212"/>
                <a:gd name="T19" fmla="*/ 910 h 2187"/>
                <a:gd name="T20" fmla="*/ 449 w 2212"/>
                <a:gd name="T21" fmla="*/ 787 h 2187"/>
                <a:gd name="T22" fmla="*/ 623 w 2212"/>
                <a:gd name="T23" fmla="*/ 652 h 2187"/>
                <a:gd name="T24" fmla="*/ 820 w 2212"/>
                <a:gd name="T25" fmla="*/ 538 h 2187"/>
                <a:gd name="T26" fmla="*/ 931 w 2212"/>
                <a:gd name="T27" fmla="*/ 415 h 2187"/>
                <a:gd name="T28" fmla="*/ 1051 w 2212"/>
                <a:gd name="T29" fmla="*/ 392 h 2187"/>
                <a:gd name="T30" fmla="*/ 1120 w 2212"/>
                <a:gd name="T31" fmla="*/ 362 h 2187"/>
                <a:gd name="T32" fmla="*/ 1258 w 2212"/>
                <a:gd name="T33" fmla="*/ 331 h 2187"/>
                <a:gd name="T34" fmla="*/ 1343 w 2212"/>
                <a:gd name="T35" fmla="*/ 211 h 2187"/>
                <a:gd name="T36" fmla="*/ 1422 w 2212"/>
                <a:gd name="T37" fmla="*/ 0 h 2187"/>
                <a:gd name="T38" fmla="*/ 1601 w 2212"/>
                <a:gd name="T39" fmla="*/ 94 h 2187"/>
                <a:gd name="T40" fmla="*/ 1638 w 2212"/>
                <a:gd name="T41" fmla="*/ 197 h 2187"/>
                <a:gd name="T42" fmla="*/ 1695 w 2212"/>
                <a:gd name="T43" fmla="*/ 236 h 2187"/>
                <a:gd name="T44" fmla="*/ 1797 w 2212"/>
                <a:gd name="T45" fmla="*/ 181 h 2187"/>
                <a:gd name="T46" fmla="*/ 1854 w 2212"/>
                <a:gd name="T47" fmla="*/ 319 h 2187"/>
                <a:gd name="T48" fmla="*/ 1930 w 2212"/>
                <a:gd name="T49" fmla="*/ 415 h 2187"/>
                <a:gd name="T50" fmla="*/ 2003 w 2212"/>
                <a:gd name="T51" fmla="*/ 508 h 2187"/>
                <a:gd name="T52" fmla="*/ 2001 w 2212"/>
                <a:gd name="T53" fmla="*/ 622 h 2187"/>
                <a:gd name="T54" fmla="*/ 2075 w 2212"/>
                <a:gd name="T55" fmla="*/ 758 h 2187"/>
                <a:gd name="T56" fmla="*/ 2191 w 2212"/>
                <a:gd name="T57" fmla="*/ 907 h 2187"/>
                <a:gd name="T58" fmla="*/ 2156 w 2212"/>
                <a:gd name="T59" fmla="*/ 1031 h 2187"/>
                <a:gd name="T60" fmla="*/ 2188 w 2212"/>
                <a:gd name="T61" fmla="*/ 1096 h 2187"/>
                <a:gd name="T62" fmla="*/ 2033 w 2212"/>
                <a:gd name="T63" fmla="*/ 1210 h 2187"/>
                <a:gd name="T64" fmla="*/ 1844 w 2212"/>
                <a:gd name="T65" fmla="*/ 1409 h 2187"/>
                <a:gd name="T66" fmla="*/ 1732 w 2212"/>
                <a:gd name="T67" fmla="*/ 1586 h 2187"/>
                <a:gd name="T68" fmla="*/ 1548 w 2212"/>
                <a:gd name="T69" fmla="*/ 1630 h 2187"/>
                <a:gd name="T70" fmla="*/ 1334 w 2212"/>
                <a:gd name="T71" fmla="*/ 1752 h 2187"/>
                <a:gd name="T72" fmla="*/ 1129 w 2212"/>
                <a:gd name="T73" fmla="*/ 1956 h 2187"/>
                <a:gd name="T74" fmla="*/ 1116 w 2212"/>
                <a:gd name="T75" fmla="*/ 1997 h 2187"/>
                <a:gd name="T76" fmla="*/ 1078 w 2212"/>
                <a:gd name="T77" fmla="*/ 2064 h 2187"/>
                <a:gd name="T78" fmla="*/ 995 w 2212"/>
                <a:gd name="T79" fmla="*/ 2048 h 2187"/>
                <a:gd name="T80" fmla="*/ 975 w 2212"/>
                <a:gd name="T81" fmla="*/ 2107 h 2187"/>
                <a:gd name="T82" fmla="*/ 853 w 2212"/>
                <a:gd name="T83" fmla="*/ 2185 h 2187"/>
                <a:gd name="T84" fmla="*/ 857 w 2212"/>
                <a:gd name="T85" fmla="*/ 2091 h 2187"/>
                <a:gd name="T86" fmla="*/ 966 w 2212"/>
                <a:gd name="T87" fmla="*/ 2027 h 2187"/>
                <a:gd name="T88" fmla="*/ 975 w 2212"/>
                <a:gd name="T89" fmla="*/ 1946 h 2187"/>
                <a:gd name="T90" fmla="*/ 1042 w 2212"/>
                <a:gd name="T91" fmla="*/ 1886 h 2187"/>
                <a:gd name="T92" fmla="*/ 940 w 2212"/>
                <a:gd name="T93" fmla="*/ 1897 h 2187"/>
                <a:gd name="T94" fmla="*/ 903 w 2212"/>
                <a:gd name="T95" fmla="*/ 1739 h 2187"/>
                <a:gd name="T96" fmla="*/ 1002 w 2212"/>
                <a:gd name="T97" fmla="*/ 1599 h 2187"/>
                <a:gd name="T98" fmla="*/ 1070 w 2212"/>
                <a:gd name="T99" fmla="*/ 1496 h 2187"/>
                <a:gd name="T100" fmla="*/ 1059 w 2212"/>
                <a:gd name="T101" fmla="*/ 1302 h 2187"/>
                <a:gd name="T102" fmla="*/ 952 w 2212"/>
                <a:gd name="T103" fmla="*/ 1152 h 2187"/>
                <a:gd name="T104" fmla="*/ 905 w 2212"/>
                <a:gd name="T105" fmla="*/ 1225 h 2187"/>
                <a:gd name="T106" fmla="*/ 786 w 2212"/>
                <a:gd name="T107" fmla="*/ 1207 h 2187"/>
                <a:gd name="T108" fmla="*/ 655 w 2212"/>
                <a:gd name="T109" fmla="*/ 1301 h 2187"/>
                <a:gd name="T110" fmla="*/ 618 w 2212"/>
                <a:gd name="T111" fmla="*/ 1401 h 2187"/>
                <a:gd name="T112" fmla="*/ 534 w 2212"/>
                <a:gd name="T113" fmla="*/ 1566 h 2187"/>
                <a:gd name="T114" fmla="*/ 878 w 2212"/>
                <a:gd name="T115" fmla="*/ 1788 h 2187"/>
                <a:gd name="T116" fmla="*/ 850 w 2212"/>
                <a:gd name="T117" fmla="*/ 1838 h 2187"/>
                <a:gd name="T118" fmla="*/ 899 w 2212"/>
                <a:gd name="T119" fmla="*/ 1886 h 2187"/>
                <a:gd name="T120" fmla="*/ 845 w 2212"/>
                <a:gd name="T121" fmla="*/ 1899 h 2187"/>
                <a:gd name="T122" fmla="*/ 1229 w 2212"/>
                <a:gd name="T123" fmla="*/ 1939 h 2187"/>
                <a:gd name="T124" fmla="*/ 1350 w 2212"/>
                <a:gd name="T125" fmla="*/ 1990 h 2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12" h="2187">
                  <a:moveTo>
                    <a:pt x="372" y="1668"/>
                  </a:moveTo>
                  <a:lnTo>
                    <a:pt x="368" y="1659"/>
                  </a:lnTo>
                  <a:lnTo>
                    <a:pt x="365" y="1648"/>
                  </a:lnTo>
                  <a:lnTo>
                    <a:pt x="364" y="1642"/>
                  </a:lnTo>
                  <a:lnTo>
                    <a:pt x="362" y="1638"/>
                  </a:lnTo>
                  <a:lnTo>
                    <a:pt x="360" y="1635"/>
                  </a:lnTo>
                  <a:lnTo>
                    <a:pt x="358" y="1635"/>
                  </a:lnTo>
                  <a:lnTo>
                    <a:pt x="348" y="1635"/>
                  </a:lnTo>
                  <a:lnTo>
                    <a:pt x="340" y="1635"/>
                  </a:lnTo>
                  <a:lnTo>
                    <a:pt x="336" y="1634"/>
                  </a:lnTo>
                  <a:lnTo>
                    <a:pt x="334" y="1632"/>
                  </a:lnTo>
                  <a:lnTo>
                    <a:pt x="332" y="1629"/>
                  </a:lnTo>
                  <a:lnTo>
                    <a:pt x="330" y="1624"/>
                  </a:lnTo>
                  <a:lnTo>
                    <a:pt x="327" y="1612"/>
                  </a:lnTo>
                  <a:lnTo>
                    <a:pt x="322" y="1602"/>
                  </a:lnTo>
                  <a:lnTo>
                    <a:pt x="319" y="1597"/>
                  </a:lnTo>
                  <a:lnTo>
                    <a:pt x="315" y="1592"/>
                  </a:lnTo>
                  <a:lnTo>
                    <a:pt x="311" y="1587"/>
                  </a:lnTo>
                  <a:lnTo>
                    <a:pt x="307" y="1584"/>
                  </a:lnTo>
                  <a:lnTo>
                    <a:pt x="289" y="1572"/>
                  </a:lnTo>
                  <a:lnTo>
                    <a:pt x="275" y="1560"/>
                  </a:lnTo>
                  <a:lnTo>
                    <a:pt x="269" y="1554"/>
                  </a:lnTo>
                  <a:lnTo>
                    <a:pt x="264" y="1546"/>
                  </a:lnTo>
                  <a:lnTo>
                    <a:pt x="259" y="1537"/>
                  </a:lnTo>
                  <a:lnTo>
                    <a:pt x="258" y="1528"/>
                  </a:lnTo>
                  <a:lnTo>
                    <a:pt x="258" y="1514"/>
                  </a:lnTo>
                  <a:lnTo>
                    <a:pt x="260" y="1497"/>
                  </a:lnTo>
                  <a:lnTo>
                    <a:pt x="260" y="1490"/>
                  </a:lnTo>
                  <a:lnTo>
                    <a:pt x="259" y="1481"/>
                  </a:lnTo>
                  <a:lnTo>
                    <a:pt x="257" y="1473"/>
                  </a:lnTo>
                  <a:lnTo>
                    <a:pt x="253" y="1464"/>
                  </a:lnTo>
                  <a:lnTo>
                    <a:pt x="251" y="1460"/>
                  </a:lnTo>
                  <a:lnTo>
                    <a:pt x="247" y="1457"/>
                  </a:lnTo>
                  <a:lnTo>
                    <a:pt x="244" y="1454"/>
                  </a:lnTo>
                  <a:lnTo>
                    <a:pt x="240" y="1452"/>
                  </a:lnTo>
                  <a:lnTo>
                    <a:pt x="232" y="1448"/>
                  </a:lnTo>
                  <a:lnTo>
                    <a:pt x="222" y="1447"/>
                  </a:lnTo>
                  <a:lnTo>
                    <a:pt x="213" y="1447"/>
                  </a:lnTo>
                  <a:lnTo>
                    <a:pt x="204" y="1448"/>
                  </a:lnTo>
                  <a:lnTo>
                    <a:pt x="196" y="1451"/>
                  </a:lnTo>
                  <a:lnTo>
                    <a:pt x="189" y="1453"/>
                  </a:lnTo>
                  <a:lnTo>
                    <a:pt x="177" y="1459"/>
                  </a:lnTo>
                  <a:lnTo>
                    <a:pt x="166" y="1461"/>
                  </a:lnTo>
                  <a:lnTo>
                    <a:pt x="162" y="1461"/>
                  </a:lnTo>
                  <a:lnTo>
                    <a:pt x="156" y="1461"/>
                  </a:lnTo>
                  <a:lnTo>
                    <a:pt x="150" y="1459"/>
                  </a:lnTo>
                  <a:lnTo>
                    <a:pt x="144" y="1457"/>
                  </a:lnTo>
                  <a:lnTo>
                    <a:pt x="137" y="1452"/>
                  </a:lnTo>
                  <a:lnTo>
                    <a:pt x="131" y="1448"/>
                  </a:lnTo>
                  <a:lnTo>
                    <a:pt x="124" y="1442"/>
                  </a:lnTo>
                  <a:lnTo>
                    <a:pt x="118" y="1437"/>
                  </a:lnTo>
                  <a:lnTo>
                    <a:pt x="113" y="1432"/>
                  </a:lnTo>
                  <a:lnTo>
                    <a:pt x="109" y="1426"/>
                  </a:lnTo>
                  <a:lnTo>
                    <a:pt x="107" y="1420"/>
                  </a:lnTo>
                  <a:lnTo>
                    <a:pt x="106" y="1414"/>
                  </a:lnTo>
                  <a:lnTo>
                    <a:pt x="106" y="1405"/>
                  </a:lnTo>
                  <a:lnTo>
                    <a:pt x="105" y="1401"/>
                  </a:lnTo>
                  <a:lnTo>
                    <a:pt x="103" y="1399"/>
                  </a:lnTo>
                  <a:lnTo>
                    <a:pt x="101" y="1399"/>
                  </a:lnTo>
                  <a:lnTo>
                    <a:pt x="97" y="1401"/>
                  </a:lnTo>
                  <a:lnTo>
                    <a:pt x="94" y="1402"/>
                  </a:lnTo>
                  <a:lnTo>
                    <a:pt x="86" y="1407"/>
                  </a:lnTo>
                  <a:lnTo>
                    <a:pt x="78" y="1408"/>
                  </a:lnTo>
                  <a:lnTo>
                    <a:pt x="74" y="1408"/>
                  </a:lnTo>
                  <a:lnTo>
                    <a:pt x="69" y="1407"/>
                  </a:lnTo>
                  <a:lnTo>
                    <a:pt x="63" y="1404"/>
                  </a:lnTo>
                  <a:lnTo>
                    <a:pt x="56" y="1399"/>
                  </a:lnTo>
                  <a:lnTo>
                    <a:pt x="42" y="1389"/>
                  </a:lnTo>
                  <a:lnTo>
                    <a:pt x="26" y="1374"/>
                  </a:lnTo>
                  <a:lnTo>
                    <a:pt x="19" y="1367"/>
                  </a:lnTo>
                  <a:lnTo>
                    <a:pt x="13" y="1360"/>
                  </a:lnTo>
                  <a:lnTo>
                    <a:pt x="8" y="1353"/>
                  </a:lnTo>
                  <a:lnTo>
                    <a:pt x="6" y="1347"/>
                  </a:lnTo>
                  <a:lnTo>
                    <a:pt x="2" y="1335"/>
                  </a:lnTo>
                  <a:lnTo>
                    <a:pt x="0" y="1323"/>
                  </a:lnTo>
                  <a:lnTo>
                    <a:pt x="0" y="1317"/>
                  </a:lnTo>
                  <a:lnTo>
                    <a:pt x="2" y="1311"/>
                  </a:lnTo>
                  <a:lnTo>
                    <a:pt x="6" y="1306"/>
                  </a:lnTo>
                  <a:lnTo>
                    <a:pt x="11" y="1300"/>
                  </a:lnTo>
                  <a:lnTo>
                    <a:pt x="15" y="1296"/>
                  </a:lnTo>
                  <a:lnTo>
                    <a:pt x="23" y="1292"/>
                  </a:lnTo>
                  <a:lnTo>
                    <a:pt x="30" y="1291"/>
                  </a:lnTo>
                  <a:lnTo>
                    <a:pt x="38" y="1290"/>
                  </a:lnTo>
                  <a:lnTo>
                    <a:pt x="44" y="1288"/>
                  </a:lnTo>
                  <a:lnTo>
                    <a:pt x="50" y="1287"/>
                  </a:lnTo>
                  <a:lnTo>
                    <a:pt x="52" y="1285"/>
                  </a:lnTo>
                  <a:lnTo>
                    <a:pt x="53" y="1284"/>
                  </a:lnTo>
                  <a:lnTo>
                    <a:pt x="55" y="1282"/>
                  </a:lnTo>
                  <a:lnTo>
                    <a:pt x="56" y="1281"/>
                  </a:lnTo>
                  <a:lnTo>
                    <a:pt x="55" y="1276"/>
                  </a:lnTo>
                  <a:lnTo>
                    <a:pt x="53" y="1272"/>
                  </a:lnTo>
                  <a:lnTo>
                    <a:pt x="51" y="1269"/>
                  </a:lnTo>
                  <a:lnTo>
                    <a:pt x="49" y="1265"/>
                  </a:lnTo>
                  <a:lnTo>
                    <a:pt x="42" y="1259"/>
                  </a:lnTo>
                  <a:lnTo>
                    <a:pt x="34" y="1254"/>
                  </a:lnTo>
                  <a:lnTo>
                    <a:pt x="26" y="1249"/>
                  </a:lnTo>
                  <a:lnTo>
                    <a:pt x="19" y="1243"/>
                  </a:lnTo>
                  <a:lnTo>
                    <a:pt x="17" y="1239"/>
                  </a:lnTo>
                  <a:lnTo>
                    <a:pt x="14" y="1237"/>
                  </a:lnTo>
                  <a:lnTo>
                    <a:pt x="13" y="1233"/>
                  </a:lnTo>
                  <a:lnTo>
                    <a:pt x="13" y="1229"/>
                  </a:lnTo>
                  <a:lnTo>
                    <a:pt x="13" y="1226"/>
                  </a:lnTo>
                  <a:lnTo>
                    <a:pt x="15" y="1225"/>
                  </a:lnTo>
                  <a:lnTo>
                    <a:pt x="18" y="1222"/>
                  </a:lnTo>
                  <a:lnTo>
                    <a:pt x="20" y="1221"/>
                  </a:lnTo>
                  <a:lnTo>
                    <a:pt x="27" y="1220"/>
                  </a:lnTo>
                  <a:lnTo>
                    <a:pt x="37" y="1219"/>
                  </a:lnTo>
                  <a:lnTo>
                    <a:pt x="46" y="1219"/>
                  </a:lnTo>
                  <a:lnTo>
                    <a:pt x="55" y="1219"/>
                  </a:lnTo>
                  <a:lnTo>
                    <a:pt x="63" y="1218"/>
                  </a:lnTo>
                  <a:lnTo>
                    <a:pt x="68" y="1215"/>
                  </a:lnTo>
                  <a:lnTo>
                    <a:pt x="72" y="1212"/>
                  </a:lnTo>
                  <a:lnTo>
                    <a:pt x="76" y="1206"/>
                  </a:lnTo>
                  <a:lnTo>
                    <a:pt x="80" y="1197"/>
                  </a:lnTo>
                  <a:lnTo>
                    <a:pt x="83" y="1189"/>
                  </a:lnTo>
                  <a:lnTo>
                    <a:pt x="90" y="1171"/>
                  </a:lnTo>
                  <a:lnTo>
                    <a:pt x="95" y="1157"/>
                  </a:lnTo>
                  <a:lnTo>
                    <a:pt x="99" y="1146"/>
                  </a:lnTo>
                  <a:lnTo>
                    <a:pt x="101" y="1138"/>
                  </a:lnTo>
                  <a:lnTo>
                    <a:pt x="103" y="1131"/>
                  </a:lnTo>
                  <a:lnTo>
                    <a:pt x="105" y="1125"/>
                  </a:lnTo>
                  <a:lnTo>
                    <a:pt x="107" y="1123"/>
                  </a:lnTo>
                  <a:lnTo>
                    <a:pt x="109" y="1120"/>
                  </a:lnTo>
                  <a:lnTo>
                    <a:pt x="115" y="1117"/>
                  </a:lnTo>
                  <a:lnTo>
                    <a:pt x="127" y="1111"/>
                  </a:lnTo>
                  <a:lnTo>
                    <a:pt x="132" y="1107"/>
                  </a:lnTo>
                  <a:lnTo>
                    <a:pt x="135" y="1103"/>
                  </a:lnTo>
                  <a:lnTo>
                    <a:pt x="138" y="1100"/>
                  </a:lnTo>
                  <a:lnTo>
                    <a:pt x="139" y="1096"/>
                  </a:lnTo>
                  <a:lnTo>
                    <a:pt x="140" y="1093"/>
                  </a:lnTo>
                  <a:lnTo>
                    <a:pt x="139" y="1089"/>
                  </a:lnTo>
                  <a:lnTo>
                    <a:pt x="138" y="1086"/>
                  </a:lnTo>
                  <a:lnTo>
                    <a:pt x="135" y="1082"/>
                  </a:lnTo>
                  <a:lnTo>
                    <a:pt x="134" y="1079"/>
                  </a:lnTo>
                  <a:lnTo>
                    <a:pt x="133" y="1076"/>
                  </a:lnTo>
                  <a:lnTo>
                    <a:pt x="133" y="1073"/>
                  </a:lnTo>
                  <a:lnTo>
                    <a:pt x="134" y="1070"/>
                  </a:lnTo>
                  <a:lnTo>
                    <a:pt x="139" y="1065"/>
                  </a:lnTo>
                  <a:lnTo>
                    <a:pt x="145" y="1060"/>
                  </a:lnTo>
                  <a:lnTo>
                    <a:pt x="149" y="1056"/>
                  </a:lnTo>
                  <a:lnTo>
                    <a:pt x="152" y="1051"/>
                  </a:lnTo>
                  <a:lnTo>
                    <a:pt x="154" y="1046"/>
                  </a:lnTo>
                  <a:lnTo>
                    <a:pt x="154" y="1042"/>
                  </a:lnTo>
                  <a:lnTo>
                    <a:pt x="154" y="1037"/>
                  </a:lnTo>
                  <a:lnTo>
                    <a:pt x="152" y="1032"/>
                  </a:lnTo>
                  <a:lnTo>
                    <a:pt x="147" y="1027"/>
                  </a:lnTo>
                  <a:lnTo>
                    <a:pt x="141" y="1023"/>
                  </a:lnTo>
                  <a:lnTo>
                    <a:pt x="134" y="1019"/>
                  </a:lnTo>
                  <a:lnTo>
                    <a:pt x="132" y="1016"/>
                  </a:lnTo>
                  <a:lnTo>
                    <a:pt x="131" y="1011"/>
                  </a:lnTo>
                  <a:lnTo>
                    <a:pt x="132" y="1007"/>
                  </a:lnTo>
                  <a:lnTo>
                    <a:pt x="139" y="1000"/>
                  </a:lnTo>
                  <a:lnTo>
                    <a:pt x="149" y="993"/>
                  </a:lnTo>
                  <a:lnTo>
                    <a:pt x="152" y="991"/>
                  </a:lnTo>
                  <a:lnTo>
                    <a:pt x="153" y="986"/>
                  </a:lnTo>
                  <a:lnTo>
                    <a:pt x="152" y="981"/>
                  </a:lnTo>
                  <a:lnTo>
                    <a:pt x="151" y="976"/>
                  </a:lnTo>
                  <a:lnTo>
                    <a:pt x="147" y="972"/>
                  </a:lnTo>
                  <a:lnTo>
                    <a:pt x="143" y="966"/>
                  </a:lnTo>
                  <a:lnTo>
                    <a:pt x="138" y="961"/>
                  </a:lnTo>
                  <a:lnTo>
                    <a:pt x="131" y="957"/>
                  </a:lnTo>
                  <a:lnTo>
                    <a:pt x="120" y="953"/>
                  </a:lnTo>
                  <a:lnTo>
                    <a:pt x="115" y="951"/>
                  </a:lnTo>
                  <a:lnTo>
                    <a:pt x="114" y="949"/>
                  </a:lnTo>
                  <a:lnTo>
                    <a:pt x="114" y="947"/>
                  </a:lnTo>
                  <a:lnTo>
                    <a:pt x="114" y="942"/>
                  </a:lnTo>
                  <a:lnTo>
                    <a:pt x="114" y="934"/>
                  </a:lnTo>
                  <a:lnTo>
                    <a:pt x="115" y="918"/>
                  </a:lnTo>
                  <a:lnTo>
                    <a:pt x="114" y="907"/>
                  </a:lnTo>
                  <a:lnTo>
                    <a:pt x="115" y="897"/>
                  </a:lnTo>
                  <a:lnTo>
                    <a:pt x="119" y="886"/>
                  </a:lnTo>
                  <a:lnTo>
                    <a:pt x="120" y="881"/>
                  </a:lnTo>
                  <a:lnTo>
                    <a:pt x="120" y="875"/>
                  </a:lnTo>
                  <a:lnTo>
                    <a:pt x="120" y="869"/>
                  </a:lnTo>
                  <a:lnTo>
                    <a:pt x="119" y="863"/>
                  </a:lnTo>
                  <a:lnTo>
                    <a:pt x="118" y="852"/>
                  </a:lnTo>
                  <a:lnTo>
                    <a:pt x="118" y="838"/>
                  </a:lnTo>
                  <a:lnTo>
                    <a:pt x="119" y="825"/>
                  </a:lnTo>
                  <a:lnTo>
                    <a:pt x="121" y="811"/>
                  </a:lnTo>
                  <a:lnTo>
                    <a:pt x="122" y="805"/>
                  </a:lnTo>
                  <a:lnTo>
                    <a:pt x="124" y="798"/>
                  </a:lnTo>
                  <a:lnTo>
                    <a:pt x="124" y="792"/>
                  </a:lnTo>
                  <a:lnTo>
                    <a:pt x="122" y="786"/>
                  </a:lnTo>
                  <a:lnTo>
                    <a:pt x="119" y="775"/>
                  </a:lnTo>
                  <a:lnTo>
                    <a:pt x="114" y="765"/>
                  </a:lnTo>
                  <a:lnTo>
                    <a:pt x="108" y="755"/>
                  </a:lnTo>
                  <a:lnTo>
                    <a:pt x="101" y="748"/>
                  </a:lnTo>
                  <a:lnTo>
                    <a:pt x="94" y="741"/>
                  </a:lnTo>
                  <a:lnTo>
                    <a:pt x="89" y="735"/>
                  </a:lnTo>
                  <a:lnTo>
                    <a:pt x="87" y="733"/>
                  </a:lnTo>
                  <a:lnTo>
                    <a:pt x="86" y="730"/>
                  </a:lnTo>
                  <a:lnTo>
                    <a:pt x="84" y="727"/>
                  </a:lnTo>
                  <a:lnTo>
                    <a:pt x="84" y="722"/>
                  </a:lnTo>
                  <a:lnTo>
                    <a:pt x="86" y="718"/>
                  </a:lnTo>
                  <a:lnTo>
                    <a:pt x="88" y="714"/>
                  </a:lnTo>
                  <a:lnTo>
                    <a:pt x="93" y="709"/>
                  </a:lnTo>
                  <a:lnTo>
                    <a:pt x="97" y="703"/>
                  </a:lnTo>
                  <a:lnTo>
                    <a:pt x="108" y="693"/>
                  </a:lnTo>
                  <a:lnTo>
                    <a:pt x="121" y="682"/>
                  </a:lnTo>
                  <a:lnTo>
                    <a:pt x="134" y="670"/>
                  </a:lnTo>
                  <a:lnTo>
                    <a:pt x="146" y="657"/>
                  </a:lnTo>
                  <a:lnTo>
                    <a:pt x="153" y="646"/>
                  </a:lnTo>
                  <a:lnTo>
                    <a:pt x="157" y="639"/>
                  </a:lnTo>
                  <a:lnTo>
                    <a:pt x="159" y="639"/>
                  </a:lnTo>
                  <a:lnTo>
                    <a:pt x="160" y="640"/>
                  </a:lnTo>
                  <a:lnTo>
                    <a:pt x="163" y="645"/>
                  </a:lnTo>
                  <a:lnTo>
                    <a:pt x="166" y="652"/>
                  </a:lnTo>
                  <a:lnTo>
                    <a:pt x="172" y="667"/>
                  </a:lnTo>
                  <a:lnTo>
                    <a:pt x="179" y="682"/>
                  </a:lnTo>
                  <a:lnTo>
                    <a:pt x="183" y="687"/>
                  </a:lnTo>
                  <a:lnTo>
                    <a:pt x="188" y="693"/>
                  </a:lnTo>
                  <a:lnTo>
                    <a:pt x="194" y="697"/>
                  </a:lnTo>
                  <a:lnTo>
                    <a:pt x="200" y="699"/>
                  </a:lnTo>
                  <a:lnTo>
                    <a:pt x="206" y="702"/>
                  </a:lnTo>
                  <a:lnTo>
                    <a:pt x="212" y="703"/>
                  </a:lnTo>
                  <a:lnTo>
                    <a:pt x="219" y="704"/>
                  </a:lnTo>
                  <a:lnTo>
                    <a:pt x="226" y="704"/>
                  </a:lnTo>
                  <a:lnTo>
                    <a:pt x="239" y="704"/>
                  </a:lnTo>
                  <a:lnTo>
                    <a:pt x="251" y="705"/>
                  </a:lnTo>
                  <a:lnTo>
                    <a:pt x="256" y="708"/>
                  </a:lnTo>
                  <a:lnTo>
                    <a:pt x="260" y="710"/>
                  </a:lnTo>
                  <a:lnTo>
                    <a:pt x="263" y="714"/>
                  </a:lnTo>
                  <a:lnTo>
                    <a:pt x="265" y="718"/>
                  </a:lnTo>
                  <a:lnTo>
                    <a:pt x="267" y="730"/>
                  </a:lnTo>
                  <a:lnTo>
                    <a:pt x="270" y="742"/>
                  </a:lnTo>
                  <a:lnTo>
                    <a:pt x="272" y="754"/>
                  </a:lnTo>
                  <a:lnTo>
                    <a:pt x="278" y="766"/>
                  </a:lnTo>
                  <a:lnTo>
                    <a:pt x="286" y="780"/>
                  </a:lnTo>
                  <a:lnTo>
                    <a:pt x="296" y="794"/>
                  </a:lnTo>
                  <a:lnTo>
                    <a:pt x="305" y="811"/>
                  </a:lnTo>
                  <a:lnTo>
                    <a:pt x="315" y="828"/>
                  </a:lnTo>
                  <a:lnTo>
                    <a:pt x="324" y="843"/>
                  </a:lnTo>
                  <a:lnTo>
                    <a:pt x="332" y="856"/>
                  </a:lnTo>
                  <a:lnTo>
                    <a:pt x="334" y="862"/>
                  </a:lnTo>
                  <a:lnTo>
                    <a:pt x="336" y="869"/>
                  </a:lnTo>
                  <a:lnTo>
                    <a:pt x="338" y="875"/>
                  </a:lnTo>
                  <a:lnTo>
                    <a:pt x="339" y="882"/>
                  </a:lnTo>
                  <a:lnTo>
                    <a:pt x="339" y="895"/>
                  </a:lnTo>
                  <a:lnTo>
                    <a:pt x="339" y="905"/>
                  </a:lnTo>
                  <a:lnTo>
                    <a:pt x="340" y="910"/>
                  </a:lnTo>
                  <a:lnTo>
                    <a:pt x="341" y="912"/>
                  </a:lnTo>
                  <a:lnTo>
                    <a:pt x="343" y="915"/>
                  </a:lnTo>
                  <a:lnTo>
                    <a:pt x="347" y="917"/>
                  </a:lnTo>
                  <a:lnTo>
                    <a:pt x="355" y="919"/>
                  </a:lnTo>
                  <a:lnTo>
                    <a:pt x="365" y="920"/>
                  </a:lnTo>
                  <a:lnTo>
                    <a:pt x="368" y="919"/>
                  </a:lnTo>
                  <a:lnTo>
                    <a:pt x="372" y="918"/>
                  </a:lnTo>
                  <a:lnTo>
                    <a:pt x="374" y="915"/>
                  </a:lnTo>
                  <a:lnTo>
                    <a:pt x="376" y="911"/>
                  </a:lnTo>
                  <a:lnTo>
                    <a:pt x="374" y="899"/>
                  </a:lnTo>
                  <a:lnTo>
                    <a:pt x="374" y="887"/>
                  </a:lnTo>
                  <a:lnTo>
                    <a:pt x="376" y="880"/>
                  </a:lnTo>
                  <a:lnTo>
                    <a:pt x="378" y="873"/>
                  </a:lnTo>
                  <a:lnTo>
                    <a:pt x="382" y="866"/>
                  </a:lnTo>
                  <a:lnTo>
                    <a:pt x="386" y="859"/>
                  </a:lnTo>
                  <a:lnTo>
                    <a:pt x="397" y="846"/>
                  </a:lnTo>
                  <a:lnTo>
                    <a:pt x="404" y="832"/>
                  </a:lnTo>
                  <a:lnTo>
                    <a:pt x="410" y="821"/>
                  </a:lnTo>
                  <a:lnTo>
                    <a:pt x="415" y="811"/>
                  </a:lnTo>
                  <a:lnTo>
                    <a:pt x="420" y="803"/>
                  </a:lnTo>
                  <a:lnTo>
                    <a:pt x="426" y="797"/>
                  </a:lnTo>
                  <a:lnTo>
                    <a:pt x="433" y="793"/>
                  </a:lnTo>
                  <a:lnTo>
                    <a:pt x="440" y="791"/>
                  </a:lnTo>
                  <a:lnTo>
                    <a:pt x="449" y="787"/>
                  </a:lnTo>
                  <a:lnTo>
                    <a:pt x="459" y="781"/>
                  </a:lnTo>
                  <a:lnTo>
                    <a:pt x="464" y="777"/>
                  </a:lnTo>
                  <a:lnTo>
                    <a:pt x="468" y="773"/>
                  </a:lnTo>
                  <a:lnTo>
                    <a:pt x="471" y="768"/>
                  </a:lnTo>
                  <a:lnTo>
                    <a:pt x="472" y="764"/>
                  </a:lnTo>
                  <a:lnTo>
                    <a:pt x="471" y="753"/>
                  </a:lnTo>
                  <a:lnTo>
                    <a:pt x="469" y="741"/>
                  </a:lnTo>
                  <a:lnTo>
                    <a:pt x="469" y="735"/>
                  </a:lnTo>
                  <a:lnTo>
                    <a:pt x="471" y="730"/>
                  </a:lnTo>
                  <a:lnTo>
                    <a:pt x="472" y="724"/>
                  </a:lnTo>
                  <a:lnTo>
                    <a:pt x="477" y="721"/>
                  </a:lnTo>
                  <a:lnTo>
                    <a:pt x="492" y="711"/>
                  </a:lnTo>
                  <a:lnTo>
                    <a:pt x="513" y="699"/>
                  </a:lnTo>
                  <a:lnTo>
                    <a:pt x="536" y="689"/>
                  </a:lnTo>
                  <a:lnTo>
                    <a:pt x="552" y="680"/>
                  </a:lnTo>
                  <a:lnTo>
                    <a:pt x="560" y="676"/>
                  </a:lnTo>
                  <a:lnTo>
                    <a:pt x="571" y="668"/>
                  </a:lnTo>
                  <a:lnTo>
                    <a:pt x="582" y="659"/>
                  </a:lnTo>
                  <a:lnTo>
                    <a:pt x="593" y="649"/>
                  </a:lnTo>
                  <a:lnTo>
                    <a:pt x="603" y="642"/>
                  </a:lnTo>
                  <a:lnTo>
                    <a:pt x="609" y="640"/>
                  </a:lnTo>
                  <a:lnTo>
                    <a:pt x="613" y="642"/>
                  </a:lnTo>
                  <a:lnTo>
                    <a:pt x="619" y="647"/>
                  </a:lnTo>
                  <a:lnTo>
                    <a:pt x="623" y="652"/>
                  </a:lnTo>
                  <a:lnTo>
                    <a:pt x="626" y="654"/>
                  </a:lnTo>
                  <a:lnTo>
                    <a:pt x="630" y="655"/>
                  </a:lnTo>
                  <a:lnTo>
                    <a:pt x="632" y="655"/>
                  </a:lnTo>
                  <a:lnTo>
                    <a:pt x="639" y="651"/>
                  </a:lnTo>
                  <a:lnTo>
                    <a:pt x="648" y="642"/>
                  </a:lnTo>
                  <a:lnTo>
                    <a:pt x="663" y="628"/>
                  </a:lnTo>
                  <a:lnTo>
                    <a:pt x="678" y="613"/>
                  </a:lnTo>
                  <a:lnTo>
                    <a:pt x="689" y="600"/>
                  </a:lnTo>
                  <a:lnTo>
                    <a:pt x="705" y="581"/>
                  </a:lnTo>
                  <a:lnTo>
                    <a:pt x="720" y="561"/>
                  </a:lnTo>
                  <a:lnTo>
                    <a:pt x="735" y="545"/>
                  </a:lnTo>
                  <a:lnTo>
                    <a:pt x="742" y="539"/>
                  </a:lnTo>
                  <a:lnTo>
                    <a:pt x="748" y="535"/>
                  </a:lnTo>
                  <a:lnTo>
                    <a:pt x="754" y="533"/>
                  </a:lnTo>
                  <a:lnTo>
                    <a:pt x="758" y="532"/>
                  </a:lnTo>
                  <a:lnTo>
                    <a:pt x="769" y="531"/>
                  </a:lnTo>
                  <a:lnTo>
                    <a:pt x="779" y="528"/>
                  </a:lnTo>
                  <a:lnTo>
                    <a:pt x="787" y="526"/>
                  </a:lnTo>
                  <a:lnTo>
                    <a:pt x="795" y="523"/>
                  </a:lnTo>
                  <a:lnTo>
                    <a:pt x="800" y="522"/>
                  </a:lnTo>
                  <a:lnTo>
                    <a:pt x="805" y="522"/>
                  </a:lnTo>
                  <a:lnTo>
                    <a:pt x="807" y="525"/>
                  </a:lnTo>
                  <a:lnTo>
                    <a:pt x="811" y="528"/>
                  </a:lnTo>
                  <a:lnTo>
                    <a:pt x="820" y="538"/>
                  </a:lnTo>
                  <a:lnTo>
                    <a:pt x="831" y="548"/>
                  </a:lnTo>
                  <a:lnTo>
                    <a:pt x="833" y="551"/>
                  </a:lnTo>
                  <a:lnTo>
                    <a:pt x="837" y="552"/>
                  </a:lnTo>
                  <a:lnTo>
                    <a:pt x="839" y="553"/>
                  </a:lnTo>
                  <a:lnTo>
                    <a:pt x="842" y="552"/>
                  </a:lnTo>
                  <a:lnTo>
                    <a:pt x="845" y="548"/>
                  </a:lnTo>
                  <a:lnTo>
                    <a:pt x="848" y="542"/>
                  </a:lnTo>
                  <a:lnTo>
                    <a:pt x="855" y="531"/>
                  </a:lnTo>
                  <a:lnTo>
                    <a:pt x="862" y="516"/>
                  </a:lnTo>
                  <a:lnTo>
                    <a:pt x="869" y="508"/>
                  </a:lnTo>
                  <a:lnTo>
                    <a:pt x="880" y="497"/>
                  </a:lnTo>
                  <a:lnTo>
                    <a:pt x="884" y="490"/>
                  </a:lnTo>
                  <a:lnTo>
                    <a:pt x="889" y="484"/>
                  </a:lnTo>
                  <a:lnTo>
                    <a:pt x="894" y="478"/>
                  </a:lnTo>
                  <a:lnTo>
                    <a:pt x="896" y="474"/>
                  </a:lnTo>
                  <a:lnTo>
                    <a:pt x="900" y="462"/>
                  </a:lnTo>
                  <a:lnTo>
                    <a:pt x="903" y="449"/>
                  </a:lnTo>
                  <a:lnTo>
                    <a:pt x="907" y="436"/>
                  </a:lnTo>
                  <a:lnTo>
                    <a:pt x="912" y="426"/>
                  </a:lnTo>
                  <a:lnTo>
                    <a:pt x="913" y="424"/>
                  </a:lnTo>
                  <a:lnTo>
                    <a:pt x="915" y="421"/>
                  </a:lnTo>
                  <a:lnTo>
                    <a:pt x="919" y="419"/>
                  </a:lnTo>
                  <a:lnTo>
                    <a:pt x="922" y="418"/>
                  </a:lnTo>
                  <a:lnTo>
                    <a:pt x="931" y="415"/>
                  </a:lnTo>
                  <a:lnTo>
                    <a:pt x="941" y="415"/>
                  </a:lnTo>
                  <a:lnTo>
                    <a:pt x="951" y="416"/>
                  </a:lnTo>
                  <a:lnTo>
                    <a:pt x="959" y="418"/>
                  </a:lnTo>
                  <a:lnTo>
                    <a:pt x="966" y="416"/>
                  </a:lnTo>
                  <a:lnTo>
                    <a:pt x="970" y="415"/>
                  </a:lnTo>
                  <a:lnTo>
                    <a:pt x="974" y="412"/>
                  </a:lnTo>
                  <a:lnTo>
                    <a:pt x="976" y="409"/>
                  </a:lnTo>
                  <a:lnTo>
                    <a:pt x="978" y="407"/>
                  </a:lnTo>
                  <a:lnTo>
                    <a:pt x="981" y="405"/>
                  </a:lnTo>
                  <a:lnTo>
                    <a:pt x="984" y="406"/>
                  </a:lnTo>
                  <a:lnTo>
                    <a:pt x="989" y="408"/>
                  </a:lnTo>
                  <a:lnTo>
                    <a:pt x="994" y="412"/>
                  </a:lnTo>
                  <a:lnTo>
                    <a:pt x="1000" y="415"/>
                  </a:lnTo>
                  <a:lnTo>
                    <a:pt x="1004" y="416"/>
                  </a:lnTo>
                  <a:lnTo>
                    <a:pt x="1010" y="418"/>
                  </a:lnTo>
                  <a:lnTo>
                    <a:pt x="1016" y="419"/>
                  </a:lnTo>
                  <a:lnTo>
                    <a:pt x="1022" y="419"/>
                  </a:lnTo>
                  <a:lnTo>
                    <a:pt x="1028" y="418"/>
                  </a:lnTo>
                  <a:lnTo>
                    <a:pt x="1033" y="415"/>
                  </a:lnTo>
                  <a:lnTo>
                    <a:pt x="1039" y="413"/>
                  </a:lnTo>
                  <a:lnTo>
                    <a:pt x="1044" y="408"/>
                  </a:lnTo>
                  <a:lnTo>
                    <a:pt x="1047" y="403"/>
                  </a:lnTo>
                  <a:lnTo>
                    <a:pt x="1050" y="397"/>
                  </a:lnTo>
                  <a:lnTo>
                    <a:pt x="1051" y="392"/>
                  </a:lnTo>
                  <a:lnTo>
                    <a:pt x="1052" y="386"/>
                  </a:lnTo>
                  <a:lnTo>
                    <a:pt x="1051" y="381"/>
                  </a:lnTo>
                  <a:lnTo>
                    <a:pt x="1047" y="377"/>
                  </a:lnTo>
                  <a:lnTo>
                    <a:pt x="1038" y="374"/>
                  </a:lnTo>
                  <a:lnTo>
                    <a:pt x="1028" y="369"/>
                  </a:lnTo>
                  <a:lnTo>
                    <a:pt x="1025" y="368"/>
                  </a:lnTo>
                  <a:lnTo>
                    <a:pt x="1021" y="364"/>
                  </a:lnTo>
                  <a:lnTo>
                    <a:pt x="1019" y="362"/>
                  </a:lnTo>
                  <a:lnTo>
                    <a:pt x="1018" y="358"/>
                  </a:lnTo>
                  <a:lnTo>
                    <a:pt x="1018" y="355"/>
                  </a:lnTo>
                  <a:lnTo>
                    <a:pt x="1020" y="351"/>
                  </a:lnTo>
                  <a:lnTo>
                    <a:pt x="1022" y="348"/>
                  </a:lnTo>
                  <a:lnTo>
                    <a:pt x="1027" y="345"/>
                  </a:lnTo>
                  <a:lnTo>
                    <a:pt x="1033" y="343"/>
                  </a:lnTo>
                  <a:lnTo>
                    <a:pt x="1039" y="340"/>
                  </a:lnTo>
                  <a:lnTo>
                    <a:pt x="1047" y="340"/>
                  </a:lnTo>
                  <a:lnTo>
                    <a:pt x="1056" y="340"/>
                  </a:lnTo>
                  <a:lnTo>
                    <a:pt x="1069" y="344"/>
                  </a:lnTo>
                  <a:lnTo>
                    <a:pt x="1078" y="348"/>
                  </a:lnTo>
                  <a:lnTo>
                    <a:pt x="1084" y="351"/>
                  </a:lnTo>
                  <a:lnTo>
                    <a:pt x="1092" y="356"/>
                  </a:lnTo>
                  <a:lnTo>
                    <a:pt x="1101" y="359"/>
                  </a:lnTo>
                  <a:lnTo>
                    <a:pt x="1110" y="362"/>
                  </a:lnTo>
                  <a:lnTo>
                    <a:pt x="1120" y="362"/>
                  </a:lnTo>
                  <a:lnTo>
                    <a:pt x="1127" y="362"/>
                  </a:lnTo>
                  <a:lnTo>
                    <a:pt x="1133" y="362"/>
                  </a:lnTo>
                  <a:lnTo>
                    <a:pt x="1141" y="363"/>
                  </a:lnTo>
                  <a:lnTo>
                    <a:pt x="1149" y="365"/>
                  </a:lnTo>
                  <a:lnTo>
                    <a:pt x="1159" y="370"/>
                  </a:lnTo>
                  <a:lnTo>
                    <a:pt x="1163" y="373"/>
                  </a:lnTo>
                  <a:lnTo>
                    <a:pt x="1166" y="374"/>
                  </a:lnTo>
                  <a:lnTo>
                    <a:pt x="1170" y="375"/>
                  </a:lnTo>
                  <a:lnTo>
                    <a:pt x="1173" y="375"/>
                  </a:lnTo>
                  <a:lnTo>
                    <a:pt x="1176" y="375"/>
                  </a:lnTo>
                  <a:lnTo>
                    <a:pt x="1177" y="373"/>
                  </a:lnTo>
                  <a:lnTo>
                    <a:pt x="1178" y="371"/>
                  </a:lnTo>
                  <a:lnTo>
                    <a:pt x="1179" y="369"/>
                  </a:lnTo>
                  <a:lnTo>
                    <a:pt x="1183" y="362"/>
                  </a:lnTo>
                  <a:lnTo>
                    <a:pt x="1190" y="350"/>
                  </a:lnTo>
                  <a:lnTo>
                    <a:pt x="1193" y="345"/>
                  </a:lnTo>
                  <a:lnTo>
                    <a:pt x="1197" y="340"/>
                  </a:lnTo>
                  <a:lnTo>
                    <a:pt x="1202" y="338"/>
                  </a:lnTo>
                  <a:lnTo>
                    <a:pt x="1204" y="337"/>
                  </a:lnTo>
                  <a:lnTo>
                    <a:pt x="1217" y="340"/>
                  </a:lnTo>
                  <a:lnTo>
                    <a:pt x="1227" y="342"/>
                  </a:lnTo>
                  <a:lnTo>
                    <a:pt x="1235" y="342"/>
                  </a:lnTo>
                  <a:lnTo>
                    <a:pt x="1242" y="339"/>
                  </a:lnTo>
                  <a:lnTo>
                    <a:pt x="1258" y="331"/>
                  </a:lnTo>
                  <a:lnTo>
                    <a:pt x="1274" y="324"/>
                  </a:lnTo>
                  <a:lnTo>
                    <a:pt x="1286" y="319"/>
                  </a:lnTo>
                  <a:lnTo>
                    <a:pt x="1293" y="313"/>
                  </a:lnTo>
                  <a:lnTo>
                    <a:pt x="1294" y="311"/>
                  </a:lnTo>
                  <a:lnTo>
                    <a:pt x="1296" y="308"/>
                  </a:lnTo>
                  <a:lnTo>
                    <a:pt x="1294" y="307"/>
                  </a:lnTo>
                  <a:lnTo>
                    <a:pt x="1292" y="305"/>
                  </a:lnTo>
                  <a:lnTo>
                    <a:pt x="1284" y="300"/>
                  </a:lnTo>
                  <a:lnTo>
                    <a:pt x="1277" y="293"/>
                  </a:lnTo>
                  <a:lnTo>
                    <a:pt x="1273" y="288"/>
                  </a:lnTo>
                  <a:lnTo>
                    <a:pt x="1272" y="283"/>
                  </a:lnTo>
                  <a:lnTo>
                    <a:pt x="1271" y="277"/>
                  </a:lnTo>
                  <a:lnTo>
                    <a:pt x="1273" y="271"/>
                  </a:lnTo>
                  <a:lnTo>
                    <a:pt x="1275" y="266"/>
                  </a:lnTo>
                  <a:lnTo>
                    <a:pt x="1279" y="260"/>
                  </a:lnTo>
                  <a:lnTo>
                    <a:pt x="1284" y="252"/>
                  </a:lnTo>
                  <a:lnTo>
                    <a:pt x="1289" y="247"/>
                  </a:lnTo>
                  <a:lnTo>
                    <a:pt x="1294" y="241"/>
                  </a:lnTo>
                  <a:lnTo>
                    <a:pt x="1300" y="236"/>
                  </a:lnTo>
                  <a:lnTo>
                    <a:pt x="1306" y="231"/>
                  </a:lnTo>
                  <a:lnTo>
                    <a:pt x="1312" y="228"/>
                  </a:lnTo>
                  <a:lnTo>
                    <a:pt x="1324" y="222"/>
                  </a:lnTo>
                  <a:lnTo>
                    <a:pt x="1336" y="214"/>
                  </a:lnTo>
                  <a:lnTo>
                    <a:pt x="1343" y="211"/>
                  </a:lnTo>
                  <a:lnTo>
                    <a:pt x="1350" y="208"/>
                  </a:lnTo>
                  <a:lnTo>
                    <a:pt x="1359" y="207"/>
                  </a:lnTo>
                  <a:lnTo>
                    <a:pt x="1366" y="207"/>
                  </a:lnTo>
                  <a:lnTo>
                    <a:pt x="1369" y="210"/>
                  </a:lnTo>
                  <a:lnTo>
                    <a:pt x="1375" y="214"/>
                  </a:lnTo>
                  <a:lnTo>
                    <a:pt x="1379" y="216"/>
                  </a:lnTo>
                  <a:lnTo>
                    <a:pt x="1381" y="216"/>
                  </a:lnTo>
                  <a:lnTo>
                    <a:pt x="1385" y="216"/>
                  </a:lnTo>
                  <a:lnTo>
                    <a:pt x="1387" y="213"/>
                  </a:lnTo>
                  <a:lnTo>
                    <a:pt x="1392" y="207"/>
                  </a:lnTo>
                  <a:lnTo>
                    <a:pt x="1396" y="199"/>
                  </a:lnTo>
                  <a:lnTo>
                    <a:pt x="1398" y="191"/>
                  </a:lnTo>
                  <a:lnTo>
                    <a:pt x="1400" y="180"/>
                  </a:lnTo>
                  <a:lnTo>
                    <a:pt x="1400" y="168"/>
                  </a:lnTo>
                  <a:lnTo>
                    <a:pt x="1401" y="155"/>
                  </a:lnTo>
                  <a:lnTo>
                    <a:pt x="1403" y="130"/>
                  </a:lnTo>
                  <a:lnTo>
                    <a:pt x="1404" y="109"/>
                  </a:lnTo>
                  <a:lnTo>
                    <a:pt x="1407" y="87"/>
                  </a:lnTo>
                  <a:lnTo>
                    <a:pt x="1407" y="66"/>
                  </a:lnTo>
                  <a:lnTo>
                    <a:pt x="1410" y="44"/>
                  </a:lnTo>
                  <a:lnTo>
                    <a:pt x="1413" y="22"/>
                  </a:lnTo>
                  <a:lnTo>
                    <a:pt x="1416" y="10"/>
                  </a:lnTo>
                  <a:lnTo>
                    <a:pt x="1419" y="2"/>
                  </a:lnTo>
                  <a:lnTo>
                    <a:pt x="1422" y="0"/>
                  </a:lnTo>
                  <a:lnTo>
                    <a:pt x="1425" y="0"/>
                  </a:lnTo>
                  <a:lnTo>
                    <a:pt x="1429" y="2"/>
                  </a:lnTo>
                  <a:lnTo>
                    <a:pt x="1432" y="3"/>
                  </a:lnTo>
                  <a:lnTo>
                    <a:pt x="1438" y="4"/>
                  </a:lnTo>
                  <a:lnTo>
                    <a:pt x="1443" y="6"/>
                  </a:lnTo>
                  <a:lnTo>
                    <a:pt x="1449" y="10"/>
                  </a:lnTo>
                  <a:lnTo>
                    <a:pt x="1451" y="15"/>
                  </a:lnTo>
                  <a:lnTo>
                    <a:pt x="1456" y="25"/>
                  </a:lnTo>
                  <a:lnTo>
                    <a:pt x="1462" y="36"/>
                  </a:lnTo>
                  <a:lnTo>
                    <a:pt x="1466" y="42"/>
                  </a:lnTo>
                  <a:lnTo>
                    <a:pt x="1469" y="47"/>
                  </a:lnTo>
                  <a:lnTo>
                    <a:pt x="1474" y="50"/>
                  </a:lnTo>
                  <a:lnTo>
                    <a:pt x="1479" y="54"/>
                  </a:lnTo>
                  <a:lnTo>
                    <a:pt x="1491" y="62"/>
                  </a:lnTo>
                  <a:lnTo>
                    <a:pt x="1507" y="69"/>
                  </a:lnTo>
                  <a:lnTo>
                    <a:pt x="1525" y="78"/>
                  </a:lnTo>
                  <a:lnTo>
                    <a:pt x="1539" y="82"/>
                  </a:lnTo>
                  <a:lnTo>
                    <a:pt x="1550" y="86"/>
                  </a:lnTo>
                  <a:lnTo>
                    <a:pt x="1561" y="87"/>
                  </a:lnTo>
                  <a:lnTo>
                    <a:pt x="1571" y="90"/>
                  </a:lnTo>
                  <a:lnTo>
                    <a:pt x="1582" y="90"/>
                  </a:lnTo>
                  <a:lnTo>
                    <a:pt x="1592" y="91"/>
                  </a:lnTo>
                  <a:lnTo>
                    <a:pt x="1599" y="93"/>
                  </a:lnTo>
                  <a:lnTo>
                    <a:pt x="1601" y="94"/>
                  </a:lnTo>
                  <a:lnTo>
                    <a:pt x="1604" y="97"/>
                  </a:lnTo>
                  <a:lnTo>
                    <a:pt x="1605" y="100"/>
                  </a:lnTo>
                  <a:lnTo>
                    <a:pt x="1606" y="104"/>
                  </a:lnTo>
                  <a:lnTo>
                    <a:pt x="1608" y="113"/>
                  </a:lnTo>
                  <a:lnTo>
                    <a:pt x="1614" y="123"/>
                  </a:lnTo>
                  <a:lnTo>
                    <a:pt x="1618" y="129"/>
                  </a:lnTo>
                  <a:lnTo>
                    <a:pt x="1623" y="134"/>
                  </a:lnTo>
                  <a:lnTo>
                    <a:pt x="1627" y="137"/>
                  </a:lnTo>
                  <a:lnTo>
                    <a:pt x="1633" y="142"/>
                  </a:lnTo>
                  <a:lnTo>
                    <a:pt x="1638" y="145"/>
                  </a:lnTo>
                  <a:lnTo>
                    <a:pt x="1642" y="148"/>
                  </a:lnTo>
                  <a:lnTo>
                    <a:pt x="1644" y="151"/>
                  </a:lnTo>
                  <a:lnTo>
                    <a:pt x="1646" y="154"/>
                  </a:lnTo>
                  <a:lnTo>
                    <a:pt x="1646" y="157"/>
                  </a:lnTo>
                  <a:lnTo>
                    <a:pt x="1646" y="160"/>
                  </a:lnTo>
                  <a:lnTo>
                    <a:pt x="1646" y="162"/>
                  </a:lnTo>
                  <a:lnTo>
                    <a:pt x="1645" y="166"/>
                  </a:lnTo>
                  <a:lnTo>
                    <a:pt x="1642" y="173"/>
                  </a:lnTo>
                  <a:lnTo>
                    <a:pt x="1638" y="179"/>
                  </a:lnTo>
                  <a:lnTo>
                    <a:pt x="1637" y="186"/>
                  </a:lnTo>
                  <a:lnTo>
                    <a:pt x="1636" y="191"/>
                  </a:lnTo>
                  <a:lnTo>
                    <a:pt x="1636" y="193"/>
                  </a:lnTo>
                  <a:lnTo>
                    <a:pt x="1637" y="195"/>
                  </a:lnTo>
                  <a:lnTo>
                    <a:pt x="1638" y="197"/>
                  </a:lnTo>
                  <a:lnTo>
                    <a:pt x="1639" y="198"/>
                  </a:lnTo>
                  <a:lnTo>
                    <a:pt x="1645" y="200"/>
                  </a:lnTo>
                  <a:lnTo>
                    <a:pt x="1651" y="200"/>
                  </a:lnTo>
                  <a:lnTo>
                    <a:pt x="1655" y="201"/>
                  </a:lnTo>
                  <a:lnTo>
                    <a:pt x="1656" y="203"/>
                  </a:lnTo>
                  <a:lnTo>
                    <a:pt x="1657" y="204"/>
                  </a:lnTo>
                  <a:lnTo>
                    <a:pt x="1658" y="206"/>
                  </a:lnTo>
                  <a:lnTo>
                    <a:pt x="1656" y="210"/>
                  </a:lnTo>
                  <a:lnTo>
                    <a:pt x="1653" y="214"/>
                  </a:lnTo>
                  <a:lnTo>
                    <a:pt x="1650" y="219"/>
                  </a:lnTo>
                  <a:lnTo>
                    <a:pt x="1648" y="228"/>
                  </a:lnTo>
                  <a:lnTo>
                    <a:pt x="1648" y="231"/>
                  </a:lnTo>
                  <a:lnTo>
                    <a:pt x="1649" y="235"/>
                  </a:lnTo>
                  <a:lnTo>
                    <a:pt x="1650" y="239"/>
                  </a:lnTo>
                  <a:lnTo>
                    <a:pt x="1653" y="243"/>
                  </a:lnTo>
                  <a:lnTo>
                    <a:pt x="1658" y="245"/>
                  </a:lnTo>
                  <a:lnTo>
                    <a:pt x="1662" y="248"/>
                  </a:lnTo>
                  <a:lnTo>
                    <a:pt x="1665" y="250"/>
                  </a:lnTo>
                  <a:lnTo>
                    <a:pt x="1670" y="251"/>
                  </a:lnTo>
                  <a:lnTo>
                    <a:pt x="1674" y="251"/>
                  </a:lnTo>
                  <a:lnTo>
                    <a:pt x="1678" y="250"/>
                  </a:lnTo>
                  <a:lnTo>
                    <a:pt x="1682" y="248"/>
                  </a:lnTo>
                  <a:lnTo>
                    <a:pt x="1687" y="245"/>
                  </a:lnTo>
                  <a:lnTo>
                    <a:pt x="1695" y="236"/>
                  </a:lnTo>
                  <a:lnTo>
                    <a:pt x="1703" y="226"/>
                  </a:lnTo>
                  <a:lnTo>
                    <a:pt x="1711" y="216"/>
                  </a:lnTo>
                  <a:lnTo>
                    <a:pt x="1718" y="204"/>
                  </a:lnTo>
                  <a:lnTo>
                    <a:pt x="1725" y="188"/>
                  </a:lnTo>
                  <a:lnTo>
                    <a:pt x="1733" y="169"/>
                  </a:lnTo>
                  <a:lnTo>
                    <a:pt x="1743" y="150"/>
                  </a:lnTo>
                  <a:lnTo>
                    <a:pt x="1750" y="136"/>
                  </a:lnTo>
                  <a:lnTo>
                    <a:pt x="1755" y="130"/>
                  </a:lnTo>
                  <a:lnTo>
                    <a:pt x="1759" y="125"/>
                  </a:lnTo>
                  <a:lnTo>
                    <a:pt x="1764" y="122"/>
                  </a:lnTo>
                  <a:lnTo>
                    <a:pt x="1770" y="119"/>
                  </a:lnTo>
                  <a:lnTo>
                    <a:pt x="1776" y="118"/>
                  </a:lnTo>
                  <a:lnTo>
                    <a:pt x="1782" y="119"/>
                  </a:lnTo>
                  <a:lnTo>
                    <a:pt x="1784" y="121"/>
                  </a:lnTo>
                  <a:lnTo>
                    <a:pt x="1787" y="123"/>
                  </a:lnTo>
                  <a:lnTo>
                    <a:pt x="1789" y="126"/>
                  </a:lnTo>
                  <a:lnTo>
                    <a:pt x="1789" y="130"/>
                  </a:lnTo>
                  <a:lnTo>
                    <a:pt x="1787" y="147"/>
                  </a:lnTo>
                  <a:lnTo>
                    <a:pt x="1785" y="163"/>
                  </a:lnTo>
                  <a:lnTo>
                    <a:pt x="1787" y="167"/>
                  </a:lnTo>
                  <a:lnTo>
                    <a:pt x="1788" y="170"/>
                  </a:lnTo>
                  <a:lnTo>
                    <a:pt x="1789" y="173"/>
                  </a:lnTo>
                  <a:lnTo>
                    <a:pt x="1793" y="176"/>
                  </a:lnTo>
                  <a:lnTo>
                    <a:pt x="1797" y="181"/>
                  </a:lnTo>
                  <a:lnTo>
                    <a:pt x="1802" y="187"/>
                  </a:lnTo>
                  <a:lnTo>
                    <a:pt x="1803" y="189"/>
                  </a:lnTo>
                  <a:lnTo>
                    <a:pt x="1804" y="193"/>
                  </a:lnTo>
                  <a:lnTo>
                    <a:pt x="1806" y="198"/>
                  </a:lnTo>
                  <a:lnTo>
                    <a:pt x="1806" y="203"/>
                  </a:lnTo>
                  <a:lnTo>
                    <a:pt x="1803" y="211"/>
                  </a:lnTo>
                  <a:lnTo>
                    <a:pt x="1801" y="218"/>
                  </a:lnTo>
                  <a:lnTo>
                    <a:pt x="1800" y="222"/>
                  </a:lnTo>
                  <a:lnTo>
                    <a:pt x="1800" y="225"/>
                  </a:lnTo>
                  <a:lnTo>
                    <a:pt x="1801" y="229"/>
                  </a:lnTo>
                  <a:lnTo>
                    <a:pt x="1803" y="233"/>
                  </a:lnTo>
                  <a:lnTo>
                    <a:pt x="1810" y="242"/>
                  </a:lnTo>
                  <a:lnTo>
                    <a:pt x="1820" y="251"/>
                  </a:lnTo>
                  <a:lnTo>
                    <a:pt x="1825" y="256"/>
                  </a:lnTo>
                  <a:lnTo>
                    <a:pt x="1829" y="262"/>
                  </a:lnTo>
                  <a:lnTo>
                    <a:pt x="1834" y="268"/>
                  </a:lnTo>
                  <a:lnTo>
                    <a:pt x="1837" y="276"/>
                  </a:lnTo>
                  <a:lnTo>
                    <a:pt x="1840" y="291"/>
                  </a:lnTo>
                  <a:lnTo>
                    <a:pt x="1842" y="302"/>
                  </a:lnTo>
                  <a:lnTo>
                    <a:pt x="1844" y="307"/>
                  </a:lnTo>
                  <a:lnTo>
                    <a:pt x="1846" y="311"/>
                  </a:lnTo>
                  <a:lnTo>
                    <a:pt x="1847" y="314"/>
                  </a:lnTo>
                  <a:lnTo>
                    <a:pt x="1851" y="317"/>
                  </a:lnTo>
                  <a:lnTo>
                    <a:pt x="1854" y="319"/>
                  </a:lnTo>
                  <a:lnTo>
                    <a:pt x="1858" y="320"/>
                  </a:lnTo>
                  <a:lnTo>
                    <a:pt x="1862" y="320"/>
                  </a:lnTo>
                  <a:lnTo>
                    <a:pt x="1864" y="320"/>
                  </a:lnTo>
                  <a:lnTo>
                    <a:pt x="1871" y="319"/>
                  </a:lnTo>
                  <a:lnTo>
                    <a:pt x="1878" y="319"/>
                  </a:lnTo>
                  <a:lnTo>
                    <a:pt x="1882" y="319"/>
                  </a:lnTo>
                  <a:lnTo>
                    <a:pt x="1885" y="320"/>
                  </a:lnTo>
                  <a:lnTo>
                    <a:pt x="1888" y="321"/>
                  </a:lnTo>
                  <a:lnTo>
                    <a:pt x="1890" y="325"/>
                  </a:lnTo>
                  <a:lnTo>
                    <a:pt x="1892" y="329"/>
                  </a:lnTo>
                  <a:lnTo>
                    <a:pt x="1894" y="332"/>
                  </a:lnTo>
                  <a:lnTo>
                    <a:pt x="1895" y="337"/>
                  </a:lnTo>
                  <a:lnTo>
                    <a:pt x="1896" y="342"/>
                  </a:lnTo>
                  <a:lnTo>
                    <a:pt x="1896" y="352"/>
                  </a:lnTo>
                  <a:lnTo>
                    <a:pt x="1898" y="363"/>
                  </a:lnTo>
                  <a:lnTo>
                    <a:pt x="1900" y="368"/>
                  </a:lnTo>
                  <a:lnTo>
                    <a:pt x="1901" y="373"/>
                  </a:lnTo>
                  <a:lnTo>
                    <a:pt x="1904" y="377"/>
                  </a:lnTo>
                  <a:lnTo>
                    <a:pt x="1908" y="382"/>
                  </a:lnTo>
                  <a:lnTo>
                    <a:pt x="1916" y="392"/>
                  </a:lnTo>
                  <a:lnTo>
                    <a:pt x="1925" y="401"/>
                  </a:lnTo>
                  <a:lnTo>
                    <a:pt x="1927" y="406"/>
                  </a:lnTo>
                  <a:lnTo>
                    <a:pt x="1929" y="411"/>
                  </a:lnTo>
                  <a:lnTo>
                    <a:pt x="1930" y="415"/>
                  </a:lnTo>
                  <a:lnTo>
                    <a:pt x="1932" y="420"/>
                  </a:lnTo>
                  <a:lnTo>
                    <a:pt x="1932" y="431"/>
                  </a:lnTo>
                  <a:lnTo>
                    <a:pt x="1932" y="439"/>
                  </a:lnTo>
                  <a:lnTo>
                    <a:pt x="1933" y="441"/>
                  </a:lnTo>
                  <a:lnTo>
                    <a:pt x="1935" y="445"/>
                  </a:lnTo>
                  <a:lnTo>
                    <a:pt x="1938" y="446"/>
                  </a:lnTo>
                  <a:lnTo>
                    <a:pt x="1942" y="446"/>
                  </a:lnTo>
                  <a:lnTo>
                    <a:pt x="1952" y="447"/>
                  </a:lnTo>
                  <a:lnTo>
                    <a:pt x="1961" y="450"/>
                  </a:lnTo>
                  <a:lnTo>
                    <a:pt x="1965" y="452"/>
                  </a:lnTo>
                  <a:lnTo>
                    <a:pt x="1969" y="457"/>
                  </a:lnTo>
                  <a:lnTo>
                    <a:pt x="1972" y="462"/>
                  </a:lnTo>
                  <a:lnTo>
                    <a:pt x="1974" y="469"/>
                  </a:lnTo>
                  <a:lnTo>
                    <a:pt x="1980" y="482"/>
                  </a:lnTo>
                  <a:lnTo>
                    <a:pt x="1985" y="493"/>
                  </a:lnTo>
                  <a:lnTo>
                    <a:pt x="1989" y="501"/>
                  </a:lnTo>
                  <a:lnTo>
                    <a:pt x="1991" y="509"/>
                  </a:lnTo>
                  <a:lnTo>
                    <a:pt x="1992" y="516"/>
                  </a:lnTo>
                  <a:lnTo>
                    <a:pt x="1995" y="521"/>
                  </a:lnTo>
                  <a:lnTo>
                    <a:pt x="1996" y="521"/>
                  </a:lnTo>
                  <a:lnTo>
                    <a:pt x="1997" y="520"/>
                  </a:lnTo>
                  <a:lnTo>
                    <a:pt x="1999" y="516"/>
                  </a:lnTo>
                  <a:lnTo>
                    <a:pt x="2001" y="513"/>
                  </a:lnTo>
                  <a:lnTo>
                    <a:pt x="2003" y="508"/>
                  </a:lnTo>
                  <a:lnTo>
                    <a:pt x="2005" y="504"/>
                  </a:lnTo>
                  <a:lnTo>
                    <a:pt x="2008" y="502"/>
                  </a:lnTo>
                  <a:lnTo>
                    <a:pt x="2011" y="501"/>
                  </a:lnTo>
                  <a:lnTo>
                    <a:pt x="2018" y="501"/>
                  </a:lnTo>
                  <a:lnTo>
                    <a:pt x="2028" y="503"/>
                  </a:lnTo>
                  <a:lnTo>
                    <a:pt x="2033" y="504"/>
                  </a:lnTo>
                  <a:lnTo>
                    <a:pt x="2036" y="507"/>
                  </a:lnTo>
                  <a:lnTo>
                    <a:pt x="2040" y="509"/>
                  </a:lnTo>
                  <a:lnTo>
                    <a:pt x="2042" y="512"/>
                  </a:lnTo>
                  <a:lnTo>
                    <a:pt x="2043" y="514"/>
                  </a:lnTo>
                  <a:lnTo>
                    <a:pt x="2043" y="518"/>
                  </a:lnTo>
                  <a:lnTo>
                    <a:pt x="2042" y="521"/>
                  </a:lnTo>
                  <a:lnTo>
                    <a:pt x="2040" y="525"/>
                  </a:lnTo>
                  <a:lnTo>
                    <a:pt x="2033" y="537"/>
                  </a:lnTo>
                  <a:lnTo>
                    <a:pt x="2023" y="551"/>
                  </a:lnTo>
                  <a:lnTo>
                    <a:pt x="2014" y="564"/>
                  </a:lnTo>
                  <a:lnTo>
                    <a:pt x="2008" y="575"/>
                  </a:lnTo>
                  <a:lnTo>
                    <a:pt x="2004" y="582"/>
                  </a:lnTo>
                  <a:lnTo>
                    <a:pt x="1999" y="590"/>
                  </a:lnTo>
                  <a:lnTo>
                    <a:pt x="1998" y="594"/>
                  </a:lnTo>
                  <a:lnTo>
                    <a:pt x="1998" y="598"/>
                  </a:lnTo>
                  <a:lnTo>
                    <a:pt x="1998" y="603"/>
                  </a:lnTo>
                  <a:lnTo>
                    <a:pt x="1998" y="609"/>
                  </a:lnTo>
                  <a:lnTo>
                    <a:pt x="2001" y="622"/>
                  </a:lnTo>
                  <a:lnTo>
                    <a:pt x="2002" y="635"/>
                  </a:lnTo>
                  <a:lnTo>
                    <a:pt x="2003" y="647"/>
                  </a:lnTo>
                  <a:lnTo>
                    <a:pt x="2004" y="657"/>
                  </a:lnTo>
                  <a:lnTo>
                    <a:pt x="2012" y="668"/>
                  </a:lnTo>
                  <a:lnTo>
                    <a:pt x="2022" y="686"/>
                  </a:lnTo>
                  <a:lnTo>
                    <a:pt x="2023" y="698"/>
                  </a:lnTo>
                  <a:lnTo>
                    <a:pt x="2024" y="710"/>
                  </a:lnTo>
                  <a:lnTo>
                    <a:pt x="2027" y="714"/>
                  </a:lnTo>
                  <a:lnTo>
                    <a:pt x="2029" y="715"/>
                  </a:lnTo>
                  <a:lnTo>
                    <a:pt x="2033" y="714"/>
                  </a:lnTo>
                  <a:lnTo>
                    <a:pt x="2039" y="709"/>
                  </a:lnTo>
                  <a:lnTo>
                    <a:pt x="2046" y="704"/>
                  </a:lnTo>
                  <a:lnTo>
                    <a:pt x="2052" y="701"/>
                  </a:lnTo>
                  <a:lnTo>
                    <a:pt x="2056" y="698"/>
                  </a:lnTo>
                  <a:lnTo>
                    <a:pt x="2061" y="699"/>
                  </a:lnTo>
                  <a:lnTo>
                    <a:pt x="2065" y="701"/>
                  </a:lnTo>
                  <a:lnTo>
                    <a:pt x="2068" y="703"/>
                  </a:lnTo>
                  <a:lnTo>
                    <a:pt x="2070" y="708"/>
                  </a:lnTo>
                  <a:lnTo>
                    <a:pt x="2070" y="712"/>
                  </a:lnTo>
                  <a:lnTo>
                    <a:pt x="2070" y="726"/>
                  </a:lnTo>
                  <a:lnTo>
                    <a:pt x="2070" y="740"/>
                  </a:lnTo>
                  <a:lnTo>
                    <a:pt x="2071" y="746"/>
                  </a:lnTo>
                  <a:lnTo>
                    <a:pt x="2073" y="753"/>
                  </a:lnTo>
                  <a:lnTo>
                    <a:pt x="2075" y="758"/>
                  </a:lnTo>
                  <a:lnTo>
                    <a:pt x="2078" y="764"/>
                  </a:lnTo>
                  <a:lnTo>
                    <a:pt x="2084" y="773"/>
                  </a:lnTo>
                  <a:lnTo>
                    <a:pt x="2092" y="785"/>
                  </a:lnTo>
                  <a:lnTo>
                    <a:pt x="2099" y="798"/>
                  </a:lnTo>
                  <a:lnTo>
                    <a:pt x="2108" y="813"/>
                  </a:lnTo>
                  <a:lnTo>
                    <a:pt x="2116" y="830"/>
                  </a:lnTo>
                  <a:lnTo>
                    <a:pt x="2125" y="848"/>
                  </a:lnTo>
                  <a:lnTo>
                    <a:pt x="2135" y="866"/>
                  </a:lnTo>
                  <a:lnTo>
                    <a:pt x="2143" y="879"/>
                  </a:lnTo>
                  <a:lnTo>
                    <a:pt x="2153" y="876"/>
                  </a:lnTo>
                  <a:lnTo>
                    <a:pt x="2161" y="874"/>
                  </a:lnTo>
                  <a:lnTo>
                    <a:pt x="2165" y="881"/>
                  </a:lnTo>
                  <a:lnTo>
                    <a:pt x="2166" y="887"/>
                  </a:lnTo>
                  <a:lnTo>
                    <a:pt x="2167" y="890"/>
                  </a:lnTo>
                  <a:lnTo>
                    <a:pt x="2168" y="891"/>
                  </a:lnTo>
                  <a:lnTo>
                    <a:pt x="2171" y="891"/>
                  </a:lnTo>
                  <a:lnTo>
                    <a:pt x="2175" y="890"/>
                  </a:lnTo>
                  <a:lnTo>
                    <a:pt x="2181" y="888"/>
                  </a:lnTo>
                  <a:lnTo>
                    <a:pt x="2186" y="887"/>
                  </a:lnTo>
                  <a:lnTo>
                    <a:pt x="2188" y="887"/>
                  </a:lnTo>
                  <a:lnTo>
                    <a:pt x="2190" y="887"/>
                  </a:lnTo>
                  <a:lnTo>
                    <a:pt x="2191" y="888"/>
                  </a:lnTo>
                  <a:lnTo>
                    <a:pt x="2192" y="890"/>
                  </a:lnTo>
                  <a:lnTo>
                    <a:pt x="2191" y="907"/>
                  </a:lnTo>
                  <a:lnTo>
                    <a:pt x="2190" y="920"/>
                  </a:lnTo>
                  <a:lnTo>
                    <a:pt x="2200" y="923"/>
                  </a:lnTo>
                  <a:lnTo>
                    <a:pt x="2211" y="926"/>
                  </a:lnTo>
                  <a:lnTo>
                    <a:pt x="2212" y="928"/>
                  </a:lnTo>
                  <a:lnTo>
                    <a:pt x="2211" y="929"/>
                  </a:lnTo>
                  <a:lnTo>
                    <a:pt x="2210" y="930"/>
                  </a:lnTo>
                  <a:lnTo>
                    <a:pt x="2209" y="932"/>
                  </a:lnTo>
                  <a:lnTo>
                    <a:pt x="2203" y="936"/>
                  </a:lnTo>
                  <a:lnTo>
                    <a:pt x="2198" y="939"/>
                  </a:lnTo>
                  <a:lnTo>
                    <a:pt x="2194" y="942"/>
                  </a:lnTo>
                  <a:lnTo>
                    <a:pt x="2192" y="945"/>
                  </a:lnTo>
                  <a:lnTo>
                    <a:pt x="2190" y="949"/>
                  </a:lnTo>
                  <a:lnTo>
                    <a:pt x="2188" y="954"/>
                  </a:lnTo>
                  <a:lnTo>
                    <a:pt x="2190" y="962"/>
                  </a:lnTo>
                  <a:lnTo>
                    <a:pt x="2191" y="970"/>
                  </a:lnTo>
                  <a:lnTo>
                    <a:pt x="2192" y="979"/>
                  </a:lnTo>
                  <a:lnTo>
                    <a:pt x="2193" y="985"/>
                  </a:lnTo>
                  <a:lnTo>
                    <a:pt x="2193" y="988"/>
                  </a:lnTo>
                  <a:lnTo>
                    <a:pt x="2192" y="992"/>
                  </a:lnTo>
                  <a:lnTo>
                    <a:pt x="2190" y="995"/>
                  </a:lnTo>
                  <a:lnTo>
                    <a:pt x="2187" y="999"/>
                  </a:lnTo>
                  <a:lnTo>
                    <a:pt x="2177" y="1011"/>
                  </a:lnTo>
                  <a:lnTo>
                    <a:pt x="2163" y="1025"/>
                  </a:lnTo>
                  <a:lnTo>
                    <a:pt x="2156" y="1031"/>
                  </a:lnTo>
                  <a:lnTo>
                    <a:pt x="2152" y="1036"/>
                  </a:lnTo>
                  <a:lnTo>
                    <a:pt x="2150" y="1038"/>
                  </a:lnTo>
                  <a:lnTo>
                    <a:pt x="2149" y="1041"/>
                  </a:lnTo>
                  <a:lnTo>
                    <a:pt x="2149" y="1042"/>
                  </a:lnTo>
                  <a:lnTo>
                    <a:pt x="2150" y="1044"/>
                  </a:lnTo>
                  <a:lnTo>
                    <a:pt x="2153" y="1045"/>
                  </a:lnTo>
                  <a:lnTo>
                    <a:pt x="2155" y="1046"/>
                  </a:lnTo>
                  <a:lnTo>
                    <a:pt x="2158" y="1046"/>
                  </a:lnTo>
                  <a:lnTo>
                    <a:pt x="2161" y="1046"/>
                  </a:lnTo>
                  <a:lnTo>
                    <a:pt x="2167" y="1045"/>
                  </a:lnTo>
                  <a:lnTo>
                    <a:pt x="2174" y="1043"/>
                  </a:lnTo>
                  <a:lnTo>
                    <a:pt x="2181" y="1041"/>
                  </a:lnTo>
                  <a:lnTo>
                    <a:pt x="2192" y="1041"/>
                  </a:lnTo>
                  <a:lnTo>
                    <a:pt x="2199" y="1043"/>
                  </a:lnTo>
                  <a:lnTo>
                    <a:pt x="2204" y="1044"/>
                  </a:lnTo>
                  <a:lnTo>
                    <a:pt x="2205" y="1046"/>
                  </a:lnTo>
                  <a:lnTo>
                    <a:pt x="2205" y="1049"/>
                  </a:lnTo>
                  <a:lnTo>
                    <a:pt x="2201" y="1055"/>
                  </a:lnTo>
                  <a:lnTo>
                    <a:pt x="2197" y="1062"/>
                  </a:lnTo>
                  <a:lnTo>
                    <a:pt x="2193" y="1069"/>
                  </a:lnTo>
                  <a:lnTo>
                    <a:pt x="2191" y="1077"/>
                  </a:lnTo>
                  <a:lnTo>
                    <a:pt x="2190" y="1084"/>
                  </a:lnTo>
                  <a:lnTo>
                    <a:pt x="2188" y="1092"/>
                  </a:lnTo>
                  <a:lnTo>
                    <a:pt x="2188" y="1096"/>
                  </a:lnTo>
                  <a:lnTo>
                    <a:pt x="2187" y="1100"/>
                  </a:lnTo>
                  <a:lnTo>
                    <a:pt x="2184" y="1102"/>
                  </a:lnTo>
                  <a:lnTo>
                    <a:pt x="2181" y="1105"/>
                  </a:lnTo>
                  <a:lnTo>
                    <a:pt x="2173" y="1107"/>
                  </a:lnTo>
                  <a:lnTo>
                    <a:pt x="2165" y="1107"/>
                  </a:lnTo>
                  <a:lnTo>
                    <a:pt x="2160" y="1108"/>
                  </a:lnTo>
                  <a:lnTo>
                    <a:pt x="2158" y="1109"/>
                  </a:lnTo>
                  <a:lnTo>
                    <a:pt x="2155" y="1115"/>
                  </a:lnTo>
                  <a:lnTo>
                    <a:pt x="2149" y="1127"/>
                  </a:lnTo>
                  <a:lnTo>
                    <a:pt x="2136" y="1142"/>
                  </a:lnTo>
                  <a:lnTo>
                    <a:pt x="2124" y="1155"/>
                  </a:lnTo>
                  <a:lnTo>
                    <a:pt x="2119" y="1161"/>
                  </a:lnTo>
                  <a:lnTo>
                    <a:pt x="2115" y="1165"/>
                  </a:lnTo>
                  <a:lnTo>
                    <a:pt x="2106" y="1168"/>
                  </a:lnTo>
                  <a:lnTo>
                    <a:pt x="2095" y="1170"/>
                  </a:lnTo>
                  <a:lnTo>
                    <a:pt x="2087" y="1172"/>
                  </a:lnTo>
                  <a:lnTo>
                    <a:pt x="2081" y="1175"/>
                  </a:lnTo>
                  <a:lnTo>
                    <a:pt x="2075" y="1177"/>
                  </a:lnTo>
                  <a:lnTo>
                    <a:pt x="2071" y="1181"/>
                  </a:lnTo>
                  <a:lnTo>
                    <a:pt x="2062" y="1188"/>
                  </a:lnTo>
                  <a:lnTo>
                    <a:pt x="2054" y="1194"/>
                  </a:lnTo>
                  <a:lnTo>
                    <a:pt x="2047" y="1200"/>
                  </a:lnTo>
                  <a:lnTo>
                    <a:pt x="2040" y="1206"/>
                  </a:lnTo>
                  <a:lnTo>
                    <a:pt x="2033" y="1210"/>
                  </a:lnTo>
                  <a:lnTo>
                    <a:pt x="2022" y="1214"/>
                  </a:lnTo>
                  <a:lnTo>
                    <a:pt x="2012" y="1220"/>
                  </a:lnTo>
                  <a:lnTo>
                    <a:pt x="2005" y="1226"/>
                  </a:lnTo>
                  <a:lnTo>
                    <a:pt x="2003" y="1228"/>
                  </a:lnTo>
                  <a:lnTo>
                    <a:pt x="2001" y="1232"/>
                  </a:lnTo>
                  <a:lnTo>
                    <a:pt x="1999" y="1235"/>
                  </a:lnTo>
                  <a:lnTo>
                    <a:pt x="1998" y="1238"/>
                  </a:lnTo>
                  <a:lnTo>
                    <a:pt x="1997" y="1244"/>
                  </a:lnTo>
                  <a:lnTo>
                    <a:pt x="1995" y="1250"/>
                  </a:lnTo>
                  <a:lnTo>
                    <a:pt x="1992" y="1254"/>
                  </a:lnTo>
                  <a:lnTo>
                    <a:pt x="1989" y="1258"/>
                  </a:lnTo>
                  <a:lnTo>
                    <a:pt x="1979" y="1265"/>
                  </a:lnTo>
                  <a:lnTo>
                    <a:pt x="1970" y="1272"/>
                  </a:lnTo>
                  <a:lnTo>
                    <a:pt x="1958" y="1281"/>
                  </a:lnTo>
                  <a:lnTo>
                    <a:pt x="1945" y="1290"/>
                  </a:lnTo>
                  <a:lnTo>
                    <a:pt x="1933" y="1298"/>
                  </a:lnTo>
                  <a:lnTo>
                    <a:pt x="1923" y="1308"/>
                  </a:lnTo>
                  <a:lnTo>
                    <a:pt x="1916" y="1317"/>
                  </a:lnTo>
                  <a:lnTo>
                    <a:pt x="1910" y="1329"/>
                  </a:lnTo>
                  <a:lnTo>
                    <a:pt x="1902" y="1341"/>
                  </a:lnTo>
                  <a:lnTo>
                    <a:pt x="1892" y="1353"/>
                  </a:lnTo>
                  <a:lnTo>
                    <a:pt x="1878" y="1369"/>
                  </a:lnTo>
                  <a:lnTo>
                    <a:pt x="1862" y="1389"/>
                  </a:lnTo>
                  <a:lnTo>
                    <a:pt x="1844" y="1409"/>
                  </a:lnTo>
                  <a:lnTo>
                    <a:pt x="1827" y="1426"/>
                  </a:lnTo>
                  <a:lnTo>
                    <a:pt x="1821" y="1430"/>
                  </a:lnTo>
                  <a:lnTo>
                    <a:pt x="1818" y="1436"/>
                  </a:lnTo>
                  <a:lnTo>
                    <a:pt x="1815" y="1441"/>
                  </a:lnTo>
                  <a:lnTo>
                    <a:pt x="1814" y="1445"/>
                  </a:lnTo>
                  <a:lnTo>
                    <a:pt x="1813" y="1446"/>
                  </a:lnTo>
                  <a:lnTo>
                    <a:pt x="1812" y="1448"/>
                  </a:lnTo>
                  <a:lnTo>
                    <a:pt x="1809" y="1457"/>
                  </a:lnTo>
                  <a:lnTo>
                    <a:pt x="1808" y="1466"/>
                  </a:lnTo>
                  <a:lnTo>
                    <a:pt x="1807" y="1477"/>
                  </a:lnTo>
                  <a:lnTo>
                    <a:pt x="1807" y="1485"/>
                  </a:lnTo>
                  <a:lnTo>
                    <a:pt x="1800" y="1500"/>
                  </a:lnTo>
                  <a:lnTo>
                    <a:pt x="1790" y="1520"/>
                  </a:lnTo>
                  <a:lnTo>
                    <a:pt x="1785" y="1529"/>
                  </a:lnTo>
                  <a:lnTo>
                    <a:pt x="1782" y="1537"/>
                  </a:lnTo>
                  <a:lnTo>
                    <a:pt x="1776" y="1544"/>
                  </a:lnTo>
                  <a:lnTo>
                    <a:pt x="1769" y="1554"/>
                  </a:lnTo>
                  <a:lnTo>
                    <a:pt x="1763" y="1563"/>
                  </a:lnTo>
                  <a:lnTo>
                    <a:pt x="1757" y="1571"/>
                  </a:lnTo>
                  <a:lnTo>
                    <a:pt x="1751" y="1575"/>
                  </a:lnTo>
                  <a:lnTo>
                    <a:pt x="1745" y="1580"/>
                  </a:lnTo>
                  <a:lnTo>
                    <a:pt x="1740" y="1582"/>
                  </a:lnTo>
                  <a:lnTo>
                    <a:pt x="1736" y="1585"/>
                  </a:lnTo>
                  <a:lnTo>
                    <a:pt x="1732" y="1586"/>
                  </a:lnTo>
                  <a:lnTo>
                    <a:pt x="1727" y="1586"/>
                  </a:lnTo>
                  <a:lnTo>
                    <a:pt x="1708" y="1582"/>
                  </a:lnTo>
                  <a:lnTo>
                    <a:pt x="1682" y="1578"/>
                  </a:lnTo>
                  <a:lnTo>
                    <a:pt x="1676" y="1579"/>
                  </a:lnTo>
                  <a:lnTo>
                    <a:pt x="1671" y="1580"/>
                  </a:lnTo>
                  <a:lnTo>
                    <a:pt x="1667" y="1582"/>
                  </a:lnTo>
                  <a:lnTo>
                    <a:pt x="1662" y="1586"/>
                  </a:lnTo>
                  <a:lnTo>
                    <a:pt x="1657" y="1588"/>
                  </a:lnTo>
                  <a:lnTo>
                    <a:pt x="1651" y="1592"/>
                  </a:lnTo>
                  <a:lnTo>
                    <a:pt x="1645" y="1594"/>
                  </a:lnTo>
                  <a:lnTo>
                    <a:pt x="1639" y="1596"/>
                  </a:lnTo>
                  <a:lnTo>
                    <a:pt x="1633" y="1596"/>
                  </a:lnTo>
                  <a:lnTo>
                    <a:pt x="1627" y="1594"/>
                  </a:lnTo>
                  <a:lnTo>
                    <a:pt x="1620" y="1593"/>
                  </a:lnTo>
                  <a:lnTo>
                    <a:pt x="1615" y="1592"/>
                  </a:lnTo>
                  <a:lnTo>
                    <a:pt x="1609" y="1590"/>
                  </a:lnTo>
                  <a:lnTo>
                    <a:pt x="1604" y="1590"/>
                  </a:lnTo>
                  <a:lnTo>
                    <a:pt x="1598" y="1590"/>
                  </a:lnTo>
                  <a:lnTo>
                    <a:pt x="1592" y="1591"/>
                  </a:lnTo>
                  <a:lnTo>
                    <a:pt x="1585" y="1594"/>
                  </a:lnTo>
                  <a:lnTo>
                    <a:pt x="1577" y="1600"/>
                  </a:lnTo>
                  <a:lnTo>
                    <a:pt x="1570" y="1607"/>
                  </a:lnTo>
                  <a:lnTo>
                    <a:pt x="1562" y="1615"/>
                  </a:lnTo>
                  <a:lnTo>
                    <a:pt x="1548" y="1630"/>
                  </a:lnTo>
                  <a:lnTo>
                    <a:pt x="1536" y="1641"/>
                  </a:lnTo>
                  <a:lnTo>
                    <a:pt x="1479" y="1678"/>
                  </a:lnTo>
                  <a:lnTo>
                    <a:pt x="1466" y="1687"/>
                  </a:lnTo>
                  <a:lnTo>
                    <a:pt x="1456" y="1694"/>
                  </a:lnTo>
                  <a:lnTo>
                    <a:pt x="1450" y="1697"/>
                  </a:lnTo>
                  <a:lnTo>
                    <a:pt x="1442" y="1698"/>
                  </a:lnTo>
                  <a:lnTo>
                    <a:pt x="1431" y="1697"/>
                  </a:lnTo>
                  <a:lnTo>
                    <a:pt x="1417" y="1695"/>
                  </a:lnTo>
                  <a:lnTo>
                    <a:pt x="1410" y="1694"/>
                  </a:lnTo>
                  <a:lnTo>
                    <a:pt x="1405" y="1695"/>
                  </a:lnTo>
                  <a:lnTo>
                    <a:pt x="1401" y="1697"/>
                  </a:lnTo>
                  <a:lnTo>
                    <a:pt x="1398" y="1699"/>
                  </a:lnTo>
                  <a:lnTo>
                    <a:pt x="1394" y="1706"/>
                  </a:lnTo>
                  <a:lnTo>
                    <a:pt x="1391" y="1717"/>
                  </a:lnTo>
                  <a:lnTo>
                    <a:pt x="1390" y="1720"/>
                  </a:lnTo>
                  <a:lnTo>
                    <a:pt x="1387" y="1723"/>
                  </a:lnTo>
                  <a:lnTo>
                    <a:pt x="1385" y="1725"/>
                  </a:lnTo>
                  <a:lnTo>
                    <a:pt x="1381" y="1728"/>
                  </a:lnTo>
                  <a:lnTo>
                    <a:pt x="1374" y="1731"/>
                  </a:lnTo>
                  <a:lnTo>
                    <a:pt x="1365" y="1736"/>
                  </a:lnTo>
                  <a:lnTo>
                    <a:pt x="1355" y="1739"/>
                  </a:lnTo>
                  <a:lnTo>
                    <a:pt x="1347" y="1743"/>
                  </a:lnTo>
                  <a:lnTo>
                    <a:pt x="1340" y="1748"/>
                  </a:lnTo>
                  <a:lnTo>
                    <a:pt x="1334" y="1752"/>
                  </a:lnTo>
                  <a:lnTo>
                    <a:pt x="1322" y="1767"/>
                  </a:lnTo>
                  <a:lnTo>
                    <a:pt x="1304" y="1786"/>
                  </a:lnTo>
                  <a:lnTo>
                    <a:pt x="1286" y="1804"/>
                  </a:lnTo>
                  <a:lnTo>
                    <a:pt x="1272" y="1817"/>
                  </a:lnTo>
                  <a:lnTo>
                    <a:pt x="1259" y="1824"/>
                  </a:lnTo>
                  <a:lnTo>
                    <a:pt x="1247" y="1829"/>
                  </a:lnTo>
                  <a:lnTo>
                    <a:pt x="1234" y="1833"/>
                  </a:lnTo>
                  <a:lnTo>
                    <a:pt x="1222" y="1838"/>
                  </a:lnTo>
                  <a:lnTo>
                    <a:pt x="1216" y="1843"/>
                  </a:lnTo>
                  <a:lnTo>
                    <a:pt x="1210" y="1850"/>
                  </a:lnTo>
                  <a:lnTo>
                    <a:pt x="1204" y="1858"/>
                  </a:lnTo>
                  <a:lnTo>
                    <a:pt x="1198" y="1868"/>
                  </a:lnTo>
                  <a:lnTo>
                    <a:pt x="1189" y="1886"/>
                  </a:lnTo>
                  <a:lnTo>
                    <a:pt x="1180" y="1897"/>
                  </a:lnTo>
                  <a:lnTo>
                    <a:pt x="1174" y="1905"/>
                  </a:lnTo>
                  <a:lnTo>
                    <a:pt x="1168" y="1911"/>
                  </a:lnTo>
                  <a:lnTo>
                    <a:pt x="1163" y="1914"/>
                  </a:lnTo>
                  <a:lnTo>
                    <a:pt x="1158" y="1918"/>
                  </a:lnTo>
                  <a:lnTo>
                    <a:pt x="1154" y="1920"/>
                  </a:lnTo>
                  <a:lnTo>
                    <a:pt x="1148" y="1924"/>
                  </a:lnTo>
                  <a:lnTo>
                    <a:pt x="1141" y="1931"/>
                  </a:lnTo>
                  <a:lnTo>
                    <a:pt x="1135" y="1939"/>
                  </a:lnTo>
                  <a:lnTo>
                    <a:pt x="1130" y="1949"/>
                  </a:lnTo>
                  <a:lnTo>
                    <a:pt x="1129" y="1956"/>
                  </a:lnTo>
                  <a:lnTo>
                    <a:pt x="1129" y="1957"/>
                  </a:lnTo>
                  <a:lnTo>
                    <a:pt x="1130" y="1959"/>
                  </a:lnTo>
                  <a:lnTo>
                    <a:pt x="1132" y="1959"/>
                  </a:lnTo>
                  <a:lnTo>
                    <a:pt x="1134" y="1959"/>
                  </a:lnTo>
                  <a:lnTo>
                    <a:pt x="1140" y="1959"/>
                  </a:lnTo>
                  <a:lnTo>
                    <a:pt x="1145" y="1960"/>
                  </a:lnTo>
                  <a:lnTo>
                    <a:pt x="1147" y="1962"/>
                  </a:lnTo>
                  <a:lnTo>
                    <a:pt x="1148" y="1964"/>
                  </a:lnTo>
                  <a:lnTo>
                    <a:pt x="1148" y="1965"/>
                  </a:lnTo>
                  <a:lnTo>
                    <a:pt x="1147" y="1968"/>
                  </a:lnTo>
                  <a:lnTo>
                    <a:pt x="1144" y="1972"/>
                  </a:lnTo>
                  <a:lnTo>
                    <a:pt x="1138" y="1977"/>
                  </a:lnTo>
                  <a:lnTo>
                    <a:pt x="1134" y="1978"/>
                  </a:lnTo>
                  <a:lnTo>
                    <a:pt x="1130" y="1978"/>
                  </a:lnTo>
                  <a:lnTo>
                    <a:pt x="1127" y="1979"/>
                  </a:lnTo>
                  <a:lnTo>
                    <a:pt x="1122" y="1978"/>
                  </a:lnTo>
                  <a:lnTo>
                    <a:pt x="1117" y="1978"/>
                  </a:lnTo>
                  <a:lnTo>
                    <a:pt x="1115" y="1978"/>
                  </a:lnTo>
                  <a:lnTo>
                    <a:pt x="1113" y="1979"/>
                  </a:lnTo>
                  <a:lnTo>
                    <a:pt x="1113" y="1981"/>
                  </a:lnTo>
                  <a:lnTo>
                    <a:pt x="1113" y="1985"/>
                  </a:lnTo>
                  <a:lnTo>
                    <a:pt x="1114" y="1990"/>
                  </a:lnTo>
                  <a:lnTo>
                    <a:pt x="1115" y="1994"/>
                  </a:lnTo>
                  <a:lnTo>
                    <a:pt x="1116" y="1997"/>
                  </a:lnTo>
                  <a:lnTo>
                    <a:pt x="1115" y="2002"/>
                  </a:lnTo>
                  <a:lnTo>
                    <a:pt x="1114" y="2006"/>
                  </a:lnTo>
                  <a:lnTo>
                    <a:pt x="1110" y="2013"/>
                  </a:lnTo>
                  <a:lnTo>
                    <a:pt x="1105" y="2020"/>
                  </a:lnTo>
                  <a:lnTo>
                    <a:pt x="1098" y="2025"/>
                  </a:lnTo>
                  <a:lnTo>
                    <a:pt x="1091" y="2028"/>
                  </a:lnTo>
                  <a:lnTo>
                    <a:pt x="1088" y="2029"/>
                  </a:lnTo>
                  <a:lnTo>
                    <a:pt x="1083" y="2031"/>
                  </a:lnTo>
                  <a:lnTo>
                    <a:pt x="1079" y="2031"/>
                  </a:lnTo>
                  <a:lnTo>
                    <a:pt x="1077" y="2029"/>
                  </a:lnTo>
                  <a:lnTo>
                    <a:pt x="1073" y="2029"/>
                  </a:lnTo>
                  <a:lnTo>
                    <a:pt x="1070" y="2028"/>
                  </a:lnTo>
                  <a:lnTo>
                    <a:pt x="1067" y="2029"/>
                  </a:lnTo>
                  <a:lnTo>
                    <a:pt x="1066" y="2031"/>
                  </a:lnTo>
                  <a:lnTo>
                    <a:pt x="1065" y="2032"/>
                  </a:lnTo>
                  <a:lnTo>
                    <a:pt x="1066" y="2034"/>
                  </a:lnTo>
                  <a:lnTo>
                    <a:pt x="1069" y="2037"/>
                  </a:lnTo>
                  <a:lnTo>
                    <a:pt x="1072" y="2039"/>
                  </a:lnTo>
                  <a:lnTo>
                    <a:pt x="1076" y="2042"/>
                  </a:lnTo>
                  <a:lnTo>
                    <a:pt x="1079" y="2047"/>
                  </a:lnTo>
                  <a:lnTo>
                    <a:pt x="1081" y="2052"/>
                  </a:lnTo>
                  <a:lnTo>
                    <a:pt x="1081" y="2057"/>
                  </a:lnTo>
                  <a:lnTo>
                    <a:pt x="1081" y="2060"/>
                  </a:lnTo>
                  <a:lnTo>
                    <a:pt x="1078" y="2064"/>
                  </a:lnTo>
                  <a:lnTo>
                    <a:pt x="1076" y="2065"/>
                  </a:lnTo>
                  <a:lnTo>
                    <a:pt x="1071" y="2066"/>
                  </a:lnTo>
                  <a:lnTo>
                    <a:pt x="1066" y="2064"/>
                  </a:lnTo>
                  <a:lnTo>
                    <a:pt x="1061" y="2061"/>
                  </a:lnTo>
                  <a:lnTo>
                    <a:pt x="1057" y="2059"/>
                  </a:lnTo>
                  <a:lnTo>
                    <a:pt x="1052" y="2054"/>
                  </a:lnTo>
                  <a:lnTo>
                    <a:pt x="1044" y="2045"/>
                  </a:lnTo>
                  <a:lnTo>
                    <a:pt x="1037" y="2035"/>
                  </a:lnTo>
                  <a:lnTo>
                    <a:pt x="1033" y="2031"/>
                  </a:lnTo>
                  <a:lnTo>
                    <a:pt x="1029" y="2027"/>
                  </a:lnTo>
                  <a:lnTo>
                    <a:pt x="1027" y="2026"/>
                  </a:lnTo>
                  <a:lnTo>
                    <a:pt x="1023" y="2025"/>
                  </a:lnTo>
                  <a:lnTo>
                    <a:pt x="1021" y="2025"/>
                  </a:lnTo>
                  <a:lnTo>
                    <a:pt x="1020" y="2026"/>
                  </a:lnTo>
                  <a:lnTo>
                    <a:pt x="1019" y="2027"/>
                  </a:lnTo>
                  <a:lnTo>
                    <a:pt x="1018" y="2029"/>
                  </a:lnTo>
                  <a:lnTo>
                    <a:pt x="1018" y="2035"/>
                  </a:lnTo>
                  <a:lnTo>
                    <a:pt x="1016" y="2040"/>
                  </a:lnTo>
                  <a:lnTo>
                    <a:pt x="1015" y="2042"/>
                  </a:lnTo>
                  <a:lnTo>
                    <a:pt x="1014" y="2044"/>
                  </a:lnTo>
                  <a:lnTo>
                    <a:pt x="1012" y="2045"/>
                  </a:lnTo>
                  <a:lnTo>
                    <a:pt x="1008" y="2045"/>
                  </a:lnTo>
                  <a:lnTo>
                    <a:pt x="1002" y="2046"/>
                  </a:lnTo>
                  <a:lnTo>
                    <a:pt x="995" y="2048"/>
                  </a:lnTo>
                  <a:lnTo>
                    <a:pt x="993" y="2050"/>
                  </a:lnTo>
                  <a:lnTo>
                    <a:pt x="989" y="2052"/>
                  </a:lnTo>
                  <a:lnTo>
                    <a:pt x="988" y="2056"/>
                  </a:lnTo>
                  <a:lnTo>
                    <a:pt x="987" y="2059"/>
                  </a:lnTo>
                  <a:lnTo>
                    <a:pt x="987" y="2063"/>
                  </a:lnTo>
                  <a:lnTo>
                    <a:pt x="988" y="2066"/>
                  </a:lnTo>
                  <a:lnTo>
                    <a:pt x="990" y="2069"/>
                  </a:lnTo>
                  <a:lnTo>
                    <a:pt x="993" y="2072"/>
                  </a:lnTo>
                  <a:lnTo>
                    <a:pt x="1000" y="2076"/>
                  </a:lnTo>
                  <a:lnTo>
                    <a:pt x="1008" y="2079"/>
                  </a:lnTo>
                  <a:lnTo>
                    <a:pt x="1014" y="2084"/>
                  </a:lnTo>
                  <a:lnTo>
                    <a:pt x="1020" y="2090"/>
                  </a:lnTo>
                  <a:lnTo>
                    <a:pt x="1022" y="2094"/>
                  </a:lnTo>
                  <a:lnTo>
                    <a:pt x="1023" y="2097"/>
                  </a:lnTo>
                  <a:lnTo>
                    <a:pt x="1023" y="2100"/>
                  </a:lnTo>
                  <a:lnTo>
                    <a:pt x="1023" y="2102"/>
                  </a:lnTo>
                  <a:lnTo>
                    <a:pt x="1021" y="2103"/>
                  </a:lnTo>
                  <a:lnTo>
                    <a:pt x="1018" y="2104"/>
                  </a:lnTo>
                  <a:lnTo>
                    <a:pt x="1014" y="2105"/>
                  </a:lnTo>
                  <a:lnTo>
                    <a:pt x="1008" y="2105"/>
                  </a:lnTo>
                  <a:lnTo>
                    <a:pt x="997" y="2105"/>
                  </a:lnTo>
                  <a:lnTo>
                    <a:pt x="985" y="2105"/>
                  </a:lnTo>
                  <a:lnTo>
                    <a:pt x="979" y="2105"/>
                  </a:lnTo>
                  <a:lnTo>
                    <a:pt x="975" y="2107"/>
                  </a:lnTo>
                  <a:lnTo>
                    <a:pt x="971" y="2108"/>
                  </a:lnTo>
                  <a:lnTo>
                    <a:pt x="969" y="2110"/>
                  </a:lnTo>
                  <a:lnTo>
                    <a:pt x="964" y="2116"/>
                  </a:lnTo>
                  <a:lnTo>
                    <a:pt x="960" y="2123"/>
                  </a:lnTo>
                  <a:lnTo>
                    <a:pt x="957" y="2128"/>
                  </a:lnTo>
                  <a:lnTo>
                    <a:pt x="952" y="2133"/>
                  </a:lnTo>
                  <a:lnTo>
                    <a:pt x="945" y="2134"/>
                  </a:lnTo>
                  <a:lnTo>
                    <a:pt x="934" y="2135"/>
                  </a:lnTo>
                  <a:lnTo>
                    <a:pt x="924" y="2135"/>
                  </a:lnTo>
                  <a:lnTo>
                    <a:pt x="915" y="2136"/>
                  </a:lnTo>
                  <a:lnTo>
                    <a:pt x="908" y="2139"/>
                  </a:lnTo>
                  <a:lnTo>
                    <a:pt x="903" y="2142"/>
                  </a:lnTo>
                  <a:lnTo>
                    <a:pt x="897" y="2147"/>
                  </a:lnTo>
                  <a:lnTo>
                    <a:pt x="891" y="2151"/>
                  </a:lnTo>
                  <a:lnTo>
                    <a:pt x="884" y="2153"/>
                  </a:lnTo>
                  <a:lnTo>
                    <a:pt x="877" y="2153"/>
                  </a:lnTo>
                  <a:lnTo>
                    <a:pt x="872" y="2153"/>
                  </a:lnTo>
                  <a:lnTo>
                    <a:pt x="870" y="2154"/>
                  </a:lnTo>
                  <a:lnTo>
                    <a:pt x="867" y="2157"/>
                  </a:lnTo>
                  <a:lnTo>
                    <a:pt x="864" y="2160"/>
                  </a:lnTo>
                  <a:lnTo>
                    <a:pt x="861" y="2167"/>
                  </a:lnTo>
                  <a:lnTo>
                    <a:pt x="859" y="2174"/>
                  </a:lnTo>
                  <a:lnTo>
                    <a:pt x="857" y="2182"/>
                  </a:lnTo>
                  <a:lnTo>
                    <a:pt x="853" y="2185"/>
                  </a:lnTo>
                  <a:lnTo>
                    <a:pt x="852" y="2186"/>
                  </a:lnTo>
                  <a:lnTo>
                    <a:pt x="850" y="2187"/>
                  </a:lnTo>
                  <a:lnTo>
                    <a:pt x="846" y="2187"/>
                  </a:lnTo>
                  <a:lnTo>
                    <a:pt x="844" y="2186"/>
                  </a:lnTo>
                  <a:lnTo>
                    <a:pt x="840" y="2185"/>
                  </a:lnTo>
                  <a:lnTo>
                    <a:pt x="838" y="2183"/>
                  </a:lnTo>
                  <a:lnTo>
                    <a:pt x="837" y="2179"/>
                  </a:lnTo>
                  <a:lnTo>
                    <a:pt x="834" y="2176"/>
                  </a:lnTo>
                  <a:lnTo>
                    <a:pt x="833" y="2165"/>
                  </a:lnTo>
                  <a:lnTo>
                    <a:pt x="832" y="2153"/>
                  </a:lnTo>
                  <a:lnTo>
                    <a:pt x="832" y="2146"/>
                  </a:lnTo>
                  <a:lnTo>
                    <a:pt x="830" y="2140"/>
                  </a:lnTo>
                  <a:lnTo>
                    <a:pt x="827" y="2134"/>
                  </a:lnTo>
                  <a:lnTo>
                    <a:pt x="825" y="2129"/>
                  </a:lnTo>
                  <a:lnTo>
                    <a:pt x="819" y="2120"/>
                  </a:lnTo>
                  <a:lnTo>
                    <a:pt x="817" y="2114"/>
                  </a:lnTo>
                  <a:lnTo>
                    <a:pt x="817" y="2109"/>
                  </a:lnTo>
                  <a:lnTo>
                    <a:pt x="818" y="2103"/>
                  </a:lnTo>
                  <a:lnTo>
                    <a:pt x="819" y="2100"/>
                  </a:lnTo>
                  <a:lnTo>
                    <a:pt x="821" y="2097"/>
                  </a:lnTo>
                  <a:lnTo>
                    <a:pt x="825" y="2096"/>
                  </a:lnTo>
                  <a:lnTo>
                    <a:pt x="830" y="2095"/>
                  </a:lnTo>
                  <a:lnTo>
                    <a:pt x="843" y="2094"/>
                  </a:lnTo>
                  <a:lnTo>
                    <a:pt x="857" y="2091"/>
                  </a:lnTo>
                  <a:lnTo>
                    <a:pt x="871" y="2088"/>
                  </a:lnTo>
                  <a:lnTo>
                    <a:pt x="883" y="2083"/>
                  </a:lnTo>
                  <a:lnTo>
                    <a:pt x="887" y="2079"/>
                  </a:lnTo>
                  <a:lnTo>
                    <a:pt x="889" y="2076"/>
                  </a:lnTo>
                  <a:lnTo>
                    <a:pt x="890" y="2072"/>
                  </a:lnTo>
                  <a:lnTo>
                    <a:pt x="891" y="2069"/>
                  </a:lnTo>
                  <a:lnTo>
                    <a:pt x="890" y="2059"/>
                  </a:lnTo>
                  <a:lnTo>
                    <a:pt x="889" y="2050"/>
                  </a:lnTo>
                  <a:lnTo>
                    <a:pt x="890" y="2046"/>
                  </a:lnTo>
                  <a:lnTo>
                    <a:pt x="891" y="2042"/>
                  </a:lnTo>
                  <a:lnTo>
                    <a:pt x="894" y="2040"/>
                  </a:lnTo>
                  <a:lnTo>
                    <a:pt x="896" y="2038"/>
                  </a:lnTo>
                  <a:lnTo>
                    <a:pt x="900" y="2037"/>
                  </a:lnTo>
                  <a:lnTo>
                    <a:pt x="903" y="2037"/>
                  </a:lnTo>
                  <a:lnTo>
                    <a:pt x="907" y="2038"/>
                  </a:lnTo>
                  <a:lnTo>
                    <a:pt x="909" y="2039"/>
                  </a:lnTo>
                  <a:lnTo>
                    <a:pt x="915" y="2042"/>
                  </a:lnTo>
                  <a:lnTo>
                    <a:pt x="921" y="2045"/>
                  </a:lnTo>
                  <a:lnTo>
                    <a:pt x="928" y="2046"/>
                  </a:lnTo>
                  <a:lnTo>
                    <a:pt x="938" y="2044"/>
                  </a:lnTo>
                  <a:lnTo>
                    <a:pt x="944" y="2041"/>
                  </a:lnTo>
                  <a:lnTo>
                    <a:pt x="951" y="2038"/>
                  </a:lnTo>
                  <a:lnTo>
                    <a:pt x="958" y="2033"/>
                  </a:lnTo>
                  <a:lnTo>
                    <a:pt x="966" y="2027"/>
                  </a:lnTo>
                  <a:lnTo>
                    <a:pt x="975" y="2020"/>
                  </a:lnTo>
                  <a:lnTo>
                    <a:pt x="981" y="2013"/>
                  </a:lnTo>
                  <a:lnTo>
                    <a:pt x="987" y="2006"/>
                  </a:lnTo>
                  <a:lnTo>
                    <a:pt x="990" y="2000"/>
                  </a:lnTo>
                  <a:lnTo>
                    <a:pt x="993" y="1993"/>
                  </a:lnTo>
                  <a:lnTo>
                    <a:pt x="993" y="1988"/>
                  </a:lnTo>
                  <a:lnTo>
                    <a:pt x="993" y="1983"/>
                  </a:lnTo>
                  <a:lnTo>
                    <a:pt x="990" y="1979"/>
                  </a:lnTo>
                  <a:lnTo>
                    <a:pt x="988" y="1977"/>
                  </a:lnTo>
                  <a:lnTo>
                    <a:pt x="984" y="1975"/>
                  </a:lnTo>
                  <a:lnTo>
                    <a:pt x="979" y="1974"/>
                  </a:lnTo>
                  <a:lnTo>
                    <a:pt x="976" y="1974"/>
                  </a:lnTo>
                  <a:lnTo>
                    <a:pt x="968" y="1974"/>
                  </a:lnTo>
                  <a:lnTo>
                    <a:pt x="960" y="1972"/>
                  </a:lnTo>
                  <a:lnTo>
                    <a:pt x="958" y="1971"/>
                  </a:lnTo>
                  <a:lnTo>
                    <a:pt x="957" y="1970"/>
                  </a:lnTo>
                  <a:lnTo>
                    <a:pt x="956" y="1968"/>
                  </a:lnTo>
                  <a:lnTo>
                    <a:pt x="956" y="1965"/>
                  </a:lnTo>
                  <a:lnTo>
                    <a:pt x="958" y="1962"/>
                  </a:lnTo>
                  <a:lnTo>
                    <a:pt x="963" y="1957"/>
                  </a:lnTo>
                  <a:lnTo>
                    <a:pt x="966" y="1955"/>
                  </a:lnTo>
                  <a:lnTo>
                    <a:pt x="971" y="1952"/>
                  </a:lnTo>
                  <a:lnTo>
                    <a:pt x="974" y="1950"/>
                  </a:lnTo>
                  <a:lnTo>
                    <a:pt x="975" y="1946"/>
                  </a:lnTo>
                  <a:lnTo>
                    <a:pt x="974" y="1945"/>
                  </a:lnTo>
                  <a:lnTo>
                    <a:pt x="972" y="1944"/>
                  </a:lnTo>
                  <a:lnTo>
                    <a:pt x="969" y="1941"/>
                  </a:lnTo>
                  <a:lnTo>
                    <a:pt x="965" y="1940"/>
                  </a:lnTo>
                  <a:lnTo>
                    <a:pt x="960" y="1939"/>
                  </a:lnTo>
                  <a:lnTo>
                    <a:pt x="959" y="1938"/>
                  </a:lnTo>
                  <a:lnTo>
                    <a:pt x="959" y="1936"/>
                  </a:lnTo>
                  <a:lnTo>
                    <a:pt x="960" y="1933"/>
                  </a:lnTo>
                  <a:lnTo>
                    <a:pt x="964" y="1932"/>
                  </a:lnTo>
                  <a:lnTo>
                    <a:pt x="968" y="1930"/>
                  </a:lnTo>
                  <a:lnTo>
                    <a:pt x="972" y="1928"/>
                  </a:lnTo>
                  <a:lnTo>
                    <a:pt x="978" y="1928"/>
                  </a:lnTo>
                  <a:lnTo>
                    <a:pt x="983" y="1927"/>
                  </a:lnTo>
                  <a:lnTo>
                    <a:pt x="988" y="1926"/>
                  </a:lnTo>
                  <a:lnTo>
                    <a:pt x="991" y="1925"/>
                  </a:lnTo>
                  <a:lnTo>
                    <a:pt x="995" y="1922"/>
                  </a:lnTo>
                  <a:lnTo>
                    <a:pt x="998" y="1918"/>
                  </a:lnTo>
                  <a:lnTo>
                    <a:pt x="1001" y="1912"/>
                  </a:lnTo>
                  <a:lnTo>
                    <a:pt x="1001" y="1907"/>
                  </a:lnTo>
                  <a:lnTo>
                    <a:pt x="1003" y="1902"/>
                  </a:lnTo>
                  <a:lnTo>
                    <a:pt x="1009" y="1899"/>
                  </a:lnTo>
                  <a:lnTo>
                    <a:pt x="1019" y="1894"/>
                  </a:lnTo>
                  <a:lnTo>
                    <a:pt x="1031" y="1890"/>
                  </a:lnTo>
                  <a:lnTo>
                    <a:pt x="1042" y="1886"/>
                  </a:lnTo>
                  <a:lnTo>
                    <a:pt x="1054" y="1882"/>
                  </a:lnTo>
                  <a:lnTo>
                    <a:pt x="1064" y="1880"/>
                  </a:lnTo>
                  <a:lnTo>
                    <a:pt x="1069" y="1878"/>
                  </a:lnTo>
                  <a:lnTo>
                    <a:pt x="1072" y="1876"/>
                  </a:lnTo>
                  <a:lnTo>
                    <a:pt x="1075" y="1873"/>
                  </a:lnTo>
                  <a:lnTo>
                    <a:pt x="1077" y="1870"/>
                  </a:lnTo>
                  <a:lnTo>
                    <a:pt x="1078" y="1867"/>
                  </a:lnTo>
                  <a:lnTo>
                    <a:pt x="1077" y="1864"/>
                  </a:lnTo>
                  <a:lnTo>
                    <a:pt x="1076" y="1862"/>
                  </a:lnTo>
                  <a:lnTo>
                    <a:pt x="1073" y="1859"/>
                  </a:lnTo>
                  <a:lnTo>
                    <a:pt x="1065" y="1858"/>
                  </a:lnTo>
                  <a:lnTo>
                    <a:pt x="1052" y="1858"/>
                  </a:lnTo>
                  <a:lnTo>
                    <a:pt x="1037" y="1859"/>
                  </a:lnTo>
                  <a:lnTo>
                    <a:pt x="1023" y="1862"/>
                  </a:lnTo>
                  <a:lnTo>
                    <a:pt x="1012" y="1867"/>
                  </a:lnTo>
                  <a:lnTo>
                    <a:pt x="998" y="1875"/>
                  </a:lnTo>
                  <a:lnTo>
                    <a:pt x="985" y="1882"/>
                  </a:lnTo>
                  <a:lnTo>
                    <a:pt x="975" y="1890"/>
                  </a:lnTo>
                  <a:lnTo>
                    <a:pt x="970" y="1893"/>
                  </a:lnTo>
                  <a:lnTo>
                    <a:pt x="964" y="1895"/>
                  </a:lnTo>
                  <a:lnTo>
                    <a:pt x="958" y="1897"/>
                  </a:lnTo>
                  <a:lnTo>
                    <a:pt x="952" y="1899"/>
                  </a:lnTo>
                  <a:lnTo>
                    <a:pt x="945" y="1899"/>
                  </a:lnTo>
                  <a:lnTo>
                    <a:pt x="940" y="1897"/>
                  </a:lnTo>
                  <a:lnTo>
                    <a:pt x="935" y="1897"/>
                  </a:lnTo>
                  <a:lnTo>
                    <a:pt x="932" y="1895"/>
                  </a:lnTo>
                  <a:lnTo>
                    <a:pt x="926" y="1889"/>
                  </a:lnTo>
                  <a:lnTo>
                    <a:pt x="919" y="1880"/>
                  </a:lnTo>
                  <a:lnTo>
                    <a:pt x="913" y="1867"/>
                  </a:lnTo>
                  <a:lnTo>
                    <a:pt x="909" y="1853"/>
                  </a:lnTo>
                  <a:lnTo>
                    <a:pt x="908" y="1848"/>
                  </a:lnTo>
                  <a:lnTo>
                    <a:pt x="909" y="1843"/>
                  </a:lnTo>
                  <a:lnTo>
                    <a:pt x="911" y="1839"/>
                  </a:lnTo>
                  <a:lnTo>
                    <a:pt x="914" y="1837"/>
                  </a:lnTo>
                  <a:lnTo>
                    <a:pt x="920" y="1833"/>
                  </a:lnTo>
                  <a:lnTo>
                    <a:pt x="925" y="1830"/>
                  </a:lnTo>
                  <a:lnTo>
                    <a:pt x="926" y="1826"/>
                  </a:lnTo>
                  <a:lnTo>
                    <a:pt x="927" y="1821"/>
                  </a:lnTo>
                  <a:lnTo>
                    <a:pt x="927" y="1814"/>
                  </a:lnTo>
                  <a:lnTo>
                    <a:pt x="927" y="1806"/>
                  </a:lnTo>
                  <a:lnTo>
                    <a:pt x="926" y="1788"/>
                  </a:lnTo>
                  <a:lnTo>
                    <a:pt x="925" y="1773"/>
                  </a:lnTo>
                  <a:lnTo>
                    <a:pt x="924" y="1766"/>
                  </a:lnTo>
                  <a:lnTo>
                    <a:pt x="922" y="1760"/>
                  </a:lnTo>
                  <a:lnTo>
                    <a:pt x="920" y="1756"/>
                  </a:lnTo>
                  <a:lnTo>
                    <a:pt x="916" y="1751"/>
                  </a:lnTo>
                  <a:lnTo>
                    <a:pt x="911" y="1745"/>
                  </a:lnTo>
                  <a:lnTo>
                    <a:pt x="903" y="1739"/>
                  </a:lnTo>
                  <a:lnTo>
                    <a:pt x="901" y="1735"/>
                  </a:lnTo>
                  <a:lnTo>
                    <a:pt x="899" y="1730"/>
                  </a:lnTo>
                  <a:lnTo>
                    <a:pt x="897" y="1723"/>
                  </a:lnTo>
                  <a:lnTo>
                    <a:pt x="897" y="1716"/>
                  </a:lnTo>
                  <a:lnTo>
                    <a:pt x="899" y="1708"/>
                  </a:lnTo>
                  <a:lnTo>
                    <a:pt x="900" y="1701"/>
                  </a:lnTo>
                  <a:lnTo>
                    <a:pt x="902" y="1694"/>
                  </a:lnTo>
                  <a:lnTo>
                    <a:pt x="905" y="1687"/>
                  </a:lnTo>
                  <a:lnTo>
                    <a:pt x="907" y="1682"/>
                  </a:lnTo>
                  <a:lnTo>
                    <a:pt x="911" y="1679"/>
                  </a:lnTo>
                  <a:lnTo>
                    <a:pt x="915" y="1675"/>
                  </a:lnTo>
                  <a:lnTo>
                    <a:pt x="921" y="1672"/>
                  </a:lnTo>
                  <a:lnTo>
                    <a:pt x="932" y="1666"/>
                  </a:lnTo>
                  <a:lnTo>
                    <a:pt x="943" y="1661"/>
                  </a:lnTo>
                  <a:lnTo>
                    <a:pt x="960" y="1648"/>
                  </a:lnTo>
                  <a:lnTo>
                    <a:pt x="977" y="1637"/>
                  </a:lnTo>
                  <a:lnTo>
                    <a:pt x="982" y="1635"/>
                  </a:lnTo>
                  <a:lnTo>
                    <a:pt x="987" y="1630"/>
                  </a:lnTo>
                  <a:lnTo>
                    <a:pt x="993" y="1625"/>
                  </a:lnTo>
                  <a:lnTo>
                    <a:pt x="996" y="1619"/>
                  </a:lnTo>
                  <a:lnTo>
                    <a:pt x="1001" y="1613"/>
                  </a:lnTo>
                  <a:lnTo>
                    <a:pt x="1003" y="1609"/>
                  </a:lnTo>
                  <a:lnTo>
                    <a:pt x="1003" y="1603"/>
                  </a:lnTo>
                  <a:lnTo>
                    <a:pt x="1002" y="1599"/>
                  </a:lnTo>
                  <a:lnTo>
                    <a:pt x="1001" y="1596"/>
                  </a:lnTo>
                  <a:lnTo>
                    <a:pt x="1000" y="1592"/>
                  </a:lnTo>
                  <a:lnTo>
                    <a:pt x="1000" y="1590"/>
                  </a:lnTo>
                  <a:lnTo>
                    <a:pt x="1001" y="1588"/>
                  </a:lnTo>
                  <a:lnTo>
                    <a:pt x="1004" y="1585"/>
                  </a:lnTo>
                  <a:lnTo>
                    <a:pt x="1010" y="1582"/>
                  </a:lnTo>
                  <a:lnTo>
                    <a:pt x="1015" y="1578"/>
                  </a:lnTo>
                  <a:lnTo>
                    <a:pt x="1021" y="1571"/>
                  </a:lnTo>
                  <a:lnTo>
                    <a:pt x="1025" y="1562"/>
                  </a:lnTo>
                  <a:lnTo>
                    <a:pt x="1029" y="1554"/>
                  </a:lnTo>
                  <a:lnTo>
                    <a:pt x="1034" y="1548"/>
                  </a:lnTo>
                  <a:lnTo>
                    <a:pt x="1039" y="1542"/>
                  </a:lnTo>
                  <a:lnTo>
                    <a:pt x="1041" y="1539"/>
                  </a:lnTo>
                  <a:lnTo>
                    <a:pt x="1042" y="1535"/>
                  </a:lnTo>
                  <a:lnTo>
                    <a:pt x="1044" y="1531"/>
                  </a:lnTo>
                  <a:lnTo>
                    <a:pt x="1044" y="1527"/>
                  </a:lnTo>
                  <a:lnTo>
                    <a:pt x="1044" y="1523"/>
                  </a:lnTo>
                  <a:lnTo>
                    <a:pt x="1045" y="1518"/>
                  </a:lnTo>
                  <a:lnTo>
                    <a:pt x="1047" y="1516"/>
                  </a:lnTo>
                  <a:lnTo>
                    <a:pt x="1048" y="1512"/>
                  </a:lnTo>
                  <a:lnTo>
                    <a:pt x="1056" y="1508"/>
                  </a:lnTo>
                  <a:lnTo>
                    <a:pt x="1063" y="1503"/>
                  </a:lnTo>
                  <a:lnTo>
                    <a:pt x="1066" y="1499"/>
                  </a:lnTo>
                  <a:lnTo>
                    <a:pt x="1070" y="1496"/>
                  </a:lnTo>
                  <a:lnTo>
                    <a:pt x="1072" y="1491"/>
                  </a:lnTo>
                  <a:lnTo>
                    <a:pt x="1073" y="1486"/>
                  </a:lnTo>
                  <a:lnTo>
                    <a:pt x="1075" y="1476"/>
                  </a:lnTo>
                  <a:lnTo>
                    <a:pt x="1073" y="1466"/>
                  </a:lnTo>
                  <a:lnTo>
                    <a:pt x="1073" y="1461"/>
                  </a:lnTo>
                  <a:lnTo>
                    <a:pt x="1073" y="1458"/>
                  </a:lnTo>
                  <a:lnTo>
                    <a:pt x="1073" y="1454"/>
                  </a:lnTo>
                  <a:lnTo>
                    <a:pt x="1076" y="1449"/>
                  </a:lnTo>
                  <a:lnTo>
                    <a:pt x="1082" y="1440"/>
                  </a:lnTo>
                  <a:lnTo>
                    <a:pt x="1091" y="1427"/>
                  </a:lnTo>
                  <a:lnTo>
                    <a:pt x="1103" y="1413"/>
                  </a:lnTo>
                  <a:lnTo>
                    <a:pt x="1110" y="1398"/>
                  </a:lnTo>
                  <a:lnTo>
                    <a:pt x="1113" y="1392"/>
                  </a:lnTo>
                  <a:lnTo>
                    <a:pt x="1114" y="1386"/>
                  </a:lnTo>
                  <a:lnTo>
                    <a:pt x="1115" y="1380"/>
                  </a:lnTo>
                  <a:lnTo>
                    <a:pt x="1115" y="1374"/>
                  </a:lnTo>
                  <a:lnTo>
                    <a:pt x="1113" y="1367"/>
                  </a:lnTo>
                  <a:lnTo>
                    <a:pt x="1110" y="1361"/>
                  </a:lnTo>
                  <a:lnTo>
                    <a:pt x="1105" y="1354"/>
                  </a:lnTo>
                  <a:lnTo>
                    <a:pt x="1101" y="1348"/>
                  </a:lnTo>
                  <a:lnTo>
                    <a:pt x="1089" y="1335"/>
                  </a:lnTo>
                  <a:lnTo>
                    <a:pt x="1079" y="1325"/>
                  </a:lnTo>
                  <a:lnTo>
                    <a:pt x="1070" y="1314"/>
                  </a:lnTo>
                  <a:lnTo>
                    <a:pt x="1059" y="1302"/>
                  </a:lnTo>
                  <a:lnTo>
                    <a:pt x="1050" y="1291"/>
                  </a:lnTo>
                  <a:lnTo>
                    <a:pt x="1042" y="1283"/>
                  </a:lnTo>
                  <a:lnTo>
                    <a:pt x="1028" y="1272"/>
                  </a:lnTo>
                  <a:lnTo>
                    <a:pt x="1009" y="1259"/>
                  </a:lnTo>
                  <a:lnTo>
                    <a:pt x="1006" y="1257"/>
                  </a:lnTo>
                  <a:lnTo>
                    <a:pt x="1003" y="1253"/>
                  </a:lnTo>
                  <a:lnTo>
                    <a:pt x="1002" y="1250"/>
                  </a:lnTo>
                  <a:lnTo>
                    <a:pt x="1001" y="1247"/>
                  </a:lnTo>
                  <a:lnTo>
                    <a:pt x="1001" y="1239"/>
                  </a:lnTo>
                  <a:lnTo>
                    <a:pt x="1002" y="1231"/>
                  </a:lnTo>
                  <a:lnTo>
                    <a:pt x="1002" y="1222"/>
                  </a:lnTo>
                  <a:lnTo>
                    <a:pt x="1001" y="1214"/>
                  </a:lnTo>
                  <a:lnTo>
                    <a:pt x="998" y="1207"/>
                  </a:lnTo>
                  <a:lnTo>
                    <a:pt x="994" y="1199"/>
                  </a:lnTo>
                  <a:lnTo>
                    <a:pt x="987" y="1188"/>
                  </a:lnTo>
                  <a:lnTo>
                    <a:pt x="978" y="1174"/>
                  </a:lnTo>
                  <a:lnTo>
                    <a:pt x="969" y="1159"/>
                  </a:lnTo>
                  <a:lnTo>
                    <a:pt x="963" y="1149"/>
                  </a:lnTo>
                  <a:lnTo>
                    <a:pt x="960" y="1146"/>
                  </a:lnTo>
                  <a:lnTo>
                    <a:pt x="959" y="1145"/>
                  </a:lnTo>
                  <a:lnTo>
                    <a:pt x="957" y="1145"/>
                  </a:lnTo>
                  <a:lnTo>
                    <a:pt x="954" y="1146"/>
                  </a:lnTo>
                  <a:lnTo>
                    <a:pt x="953" y="1150"/>
                  </a:lnTo>
                  <a:lnTo>
                    <a:pt x="952" y="1152"/>
                  </a:lnTo>
                  <a:lnTo>
                    <a:pt x="951" y="1157"/>
                  </a:lnTo>
                  <a:lnTo>
                    <a:pt x="951" y="1162"/>
                  </a:lnTo>
                  <a:lnTo>
                    <a:pt x="950" y="1165"/>
                  </a:lnTo>
                  <a:lnTo>
                    <a:pt x="950" y="1168"/>
                  </a:lnTo>
                  <a:lnTo>
                    <a:pt x="949" y="1168"/>
                  </a:lnTo>
                  <a:lnTo>
                    <a:pt x="947" y="1168"/>
                  </a:lnTo>
                  <a:lnTo>
                    <a:pt x="945" y="1163"/>
                  </a:lnTo>
                  <a:lnTo>
                    <a:pt x="940" y="1157"/>
                  </a:lnTo>
                  <a:lnTo>
                    <a:pt x="938" y="1153"/>
                  </a:lnTo>
                  <a:lnTo>
                    <a:pt x="935" y="1151"/>
                  </a:lnTo>
                  <a:lnTo>
                    <a:pt x="932" y="1151"/>
                  </a:lnTo>
                  <a:lnTo>
                    <a:pt x="930" y="1151"/>
                  </a:lnTo>
                  <a:lnTo>
                    <a:pt x="927" y="1151"/>
                  </a:lnTo>
                  <a:lnTo>
                    <a:pt x="925" y="1153"/>
                  </a:lnTo>
                  <a:lnTo>
                    <a:pt x="922" y="1156"/>
                  </a:lnTo>
                  <a:lnTo>
                    <a:pt x="921" y="1159"/>
                  </a:lnTo>
                  <a:lnTo>
                    <a:pt x="924" y="1177"/>
                  </a:lnTo>
                  <a:lnTo>
                    <a:pt x="928" y="1194"/>
                  </a:lnTo>
                  <a:lnTo>
                    <a:pt x="927" y="1201"/>
                  </a:lnTo>
                  <a:lnTo>
                    <a:pt x="924" y="1207"/>
                  </a:lnTo>
                  <a:lnTo>
                    <a:pt x="918" y="1214"/>
                  </a:lnTo>
                  <a:lnTo>
                    <a:pt x="911" y="1220"/>
                  </a:lnTo>
                  <a:lnTo>
                    <a:pt x="907" y="1222"/>
                  </a:lnTo>
                  <a:lnTo>
                    <a:pt x="905" y="1225"/>
                  </a:lnTo>
                  <a:lnTo>
                    <a:pt x="901" y="1225"/>
                  </a:lnTo>
                  <a:lnTo>
                    <a:pt x="900" y="1224"/>
                  </a:lnTo>
                  <a:lnTo>
                    <a:pt x="896" y="1221"/>
                  </a:lnTo>
                  <a:lnTo>
                    <a:pt x="891" y="1216"/>
                  </a:lnTo>
                  <a:lnTo>
                    <a:pt x="889" y="1214"/>
                  </a:lnTo>
                  <a:lnTo>
                    <a:pt x="887" y="1214"/>
                  </a:lnTo>
                  <a:lnTo>
                    <a:pt x="886" y="1215"/>
                  </a:lnTo>
                  <a:lnTo>
                    <a:pt x="883" y="1216"/>
                  </a:lnTo>
                  <a:lnTo>
                    <a:pt x="881" y="1219"/>
                  </a:lnTo>
                  <a:lnTo>
                    <a:pt x="878" y="1220"/>
                  </a:lnTo>
                  <a:lnTo>
                    <a:pt x="876" y="1221"/>
                  </a:lnTo>
                  <a:lnTo>
                    <a:pt x="872" y="1221"/>
                  </a:lnTo>
                  <a:lnTo>
                    <a:pt x="867" y="1219"/>
                  </a:lnTo>
                  <a:lnTo>
                    <a:pt x="861" y="1220"/>
                  </a:lnTo>
                  <a:lnTo>
                    <a:pt x="855" y="1224"/>
                  </a:lnTo>
                  <a:lnTo>
                    <a:pt x="849" y="1228"/>
                  </a:lnTo>
                  <a:lnTo>
                    <a:pt x="844" y="1229"/>
                  </a:lnTo>
                  <a:lnTo>
                    <a:pt x="838" y="1231"/>
                  </a:lnTo>
                  <a:lnTo>
                    <a:pt x="832" y="1229"/>
                  </a:lnTo>
                  <a:lnTo>
                    <a:pt x="825" y="1227"/>
                  </a:lnTo>
                  <a:lnTo>
                    <a:pt x="811" y="1222"/>
                  </a:lnTo>
                  <a:lnTo>
                    <a:pt x="800" y="1215"/>
                  </a:lnTo>
                  <a:lnTo>
                    <a:pt x="792" y="1210"/>
                  </a:lnTo>
                  <a:lnTo>
                    <a:pt x="786" y="1207"/>
                  </a:lnTo>
                  <a:lnTo>
                    <a:pt x="783" y="1207"/>
                  </a:lnTo>
                  <a:lnTo>
                    <a:pt x="782" y="1207"/>
                  </a:lnTo>
                  <a:lnTo>
                    <a:pt x="781" y="1209"/>
                  </a:lnTo>
                  <a:lnTo>
                    <a:pt x="781" y="1213"/>
                  </a:lnTo>
                  <a:lnTo>
                    <a:pt x="780" y="1218"/>
                  </a:lnTo>
                  <a:lnTo>
                    <a:pt x="777" y="1220"/>
                  </a:lnTo>
                  <a:lnTo>
                    <a:pt x="775" y="1222"/>
                  </a:lnTo>
                  <a:lnTo>
                    <a:pt x="773" y="1224"/>
                  </a:lnTo>
                  <a:lnTo>
                    <a:pt x="765" y="1224"/>
                  </a:lnTo>
                  <a:lnTo>
                    <a:pt x="761" y="1221"/>
                  </a:lnTo>
                  <a:lnTo>
                    <a:pt x="756" y="1219"/>
                  </a:lnTo>
                  <a:lnTo>
                    <a:pt x="751" y="1216"/>
                  </a:lnTo>
                  <a:lnTo>
                    <a:pt x="749" y="1216"/>
                  </a:lnTo>
                  <a:lnTo>
                    <a:pt x="746" y="1219"/>
                  </a:lnTo>
                  <a:lnTo>
                    <a:pt x="744" y="1221"/>
                  </a:lnTo>
                  <a:lnTo>
                    <a:pt x="741" y="1225"/>
                  </a:lnTo>
                  <a:lnTo>
                    <a:pt x="729" y="1239"/>
                  </a:lnTo>
                  <a:lnTo>
                    <a:pt x="710" y="1259"/>
                  </a:lnTo>
                  <a:lnTo>
                    <a:pt x="688" y="1278"/>
                  </a:lnTo>
                  <a:lnTo>
                    <a:pt x="674" y="1289"/>
                  </a:lnTo>
                  <a:lnTo>
                    <a:pt x="666" y="1294"/>
                  </a:lnTo>
                  <a:lnTo>
                    <a:pt x="658" y="1297"/>
                  </a:lnTo>
                  <a:lnTo>
                    <a:pt x="656" y="1300"/>
                  </a:lnTo>
                  <a:lnTo>
                    <a:pt x="655" y="1301"/>
                  </a:lnTo>
                  <a:lnTo>
                    <a:pt x="654" y="1303"/>
                  </a:lnTo>
                  <a:lnTo>
                    <a:pt x="655" y="1306"/>
                  </a:lnTo>
                  <a:lnTo>
                    <a:pt x="672" y="1315"/>
                  </a:lnTo>
                  <a:lnTo>
                    <a:pt x="686" y="1326"/>
                  </a:lnTo>
                  <a:lnTo>
                    <a:pt x="686" y="1329"/>
                  </a:lnTo>
                  <a:lnTo>
                    <a:pt x="685" y="1332"/>
                  </a:lnTo>
                  <a:lnTo>
                    <a:pt x="683" y="1334"/>
                  </a:lnTo>
                  <a:lnTo>
                    <a:pt x="681" y="1335"/>
                  </a:lnTo>
                  <a:lnTo>
                    <a:pt x="679" y="1336"/>
                  </a:lnTo>
                  <a:lnTo>
                    <a:pt x="674" y="1338"/>
                  </a:lnTo>
                  <a:lnTo>
                    <a:pt x="669" y="1338"/>
                  </a:lnTo>
                  <a:lnTo>
                    <a:pt x="664" y="1336"/>
                  </a:lnTo>
                  <a:lnTo>
                    <a:pt x="653" y="1336"/>
                  </a:lnTo>
                  <a:lnTo>
                    <a:pt x="644" y="1338"/>
                  </a:lnTo>
                  <a:lnTo>
                    <a:pt x="641" y="1339"/>
                  </a:lnTo>
                  <a:lnTo>
                    <a:pt x="638" y="1341"/>
                  </a:lnTo>
                  <a:lnTo>
                    <a:pt x="636" y="1344"/>
                  </a:lnTo>
                  <a:lnTo>
                    <a:pt x="635" y="1347"/>
                  </a:lnTo>
                  <a:lnTo>
                    <a:pt x="632" y="1359"/>
                  </a:lnTo>
                  <a:lnTo>
                    <a:pt x="629" y="1374"/>
                  </a:lnTo>
                  <a:lnTo>
                    <a:pt x="626" y="1383"/>
                  </a:lnTo>
                  <a:lnTo>
                    <a:pt x="624" y="1390"/>
                  </a:lnTo>
                  <a:lnTo>
                    <a:pt x="622" y="1397"/>
                  </a:lnTo>
                  <a:lnTo>
                    <a:pt x="618" y="1401"/>
                  </a:lnTo>
                  <a:lnTo>
                    <a:pt x="612" y="1409"/>
                  </a:lnTo>
                  <a:lnTo>
                    <a:pt x="605" y="1421"/>
                  </a:lnTo>
                  <a:lnTo>
                    <a:pt x="600" y="1426"/>
                  </a:lnTo>
                  <a:lnTo>
                    <a:pt x="597" y="1432"/>
                  </a:lnTo>
                  <a:lnTo>
                    <a:pt x="592" y="1435"/>
                  </a:lnTo>
                  <a:lnTo>
                    <a:pt x="588" y="1437"/>
                  </a:lnTo>
                  <a:lnTo>
                    <a:pt x="585" y="1441"/>
                  </a:lnTo>
                  <a:lnTo>
                    <a:pt x="581" y="1445"/>
                  </a:lnTo>
                  <a:lnTo>
                    <a:pt x="579" y="1448"/>
                  </a:lnTo>
                  <a:lnTo>
                    <a:pt x="576" y="1453"/>
                  </a:lnTo>
                  <a:lnTo>
                    <a:pt x="572" y="1464"/>
                  </a:lnTo>
                  <a:lnTo>
                    <a:pt x="566" y="1472"/>
                  </a:lnTo>
                  <a:lnTo>
                    <a:pt x="563" y="1477"/>
                  </a:lnTo>
                  <a:lnTo>
                    <a:pt x="562" y="1487"/>
                  </a:lnTo>
                  <a:lnTo>
                    <a:pt x="562" y="1499"/>
                  </a:lnTo>
                  <a:lnTo>
                    <a:pt x="561" y="1512"/>
                  </a:lnTo>
                  <a:lnTo>
                    <a:pt x="557" y="1525"/>
                  </a:lnTo>
                  <a:lnTo>
                    <a:pt x="554" y="1536"/>
                  </a:lnTo>
                  <a:lnTo>
                    <a:pt x="550" y="1544"/>
                  </a:lnTo>
                  <a:lnTo>
                    <a:pt x="549" y="1548"/>
                  </a:lnTo>
                  <a:lnTo>
                    <a:pt x="547" y="1554"/>
                  </a:lnTo>
                  <a:lnTo>
                    <a:pt x="543" y="1559"/>
                  </a:lnTo>
                  <a:lnTo>
                    <a:pt x="540" y="1562"/>
                  </a:lnTo>
                  <a:lnTo>
                    <a:pt x="534" y="1566"/>
                  </a:lnTo>
                  <a:lnTo>
                    <a:pt x="521" y="1571"/>
                  </a:lnTo>
                  <a:lnTo>
                    <a:pt x="505" y="1575"/>
                  </a:lnTo>
                  <a:lnTo>
                    <a:pt x="496" y="1579"/>
                  </a:lnTo>
                  <a:lnTo>
                    <a:pt x="487" y="1584"/>
                  </a:lnTo>
                  <a:lnTo>
                    <a:pt x="479" y="1588"/>
                  </a:lnTo>
                  <a:lnTo>
                    <a:pt x="471" y="1594"/>
                  </a:lnTo>
                  <a:lnTo>
                    <a:pt x="455" y="1609"/>
                  </a:lnTo>
                  <a:lnTo>
                    <a:pt x="441" y="1622"/>
                  </a:lnTo>
                  <a:lnTo>
                    <a:pt x="435" y="1629"/>
                  </a:lnTo>
                  <a:lnTo>
                    <a:pt x="429" y="1634"/>
                  </a:lnTo>
                  <a:lnTo>
                    <a:pt x="424" y="1637"/>
                  </a:lnTo>
                  <a:lnTo>
                    <a:pt x="420" y="1641"/>
                  </a:lnTo>
                  <a:lnTo>
                    <a:pt x="408" y="1644"/>
                  </a:lnTo>
                  <a:lnTo>
                    <a:pt x="395" y="1647"/>
                  </a:lnTo>
                  <a:lnTo>
                    <a:pt x="390" y="1648"/>
                  </a:lnTo>
                  <a:lnTo>
                    <a:pt x="386" y="1649"/>
                  </a:lnTo>
                  <a:lnTo>
                    <a:pt x="384" y="1650"/>
                  </a:lnTo>
                  <a:lnTo>
                    <a:pt x="383" y="1653"/>
                  </a:lnTo>
                  <a:lnTo>
                    <a:pt x="380" y="1659"/>
                  </a:lnTo>
                  <a:lnTo>
                    <a:pt x="372" y="1668"/>
                  </a:lnTo>
                  <a:close/>
                  <a:moveTo>
                    <a:pt x="858" y="1792"/>
                  </a:moveTo>
                  <a:lnTo>
                    <a:pt x="865" y="1792"/>
                  </a:lnTo>
                  <a:lnTo>
                    <a:pt x="871" y="1791"/>
                  </a:lnTo>
                  <a:lnTo>
                    <a:pt x="878" y="1788"/>
                  </a:lnTo>
                  <a:lnTo>
                    <a:pt x="886" y="1783"/>
                  </a:lnTo>
                  <a:lnTo>
                    <a:pt x="893" y="1777"/>
                  </a:lnTo>
                  <a:lnTo>
                    <a:pt x="899" y="1774"/>
                  </a:lnTo>
                  <a:lnTo>
                    <a:pt x="905" y="1773"/>
                  </a:lnTo>
                  <a:lnTo>
                    <a:pt x="908" y="1773"/>
                  </a:lnTo>
                  <a:lnTo>
                    <a:pt x="909" y="1774"/>
                  </a:lnTo>
                  <a:lnTo>
                    <a:pt x="911" y="1775"/>
                  </a:lnTo>
                  <a:lnTo>
                    <a:pt x="911" y="1779"/>
                  </a:lnTo>
                  <a:lnTo>
                    <a:pt x="911" y="1781"/>
                  </a:lnTo>
                  <a:lnTo>
                    <a:pt x="911" y="1788"/>
                  </a:lnTo>
                  <a:lnTo>
                    <a:pt x="909" y="1796"/>
                  </a:lnTo>
                  <a:lnTo>
                    <a:pt x="909" y="1804"/>
                  </a:lnTo>
                  <a:lnTo>
                    <a:pt x="909" y="1812"/>
                  </a:lnTo>
                  <a:lnTo>
                    <a:pt x="908" y="1819"/>
                  </a:lnTo>
                  <a:lnTo>
                    <a:pt x="906" y="1825"/>
                  </a:lnTo>
                  <a:lnTo>
                    <a:pt x="902" y="1830"/>
                  </a:lnTo>
                  <a:lnTo>
                    <a:pt x="896" y="1832"/>
                  </a:lnTo>
                  <a:lnTo>
                    <a:pt x="889" y="1833"/>
                  </a:lnTo>
                  <a:lnTo>
                    <a:pt x="881" y="1832"/>
                  </a:lnTo>
                  <a:lnTo>
                    <a:pt x="874" y="1832"/>
                  </a:lnTo>
                  <a:lnTo>
                    <a:pt x="868" y="1832"/>
                  </a:lnTo>
                  <a:lnTo>
                    <a:pt x="861" y="1833"/>
                  </a:lnTo>
                  <a:lnTo>
                    <a:pt x="853" y="1837"/>
                  </a:lnTo>
                  <a:lnTo>
                    <a:pt x="850" y="1838"/>
                  </a:lnTo>
                  <a:lnTo>
                    <a:pt x="846" y="1839"/>
                  </a:lnTo>
                  <a:lnTo>
                    <a:pt x="844" y="1839"/>
                  </a:lnTo>
                  <a:lnTo>
                    <a:pt x="840" y="1838"/>
                  </a:lnTo>
                  <a:lnTo>
                    <a:pt x="839" y="1837"/>
                  </a:lnTo>
                  <a:lnTo>
                    <a:pt x="837" y="1836"/>
                  </a:lnTo>
                  <a:lnTo>
                    <a:pt x="836" y="1833"/>
                  </a:lnTo>
                  <a:lnTo>
                    <a:pt x="834" y="1831"/>
                  </a:lnTo>
                  <a:lnTo>
                    <a:pt x="834" y="1826"/>
                  </a:lnTo>
                  <a:lnTo>
                    <a:pt x="836" y="1820"/>
                  </a:lnTo>
                  <a:lnTo>
                    <a:pt x="838" y="1813"/>
                  </a:lnTo>
                  <a:lnTo>
                    <a:pt x="842" y="1807"/>
                  </a:lnTo>
                  <a:lnTo>
                    <a:pt x="845" y="1801"/>
                  </a:lnTo>
                  <a:lnTo>
                    <a:pt x="850" y="1796"/>
                  </a:lnTo>
                  <a:lnTo>
                    <a:pt x="855" y="1793"/>
                  </a:lnTo>
                  <a:lnTo>
                    <a:pt x="858" y="1792"/>
                  </a:lnTo>
                  <a:close/>
                  <a:moveTo>
                    <a:pt x="877" y="1851"/>
                  </a:moveTo>
                  <a:lnTo>
                    <a:pt x="882" y="1851"/>
                  </a:lnTo>
                  <a:lnTo>
                    <a:pt x="886" y="1852"/>
                  </a:lnTo>
                  <a:lnTo>
                    <a:pt x="888" y="1855"/>
                  </a:lnTo>
                  <a:lnTo>
                    <a:pt x="890" y="1857"/>
                  </a:lnTo>
                  <a:lnTo>
                    <a:pt x="894" y="1863"/>
                  </a:lnTo>
                  <a:lnTo>
                    <a:pt x="896" y="1870"/>
                  </a:lnTo>
                  <a:lnTo>
                    <a:pt x="897" y="1878"/>
                  </a:lnTo>
                  <a:lnTo>
                    <a:pt x="899" y="1886"/>
                  </a:lnTo>
                  <a:lnTo>
                    <a:pt x="897" y="1889"/>
                  </a:lnTo>
                  <a:lnTo>
                    <a:pt x="896" y="1892"/>
                  </a:lnTo>
                  <a:lnTo>
                    <a:pt x="894" y="1894"/>
                  </a:lnTo>
                  <a:lnTo>
                    <a:pt x="890" y="1895"/>
                  </a:lnTo>
                  <a:lnTo>
                    <a:pt x="883" y="1896"/>
                  </a:lnTo>
                  <a:lnTo>
                    <a:pt x="876" y="1894"/>
                  </a:lnTo>
                  <a:lnTo>
                    <a:pt x="874" y="1893"/>
                  </a:lnTo>
                  <a:lnTo>
                    <a:pt x="871" y="1890"/>
                  </a:lnTo>
                  <a:lnTo>
                    <a:pt x="870" y="1888"/>
                  </a:lnTo>
                  <a:lnTo>
                    <a:pt x="870" y="1886"/>
                  </a:lnTo>
                  <a:lnTo>
                    <a:pt x="872" y="1878"/>
                  </a:lnTo>
                  <a:lnTo>
                    <a:pt x="875" y="1873"/>
                  </a:lnTo>
                  <a:lnTo>
                    <a:pt x="876" y="1870"/>
                  </a:lnTo>
                  <a:lnTo>
                    <a:pt x="876" y="1868"/>
                  </a:lnTo>
                  <a:lnTo>
                    <a:pt x="876" y="1867"/>
                  </a:lnTo>
                  <a:lnTo>
                    <a:pt x="875" y="1865"/>
                  </a:lnTo>
                  <a:lnTo>
                    <a:pt x="870" y="1867"/>
                  </a:lnTo>
                  <a:lnTo>
                    <a:pt x="865" y="1871"/>
                  </a:lnTo>
                  <a:lnTo>
                    <a:pt x="861" y="1876"/>
                  </a:lnTo>
                  <a:lnTo>
                    <a:pt x="857" y="1882"/>
                  </a:lnTo>
                  <a:lnTo>
                    <a:pt x="855" y="1888"/>
                  </a:lnTo>
                  <a:lnTo>
                    <a:pt x="852" y="1893"/>
                  </a:lnTo>
                  <a:lnTo>
                    <a:pt x="850" y="1896"/>
                  </a:lnTo>
                  <a:lnTo>
                    <a:pt x="845" y="1899"/>
                  </a:lnTo>
                  <a:lnTo>
                    <a:pt x="844" y="1899"/>
                  </a:lnTo>
                  <a:lnTo>
                    <a:pt x="843" y="1896"/>
                  </a:lnTo>
                  <a:lnTo>
                    <a:pt x="842" y="1894"/>
                  </a:lnTo>
                  <a:lnTo>
                    <a:pt x="842" y="1889"/>
                  </a:lnTo>
                  <a:lnTo>
                    <a:pt x="842" y="1881"/>
                  </a:lnTo>
                  <a:lnTo>
                    <a:pt x="844" y="1871"/>
                  </a:lnTo>
                  <a:lnTo>
                    <a:pt x="846" y="1868"/>
                  </a:lnTo>
                  <a:lnTo>
                    <a:pt x="850" y="1863"/>
                  </a:lnTo>
                  <a:lnTo>
                    <a:pt x="853" y="1859"/>
                  </a:lnTo>
                  <a:lnTo>
                    <a:pt x="858" y="1857"/>
                  </a:lnTo>
                  <a:lnTo>
                    <a:pt x="863" y="1853"/>
                  </a:lnTo>
                  <a:lnTo>
                    <a:pt x="868" y="1852"/>
                  </a:lnTo>
                  <a:lnTo>
                    <a:pt x="872" y="1851"/>
                  </a:lnTo>
                  <a:lnTo>
                    <a:pt x="877" y="1851"/>
                  </a:lnTo>
                  <a:close/>
                  <a:moveTo>
                    <a:pt x="1209" y="1939"/>
                  </a:moveTo>
                  <a:lnTo>
                    <a:pt x="1211" y="1937"/>
                  </a:lnTo>
                  <a:lnTo>
                    <a:pt x="1215" y="1934"/>
                  </a:lnTo>
                  <a:lnTo>
                    <a:pt x="1218" y="1932"/>
                  </a:lnTo>
                  <a:lnTo>
                    <a:pt x="1222" y="1931"/>
                  </a:lnTo>
                  <a:lnTo>
                    <a:pt x="1224" y="1932"/>
                  </a:lnTo>
                  <a:lnTo>
                    <a:pt x="1226" y="1933"/>
                  </a:lnTo>
                  <a:lnTo>
                    <a:pt x="1228" y="1934"/>
                  </a:lnTo>
                  <a:lnTo>
                    <a:pt x="1229" y="1937"/>
                  </a:lnTo>
                  <a:lnTo>
                    <a:pt x="1229" y="1939"/>
                  </a:lnTo>
                  <a:lnTo>
                    <a:pt x="1229" y="1943"/>
                  </a:lnTo>
                  <a:lnTo>
                    <a:pt x="1229" y="1945"/>
                  </a:lnTo>
                  <a:lnTo>
                    <a:pt x="1228" y="1947"/>
                  </a:lnTo>
                  <a:lnTo>
                    <a:pt x="1223" y="1952"/>
                  </a:lnTo>
                  <a:lnTo>
                    <a:pt x="1218" y="1956"/>
                  </a:lnTo>
                  <a:lnTo>
                    <a:pt x="1212" y="1957"/>
                  </a:lnTo>
                  <a:lnTo>
                    <a:pt x="1205" y="1958"/>
                  </a:lnTo>
                  <a:lnTo>
                    <a:pt x="1203" y="1958"/>
                  </a:lnTo>
                  <a:lnTo>
                    <a:pt x="1201" y="1957"/>
                  </a:lnTo>
                  <a:lnTo>
                    <a:pt x="1198" y="1956"/>
                  </a:lnTo>
                  <a:lnTo>
                    <a:pt x="1197" y="1953"/>
                  </a:lnTo>
                  <a:lnTo>
                    <a:pt x="1196" y="1951"/>
                  </a:lnTo>
                  <a:lnTo>
                    <a:pt x="1196" y="1949"/>
                  </a:lnTo>
                  <a:lnTo>
                    <a:pt x="1197" y="1947"/>
                  </a:lnTo>
                  <a:lnTo>
                    <a:pt x="1198" y="1945"/>
                  </a:lnTo>
                  <a:lnTo>
                    <a:pt x="1205" y="1943"/>
                  </a:lnTo>
                  <a:lnTo>
                    <a:pt x="1209" y="1939"/>
                  </a:lnTo>
                  <a:close/>
                  <a:moveTo>
                    <a:pt x="1337" y="1991"/>
                  </a:moveTo>
                  <a:lnTo>
                    <a:pt x="1337" y="1989"/>
                  </a:lnTo>
                  <a:lnTo>
                    <a:pt x="1338" y="1988"/>
                  </a:lnTo>
                  <a:lnTo>
                    <a:pt x="1340" y="1987"/>
                  </a:lnTo>
                  <a:lnTo>
                    <a:pt x="1341" y="1987"/>
                  </a:lnTo>
                  <a:lnTo>
                    <a:pt x="1346" y="1988"/>
                  </a:lnTo>
                  <a:lnTo>
                    <a:pt x="1350" y="1990"/>
                  </a:lnTo>
                  <a:lnTo>
                    <a:pt x="1355" y="1996"/>
                  </a:lnTo>
                  <a:lnTo>
                    <a:pt x="1357" y="2001"/>
                  </a:lnTo>
                  <a:lnTo>
                    <a:pt x="1357" y="2004"/>
                  </a:lnTo>
                  <a:lnTo>
                    <a:pt x="1356" y="2008"/>
                  </a:lnTo>
                  <a:lnTo>
                    <a:pt x="1354" y="2009"/>
                  </a:lnTo>
                  <a:lnTo>
                    <a:pt x="1352" y="2008"/>
                  </a:lnTo>
                  <a:lnTo>
                    <a:pt x="1349" y="2006"/>
                  </a:lnTo>
                  <a:lnTo>
                    <a:pt x="1346" y="2003"/>
                  </a:lnTo>
                  <a:lnTo>
                    <a:pt x="1341" y="1996"/>
                  </a:lnTo>
                  <a:lnTo>
                    <a:pt x="1337" y="1991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浙江">
              <a:extLst>
                <a:ext uri="{FF2B5EF4-FFF2-40B4-BE49-F238E27FC236}">
                  <a16:creationId xmlns:a16="http://schemas.microsoft.com/office/drawing/2014/main" id="{4994764C-E17B-4B2A-A6BD-74B18C032D4A}"/>
                </a:ext>
              </a:extLst>
            </p:cNvPr>
            <p:cNvSpPr/>
            <p:nvPr/>
          </p:nvSpPr>
          <p:spPr bwMode="auto">
            <a:xfrm>
              <a:off x="6028937" y="4206588"/>
              <a:ext cx="539370" cy="631457"/>
            </a:xfrm>
            <a:custGeom>
              <a:avLst/>
              <a:gdLst>
                <a:gd name="T0" fmla="*/ 882 w 1493"/>
                <a:gd name="T1" fmla="*/ 1623 h 1731"/>
                <a:gd name="T2" fmla="*/ 793 w 1493"/>
                <a:gd name="T3" fmla="*/ 1671 h 1731"/>
                <a:gd name="T4" fmla="*/ 704 w 1493"/>
                <a:gd name="T5" fmla="*/ 1615 h 1731"/>
                <a:gd name="T6" fmla="*/ 646 w 1493"/>
                <a:gd name="T7" fmla="*/ 1535 h 1731"/>
                <a:gd name="T8" fmla="*/ 577 w 1493"/>
                <a:gd name="T9" fmla="*/ 1610 h 1731"/>
                <a:gd name="T10" fmla="*/ 469 w 1493"/>
                <a:gd name="T11" fmla="*/ 1637 h 1731"/>
                <a:gd name="T12" fmla="*/ 395 w 1493"/>
                <a:gd name="T13" fmla="*/ 1604 h 1731"/>
                <a:gd name="T14" fmla="*/ 306 w 1493"/>
                <a:gd name="T15" fmla="*/ 1400 h 1731"/>
                <a:gd name="T16" fmla="*/ 299 w 1493"/>
                <a:gd name="T17" fmla="*/ 1296 h 1731"/>
                <a:gd name="T18" fmla="*/ 222 w 1493"/>
                <a:gd name="T19" fmla="*/ 1320 h 1731"/>
                <a:gd name="T20" fmla="*/ 189 w 1493"/>
                <a:gd name="T21" fmla="*/ 1250 h 1731"/>
                <a:gd name="T22" fmla="*/ 142 w 1493"/>
                <a:gd name="T23" fmla="*/ 1087 h 1731"/>
                <a:gd name="T24" fmla="*/ 79 w 1493"/>
                <a:gd name="T25" fmla="*/ 1019 h 1731"/>
                <a:gd name="T26" fmla="*/ 10 w 1493"/>
                <a:gd name="T27" fmla="*/ 914 h 1731"/>
                <a:gd name="T28" fmla="*/ 71 w 1493"/>
                <a:gd name="T29" fmla="*/ 824 h 1731"/>
                <a:gd name="T30" fmla="*/ 167 w 1493"/>
                <a:gd name="T31" fmla="*/ 751 h 1731"/>
                <a:gd name="T32" fmla="*/ 245 w 1493"/>
                <a:gd name="T33" fmla="*/ 672 h 1731"/>
                <a:gd name="T34" fmla="*/ 280 w 1493"/>
                <a:gd name="T35" fmla="*/ 515 h 1731"/>
                <a:gd name="T36" fmla="*/ 278 w 1493"/>
                <a:gd name="T37" fmla="*/ 430 h 1731"/>
                <a:gd name="T38" fmla="*/ 404 w 1493"/>
                <a:gd name="T39" fmla="*/ 411 h 1731"/>
                <a:gd name="T40" fmla="*/ 439 w 1493"/>
                <a:gd name="T41" fmla="*/ 312 h 1731"/>
                <a:gd name="T42" fmla="*/ 445 w 1493"/>
                <a:gd name="T43" fmla="*/ 233 h 1731"/>
                <a:gd name="T44" fmla="*/ 491 w 1493"/>
                <a:gd name="T45" fmla="*/ 183 h 1731"/>
                <a:gd name="T46" fmla="*/ 539 w 1493"/>
                <a:gd name="T47" fmla="*/ 10 h 1731"/>
                <a:gd name="T48" fmla="*/ 659 w 1493"/>
                <a:gd name="T49" fmla="*/ 60 h 1731"/>
                <a:gd name="T50" fmla="*/ 828 w 1493"/>
                <a:gd name="T51" fmla="*/ 128 h 1731"/>
                <a:gd name="T52" fmla="*/ 921 w 1493"/>
                <a:gd name="T53" fmla="*/ 73 h 1731"/>
                <a:gd name="T54" fmla="*/ 1020 w 1493"/>
                <a:gd name="T55" fmla="*/ 63 h 1731"/>
                <a:gd name="T56" fmla="*/ 1126 w 1493"/>
                <a:gd name="T57" fmla="*/ 156 h 1731"/>
                <a:gd name="T58" fmla="*/ 1026 w 1493"/>
                <a:gd name="T59" fmla="*/ 246 h 1731"/>
                <a:gd name="T60" fmla="*/ 907 w 1493"/>
                <a:gd name="T61" fmla="*/ 309 h 1731"/>
                <a:gd name="T62" fmla="*/ 793 w 1493"/>
                <a:gd name="T63" fmla="*/ 385 h 1731"/>
                <a:gd name="T64" fmla="*/ 906 w 1493"/>
                <a:gd name="T65" fmla="*/ 385 h 1731"/>
                <a:gd name="T66" fmla="*/ 1033 w 1493"/>
                <a:gd name="T67" fmla="*/ 401 h 1731"/>
                <a:gd name="T68" fmla="*/ 1208 w 1493"/>
                <a:gd name="T69" fmla="*/ 337 h 1731"/>
                <a:gd name="T70" fmla="*/ 1430 w 1493"/>
                <a:gd name="T71" fmla="*/ 474 h 1731"/>
                <a:gd name="T72" fmla="*/ 1423 w 1493"/>
                <a:gd name="T73" fmla="*/ 517 h 1731"/>
                <a:gd name="T74" fmla="*/ 1450 w 1493"/>
                <a:gd name="T75" fmla="*/ 599 h 1731"/>
                <a:gd name="T76" fmla="*/ 1314 w 1493"/>
                <a:gd name="T77" fmla="*/ 647 h 1731"/>
                <a:gd name="T78" fmla="*/ 1402 w 1493"/>
                <a:gd name="T79" fmla="*/ 650 h 1731"/>
                <a:gd name="T80" fmla="*/ 1452 w 1493"/>
                <a:gd name="T81" fmla="*/ 714 h 1731"/>
                <a:gd name="T82" fmla="*/ 1463 w 1493"/>
                <a:gd name="T83" fmla="*/ 763 h 1731"/>
                <a:gd name="T84" fmla="*/ 1391 w 1493"/>
                <a:gd name="T85" fmla="*/ 713 h 1731"/>
                <a:gd name="T86" fmla="*/ 1327 w 1493"/>
                <a:gd name="T87" fmla="*/ 773 h 1731"/>
                <a:gd name="T88" fmla="*/ 1313 w 1493"/>
                <a:gd name="T89" fmla="*/ 834 h 1731"/>
                <a:gd name="T90" fmla="*/ 1372 w 1493"/>
                <a:gd name="T91" fmla="*/ 912 h 1731"/>
                <a:gd name="T92" fmla="*/ 1330 w 1493"/>
                <a:gd name="T93" fmla="*/ 928 h 1731"/>
                <a:gd name="T94" fmla="*/ 1299 w 1493"/>
                <a:gd name="T95" fmla="*/ 1015 h 1731"/>
                <a:gd name="T96" fmla="*/ 1358 w 1493"/>
                <a:gd name="T97" fmla="*/ 1136 h 1731"/>
                <a:gd name="T98" fmla="*/ 1341 w 1493"/>
                <a:gd name="T99" fmla="*/ 1180 h 1731"/>
                <a:gd name="T100" fmla="*/ 1292 w 1493"/>
                <a:gd name="T101" fmla="*/ 1239 h 1731"/>
                <a:gd name="T102" fmla="*/ 1254 w 1493"/>
                <a:gd name="T103" fmla="*/ 1257 h 1731"/>
                <a:gd name="T104" fmla="*/ 1223 w 1493"/>
                <a:gd name="T105" fmla="*/ 1313 h 1731"/>
                <a:gd name="T106" fmla="*/ 1251 w 1493"/>
                <a:gd name="T107" fmla="*/ 1225 h 1731"/>
                <a:gd name="T108" fmla="*/ 1167 w 1493"/>
                <a:gd name="T109" fmla="*/ 1200 h 1731"/>
                <a:gd name="T110" fmla="*/ 1178 w 1493"/>
                <a:gd name="T111" fmla="*/ 1270 h 1731"/>
                <a:gd name="T112" fmla="*/ 1122 w 1493"/>
                <a:gd name="T113" fmla="*/ 1343 h 1731"/>
                <a:gd name="T114" fmla="*/ 1078 w 1493"/>
                <a:gd name="T115" fmla="*/ 1369 h 1731"/>
                <a:gd name="T116" fmla="*/ 1053 w 1493"/>
                <a:gd name="T117" fmla="*/ 1478 h 1731"/>
                <a:gd name="T118" fmla="*/ 1047 w 1493"/>
                <a:gd name="T119" fmla="*/ 1570 h 1731"/>
                <a:gd name="T120" fmla="*/ 1018 w 1493"/>
                <a:gd name="T121" fmla="*/ 1623 h 1731"/>
                <a:gd name="T122" fmla="*/ 1011 w 1493"/>
                <a:gd name="T123" fmla="*/ 1696 h 1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93" h="1731">
                  <a:moveTo>
                    <a:pt x="984" y="1731"/>
                  </a:moveTo>
                  <a:lnTo>
                    <a:pt x="980" y="1725"/>
                  </a:lnTo>
                  <a:lnTo>
                    <a:pt x="975" y="1721"/>
                  </a:lnTo>
                  <a:lnTo>
                    <a:pt x="971" y="1715"/>
                  </a:lnTo>
                  <a:lnTo>
                    <a:pt x="968" y="1710"/>
                  </a:lnTo>
                  <a:lnTo>
                    <a:pt x="963" y="1697"/>
                  </a:lnTo>
                  <a:lnTo>
                    <a:pt x="958" y="1681"/>
                  </a:lnTo>
                  <a:lnTo>
                    <a:pt x="954" y="1667"/>
                  </a:lnTo>
                  <a:lnTo>
                    <a:pt x="950" y="1656"/>
                  </a:lnTo>
                  <a:lnTo>
                    <a:pt x="946" y="1649"/>
                  </a:lnTo>
                  <a:lnTo>
                    <a:pt x="944" y="1642"/>
                  </a:lnTo>
                  <a:lnTo>
                    <a:pt x="942" y="1640"/>
                  </a:lnTo>
                  <a:lnTo>
                    <a:pt x="939" y="1637"/>
                  </a:lnTo>
                  <a:lnTo>
                    <a:pt x="936" y="1635"/>
                  </a:lnTo>
                  <a:lnTo>
                    <a:pt x="932" y="1634"/>
                  </a:lnTo>
                  <a:lnTo>
                    <a:pt x="924" y="1634"/>
                  </a:lnTo>
                  <a:lnTo>
                    <a:pt x="914" y="1631"/>
                  </a:lnTo>
                  <a:lnTo>
                    <a:pt x="905" y="1630"/>
                  </a:lnTo>
                  <a:lnTo>
                    <a:pt x="894" y="1626"/>
                  </a:lnTo>
                  <a:lnTo>
                    <a:pt x="888" y="1624"/>
                  </a:lnTo>
                  <a:lnTo>
                    <a:pt x="882" y="1623"/>
                  </a:lnTo>
                  <a:lnTo>
                    <a:pt x="876" y="1623"/>
                  </a:lnTo>
                  <a:lnTo>
                    <a:pt x="870" y="1624"/>
                  </a:lnTo>
                  <a:lnTo>
                    <a:pt x="866" y="1627"/>
                  </a:lnTo>
                  <a:lnTo>
                    <a:pt x="860" y="1630"/>
                  </a:lnTo>
                  <a:lnTo>
                    <a:pt x="856" y="1634"/>
                  </a:lnTo>
                  <a:lnTo>
                    <a:pt x="852" y="1639"/>
                  </a:lnTo>
                  <a:lnTo>
                    <a:pt x="845" y="1647"/>
                  </a:lnTo>
                  <a:lnTo>
                    <a:pt x="839" y="1653"/>
                  </a:lnTo>
                  <a:lnTo>
                    <a:pt x="836" y="1655"/>
                  </a:lnTo>
                  <a:lnTo>
                    <a:pt x="833" y="1656"/>
                  </a:lnTo>
                  <a:lnTo>
                    <a:pt x="831" y="1656"/>
                  </a:lnTo>
                  <a:lnTo>
                    <a:pt x="829" y="1655"/>
                  </a:lnTo>
                  <a:lnTo>
                    <a:pt x="825" y="1652"/>
                  </a:lnTo>
                  <a:lnTo>
                    <a:pt x="819" y="1648"/>
                  </a:lnTo>
                  <a:lnTo>
                    <a:pt x="817" y="1647"/>
                  </a:lnTo>
                  <a:lnTo>
                    <a:pt x="813" y="1646"/>
                  </a:lnTo>
                  <a:lnTo>
                    <a:pt x="810" y="1647"/>
                  </a:lnTo>
                  <a:lnTo>
                    <a:pt x="807" y="1649"/>
                  </a:lnTo>
                  <a:lnTo>
                    <a:pt x="801" y="1656"/>
                  </a:lnTo>
                  <a:lnTo>
                    <a:pt x="797" y="1664"/>
                  </a:lnTo>
                  <a:lnTo>
                    <a:pt x="793" y="1671"/>
                  </a:lnTo>
                  <a:lnTo>
                    <a:pt x="791" y="1675"/>
                  </a:lnTo>
                  <a:lnTo>
                    <a:pt x="787" y="1678"/>
                  </a:lnTo>
                  <a:lnTo>
                    <a:pt x="779" y="1679"/>
                  </a:lnTo>
                  <a:lnTo>
                    <a:pt x="769" y="1680"/>
                  </a:lnTo>
                  <a:lnTo>
                    <a:pt x="761" y="1680"/>
                  </a:lnTo>
                  <a:lnTo>
                    <a:pt x="750" y="1683"/>
                  </a:lnTo>
                  <a:lnTo>
                    <a:pt x="742" y="1686"/>
                  </a:lnTo>
                  <a:lnTo>
                    <a:pt x="737" y="1689"/>
                  </a:lnTo>
                  <a:lnTo>
                    <a:pt x="736" y="1689"/>
                  </a:lnTo>
                  <a:lnTo>
                    <a:pt x="736" y="1685"/>
                  </a:lnTo>
                  <a:lnTo>
                    <a:pt x="736" y="1679"/>
                  </a:lnTo>
                  <a:lnTo>
                    <a:pt x="731" y="1673"/>
                  </a:lnTo>
                  <a:lnTo>
                    <a:pt x="725" y="1666"/>
                  </a:lnTo>
                  <a:lnTo>
                    <a:pt x="716" y="1659"/>
                  </a:lnTo>
                  <a:lnTo>
                    <a:pt x="706" y="1653"/>
                  </a:lnTo>
                  <a:lnTo>
                    <a:pt x="705" y="1649"/>
                  </a:lnTo>
                  <a:lnTo>
                    <a:pt x="704" y="1646"/>
                  </a:lnTo>
                  <a:lnTo>
                    <a:pt x="703" y="1642"/>
                  </a:lnTo>
                  <a:lnTo>
                    <a:pt x="703" y="1637"/>
                  </a:lnTo>
                  <a:lnTo>
                    <a:pt x="704" y="1626"/>
                  </a:lnTo>
                  <a:lnTo>
                    <a:pt x="704" y="1615"/>
                  </a:lnTo>
                  <a:lnTo>
                    <a:pt x="704" y="1610"/>
                  </a:lnTo>
                  <a:lnTo>
                    <a:pt x="703" y="1607"/>
                  </a:lnTo>
                  <a:lnTo>
                    <a:pt x="702" y="1603"/>
                  </a:lnTo>
                  <a:lnTo>
                    <a:pt x="699" y="1599"/>
                  </a:lnTo>
                  <a:lnTo>
                    <a:pt x="696" y="1597"/>
                  </a:lnTo>
                  <a:lnTo>
                    <a:pt x="692" y="1596"/>
                  </a:lnTo>
                  <a:lnTo>
                    <a:pt x="687" y="1596"/>
                  </a:lnTo>
                  <a:lnTo>
                    <a:pt x="682" y="1595"/>
                  </a:lnTo>
                  <a:lnTo>
                    <a:pt x="681" y="1589"/>
                  </a:lnTo>
                  <a:lnTo>
                    <a:pt x="681" y="1577"/>
                  </a:lnTo>
                  <a:lnTo>
                    <a:pt x="675" y="1571"/>
                  </a:lnTo>
                  <a:lnTo>
                    <a:pt x="671" y="1567"/>
                  </a:lnTo>
                  <a:lnTo>
                    <a:pt x="669" y="1557"/>
                  </a:lnTo>
                  <a:lnTo>
                    <a:pt x="667" y="1541"/>
                  </a:lnTo>
                  <a:lnTo>
                    <a:pt x="666" y="1539"/>
                  </a:lnTo>
                  <a:lnTo>
                    <a:pt x="663" y="1536"/>
                  </a:lnTo>
                  <a:lnTo>
                    <a:pt x="662" y="1535"/>
                  </a:lnTo>
                  <a:lnTo>
                    <a:pt x="660" y="1534"/>
                  </a:lnTo>
                  <a:lnTo>
                    <a:pt x="654" y="1534"/>
                  </a:lnTo>
                  <a:lnTo>
                    <a:pt x="649" y="1534"/>
                  </a:lnTo>
                  <a:lnTo>
                    <a:pt x="646" y="1535"/>
                  </a:lnTo>
                  <a:lnTo>
                    <a:pt x="642" y="1538"/>
                  </a:lnTo>
                  <a:lnTo>
                    <a:pt x="637" y="1540"/>
                  </a:lnTo>
                  <a:lnTo>
                    <a:pt x="634" y="1542"/>
                  </a:lnTo>
                  <a:lnTo>
                    <a:pt x="629" y="1548"/>
                  </a:lnTo>
                  <a:lnTo>
                    <a:pt x="624" y="1555"/>
                  </a:lnTo>
                  <a:lnTo>
                    <a:pt x="622" y="1563"/>
                  </a:lnTo>
                  <a:lnTo>
                    <a:pt x="619" y="1571"/>
                  </a:lnTo>
                  <a:lnTo>
                    <a:pt x="616" y="1586"/>
                  </a:lnTo>
                  <a:lnTo>
                    <a:pt x="612" y="1598"/>
                  </a:lnTo>
                  <a:lnTo>
                    <a:pt x="611" y="1603"/>
                  </a:lnTo>
                  <a:lnTo>
                    <a:pt x="609" y="1607"/>
                  </a:lnTo>
                  <a:lnTo>
                    <a:pt x="606" y="1608"/>
                  </a:lnTo>
                  <a:lnTo>
                    <a:pt x="604" y="1609"/>
                  </a:lnTo>
                  <a:lnTo>
                    <a:pt x="602" y="1609"/>
                  </a:lnTo>
                  <a:lnTo>
                    <a:pt x="599" y="1608"/>
                  </a:lnTo>
                  <a:lnTo>
                    <a:pt x="596" y="1607"/>
                  </a:lnTo>
                  <a:lnTo>
                    <a:pt x="593" y="1604"/>
                  </a:lnTo>
                  <a:lnTo>
                    <a:pt x="590" y="1603"/>
                  </a:lnTo>
                  <a:lnTo>
                    <a:pt x="586" y="1604"/>
                  </a:lnTo>
                  <a:lnTo>
                    <a:pt x="581" y="1607"/>
                  </a:lnTo>
                  <a:lnTo>
                    <a:pt x="577" y="1610"/>
                  </a:lnTo>
                  <a:lnTo>
                    <a:pt x="567" y="1621"/>
                  </a:lnTo>
                  <a:lnTo>
                    <a:pt x="560" y="1631"/>
                  </a:lnTo>
                  <a:lnTo>
                    <a:pt x="554" y="1642"/>
                  </a:lnTo>
                  <a:lnTo>
                    <a:pt x="547" y="1652"/>
                  </a:lnTo>
                  <a:lnTo>
                    <a:pt x="542" y="1655"/>
                  </a:lnTo>
                  <a:lnTo>
                    <a:pt x="537" y="1659"/>
                  </a:lnTo>
                  <a:lnTo>
                    <a:pt x="533" y="1661"/>
                  </a:lnTo>
                  <a:lnTo>
                    <a:pt x="527" y="1664"/>
                  </a:lnTo>
                  <a:lnTo>
                    <a:pt x="515" y="1665"/>
                  </a:lnTo>
                  <a:lnTo>
                    <a:pt x="504" y="1666"/>
                  </a:lnTo>
                  <a:lnTo>
                    <a:pt x="499" y="1665"/>
                  </a:lnTo>
                  <a:lnTo>
                    <a:pt x="496" y="1664"/>
                  </a:lnTo>
                  <a:lnTo>
                    <a:pt x="493" y="1661"/>
                  </a:lnTo>
                  <a:lnTo>
                    <a:pt x="491" y="1659"/>
                  </a:lnTo>
                  <a:lnTo>
                    <a:pt x="491" y="1653"/>
                  </a:lnTo>
                  <a:lnTo>
                    <a:pt x="490" y="1649"/>
                  </a:lnTo>
                  <a:lnTo>
                    <a:pt x="488" y="1646"/>
                  </a:lnTo>
                  <a:lnTo>
                    <a:pt x="484" y="1642"/>
                  </a:lnTo>
                  <a:lnTo>
                    <a:pt x="480" y="1640"/>
                  </a:lnTo>
                  <a:lnTo>
                    <a:pt x="476" y="1639"/>
                  </a:lnTo>
                  <a:lnTo>
                    <a:pt x="469" y="1637"/>
                  </a:lnTo>
                  <a:lnTo>
                    <a:pt x="460" y="1637"/>
                  </a:lnTo>
                  <a:lnTo>
                    <a:pt x="444" y="1637"/>
                  </a:lnTo>
                  <a:lnTo>
                    <a:pt x="429" y="1640"/>
                  </a:lnTo>
                  <a:lnTo>
                    <a:pt x="416" y="1642"/>
                  </a:lnTo>
                  <a:lnTo>
                    <a:pt x="406" y="1645"/>
                  </a:lnTo>
                  <a:lnTo>
                    <a:pt x="401" y="1645"/>
                  </a:lnTo>
                  <a:lnTo>
                    <a:pt x="397" y="1645"/>
                  </a:lnTo>
                  <a:lnTo>
                    <a:pt x="392" y="1643"/>
                  </a:lnTo>
                  <a:lnTo>
                    <a:pt x="389" y="1640"/>
                  </a:lnTo>
                  <a:lnTo>
                    <a:pt x="385" y="1636"/>
                  </a:lnTo>
                  <a:lnTo>
                    <a:pt x="383" y="1633"/>
                  </a:lnTo>
                  <a:lnTo>
                    <a:pt x="382" y="1629"/>
                  </a:lnTo>
                  <a:lnTo>
                    <a:pt x="381" y="1626"/>
                  </a:lnTo>
                  <a:lnTo>
                    <a:pt x="382" y="1623"/>
                  </a:lnTo>
                  <a:lnTo>
                    <a:pt x="382" y="1620"/>
                  </a:lnTo>
                  <a:lnTo>
                    <a:pt x="384" y="1617"/>
                  </a:lnTo>
                  <a:lnTo>
                    <a:pt x="386" y="1615"/>
                  </a:lnTo>
                  <a:lnTo>
                    <a:pt x="391" y="1611"/>
                  </a:lnTo>
                  <a:lnTo>
                    <a:pt x="395" y="1608"/>
                  </a:lnTo>
                  <a:lnTo>
                    <a:pt x="395" y="1607"/>
                  </a:lnTo>
                  <a:lnTo>
                    <a:pt x="395" y="1604"/>
                  </a:lnTo>
                  <a:lnTo>
                    <a:pt x="395" y="1602"/>
                  </a:lnTo>
                  <a:lnTo>
                    <a:pt x="394" y="1598"/>
                  </a:lnTo>
                  <a:lnTo>
                    <a:pt x="390" y="1590"/>
                  </a:lnTo>
                  <a:lnTo>
                    <a:pt x="385" y="1579"/>
                  </a:lnTo>
                  <a:lnTo>
                    <a:pt x="381" y="1567"/>
                  </a:lnTo>
                  <a:lnTo>
                    <a:pt x="376" y="1553"/>
                  </a:lnTo>
                  <a:lnTo>
                    <a:pt x="371" y="1538"/>
                  </a:lnTo>
                  <a:lnTo>
                    <a:pt x="366" y="1521"/>
                  </a:lnTo>
                  <a:lnTo>
                    <a:pt x="362" y="1504"/>
                  </a:lnTo>
                  <a:lnTo>
                    <a:pt x="356" y="1490"/>
                  </a:lnTo>
                  <a:lnTo>
                    <a:pt x="348" y="1476"/>
                  </a:lnTo>
                  <a:lnTo>
                    <a:pt x="340" y="1465"/>
                  </a:lnTo>
                  <a:lnTo>
                    <a:pt x="332" y="1456"/>
                  </a:lnTo>
                  <a:lnTo>
                    <a:pt x="323" y="1447"/>
                  </a:lnTo>
                  <a:lnTo>
                    <a:pt x="319" y="1444"/>
                  </a:lnTo>
                  <a:lnTo>
                    <a:pt x="315" y="1439"/>
                  </a:lnTo>
                  <a:lnTo>
                    <a:pt x="312" y="1433"/>
                  </a:lnTo>
                  <a:lnTo>
                    <a:pt x="309" y="1428"/>
                  </a:lnTo>
                  <a:lnTo>
                    <a:pt x="307" y="1415"/>
                  </a:lnTo>
                  <a:lnTo>
                    <a:pt x="306" y="1404"/>
                  </a:lnTo>
                  <a:lnTo>
                    <a:pt x="306" y="1400"/>
                  </a:lnTo>
                  <a:lnTo>
                    <a:pt x="308" y="1395"/>
                  </a:lnTo>
                  <a:lnTo>
                    <a:pt x="310" y="1390"/>
                  </a:lnTo>
                  <a:lnTo>
                    <a:pt x="314" y="1387"/>
                  </a:lnTo>
                  <a:lnTo>
                    <a:pt x="322" y="1381"/>
                  </a:lnTo>
                  <a:lnTo>
                    <a:pt x="328" y="1374"/>
                  </a:lnTo>
                  <a:lnTo>
                    <a:pt x="331" y="1370"/>
                  </a:lnTo>
                  <a:lnTo>
                    <a:pt x="332" y="1365"/>
                  </a:lnTo>
                  <a:lnTo>
                    <a:pt x="331" y="1362"/>
                  </a:lnTo>
                  <a:lnTo>
                    <a:pt x="331" y="1358"/>
                  </a:lnTo>
                  <a:lnTo>
                    <a:pt x="327" y="1350"/>
                  </a:lnTo>
                  <a:lnTo>
                    <a:pt x="323" y="1344"/>
                  </a:lnTo>
                  <a:lnTo>
                    <a:pt x="321" y="1337"/>
                  </a:lnTo>
                  <a:lnTo>
                    <a:pt x="321" y="1328"/>
                  </a:lnTo>
                  <a:lnTo>
                    <a:pt x="321" y="1325"/>
                  </a:lnTo>
                  <a:lnTo>
                    <a:pt x="320" y="1320"/>
                  </a:lnTo>
                  <a:lnTo>
                    <a:pt x="319" y="1315"/>
                  </a:lnTo>
                  <a:lnTo>
                    <a:pt x="315" y="1309"/>
                  </a:lnTo>
                  <a:lnTo>
                    <a:pt x="312" y="1305"/>
                  </a:lnTo>
                  <a:lnTo>
                    <a:pt x="307" y="1301"/>
                  </a:lnTo>
                  <a:lnTo>
                    <a:pt x="303" y="1299"/>
                  </a:lnTo>
                  <a:lnTo>
                    <a:pt x="299" y="1296"/>
                  </a:lnTo>
                  <a:lnTo>
                    <a:pt x="294" y="1296"/>
                  </a:lnTo>
                  <a:lnTo>
                    <a:pt x="289" y="1297"/>
                  </a:lnTo>
                  <a:lnTo>
                    <a:pt x="284" y="1300"/>
                  </a:lnTo>
                  <a:lnTo>
                    <a:pt x="281" y="1305"/>
                  </a:lnTo>
                  <a:lnTo>
                    <a:pt x="272" y="1312"/>
                  </a:lnTo>
                  <a:lnTo>
                    <a:pt x="265" y="1317"/>
                  </a:lnTo>
                  <a:lnTo>
                    <a:pt x="263" y="1318"/>
                  </a:lnTo>
                  <a:lnTo>
                    <a:pt x="260" y="1318"/>
                  </a:lnTo>
                  <a:lnTo>
                    <a:pt x="258" y="1318"/>
                  </a:lnTo>
                  <a:lnTo>
                    <a:pt x="256" y="1317"/>
                  </a:lnTo>
                  <a:lnTo>
                    <a:pt x="253" y="1313"/>
                  </a:lnTo>
                  <a:lnTo>
                    <a:pt x="250" y="1309"/>
                  </a:lnTo>
                  <a:lnTo>
                    <a:pt x="247" y="1308"/>
                  </a:lnTo>
                  <a:lnTo>
                    <a:pt x="244" y="1307"/>
                  </a:lnTo>
                  <a:lnTo>
                    <a:pt x="240" y="1307"/>
                  </a:lnTo>
                  <a:lnTo>
                    <a:pt x="236" y="1308"/>
                  </a:lnTo>
                  <a:lnTo>
                    <a:pt x="231" y="1309"/>
                  </a:lnTo>
                  <a:lnTo>
                    <a:pt x="228" y="1312"/>
                  </a:lnTo>
                  <a:lnTo>
                    <a:pt x="226" y="1314"/>
                  </a:lnTo>
                  <a:lnTo>
                    <a:pt x="225" y="1318"/>
                  </a:lnTo>
                  <a:lnTo>
                    <a:pt x="222" y="1320"/>
                  </a:lnTo>
                  <a:lnTo>
                    <a:pt x="220" y="1322"/>
                  </a:lnTo>
                  <a:lnTo>
                    <a:pt x="215" y="1325"/>
                  </a:lnTo>
                  <a:lnTo>
                    <a:pt x="209" y="1326"/>
                  </a:lnTo>
                  <a:lnTo>
                    <a:pt x="202" y="1326"/>
                  </a:lnTo>
                  <a:lnTo>
                    <a:pt x="195" y="1325"/>
                  </a:lnTo>
                  <a:lnTo>
                    <a:pt x="190" y="1322"/>
                  </a:lnTo>
                  <a:lnTo>
                    <a:pt x="187" y="1320"/>
                  </a:lnTo>
                  <a:lnTo>
                    <a:pt x="183" y="1317"/>
                  </a:lnTo>
                  <a:lnTo>
                    <a:pt x="181" y="1314"/>
                  </a:lnTo>
                  <a:lnTo>
                    <a:pt x="182" y="1311"/>
                  </a:lnTo>
                  <a:lnTo>
                    <a:pt x="188" y="1305"/>
                  </a:lnTo>
                  <a:lnTo>
                    <a:pt x="190" y="1301"/>
                  </a:lnTo>
                  <a:lnTo>
                    <a:pt x="194" y="1297"/>
                  </a:lnTo>
                  <a:lnTo>
                    <a:pt x="195" y="1293"/>
                  </a:lnTo>
                  <a:lnTo>
                    <a:pt x="196" y="1288"/>
                  </a:lnTo>
                  <a:lnTo>
                    <a:pt x="197" y="1283"/>
                  </a:lnTo>
                  <a:lnTo>
                    <a:pt x="196" y="1277"/>
                  </a:lnTo>
                  <a:lnTo>
                    <a:pt x="196" y="1274"/>
                  </a:lnTo>
                  <a:lnTo>
                    <a:pt x="194" y="1269"/>
                  </a:lnTo>
                  <a:lnTo>
                    <a:pt x="192" y="1259"/>
                  </a:lnTo>
                  <a:lnTo>
                    <a:pt x="189" y="1250"/>
                  </a:lnTo>
                  <a:lnTo>
                    <a:pt x="188" y="1238"/>
                  </a:lnTo>
                  <a:lnTo>
                    <a:pt x="184" y="1225"/>
                  </a:lnTo>
                  <a:lnTo>
                    <a:pt x="183" y="1218"/>
                  </a:lnTo>
                  <a:lnTo>
                    <a:pt x="183" y="1212"/>
                  </a:lnTo>
                  <a:lnTo>
                    <a:pt x="182" y="1205"/>
                  </a:lnTo>
                  <a:lnTo>
                    <a:pt x="183" y="1199"/>
                  </a:lnTo>
                  <a:lnTo>
                    <a:pt x="187" y="1188"/>
                  </a:lnTo>
                  <a:lnTo>
                    <a:pt x="188" y="1177"/>
                  </a:lnTo>
                  <a:lnTo>
                    <a:pt x="188" y="1172"/>
                  </a:lnTo>
                  <a:lnTo>
                    <a:pt x="187" y="1167"/>
                  </a:lnTo>
                  <a:lnTo>
                    <a:pt x="184" y="1161"/>
                  </a:lnTo>
                  <a:lnTo>
                    <a:pt x="181" y="1155"/>
                  </a:lnTo>
                  <a:lnTo>
                    <a:pt x="171" y="1147"/>
                  </a:lnTo>
                  <a:lnTo>
                    <a:pt x="165" y="1139"/>
                  </a:lnTo>
                  <a:lnTo>
                    <a:pt x="163" y="1137"/>
                  </a:lnTo>
                  <a:lnTo>
                    <a:pt x="161" y="1132"/>
                  </a:lnTo>
                  <a:lnTo>
                    <a:pt x="158" y="1128"/>
                  </a:lnTo>
                  <a:lnTo>
                    <a:pt x="157" y="1122"/>
                  </a:lnTo>
                  <a:lnTo>
                    <a:pt x="152" y="1107"/>
                  </a:lnTo>
                  <a:lnTo>
                    <a:pt x="146" y="1093"/>
                  </a:lnTo>
                  <a:lnTo>
                    <a:pt x="142" y="1087"/>
                  </a:lnTo>
                  <a:lnTo>
                    <a:pt x="138" y="1081"/>
                  </a:lnTo>
                  <a:lnTo>
                    <a:pt x="133" y="1076"/>
                  </a:lnTo>
                  <a:lnTo>
                    <a:pt x="129" y="1073"/>
                  </a:lnTo>
                  <a:lnTo>
                    <a:pt x="119" y="1066"/>
                  </a:lnTo>
                  <a:lnTo>
                    <a:pt x="112" y="1057"/>
                  </a:lnTo>
                  <a:lnTo>
                    <a:pt x="107" y="1049"/>
                  </a:lnTo>
                  <a:lnTo>
                    <a:pt x="102" y="1042"/>
                  </a:lnTo>
                  <a:lnTo>
                    <a:pt x="100" y="1040"/>
                  </a:lnTo>
                  <a:lnTo>
                    <a:pt x="98" y="1037"/>
                  </a:lnTo>
                  <a:lnTo>
                    <a:pt x="95" y="1037"/>
                  </a:lnTo>
                  <a:lnTo>
                    <a:pt x="93" y="1036"/>
                  </a:lnTo>
                  <a:lnTo>
                    <a:pt x="89" y="1037"/>
                  </a:lnTo>
                  <a:lnTo>
                    <a:pt x="85" y="1040"/>
                  </a:lnTo>
                  <a:lnTo>
                    <a:pt x="82" y="1040"/>
                  </a:lnTo>
                  <a:lnTo>
                    <a:pt x="81" y="1040"/>
                  </a:lnTo>
                  <a:lnTo>
                    <a:pt x="80" y="1038"/>
                  </a:lnTo>
                  <a:lnTo>
                    <a:pt x="80" y="1036"/>
                  </a:lnTo>
                  <a:lnTo>
                    <a:pt x="80" y="1031"/>
                  </a:lnTo>
                  <a:lnTo>
                    <a:pt x="80" y="1025"/>
                  </a:lnTo>
                  <a:lnTo>
                    <a:pt x="80" y="1022"/>
                  </a:lnTo>
                  <a:lnTo>
                    <a:pt x="79" y="1019"/>
                  </a:lnTo>
                  <a:lnTo>
                    <a:pt x="76" y="1017"/>
                  </a:lnTo>
                  <a:lnTo>
                    <a:pt x="74" y="1016"/>
                  </a:lnTo>
                  <a:lnTo>
                    <a:pt x="68" y="1013"/>
                  </a:lnTo>
                  <a:lnTo>
                    <a:pt x="60" y="1011"/>
                  </a:lnTo>
                  <a:lnTo>
                    <a:pt x="54" y="1011"/>
                  </a:lnTo>
                  <a:lnTo>
                    <a:pt x="49" y="1010"/>
                  </a:lnTo>
                  <a:lnTo>
                    <a:pt x="43" y="1007"/>
                  </a:lnTo>
                  <a:lnTo>
                    <a:pt x="37" y="1005"/>
                  </a:lnTo>
                  <a:lnTo>
                    <a:pt x="31" y="1000"/>
                  </a:lnTo>
                  <a:lnTo>
                    <a:pt x="25" y="996"/>
                  </a:lnTo>
                  <a:lnTo>
                    <a:pt x="19" y="988"/>
                  </a:lnTo>
                  <a:lnTo>
                    <a:pt x="13" y="980"/>
                  </a:lnTo>
                  <a:lnTo>
                    <a:pt x="8" y="971"/>
                  </a:lnTo>
                  <a:lnTo>
                    <a:pt x="5" y="961"/>
                  </a:lnTo>
                  <a:lnTo>
                    <a:pt x="1" y="952"/>
                  </a:lnTo>
                  <a:lnTo>
                    <a:pt x="0" y="942"/>
                  </a:lnTo>
                  <a:lnTo>
                    <a:pt x="0" y="934"/>
                  </a:lnTo>
                  <a:lnTo>
                    <a:pt x="1" y="927"/>
                  </a:lnTo>
                  <a:lnTo>
                    <a:pt x="3" y="921"/>
                  </a:lnTo>
                  <a:lnTo>
                    <a:pt x="5" y="917"/>
                  </a:lnTo>
                  <a:lnTo>
                    <a:pt x="10" y="914"/>
                  </a:lnTo>
                  <a:lnTo>
                    <a:pt x="12" y="910"/>
                  </a:lnTo>
                  <a:lnTo>
                    <a:pt x="12" y="906"/>
                  </a:lnTo>
                  <a:lnTo>
                    <a:pt x="11" y="902"/>
                  </a:lnTo>
                  <a:lnTo>
                    <a:pt x="11" y="898"/>
                  </a:lnTo>
                  <a:lnTo>
                    <a:pt x="11" y="896"/>
                  </a:lnTo>
                  <a:lnTo>
                    <a:pt x="12" y="892"/>
                  </a:lnTo>
                  <a:lnTo>
                    <a:pt x="13" y="890"/>
                  </a:lnTo>
                  <a:lnTo>
                    <a:pt x="16" y="887"/>
                  </a:lnTo>
                  <a:lnTo>
                    <a:pt x="19" y="885"/>
                  </a:lnTo>
                  <a:lnTo>
                    <a:pt x="23" y="884"/>
                  </a:lnTo>
                  <a:lnTo>
                    <a:pt x="27" y="883"/>
                  </a:lnTo>
                  <a:lnTo>
                    <a:pt x="38" y="881"/>
                  </a:lnTo>
                  <a:lnTo>
                    <a:pt x="47" y="879"/>
                  </a:lnTo>
                  <a:lnTo>
                    <a:pt x="50" y="876"/>
                  </a:lnTo>
                  <a:lnTo>
                    <a:pt x="54" y="872"/>
                  </a:lnTo>
                  <a:lnTo>
                    <a:pt x="56" y="867"/>
                  </a:lnTo>
                  <a:lnTo>
                    <a:pt x="58" y="860"/>
                  </a:lnTo>
                  <a:lnTo>
                    <a:pt x="63" y="842"/>
                  </a:lnTo>
                  <a:lnTo>
                    <a:pt x="67" y="832"/>
                  </a:lnTo>
                  <a:lnTo>
                    <a:pt x="69" y="828"/>
                  </a:lnTo>
                  <a:lnTo>
                    <a:pt x="71" y="824"/>
                  </a:lnTo>
                  <a:lnTo>
                    <a:pt x="75" y="822"/>
                  </a:lnTo>
                  <a:lnTo>
                    <a:pt x="80" y="818"/>
                  </a:lnTo>
                  <a:lnTo>
                    <a:pt x="88" y="811"/>
                  </a:lnTo>
                  <a:lnTo>
                    <a:pt x="96" y="802"/>
                  </a:lnTo>
                  <a:lnTo>
                    <a:pt x="104" y="790"/>
                  </a:lnTo>
                  <a:lnTo>
                    <a:pt x="107" y="782"/>
                  </a:lnTo>
                  <a:lnTo>
                    <a:pt x="108" y="778"/>
                  </a:lnTo>
                  <a:lnTo>
                    <a:pt x="111" y="776"/>
                  </a:lnTo>
                  <a:lnTo>
                    <a:pt x="113" y="773"/>
                  </a:lnTo>
                  <a:lnTo>
                    <a:pt x="117" y="771"/>
                  </a:lnTo>
                  <a:lnTo>
                    <a:pt x="120" y="770"/>
                  </a:lnTo>
                  <a:lnTo>
                    <a:pt x="124" y="769"/>
                  </a:lnTo>
                  <a:lnTo>
                    <a:pt x="129" y="767"/>
                  </a:lnTo>
                  <a:lnTo>
                    <a:pt x="134" y="767"/>
                  </a:lnTo>
                  <a:lnTo>
                    <a:pt x="143" y="767"/>
                  </a:lnTo>
                  <a:lnTo>
                    <a:pt x="150" y="765"/>
                  </a:lnTo>
                  <a:lnTo>
                    <a:pt x="153" y="761"/>
                  </a:lnTo>
                  <a:lnTo>
                    <a:pt x="156" y="758"/>
                  </a:lnTo>
                  <a:lnTo>
                    <a:pt x="158" y="754"/>
                  </a:lnTo>
                  <a:lnTo>
                    <a:pt x="162" y="752"/>
                  </a:lnTo>
                  <a:lnTo>
                    <a:pt x="167" y="751"/>
                  </a:lnTo>
                  <a:lnTo>
                    <a:pt x="171" y="751"/>
                  </a:lnTo>
                  <a:lnTo>
                    <a:pt x="176" y="750"/>
                  </a:lnTo>
                  <a:lnTo>
                    <a:pt x="178" y="747"/>
                  </a:lnTo>
                  <a:lnTo>
                    <a:pt x="180" y="745"/>
                  </a:lnTo>
                  <a:lnTo>
                    <a:pt x="181" y="742"/>
                  </a:lnTo>
                  <a:lnTo>
                    <a:pt x="181" y="739"/>
                  </a:lnTo>
                  <a:lnTo>
                    <a:pt x="180" y="735"/>
                  </a:lnTo>
                  <a:lnTo>
                    <a:pt x="180" y="731"/>
                  </a:lnTo>
                  <a:lnTo>
                    <a:pt x="180" y="726"/>
                  </a:lnTo>
                  <a:lnTo>
                    <a:pt x="181" y="721"/>
                  </a:lnTo>
                  <a:lnTo>
                    <a:pt x="183" y="716"/>
                  </a:lnTo>
                  <a:lnTo>
                    <a:pt x="187" y="713"/>
                  </a:lnTo>
                  <a:lnTo>
                    <a:pt x="192" y="709"/>
                  </a:lnTo>
                  <a:lnTo>
                    <a:pt x="197" y="706"/>
                  </a:lnTo>
                  <a:lnTo>
                    <a:pt x="203" y="702"/>
                  </a:lnTo>
                  <a:lnTo>
                    <a:pt x="211" y="698"/>
                  </a:lnTo>
                  <a:lnTo>
                    <a:pt x="219" y="695"/>
                  </a:lnTo>
                  <a:lnTo>
                    <a:pt x="226" y="690"/>
                  </a:lnTo>
                  <a:lnTo>
                    <a:pt x="233" y="684"/>
                  </a:lnTo>
                  <a:lnTo>
                    <a:pt x="240" y="678"/>
                  </a:lnTo>
                  <a:lnTo>
                    <a:pt x="245" y="672"/>
                  </a:lnTo>
                  <a:lnTo>
                    <a:pt x="249" y="666"/>
                  </a:lnTo>
                  <a:lnTo>
                    <a:pt x="249" y="660"/>
                  </a:lnTo>
                  <a:lnTo>
                    <a:pt x="247" y="650"/>
                  </a:lnTo>
                  <a:lnTo>
                    <a:pt x="246" y="638"/>
                  </a:lnTo>
                  <a:lnTo>
                    <a:pt x="247" y="633"/>
                  </a:lnTo>
                  <a:lnTo>
                    <a:pt x="247" y="627"/>
                  </a:lnTo>
                  <a:lnTo>
                    <a:pt x="250" y="622"/>
                  </a:lnTo>
                  <a:lnTo>
                    <a:pt x="252" y="618"/>
                  </a:lnTo>
                  <a:lnTo>
                    <a:pt x="266" y="602"/>
                  </a:lnTo>
                  <a:lnTo>
                    <a:pt x="276" y="589"/>
                  </a:lnTo>
                  <a:lnTo>
                    <a:pt x="277" y="582"/>
                  </a:lnTo>
                  <a:lnTo>
                    <a:pt x="281" y="577"/>
                  </a:lnTo>
                  <a:lnTo>
                    <a:pt x="284" y="572"/>
                  </a:lnTo>
                  <a:lnTo>
                    <a:pt x="288" y="570"/>
                  </a:lnTo>
                  <a:lnTo>
                    <a:pt x="291" y="567"/>
                  </a:lnTo>
                  <a:lnTo>
                    <a:pt x="294" y="562"/>
                  </a:lnTo>
                  <a:lnTo>
                    <a:pt x="295" y="553"/>
                  </a:lnTo>
                  <a:lnTo>
                    <a:pt x="294" y="543"/>
                  </a:lnTo>
                  <a:lnTo>
                    <a:pt x="290" y="532"/>
                  </a:lnTo>
                  <a:lnTo>
                    <a:pt x="283" y="520"/>
                  </a:lnTo>
                  <a:lnTo>
                    <a:pt x="280" y="515"/>
                  </a:lnTo>
                  <a:lnTo>
                    <a:pt x="277" y="509"/>
                  </a:lnTo>
                  <a:lnTo>
                    <a:pt x="275" y="505"/>
                  </a:lnTo>
                  <a:lnTo>
                    <a:pt x="274" y="499"/>
                  </a:lnTo>
                  <a:lnTo>
                    <a:pt x="275" y="488"/>
                  </a:lnTo>
                  <a:lnTo>
                    <a:pt x="276" y="480"/>
                  </a:lnTo>
                  <a:lnTo>
                    <a:pt x="278" y="476"/>
                  </a:lnTo>
                  <a:lnTo>
                    <a:pt x="280" y="474"/>
                  </a:lnTo>
                  <a:lnTo>
                    <a:pt x="282" y="471"/>
                  </a:lnTo>
                  <a:lnTo>
                    <a:pt x="285" y="470"/>
                  </a:lnTo>
                  <a:lnTo>
                    <a:pt x="288" y="470"/>
                  </a:lnTo>
                  <a:lnTo>
                    <a:pt x="290" y="468"/>
                  </a:lnTo>
                  <a:lnTo>
                    <a:pt x="293" y="467"/>
                  </a:lnTo>
                  <a:lnTo>
                    <a:pt x="294" y="463"/>
                  </a:lnTo>
                  <a:lnTo>
                    <a:pt x="295" y="461"/>
                  </a:lnTo>
                  <a:lnTo>
                    <a:pt x="295" y="457"/>
                  </a:lnTo>
                  <a:lnTo>
                    <a:pt x="294" y="454"/>
                  </a:lnTo>
                  <a:lnTo>
                    <a:pt x="291" y="450"/>
                  </a:lnTo>
                  <a:lnTo>
                    <a:pt x="287" y="444"/>
                  </a:lnTo>
                  <a:lnTo>
                    <a:pt x="282" y="437"/>
                  </a:lnTo>
                  <a:lnTo>
                    <a:pt x="280" y="433"/>
                  </a:lnTo>
                  <a:lnTo>
                    <a:pt x="278" y="430"/>
                  </a:lnTo>
                  <a:lnTo>
                    <a:pt x="278" y="424"/>
                  </a:lnTo>
                  <a:lnTo>
                    <a:pt x="278" y="419"/>
                  </a:lnTo>
                  <a:lnTo>
                    <a:pt x="280" y="412"/>
                  </a:lnTo>
                  <a:lnTo>
                    <a:pt x="282" y="406"/>
                  </a:lnTo>
                  <a:lnTo>
                    <a:pt x="284" y="401"/>
                  </a:lnTo>
                  <a:lnTo>
                    <a:pt x="289" y="397"/>
                  </a:lnTo>
                  <a:lnTo>
                    <a:pt x="294" y="393"/>
                  </a:lnTo>
                  <a:lnTo>
                    <a:pt x="300" y="391"/>
                  </a:lnTo>
                  <a:lnTo>
                    <a:pt x="304" y="389"/>
                  </a:lnTo>
                  <a:lnTo>
                    <a:pt x="310" y="392"/>
                  </a:lnTo>
                  <a:lnTo>
                    <a:pt x="321" y="397"/>
                  </a:lnTo>
                  <a:lnTo>
                    <a:pt x="332" y="400"/>
                  </a:lnTo>
                  <a:lnTo>
                    <a:pt x="341" y="401"/>
                  </a:lnTo>
                  <a:lnTo>
                    <a:pt x="351" y="401"/>
                  </a:lnTo>
                  <a:lnTo>
                    <a:pt x="360" y="400"/>
                  </a:lnTo>
                  <a:lnTo>
                    <a:pt x="370" y="400"/>
                  </a:lnTo>
                  <a:lnTo>
                    <a:pt x="378" y="402"/>
                  </a:lnTo>
                  <a:lnTo>
                    <a:pt x="386" y="406"/>
                  </a:lnTo>
                  <a:lnTo>
                    <a:pt x="395" y="410"/>
                  </a:lnTo>
                  <a:lnTo>
                    <a:pt x="401" y="411"/>
                  </a:lnTo>
                  <a:lnTo>
                    <a:pt x="404" y="411"/>
                  </a:lnTo>
                  <a:lnTo>
                    <a:pt x="407" y="410"/>
                  </a:lnTo>
                  <a:lnTo>
                    <a:pt x="409" y="406"/>
                  </a:lnTo>
                  <a:lnTo>
                    <a:pt x="411" y="401"/>
                  </a:lnTo>
                  <a:lnTo>
                    <a:pt x="414" y="393"/>
                  </a:lnTo>
                  <a:lnTo>
                    <a:pt x="417" y="385"/>
                  </a:lnTo>
                  <a:lnTo>
                    <a:pt x="421" y="382"/>
                  </a:lnTo>
                  <a:lnTo>
                    <a:pt x="425" y="380"/>
                  </a:lnTo>
                  <a:lnTo>
                    <a:pt x="430" y="378"/>
                  </a:lnTo>
                  <a:lnTo>
                    <a:pt x="436" y="376"/>
                  </a:lnTo>
                  <a:lnTo>
                    <a:pt x="448" y="373"/>
                  </a:lnTo>
                  <a:lnTo>
                    <a:pt x="455" y="370"/>
                  </a:lnTo>
                  <a:lnTo>
                    <a:pt x="457" y="368"/>
                  </a:lnTo>
                  <a:lnTo>
                    <a:pt x="457" y="366"/>
                  </a:lnTo>
                  <a:lnTo>
                    <a:pt x="457" y="362"/>
                  </a:lnTo>
                  <a:lnTo>
                    <a:pt x="457" y="357"/>
                  </a:lnTo>
                  <a:lnTo>
                    <a:pt x="454" y="344"/>
                  </a:lnTo>
                  <a:lnTo>
                    <a:pt x="451" y="331"/>
                  </a:lnTo>
                  <a:lnTo>
                    <a:pt x="448" y="324"/>
                  </a:lnTo>
                  <a:lnTo>
                    <a:pt x="446" y="319"/>
                  </a:lnTo>
                  <a:lnTo>
                    <a:pt x="442" y="315"/>
                  </a:lnTo>
                  <a:lnTo>
                    <a:pt x="439" y="312"/>
                  </a:lnTo>
                  <a:lnTo>
                    <a:pt x="421" y="306"/>
                  </a:lnTo>
                  <a:lnTo>
                    <a:pt x="406" y="300"/>
                  </a:lnTo>
                  <a:lnTo>
                    <a:pt x="402" y="297"/>
                  </a:lnTo>
                  <a:lnTo>
                    <a:pt x="400" y="291"/>
                  </a:lnTo>
                  <a:lnTo>
                    <a:pt x="397" y="285"/>
                  </a:lnTo>
                  <a:lnTo>
                    <a:pt x="396" y="279"/>
                  </a:lnTo>
                  <a:lnTo>
                    <a:pt x="396" y="272"/>
                  </a:lnTo>
                  <a:lnTo>
                    <a:pt x="397" y="267"/>
                  </a:lnTo>
                  <a:lnTo>
                    <a:pt x="397" y="265"/>
                  </a:lnTo>
                  <a:lnTo>
                    <a:pt x="400" y="263"/>
                  </a:lnTo>
                  <a:lnTo>
                    <a:pt x="401" y="262"/>
                  </a:lnTo>
                  <a:lnTo>
                    <a:pt x="403" y="261"/>
                  </a:lnTo>
                  <a:lnTo>
                    <a:pt x="411" y="260"/>
                  </a:lnTo>
                  <a:lnTo>
                    <a:pt x="421" y="259"/>
                  </a:lnTo>
                  <a:lnTo>
                    <a:pt x="425" y="257"/>
                  </a:lnTo>
                  <a:lnTo>
                    <a:pt x="428" y="255"/>
                  </a:lnTo>
                  <a:lnTo>
                    <a:pt x="432" y="252"/>
                  </a:lnTo>
                  <a:lnTo>
                    <a:pt x="434" y="248"/>
                  </a:lnTo>
                  <a:lnTo>
                    <a:pt x="438" y="240"/>
                  </a:lnTo>
                  <a:lnTo>
                    <a:pt x="441" y="234"/>
                  </a:lnTo>
                  <a:lnTo>
                    <a:pt x="445" y="233"/>
                  </a:lnTo>
                  <a:lnTo>
                    <a:pt x="447" y="233"/>
                  </a:lnTo>
                  <a:lnTo>
                    <a:pt x="451" y="234"/>
                  </a:lnTo>
                  <a:lnTo>
                    <a:pt x="455" y="236"/>
                  </a:lnTo>
                  <a:lnTo>
                    <a:pt x="459" y="240"/>
                  </a:lnTo>
                  <a:lnTo>
                    <a:pt x="463" y="241"/>
                  </a:lnTo>
                  <a:lnTo>
                    <a:pt x="466" y="242"/>
                  </a:lnTo>
                  <a:lnTo>
                    <a:pt x="470" y="242"/>
                  </a:lnTo>
                  <a:lnTo>
                    <a:pt x="472" y="241"/>
                  </a:lnTo>
                  <a:lnTo>
                    <a:pt x="474" y="240"/>
                  </a:lnTo>
                  <a:lnTo>
                    <a:pt x="476" y="237"/>
                  </a:lnTo>
                  <a:lnTo>
                    <a:pt x="478" y="235"/>
                  </a:lnTo>
                  <a:lnTo>
                    <a:pt x="483" y="228"/>
                  </a:lnTo>
                  <a:lnTo>
                    <a:pt x="485" y="219"/>
                  </a:lnTo>
                  <a:lnTo>
                    <a:pt x="485" y="211"/>
                  </a:lnTo>
                  <a:lnTo>
                    <a:pt x="485" y="203"/>
                  </a:lnTo>
                  <a:lnTo>
                    <a:pt x="483" y="196"/>
                  </a:lnTo>
                  <a:lnTo>
                    <a:pt x="482" y="189"/>
                  </a:lnTo>
                  <a:lnTo>
                    <a:pt x="483" y="186"/>
                  </a:lnTo>
                  <a:lnTo>
                    <a:pt x="484" y="184"/>
                  </a:lnTo>
                  <a:lnTo>
                    <a:pt x="486" y="183"/>
                  </a:lnTo>
                  <a:lnTo>
                    <a:pt x="491" y="183"/>
                  </a:lnTo>
                  <a:lnTo>
                    <a:pt x="495" y="181"/>
                  </a:lnTo>
                  <a:lnTo>
                    <a:pt x="498" y="181"/>
                  </a:lnTo>
                  <a:lnTo>
                    <a:pt x="502" y="179"/>
                  </a:lnTo>
                  <a:lnTo>
                    <a:pt x="503" y="177"/>
                  </a:lnTo>
                  <a:lnTo>
                    <a:pt x="507" y="170"/>
                  </a:lnTo>
                  <a:lnTo>
                    <a:pt x="507" y="160"/>
                  </a:lnTo>
                  <a:lnTo>
                    <a:pt x="507" y="147"/>
                  </a:lnTo>
                  <a:lnTo>
                    <a:pt x="507" y="133"/>
                  </a:lnTo>
                  <a:lnTo>
                    <a:pt x="508" y="118"/>
                  </a:lnTo>
                  <a:lnTo>
                    <a:pt x="510" y="108"/>
                  </a:lnTo>
                  <a:lnTo>
                    <a:pt x="515" y="97"/>
                  </a:lnTo>
                  <a:lnTo>
                    <a:pt x="518" y="83"/>
                  </a:lnTo>
                  <a:lnTo>
                    <a:pt x="522" y="68"/>
                  </a:lnTo>
                  <a:lnTo>
                    <a:pt x="523" y="57"/>
                  </a:lnTo>
                  <a:lnTo>
                    <a:pt x="523" y="42"/>
                  </a:lnTo>
                  <a:lnTo>
                    <a:pt x="521" y="30"/>
                  </a:lnTo>
                  <a:lnTo>
                    <a:pt x="521" y="27"/>
                  </a:lnTo>
                  <a:lnTo>
                    <a:pt x="523" y="23"/>
                  </a:lnTo>
                  <a:lnTo>
                    <a:pt x="527" y="19"/>
                  </a:lnTo>
                  <a:lnTo>
                    <a:pt x="533" y="15"/>
                  </a:lnTo>
                  <a:lnTo>
                    <a:pt x="539" y="10"/>
                  </a:lnTo>
                  <a:lnTo>
                    <a:pt x="548" y="5"/>
                  </a:lnTo>
                  <a:lnTo>
                    <a:pt x="553" y="4"/>
                  </a:lnTo>
                  <a:lnTo>
                    <a:pt x="558" y="2"/>
                  </a:lnTo>
                  <a:lnTo>
                    <a:pt x="564" y="2"/>
                  </a:lnTo>
                  <a:lnTo>
                    <a:pt x="571" y="1"/>
                  </a:lnTo>
                  <a:lnTo>
                    <a:pt x="585" y="1"/>
                  </a:lnTo>
                  <a:lnTo>
                    <a:pt x="598" y="1"/>
                  </a:lnTo>
                  <a:lnTo>
                    <a:pt x="610" y="0"/>
                  </a:lnTo>
                  <a:lnTo>
                    <a:pt x="618" y="0"/>
                  </a:lnTo>
                  <a:lnTo>
                    <a:pt x="622" y="1"/>
                  </a:lnTo>
                  <a:lnTo>
                    <a:pt x="624" y="2"/>
                  </a:lnTo>
                  <a:lnTo>
                    <a:pt x="628" y="4"/>
                  </a:lnTo>
                  <a:lnTo>
                    <a:pt x="631" y="8"/>
                  </a:lnTo>
                  <a:lnTo>
                    <a:pt x="635" y="13"/>
                  </a:lnTo>
                  <a:lnTo>
                    <a:pt x="637" y="19"/>
                  </a:lnTo>
                  <a:lnTo>
                    <a:pt x="640" y="25"/>
                  </a:lnTo>
                  <a:lnTo>
                    <a:pt x="642" y="30"/>
                  </a:lnTo>
                  <a:lnTo>
                    <a:pt x="644" y="38"/>
                  </a:lnTo>
                  <a:lnTo>
                    <a:pt x="648" y="45"/>
                  </a:lnTo>
                  <a:lnTo>
                    <a:pt x="653" y="53"/>
                  </a:lnTo>
                  <a:lnTo>
                    <a:pt x="659" y="60"/>
                  </a:lnTo>
                  <a:lnTo>
                    <a:pt x="665" y="67"/>
                  </a:lnTo>
                  <a:lnTo>
                    <a:pt x="672" y="74"/>
                  </a:lnTo>
                  <a:lnTo>
                    <a:pt x="679" y="79"/>
                  </a:lnTo>
                  <a:lnTo>
                    <a:pt x="686" y="83"/>
                  </a:lnTo>
                  <a:lnTo>
                    <a:pt x="703" y="88"/>
                  </a:lnTo>
                  <a:lnTo>
                    <a:pt x="721" y="91"/>
                  </a:lnTo>
                  <a:lnTo>
                    <a:pt x="730" y="92"/>
                  </a:lnTo>
                  <a:lnTo>
                    <a:pt x="740" y="92"/>
                  </a:lnTo>
                  <a:lnTo>
                    <a:pt x="748" y="91"/>
                  </a:lnTo>
                  <a:lnTo>
                    <a:pt x="756" y="90"/>
                  </a:lnTo>
                  <a:lnTo>
                    <a:pt x="769" y="89"/>
                  </a:lnTo>
                  <a:lnTo>
                    <a:pt x="782" y="88"/>
                  </a:lnTo>
                  <a:lnTo>
                    <a:pt x="788" y="88"/>
                  </a:lnTo>
                  <a:lnTo>
                    <a:pt x="794" y="88"/>
                  </a:lnTo>
                  <a:lnTo>
                    <a:pt x="800" y="90"/>
                  </a:lnTo>
                  <a:lnTo>
                    <a:pt x="806" y="91"/>
                  </a:lnTo>
                  <a:lnTo>
                    <a:pt x="811" y="96"/>
                  </a:lnTo>
                  <a:lnTo>
                    <a:pt x="816" y="101"/>
                  </a:lnTo>
                  <a:lnTo>
                    <a:pt x="819" y="107"/>
                  </a:lnTo>
                  <a:lnTo>
                    <a:pt x="823" y="114"/>
                  </a:lnTo>
                  <a:lnTo>
                    <a:pt x="828" y="128"/>
                  </a:lnTo>
                  <a:lnTo>
                    <a:pt x="832" y="141"/>
                  </a:lnTo>
                  <a:lnTo>
                    <a:pt x="835" y="145"/>
                  </a:lnTo>
                  <a:lnTo>
                    <a:pt x="838" y="147"/>
                  </a:lnTo>
                  <a:lnTo>
                    <a:pt x="842" y="148"/>
                  </a:lnTo>
                  <a:lnTo>
                    <a:pt x="847" y="148"/>
                  </a:lnTo>
                  <a:lnTo>
                    <a:pt x="851" y="147"/>
                  </a:lnTo>
                  <a:lnTo>
                    <a:pt x="856" y="145"/>
                  </a:lnTo>
                  <a:lnTo>
                    <a:pt x="860" y="140"/>
                  </a:lnTo>
                  <a:lnTo>
                    <a:pt x="863" y="135"/>
                  </a:lnTo>
                  <a:lnTo>
                    <a:pt x="869" y="126"/>
                  </a:lnTo>
                  <a:lnTo>
                    <a:pt x="875" y="118"/>
                  </a:lnTo>
                  <a:lnTo>
                    <a:pt x="883" y="114"/>
                  </a:lnTo>
                  <a:lnTo>
                    <a:pt x="895" y="108"/>
                  </a:lnTo>
                  <a:lnTo>
                    <a:pt x="901" y="104"/>
                  </a:lnTo>
                  <a:lnTo>
                    <a:pt x="907" y="99"/>
                  </a:lnTo>
                  <a:lnTo>
                    <a:pt x="913" y="96"/>
                  </a:lnTo>
                  <a:lnTo>
                    <a:pt x="917" y="91"/>
                  </a:lnTo>
                  <a:lnTo>
                    <a:pt x="919" y="86"/>
                  </a:lnTo>
                  <a:lnTo>
                    <a:pt x="921" y="82"/>
                  </a:lnTo>
                  <a:lnTo>
                    <a:pt x="923" y="77"/>
                  </a:lnTo>
                  <a:lnTo>
                    <a:pt x="921" y="73"/>
                  </a:lnTo>
                  <a:lnTo>
                    <a:pt x="920" y="70"/>
                  </a:lnTo>
                  <a:lnTo>
                    <a:pt x="920" y="65"/>
                  </a:lnTo>
                  <a:lnTo>
                    <a:pt x="920" y="60"/>
                  </a:lnTo>
                  <a:lnTo>
                    <a:pt x="921" y="57"/>
                  </a:lnTo>
                  <a:lnTo>
                    <a:pt x="924" y="52"/>
                  </a:lnTo>
                  <a:lnTo>
                    <a:pt x="927" y="48"/>
                  </a:lnTo>
                  <a:lnTo>
                    <a:pt x="931" y="44"/>
                  </a:lnTo>
                  <a:lnTo>
                    <a:pt x="936" y="41"/>
                  </a:lnTo>
                  <a:lnTo>
                    <a:pt x="948" y="35"/>
                  </a:lnTo>
                  <a:lnTo>
                    <a:pt x="963" y="30"/>
                  </a:lnTo>
                  <a:lnTo>
                    <a:pt x="977" y="27"/>
                  </a:lnTo>
                  <a:lnTo>
                    <a:pt x="989" y="25"/>
                  </a:lnTo>
                  <a:lnTo>
                    <a:pt x="994" y="23"/>
                  </a:lnTo>
                  <a:lnTo>
                    <a:pt x="999" y="23"/>
                  </a:lnTo>
                  <a:lnTo>
                    <a:pt x="1003" y="25"/>
                  </a:lnTo>
                  <a:lnTo>
                    <a:pt x="1008" y="26"/>
                  </a:lnTo>
                  <a:lnTo>
                    <a:pt x="1012" y="29"/>
                  </a:lnTo>
                  <a:lnTo>
                    <a:pt x="1015" y="33"/>
                  </a:lnTo>
                  <a:lnTo>
                    <a:pt x="1018" y="39"/>
                  </a:lnTo>
                  <a:lnTo>
                    <a:pt x="1019" y="46"/>
                  </a:lnTo>
                  <a:lnTo>
                    <a:pt x="1020" y="63"/>
                  </a:lnTo>
                  <a:lnTo>
                    <a:pt x="1021" y="78"/>
                  </a:lnTo>
                  <a:lnTo>
                    <a:pt x="1021" y="86"/>
                  </a:lnTo>
                  <a:lnTo>
                    <a:pt x="1022" y="92"/>
                  </a:lnTo>
                  <a:lnTo>
                    <a:pt x="1024" y="98"/>
                  </a:lnTo>
                  <a:lnTo>
                    <a:pt x="1025" y="102"/>
                  </a:lnTo>
                  <a:lnTo>
                    <a:pt x="1028" y="105"/>
                  </a:lnTo>
                  <a:lnTo>
                    <a:pt x="1034" y="108"/>
                  </a:lnTo>
                  <a:lnTo>
                    <a:pt x="1040" y="111"/>
                  </a:lnTo>
                  <a:lnTo>
                    <a:pt x="1049" y="112"/>
                  </a:lnTo>
                  <a:lnTo>
                    <a:pt x="1058" y="115"/>
                  </a:lnTo>
                  <a:lnTo>
                    <a:pt x="1068" y="116"/>
                  </a:lnTo>
                  <a:lnTo>
                    <a:pt x="1076" y="116"/>
                  </a:lnTo>
                  <a:lnTo>
                    <a:pt x="1085" y="116"/>
                  </a:lnTo>
                  <a:lnTo>
                    <a:pt x="1094" y="116"/>
                  </a:lnTo>
                  <a:lnTo>
                    <a:pt x="1102" y="117"/>
                  </a:lnTo>
                  <a:lnTo>
                    <a:pt x="1108" y="120"/>
                  </a:lnTo>
                  <a:lnTo>
                    <a:pt x="1114" y="123"/>
                  </a:lnTo>
                  <a:lnTo>
                    <a:pt x="1120" y="136"/>
                  </a:lnTo>
                  <a:lnTo>
                    <a:pt x="1127" y="155"/>
                  </a:lnTo>
                  <a:lnTo>
                    <a:pt x="1127" y="156"/>
                  </a:lnTo>
                  <a:lnTo>
                    <a:pt x="1126" y="156"/>
                  </a:lnTo>
                  <a:lnTo>
                    <a:pt x="1115" y="161"/>
                  </a:lnTo>
                  <a:lnTo>
                    <a:pt x="1104" y="170"/>
                  </a:lnTo>
                  <a:lnTo>
                    <a:pt x="1100" y="174"/>
                  </a:lnTo>
                  <a:lnTo>
                    <a:pt x="1096" y="179"/>
                  </a:lnTo>
                  <a:lnTo>
                    <a:pt x="1094" y="183"/>
                  </a:lnTo>
                  <a:lnTo>
                    <a:pt x="1093" y="186"/>
                  </a:lnTo>
                  <a:lnTo>
                    <a:pt x="1091" y="193"/>
                  </a:lnTo>
                  <a:lnTo>
                    <a:pt x="1089" y="199"/>
                  </a:lnTo>
                  <a:lnTo>
                    <a:pt x="1087" y="202"/>
                  </a:lnTo>
                  <a:lnTo>
                    <a:pt x="1083" y="204"/>
                  </a:lnTo>
                  <a:lnTo>
                    <a:pt x="1080" y="205"/>
                  </a:lnTo>
                  <a:lnTo>
                    <a:pt x="1076" y="205"/>
                  </a:lnTo>
                  <a:lnTo>
                    <a:pt x="1065" y="206"/>
                  </a:lnTo>
                  <a:lnTo>
                    <a:pt x="1055" y="209"/>
                  </a:lnTo>
                  <a:lnTo>
                    <a:pt x="1049" y="211"/>
                  </a:lnTo>
                  <a:lnTo>
                    <a:pt x="1044" y="215"/>
                  </a:lnTo>
                  <a:lnTo>
                    <a:pt x="1038" y="218"/>
                  </a:lnTo>
                  <a:lnTo>
                    <a:pt x="1033" y="224"/>
                  </a:lnTo>
                  <a:lnTo>
                    <a:pt x="1030" y="230"/>
                  </a:lnTo>
                  <a:lnTo>
                    <a:pt x="1027" y="237"/>
                  </a:lnTo>
                  <a:lnTo>
                    <a:pt x="1026" y="246"/>
                  </a:lnTo>
                  <a:lnTo>
                    <a:pt x="1025" y="255"/>
                  </a:lnTo>
                  <a:lnTo>
                    <a:pt x="1025" y="272"/>
                  </a:lnTo>
                  <a:lnTo>
                    <a:pt x="1026" y="284"/>
                  </a:lnTo>
                  <a:lnTo>
                    <a:pt x="1025" y="288"/>
                  </a:lnTo>
                  <a:lnTo>
                    <a:pt x="1022" y="293"/>
                  </a:lnTo>
                  <a:lnTo>
                    <a:pt x="1019" y="298"/>
                  </a:lnTo>
                  <a:lnTo>
                    <a:pt x="1014" y="303"/>
                  </a:lnTo>
                  <a:lnTo>
                    <a:pt x="1002" y="311"/>
                  </a:lnTo>
                  <a:lnTo>
                    <a:pt x="989" y="319"/>
                  </a:lnTo>
                  <a:lnTo>
                    <a:pt x="983" y="323"/>
                  </a:lnTo>
                  <a:lnTo>
                    <a:pt x="977" y="325"/>
                  </a:lnTo>
                  <a:lnTo>
                    <a:pt x="971" y="328"/>
                  </a:lnTo>
                  <a:lnTo>
                    <a:pt x="967" y="329"/>
                  </a:lnTo>
                  <a:lnTo>
                    <a:pt x="962" y="329"/>
                  </a:lnTo>
                  <a:lnTo>
                    <a:pt x="957" y="328"/>
                  </a:lnTo>
                  <a:lnTo>
                    <a:pt x="952" y="325"/>
                  </a:lnTo>
                  <a:lnTo>
                    <a:pt x="948" y="322"/>
                  </a:lnTo>
                  <a:lnTo>
                    <a:pt x="940" y="316"/>
                  </a:lnTo>
                  <a:lnTo>
                    <a:pt x="931" y="312"/>
                  </a:lnTo>
                  <a:lnTo>
                    <a:pt x="919" y="310"/>
                  </a:lnTo>
                  <a:lnTo>
                    <a:pt x="907" y="309"/>
                  </a:lnTo>
                  <a:lnTo>
                    <a:pt x="893" y="310"/>
                  </a:lnTo>
                  <a:lnTo>
                    <a:pt x="879" y="311"/>
                  </a:lnTo>
                  <a:lnTo>
                    <a:pt x="866" y="312"/>
                  </a:lnTo>
                  <a:lnTo>
                    <a:pt x="852" y="317"/>
                  </a:lnTo>
                  <a:lnTo>
                    <a:pt x="847" y="319"/>
                  </a:lnTo>
                  <a:lnTo>
                    <a:pt x="841" y="323"/>
                  </a:lnTo>
                  <a:lnTo>
                    <a:pt x="835" y="326"/>
                  </a:lnTo>
                  <a:lnTo>
                    <a:pt x="830" y="331"/>
                  </a:lnTo>
                  <a:lnTo>
                    <a:pt x="823" y="342"/>
                  </a:lnTo>
                  <a:lnTo>
                    <a:pt x="817" y="353"/>
                  </a:lnTo>
                  <a:lnTo>
                    <a:pt x="813" y="359"/>
                  </a:lnTo>
                  <a:lnTo>
                    <a:pt x="808" y="364"/>
                  </a:lnTo>
                  <a:lnTo>
                    <a:pt x="801" y="370"/>
                  </a:lnTo>
                  <a:lnTo>
                    <a:pt x="792" y="376"/>
                  </a:lnTo>
                  <a:lnTo>
                    <a:pt x="784" y="381"/>
                  </a:lnTo>
                  <a:lnTo>
                    <a:pt x="780" y="385"/>
                  </a:lnTo>
                  <a:lnTo>
                    <a:pt x="780" y="386"/>
                  </a:lnTo>
                  <a:lnTo>
                    <a:pt x="780" y="386"/>
                  </a:lnTo>
                  <a:lnTo>
                    <a:pt x="781" y="386"/>
                  </a:lnTo>
                  <a:lnTo>
                    <a:pt x="782" y="387"/>
                  </a:lnTo>
                  <a:lnTo>
                    <a:pt x="793" y="385"/>
                  </a:lnTo>
                  <a:lnTo>
                    <a:pt x="805" y="381"/>
                  </a:lnTo>
                  <a:lnTo>
                    <a:pt x="814" y="375"/>
                  </a:lnTo>
                  <a:lnTo>
                    <a:pt x="826" y="366"/>
                  </a:lnTo>
                  <a:lnTo>
                    <a:pt x="836" y="355"/>
                  </a:lnTo>
                  <a:lnTo>
                    <a:pt x="841" y="348"/>
                  </a:lnTo>
                  <a:lnTo>
                    <a:pt x="845" y="342"/>
                  </a:lnTo>
                  <a:lnTo>
                    <a:pt x="851" y="337"/>
                  </a:lnTo>
                  <a:lnTo>
                    <a:pt x="856" y="335"/>
                  </a:lnTo>
                  <a:lnTo>
                    <a:pt x="860" y="334"/>
                  </a:lnTo>
                  <a:lnTo>
                    <a:pt x="864" y="332"/>
                  </a:lnTo>
                  <a:lnTo>
                    <a:pt x="869" y="334"/>
                  </a:lnTo>
                  <a:lnTo>
                    <a:pt x="879" y="335"/>
                  </a:lnTo>
                  <a:lnTo>
                    <a:pt x="888" y="337"/>
                  </a:lnTo>
                  <a:lnTo>
                    <a:pt x="898" y="339"/>
                  </a:lnTo>
                  <a:lnTo>
                    <a:pt x="904" y="343"/>
                  </a:lnTo>
                  <a:lnTo>
                    <a:pt x="906" y="345"/>
                  </a:lnTo>
                  <a:lnTo>
                    <a:pt x="907" y="349"/>
                  </a:lnTo>
                  <a:lnTo>
                    <a:pt x="908" y="354"/>
                  </a:lnTo>
                  <a:lnTo>
                    <a:pt x="908" y="359"/>
                  </a:lnTo>
                  <a:lnTo>
                    <a:pt x="907" y="370"/>
                  </a:lnTo>
                  <a:lnTo>
                    <a:pt x="906" y="385"/>
                  </a:lnTo>
                  <a:lnTo>
                    <a:pt x="907" y="392"/>
                  </a:lnTo>
                  <a:lnTo>
                    <a:pt x="908" y="398"/>
                  </a:lnTo>
                  <a:lnTo>
                    <a:pt x="912" y="404"/>
                  </a:lnTo>
                  <a:lnTo>
                    <a:pt x="917" y="407"/>
                  </a:lnTo>
                  <a:lnTo>
                    <a:pt x="921" y="412"/>
                  </a:lnTo>
                  <a:lnTo>
                    <a:pt x="927" y="414"/>
                  </a:lnTo>
                  <a:lnTo>
                    <a:pt x="933" y="417"/>
                  </a:lnTo>
                  <a:lnTo>
                    <a:pt x="939" y="419"/>
                  </a:lnTo>
                  <a:lnTo>
                    <a:pt x="952" y="422"/>
                  </a:lnTo>
                  <a:lnTo>
                    <a:pt x="965" y="424"/>
                  </a:lnTo>
                  <a:lnTo>
                    <a:pt x="973" y="424"/>
                  </a:lnTo>
                  <a:lnTo>
                    <a:pt x="978" y="423"/>
                  </a:lnTo>
                  <a:lnTo>
                    <a:pt x="983" y="422"/>
                  </a:lnTo>
                  <a:lnTo>
                    <a:pt x="987" y="419"/>
                  </a:lnTo>
                  <a:lnTo>
                    <a:pt x="995" y="414"/>
                  </a:lnTo>
                  <a:lnTo>
                    <a:pt x="1003" y="412"/>
                  </a:lnTo>
                  <a:lnTo>
                    <a:pt x="1012" y="411"/>
                  </a:lnTo>
                  <a:lnTo>
                    <a:pt x="1021" y="410"/>
                  </a:lnTo>
                  <a:lnTo>
                    <a:pt x="1026" y="407"/>
                  </a:lnTo>
                  <a:lnTo>
                    <a:pt x="1030" y="405"/>
                  </a:lnTo>
                  <a:lnTo>
                    <a:pt x="1033" y="401"/>
                  </a:lnTo>
                  <a:lnTo>
                    <a:pt x="1036" y="397"/>
                  </a:lnTo>
                  <a:lnTo>
                    <a:pt x="1040" y="388"/>
                  </a:lnTo>
                  <a:lnTo>
                    <a:pt x="1043" y="380"/>
                  </a:lnTo>
                  <a:lnTo>
                    <a:pt x="1044" y="376"/>
                  </a:lnTo>
                  <a:lnTo>
                    <a:pt x="1047" y="373"/>
                  </a:lnTo>
                  <a:lnTo>
                    <a:pt x="1052" y="369"/>
                  </a:lnTo>
                  <a:lnTo>
                    <a:pt x="1057" y="364"/>
                  </a:lnTo>
                  <a:lnTo>
                    <a:pt x="1070" y="356"/>
                  </a:lnTo>
                  <a:lnTo>
                    <a:pt x="1083" y="344"/>
                  </a:lnTo>
                  <a:lnTo>
                    <a:pt x="1090" y="338"/>
                  </a:lnTo>
                  <a:lnTo>
                    <a:pt x="1099" y="334"/>
                  </a:lnTo>
                  <a:lnTo>
                    <a:pt x="1107" y="329"/>
                  </a:lnTo>
                  <a:lnTo>
                    <a:pt x="1115" y="325"/>
                  </a:lnTo>
                  <a:lnTo>
                    <a:pt x="1124" y="322"/>
                  </a:lnTo>
                  <a:lnTo>
                    <a:pt x="1132" y="319"/>
                  </a:lnTo>
                  <a:lnTo>
                    <a:pt x="1139" y="318"/>
                  </a:lnTo>
                  <a:lnTo>
                    <a:pt x="1145" y="317"/>
                  </a:lnTo>
                  <a:lnTo>
                    <a:pt x="1159" y="319"/>
                  </a:lnTo>
                  <a:lnTo>
                    <a:pt x="1175" y="324"/>
                  </a:lnTo>
                  <a:lnTo>
                    <a:pt x="1191" y="330"/>
                  </a:lnTo>
                  <a:lnTo>
                    <a:pt x="1208" y="337"/>
                  </a:lnTo>
                  <a:lnTo>
                    <a:pt x="1215" y="341"/>
                  </a:lnTo>
                  <a:lnTo>
                    <a:pt x="1222" y="347"/>
                  </a:lnTo>
                  <a:lnTo>
                    <a:pt x="1228" y="354"/>
                  </a:lnTo>
                  <a:lnTo>
                    <a:pt x="1235" y="361"/>
                  </a:lnTo>
                  <a:lnTo>
                    <a:pt x="1250" y="379"/>
                  </a:lnTo>
                  <a:lnTo>
                    <a:pt x="1264" y="399"/>
                  </a:lnTo>
                  <a:lnTo>
                    <a:pt x="1271" y="407"/>
                  </a:lnTo>
                  <a:lnTo>
                    <a:pt x="1278" y="414"/>
                  </a:lnTo>
                  <a:lnTo>
                    <a:pt x="1286" y="423"/>
                  </a:lnTo>
                  <a:lnTo>
                    <a:pt x="1296" y="430"/>
                  </a:lnTo>
                  <a:lnTo>
                    <a:pt x="1307" y="437"/>
                  </a:lnTo>
                  <a:lnTo>
                    <a:pt x="1317" y="443"/>
                  </a:lnTo>
                  <a:lnTo>
                    <a:pt x="1329" y="449"/>
                  </a:lnTo>
                  <a:lnTo>
                    <a:pt x="1341" y="454"/>
                  </a:lnTo>
                  <a:lnTo>
                    <a:pt x="1358" y="458"/>
                  </a:lnTo>
                  <a:lnTo>
                    <a:pt x="1374" y="462"/>
                  </a:lnTo>
                  <a:lnTo>
                    <a:pt x="1391" y="463"/>
                  </a:lnTo>
                  <a:lnTo>
                    <a:pt x="1405" y="463"/>
                  </a:lnTo>
                  <a:lnTo>
                    <a:pt x="1415" y="465"/>
                  </a:lnTo>
                  <a:lnTo>
                    <a:pt x="1423" y="469"/>
                  </a:lnTo>
                  <a:lnTo>
                    <a:pt x="1430" y="474"/>
                  </a:lnTo>
                  <a:lnTo>
                    <a:pt x="1437" y="476"/>
                  </a:lnTo>
                  <a:lnTo>
                    <a:pt x="1444" y="476"/>
                  </a:lnTo>
                  <a:lnTo>
                    <a:pt x="1456" y="474"/>
                  </a:lnTo>
                  <a:lnTo>
                    <a:pt x="1469" y="470"/>
                  </a:lnTo>
                  <a:lnTo>
                    <a:pt x="1479" y="467"/>
                  </a:lnTo>
                  <a:lnTo>
                    <a:pt x="1483" y="467"/>
                  </a:lnTo>
                  <a:lnTo>
                    <a:pt x="1486" y="465"/>
                  </a:lnTo>
                  <a:lnTo>
                    <a:pt x="1488" y="467"/>
                  </a:lnTo>
                  <a:lnTo>
                    <a:pt x="1491" y="467"/>
                  </a:lnTo>
                  <a:lnTo>
                    <a:pt x="1492" y="468"/>
                  </a:lnTo>
                  <a:lnTo>
                    <a:pt x="1493" y="470"/>
                  </a:lnTo>
                  <a:lnTo>
                    <a:pt x="1493" y="473"/>
                  </a:lnTo>
                  <a:lnTo>
                    <a:pt x="1493" y="475"/>
                  </a:lnTo>
                  <a:lnTo>
                    <a:pt x="1490" y="481"/>
                  </a:lnTo>
                  <a:lnTo>
                    <a:pt x="1485" y="487"/>
                  </a:lnTo>
                  <a:lnTo>
                    <a:pt x="1477" y="492"/>
                  </a:lnTo>
                  <a:lnTo>
                    <a:pt x="1467" y="498"/>
                  </a:lnTo>
                  <a:lnTo>
                    <a:pt x="1455" y="502"/>
                  </a:lnTo>
                  <a:lnTo>
                    <a:pt x="1439" y="509"/>
                  </a:lnTo>
                  <a:lnTo>
                    <a:pt x="1431" y="513"/>
                  </a:lnTo>
                  <a:lnTo>
                    <a:pt x="1423" y="517"/>
                  </a:lnTo>
                  <a:lnTo>
                    <a:pt x="1416" y="521"/>
                  </a:lnTo>
                  <a:lnTo>
                    <a:pt x="1410" y="525"/>
                  </a:lnTo>
                  <a:lnTo>
                    <a:pt x="1405" y="530"/>
                  </a:lnTo>
                  <a:lnTo>
                    <a:pt x="1403" y="534"/>
                  </a:lnTo>
                  <a:lnTo>
                    <a:pt x="1400" y="538"/>
                  </a:lnTo>
                  <a:lnTo>
                    <a:pt x="1399" y="542"/>
                  </a:lnTo>
                  <a:lnTo>
                    <a:pt x="1398" y="547"/>
                  </a:lnTo>
                  <a:lnTo>
                    <a:pt x="1393" y="556"/>
                  </a:lnTo>
                  <a:lnTo>
                    <a:pt x="1390" y="561"/>
                  </a:lnTo>
                  <a:lnTo>
                    <a:pt x="1389" y="565"/>
                  </a:lnTo>
                  <a:lnTo>
                    <a:pt x="1390" y="569"/>
                  </a:lnTo>
                  <a:lnTo>
                    <a:pt x="1391" y="572"/>
                  </a:lnTo>
                  <a:lnTo>
                    <a:pt x="1395" y="576"/>
                  </a:lnTo>
                  <a:lnTo>
                    <a:pt x="1398" y="578"/>
                  </a:lnTo>
                  <a:lnTo>
                    <a:pt x="1403" y="582"/>
                  </a:lnTo>
                  <a:lnTo>
                    <a:pt x="1409" y="583"/>
                  </a:lnTo>
                  <a:lnTo>
                    <a:pt x="1431" y="589"/>
                  </a:lnTo>
                  <a:lnTo>
                    <a:pt x="1444" y="591"/>
                  </a:lnTo>
                  <a:lnTo>
                    <a:pt x="1448" y="593"/>
                  </a:lnTo>
                  <a:lnTo>
                    <a:pt x="1450" y="595"/>
                  </a:lnTo>
                  <a:lnTo>
                    <a:pt x="1450" y="599"/>
                  </a:lnTo>
                  <a:lnTo>
                    <a:pt x="1450" y="602"/>
                  </a:lnTo>
                  <a:lnTo>
                    <a:pt x="1444" y="610"/>
                  </a:lnTo>
                  <a:lnTo>
                    <a:pt x="1437" y="620"/>
                  </a:lnTo>
                  <a:lnTo>
                    <a:pt x="1434" y="624"/>
                  </a:lnTo>
                  <a:lnTo>
                    <a:pt x="1428" y="627"/>
                  </a:lnTo>
                  <a:lnTo>
                    <a:pt x="1423" y="628"/>
                  </a:lnTo>
                  <a:lnTo>
                    <a:pt x="1417" y="628"/>
                  </a:lnTo>
                  <a:lnTo>
                    <a:pt x="1405" y="627"/>
                  </a:lnTo>
                  <a:lnTo>
                    <a:pt x="1396" y="625"/>
                  </a:lnTo>
                  <a:lnTo>
                    <a:pt x="1385" y="622"/>
                  </a:lnTo>
                  <a:lnTo>
                    <a:pt x="1373" y="621"/>
                  </a:lnTo>
                  <a:lnTo>
                    <a:pt x="1360" y="621"/>
                  </a:lnTo>
                  <a:lnTo>
                    <a:pt x="1347" y="621"/>
                  </a:lnTo>
                  <a:lnTo>
                    <a:pt x="1339" y="622"/>
                  </a:lnTo>
                  <a:lnTo>
                    <a:pt x="1330" y="625"/>
                  </a:lnTo>
                  <a:lnTo>
                    <a:pt x="1323" y="627"/>
                  </a:lnTo>
                  <a:lnTo>
                    <a:pt x="1317" y="631"/>
                  </a:lnTo>
                  <a:lnTo>
                    <a:pt x="1315" y="635"/>
                  </a:lnTo>
                  <a:lnTo>
                    <a:pt x="1314" y="641"/>
                  </a:lnTo>
                  <a:lnTo>
                    <a:pt x="1314" y="644"/>
                  </a:lnTo>
                  <a:lnTo>
                    <a:pt x="1314" y="647"/>
                  </a:lnTo>
                  <a:lnTo>
                    <a:pt x="1316" y="650"/>
                  </a:lnTo>
                  <a:lnTo>
                    <a:pt x="1317" y="652"/>
                  </a:lnTo>
                  <a:lnTo>
                    <a:pt x="1320" y="654"/>
                  </a:lnTo>
                  <a:lnTo>
                    <a:pt x="1323" y="656"/>
                  </a:lnTo>
                  <a:lnTo>
                    <a:pt x="1326" y="657"/>
                  </a:lnTo>
                  <a:lnTo>
                    <a:pt x="1329" y="657"/>
                  </a:lnTo>
                  <a:lnTo>
                    <a:pt x="1337" y="656"/>
                  </a:lnTo>
                  <a:lnTo>
                    <a:pt x="1343" y="657"/>
                  </a:lnTo>
                  <a:lnTo>
                    <a:pt x="1351" y="658"/>
                  </a:lnTo>
                  <a:lnTo>
                    <a:pt x="1355" y="660"/>
                  </a:lnTo>
                  <a:lnTo>
                    <a:pt x="1360" y="664"/>
                  </a:lnTo>
                  <a:lnTo>
                    <a:pt x="1364" y="669"/>
                  </a:lnTo>
                  <a:lnTo>
                    <a:pt x="1366" y="671"/>
                  </a:lnTo>
                  <a:lnTo>
                    <a:pt x="1368" y="672"/>
                  </a:lnTo>
                  <a:lnTo>
                    <a:pt x="1371" y="672"/>
                  </a:lnTo>
                  <a:lnTo>
                    <a:pt x="1372" y="672"/>
                  </a:lnTo>
                  <a:lnTo>
                    <a:pt x="1378" y="666"/>
                  </a:lnTo>
                  <a:lnTo>
                    <a:pt x="1383" y="660"/>
                  </a:lnTo>
                  <a:lnTo>
                    <a:pt x="1389" y="656"/>
                  </a:lnTo>
                  <a:lnTo>
                    <a:pt x="1395" y="652"/>
                  </a:lnTo>
                  <a:lnTo>
                    <a:pt x="1402" y="650"/>
                  </a:lnTo>
                  <a:lnTo>
                    <a:pt x="1409" y="649"/>
                  </a:lnTo>
                  <a:lnTo>
                    <a:pt x="1417" y="647"/>
                  </a:lnTo>
                  <a:lnTo>
                    <a:pt x="1427" y="647"/>
                  </a:lnTo>
                  <a:lnTo>
                    <a:pt x="1436" y="649"/>
                  </a:lnTo>
                  <a:lnTo>
                    <a:pt x="1443" y="650"/>
                  </a:lnTo>
                  <a:lnTo>
                    <a:pt x="1447" y="652"/>
                  </a:lnTo>
                  <a:lnTo>
                    <a:pt x="1449" y="653"/>
                  </a:lnTo>
                  <a:lnTo>
                    <a:pt x="1450" y="656"/>
                  </a:lnTo>
                  <a:lnTo>
                    <a:pt x="1450" y="658"/>
                  </a:lnTo>
                  <a:lnTo>
                    <a:pt x="1450" y="664"/>
                  </a:lnTo>
                  <a:lnTo>
                    <a:pt x="1448" y="669"/>
                  </a:lnTo>
                  <a:lnTo>
                    <a:pt x="1443" y="675"/>
                  </a:lnTo>
                  <a:lnTo>
                    <a:pt x="1435" y="683"/>
                  </a:lnTo>
                  <a:lnTo>
                    <a:pt x="1431" y="687"/>
                  </a:lnTo>
                  <a:lnTo>
                    <a:pt x="1430" y="690"/>
                  </a:lnTo>
                  <a:lnTo>
                    <a:pt x="1429" y="694"/>
                  </a:lnTo>
                  <a:lnTo>
                    <a:pt x="1430" y="696"/>
                  </a:lnTo>
                  <a:lnTo>
                    <a:pt x="1435" y="702"/>
                  </a:lnTo>
                  <a:lnTo>
                    <a:pt x="1441" y="707"/>
                  </a:lnTo>
                  <a:lnTo>
                    <a:pt x="1447" y="710"/>
                  </a:lnTo>
                  <a:lnTo>
                    <a:pt x="1452" y="714"/>
                  </a:lnTo>
                  <a:lnTo>
                    <a:pt x="1453" y="715"/>
                  </a:lnTo>
                  <a:lnTo>
                    <a:pt x="1453" y="717"/>
                  </a:lnTo>
                  <a:lnTo>
                    <a:pt x="1452" y="720"/>
                  </a:lnTo>
                  <a:lnTo>
                    <a:pt x="1449" y="721"/>
                  </a:lnTo>
                  <a:lnTo>
                    <a:pt x="1444" y="727"/>
                  </a:lnTo>
                  <a:lnTo>
                    <a:pt x="1441" y="732"/>
                  </a:lnTo>
                  <a:lnTo>
                    <a:pt x="1441" y="736"/>
                  </a:lnTo>
                  <a:lnTo>
                    <a:pt x="1441" y="741"/>
                  </a:lnTo>
                  <a:lnTo>
                    <a:pt x="1442" y="745"/>
                  </a:lnTo>
                  <a:lnTo>
                    <a:pt x="1443" y="748"/>
                  </a:lnTo>
                  <a:lnTo>
                    <a:pt x="1448" y="748"/>
                  </a:lnTo>
                  <a:lnTo>
                    <a:pt x="1454" y="745"/>
                  </a:lnTo>
                  <a:lnTo>
                    <a:pt x="1459" y="742"/>
                  </a:lnTo>
                  <a:lnTo>
                    <a:pt x="1461" y="742"/>
                  </a:lnTo>
                  <a:lnTo>
                    <a:pt x="1463" y="742"/>
                  </a:lnTo>
                  <a:lnTo>
                    <a:pt x="1466" y="744"/>
                  </a:lnTo>
                  <a:lnTo>
                    <a:pt x="1466" y="745"/>
                  </a:lnTo>
                  <a:lnTo>
                    <a:pt x="1467" y="748"/>
                  </a:lnTo>
                  <a:lnTo>
                    <a:pt x="1466" y="753"/>
                  </a:lnTo>
                  <a:lnTo>
                    <a:pt x="1465" y="758"/>
                  </a:lnTo>
                  <a:lnTo>
                    <a:pt x="1463" y="763"/>
                  </a:lnTo>
                  <a:lnTo>
                    <a:pt x="1460" y="769"/>
                  </a:lnTo>
                  <a:lnTo>
                    <a:pt x="1456" y="773"/>
                  </a:lnTo>
                  <a:lnTo>
                    <a:pt x="1452" y="777"/>
                  </a:lnTo>
                  <a:lnTo>
                    <a:pt x="1442" y="784"/>
                  </a:lnTo>
                  <a:lnTo>
                    <a:pt x="1434" y="789"/>
                  </a:lnTo>
                  <a:lnTo>
                    <a:pt x="1425" y="792"/>
                  </a:lnTo>
                  <a:lnTo>
                    <a:pt x="1418" y="792"/>
                  </a:lnTo>
                  <a:lnTo>
                    <a:pt x="1416" y="792"/>
                  </a:lnTo>
                  <a:lnTo>
                    <a:pt x="1414" y="791"/>
                  </a:lnTo>
                  <a:lnTo>
                    <a:pt x="1411" y="789"/>
                  </a:lnTo>
                  <a:lnTo>
                    <a:pt x="1410" y="786"/>
                  </a:lnTo>
                  <a:lnTo>
                    <a:pt x="1408" y="778"/>
                  </a:lnTo>
                  <a:lnTo>
                    <a:pt x="1406" y="765"/>
                  </a:lnTo>
                  <a:lnTo>
                    <a:pt x="1405" y="753"/>
                  </a:lnTo>
                  <a:lnTo>
                    <a:pt x="1405" y="742"/>
                  </a:lnTo>
                  <a:lnTo>
                    <a:pt x="1405" y="733"/>
                  </a:lnTo>
                  <a:lnTo>
                    <a:pt x="1405" y="726"/>
                  </a:lnTo>
                  <a:lnTo>
                    <a:pt x="1404" y="721"/>
                  </a:lnTo>
                  <a:lnTo>
                    <a:pt x="1403" y="717"/>
                  </a:lnTo>
                  <a:lnTo>
                    <a:pt x="1398" y="714"/>
                  </a:lnTo>
                  <a:lnTo>
                    <a:pt x="1391" y="713"/>
                  </a:lnTo>
                  <a:lnTo>
                    <a:pt x="1385" y="712"/>
                  </a:lnTo>
                  <a:lnTo>
                    <a:pt x="1383" y="713"/>
                  </a:lnTo>
                  <a:lnTo>
                    <a:pt x="1381" y="716"/>
                  </a:lnTo>
                  <a:lnTo>
                    <a:pt x="1384" y="723"/>
                  </a:lnTo>
                  <a:lnTo>
                    <a:pt x="1385" y="735"/>
                  </a:lnTo>
                  <a:lnTo>
                    <a:pt x="1385" y="751"/>
                  </a:lnTo>
                  <a:lnTo>
                    <a:pt x="1385" y="766"/>
                  </a:lnTo>
                  <a:lnTo>
                    <a:pt x="1385" y="779"/>
                  </a:lnTo>
                  <a:lnTo>
                    <a:pt x="1385" y="783"/>
                  </a:lnTo>
                  <a:lnTo>
                    <a:pt x="1383" y="785"/>
                  </a:lnTo>
                  <a:lnTo>
                    <a:pt x="1380" y="788"/>
                  </a:lnTo>
                  <a:lnTo>
                    <a:pt x="1377" y="789"/>
                  </a:lnTo>
                  <a:lnTo>
                    <a:pt x="1370" y="790"/>
                  </a:lnTo>
                  <a:lnTo>
                    <a:pt x="1361" y="792"/>
                  </a:lnTo>
                  <a:lnTo>
                    <a:pt x="1353" y="795"/>
                  </a:lnTo>
                  <a:lnTo>
                    <a:pt x="1345" y="795"/>
                  </a:lnTo>
                  <a:lnTo>
                    <a:pt x="1337" y="792"/>
                  </a:lnTo>
                  <a:lnTo>
                    <a:pt x="1333" y="790"/>
                  </a:lnTo>
                  <a:lnTo>
                    <a:pt x="1330" y="785"/>
                  </a:lnTo>
                  <a:lnTo>
                    <a:pt x="1328" y="779"/>
                  </a:lnTo>
                  <a:lnTo>
                    <a:pt x="1327" y="773"/>
                  </a:lnTo>
                  <a:lnTo>
                    <a:pt x="1326" y="765"/>
                  </a:lnTo>
                  <a:lnTo>
                    <a:pt x="1324" y="759"/>
                  </a:lnTo>
                  <a:lnTo>
                    <a:pt x="1322" y="755"/>
                  </a:lnTo>
                  <a:lnTo>
                    <a:pt x="1320" y="754"/>
                  </a:lnTo>
                  <a:lnTo>
                    <a:pt x="1318" y="754"/>
                  </a:lnTo>
                  <a:lnTo>
                    <a:pt x="1317" y="755"/>
                  </a:lnTo>
                  <a:lnTo>
                    <a:pt x="1316" y="758"/>
                  </a:lnTo>
                  <a:lnTo>
                    <a:pt x="1311" y="763"/>
                  </a:lnTo>
                  <a:lnTo>
                    <a:pt x="1304" y="766"/>
                  </a:lnTo>
                  <a:lnTo>
                    <a:pt x="1297" y="779"/>
                  </a:lnTo>
                  <a:lnTo>
                    <a:pt x="1286" y="803"/>
                  </a:lnTo>
                  <a:lnTo>
                    <a:pt x="1276" y="827"/>
                  </a:lnTo>
                  <a:lnTo>
                    <a:pt x="1271" y="838"/>
                  </a:lnTo>
                  <a:lnTo>
                    <a:pt x="1271" y="840"/>
                  </a:lnTo>
                  <a:lnTo>
                    <a:pt x="1273" y="841"/>
                  </a:lnTo>
                  <a:lnTo>
                    <a:pt x="1276" y="842"/>
                  </a:lnTo>
                  <a:lnTo>
                    <a:pt x="1279" y="842"/>
                  </a:lnTo>
                  <a:lnTo>
                    <a:pt x="1289" y="841"/>
                  </a:lnTo>
                  <a:lnTo>
                    <a:pt x="1298" y="839"/>
                  </a:lnTo>
                  <a:lnTo>
                    <a:pt x="1305" y="835"/>
                  </a:lnTo>
                  <a:lnTo>
                    <a:pt x="1313" y="834"/>
                  </a:lnTo>
                  <a:lnTo>
                    <a:pt x="1321" y="833"/>
                  </a:lnTo>
                  <a:lnTo>
                    <a:pt x="1332" y="834"/>
                  </a:lnTo>
                  <a:lnTo>
                    <a:pt x="1334" y="835"/>
                  </a:lnTo>
                  <a:lnTo>
                    <a:pt x="1336" y="836"/>
                  </a:lnTo>
                  <a:lnTo>
                    <a:pt x="1337" y="840"/>
                  </a:lnTo>
                  <a:lnTo>
                    <a:pt x="1339" y="842"/>
                  </a:lnTo>
                  <a:lnTo>
                    <a:pt x="1341" y="849"/>
                  </a:lnTo>
                  <a:lnTo>
                    <a:pt x="1345" y="854"/>
                  </a:lnTo>
                  <a:lnTo>
                    <a:pt x="1348" y="858"/>
                  </a:lnTo>
                  <a:lnTo>
                    <a:pt x="1353" y="860"/>
                  </a:lnTo>
                  <a:lnTo>
                    <a:pt x="1357" y="860"/>
                  </a:lnTo>
                  <a:lnTo>
                    <a:pt x="1360" y="861"/>
                  </a:lnTo>
                  <a:lnTo>
                    <a:pt x="1365" y="862"/>
                  </a:lnTo>
                  <a:lnTo>
                    <a:pt x="1368" y="866"/>
                  </a:lnTo>
                  <a:lnTo>
                    <a:pt x="1372" y="872"/>
                  </a:lnTo>
                  <a:lnTo>
                    <a:pt x="1374" y="880"/>
                  </a:lnTo>
                  <a:lnTo>
                    <a:pt x="1376" y="890"/>
                  </a:lnTo>
                  <a:lnTo>
                    <a:pt x="1376" y="902"/>
                  </a:lnTo>
                  <a:lnTo>
                    <a:pt x="1374" y="906"/>
                  </a:lnTo>
                  <a:lnTo>
                    <a:pt x="1373" y="910"/>
                  </a:lnTo>
                  <a:lnTo>
                    <a:pt x="1372" y="912"/>
                  </a:lnTo>
                  <a:lnTo>
                    <a:pt x="1370" y="914"/>
                  </a:lnTo>
                  <a:lnTo>
                    <a:pt x="1367" y="914"/>
                  </a:lnTo>
                  <a:lnTo>
                    <a:pt x="1364" y="914"/>
                  </a:lnTo>
                  <a:lnTo>
                    <a:pt x="1358" y="911"/>
                  </a:lnTo>
                  <a:lnTo>
                    <a:pt x="1352" y="909"/>
                  </a:lnTo>
                  <a:lnTo>
                    <a:pt x="1346" y="905"/>
                  </a:lnTo>
                  <a:lnTo>
                    <a:pt x="1339" y="903"/>
                  </a:lnTo>
                  <a:lnTo>
                    <a:pt x="1330" y="901"/>
                  </a:lnTo>
                  <a:lnTo>
                    <a:pt x="1322" y="899"/>
                  </a:lnTo>
                  <a:lnTo>
                    <a:pt x="1315" y="899"/>
                  </a:lnTo>
                  <a:lnTo>
                    <a:pt x="1309" y="902"/>
                  </a:lnTo>
                  <a:lnTo>
                    <a:pt x="1308" y="903"/>
                  </a:lnTo>
                  <a:lnTo>
                    <a:pt x="1305" y="905"/>
                  </a:lnTo>
                  <a:lnTo>
                    <a:pt x="1305" y="908"/>
                  </a:lnTo>
                  <a:lnTo>
                    <a:pt x="1305" y="911"/>
                  </a:lnTo>
                  <a:lnTo>
                    <a:pt x="1307" y="914"/>
                  </a:lnTo>
                  <a:lnTo>
                    <a:pt x="1308" y="916"/>
                  </a:lnTo>
                  <a:lnTo>
                    <a:pt x="1310" y="918"/>
                  </a:lnTo>
                  <a:lnTo>
                    <a:pt x="1314" y="921"/>
                  </a:lnTo>
                  <a:lnTo>
                    <a:pt x="1321" y="924"/>
                  </a:lnTo>
                  <a:lnTo>
                    <a:pt x="1330" y="928"/>
                  </a:lnTo>
                  <a:lnTo>
                    <a:pt x="1348" y="934"/>
                  </a:lnTo>
                  <a:lnTo>
                    <a:pt x="1361" y="940"/>
                  </a:lnTo>
                  <a:lnTo>
                    <a:pt x="1365" y="943"/>
                  </a:lnTo>
                  <a:lnTo>
                    <a:pt x="1367" y="947"/>
                  </a:lnTo>
                  <a:lnTo>
                    <a:pt x="1370" y="950"/>
                  </a:lnTo>
                  <a:lnTo>
                    <a:pt x="1371" y="955"/>
                  </a:lnTo>
                  <a:lnTo>
                    <a:pt x="1372" y="960"/>
                  </a:lnTo>
                  <a:lnTo>
                    <a:pt x="1371" y="965"/>
                  </a:lnTo>
                  <a:lnTo>
                    <a:pt x="1370" y="971"/>
                  </a:lnTo>
                  <a:lnTo>
                    <a:pt x="1367" y="977"/>
                  </a:lnTo>
                  <a:lnTo>
                    <a:pt x="1360" y="987"/>
                  </a:lnTo>
                  <a:lnTo>
                    <a:pt x="1354" y="993"/>
                  </a:lnTo>
                  <a:lnTo>
                    <a:pt x="1348" y="998"/>
                  </a:lnTo>
                  <a:lnTo>
                    <a:pt x="1343" y="1002"/>
                  </a:lnTo>
                  <a:lnTo>
                    <a:pt x="1340" y="1004"/>
                  </a:lnTo>
                  <a:lnTo>
                    <a:pt x="1335" y="1006"/>
                  </a:lnTo>
                  <a:lnTo>
                    <a:pt x="1330" y="1007"/>
                  </a:lnTo>
                  <a:lnTo>
                    <a:pt x="1326" y="1009"/>
                  </a:lnTo>
                  <a:lnTo>
                    <a:pt x="1315" y="1011"/>
                  </a:lnTo>
                  <a:lnTo>
                    <a:pt x="1304" y="1012"/>
                  </a:lnTo>
                  <a:lnTo>
                    <a:pt x="1299" y="1015"/>
                  </a:lnTo>
                  <a:lnTo>
                    <a:pt x="1297" y="1017"/>
                  </a:lnTo>
                  <a:lnTo>
                    <a:pt x="1297" y="1021"/>
                  </a:lnTo>
                  <a:lnTo>
                    <a:pt x="1298" y="1025"/>
                  </a:lnTo>
                  <a:lnTo>
                    <a:pt x="1302" y="1035"/>
                  </a:lnTo>
                  <a:lnTo>
                    <a:pt x="1308" y="1043"/>
                  </a:lnTo>
                  <a:lnTo>
                    <a:pt x="1315" y="1053"/>
                  </a:lnTo>
                  <a:lnTo>
                    <a:pt x="1324" y="1063"/>
                  </a:lnTo>
                  <a:lnTo>
                    <a:pt x="1336" y="1073"/>
                  </a:lnTo>
                  <a:lnTo>
                    <a:pt x="1345" y="1079"/>
                  </a:lnTo>
                  <a:lnTo>
                    <a:pt x="1353" y="1081"/>
                  </a:lnTo>
                  <a:lnTo>
                    <a:pt x="1360" y="1085"/>
                  </a:lnTo>
                  <a:lnTo>
                    <a:pt x="1364" y="1087"/>
                  </a:lnTo>
                  <a:lnTo>
                    <a:pt x="1365" y="1088"/>
                  </a:lnTo>
                  <a:lnTo>
                    <a:pt x="1365" y="1089"/>
                  </a:lnTo>
                  <a:lnTo>
                    <a:pt x="1364" y="1092"/>
                  </a:lnTo>
                  <a:lnTo>
                    <a:pt x="1360" y="1097"/>
                  </a:lnTo>
                  <a:lnTo>
                    <a:pt x="1358" y="1104"/>
                  </a:lnTo>
                  <a:lnTo>
                    <a:pt x="1355" y="1113"/>
                  </a:lnTo>
                  <a:lnTo>
                    <a:pt x="1354" y="1124"/>
                  </a:lnTo>
                  <a:lnTo>
                    <a:pt x="1355" y="1130"/>
                  </a:lnTo>
                  <a:lnTo>
                    <a:pt x="1358" y="1136"/>
                  </a:lnTo>
                  <a:lnTo>
                    <a:pt x="1361" y="1141"/>
                  </a:lnTo>
                  <a:lnTo>
                    <a:pt x="1366" y="1147"/>
                  </a:lnTo>
                  <a:lnTo>
                    <a:pt x="1376" y="1155"/>
                  </a:lnTo>
                  <a:lnTo>
                    <a:pt x="1381" y="1161"/>
                  </a:lnTo>
                  <a:lnTo>
                    <a:pt x="1385" y="1167"/>
                  </a:lnTo>
                  <a:lnTo>
                    <a:pt x="1390" y="1174"/>
                  </a:lnTo>
                  <a:lnTo>
                    <a:pt x="1392" y="1182"/>
                  </a:lnTo>
                  <a:lnTo>
                    <a:pt x="1393" y="1191"/>
                  </a:lnTo>
                  <a:lnTo>
                    <a:pt x="1393" y="1194"/>
                  </a:lnTo>
                  <a:lnTo>
                    <a:pt x="1392" y="1198"/>
                  </a:lnTo>
                  <a:lnTo>
                    <a:pt x="1391" y="1200"/>
                  </a:lnTo>
                  <a:lnTo>
                    <a:pt x="1389" y="1202"/>
                  </a:lnTo>
                  <a:lnTo>
                    <a:pt x="1383" y="1205"/>
                  </a:lnTo>
                  <a:lnTo>
                    <a:pt x="1378" y="1205"/>
                  </a:lnTo>
                  <a:lnTo>
                    <a:pt x="1372" y="1204"/>
                  </a:lnTo>
                  <a:lnTo>
                    <a:pt x="1366" y="1199"/>
                  </a:lnTo>
                  <a:lnTo>
                    <a:pt x="1360" y="1194"/>
                  </a:lnTo>
                  <a:lnTo>
                    <a:pt x="1355" y="1189"/>
                  </a:lnTo>
                  <a:lnTo>
                    <a:pt x="1351" y="1185"/>
                  </a:lnTo>
                  <a:lnTo>
                    <a:pt x="1345" y="1181"/>
                  </a:lnTo>
                  <a:lnTo>
                    <a:pt x="1341" y="1180"/>
                  </a:lnTo>
                  <a:lnTo>
                    <a:pt x="1337" y="1179"/>
                  </a:lnTo>
                  <a:lnTo>
                    <a:pt x="1333" y="1177"/>
                  </a:lnTo>
                  <a:lnTo>
                    <a:pt x="1328" y="1177"/>
                  </a:lnTo>
                  <a:lnTo>
                    <a:pt x="1322" y="1179"/>
                  </a:lnTo>
                  <a:lnTo>
                    <a:pt x="1318" y="1180"/>
                  </a:lnTo>
                  <a:lnTo>
                    <a:pt x="1316" y="1181"/>
                  </a:lnTo>
                  <a:lnTo>
                    <a:pt x="1314" y="1183"/>
                  </a:lnTo>
                  <a:lnTo>
                    <a:pt x="1311" y="1191"/>
                  </a:lnTo>
                  <a:lnTo>
                    <a:pt x="1310" y="1200"/>
                  </a:lnTo>
                  <a:lnTo>
                    <a:pt x="1309" y="1206"/>
                  </a:lnTo>
                  <a:lnTo>
                    <a:pt x="1308" y="1211"/>
                  </a:lnTo>
                  <a:lnTo>
                    <a:pt x="1307" y="1215"/>
                  </a:lnTo>
                  <a:lnTo>
                    <a:pt x="1304" y="1219"/>
                  </a:lnTo>
                  <a:lnTo>
                    <a:pt x="1302" y="1223"/>
                  </a:lnTo>
                  <a:lnTo>
                    <a:pt x="1298" y="1225"/>
                  </a:lnTo>
                  <a:lnTo>
                    <a:pt x="1296" y="1227"/>
                  </a:lnTo>
                  <a:lnTo>
                    <a:pt x="1292" y="1229"/>
                  </a:lnTo>
                  <a:lnTo>
                    <a:pt x="1290" y="1230"/>
                  </a:lnTo>
                  <a:lnTo>
                    <a:pt x="1289" y="1232"/>
                  </a:lnTo>
                  <a:lnTo>
                    <a:pt x="1290" y="1236"/>
                  </a:lnTo>
                  <a:lnTo>
                    <a:pt x="1292" y="1239"/>
                  </a:lnTo>
                  <a:lnTo>
                    <a:pt x="1295" y="1243"/>
                  </a:lnTo>
                  <a:lnTo>
                    <a:pt x="1296" y="1248"/>
                  </a:lnTo>
                  <a:lnTo>
                    <a:pt x="1297" y="1252"/>
                  </a:lnTo>
                  <a:lnTo>
                    <a:pt x="1298" y="1258"/>
                  </a:lnTo>
                  <a:lnTo>
                    <a:pt x="1297" y="1262"/>
                  </a:lnTo>
                  <a:lnTo>
                    <a:pt x="1295" y="1265"/>
                  </a:lnTo>
                  <a:lnTo>
                    <a:pt x="1291" y="1268"/>
                  </a:lnTo>
                  <a:lnTo>
                    <a:pt x="1288" y="1269"/>
                  </a:lnTo>
                  <a:lnTo>
                    <a:pt x="1284" y="1269"/>
                  </a:lnTo>
                  <a:lnTo>
                    <a:pt x="1280" y="1268"/>
                  </a:lnTo>
                  <a:lnTo>
                    <a:pt x="1277" y="1265"/>
                  </a:lnTo>
                  <a:lnTo>
                    <a:pt x="1276" y="1262"/>
                  </a:lnTo>
                  <a:lnTo>
                    <a:pt x="1273" y="1259"/>
                  </a:lnTo>
                  <a:lnTo>
                    <a:pt x="1271" y="1256"/>
                  </a:lnTo>
                  <a:lnTo>
                    <a:pt x="1269" y="1255"/>
                  </a:lnTo>
                  <a:lnTo>
                    <a:pt x="1266" y="1252"/>
                  </a:lnTo>
                  <a:lnTo>
                    <a:pt x="1264" y="1252"/>
                  </a:lnTo>
                  <a:lnTo>
                    <a:pt x="1261" y="1252"/>
                  </a:lnTo>
                  <a:lnTo>
                    <a:pt x="1259" y="1254"/>
                  </a:lnTo>
                  <a:lnTo>
                    <a:pt x="1257" y="1255"/>
                  </a:lnTo>
                  <a:lnTo>
                    <a:pt x="1254" y="1257"/>
                  </a:lnTo>
                  <a:lnTo>
                    <a:pt x="1253" y="1259"/>
                  </a:lnTo>
                  <a:lnTo>
                    <a:pt x="1252" y="1263"/>
                  </a:lnTo>
                  <a:lnTo>
                    <a:pt x="1251" y="1267"/>
                  </a:lnTo>
                  <a:lnTo>
                    <a:pt x="1251" y="1270"/>
                  </a:lnTo>
                  <a:lnTo>
                    <a:pt x="1252" y="1273"/>
                  </a:lnTo>
                  <a:lnTo>
                    <a:pt x="1253" y="1275"/>
                  </a:lnTo>
                  <a:lnTo>
                    <a:pt x="1255" y="1277"/>
                  </a:lnTo>
                  <a:lnTo>
                    <a:pt x="1259" y="1280"/>
                  </a:lnTo>
                  <a:lnTo>
                    <a:pt x="1261" y="1283"/>
                  </a:lnTo>
                  <a:lnTo>
                    <a:pt x="1261" y="1287"/>
                  </a:lnTo>
                  <a:lnTo>
                    <a:pt x="1261" y="1293"/>
                  </a:lnTo>
                  <a:lnTo>
                    <a:pt x="1261" y="1295"/>
                  </a:lnTo>
                  <a:lnTo>
                    <a:pt x="1260" y="1297"/>
                  </a:lnTo>
                  <a:lnTo>
                    <a:pt x="1259" y="1299"/>
                  </a:lnTo>
                  <a:lnTo>
                    <a:pt x="1257" y="1301"/>
                  </a:lnTo>
                  <a:lnTo>
                    <a:pt x="1251" y="1303"/>
                  </a:lnTo>
                  <a:lnTo>
                    <a:pt x="1244" y="1305"/>
                  </a:lnTo>
                  <a:lnTo>
                    <a:pt x="1238" y="1305"/>
                  </a:lnTo>
                  <a:lnTo>
                    <a:pt x="1233" y="1307"/>
                  </a:lnTo>
                  <a:lnTo>
                    <a:pt x="1229" y="1309"/>
                  </a:lnTo>
                  <a:lnTo>
                    <a:pt x="1223" y="1313"/>
                  </a:lnTo>
                  <a:lnTo>
                    <a:pt x="1220" y="1315"/>
                  </a:lnTo>
                  <a:lnTo>
                    <a:pt x="1216" y="1317"/>
                  </a:lnTo>
                  <a:lnTo>
                    <a:pt x="1214" y="1317"/>
                  </a:lnTo>
                  <a:lnTo>
                    <a:pt x="1210" y="1315"/>
                  </a:lnTo>
                  <a:lnTo>
                    <a:pt x="1207" y="1313"/>
                  </a:lnTo>
                  <a:lnTo>
                    <a:pt x="1203" y="1308"/>
                  </a:lnTo>
                  <a:lnTo>
                    <a:pt x="1201" y="1300"/>
                  </a:lnTo>
                  <a:lnTo>
                    <a:pt x="1198" y="1289"/>
                  </a:lnTo>
                  <a:lnTo>
                    <a:pt x="1200" y="1284"/>
                  </a:lnTo>
                  <a:lnTo>
                    <a:pt x="1202" y="1280"/>
                  </a:lnTo>
                  <a:lnTo>
                    <a:pt x="1206" y="1275"/>
                  </a:lnTo>
                  <a:lnTo>
                    <a:pt x="1211" y="1273"/>
                  </a:lnTo>
                  <a:lnTo>
                    <a:pt x="1215" y="1271"/>
                  </a:lnTo>
                  <a:lnTo>
                    <a:pt x="1217" y="1270"/>
                  </a:lnTo>
                  <a:lnTo>
                    <a:pt x="1220" y="1268"/>
                  </a:lnTo>
                  <a:lnTo>
                    <a:pt x="1222" y="1264"/>
                  </a:lnTo>
                  <a:lnTo>
                    <a:pt x="1226" y="1258"/>
                  </a:lnTo>
                  <a:lnTo>
                    <a:pt x="1229" y="1250"/>
                  </a:lnTo>
                  <a:lnTo>
                    <a:pt x="1239" y="1240"/>
                  </a:lnTo>
                  <a:lnTo>
                    <a:pt x="1250" y="1232"/>
                  </a:lnTo>
                  <a:lnTo>
                    <a:pt x="1251" y="1225"/>
                  </a:lnTo>
                  <a:lnTo>
                    <a:pt x="1250" y="1218"/>
                  </a:lnTo>
                  <a:lnTo>
                    <a:pt x="1248" y="1212"/>
                  </a:lnTo>
                  <a:lnTo>
                    <a:pt x="1248" y="1206"/>
                  </a:lnTo>
                  <a:lnTo>
                    <a:pt x="1247" y="1198"/>
                  </a:lnTo>
                  <a:lnTo>
                    <a:pt x="1247" y="1189"/>
                  </a:lnTo>
                  <a:lnTo>
                    <a:pt x="1245" y="1183"/>
                  </a:lnTo>
                  <a:lnTo>
                    <a:pt x="1242" y="1179"/>
                  </a:lnTo>
                  <a:lnTo>
                    <a:pt x="1234" y="1175"/>
                  </a:lnTo>
                  <a:lnTo>
                    <a:pt x="1222" y="1170"/>
                  </a:lnTo>
                  <a:lnTo>
                    <a:pt x="1220" y="1170"/>
                  </a:lnTo>
                  <a:lnTo>
                    <a:pt x="1217" y="1172"/>
                  </a:lnTo>
                  <a:lnTo>
                    <a:pt x="1213" y="1175"/>
                  </a:lnTo>
                  <a:lnTo>
                    <a:pt x="1209" y="1177"/>
                  </a:lnTo>
                  <a:lnTo>
                    <a:pt x="1202" y="1185"/>
                  </a:lnTo>
                  <a:lnTo>
                    <a:pt x="1198" y="1191"/>
                  </a:lnTo>
                  <a:lnTo>
                    <a:pt x="1195" y="1194"/>
                  </a:lnTo>
                  <a:lnTo>
                    <a:pt x="1190" y="1196"/>
                  </a:lnTo>
                  <a:lnTo>
                    <a:pt x="1185" y="1198"/>
                  </a:lnTo>
                  <a:lnTo>
                    <a:pt x="1178" y="1198"/>
                  </a:lnTo>
                  <a:lnTo>
                    <a:pt x="1172" y="1199"/>
                  </a:lnTo>
                  <a:lnTo>
                    <a:pt x="1167" y="1200"/>
                  </a:lnTo>
                  <a:lnTo>
                    <a:pt x="1163" y="1202"/>
                  </a:lnTo>
                  <a:lnTo>
                    <a:pt x="1162" y="1205"/>
                  </a:lnTo>
                  <a:lnTo>
                    <a:pt x="1162" y="1208"/>
                  </a:lnTo>
                  <a:lnTo>
                    <a:pt x="1162" y="1212"/>
                  </a:lnTo>
                  <a:lnTo>
                    <a:pt x="1164" y="1213"/>
                  </a:lnTo>
                  <a:lnTo>
                    <a:pt x="1165" y="1215"/>
                  </a:lnTo>
                  <a:lnTo>
                    <a:pt x="1171" y="1218"/>
                  </a:lnTo>
                  <a:lnTo>
                    <a:pt x="1178" y="1219"/>
                  </a:lnTo>
                  <a:lnTo>
                    <a:pt x="1183" y="1221"/>
                  </a:lnTo>
                  <a:lnTo>
                    <a:pt x="1187" y="1224"/>
                  </a:lnTo>
                  <a:lnTo>
                    <a:pt x="1189" y="1226"/>
                  </a:lnTo>
                  <a:lnTo>
                    <a:pt x="1192" y="1230"/>
                  </a:lnTo>
                  <a:lnTo>
                    <a:pt x="1195" y="1233"/>
                  </a:lnTo>
                  <a:lnTo>
                    <a:pt x="1196" y="1238"/>
                  </a:lnTo>
                  <a:lnTo>
                    <a:pt x="1196" y="1242"/>
                  </a:lnTo>
                  <a:lnTo>
                    <a:pt x="1196" y="1246"/>
                  </a:lnTo>
                  <a:lnTo>
                    <a:pt x="1195" y="1250"/>
                  </a:lnTo>
                  <a:lnTo>
                    <a:pt x="1192" y="1255"/>
                  </a:lnTo>
                  <a:lnTo>
                    <a:pt x="1190" y="1258"/>
                  </a:lnTo>
                  <a:lnTo>
                    <a:pt x="1187" y="1263"/>
                  </a:lnTo>
                  <a:lnTo>
                    <a:pt x="1178" y="1270"/>
                  </a:lnTo>
                  <a:lnTo>
                    <a:pt x="1169" y="1275"/>
                  </a:lnTo>
                  <a:lnTo>
                    <a:pt x="1165" y="1277"/>
                  </a:lnTo>
                  <a:lnTo>
                    <a:pt x="1162" y="1281"/>
                  </a:lnTo>
                  <a:lnTo>
                    <a:pt x="1159" y="1284"/>
                  </a:lnTo>
                  <a:lnTo>
                    <a:pt x="1157" y="1289"/>
                  </a:lnTo>
                  <a:lnTo>
                    <a:pt x="1156" y="1297"/>
                  </a:lnTo>
                  <a:lnTo>
                    <a:pt x="1156" y="1305"/>
                  </a:lnTo>
                  <a:lnTo>
                    <a:pt x="1157" y="1313"/>
                  </a:lnTo>
                  <a:lnTo>
                    <a:pt x="1157" y="1322"/>
                  </a:lnTo>
                  <a:lnTo>
                    <a:pt x="1156" y="1332"/>
                  </a:lnTo>
                  <a:lnTo>
                    <a:pt x="1153" y="1341"/>
                  </a:lnTo>
                  <a:lnTo>
                    <a:pt x="1151" y="1345"/>
                  </a:lnTo>
                  <a:lnTo>
                    <a:pt x="1148" y="1349"/>
                  </a:lnTo>
                  <a:lnTo>
                    <a:pt x="1145" y="1350"/>
                  </a:lnTo>
                  <a:lnTo>
                    <a:pt x="1143" y="1351"/>
                  </a:lnTo>
                  <a:lnTo>
                    <a:pt x="1139" y="1351"/>
                  </a:lnTo>
                  <a:lnTo>
                    <a:pt x="1135" y="1350"/>
                  </a:lnTo>
                  <a:lnTo>
                    <a:pt x="1132" y="1349"/>
                  </a:lnTo>
                  <a:lnTo>
                    <a:pt x="1128" y="1346"/>
                  </a:lnTo>
                  <a:lnTo>
                    <a:pt x="1126" y="1344"/>
                  </a:lnTo>
                  <a:lnTo>
                    <a:pt x="1122" y="1343"/>
                  </a:lnTo>
                  <a:lnTo>
                    <a:pt x="1118" y="1341"/>
                  </a:lnTo>
                  <a:lnTo>
                    <a:pt x="1114" y="1343"/>
                  </a:lnTo>
                  <a:lnTo>
                    <a:pt x="1104" y="1344"/>
                  </a:lnTo>
                  <a:lnTo>
                    <a:pt x="1096" y="1346"/>
                  </a:lnTo>
                  <a:lnTo>
                    <a:pt x="1088" y="1346"/>
                  </a:lnTo>
                  <a:lnTo>
                    <a:pt x="1078" y="1345"/>
                  </a:lnTo>
                  <a:lnTo>
                    <a:pt x="1070" y="1343"/>
                  </a:lnTo>
                  <a:lnTo>
                    <a:pt x="1061" y="1339"/>
                  </a:lnTo>
                  <a:lnTo>
                    <a:pt x="1056" y="1338"/>
                  </a:lnTo>
                  <a:lnTo>
                    <a:pt x="1052" y="1337"/>
                  </a:lnTo>
                  <a:lnTo>
                    <a:pt x="1050" y="1337"/>
                  </a:lnTo>
                  <a:lnTo>
                    <a:pt x="1047" y="1339"/>
                  </a:lnTo>
                  <a:lnTo>
                    <a:pt x="1046" y="1340"/>
                  </a:lnTo>
                  <a:lnTo>
                    <a:pt x="1046" y="1343"/>
                  </a:lnTo>
                  <a:lnTo>
                    <a:pt x="1047" y="1345"/>
                  </a:lnTo>
                  <a:lnTo>
                    <a:pt x="1049" y="1349"/>
                  </a:lnTo>
                  <a:lnTo>
                    <a:pt x="1056" y="1355"/>
                  </a:lnTo>
                  <a:lnTo>
                    <a:pt x="1064" y="1362"/>
                  </a:lnTo>
                  <a:lnTo>
                    <a:pt x="1069" y="1365"/>
                  </a:lnTo>
                  <a:lnTo>
                    <a:pt x="1074" y="1368"/>
                  </a:lnTo>
                  <a:lnTo>
                    <a:pt x="1078" y="1369"/>
                  </a:lnTo>
                  <a:lnTo>
                    <a:pt x="1082" y="1370"/>
                  </a:lnTo>
                  <a:lnTo>
                    <a:pt x="1089" y="1371"/>
                  </a:lnTo>
                  <a:lnTo>
                    <a:pt x="1097" y="1374"/>
                  </a:lnTo>
                  <a:lnTo>
                    <a:pt x="1101" y="1375"/>
                  </a:lnTo>
                  <a:lnTo>
                    <a:pt x="1103" y="1378"/>
                  </a:lnTo>
                  <a:lnTo>
                    <a:pt x="1107" y="1381"/>
                  </a:lnTo>
                  <a:lnTo>
                    <a:pt x="1109" y="1384"/>
                  </a:lnTo>
                  <a:lnTo>
                    <a:pt x="1109" y="1388"/>
                  </a:lnTo>
                  <a:lnTo>
                    <a:pt x="1109" y="1391"/>
                  </a:lnTo>
                  <a:lnTo>
                    <a:pt x="1109" y="1396"/>
                  </a:lnTo>
                  <a:lnTo>
                    <a:pt x="1108" y="1400"/>
                  </a:lnTo>
                  <a:lnTo>
                    <a:pt x="1104" y="1409"/>
                  </a:lnTo>
                  <a:lnTo>
                    <a:pt x="1101" y="1418"/>
                  </a:lnTo>
                  <a:lnTo>
                    <a:pt x="1094" y="1434"/>
                  </a:lnTo>
                  <a:lnTo>
                    <a:pt x="1087" y="1448"/>
                  </a:lnTo>
                  <a:lnTo>
                    <a:pt x="1082" y="1456"/>
                  </a:lnTo>
                  <a:lnTo>
                    <a:pt x="1078" y="1462"/>
                  </a:lnTo>
                  <a:lnTo>
                    <a:pt x="1074" y="1466"/>
                  </a:lnTo>
                  <a:lnTo>
                    <a:pt x="1069" y="1470"/>
                  </a:lnTo>
                  <a:lnTo>
                    <a:pt x="1059" y="1475"/>
                  </a:lnTo>
                  <a:lnTo>
                    <a:pt x="1053" y="1478"/>
                  </a:lnTo>
                  <a:lnTo>
                    <a:pt x="1052" y="1481"/>
                  </a:lnTo>
                  <a:lnTo>
                    <a:pt x="1051" y="1486"/>
                  </a:lnTo>
                  <a:lnTo>
                    <a:pt x="1050" y="1497"/>
                  </a:lnTo>
                  <a:lnTo>
                    <a:pt x="1050" y="1511"/>
                  </a:lnTo>
                  <a:lnTo>
                    <a:pt x="1050" y="1516"/>
                  </a:lnTo>
                  <a:lnTo>
                    <a:pt x="1049" y="1521"/>
                  </a:lnTo>
                  <a:lnTo>
                    <a:pt x="1046" y="1525"/>
                  </a:lnTo>
                  <a:lnTo>
                    <a:pt x="1044" y="1527"/>
                  </a:lnTo>
                  <a:lnTo>
                    <a:pt x="1037" y="1530"/>
                  </a:lnTo>
                  <a:lnTo>
                    <a:pt x="1028" y="1532"/>
                  </a:lnTo>
                  <a:lnTo>
                    <a:pt x="1025" y="1533"/>
                  </a:lnTo>
                  <a:lnTo>
                    <a:pt x="1022" y="1535"/>
                  </a:lnTo>
                  <a:lnTo>
                    <a:pt x="1021" y="1536"/>
                  </a:lnTo>
                  <a:lnTo>
                    <a:pt x="1020" y="1539"/>
                  </a:lnTo>
                  <a:lnTo>
                    <a:pt x="1020" y="1545"/>
                  </a:lnTo>
                  <a:lnTo>
                    <a:pt x="1021" y="1551"/>
                  </a:lnTo>
                  <a:lnTo>
                    <a:pt x="1025" y="1555"/>
                  </a:lnTo>
                  <a:lnTo>
                    <a:pt x="1028" y="1561"/>
                  </a:lnTo>
                  <a:lnTo>
                    <a:pt x="1033" y="1565"/>
                  </a:lnTo>
                  <a:lnTo>
                    <a:pt x="1038" y="1567"/>
                  </a:lnTo>
                  <a:lnTo>
                    <a:pt x="1047" y="1570"/>
                  </a:lnTo>
                  <a:lnTo>
                    <a:pt x="1057" y="1574"/>
                  </a:lnTo>
                  <a:lnTo>
                    <a:pt x="1061" y="1578"/>
                  </a:lnTo>
                  <a:lnTo>
                    <a:pt x="1062" y="1580"/>
                  </a:lnTo>
                  <a:lnTo>
                    <a:pt x="1063" y="1583"/>
                  </a:lnTo>
                  <a:lnTo>
                    <a:pt x="1063" y="1586"/>
                  </a:lnTo>
                  <a:lnTo>
                    <a:pt x="1059" y="1591"/>
                  </a:lnTo>
                  <a:lnTo>
                    <a:pt x="1056" y="1597"/>
                  </a:lnTo>
                  <a:lnTo>
                    <a:pt x="1055" y="1604"/>
                  </a:lnTo>
                  <a:lnTo>
                    <a:pt x="1053" y="1612"/>
                  </a:lnTo>
                  <a:lnTo>
                    <a:pt x="1055" y="1621"/>
                  </a:lnTo>
                  <a:lnTo>
                    <a:pt x="1055" y="1628"/>
                  </a:lnTo>
                  <a:lnTo>
                    <a:pt x="1055" y="1630"/>
                  </a:lnTo>
                  <a:lnTo>
                    <a:pt x="1053" y="1633"/>
                  </a:lnTo>
                  <a:lnTo>
                    <a:pt x="1052" y="1634"/>
                  </a:lnTo>
                  <a:lnTo>
                    <a:pt x="1050" y="1635"/>
                  </a:lnTo>
                  <a:lnTo>
                    <a:pt x="1045" y="1634"/>
                  </a:lnTo>
                  <a:lnTo>
                    <a:pt x="1039" y="1631"/>
                  </a:lnTo>
                  <a:lnTo>
                    <a:pt x="1032" y="1628"/>
                  </a:lnTo>
                  <a:lnTo>
                    <a:pt x="1025" y="1624"/>
                  </a:lnTo>
                  <a:lnTo>
                    <a:pt x="1021" y="1623"/>
                  </a:lnTo>
                  <a:lnTo>
                    <a:pt x="1018" y="1623"/>
                  </a:lnTo>
                  <a:lnTo>
                    <a:pt x="1017" y="1626"/>
                  </a:lnTo>
                  <a:lnTo>
                    <a:pt x="1015" y="1629"/>
                  </a:lnTo>
                  <a:lnTo>
                    <a:pt x="1013" y="1637"/>
                  </a:lnTo>
                  <a:lnTo>
                    <a:pt x="1012" y="1643"/>
                  </a:lnTo>
                  <a:lnTo>
                    <a:pt x="1011" y="1647"/>
                  </a:lnTo>
                  <a:lnTo>
                    <a:pt x="1009" y="1652"/>
                  </a:lnTo>
                  <a:lnTo>
                    <a:pt x="1011" y="1653"/>
                  </a:lnTo>
                  <a:lnTo>
                    <a:pt x="1011" y="1655"/>
                  </a:lnTo>
                  <a:lnTo>
                    <a:pt x="1012" y="1656"/>
                  </a:lnTo>
                  <a:lnTo>
                    <a:pt x="1014" y="1656"/>
                  </a:lnTo>
                  <a:lnTo>
                    <a:pt x="1017" y="1658"/>
                  </a:lnTo>
                  <a:lnTo>
                    <a:pt x="1019" y="1659"/>
                  </a:lnTo>
                  <a:lnTo>
                    <a:pt x="1020" y="1661"/>
                  </a:lnTo>
                  <a:lnTo>
                    <a:pt x="1020" y="1664"/>
                  </a:lnTo>
                  <a:lnTo>
                    <a:pt x="1020" y="1667"/>
                  </a:lnTo>
                  <a:lnTo>
                    <a:pt x="1018" y="1671"/>
                  </a:lnTo>
                  <a:lnTo>
                    <a:pt x="1015" y="1674"/>
                  </a:lnTo>
                  <a:lnTo>
                    <a:pt x="1013" y="1678"/>
                  </a:lnTo>
                  <a:lnTo>
                    <a:pt x="1011" y="1683"/>
                  </a:lnTo>
                  <a:lnTo>
                    <a:pt x="1011" y="1689"/>
                  </a:lnTo>
                  <a:lnTo>
                    <a:pt x="1011" y="1696"/>
                  </a:lnTo>
                  <a:lnTo>
                    <a:pt x="1009" y="1704"/>
                  </a:lnTo>
                  <a:lnTo>
                    <a:pt x="1008" y="1712"/>
                  </a:lnTo>
                  <a:lnTo>
                    <a:pt x="1006" y="1717"/>
                  </a:lnTo>
                  <a:lnTo>
                    <a:pt x="1002" y="1722"/>
                  </a:lnTo>
                  <a:lnTo>
                    <a:pt x="998" y="1724"/>
                  </a:lnTo>
                  <a:lnTo>
                    <a:pt x="995" y="1724"/>
                  </a:lnTo>
                  <a:lnTo>
                    <a:pt x="993" y="1724"/>
                  </a:lnTo>
                  <a:lnTo>
                    <a:pt x="992" y="1723"/>
                  </a:lnTo>
                  <a:lnTo>
                    <a:pt x="989" y="1721"/>
                  </a:lnTo>
                  <a:lnTo>
                    <a:pt x="988" y="1715"/>
                  </a:lnTo>
                  <a:lnTo>
                    <a:pt x="988" y="1711"/>
                  </a:lnTo>
                  <a:lnTo>
                    <a:pt x="988" y="1709"/>
                  </a:lnTo>
                  <a:lnTo>
                    <a:pt x="987" y="1709"/>
                  </a:lnTo>
                  <a:lnTo>
                    <a:pt x="987" y="1709"/>
                  </a:lnTo>
                  <a:lnTo>
                    <a:pt x="986" y="1710"/>
                  </a:lnTo>
                  <a:lnTo>
                    <a:pt x="984" y="1718"/>
                  </a:lnTo>
                  <a:lnTo>
                    <a:pt x="984" y="1731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6" name="广东">
              <a:extLst>
                <a:ext uri="{FF2B5EF4-FFF2-40B4-BE49-F238E27FC236}">
                  <a16:creationId xmlns:a16="http://schemas.microsoft.com/office/drawing/2014/main" id="{CD493C82-35D9-4076-BFA1-F245C3C59E8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80789" y="5164548"/>
              <a:ext cx="1091895" cy="841943"/>
            </a:xfrm>
            <a:custGeom>
              <a:avLst/>
              <a:gdLst>
                <a:gd name="T0" fmla="*/ 1983 w 2993"/>
                <a:gd name="T1" fmla="*/ 1253 h 2287"/>
                <a:gd name="T2" fmla="*/ 2080 w 2993"/>
                <a:gd name="T3" fmla="*/ 1133 h 2287"/>
                <a:gd name="T4" fmla="*/ 2127 w 2993"/>
                <a:gd name="T5" fmla="*/ 1209 h 2287"/>
                <a:gd name="T6" fmla="*/ 2356 w 2993"/>
                <a:gd name="T7" fmla="*/ 1181 h 2287"/>
                <a:gd name="T8" fmla="*/ 2480 w 2993"/>
                <a:gd name="T9" fmla="*/ 1152 h 2287"/>
                <a:gd name="T10" fmla="*/ 2738 w 2993"/>
                <a:gd name="T11" fmla="*/ 1021 h 2287"/>
                <a:gd name="T12" fmla="*/ 2854 w 2993"/>
                <a:gd name="T13" fmla="*/ 891 h 2287"/>
                <a:gd name="T14" fmla="*/ 2844 w 2993"/>
                <a:gd name="T15" fmla="*/ 848 h 2287"/>
                <a:gd name="T16" fmla="*/ 2946 w 2993"/>
                <a:gd name="T17" fmla="*/ 699 h 2287"/>
                <a:gd name="T18" fmla="*/ 2872 w 2993"/>
                <a:gd name="T19" fmla="*/ 454 h 2287"/>
                <a:gd name="T20" fmla="*/ 2773 w 2993"/>
                <a:gd name="T21" fmla="*/ 297 h 2287"/>
                <a:gd name="T22" fmla="*/ 2603 w 2993"/>
                <a:gd name="T23" fmla="*/ 246 h 2287"/>
                <a:gd name="T24" fmla="*/ 2417 w 2993"/>
                <a:gd name="T25" fmla="*/ 227 h 2287"/>
                <a:gd name="T26" fmla="*/ 2342 w 2993"/>
                <a:gd name="T27" fmla="*/ 335 h 2287"/>
                <a:gd name="T28" fmla="*/ 2086 w 2993"/>
                <a:gd name="T29" fmla="*/ 337 h 2287"/>
                <a:gd name="T30" fmla="*/ 1904 w 2993"/>
                <a:gd name="T31" fmla="*/ 415 h 2287"/>
                <a:gd name="T32" fmla="*/ 1849 w 2993"/>
                <a:gd name="T33" fmla="*/ 309 h 2287"/>
                <a:gd name="T34" fmla="*/ 1992 w 2993"/>
                <a:gd name="T35" fmla="*/ 90 h 2287"/>
                <a:gd name="T36" fmla="*/ 1765 w 2993"/>
                <a:gd name="T37" fmla="*/ 66 h 2287"/>
                <a:gd name="T38" fmla="*/ 1610 w 2993"/>
                <a:gd name="T39" fmla="*/ 65 h 2287"/>
                <a:gd name="T40" fmla="*/ 1415 w 2993"/>
                <a:gd name="T41" fmla="*/ 0 h 2287"/>
                <a:gd name="T42" fmla="*/ 1315 w 2993"/>
                <a:gd name="T43" fmla="*/ 121 h 2287"/>
                <a:gd name="T44" fmla="*/ 1253 w 2993"/>
                <a:gd name="T45" fmla="*/ 274 h 2287"/>
                <a:gd name="T46" fmla="*/ 999 w 2993"/>
                <a:gd name="T47" fmla="*/ 159 h 2287"/>
                <a:gd name="T48" fmla="*/ 901 w 2993"/>
                <a:gd name="T49" fmla="*/ 417 h 2287"/>
                <a:gd name="T50" fmla="*/ 909 w 2993"/>
                <a:gd name="T51" fmla="*/ 657 h 2287"/>
                <a:gd name="T52" fmla="*/ 793 w 2993"/>
                <a:gd name="T53" fmla="*/ 809 h 2287"/>
                <a:gd name="T54" fmla="*/ 716 w 2993"/>
                <a:gd name="T55" fmla="*/ 1086 h 2287"/>
                <a:gd name="T56" fmla="*/ 506 w 2993"/>
                <a:gd name="T57" fmla="*/ 1278 h 2287"/>
                <a:gd name="T58" fmla="*/ 453 w 2993"/>
                <a:gd name="T59" fmla="*/ 1412 h 2287"/>
                <a:gd name="T60" fmla="*/ 285 w 2993"/>
                <a:gd name="T61" fmla="*/ 1453 h 2287"/>
                <a:gd name="T62" fmla="*/ 212 w 2993"/>
                <a:gd name="T63" fmla="*/ 1574 h 2287"/>
                <a:gd name="T64" fmla="*/ 40 w 2993"/>
                <a:gd name="T65" fmla="*/ 1698 h 2287"/>
                <a:gd name="T66" fmla="*/ 86 w 2993"/>
                <a:gd name="T67" fmla="*/ 1807 h 2287"/>
                <a:gd name="T68" fmla="*/ 27 w 2993"/>
                <a:gd name="T69" fmla="*/ 2081 h 2287"/>
                <a:gd name="T70" fmla="*/ 234 w 2993"/>
                <a:gd name="T71" fmla="*/ 2275 h 2287"/>
                <a:gd name="T72" fmla="*/ 285 w 2993"/>
                <a:gd name="T73" fmla="*/ 2113 h 2287"/>
                <a:gd name="T74" fmla="*/ 297 w 2993"/>
                <a:gd name="T75" fmla="*/ 2077 h 2287"/>
                <a:gd name="T76" fmla="*/ 266 w 2993"/>
                <a:gd name="T77" fmla="*/ 1930 h 2287"/>
                <a:gd name="T78" fmla="*/ 366 w 2993"/>
                <a:gd name="T79" fmla="*/ 1948 h 2287"/>
                <a:gd name="T80" fmla="*/ 325 w 2993"/>
                <a:gd name="T81" fmla="*/ 1792 h 2287"/>
                <a:gd name="T82" fmla="*/ 371 w 2993"/>
                <a:gd name="T83" fmla="*/ 1847 h 2287"/>
                <a:gd name="T84" fmla="*/ 403 w 2993"/>
                <a:gd name="T85" fmla="*/ 1860 h 2287"/>
                <a:gd name="T86" fmla="*/ 655 w 2993"/>
                <a:gd name="T87" fmla="*/ 1746 h 2287"/>
                <a:gd name="T88" fmla="*/ 742 w 2993"/>
                <a:gd name="T89" fmla="*/ 1733 h 2287"/>
                <a:gd name="T90" fmla="*/ 869 w 2993"/>
                <a:gd name="T91" fmla="*/ 1660 h 2287"/>
                <a:gd name="T92" fmla="*/ 898 w 2993"/>
                <a:gd name="T93" fmla="*/ 1658 h 2287"/>
                <a:gd name="T94" fmla="*/ 940 w 2993"/>
                <a:gd name="T95" fmla="*/ 1669 h 2287"/>
                <a:gd name="T96" fmla="*/ 965 w 2993"/>
                <a:gd name="T97" fmla="*/ 1603 h 2287"/>
                <a:gd name="T98" fmla="*/ 1103 w 2993"/>
                <a:gd name="T99" fmla="*/ 1553 h 2287"/>
                <a:gd name="T100" fmla="*/ 1131 w 2993"/>
                <a:gd name="T101" fmla="*/ 1574 h 2287"/>
                <a:gd name="T102" fmla="*/ 1322 w 2993"/>
                <a:gd name="T103" fmla="*/ 1575 h 2287"/>
                <a:gd name="T104" fmla="*/ 1375 w 2993"/>
                <a:gd name="T105" fmla="*/ 1307 h 2287"/>
                <a:gd name="T106" fmla="*/ 1511 w 2993"/>
                <a:gd name="T107" fmla="*/ 1424 h 2287"/>
                <a:gd name="T108" fmla="*/ 1551 w 2993"/>
                <a:gd name="T109" fmla="*/ 1433 h 2287"/>
                <a:gd name="T110" fmla="*/ 1591 w 2993"/>
                <a:gd name="T111" fmla="*/ 1270 h 2287"/>
                <a:gd name="T112" fmla="*/ 1587 w 2993"/>
                <a:gd name="T113" fmla="*/ 1162 h 2287"/>
                <a:gd name="T114" fmla="*/ 1594 w 2993"/>
                <a:gd name="T115" fmla="*/ 1093 h 2287"/>
                <a:gd name="T116" fmla="*/ 1723 w 2993"/>
                <a:gd name="T117" fmla="*/ 1284 h 2287"/>
                <a:gd name="T118" fmla="*/ 370 w 2993"/>
                <a:gd name="T119" fmla="*/ 1998 h 2287"/>
                <a:gd name="T120" fmla="*/ 1834 w 2993"/>
                <a:gd name="T121" fmla="*/ 1500 h 2287"/>
                <a:gd name="T122" fmla="*/ 1897 w 2993"/>
                <a:gd name="T123" fmla="*/ 1471 h 2287"/>
                <a:gd name="T124" fmla="*/ 2948 w 2993"/>
                <a:gd name="T125" fmla="*/ 801 h 2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993" h="2287">
                  <a:moveTo>
                    <a:pt x="1852" y="1263"/>
                  </a:moveTo>
                  <a:lnTo>
                    <a:pt x="1853" y="1261"/>
                  </a:lnTo>
                  <a:lnTo>
                    <a:pt x="1854" y="1259"/>
                  </a:lnTo>
                  <a:lnTo>
                    <a:pt x="1858" y="1256"/>
                  </a:lnTo>
                  <a:lnTo>
                    <a:pt x="1863" y="1253"/>
                  </a:lnTo>
                  <a:lnTo>
                    <a:pt x="1875" y="1244"/>
                  </a:lnTo>
                  <a:lnTo>
                    <a:pt x="1890" y="1236"/>
                  </a:lnTo>
                  <a:lnTo>
                    <a:pt x="1895" y="1235"/>
                  </a:lnTo>
                  <a:lnTo>
                    <a:pt x="1901" y="1234"/>
                  </a:lnTo>
                  <a:lnTo>
                    <a:pt x="1906" y="1234"/>
                  </a:lnTo>
                  <a:lnTo>
                    <a:pt x="1910" y="1234"/>
                  </a:lnTo>
                  <a:lnTo>
                    <a:pt x="1922" y="1236"/>
                  </a:lnTo>
                  <a:lnTo>
                    <a:pt x="1937" y="1242"/>
                  </a:lnTo>
                  <a:lnTo>
                    <a:pt x="1944" y="1245"/>
                  </a:lnTo>
                  <a:lnTo>
                    <a:pt x="1948" y="1249"/>
                  </a:lnTo>
                  <a:lnTo>
                    <a:pt x="1951" y="1254"/>
                  </a:lnTo>
                  <a:lnTo>
                    <a:pt x="1953" y="1259"/>
                  </a:lnTo>
                  <a:lnTo>
                    <a:pt x="1956" y="1269"/>
                  </a:lnTo>
                  <a:lnTo>
                    <a:pt x="1956" y="1280"/>
                  </a:lnTo>
                  <a:lnTo>
                    <a:pt x="1957" y="1285"/>
                  </a:lnTo>
                  <a:lnTo>
                    <a:pt x="1958" y="1288"/>
                  </a:lnTo>
                  <a:lnTo>
                    <a:pt x="1959" y="1291"/>
                  </a:lnTo>
                  <a:lnTo>
                    <a:pt x="1961" y="1293"/>
                  </a:lnTo>
                  <a:lnTo>
                    <a:pt x="1964" y="1293"/>
                  </a:lnTo>
                  <a:lnTo>
                    <a:pt x="1966" y="1292"/>
                  </a:lnTo>
                  <a:lnTo>
                    <a:pt x="1970" y="1291"/>
                  </a:lnTo>
                  <a:lnTo>
                    <a:pt x="1973" y="1287"/>
                  </a:lnTo>
                  <a:lnTo>
                    <a:pt x="1990" y="1280"/>
                  </a:lnTo>
                  <a:lnTo>
                    <a:pt x="2003" y="1273"/>
                  </a:lnTo>
                  <a:lnTo>
                    <a:pt x="2003" y="1270"/>
                  </a:lnTo>
                  <a:lnTo>
                    <a:pt x="2003" y="1267"/>
                  </a:lnTo>
                  <a:lnTo>
                    <a:pt x="2002" y="1265"/>
                  </a:lnTo>
                  <a:lnTo>
                    <a:pt x="2001" y="1262"/>
                  </a:lnTo>
                  <a:lnTo>
                    <a:pt x="1996" y="1257"/>
                  </a:lnTo>
                  <a:lnTo>
                    <a:pt x="1989" y="1255"/>
                  </a:lnTo>
                  <a:lnTo>
                    <a:pt x="1983" y="1253"/>
                  </a:lnTo>
                  <a:lnTo>
                    <a:pt x="1978" y="1249"/>
                  </a:lnTo>
                  <a:lnTo>
                    <a:pt x="1977" y="1245"/>
                  </a:lnTo>
                  <a:lnTo>
                    <a:pt x="1977" y="1242"/>
                  </a:lnTo>
                  <a:lnTo>
                    <a:pt x="1978" y="1237"/>
                  </a:lnTo>
                  <a:lnTo>
                    <a:pt x="1980" y="1232"/>
                  </a:lnTo>
                  <a:lnTo>
                    <a:pt x="1985" y="1226"/>
                  </a:lnTo>
                  <a:lnTo>
                    <a:pt x="1990" y="1221"/>
                  </a:lnTo>
                  <a:lnTo>
                    <a:pt x="1990" y="1218"/>
                  </a:lnTo>
                  <a:lnTo>
                    <a:pt x="1989" y="1217"/>
                  </a:lnTo>
                  <a:lnTo>
                    <a:pt x="1986" y="1216"/>
                  </a:lnTo>
                  <a:lnTo>
                    <a:pt x="1983" y="1216"/>
                  </a:lnTo>
                  <a:lnTo>
                    <a:pt x="1975" y="1215"/>
                  </a:lnTo>
                  <a:lnTo>
                    <a:pt x="1967" y="1216"/>
                  </a:lnTo>
                  <a:lnTo>
                    <a:pt x="1964" y="1216"/>
                  </a:lnTo>
                  <a:lnTo>
                    <a:pt x="1961" y="1216"/>
                  </a:lnTo>
                  <a:lnTo>
                    <a:pt x="1960" y="1215"/>
                  </a:lnTo>
                  <a:lnTo>
                    <a:pt x="1958" y="1213"/>
                  </a:lnTo>
                  <a:lnTo>
                    <a:pt x="1957" y="1212"/>
                  </a:lnTo>
                  <a:lnTo>
                    <a:pt x="1957" y="1210"/>
                  </a:lnTo>
                  <a:lnTo>
                    <a:pt x="1957" y="1207"/>
                  </a:lnTo>
                  <a:lnTo>
                    <a:pt x="1957" y="1204"/>
                  </a:lnTo>
                  <a:lnTo>
                    <a:pt x="1959" y="1196"/>
                  </a:lnTo>
                  <a:lnTo>
                    <a:pt x="1964" y="1185"/>
                  </a:lnTo>
                  <a:lnTo>
                    <a:pt x="1967" y="1179"/>
                  </a:lnTo>
                  <a:lnTo>
                    <a:pt x="1971" y="1174"/>
                  </a:lnTo>
                  <a:lnTo>
                    <a:pt x="1976" y="1169"/>
                  </a:lnTo>
                  <a:lnTo>
                    <a:pt x="1982" y="1166"/>
                  </a:lnTo>
                  <a:lnTo>
                    <a:pt x="2002" y="1156"/>
                  </a:lnTo>
                  <a:lnTo>
                    <a:pt x="2028" y="1146"/>
                  </a:lnTo>
                  <a:lnTo>
                    <a:pt x="2052" y="1135"/>
                  </a:lnTo>
                  <a:lnTo>
                    <a:pt x="2066" y="1127"/>
                  </a:lnTo>
                  <a:lnTo>
                    <a:pt x="2070" y="1124"/>
                  </a:lnTo>
                  <a:lnTo>
                    <a:pt x="2073" y="1124"/>
                  </a:lnTo>
                  <a:lnTo>
                    <a:pt x="2077" y="1125"/>
                  </a:lnTo>
                  <a:lnTo>
                    <a:pt x="2079" y="1129"/>
                  </a:lnTo>
                  <a:lnTo>
                    <a:pt x="2080" y="1133"/>
                  </a:lnTo>
                  <a:lnTo>
                    <a:pt x="2082" y="1137"/>
                  </a:lnTo>
                  <a:lnTo>
                    <a:pt x="2082" y="1142"/>
                  </a:lnTo>
                  <a:lnTo>
                    <a:pt x="2079" y="1146"/>
                  </a:lnTo>
                  <a:lnTo>
                    <a:pt x="2064" y="1159"/>
                  </a:lnTo>
                  <a:lnTo>
                    <a:pt x="2052" y="1167"/>
                  </a:lnTo>
                  <a:lnTo>
                    <a:pt x="2051" y="1173"/>
                  </a:lnTo>
                  <a:lnTo>
                    <a:pt x="2052" y="1182"/>
                  </a:lnTo>
                  <a:lnTo>
                    <a:pt x="2053" y="1193"/>
                  </a:lnTo>
                  <a:lnTo>
                    <a:pt x="2053" y="1203"/>
                  </a:lnTo>
                  <a:lnTo>
                    <a:pt x="2053" y="1213"/>
                  </a:lnTo>
                  <a:lnTo>
                    <a:pt x="2054" y="1225"/>
                  </a:lnTo>
                  <a:lnTo>
                    <a:pt x="2055" y="1230"/>
                  </a:lnTo>
                  <a:lnTo>
                    <a:pt x="2058" y="1235"/>
                  </a:lnTo>
                  <a:lnTo>
                    <a:pt x="2059" y="1236"/>
                  </a:lnTo>
                  <a:lnTo>
                    <a:pt x="2061" y="1236"/>
                  </a:lnTo>
                  <a:lnTo>
                    <a:pt x="2063" y="1237"/>
                  </a:lnTo>
                  <a:lnTo>
                    <a:pt x="2065" y="1236"/>
                  </a:lnTo>
                  <a:lnTo>
                    <a:pt x="2076" y="1231"/>
                  </a:lnTo>
                  <a:lnTo>
                    <a:pt x="2089" y="1225"/>
                  </a:lnTo>
                  <a:lnTo>
                    <a:pt x="2095" y="1224"/>
                  </a:lnTo>
                  <a:lnTo>
                    <a:pt x="2101" y="1223"/>
                  </a:lnTo>
                  <a:lnTo>
                    <a:pt x="2102" y="1224"/>
                  </a:lnTo>
                  <a:lnTo>
                    <a:pt x="2104" y="1224"/>
                  </a:lnTo>
                  <a:lnTo>
                    <a:pt x="2105" y="1226"/>
                  </a:lnTo>
                  <a:lnTo>
                    <a:pt x="2108" y="1229"/>
                  </a:lnTo>
                  <a:lnTo>
                    <a:pt x="2111" y="1237"/>
                  </a:lnTo>
                  <a:lnTo>
                    <a:pt x="2115" y="1244"/>
                  </a:lnTo>
                  <a:lnTo>
                    <a:pt x="2117" y="1245"/>
                  </a:lnTo>
                  <a:lnTo>
                    <a:pt x="2118" y="1245"/>
                  </a:lnTo>
                  <a:lnTo>
                    <a:pt x="2120" y="1245"/>
                  </a:lnTo>
                  <a:lnTo>
                    <a:pt x="2122" y="1243"/>
                  </a:lnTo>
                  <a:lnTo>
                    <a:pt x="2123" y="1235"/>
                  </a:lnTo>
                  <a:lnTo>
                    <a:pt x="2123" y="1224"/>
                  </a:lnTo>
                  <a:lnTo>
                    <a:pt x="2123" y="1219"/>
                  </a:lnTo>
                  <a:lnTo>
                    <a:pt x="2124" y="1213"/>
                  </a:lnTo>
                  <a:lnTo>
                    <a:pt x="2127" y="1209"/>
                  </a:lnTo>
                  <a:lnTo>
                    <a:pt x="2130" y="1205"/>
                  </a:lnTo>
                  <a:lnTo>
                    <a:pt x="2134" y="1200"/>
                  </a:lnTo>
                  <a:lnTo>
                    <a:pt x="2141" y="1191"/>
                  </a:lnTo>
                  <a:lnTo>
                    <a:pt x="2149" y="1181"/>
                  </a:lnTo>
                  <a:lnTo>
                    <a:pt x="2158" y="1171"/>
                  </a:lnTo>
                  <a:lnTo>
                    <a:pt x="2161" y="1166"/>
                  </a:lnTo>
                  <a:lnTo>
                    <a:pt x="2164" y="1162"/>
                  </a:lnTo>
                  <a:lnTo>
                    <a:pt x="2165" y="1159"/>
                  </a:lnTo>
                  <a:lnTo>
                    <a:pt x="2165" y="1155"/>
                  </a:lnTo>
                  <a:lnTo>
                    <a:pt x="2165" y="1150"/>
                  </a:lnTo>
                  <a:lnTo>
                    <a:pt x="2165" y="1146"/>
                  </a:lnTo>
                  <a:lnTo>
                    <a:pt x="2166" y="1142"/>
                  </a:lnTo>
                  <a:lnTo>
                    <a:pt x="2168" y="1139"/>
                  </a:lnTo>
                  <a:lnTo>
                    <a:pt x="2171" y="1136"/>
                  </a:lnTo>
                  <a:lnTo>
                    <a:pt x="2174" y="1134"/>
                  </a:lnTo>
                  <a:lnTo>
                    <a:pt x="2179" y="1131"/>
                  </a:lnTo>
                  <a:lnTo>
                    <a:pt x="2184" y="1130"/>
                  </a:lnTo>
                  <a:lnTo>
                    <a:pt x="2194" y="1128"/>
                  </a:lnTo>
                  <a:lnTo>
                    <a:pt x="2206" y="1127"/>
                  </a:lnTo>
                  <a:lnTo>
                    <a:pt x="2219" y="1128"/>
                  </a:lnTo>
                  <a:lnTo>
                    <a:pt x="2233" y="1129"/>
                  </a:lnTo>
                  <a:lnTo>
                    <a:pt x="2255" y="1131"/>
                  </a:lnTo>
                  <a:lnTo>
                    <a:pt x="2271" y="1135"/>
                  </a:lnTo>
                  <a:lnTo>
                    <a:pt x="2275" y="1137"/>
                  </a:lnTo>
                  <a:lnTo>
                    <a:pt x="2280" y="1139"/>
                  </a:lnTo>
                  <a:lnTo>
                    <a:pt x="2282" y="1141"/>
                  </a:lnTo>
                  <a:lnTo>
                    <a:pt x="2284" y="1143"/>
                  </a:lnTo>
                  <a:lnTo>
                    <a:pt x="2286" y="1154"/>
                  </a:lnTo>
                  <a:lnTo>
                    <a:pt x="2293" y="1167"/>
                  </a:lnTo>
                  <a:lnTo>
                    <a:pt x="2300" y="1169"/>
                  </a:lnTo>
                  <a:lnTo>
                    <a:pt x="2317" y="1172"/>
                  </a:lnTo>
                  <a:lnTo>
                    <a:pt x="2326" y="1173"/>
                  </a:lnTo>
                  <a:lnTo>
                    <a:pt x="2336" y="1174"/>
                  </a:lnTo>
                  <a:lnTo>
                    <a:pt x="2344" y="1177"/>
                  </a:lnTo>
                  <a:lnTo>
                    <a:pt x="2353" y="1179"/>
                  </a:lnTo>
                  <a:lnTo>
                    <a:pt x="2356" y="1181"/>
                  </a:lnTo>
                  <a:lnTo>
                    <a:pt x="2360" y="1182"/>
                  </a:lnTo>
                  <a:lnTo>
                    <a:pt x="2363" y="1184"/>
                  </a:lnTo>
                  <a:lnTo>
                    <a:pt x="2367" y="1184"/>
                  </a:lnTo>
                  <a:lnTo>
                    <a:pt x="2372" y="1182"/>
                  </a:lnTo>
                  <a:lnTo>
                    <a:pt x="2375" y="1180"/>
                  </a:lnTo>
                  <a:lnTo>
                    <a:pt x="2380" y="1177"/>
                  </a:lnTo>
                  <a:lnTo>
                    <a:pt x="2385" y="1172"/>
                  </a:lnTo>
                  <a:lnTo>
                    <a:pt x="2386" y="1169"/>
                  </a:lnTo>
                  <a:lnTo>
                    <a:pt x="2387" y="1166"/>
                  </a:lnTo>
                  <a:lnTo>
                    <a:pt x="2387" y="1163"/>
                  </a:lnTo>
                  <a:lnTo>
                    <a:pt x="2386" y="1160"/>
                  </a:lnTo>
                  <a:lnTo>
                    <a:pt x="2383" y="1155"/>
                  </a:lnTo>
                  <a:lnTo>
                    <a:pt x="2378" y="1149"/>
                  </a:lnTo>
                  <a:lnTo>
                    <a:pt x="2364" y="1139"/>
                  </a:lnTo>
                  <a:lnTo>
                    <a:pt x="2353" y="1129"/>
                  </a:lnTo>
                  <a:lnTo>
                    <a:pt x="2349" y="1123"/>
                  </a:lnTo>
                  <a:lnTo>
                    <a:pt x="2347" y="1118"/>
                  </a:lnTo>
                  <a:lnTo>
                    <a:pt x="2345" y="1114"/>
                  </a:lnTo>
                  <a:lnTo>
                    <a:pt x="2345" y="1109"/>
                  </a:lnTo>
                  <a:lnTo>
                    <a:pt x="2347" y="1102"/>
                  </a:lnTo>
                  <a:lnTo>
                    <a:pt x="2349" y="1095"/>
                  </a:lnTo>
                  <a:lnTo>
                    <a:pt x="2353" y="1090"/>
                  </a:lnTo>
                  <a:lnTo>
                    <a:pt x="2357" y="1085"/>
                  </a:lnTo>
                  <a:lnTo>
                    <a:pt x="2360" y="1084"/>
                  </a:lnTo>
                  <a:lnTo>
                    <a:pt x="2363" y="1083"/>
                  </a:lnTo>
                  <a:lnTo>
                    <a:pt x="2367" y="1083"/>
                  </a:lnTo>
                  <a:lnTo>
                    <a:pt x="2370" y="1084"/>
                  </a:lnTo>
                  <a:lnTo>
                    <a:pt x="2388" y="1097"/>
                  </a:lnTo>
                  <a:lnTo>
                    <a:pt x="2416" y="1118"/>
                  </a:lnTo>
                  <a:lnTo>
                    <a:pt x="2430" y="1129"/>
                  </a:lnTo>
                  <a:lnTo>
                    <a:pt x="2444" y="1140"/>
                  </a:lnTo>
                  <a:lnTo>
                    <a:pt x="2458" y="1148"/>
                  </a:lnTo>
                  <a:lnTo>
                    <a:pt x="2471" y="1153"/>
                  </a:lnTo>
                  <a:lnTo>
                    <a:pt x="2475" y="1153"/>
                  </a:lnTo>
                  <a:lnTo>
                    <a:pt x="2477" y="1153"/>
                  </a:lnTo>
                  <a:lnTo>
                    <a:pt x="2480" y="1152"/>
                  </a:lnTo>
                  <a:lnTo>
                    <a:pt x="2482" y="1150"/>
                  </a:lnTo>
                  <a:lnTo>
                    <a:pt x="2487" y="1146"/>
                  </a:lnTo>
                  <a:lnTo>
                    <a:pt x="2490" y="1140"/>
                  </a:lnTo>
                  <a:lnTo>
                    <a:pt x="2498" y="1128"/>
                  </a:lnTo>
                  <a:lnTo>
                    <a:pt x="2500" y="1123"/>
                  </a:lnTo>
                  <a:lnTo>
                    <a:pt x="2515" y="1106"/>
                  </a:lnTo>
                  <a:lnTo>
                    <a:pt x="2529" y="1096"/>
                  </a:lnTo>
                  <a:lnTo>
                    <a:pt x="2539" y="1087"/>
                  </a:lnTo>
                  <a:lnTo>
                    <a:pt x="2546" y="1084"/>
                  </a:lnTo>
                  <a:lnTo>
                    <a:pt x="2552" y="1083"/>
                  </a:lnTo>
                  <a:lnTo>
                    <a:pt x="2558" y="1083"/>
                  </a:lnTo>
                  <a:lnTo>
                    <a:pt x="2576" y="1086"/>
                  </a:lnTo>
                  <a:lnTo>
                    <a:pt x="2590" y="1091"/>
                  </a:lnTo>
                  <a:lnTo>
                    <a:pt x="2594" y="1091"/>
                  </a:lnTo>
                  <a:lnTo>
                    <a:pt x="2597" y="1090"/>
                  </a:lnTo>
                  <a:lnTo>
                    <a:pt x="2600" y="1089"/>
                  </a:lnTo>
                  <a:lnTo>
                    <a:pt x="2602" y="1086"/>
                  </a:lnTo>
                  <a:lnTo>
                    <a:pt x="2607" y="1081"/>
                  </a:lnTo>
                  <a:lnTo>
                    <a:pt x="2611" y="1077"/>
                  </a:lnTo>
                  <a:lnTo>
                    <a:pt x="2619" y="1065"/>
                  </a:lnTo>
                  <a:lnTo>
                    <a:pt x="2633" y="1046"/>
                  </a:lnTo>
                  <a:lnTo>
                    <a:pt x="2641" y="1037"/>
                  </a:lnTo>
                  <a:lnTo>
                    <a:pt x="2650" y="1029"/>
                  </a:lnTo>
                  <a:lnTo>
                    <a:pt x="2657" y="1023"/>
                  </a:lnTo>
                  <a:lnTo>
                    <a:pt x="2663" y="1021"/>
                  </a:lnTo>
                  <a:lnTo>
                    <a:pt x="2666" y="1021"/>
                  </a:lnTo>
                  <a:lnTo>
                    <a:pt x="2671" y="1023"/>
                  </a:lnTo>
                  <a:lnTo>
                    <a:pt x="2676" y="1026"/>
                  </a:lnTo>
                  <a:lnTo>
                    <a:pt x="2681" y="1029"/>
                  </a:lnTo>
                  <a:lnTo>
                    <a:pt x="2688" y="1032"/>
                  </a:lnTo>
                  <a:lnTo>
                    <a:pt x="2695" y="1034"/>
                  </a:lnTo>
                  <a:lnTo>
                    <a:pt x="2703" y="1035"/>
                  </a:lnTo>
                  <a:lnTo>
                    <a:pt x="2714" y="1034"/>
                  </a:lnTo>
                  <a:lnTo>
                    <a:pt x="2721" y="1032"/>
                  </a:lnTo>
                  <a:lnTo>
                    <a:pt x="2729" y="1028"/>
                  </a:lnTo>
                  <a:lnTo>
                    <a:pt x="2738" y="1021"/>
                  </a:lnTo>
                  <a:lnTo>
                    <a:pt x="2746" y="1014"/>
                  </a:lnTo>
                  <a:lnTo>
                    <a:pt x="2762" y="999"/>
                  </a:lnTo>
                  <a:lnTo>
                    <a:pt x="2773" y="985"/>
                  </a:lnTo>
                  <a:lnTo>
                    <a:pt x="2775" y="983"/>
                  </a:lnTo>
                  <a:lnTo>
                    <a:pt x="2776" y="978"/>
                  </a:lnTo>
                  <a:lnTo>
                    <a:pt x="2776" y="973"/>
                  </a:lnTo>
                  <a:lnTo>
                    <a:pt x="2776" y="967"/>
                  </a:lnTo>
                  <a:lnTo>
                    <a:pt x="2775" y="954"/>
                  </a:lnTo>
                  <a:lnTo>
                    <a:pt x="2773" y="941"/>
                  </a:lnTo>
                  <a:lnTo>
                    <a:pt x="2772" y="928"/>
                  </a:lnTo>
                  <a:lnTo>
                    <a:pt x="2771" y="916"/>
                  </a:lnTo>
                  <a:lnTo>
                    <a:pt x="2771" y="911"/>
                  </a:lnTo>
                  <a:lnTo>
                    <a:pt x="2772" y="908"/>
                  </a:lnTo>
                  <a:lnTo>
                    <a:pt x="2773" y="906"/>
                  </a:lnTo>
                  <a:lnTo>
                    <a:pt x="2776" y="903"/>
                  </a:lnTo>
                  <a:lnTo>
                    <a:pt x="2779" y="903"/>
                  </a:lnTo>
                  <a:lnTo>
                    <a:pt x="2783" y="904"/>
                  </a:lnTo>
                  <a:lnTo>
                    <a:pt x="2785" y="908"/>
                  </a:lnTo>
                  <a:lnTo>
                    <a:pt x="2786" y="911"/>
                  </a:lnTo>
                  <a:lnTo>
                    <a:pt x="2790" y="921"/>
                  </a:lnTo>
                  <a:lnTo>
                    <a:pt x="2794" y="929"/>
                  </a:lnTo>
                  <a:lnTo>
                    <a:pt x="2795" y="931"/>
                  </a:lnTo>
                  <a:lnTo>
                    <a:pt x="2797" y="931"/>
                  </a:lnTo>
                  <a:lnTo>
                    <a:pt x="2801" y="931"/>
                  </a:lnTo>
                  <a:lnTo>
                    <a:pt x="2805" y="929"/>
                  </a:lnTo>
                  <a:lnTo>
                    <a:pt x="2815" y="927"/>
                  </a:lnTo>
                  <a:lnTo>
                    <a:pt x="2827" y="922"/>
                  </a:lnTo>
                  <a:lnTo>
                    <a:pt x="2847" y="913"/>
                  </a:lnTo>
                  <a:lnTo>
                    <a:pt x="2858" y="907"/>
                  </a:lnTo>
                  <a:lnTo>
                    <a:pt x="2861" y="903"/>
                  </a:lnTo>
                  <a:lnTo>
                    <a:pt x="2864" y="900"/>
                  </a:lnTo>
                  <a:lnTo>
                    <a:pt x="2864" y="897"/>
                  </a:lnTo>
                  <a:lnTo>
                    <a:pt x="2864" y="896"/>
                  </a:lnTo>
                  <a:lnTo>
                    <a:pt x="2861" y="895"/>
                  </a:lnTo>
                  <a:lnTo>
                    <a:pt x="2859" y="894"/>
                  </a:lnTo>
                  <a:lnTo>
                    <a:pt x="2854" y="891"/>
                  </a:lnTo>
                  <a:lnTo>
                    <a:pt x="2851" y="888"/>
                  </a:lnTo>
                  <a:lnTo>
                    <a:pt x="2848" y="883"/>
                  </a:lnTo>
                  <a:lnTo>
                    <a:pt x="2847" y="878"/>
                  </a:lnTo>
                  <a:lnTo>
                    <a:pt x="2846" y="876"/>
                  </a:lnTo>
                  <a:lnTo>
                    <a:pt x="2845" y="873"/>
                  </a:lnTo>
                  <a:lnTo>
                    <a:pt x="2842" y="872"/>
                  </a:lnTo>
                  <a:lnTo>
                    <a:pt x="2840" y="870"/>
                  </a:lnTo>
                  <a:lnTo>
                    <a:pt x="2834" y="869"/>
                  </a:lnTo>
                  <a:lnTo>
                    <a:pt x="2828" y="868"/>
                  </a:lnTo>
                  <a:lnTo>
                    <a:pt x="2819" y="869"/>
                  </a:lnTo>
                  <a:lnTo>
                    <a:pt x="2807" y="870"/>
                  </a:lnTo>
                  <a:lnTo>
                    <a:pt x="2794" y="871"/>
                  </a:lnTo>
                  <a:lnTo>
                    <a:pt x="2782" y="871"/>
                  </a:lnTo>
                  <a:lnTo>
                    <a:pt x="2777" y="871"/>
                  </a:lnTo>
                  <a:lnTo>
                    <a:pt x="2772" y="869"/>
                  </a:lnTo>
                  <a:lnTo>
                    <a:pt x="2767" y="865"/>
                  </a:lnTo>
                  <a:lnTo>
                    <a:pt x="2764" y="862"/>
                  </a:lnTo>
                  <a:lnTo>
                    <a:pt x="2760" y="857"/>
                  </a:lnTo>
                  <a:lnTo>
                    <a:pt x="2757" y="852"/>
                  </a:lnTo>
                  <a:lnTo>
                    <a:pt x="2754" y="847"/>
                  </a:lnTo>
                  <a:lnTo>
                    <a:pt x="2753" y="841"/>
                  </a:lnTo>
                  <a:lnTo>
                    <a:pt x="2753" y="837"/>
                  </a:lnTo>
                  <a:lnTo>
                    <a:pt x="2753" y="834"/>
                  </a:lnTo>
                  <a:lnTo>
                    <a:pt x="2754" y="832"/>
                  </a:lnTo>
                  <a:lnTo>
                    <a:pt x="2756" y="831"/>
                  </a:lnTo>
                  <a:lnTo>
                    <a:pt x="2759" y="832"/>
                  </a:lnTo>
                  <a:lnTo>
                    <a:pt x="2765" y="834"/>
                  </a:lnTo>
                  <a:lnTo>
                    <a:pt x="2773" y="839"/>
                  </a:lnTo>
                  <a:lnTo>
                    <a:pt x="2785" y="841"/>
                  </a:lnTo>
                  <a:lnTo>
                    <a:pt x="2797" y="844"/>
                  </a:lnTo>
                  <a:lnTo>
                    <a:pt x="2810" y="844"/>
                  </a:lnTo>
                  <a:lnTo>
                    <a:pt x="2821" y="845"/>
                  </a:lnTo>
                  <a:lnTo>
                    <a:pt x="2830" y="847"/>
                  </a:lnTo>
                  <a:lnTo>
                    <a:pt x="2835" y="848"/>
                  </a:lnTo>
                  <a:lnTo>
                    <a:pt x="2840" y="850"/>
                  </a:lnTo>
                  <a:lnTo>
                    <a:pt x="2844" y="848"/>
                  </a:lnTo>
                  <a:lnTo>
                    <a:pt x="2848" y="846"/>
                  </a:lnTo>
                  <a:lnTo>
                    <a:pt x="2857" y="838"/>
                  </a:lnTo>
                  <a:lnTo>
                    <a:pt x="2863" y="828"/>
                  </a:lnTo>
                  <a:lnTo>
                    <a:pt x="2868" y="819"/>
                  </a:lnTo>
                  <a:lnTo>
                    <a:pt x="2873" y="810"/>
                  </a:lnTo>
                  <a:lnTo>
                    <a:pt x="2878" y="802"/>
                  </a:lnTo>
                  <a:lnTo>
                    <a:pt x="2883" y="791"/>
                  </a:lnTo>
                  <a:lnTo>
                    <a:pt x="2885" y="780"/>
                  </a:lnTo>
                  <a:lnTo>
                    <a:pt x="2886" y="770"/>
                  </a:lnTo>
                  <a:lnTo>
                    <a:pt x="2885" y="758"/>
                  </a:lnTo>
                  <a:lnTo>
                    <a:pt x="2884" y="743"/>
                  </a:lnTo>
                  <a:lnTo>
                    <a:pt x="2884" y="737"/>
                  </a:lnTo>
                  <a:lnTo>
                    <a:pt x="2884" y="730"/>
                  </a:lnTo>
                  <a:lnTo>
                    <a:pt x="2886" y="725"/>
                  </a:lnTo>
                  <a:lnTo>
                    <a:pt x="2889" y="721"/>
                  </a:lnTo>
                  <a:lnTo>
                    <a:pt x="2892" y="720"/>
                  </a:lnTo>
                  <a:lnTo>
                    <a:pt x="2896" y="720"/>
                  </a:lnTo>
                  <a:lnTo>
                    <a:pt x="2899" y="720"/>
                  </a:lnTo>
                  <a:lnTo>
                    <a:pt x="2903" y="723"/>
                  </a:lnTo>
                  <a:lnTo>
                    <a:pt x="2910" y="726"/>
                  </a:lnTo>
                  <a:lnTo>
                    <a:pt x="2918" y="731"/>
                  </a:lnTo>
                  <a:lnTo>
                    <a:pt x="2929" y="728"/>
                  </a:lnTo>
                  <a:lnTo>
                    <a:pt x="2952" y="726"/>
                  </a:lnTo>
                  <a:lnTo>
                    <a:pt x="2965" y="728"/>
                  </a:lnTo>
                  <a:lnTo>
                    <a:pt x="2974" y="731"/>
                  </a:lnTo>
                  <a:lnTo>
                    <a:pt x="2978" y="731"/>
                  </a:lnTo>
                  <a:lnTo>
                    <a:pt x="2981" y="731"/>
                  </a:lnTo>
                  <a:lnTo>
                    <a:pt x="2983" y="728"/>
                  </a:lnTo>
                  <a:lnTo>
                    <a:pt x="2985" y="725"/>
                  </a:lnTo>
                  <a:lnTo>
                    <a:pt x="2984" y="721"/>
                  </a:lnTo>
                  <a:lnTo>
                    <a:pt x="2981" y="719"/>
                  </a:lnTo>
                  <a:lnTo>
                    <a:pt x="2977" y="717"/>
                  </a:lnTo>
                  <a:lnTo>
                    <a:pt x="2971" y="714"/>
                  </a:lnTo>
                  <a:lnTo>
                    <a:pt x="2960" y="709"/>
                  </a:lnTo>
                  <a:lnTo>
                    <a:pt x="2951" y="705"/>
                  </a:lnTo>
                  <a:lnTo>
                    <a:pt x="2946" y="699"/>
                  </a:lnTo>
                  <a:lnTo>
                    <a:pt x="2942" y="692"/>
                  </a:lnTo>
                  <a:lnTo>
                    <a:pt x="2940" y="684"/>
                  </a:lnTo>
                  <a:lnTo>
                    <a:pt x="2939" y="676"/>
                  </a:lnTo>
                  <a:lnTo>
                    <a:pt x="2936" y="668"/>
                  </a:lnTo>
                  <a:lnTo>
                    <a:pt x="2934" y="661"/>
                  </a:lnTo>
                  <a:lnTo>
                    <a:pt x="2930" y="652"/>
                  </a:lnTo>
                  <a:lnTo>
                    <a:pt x="2924" y="645"/>
                  </a:lnTo>
                  <a:lnTo>
                    <a:pt x="2914" y="631"/>
                  </a:lnTo>
                  <a:lnTo>
                    <a:pt x="2907" y="618"/>
                  </a:lnTo>
                  <a:lnTo>
                    <a:pt x="2904" y="611"/>
                  </a:lnTo>
                  <a:lnTo>
                    <a:pt x="2902" y="605"/>
                  </a:lnTo>
                  <a:lnTo>
                    <a:pt x="2901" y="599"/>
                  </a:lnTo>
                  <a:lnTo>
                    <a:pt x="2901" y="593"/>
                  </a:lnTo>
                  <a:lnTo>
                    <a:pt x="2899" y="582"/>
                  </a:lnTo>
                  <a:lnTo>
                    <a:pt x="2897" y="572"/>
                  </a:lnTo>
                  <a:lnTo>
                    <a:pt x="2893" y="563"/>
                  </a:lnTo>
                  <a:lnTo>
                    <a:pt x="2888" y="555"/>
                  </a:lnTo>
                  <a:lnTo>
                    <a:pt x="2885" y="550"/>
                  </a:lnTo>
                  <a:lnTo>
                    <a:pt x="2884" y="544"/>
                  </a:lnTo>
                  <a:lnTo>
                    <a:pt x="2883" y="539"/>
                  </a:lnTo>
                  <a:lnTo>
                    <a:pt x="2883" y="534"/>
                  </a:lnTo>
                  <a:lnTo>
                    <a:pt x="2884" y="528"/>
                  </a:lnTo>
                  <a:lnTo>
                    <a:pt x="2885" y="522"/>
                  </a:lnTo>
                  <a:lnTo>
                    <a:pt x="2889" y="516"/>
                  </a:lnTo>
                  <a:lnTo>
                    <a:pt x="2893" y="511"/>
                  </a:lnTo>
                  <a:lnTo>
                    <a:pt x="2898" y="506"/>
                  </a:lnTo>
                  <a:lnTo>
                    <a:pt x="2901" y="503"/>
                  </a:lnTo>
                  <a:lnTo>
                    <a:pt x="2902" y="498"/>
                  </a:lnTo>
                  <a:lnTo>
                    <a:pt x="2902" y="493"/>
                  </a:lnTo>
                  <a:lnTo>
                    <a:pt x="2901" y="490"/>
                  </a:lnTo>
                  <a:lnTo>
                    <a:pt x="2898" y="485"/>
                  </a:lnTo>
                  <a:lnTo>
                    <a:pt x="2895" y="481"/>
                  </a:lnTo>
                  <a:lnTo>
                    <a:pt x="2890" y="476"/>
                  </a:lnTo>
                  <a:lnTo>
                    <a:pt x="2882" y="468"/>
                  </a:lnTo>
                  <a:lnTo>
                    <a:pt x="2876" y="460"/>
                  </a:lnTo>
                  <a:lnTo>
                    <a:pt x="2872" y="454"/>
                  </a:lnTo>
                  <a:lnTo>
                    <a:pt x="2870" y="448"/>
                  </a:lnTo>
                  <a:lnTo>
                    <a:pt x="2868" y="442"/>
                  </a:lnTo>
                  <a:lnTo>
                    <a:pt x="2866" y="434"/>
                  </a:lnTo>
                  <a:lnTo>
                    <a:pt x="2864" y="421"/>
                  </a:lnTo>
                  <a:lnTo>
                    <a:pt x="2860" y="413"/>
                  </a:lnTo>
                  <a:lnTo>
                    <a:pt x="2855" y="410"/>
                  </a:lnTo>
                  <a:lnTo>
                    <a:pt x="2851" y="406"/>
                  </a:lnTo>
                  <a:lnTo>
                    <a:pt x="2847" y="404"/>
                  </a:lnTo>
                  <a:lnTo>
                    <a:pt x="2846" y="402"/>
                  </a:lnTo>
                  <a:lnTo>
                    <a:pt x="2844" y="398"/>
                  </a:lnTo>
                  <a:lnTo>
                    <a:pt x="2842" y="393"/>
                  </a:lnTo>
                  <a:lnTo>
                    <a:pt x="2841" y="385"/>
                  </a:lnTo>
                  <a:lnTo>
                    <a:pt x="2839" y="375"/>
                  </a:lnTo>
                  <a:lnTo>
                    <a:pt x="2836" y="368"/>
                  </a:lnTo>
                  <a:lnTo>
                    <a:pt x="2833" y="364"/>
                  </a:lnTo>
                  <a:lnTo>
                    <a:pt x="2828" y="361"/>
                  </a:lnTo>
                  <a:lnTo>
                    <a:pt x="2821" y="359"/>
                  </a:lnTo>
                  <a:lnTo>
                    <a:pt x="2817" y="358"/>
                  </a:lnTo>
                  <a:lnTo>
                    <a:pt x="2814" y="355"/>
                  </a:lnTo>
                  <a:lnTo>
                    <a:pt x="2813" y="352"/>
                  </a:lnTo>
                  <a:lnTo>
                    <a:pt x="2810" y="347"/>
                  </a:lnTo>
                  <a:lnTo>
                    <a:pt x="2809" y="342"/>
                  </a:lnTo>
                  <a:lnTo>
                    <a:pt x="2809" y="336"/>
                  </a:lnTo>
                  <a:lnTo>
                    <a:pt x="2810" y="330"/>
                  </a:lnTo>
                  <a:lnTo>
                    <a:pt x="2811" y="324"/>
                  </a:lnTo>
                  <a:lnTo>
                    <a:pt x="2815" y="312"/>
                  </a:lnTo>
                  <a:lnTo>
                    <a:pt x="2819" y="303"/>
                  </a:lnTo>
                  <a:lnTo>
                    <a:pt x="2820" y="296"/>
                  </a:lnTo>
                  <a:lnTo>
                    <a:pt x="2819" y="290"/>
                  </a:lnTo>
                  <a:lnTo>
                    <a:pt x="2817" y="289"/>
                  </a:lnTo>
                  <a:lnTo>
                    <a:pt x="2815" y="287"/>
                  </a:lnTo>
                  <a:lnTo>
                    <a:pt x="2811" y="287"/>
                  </a:lnTo>
                  <a:lnTo>
                    <a:pt x="2807" y="289"/>
                  </a:lnTo>
                  <a:lnTo>
                    <a:pt x="2797" y="291"/>
                  </a:lnTo>
                  <a:lnTo>
                    <a:pt x="2785" y="293"/>
                  </a:lnTo>
                  <a:lnTo>
                    <a:pt x="2773" y="297"/>
                  </a:lnTo>
                  <a:lnTo>
                    <a:pt x="2762" y="301"/>
                  </a:lnTo>
                  <a:lnTo>
                    <a:pt x="2750" y="305"/>
                  </a:lnTo>
                  <a:lnTo>
                    <a:pt x="2739" y="311"/>
                  </a:lnTo>
                  <a:lnTo>
                    <a:pt x="2732" y="316"/>
                  </a:lnTo>
                  <a:lnTo>
                    <a:pt x="2726" y="320"/>
                  </a:lnTo>
                  <a:lnTo>
                    <a:pt x="2721" y="321"/>
                  </a:lnTo>
                  <a:lnTo>
                    <a:pt x="2715" y="322"/>
                  </a:lnTo>
                  <a:lnTo>
                    <a:pt x="2710" y="322"/>
                  </a:lnTo>
                  <a:lnTo>
                    <a:pt x="2708" y="321"/>
                  </a:lnTo>
                  <a:lnTo>
                    <a:pt x="2706" y="318"/>
                  </a:lnTo>
                  <a:lnTo>
                    <a:pt x="2703" y="315"/>
                  </a:lnTo>
                  <a:lnTo>
                    <a:pt x="2701" y="308"/>
                  </a:lnTo>
                  <a:lnTo>
                    <a:pt x="2697" y="298"/>
                  </a:lnTo>
                  <a:lnTo>
                    <a:pt x="2695" y="289"/>
                  </a:lnTo>
                  <a:lnTo>
                    <a:pt x="2690" y="280"/>
                  </a:lnTo>
                  <a:lnTo>
                    <a:pt x="2683" y="272"/>
                  </a:lnTo>
                  <a:lnTo>
                    <a:pt x="2674" y="265"/>
                  </a:lnTo>
                  <a:lnTo>
                    <a:pt x="2663" y="258"/>
                  </a:lnTo>
                  <a:lnTo>
                    <a:pt x="2652" y="252"/>
                  </a:lnTo>
                  <a:lnTo>
                    <a:pt x="2649" y="248"/>
                  </a:lnTo>
                  <a:lnTo>
                    <a:pt x="2646" y="246"/>
                  </a:lnTo>
                  <a:lnTo>
                    <a:pt x="2645" y="244"/>
                  </a:lnTo>
                  <a:lnTo>
                    <a:pt x="2646" y="241"/>
                  </a:lnTo>
                  <a:lnTo>
                    <a:pt x="2656" y="232"/>
                  </a:lnTo>
                  <a:lnTo>
                    <a:pt x="2663" y="222"/>
                  </a:lnTo>
                  <a:lnTo>
                    <a:pt x="2664" y="220"/>
                  </a:lnTo>
                  <a:lnTo>
                    <a:pt x="2663" y="217"/>
                  </a:lnTo>
                  <a:lnTo>
                    <a:pt x="2662" y="216"/>
                  </a:lnTo>
                  <a:lnTo>
                    <a:pt x="2660" y="215"/>
                  </a:lnTo>
                  <a:lnTo>
                    <a:pt x="2655" y="217"/>
                  </a:lnTo>
                  <a:lnTo>
                    <a:pt x="2645" y="222"/>
                  </a:lnTo>
                  <a:lnTo>
                    <a:pt x="2631" y="238"/>
                  </a:lnTo>
                  <a:lnTo>
                    <a:pt x="2620" y="248"/>
                  </a:lnTo>
                  <a:lnTo>
                    <a:pt x="2614" y="249"/>
                  </a:lnTo>
                  <a:lnTo>
                    <a:pt x="2608" y="248"/>
                  </a:lnTo>
                  <a:lnTo>
                    <a:pt x="2603" y="246"/>
                  </a:lnTo>
                  <a:lnTo>
                    <a:pt x="2597" y="241"/>
                  </a:lnTo>
                  <a:lnTo>
                    <a:pt x="2593" y="235"/>
                  </a:lnTo>
                  <a:lnTo>
                    <a:pt x="2586" y="232"/>
                  </a:lnTo>
                  <a:lnTo>
                    <a:pt x="2577" y="229"/>
                  </a:lnTo>
                  <a:lnTo>
                    <a:pt x="2565" y="228"/>
                  </a:lnTo>
                  <a:lnTo>
                    <a:pt x="2551" y="229"/>
                  </a:lnTo>
                  <a:lnTo>
                    <a:pt x="2536" y="228"/>
                  </a:lnTo>
                  <a:lnTo>
                    <a:pt x="2530" y="228"/>
                  </a:lnTo>
                  <a:lnTo>
                    <a:pt x="2523" y="226"/>
                  </a:lnTo>
                  <a:lnTo>
                    <a:pt x="2517" y="224"/>
                  </a:lnTo>
                  <a:lnTo>
                    <a:pt x="2512" y="221"/>
                  </a:lnTo>
                  <a:lnTo>
                    <a:pt x="2504" y="214"/>
                  </a:lnTo>
                  <a:lnTo>
                    <a:pt x="2494" y="209"/>
                  </a:lnTo>
                  <a:lnTo>
                    <a:pt x="2483" y="205"/>
                  </a:lnTo>
                  <a:lnTo>
                    <a:pt x="2470" y="202"/>
                  </a:lnTo>
                  <a:lnTo>
                    <a:pt x="2463" y="198"/>
                  </a:lnTo>
                  <a:lnTo>
                    <a:pt x="2456" y="195"/>
                  </a:lnTo>
                  <a:lnTo>
                    <a:pt x="2452" y="195"/>
                  </a:lnTo>
                  <a:lnTo>
                    <a:pt x="2451" y="197"/>
                  </a:lnTo>
                  <a:lnTo>
                    <a:pt x="2450" y="202"/>
                  </a:lnTo>
                  <a:lnTo>
                    <a:pt x="2450" y="210"/>
                  </a:lnTo>
                  <a:lnTo>
                    <a:pt x="2450" y="215"/>
                  </a:lnTo>
                  <a:lnTo>
                    <a:pt x="2449" y="217"/>
                  </a:lnTo>
                  <a:lnTo>
                    <a:pt x="2449" y="220"/>
                  </a:lnTo>
                  <a:lnTo>
                    <a:pt x="2446" y="221"/>
                  </a:lnTo>
                  <a:lnTo>
                    <a:pt x="2445" y="221"/>
                  </a:lnTo>
                  <a:lnTo>
                    <a:pt x="2443" y="221"/>
                  </a:lnTo>
                  <a:lnTo>
                    <a:pt x="2442" y="220"/>
                  </a:lnTo>
                  <a:lnTo>
                    <a:pt x="2439" y="217"/>
                  </a:lnTo>
                  <a:lnTo>
                    <a:pt x="2437" y="215"/>
                  </a:lnTo>
                  <a:lnTo>
                    <a:pt x="2435" y="215"/>
                  </a:lnTo>
                  <a:lnTo>
                    <a:pt x="2431" y="215"/>
                  </a:lnTo>
                  <a:lnTo>
                    <a:pt x="2427" y="216"/>
                  </a:lnTo>
                  <a:lnTo>
                    <a:pt x="2424" y="219"/>
                  </a:lnTo>
                  <a:lnTo>
                    <a:pt x="2420" y="222"/>
                  </a:lnTo>
                  <a:lnTo>
                    <a:pt x="2417" y="227"/>
                  </a:lnTo>
                  <a:lnTo>
                    <a:pt x="2413" y="233"/>
                  </a:lnTo>
                  <a:lnTo>
                    <a:pt x="2407" y="248"/>
                  </a:lnTo>
                  <a:lnTo>
                    <a:pt x="2402" y="265"/>
                  </a:lnTo>
                  <a:lnTo>
                    <a:pt x="2399" y="279"/>
                  </a:lnTo>
                  <a:lnTo>
                    <a:pt x="2397" y="287"/>
                  </a:lnTo>
                  <a:lnTo>
                    <a:pt x="2404" y="298"/>
                  </a:lnTo>
                  <a:lnTo>
                    <a:pt x="2407" y="308"/>
                  </a:lnTo>
                  <a:lnTo>
                    <a:pt x="2404" y="314"/>
                  </a:lnTo>
                  <a:lnTo>
                    <a:pt x="2402" y="320"/>
                  </a:lnTo>
                  <a:lnTo>
                    <a:pt x="2402" y="322"/>
                  </a:lnTo>
                  <a:lnTo>
                    <a:pt x="2404" y="324"/>
                  </a:lnTo>
                  <a:lnTo>
                    <a:pt x="2406" y="327"/>
                  </a:lnTo>
                  <a:lnTo>
                    <a:pt x="2411" y="329"/>
                  </a:lnTo>
                  <a:lnTo>
                    <a:pt x="2416" y="331"/>
                  </a:lnTo>
                  <a:lnTo>
                    <a:pt x="2420" y="335"/>
                  </a:lnTo>
                  <a:lnTo>
                    <a:pt x="2424" y="337"/>
                  </a:lnTo>
                  <a:lnTo>
                    <a:pt x="2426" y="341"/>
                  </a:lnTo>
                  <a:lnTo>
                    <a:pt x="2429" y="345"/>
                  </a:lnTo>
                  <a:lnTo>
                    <a:pt x="2430" y="348"/>
                  </a:lnTo>
                  <a:lnTo>
                    <a:pt x="2431" y="352"/>
                  </a:lnTo>
                  <a:lnTo>
                    <a:pt x="2431" y="355"/>
                  </a:lnTo>
                  <a:lnTo>
                    <a:pt x="2430" y="358"/>
                  </a:lnTo>
                  <a:lnTo>
                    <a:pt x="2429" y="360"/>
                  </a:lnTo>
                  <a:lnTo>
                    <a:pt x="2426" y="362"/>
                  </a:lnTo>
                  <a:lnTo>
                    <a:pt x="2424" y="364"/>
                  </a:lnTo>
                  <a:lnTo>
                    <a:pt x="2417" y="366"/>
                  </a:lnTo>
                  <a:lnTo>
                    <a:pt x="2408" y="366"/>
                  </a:lnTo>
                  <a:lnTo>
                    <a:pt x="2400" y="366"/>
                  </a:lnTo>
                  <a:lnTo>
                    <a:pt x="2393" y="365"/>
                  </a:lnTo>
                  <a:lnTo>
                    <a:pt x="2386" y="361"/>
                  </a:lnTo>
                  <a:lnTo>
                    <a:pt x="2380" y="356"/>
                  </a:lnTo>
                  <a:lnTo>
                    <a:pt x="2373" y="350"/>
                  </a:lnTo>
                  <a:lnTo>
                    <a:pt x="2363" y="345"/>
                  </a:lnTo>
                  <a:lnTo>
                    <a:pt x="2355" y="340"/>
                  </a:lnTo>
                  <a:lnTo>
                    <a:pt x="2348" y="337"/>
                  </a:lnTo>
                  <a:lnTo>
                    <a:pt x="2342" y="335"/>
                  </a:lnTo>
                  <a:lnTo>
                    <a:pt x="2335" y="328"/>
                  </a:lnTo>
                  <a:lnTo>
                    <a:pt x="2328" y="320"/>
                  </a:lnTo>
                  <a:lnTo>
                    <a:pt x="2320" y="310"/>
                  </a:lnTo>
                  <a:lnTo>
                    <a:pt x="2313" y="301"/>
                  </a:lnTo>
                  <a:lnTo>
                    <a:pt x="2305" y="291"/>
                  </a:lnTo>
                  <a:lnTo>
                    <a:pt x="2297" y="283"/>
                  </a:lnTo>
                  <a:lnTo>
                    <a:pt x="2288" y="278"/>
                  </a:lnTo>
                  <a:lnTo>
                    <a:pt x="2280" y="276"/>
                  </a:lnTo>
                  <a:lnTo>
                    <a:pt x="2269" y="274"/>
                  </a:lnTo>
                  <a:lnTo>
                    <a:pt x="2265" y="276"/>
                  </a:lnTo>
                  <a:lnTo>
                    <a:pt x="2260" y="277"/>
                  </a:lnTo>
                  <a:lnTo>
                    <a:pt x="2255" y="278"/>
                  </a:lnTo>
                  <a:lnTo>
                    <a:pt x="2252" y="282"/>
                  </a:lnTo>
                  <a:lnTo>
                    <a:pt x="2246" y="287"/>
                  </a:lnTo>
                  <a:lnTo>
                    <a:pt x="2241" y="291"/>
                  </a:lnTo>
                  <a:lnTo>
                    <a:pt x="2236" y="293"/>
                  </a:lnTo>
                  <a:lnTo>
                    <a:pt x="2229" y="293"/>
                  </a:lnTo>
                  <a:lnTo>
                    <a:pt x="2222" y="293"/>
                  </a:lnTo>
                  <a:lnTo>
                    <a:pt x="2215" y="293"/>
                  </a:lnTo>
                  <a:lnTo>
                    <a:pt x="2209" y="296"/>
                  </a:lnTo>
                  <a:lnTo>
                    <a:pt x="2203" y="302"/>
                  </a:lnTo>
                  <a:lnTo>
                    <a:pt x="2194" y="310"/>
                  </a:lnTo>
                  <a:lnTo>
                    <a:pt x="2186" y="318"/>
                  </a:lnTo>
                  <a:lnTo>
                    <a:pt x="2181" y="322"/>
                  </a:lnTo>
                  <a:lnTo>
                    <a:pt x="2177" y="324"/>
                  </a:lnTo>
                  <a:lnTo>
                    <a:pt x="2171" y="326"/>
                  </a:lnTo>
                  <a:lnTo>
                    <a:pt x="2164" y="327"/>
                  </a:lnTo>
                  <a:lnTo>
                    <a:pt x="2150" y="327"/>
                  </a:lnTo>
                  <a:lnTo>
                    <a:pt x="2136" y="327"/>
                  </a:lnTo>
                  <a:lnTo>
                    <a:pt x="2123" y="327"/>
                  </a:lnTo>
                  <a:lnTo>
                    <a:pt x="2111" y="327"/>
                  </a:lnTo>
                  <a:lnTo>
                    <a:pt x="2105" y="328"/>
                  </a:lnTo>
                  <a:lnTo>
                    <a:pt x="2099" y="329"/>
                  </a:lnTo>
                  <a:lnTo>
                    <a:pt x="2095" y="331"/>
                  </a:lnTo>
                  <a:lnTo>
                    <a:pt x="2090" y="334"/>
                  </a:lnTo>
                  <a:lnTo>
                    <a:pt x="2086" y="337"/>
                  </a:lnTo>
                  <a:lnTo>
                    <a:pt x="2083" y="341"/>
                  </a:lnTo>
                  <a:lnTo>
                    <a:pt x="2079" y="346"/>
                  </a:lnTo>
                  <a:lnTo>
                    <a:pt x="2077" y="350"/>
                  </a:lnTo>
                  <a:lnTo>
                    <a:pt x="2073" y="359"/>
                  </a:lnTo>
                  <a:lnTo>
                    <a:pt x="2071" y="366"/>
                  </a:lnTo>
                  <a:lnTo>
                    <a:pt x="2070" y="371"/>
                  </a:lnTo>
                  <a:lnTo>
                    <a:pt x="2066" y="374"/>
                  </a:lnTo>
                  <a:lnTo>
                    <a:pt x="2064" y="375"/>
                  </a:lnTo>
                  <a:lnTo>
                    <a:pt x="2060" y="374"/>
                  </a:lnTo>
                  <a:lnTo>
                    <a:pt x="2057" y="373"/>
                  </a:lnTo>
                  <a:lnTo>
                    <a:pt x="2053" y="372"/>
                  </a:lnTo>
                  <a:lnTo>
                    <a:pt x="2045" y="367"/>
                  </a:lnTo>
                  <a:lnTo>
                    <a:pt x="2036" y="364"/>
                  </a:lnTo>
                  <a:lnTo>
                    <a:pt x="2028" y="361"/>
                  </a:lnTo>
                  <a:lnTo>
                    <a:pt x="2021" y="361"/>
                  </a:lnTo>
                  <a:lnTo>
                    <a:pt x="2019" y="362"/>
                  </a:lnTo>
                  <a:lnTo>
                    <a:pt x="2015" y="364"/>
                  </a:lnTo>
                  <a:lnTo>
                    <a:pt x="2014" y="366"/>
                  </a:lnTo>
                  <a:lnTo>
                    <a:pt x="2011" y="369"/>
                  </a:lnTo>
                  <a:lnTo>
                    <a:pt x="2008" y="381"/>
                  </a:lnTo>
                  <a:lnTo>
                    <a:pt x="2004" y="389"/>
                  </a:lnTo>
                  <a:lnTo>
                    <a:pt x="2001" y="391"/>
                  </a:lnTo>
                  <a:lnTo>
                    <a:pt x="1996" y="391"/>
                  </a:lnTo>
                  <a:lnTo>
                    <a:pt x="1992" y="390"/>
                  </a:lnTo>
                  <a:lnTo>
                    <a:pt x="1988" y="385"/>
                  </a:lnTo>
                  <a:lnTo>
                    <a:pt x="1985" y="383"/>
                  </a:lnTo>
                  <a:lnTo>
                    <a:pt x="1983" y="381"/>
                  </a:lnTo>
                  <a:lnTo>
                    <a:pt x="1979" y="381"/>
                  </a:lnTo>
                  <a:lnTo>
                    <a:pt x="1976" y="383"/>
                  </a:lnTo>
                  <a:lnTo>
                    <a:pt x="1967" y="385"/>
                  </a:lnTo>
                  <a:lnTo>
                    <a:pt x="1959" y="390"/>
                  </a:lnTo>
                  <a:lnTo>
                    <a:pt x="1948" y="394"/>
                  </a:lnTo>
                  <a:lnTo>
                    <a:pt x="1935" y="400"/>
                  </a:lnTo>
                  <a:lnTo>
                    <a:pt x="1922" y="406"/>
                  </a:lnTo>
                  <a:lnTo>
                    <a:pt x="1910" y="412"/>
                  </a:lnTo>
                  <a:lnTo>
                    <a:pt x="1904" y="415"/>
                  </a:lnTo>
                  <a:lnTo>
                    <a:pt x="1900" y="417"/>
                  </a:lnTo>
                  <a:lnTo>
                    <a:pt x="1895" y="417"/>
                  </a:lnTo>
                  <a:lnTo>
                    <a:pt x="1890" y="417"/>
                  </a:lnTo>
                  <a:lnTo>
                    <a:pt x="1887" y="416"/>
                  </a:lnTo>
                  <a:lnTo>
                    <a:pt x="1883" y="415"/>
                  </a:lnTo>
                  <a:lnTo>
                    <a:pt x="1881" y="412"/>
                  </a:lnTo>
                  <a:lnTo>
                    <a:pt x="1879" y="409"/>
                  </a:lnTo>
                  <a:lnTo>
                    <a:pt x="1877" y="402"/>
                  </a:lnTo>
                  <a:lnTo>
                    <a:pt x="1872" y="392"/>
                  </a:lnTo>
                  <a:lnTo>
                    <a:pt x="1870" y="387"/>
                  </a:lnTo>
                  <a:lnTo>
                    <a:pt x="1866" y="384"/>
                  </a:lnTo>
                  <a:lnTo>
                    <a:pt x="1863" y="381"/>
                  </a:lnTo>
                  <a:lnTo>
                    <a:pt x="1859" y="379"/>
                  </a:lnTo>
                  <a:lnTo>
                    <a:pt x="1850" y="378"/>
                  </a:lnTo>
                  <a:lnTo>
                    <a:pt x="1843" y="377"/>
                  </a:lnTo>
                  <a:lnTo>
                    <a:pt x="1839" y="377"/>
                  </a:lnTo>
                  <a:lnTo>
                    <a:pt x="1835" y="375"/>
                  </a:lnTo>
                  <a:lnTo>
                    <a:pt x="1833" y="373"/>
                  </a:lnTo>
                  <a:lnTo>
                    <a:pt x="1831" y="369"/>
                  </a:lnTo>
                  <a:lnTo>
                    <a:pt x="1827" y="364"/>
                  </a:lnTo>
                  <a:lnTo>
                    <a:pt x="1822" y="359"/>
                  </a:lnTo>
                  <a:lnTo>
                    <a:pt x="1818" y="356"/>
                  </a:lnTo>
                  <a:lnTo>
                    <a:pt x="1811" y="354"/>
                  </a:lnTo>
                  <a:lnTo>
                    <a:pt x="1805" y="353"/>
                  </a:lnTo>
                  <a:lnTo>
                    <a:pt x="1800" y="350"/>
                  </a:lnTo>
                  <a:lnTo>
                    <a:pt x="1797" y="348"/>
                  </a:lnTo>
                  <a:lnTo>
                    <a:pt x="1797" y="346"/>
                  </a:lnTo>
                  <a:lnTo>
                    <a:pt x="1797" y="343"/>
                  </a:lnTo>
                  <a:lnTo>
                    <a:pt x="1799" y="340"/>
                  </a:lnTo>
                  <a:lnTo>
                    <a:pt x="1801" y="336"/>
                  </a:lnTo>
                  <a:lnTo>
                    <a:pt x="1806" y="334"/>
                  </a:lnTo>
                  <a:lnTo>
                    <a:pt x="1811" y="331"/>
                  </a:lnTo>
                  <a:lnTo>
                    <a:pt x="1816" y="329"/>
                  </a:lnTo>
                  <a:lnTo>
                    <a:pt x="1830" y="324"/>
                  </a:lnTo>
                  <a:lnTo>
                    <a:pt x="1840" y="318"/>
                  </a:lnTo>
                  <a:lnTo>
                    <a:pt x="1849" y="309"/>
                  </a:lnTo>
                  <a:lnTo>
                    <a:pt x="1858" y="297"/>
                  </a:lnTo>
                  <a:lnTo>
                    <a:pt x="1865" y="285"/>
                  </a:lnTo>
                  <a:lnTo>
                    <a:pt x="1870" y="276"/>
                  </a:lnTo>
                  <a:lnTo>
                    <a:pt x="1871" y="266"/>
                  </a:lnTo>
                  <a:lnTo>
                    <a:pt x="1872" y="258"/>
                  </a:lnTo>
                  <a:lnTo>
                    <a:pt x="1871" y="248"/>
                  </a:lnTo>
                  <a:lnTo>
                    <a:pt x="1871" y="240"/>
                  </a:lnTo>
                  <a:lnTo>
                    <a:pt x="1870" y="233"/>
                  </a:lnTo>
                  <a:lnTo>
                    <a:pt x="1871" y="226"/>
                  </a:lnTo>
                  <a:lnTo>
                    <a:pt x="1874" y="221"/>
                  </a:lnTo>
                  <a:lnTo>
                    <a:pt x="1876" y="216"/>
                  </a:lnTo>
                  <a:lnTo>
                    <a:pt x="1881" y="211"/>
                  </a:lnTo>
                  <a:lnTo>
                    <a:pt x="1888" y="204"/>
                  </a:lnTo>
                  <a:lnTo>
                    <a:pt x="1901" y="191"/>
                  </a:lnTo>
                  <a:lnTo>
                    <a:pt x="1914" y="182"/>
                  </a:lnTo>
                  <a:lnTo>
                    <a:pt x="1926" y="173"/>
                  </a:lnTo>
                  <a:lnTo>
                    <a:pt x="1939" y="167"/>
                  </a:lnTo>
                  <a:lnTo>
                    <a:pt x="1953" y="161"/>
                  </a:lnTo>
                  <a:lnTo>
                    <a:pt x="1965" y="156"/>
                  </a:lnTo>
                  <a:lnTo>
                    <a:pt x="1977" y="148"/>
                  </a:lnTo>
                  <a:lnTo>
                    <a:pt x="1988" y="139"/>
                  </a:lnTo>
                  <a:lnTo>
                    <a:pt x="1991" y="134"/>
                  </a:lnTo>
                  <a:lnTo>
                    <a:pt x="1994" y="131"/>
                  </a:lnTo>
                  <a:lnTo>
                    <a:pt x="1995" y="127"/>
                  </a:lnTo>
                  <a:lnTo>
                    <a:pt x="1995" y="123"/>
                  </a:lnTo>
                  <a:lnTo>
                    <a:pt x="1994" y="121"/>
                  </a:lnTo>
                  <a:lnTo>
                    <a:pt x="1991" y="119"/>
                  </a:lnTo>
                  <a:lnTo>
                    <a:pt x="1989" y="118"/>
                  </a:lnTo>
                  <a:lnTo>
                    <a:pt x="1986" y="116"/>
                  </a:lnTo>
                  <a:lnTo>
                    <a:pt x="1984" y="115"/>
                  </a:lnTo>
                  <a:lnTo>
                    <a:pt x="1983" y="114"/>
                  </a:lnTo>
                  <a:lnTo>
                    <a:pt x="1982" y="112"/>
                  </a:lnTo>
                  <a:lnTo>
                    <a:pt x="1983" y="109"/>
                  </a:lnTo>
                  <a:lnTo>
                    <a:pt x="1985" y="103"/>
                  </a:lnTo>
                  <a:lnTo>
                    <a:pt x="1990" y="95"/>
                  </a:lnTo>
                  <a:lnTo>
                    <a:pt x="1992" y="90"/>
                  </a:lnTo>
                  <a:lnTo>
                    <a:pt x="1995" y="85"/>
                  </a:lnTo>
                  <a:lnTo>
                    <a:pt x="1996" y="81"/>
                  </a:lnTo>
                  <a:lnTo>
                    <a:pt x="1996" y="76"/>
                  </a:lnTo>
                  <a:lnTo>
                    <a:pt x="1996" y="71"/>
                  </a:lnTo>
                  <a:lnTo>
                    <a:pt x="1995" y="68"/>
                  </a:lnTo>
                  <a:lnTo>
                    <a:pt x="1992" y="64"/>
                  </a:lnTo>
                  <a:lnTo>
                    <a:pt x="1989" y="60"/>
                  </a:lnTo>
                  <a:lnTo>
                    <a:pt x="1978" y="55"/>
                  </a:lnTo>
                  <a:lnTo>
                    <a:pt x="1967" y="47"/>
                  </a:lnTo>
                  <a:lnTo>
                    <a:pt x="1956" y="40"/>
                  </a:lnTo>
                  <a:lnTo>
                    <a:pt x="1946" y="32"/>
                  </a:lnTo>
                  <a:lnTo>
                    <a:pt x="1937" y="25"/>
                  </a:lnTo>
                  <a:lnTo>
                    <a:pt x="1928" y="19"/>
                  </a:lnTo>
                  <a:lnTo>
                    <a:pt x="1923" y="16"/>
                  </a:lnTo>
                  <a:lnTo>
                    <a:pt x="1919" y="15"/>
                  </a:lnTo>
                  <a:lnTo>
                    <a:pt x="1915" y="14"/>
                  </a:lnTo>
                  <a:lnTo>
                    <a:pt x="1910" y="14"/>
                  </a:lnTo>
                  <a:lnTo>
                    <a:pt x="1906" y="14"/>
                  </a:lnTo>
                  <a:lnTo>
                    <a:pt x="1901" y="16"/>
                  </a:lnTo>
                  <a:lnTo>
                    <a:pt x="1897" y="19"/>
                  </a:lnTo>
                  <a:lnTo>
                    <a:pt x="1893" y="22"/>
                  </a:lnTo>
                  <a:lnTo>
                    <a:pt x="1884" y="31"/>
                  </a:lnTo>
                  <a:lnTo>
                    <a:pt x="1878" y="39"/>
                  </a:lnTo>
                  <a:lnTo>
                    <a:pt x="1871" y="47"/>
                  </a:lnTo>
                  <a:lnTo>
                    <a:pt x="1864" y="56"/>
                  </a:lnTo>
                  <a:lnTo>
                    <a:pt x="1854" y="62"/>
                  </a:lnTo>
                  <a:lnTo>
                    <a:pt x="1845" y="66"/>
                  </a:lnTo>
                  <a:lnTo>
                    <a:pt x="1835" y="69"/>
                  </a:lnTo>
                  <a:lnTo>
                    <a:pt x="1825" y="70"/>
                  </a:lnTo>
                  <a:lnTo>
                    <a:pt x="1813" y="70"/>
                  </a:lnTo>
                  <a:lnTo>
                    <a:pt x="1802" y="68"/>
                  </a:lnTo>
                  <a:lnTo>
                    <a:pt x="1791" y="66"/>
                  </a:lnTo>
                  <a:lnTo>
                    <a:pt x="1782" y="64"/>
                  </a:lnTo>
                  <a:lnTo>
                    <a:pt x="1777" y="64"/>
                  </a:lnTo>
                  <a:lnTo>
                    <a:pt x="1771" y="65"/>
                  </a:lnTo>
                  <a:lnTo>
                    <a:pt x="1765" y="66"/>
                  </a:lnTo>
                  <a:lnTo>
                    <a:pt x="1759" y="69"/>
                  </a:lnTo>
                  <a:lnTo>
                    <a:pt x="1749" y="76"/>
                  </a:lnTo>
                  <a:lnTo>
                    <a:pt x="1740" y="81"/>
                  </a:lnTo>
                  <a:lnTo>
                    <a:pt x="1734" y="84"/>
                  </a:lnTo>
                  <a:lnTo>
                    <a:pt x="1728" y="85"/>
                  </a:lnTo>
                  <a:lnTo>
                    <a:pt x="1726" y="84"/>
                  </a:lnTo>
                  <a:lnTo>
                    <a:pt x="1725" y="81"/>
                  </a:lnTo>
                  <a:lnTo>
                    <a:pt x="1725" y="76"/>
                  </a:lnTo>
                  <a:lnTo>
                    <a:pt x="1725" y="71"/>
                  </a:lnTo>
                  <a:lnTo>
                    <a:pt x="1726" y="58"/>
                  </a:lnTo>
                  <a:lnTo>
                    <a:pt x="1725" y="47"/>
                  </a:lnTo>
                  <a:lnTo>
                    <a:pt x="1720" y="38"/>
                  </a:lnTo>
                  <a:lnTo>
                    <a:pt x="1713" y="28"/>
                  </a:lnTo>
                  <a:lnTo>
                    <a:pt x="1706" y="20"/>
                  </a:lnTo>
                  <a:lnTo>
                    <a:pt x="1700" y="14"/>
                  </a:lnTo>
                  <a:lnTo>
                    <a:pt x="1696" y="12"/>
                  </a:lnTo>
                  <a:lnTo>
                    <a:pt x="1693" y="9"/>
                  </a:lnTo>
                  <a:lnTo>
                    <a:pt x="1688" y="7"/>
                  </a:lnTo>
                  <a:lnTo>
                    <a:pt x="1684" y="7"/>
                  </a:lnTo>
                  <a:lnTo>
                    <a:pt x="1681" y="8"/>
                  </a:lnTo>
                  <a:lnTo>
                    <a:pt x="1677" y="11"/>
                  </a:lnTo>
                  <a:lnTo>
                    <a:pt x="1674" y="13"/>
                  </a:lnTo>
                  <a:lnTo>
                    <a:pt x="1669" y="18"/>
                  </a:lnTo>
                  <a:lnTo>
                    <a:pt x="1665" y="25"/>
                  </a:lnTo>
                  <a:lnTo>
                    <a:pt x="1664" y="33"/>
                  </a:lnTo>
                  <a:lnTo>
                    <a:pt x="1662" y="44"/>
                  </a:lnTo>
                  <a:lnTo>
                    <a:pt x="1657" y="57"/>
                  </a:lnTo>
                  <a:lnTo>
                    <a:pt x="1654" y="63"/>
                  </a:lnTo>
                  <a:lnTo>
                    <a:pt x="1649" y="68"/>
                  </a:lnTo>
                  <a:lnTo>
                    <a:pt x="1643" y="70"/>
                  </a:lnTo>
                  <a:lnTo>
                    <a:pt x="1637" y="72"/>
                  </a:lnTo>
                  <a:lnTo>
                    <a:pt x="1630" y="72"/>
                  </a:lnTo>
                  <a:lnTo>
                    <a:pt x="1624" y="72"/>
                  </a:lnTo>
                  <a:lnTo>
                    <a:pt x="1619" y="70"/>
                  </a:lnTo>
                  <a:lnTo>
                    <a:pt x="1614" y="68"/>
                  </a:lnTo>
                  <a:lnTo>
                    <a:pt x="1610" y="65"/>
                  </a:lnTo>
                  <a:lnTo>
                    <a:pt x="1606" y="64"/>
                  </a:lnTo>
                  <a:lnTo>
                    <a:pt x="1600" y="64"/>
                  </a:lnTo>
                  <a:lnTo>
                    <a:pt x="1595" y="65"/>
                  </a:lnTo>
                  <a:lnTo>
                    <a:pt x="1586" y="69"/>
                  </a:lnTo>
                  <a:lnTo>
                    <a:pt x="1579" y="74"/>
                  </a:lnTo>
                  <a:lnTo>
                    <a:pt x="1574" y="75"/>
                  </a:lnTo>
                  <a:lnTo>
                    <a:pt x="1570" y="76"/>
                  </a:lnTo>
                  <a:lnTo>
                    <a:pt x="1566" y="77"/>
                  </a:lnTo>
                  <a:lnTo>
                    <a:pt x="1561" y="77"/>
                  </a:lnTo>
                  <a:lnTo>
                    <a:pt x="1556" y="76"/>
                  </a:lnTo>
                  <a:lnTo>
                    <a:pt x="1551" y="74"/>
                  </a:lnTo>
                  <a:lnTo>
                    <a:pt x="1548" y="71"/>
                  </a:lnTo>
                  <a:lnTo>
                    <a:pt x="1545" y="69"/>
                  </a:lnTo>
                  <a:lnTo>
                    <a:pt x="1542" y="66"/>
                  </a:lnTo>
                  <a:lnTo>
                    <a:pt x="1539" y="64"/>
                  </a:lnTo>
                  <a:lnTo>
                    <a:pt x="1537" y="63"/>
                  </a:lnTo>
                  <a:lnTo>
                    <a:pt x="1534" y="62"/>
                  </a:lnTo>
                  <a:lnTo>
                    <a:pt x="1524" y="62"/>
                  </a:lnTo>
                  <a:lnTo>
                    <a:pt x="1511" y="63"/>
                  </a:lnTo>
                  <a:lnTo>
                    <a:pt x="1504" y="63"/>
                  </a:lnTo>
                  <a:lnTo>
                    <a:pt x="1497" y="63"/>
                  </a:lnTo>
                  <a:lnTo>
                    <a:pt x="1492" y="62"/>
                  </a:lnTo>
                  <a:lnTo>
                    <a:pt x="1487" y="60"/>
                  </a:lnTo>
                  <a:lnTo>
                    <a:pt x="1478" y="56"/>
                  </a:lnTo>
                  <a:lnTo>
                    <a:pt x="1469" y="50"/>
                  </a:lnTo>
                  <a:lnTo>
                    <a:pt x="1460" y="43"/>
                  </a:lnTo>
                  <a:lnTo>
                    <a:pt x="1450" y="34"/>
                  </a:lnTo>
                  <a:lnTo>
                    <a:pt x="1447" y="30"/>
                  </a:lnTo>
                  <a:lnTo>
                    <a:pt x="1443" y="25"/>
                  </a:lnTo>
                  <a:lnTo>
                    <a:pt x="1441" y="19"/>
                  </a:lnTo>
                  <a:lnTo>
                    <a:pt x="1438" y="13"/>
                  </a:lnTo>
                  <a:lnTo>
                    <a:pt x="1436" y="8"/>
                  </a:lnTo>
                  <a:lnTo>
                    <a:pt x="1432" y="3"/>
                  </a:lnTo>
                  <a:lnTo>
                    <a:pt x="1429" y="1"/>
                  </a:lnTo>
                  <a:lnTo>
                    <a:pt x="1425" y="0"/>
                  </a:lnTo>
                  <a:lnTo>
                    <a:pt x="1415" y="0"/>
                  </a:lnTo>
                  <a:lnTo>
                    <a:pt x="1404" y="1"/>
                  </a:lnTo>
                  <a:lnTo>
                    <a:pt x="1393" y="2"/>
                  </a:lnTo>
                  <a:lnTo>
                    <a:pt x="1385" y="6"/>
                  </a:lnTo>
                  <a:lnTo>
                    <a:pt x="1377" y="9"/>
                  </a:lnTo>
                  <a:lnTo>
                    <a:pt x="1372" y="15"/>
                  </a:lnTo>
                  <a:lnTo>
                    <a:pt x="1366" y="24"/>
                  </a:lnTo>
                  <a:lnTo>
                    <a:pt x="1361" y="34"/>
                  </a:lnTo>
                  <a:lnTo>
                    <a:pt x="1355" y="47"/>
                  </a:lnTo>
                  <a:lnTo>
                    <a:pt x="1352" y="57"/>
                  </a:lnTo>
                  <a:lnTo>
                    <a:pt x="1349" y="60"/>
                  </a:lnTo>
                  <a:lnTo>
                    <a:pt x="1346" y="64"/>
                  </a:lnTo>
                  <a:lnTo>
                    <a:pt x="1342" y="65"/>
                  </a:lnTo>
                  <a:lnTo>
                    <a:pt x="1337" y="66"/>
                  </a:lnTo>
                  <a:lnTo>
                    <a:pt x="1328" y="68"/>
                  </a:lnTo>
                  <a:lnTo>
                    <a:pt x="1320" y="69"/>
                  </a:lnTo>
                  <a:lnTo>
                    <a:pt x="1302" y="81"/>
                  </a:lnTo>
                  <a:lnTo>
                    <a:pt x="1286" y="88"/>
                  </a:lnTo>
                  <a:lnTo>
                    <a:pt x="1279" y="87"/>
                  </a:lnTo>
                  <a:lnTo>
                    <a:pt x="1272" y="87"/>
                  </a:lnTo>
                  <a:lnTo>
                    <a:pt x="1268" y="87"/>
                  </a:lnTo>
                  <a:lnTo>
                    <a:pt x="1266" y="89"/>
                  </a:lnTo>
                  <a:lnTo>
                    <a:pt x="1264" y="91"/>
                  </a:lnTo>
                  <a:lnTo>
                    <a:pt x="1261" y="94"/>
                  </a:lnTo>
                  <a:lnTo>
                    <a:pt x="1261" y="97"/>
                  </a:lnTo>
                  <a:lnTo>
                    <a:pt x="1260" y="101"/>
                  </a:lnTo>
                  <a:lnTo>
                    <a:pt x="1261" y="106"/>
                  </a:lnTo>
                  <a:lnTo>
                    <a:pt x="1262" y="109"/>
                  </a:lnTo>
                  <a:lnTo>
                    <a:pt x="1265" y="113"/>
                  </a:lnTo>
                  <a:lnTo>
                    <a:pt x="1268" y="116"/>
                  </a:lnTo>
                  <a:lnTo>
                    <a:pt x="1273" y="120"/>
                  </a:lnTo>
                  <a:lnTo>
                    <a:pt x="1279" y="122"/>
                  </a:lnTo>
                  <a:lnTo>
                    <a:pt x="1286" y="123"/>
                  </a:lnTo>
                  <a:lnTo>
                    <a:pt x="1293" y="123"/>
                  </a:lnTo>
                  <a:lnTo>
                    <a:pt x="1301" y="123"/>
                  </a:lnTo>
                  <a:lnTo>
                    <a:pt x="1308" y="122"/>
                  </a:lnTo>
                  <a:lnTo>
                    <a:pt x="1315" y="121"/>
                  </a:lnTo>
                  <a:lnTo>
                    <a:pt x="1320" y="121"/>
                  </a:lnTo>
                  <a:lnTo>
                    <a:pt x="1324" y="121"/>
                  </a:lnTo>
                  <a:lnTo>
                    <a:pt x="1328" y="123"/>
                  </a:lnTo>
                  <a:lnTo>
                    <a:pt x="1330" y="127"/>
                  </a:lnTo>
                  <a:lnTo>
                    <a:pt x="1330" y="131"/>
                  </a:lnTo>
                  <a:lnTo>
                    <a:pt x="1330" y="133"/>
                  </a:lnTo>
                  <a:lnTo>
                    <a:pt x="1330" y="137"/>
                  </a:lnTo>
                  <a:lnTo>
                    <a:pt x="1327" y="141"/>
                  </a:lnTo>
                  <a:lnTo>
                    <a:pt x="1321" y="148"/>
                  </a:lnTo>
                  <a:lnTo>
                    <a:pt x="1318" y="153"/>
                  </a:lnTo>
                  <a:lnTo>
                    <a:pt x="1316" y="159"/>
                  </a:lnTo>
                  <a:lnTo>
                    <a:pt x="1316" y="166"/>
                  </a:lnTo>
                  <a:lnTo>
                    <a:pt x="1317" y="176"/>
                  </a:lnTo>
                  <a:lnTo>
                    <a:pt x="1320" y="194"/>
                  </a:lnTo>
                  <a:lnTo>
                    <a:pt x="1322" y="209"/>
                  </a:lnTo>
                  <a:lnTo>
                    <a:pt x="1325" y="222"/>
                  </a:lnTo>
                  <a:lnTo>
                    <a:pt x="1330" y="235"/>
                  </a:lnTo>
                  <a:lnTo>
                    <a:pt x="1335" y="247"/>
                  </a:lnTo>
                  <a:lnTo>
                    <a:pt x="1339" y="257"/>
                  </a:lnTo>
                  <a:lnTo>
                    <a:pt x="1339" y="261"/>
                  </a:lnTo>
                  <a:lnTo>
                    <a:pt x="1337" y="266"/>
                  </a:lnTo>
                  <a:lnTo>
                    <a:pt x="1335" y="268"/>
                  </a:lnTo>
                  <a:lnTo>
                    <a:pt x="1331" y="271"/>
                  </a:lnTo>
                  <a:lnTo>
                    <a:pt x="1328" y="272"/>
                  </a:lnTo>
                  <a:lnTo>
                    <a:pt x="1323" y="272"/>
                  </a:lnTo>
                  <a:lnTo>
                    <a:pt x="1318" y="271"/>
                  </a:lnTo>
                  <a:lnTo>
                    <a:pt x="1315" y="267"/>
                  </a:lnTo>
                  <a:lnTo>
                    <a:pt x="1311" y="264"/>
                  </a:lnTo>
                  <a:lnTo>
                    <a:pt x="1306" y="261"/>
                  </a:lnTo>
                  <a:lnTo>
                    <a:pt x="1301" y="261"/>
                  </a:lnTo>
                  <a:lnTo>
                    <a:pt x="1296" y="263"/>
                  </a:lnTo>
                  <a:lnTo>
                    <a:pt x="1282" y="266"/>
                  </a:lnTo>
                  <a:lnTo>
                    <a:pt x="1265" y="272"/>
                  </a:lnTo>
                  <a:lnTo>
                    <a:pt x="1260" y="273"/>
                  </a:lnTo>
                  <a:lnTo>
                    <a:pt x="1257" y="274"/>
                  </a:lnTo>
                  <a:lnTo>
                    <a:pt x="1253" y="274"/>
                  </a:lnTo>
                  <a:lnTo>
                    <a:pt x="1249" y="273"/>
                  </a:lnTo>
                  <a:lnTo>
                    <a:pt x="1245" y="270"/>
                  </a:lnTo>
                  <a:lnTo>
                    <a:pt x="1240" y="265"/>
                  </a:lnTo>
                  <a:lnTo>
                    <a:pt x="1233" y="252"/>
                  </a:lnTo>
                  <a:lnTo>
                    <a:pt x="1227" y="239"/>
                  </a:lnTo>
                  <a:lnTo>
                    <a:pt x="1221" y="228"/>
                  </a:lnTo>
                  <a:lnTo>
                    <a:pt x="1216" y="217"/>
                  </a:lnTo>
                  <a:lnTo>
                    <a:pt x="1213" y="205"/>
                  </a:lnTo>
                  <a:lnTo>
                    <a:pt x="1207" y="192"/>
                  </a:lnTo>
                  <a:lnTo>
                    <a:pt x="1203" y="186"/>
                  </a:lnTo>
                  <a:lnTo>
                    <a:pt x="1198" y="182"/>
                  </a:lnTo>
                  <a:lnTo>
                    <a:pt x="1192" y="178"/>
                  </a:lnTo>
                  <a:lnTo>
                    <a:pt x="1186" y="176"/>
                  </a:lnTo>
                  <a:lnTo>
                    <a:pt x="1171" y="173"/>
                  </a:lnTo>
                  <a:lnTo>
                    <a:pt x="1153" y="172"/>
                  </a:lnTo>
                  <a:lnTo>
                    <a:pt x="1145" y="164"/>
                  </a:lnTo>
                  <a:lnTo>
                    <a:pt x="1134" y="153"/>
                  </a:lnTo>
                  <a:lnTo>
                    <a:pt x="1117" y="163"/>
                  </a:lnTo>
                  <a:lnTo>
                    <a:pt x="1102" y="172"/>
                  </a:lnTo>
                  <a:lnTo>
                    <a:pt x="1096" y="161"/>
                  </a:lnTo>
                  <a:lnTo>
                    <a:pt x="1090" y="152"/>
                  </a:lnTo>
                  <a:lnTo>
                    <a:pt x="1087" y="152"/>
                  </a:lnTo>
                  <a:lnTo>
                    <a:pt x="1083" y="153"/>
                  </a:lnTo>
                  <a:lnTo>
                    <a:pt x="1077" y="156"/>
                  </a:lnTo>
                  <a:lnTo>
                    <a:pt x="1072" y="158"/>
                  </a:lnTo>
                  <a:lnTo>
                    <a:pt x="1068" y="161"/>
                  </a:lnTo>
                  <a:lnTo>
                    <a:pt x="1063" y="164"/>
                  </a:lnTo>
                  <a:lnTo>
                    <a:pt x="1058" y="165"/>
                  </a:lnTo>
                  <a:lnTo>
                    <a:pt x="1053" y="166"/>
                  </a:lnTo>
                  <a:lnTo>
                    <a:pt x="1043" y="163"/>
                  </a:lnTo>
                  <a:lnTo>
                    <a:pt x="1032" y="158"/>
                  </a:lnTo>
                  <a:lnTo>
                    <a:pt x="1016" y="156"/>
                  </a:lnTo>
                  <a:lnTo>
                    <a:pt x="1005" y="156"/>
                  </a:lnTo>
                  <a:lnTo>
                    <a:pt x="1002" y="156"/>
                  </a:lnTo>
                  <a:lnTo>
                    <a:pt x="1000" y="157"/>
                  </a:lnTo>
                  <a:lnTo>
                    <a:pt x="999" y="159"/>
                  </a:lnTo>
                  <a:lnTo>
                    <a:pt x="997" y="160"/>
                  </a:lnTo>
                  <a:lnTo>
                    <a:pt x="995" y="166"/>
                  </a:lnTo>
                  <a:lnTo>
                    <a:pt x="994" y="173"/>
                  </a:lnTo>
                  <a:lnTo>
                    <a:pt x="993" y="188"/>
                  </a:lnTo>
                  <a:lnTo>
                    <a:pt x="991" y="200"/>
                  </a:lnTo>
                  <a:lnTo>
                    <a:pt x="988" y="214"/>
                  </a:lnTo>
                  <a:lnTo>
                    <a:pt x="986" y="230"/>
                  </a:lnTo>
                  <a:lnTo>
                    <a:pt x="984" y="239"/>
                  </a:lnTo>
                  <a:lnTo>
                    <a:pt x="984" y="247"/>
                  </a:lnTo>
                  <a:lnTo>
                    <a:pt x="986" y="254"/>
                  </a:lnTo>
                  <a:lnTo>
                    <a:pt x="988" y="260"/>
                  </a:lnTo>
                  <a:lnTo>
                    <a:pt x="989" y="265"/>
                  </a:lnTo>
                  <a:lnTo>
                    <a:pt x="990" y="271"/>
                  </a:lnTo>
                  <a:lnTo>
                    <a:pt x="991" y="276"/>
                  </a:lnTo>
                  <a:lnTo>
                    <a:pt x="990" y="282"/>
                  </a:lnTo>
                  <a:lnTo>
                    <a:pt x="989" y="286"/>
                  </a:lnTo>
                  <a:lnTo>
                    <a:pt x="987" y="291"/>
                  </a:lnTo>
                  <a:lnTo>
                    <a:pt x="983" y="296"/>
                  </a:lnTo>
                  <a:lnTo>
                    <a:pt x="980" y="301"/>
                  </a:lnTo>
                  <a:lnTo>
                    <a:pt x="966" y="311"/>
                  </a:lnTo>
                  <a:lnTo>
                    <a:pt x="951" y="324"/>
                  </a:lnTo>
                  <a:lnTo>
                    <a:pt x="944" y="331"/>
                  </a:lnTo>
                  <a:lnTo>
                    <a:pt x="939" y="336"/>
                  </a:lnTo>
                  <a:lnTo>
                    <a:pt x="936" y="341"/>
                  </a:lnTo>
                  <a:lnTo>
                    <a:pt x="933" y="347"/>
                  </a:lnTo>
                  <a:lnTo>
                    <a:pt x="927" y="352"/>
                  </a:lnTo>
                  <a:lnTo>
                    <a:pt x="919" y="355"/>
                  </a:lnTo>
                  <a:lnTo>
                    <a:pt x="914" y="359"/>
                  </a:lnTo>
                  <a:lnTo>
                    <a:pt x="909" y="364"/>
                  </a:lnTo>
                  <a:lnTo>
                    <a:pt x="906" y="369"/>
                  </a:lnTo>
                  <a:lnTo>
                    <a:pt x="903" y="377"/>
                  </a:lnTo>
                  <a:lnTo>
                    <a:pt x="901" y="392"/>
                  </a:lnTo>
                  <a:lnTo>
                    <a:pt x="899" y="405"/>
                  </a:lnTo>
                  <a:lnTo>
                    <a:pt x="899" y="410"/>
                  </a:lnTo>
                  <a:lnTo>
                    <a:pt x="900" y="413"/>
                  </a:lnTo>
                  <a:lnTo>
                    <a:pt x="901" y="417"/>
                  </a:lnTo>
                  <a:lnTo>
                    <a:pt x="905" y="421"/>
                  </a:lnTo>
                  <a:lnTo>
                    <a:pt x="913" y="424"/>
                  </a:lnTo>
                  <a:lnTo>
                    <a:pt x="923" y="428"/>
                  </a:lnTo>
                  <a:lnTo>
                    <a:pt x="927" y="431"/>
                  </a:lnTo>
                  <a:lnTo>
                    <a:pt x="931" y="435"/>
                  </a:lnTo>
                  <a:lnTo>
                    <a:pt x="933" y="440"/>
                  </a:lnTo>
                  <a:lnTo>
                    <a:pt x="936" y="447"/>
                  </a:lnTo>
                  <a:lnTo>
                    <a:pt x="937" y="460"/>
                  </a:lnTo>
                  <a:lnTo>
                    <a:pt x="939" y="472"/>
                  </a:lnTo>
                  <a:lnTo>
                    <a:pt x="943" y="481"/>
                  </a:lnTo>
                  <a:lnTo>
                    <a:pt x="946" y="492"/>
                  </a:lnTo>
                  <a:lnTo>
                    <a:pt x="950" y="503"/>
                  </a:lnTo>
                  <a:lnTo>
                    <a:pt x="952" y="511"/>
                  </a:lnTo>
                  <a:lnTo>
                    <a:pt x="951" y="515"/>
                  </a:lnTo>
                  <a:lnTo>
                    <a:pt x="951" y="519"/>
                  </a:lnTo>
                  <a:lnTo>
                    <a:pt x="949" y="523"/>
                  </a:lnTo>
                  <a:lnTo>
                    <a:pt x="946" y="529"/>
                  </a:lnTo>
                  <a:lnTo>
                    <a:pt x="942" y="534"/>
                  </a:lnTo>
                  <a:lnTo>
                    <a:pt x="937" y="538"/>
                  </a:lnTo>
                  <a:lnTo>
                    <a:pt x="931" y="543"/>
                  </a:lnTo>
                  <a:lnTo>
                    <a:pt x="924" y="548"/>
                  </a:lnTo>
                  <a:lnTo>
                    <a:pt x="909" y="556"/>
                  </a:lnTo>
                  <a:lnTo>
                    <a:pt x="895" y="564"/>
                  </a:lnTo>
                  <a:lnTo>
                    <a:pt x="889" y="569"/>
                  </a:lnTo>
                  <a:lnTo>
                    <a:pt x="886" y="573"/>
                  </a:lnTo>
                  <a:lnTo>
                    <a:pt x="882" y="577"/>
                  </a:lnTo>
                  <a:lnTo>
                    <a:pt x="880" y="581"/>
                  </a:lnTo>
                  <a:lnTo>
                    <a:pt x="879" y="586"/>
                  </a:lnTo>
                  <a:lnTo>
                    <a:pt x="879" y="591"/>
                  </a:lnTo>
                  <a:lnTo>
                    <a:pt x="879" y="595"/>
                  </a:lnTo>
                  <a:lnTo>
                    <a:pt x="880" y="601"/>
                  </a:lnTo>
                  <a:lnTo>
                    <a:pt x="886" y="614"/>
                  </a:lnTo>
                  <a:lnTo>
                    <a:pt x="893" y="629"/>
                  </a:lnTo>
                  <a:lnTo>
                    <a:pt x="901" y="643"/>
                  </a:lnTo>
                  <a:lnTo>
                    <a:pt x="907" y="652"/>
                  </a:lnTo>
                  <a:lnTo>
                    <a:pt x="909" y="657"/>
                  </a:lnTo>
                  <a:lnTo>
                    <a:pt x="911" y="661"/>
                  </a:lnTo>
                  <a:lnTo>
                    <a:pt x="911" y="665"/>
                  </a:lnTo>
                  <a:lnTo>
                    <a:pt x="911" y="669"/>
                  </a:lnTo>
                  <a:lnTo>
                    <a:pt x="909" y="674"/>
                  </a:lnTo>
                  <a:lnTo>
                    <a:pt x="908" y="677"/>
                  </a:lnTo>
                  <a:lnTo>
                    <a:pt x="905" y="681"/>
                  </a:lnTo>
                  <a:lnTo>
                    <a:pt x="901" y="683"/>
                  </a:lnTo>
                  <a:lnTo>
                    <a:pt x="892" y="688"/>
                  </a:lnTo>
                  <a:lnTo>
                    <a:pt x="884" y="693"/>
                  </a:lnTo>
                  <a:lnTo>
                    <a:pt x="881" y="695"/>
                  </a:lnTo>
                  <a:lnTo>
                    <a:pt x="877" y="699"/>
                  </a:lnTo>
                  <a:lnTo>
                    <a:pt x="875" y="703"/>
                  </a:lnTo>
                  <a:lnTo>
                    <a:pt x="873" y="711"/>
                  </a:lnTo>
                  <a:lnTo>
                    <a:pt x="870" y="723"/>
                  </a:lnTo>
                  <a:lnTo>
                    <a:pt x="869" y="730"/>
                  </a:lnTo>
                  <a:lnTo>
                    <a:pt x="869" y="732"/>
                  </a:lnTo>
                  <a:lnTo>
                    <a:pt x="867" y="734"/>
                  </a:lnTo>
                  <a:lnTo>
                    <a:pt x="863" y="737"/>
                  </a:lnTo>
                  <a:lnTo>
                    <a:pt x="858" y="738"/>
                  </a:lnTo>
                  <a:lnTo>
                    <a:pt x="846" y="740"/>
                  </a:lnTo>
                  <a:lnTo>
                    <a:pt x="836" y="740"/>
                  </a:lnTo>
                  <a:lnTo>
                    <a:pt x="824" y="740"/>
                  </a:lnTo>
                  <a:lnTo>
                    <a:pt x="812" y="740"/>
                  </a:lnTo>
                  <a:lnTo>
                    <a:pt x="806" y="742"/>
                  </a:lnTo>
                  <a:lnTo>
                    <a:pt x="801" y="744"/>
                  </a:lnTo>
                  <a:lnTo>
                    <a:pt x="798" y="746"/>
                  </a:lnTo>
                  <a:lnTo>
                    <a:pt x="795" y="749"/>
                  </a:lnTo>
                  <a:lnTo>
                    <a:pt x="793" y="753"/>
                  </a:lnTo>
                  <a:lnTo>
                    <a:pt x="792" y="757"/>
                  </a:lnTo>
                  <a:lnTo>
                    <a:pt x="792" y="762"/>
                  </a:lnTo>
                  <a:lnTo>
                    <a:pt x="793" y="766"/>
                  </a:lnTo>
                  <a:lnTo>
                    <a:pt x="794" y="778"/>
                  </a:lnTo>
                  <a:lnTo>
                    <a:pt x="796" y="791"/>
                  </a:lnTo>
                  <a:lnTo>
                    <a:pt x="796" y="799"/>
                  </a:lnTo>
                  <a:lnTo>
                    <a:pt x="795" y="805"/>
                  </a:lnTo>
                  <a:lnTo>
                    <a:pt x="793" y="809"/>
                  </a:lnTo>
                  <a:lnTo>
                    <a:pt x="789" y="814"/>
                  </a:lnTo>
                  <a:lnTo>
                    <a:pt x="777" y="819"/>
                  </a:lnTo>
                  <a:lnTo>
                    <a:pt x="761" y="825"/>
                  </a:lnTo>
                  <a:lnTo>
                    <a:pt x="754" y="828"/>
                  </a:lnTo>
                  <a:lnTo>
                    <a:pt x="747" y="832"/>
                  </a:lnTo>
                  <a:lnTo>
                    <a:pt x="742" y="837"/>
                  </a:lnTo>
                  <a:lnTo>
                    <a:pt x="738" y="841"/>
                  </a:lnTo>
                  <a:lnTo>
                    <a:pt x="735" y="853"/>
                  </a:lnTo>
                  <a:lnTo>
                    <a:pt x="731" y="864"/>
                  </a:lnTo>
                  <a:lnTo>
                    <a:pt x="730" y="870"/>
                  </a:lnTo>
                  <a:lnTo>
                    <a:pt x="728" y="875"/>
                  </a:lnTo>
                  <a:lnTo>
                    <a:pt x="724" y="879"/>
                  </a:lnTo>
                  <a:lnTo>
                    <a:pt x="720" y="884"/>
                  </a:lnTo>
                  <a:lnTo>
                    <a:pt x="711" y="892"/>
                  </a:lnTo>
                  <a:lnTo>
                    <a:pt x="703" y="898"/>
                  </a:lnTo>
                  <a:lnTo>
                    <a:pt x="700" y="901"/>
                  </a:lnTo>
                  <a:lnTo>
                    <a:pt x="697" y="906"/>
                  </a:lnTo>
                  <a:lnTo>
                    <a:pt x="694" y="910"/>
                  </a:lnTo>
                  <a:lnTo>
                    <a:pt x="693" y="916"/>
                  </a:lnTo>
                  <a:lnTo>
                    <a:pt x="692" y="933"/>
                  </a:lnTo>
                  <a:lnTo>
                    <a:pt x="692" y="955"/>
                  </a:lnTo>
                  <a:lnTo>
                    <a:pt x="692" y="978"/>
                  </a:lnTo>
                  <a:lnTo>
                    <a:pt x="692" y="996"/>
                  </a:lnTo>
                  <a:lnTo>
                    <a:pt x="692" y="1010"/>
                  </a:lnTo>
                  <a:lnTo>
                    <a:pt x="692" y="1022"/>
                  </a:lnTo>
                  <a:lnTo>
                    <a:pt x="692" y="1033"/>
                  </a:lnTo>
                  <a:lnTo>
                    <a:pt x="692" y="1043"/>
                  </a:lnTo>
                  <a:lnTo>
                    <a:pt x="693" y="1053"/>
                  </a:lnTo>
                  <a:lnTo>
                    <a:pt x="695" y="1059"/>
                  </a:lnTo>
                  <a:lnTo>
                    <a:pt x="700" y="1062"/>
                  </a:lnTo>
                  <a:lnTo>
                    <a:pt x="706" y="1067"/>
                  </a:lnTo>
                  <a:lnTo>
                    <a:pt x="709" y="1070"/>
                  </a:lnTo>
                  <a:lnTo>
                    <a:pt x="711" y="1073"/>
                  </a:lnTo>
                  <a:lnTo>
                    <a:pt x="713" y="1077"/>
                  </a:lnTo>
                  <a:lnTo>
                    <a:pt x="714" y="1081"/>
                  </a:lnTo>
                  <a:lnTo>
                    <a:pt x="716" y="1086"/>
                  </a:lnTo>
                  <a:lnTo>
                    <a:pt x="716" y="1091"/>
                  </a:lnTo>
                  <a:lnTo>
                    <a:pt x="713" y="1096"/>
                  </a:lnTo>
                  <a:lnTo>
                    <a:pt x="711" y="1100"/>
                  </a:lnTo>
                  <a:lnTo>
                    <a:pt x="703" y="1114"/>
                  </a:lnTo>
                  <a:lnTo>
                    <a:pt x="691" y="1131"/>
                  </a:lnTo>
                  <a:lnTo>
                    <a:pt x="676" y="1152"/>
                  </a:lnTo>
                  <a:lnTo>
                    <a:pt x="661" y="1171"/>
                  </a:lnTo>
                  <a:lnTo>
                    <a:pt x="648" y="1186"/>
                  </a:lnTo>
                  <a:lnTo>
                    <a:pt x="638" y="1197"/>
                  </a:lnTo>
                  <a:lnTo>
                    <a:pt x="630" y="1205"/>
                  </a:lnTo>
                  <a:lnTo>
                    <a:pt x="622" y="1210"/>
                  </a:lnTo>
                  <a:lnTo>
                    <a:pt x="612" y="1212"/>
                  </a:lnTo>
                  <a:lnTo>
                    <a:pt x="602" y="1213"/>
                  </a:lnTo>
                  <a:lnTo>
                    <a:pt x="591" y="1215"/>
                  </a:lnTo>
                  <a:lnTo>
                    <a:pt x="583" y="1215"/>
                  </a:lnTo>
                  <a:lnTo>
                    <a:pt x="575" y="1216"/>
                  </a:lnTo>
                  <a:lnTo>
                    <a:pt x="572" y="1218"/>
                  </a:lnTo>
                  <a:lnTo>
                    <a:pt x="572" y="1219"/>
                  </a:lnTo>
                  <a:lnTo>
                    <a:pt x="572" y="1222"/>
                  </a:lnTo>
                  <a:lnTo>
                    <a:pt x="573" y="1225"/>
                  </a:lnTo>
                  <a:lnTo>
                    <a:pt x="575" y="1229"/>
                  </a:lnTo>
                  <a:lnTo>
                    <a:pt x="580" y="1236"/>
                  </a:lnTo>
                  <a:lnTo>
                    <a:pt x="584" y="1243"/>
                  </a:lnTo>
                  <a:lnTo>
                    <a:pt x="584" y="1245"/>
                  </a:lnTo>
                  <a:lnTo>
                    <a:pt x="583" y="1248"/>
                  </a:lnTo>
                  <a:lnTo>
                    <a:pt x="581" y="1250"/>
                  </a:lnTo>
                  <a:lnTo>
                    <a:pt x="579" y="1251"/>
                  </a:lnTo>
                  <a:lnTo>
                    <a:pt x="569" y="1253"/>
                  </a:lnTo>
                  <a:lnTo>
                    <a:pt x="556" y="1254"/>
                  </a:lnTo>
                  <a:lnTo>
                    <a:pt x="549" y="1254"/>
                  </a:lnTo>
                  <a:lnTo>
                    <a:pt x="542" y="1255"/>
                  </a:lnTo>
                  <a:lnTo>
                    <a:pt x="535" y="1257"/>
                  </a:lnTo>
                  <a:lnTo>
                    <a:pt x="529" y="1261"/>
                  </a:lnTo>
                  <a:lnTo>
                    <a:pt x="518" y="1268"/>
                  </a:lnTo>
                  <a:lnTo>
                    <a:pt x="510" y="1274"/>
                  </a:lnTo>
                  <a:lnTo>
                    <a:pt x="506" y="1278"/>
                  </a:lnTo>
                  <a:lnTo>
                    <a:pt x="502" y="1280"/>
                  </a:lnTo>
                  <a:lnTo>
                    <a:pt x="496" y="1281"/>
                  </a:lnTo>
                  <a:lnTo>
                    <a:pt x="487" y="1282"/>
                  </a:lnTo>
                  <a:lnTo>
                    <a:pt x="472" y="1284"/>
                  </a:lnTo>
                  <a:lnTo>
                    <a:pt x="460" y="1284"/>
                  </a:lnTo>
                  <a:lnTo>
                    <a:pt x="457" y="1284"/>
                  </a:lnTo>
                  <a:lnTo>
                    <a:pt x="453" y="1285"/>
                  </a:lnTo>
                  <a:lnTo>
                    <a:pt x="451" y="1287"/>
                  </a:lnTo>
                  <a:lnTo>
                    <a:pt x="451" y="1291"/>
                  </a:lnTo>
                  <a:lnTo>
                    <a:pt x="451" y="1300"/>
                  </a:lnTo>
                  <a:lnTo>
                    <a:pt x="452" y="1310"/>
                  </a:lnTo>
                  <a:lnTo>
                    <a:pt x="451" y="1318"/>
                  </a:lnTo>
                  <a:lnTo>
                    <a:pt x="449" y="1325"/>
                  </a:lnTo>
                  <a:lnTo>
                    <a:pt x="447" y="1326"/>
                  </a:lnTo>
                  <a:lnTo>
                    <a:pt x="446" y="1327"/>
                  </a:lnTo>
                  <a:lnTo>
                    <a:pt x="445" y="1327"/>
                  </a:lnTo>
                  <a:lnTo>
                    <a:pt x="442" y="1327"/>
                  </a:lnTo>
                  <a:lnTo>
                    <a:pt x="439" y="1326"/>
                  </a:lnTo>
                  <a:lnTo>
                    <a:pt x="433" y="1325"/>
                  </a:lnTo>
                  <a:lnTo>
                    <a:pt x="429" y="1325"/>
                  </a:lnTo>
                  <a:lnTo>
                    <a:pt x="427" y="1326"/>
                  </a:lnTo>
                  <a:lnTo>
                    <a:pt x="426" y="1329"/>
                  </a:lnTo>
                  <a:lnTo>
                    <a:pt x="424" y="1331"/>
                  </a:lnTo>
                  <a:lnTo>
                    <a:pt x="423" y="1337"/>
                  </a:lnTo>
                  <a:lnTo>
                    <a:pt x="426" y="1344"/>
                  </a:lnTo>
                  <a:lnTo>
                    <a:pt x="428" y="1354"/>
                  </a:lnTo>
                  <a:lnTo>
                    <a:pt x="433" y="1368"/>
                  </a:lnTo>
                  <a:lnTo>
                    <a:pt x="435" y="1375"/>
                  </a:lnTo>
                  <a:lnTo>
                    <a:pt x="437" y="1382"/>
                  </a:lnTo>
                  <a:lnTo>
                    <a:pt x="441" y="1388"/>
                  </a:lnTo>
                  <a:lnTo>
                    <a:pt x="443" y="1393"/>
                  </a:lnTo>
                  <a:lnTo>
                    <a:pt x="451" y="1399"/>
                  </a:lnTo>
                  <a:lnTo>
                    <a:pt x="454" y="1405"/>
                  </a:lnTo>
                  <a:lnTo>
                    <a:pt x="454" y="1407"/>
                  </a:lnTo>
                  <a:lnTo>
                    <a:pt x="454" y="1410"/>
                  </a:lnTo>
                  <a:lnTo>
                    <a:pt x="453" y="1412"/>
                  </a:lnTo>
                  <a:lnTo>
                    <a:pt x="449" y="1414"/>
                  </a:lnTo>
                  <a:lnTo>
                    <a:pt x="440" y="1417"/>
                  </a:lnTo>
                  <a:lnTo>
                    <a:pt x="430" y="1417"/>
                  </a:lnTo>
                  <a:lnTo>
                    <a:pt x="427" y="1418"/>
                  </a:lnTo>
                  <a:lnTo>
                    <a:pt x="422" y="1418"/>
                  </a:lnTo>
                  <a:lnTo>
                    <a:pt x="418" y="1420"/>
                  </a:lnTo>
                  <a:lnTo>
                    <a:pt x="415" y="1423"/>
                  </a:lnTo>
                  <a:lnTo>
                    <a:pt x="403" y="1439"/>
                  </a:lnTo>
                  <a:lnTo>
                    <a:pt x="395" y="1452"/>
                  </a:lnTo>
                  <a:lnTo>
                    <a:pt x="392" y="1455"/>
                  </a:lnTo>
                  <a:lnTo>
                    <a:pt x="390" y="1456"/>
                  </a:lnTo>
                  <a:lnTo>
                    <a:pt x="389" y="1457"/>
                  </a:lnTo>
                  <a:lnTo>
                    <a:pt x="386" y="1457"/>
                  </a:lnTo>
                  <a:lnTo>
                    <a:pt x="382" y="1456"/>
                  </a:lnTo>
                  <a:lnTo>
                    <a:pt x="377" y="1453"/>
                  </a:lnTo>
                  <a:lnTo>
                    <a:pt x="372" y="1450"/>
                  </a:lnTo>
                  <a:lnTo>
                    <a:pt x="367" y="1449"/>
                  </a:lnTo>
                  <a:lnTo>
                    <a:pt x="365" y="1449"/>
                  </a:lnTo>
                  <a:lnTo>
                    <a:pt x="364" y="1450"/>
                  </a:lnTo>
                  <a:lnTo>
                    <a:pt x="361" y="1451"/>
                  </a:lnTo>
                  <a:lnTo>
                    <a:pt x="359" y="1455"/>
                  </a:lnTo>
                  <a:lnTo>
                    <a:pt x="355" y="1462"/>
                  </a:lnTo>
                  <a:lnTo>
                    <a:pt x="352" y="1467"/>
                  </a:lnTo>
                  <a:lnTo>
                    <a:pt x="351" y="1468"/>
                  </a:lnTo>
                  <a:lnTo>
                    <a:pt x="348" y="1468"/>
                  </a:lnTo>
                  <a:lnTo>
                    <a:pt x="345" y="1467"/>
                  </a:lnTo>
                  <a:lnTo>
                    <a:pt x="341" y="1464"/>
                  </a:lnTo>
                  <a:lnTo>
                    <a:pt x="333" y="1458"/>
                  </a:lnTo>
                  <a:lnTo>
                    <a:pt x="323" y="1453"/>
                  </a:lnTo>
                  <a:lnTo>
                    <a:pt x="319" y="1451"/>
                  </a:lnTo>
                  <a:lnTo>
                    <a:pt x="313" y="1450"/>
                  </a:lnTo>
                  <a:lnTo>
                    <a:pt x="307" y="1449"/>
                  </a:lnTo>
                  <a:lnTo>
                    <a:pt x="301" y="1449"/>
                  </a:lnTo>
                  <a:lnTo>
                    <a:pt x="295" y="1450"/>
                  </a:lnTo>
                  <a:lnTo>
                    <a:pt x="289" y="1451"/>
                  </a:lnTo>
                  <a:lnTo>
                    <a:pt x="285" y="1453"/>
                  </a:lnTo>
                  <a:lnTo>
                    <a:pt x="282" y="1456"/>
                  </a:lnTo>
                  <a:lnTo>
                    <a:pt x="279" y="1458"/>
                  </a:lnTo>
                  <a:lnTo>
                    <a:pt x="278" y="1462"/>
                  </a:lnTo>
                  <a:lnTo>
                    <a:pt x="278" y="1467"/>
                  </a:lnTo>
                  <a:lnTo>
                    <a:pt x="278" y="1471"/>
                  </a:lnTo>
                  <a:lnTo>
                    <a:pt x="278" y="1482"/>
                  </a:lnTo>
                  <a:lnTo>
                    <a:pt x="279" y="1494"/>
                  </a:lnTo>
                  <a:lnTo>
                    <a:pt x="279" y="1505"/>
                  </a:lnTo>
                  <a:lnTo>
                    <a:pt x="279" y="1514"/>
                  </a:lnTo>
                  <a:lnTo>
                    <a:pt x="279" y="1524"/>
                  </a:lnTo>
                  <a:lnTo>
                    <a:pt x="281" y="1532"/>
                  </a:lnTo>
                  <a:lnTo>
                    <a:pt x="283" y="1539"/>
                  </a:lnTo>
                  <a:lnTo>
                    <a:pt x="288" y="1546"/>
                  </a:lnTo>
                  <a:lnTo>
                    <a:pt x="292" y="1552"/>
                  </a:lnTo>
                  <a:lnTo>
                    <a:pt x="295" y="1558"/>
                  </a:lnTo>
                  <a:lnTo>
                    <a:pt x="295" y="1565"/>
                  </a:lnTo>
                  <a:lnTo>
                    <a:pt x="295" y="1571"/>
                  </a:lnTo>
                  <a:lnTo>
                    <a:pt x="294" y="1575"/>
                  </a:lnTo>
                  <a:lnTo>
                    <a:pt x="291" y="1576"/>
                  </a:lnTo>
                  <a:lnTo>
                    <a:pt x="289" y="1576"/>
                  </a:lnTo>
                  <a:lnTo>
                    <a:pt x="285" y="1576"/>
                  </a:lnTo>
                  <a:lnTo>
                    <a:pt x="277" y="1572"/>
                  </a:lnTo>
                  <a:lnTo>
                    <a:pt x="271" y="1569"/>
                  </a:lnTo>
                  <a:lnTo>
                    <a:pt x="265" y="1565"/>
                  </a:lnTo>
                  <a:lnTo>
                    <a:pt x="259" y="1564"/>
                  </a:lnTo>
                  <a:lnTo>
                    <a:pt x="256" y="1565"/>
                  </a:lnTo>
                  <a:lnTo>
                    <a:pt x="252" y="1566"/>
                  </a:lnTo>
                  <a:lnTo>
                    <a:pt x="250" y="1568"/>
                  </a:lnTo>
                  <a:lnTo>
                    <a:pt x="247" y="1571"/>
                  </a:lnTo>
                  <a:lnTo>
                    <a:pt x="244" y="1574"/>
                  </a:lnTo>
                  <a:lnTo>
                    <a:pt x="241" y="1576"/>
                  </a:lnTo>
                  <a:lnTo>
                    <a:pt x="238" y="1577"/>
                  </a:lnTo>
                  <a:lnTo>
                    <a:pt x="233" y="1578"/>
                  </a:lnTo>
                  <a:lnTo>
                    <a:pt x="226" y="1578"/>
                  </a:lnTo>
                  <a:lnTo>
                    <a:pt x="219" y="1576"/>
                  </a:lnTo>
                  <a:lnTo>
                    <a:pt x="212" y="1574"/>
                  </a:lnTo>
                  <a:lnTo>
                    <a:pt x="205" y="1571"/>
                  </a:lnTo>
                  <a:lnTo>
                    <a:pt x="201" y="1570"/>
                  </a:lnTo>
                  <a:lnTo>
                    <a:pt x="197" y="1571"/>
                  </a:lnTo>
                  <a:lnTo>
                    <a:pt x="194" y="1572"/>
                  </a:lnTo>
                  <a:lnTo>
                    <a:pt x="190" y="1576"/>
                  </a:lnTo>
                  <a:lnTo>
                    <a:pt x="184" y="1583"/>
                  </a:lnTo>
                  <a:lnTo>
                    <a:pt x="180" y="1588"/>
                  </a:lnTo>
                  <a:lnTo>
                    <a:pt x="177" y="1590"/>
                  </a:lnTo>
                  <a:lnTo>
                    <a:pt x="174" y="1591"/>
                  </a:lnTo>
                  <a:lnTo>
                    <a:pt x="170" y="1591"/>
                  </a:lnTo>
                  <a:lnTo>
                    <a:pt x="165" y="1591"/>
                  </a:lnTo>
                  <a:lnTo>
                    <a:pt x="153" y="1589"/>
                  </a:lnTo>
                  <a:lnTo>
                    <a:pt x="144" y="1587"/>
                  </a:lnTo>
                  <a:lnTo>
                    <a:pt x="139" y="1587"/>
                  </a:lnTo>
                  <a:lnTo>
                    <a:pt x="134" y="1588"/>
                  </a:lnTo>
                  <a:lnTo>
                    <a:pt x="131" y="1589"/>
                  </a:lnTo>
                  <a:lnTo>
                    <a:pt x="127" y="1593"/>
                  </a:lnTo>
                  <a:lnTo>
                    <a:pt x="124" y="1598"/>
                  </a:lnTo>
                  <a:lnTo>
                    <a:pt x="121" y="1603"/>
                  </a:lnTo>
                  <a:lnTo>
                    <a:pt x="119" y="1609"/>
                  </a:lnTo>
                  <a:lnTo>
                    <a:pt x="118" y="1616"/>
                  </a:lnTo>
                  <a:lnTo>
                    <a:pt x="114" y="1628"/>
                  </a:lnTo>
                  <a:lnTo>
                    <a:pt x="112" y="1640"/>
                  </a:lnTo>
                  <a:lnTo>
                    <a:pt x="109" y="1650"/>
                  </a:lnTo>
                  <a:lnTo>
                    <a:pt x="105" y="1659"/>
                  </a:lnTo>
                  <a:lnTo>
                    <a:pt x="100" y="1667"/>
                  </a:lnTo>
                  <a:lnTo>
                    <a:pt x="94" y="1675"/>
                  </a:lnTo>
                  <a:lnTo>
                    <a:pt x="89" y="1677"/>
                  </a:lnTo>
                  <a:lnTo>
                    <a:pt x="86" y="1679"/>
                  </a:lnTo>
                  <a:lnTo>
                    <a:pt x="81" y="1681"/>
                  </a:lnTo>
                  <a:lnTo>
                    <a:pt x="76" y="1683"/>
                  </a:lnTo>
                  <a:lnTo>
                    <a:pt x="65" y="1684"/>
                  </a:lnTo>
                  <a:lnTo>
                    <a:pt x="56" y="1688"/>
                  </a:lnTo>
                  <a:lnTo>
                    <a:pt x="51" y="1690"/>
                  </a:lnTo>
                  <a:lnTo>
                    <a:pt x="45" y="1694"/>
                  </a:lnTo>
                  <a:lnTo>
                    <a:pt x="40" y="1698"/>
                  </a:lnTo>
                  <a:lnTo>
                    <a:pt x="36" y="1703"/>
                  </a:lnTo>
                  <a:lnTo>
                    <a:pt x="38" y="1701"/>
                  </a:lnTo>
                  <a:lnTo>
                    <a:pt x="39" y="1701"/>
                  </a:lnTo>
                  <a:lnTo>
                    <a:pt x="39" y="1702"/>
                  </a:lnTo>
                  <a:lnTo>
                    <a:pt x="40" y="1705"/>
                  </a:lnTo>
                  <a:lnTo>
                    <a:pt x="42" y="1713"/>
                  </a:lnTo>
                  <a:lnTo>
                    <a:pt x="45" y="1720"/>
                  </a:lnTo>
                  <a:lnTo>
                    <a:pt x="50" y="1726"/>
                  </a:lnTo>
                  <a:lnTo>
                    <a:pt x="55" y="1730"/>
                  </a:lnTo>
                  <a:lnTo>
                    <a:pt x="56" y="1733"/>
                  </a:lnTo>
                  <a:lnTo>
                    <a:pt x="57" y="1736"/>
                  </a:lnTo>
                  <a:lnTo>
                    <a:pt x="58" y="1740"/>
                  </a:lnTo>
                  <a:lnTo>
                    <a:pt x="59" y="1745"/>
                  </a:lnTo>
                  <a:lnTo>
                    <a:pt x="59" y="1754"/>
                  </a:lnTo>
                  <a:lnTo>
                    <a:pt x="62" y="1760"/>
                  </a:lnTo>
                  <a:lnTo>
                    <a:pt x="64" y="1763"/>
                  </a:lnTo>
                  <a:lnTo>
                    <a:pt x="67" y="1763"/>
                  </a:lnTo>
                  <a:lnTo>
                    <a:pt x="70" y="1763"/>
                  </a:lnTo>
                  <a:lnTo>
                    <a:pt x="74" y="1760"/>
                  </a:lnTo>
                  <a:lnTo>
                    <a:pt x="80" y="1757"/>
                  </a:lnTo>
                  <a:lnTo>
                    <a:pt x="84" y="1755"/>
                  </a:lnTo>
                  <a:lnTo>
                    <a:pt x="89" y="1755"/>
                  </a:lnTo>
                  <a:lnTo>
                    <a:pt x="94" y="1757"/>
                  </a:lnTo>
                  <a:lnTo>
                    <a:pt x="99" y="1759"/>
                  </a:lnTo>
                  <a:lnTo>
                    <a:pt x="102" y="1761"/>
                  </a:lnTo>
                  <a:lnTo>
                    <a:pt x="105" y="1765"/>
                  </a:lnTo>
                  <a:lnTo>
                    <a:pt x="106" y="1770"/>
                  </a:lnTo>
                  <a:lnTo>
                    <a:pt x="105" y="1783"/>
                  </a:lnTo>
                  <a:lnTo>
                    <a:pt x="105" y="1795"/>
                  </a:lnTo>
                  <a:lnTo>
                    <a:pt x="106" y="1801"/>
                  </a:lnTo>
                  <a:lnTo>
                    <a:pt x="105" y="1805"/>
                  </a:lnTo>
                  <a:lnTo>
                    <a:pt x="103" y="1807"/>
                  </a:lnTo>
                  <a:lnTo>
                    <a:pt x="102" y="1808"/>
                  </a:lnTo>
                  <a:lnTo>
                    <a:pt x="100" y="1808"/>
                  </a:lnTo>
                  <a:lnTo>
                    <a:pt x="96" y="1808"/>
                  </a:lnTo>
                  <a:lnTo>
                    <a:pt x="86" y="1807"/>
                  </a:lnTo>
                  <a:lnTo>
                    <a:pt x="73" y="1808"/>
                  </a:lnTo>
                  <a:lnTo>
                    <a:pt x="58" y="1808"/>
                  </a:lnTo>
                  <a:lnTo>
                    <a:pt x="49" y="1808"/>
                  </a:lnTo>
                  <a:lnTo>
                    <a:pt x="46" y="1809"/>
                  </a:lnTo>
                  <a:lnTo>
                    <a:pt x="44" y="1809"/>
                  </a:lnTo>
                  <a:lnTo>
                    <a:pt x="43" y="1810"/>
                  </a:lnTo>
                  <a:lnTo>
                    <a:pt x="42" y="1812"/>
                  </a:lnTo>
                  <a:lnTo>
                    <a:pt x="42" y="1817"/>
                  </a:lnTo>
                  <a:lnTo>
                    <a:pt x="43" y="1823"/>
                  </a:lnTo>
                  <a:lnTo>
                    <a:pt x="44" y="1831"/>
                  </a:lnTo>
                  <a:lnTo>
                    <a:pt x="44" y="1845"/>
                  </a:lnTo>
                  <a:lnTo>
                    <a:pt x="43" y="1858"/>
                  </a:lnTo>
                  <a:lnTo>
                    <a:pt x="42" y="1871"/>
                  </a:lnTo>
                  <a:lnTo>
                    <a:pt x="40" y="1881"/>
                  </a:lnTo>
                  <a:lnTo>
                    <a:pt x="38" y="1887"/>
                  </a:lnTo>
                  <a:lnTo>
                    <a:pt x="35" y="1892"/>
                  </a:lnTo>
                  <a:lnTo>
                    <a:pt x="30" y="1894"/>
                  </a:lnTo>
                  <a:lnTo>
                    <a:pt x="24" y="1896"/>
                  </a:lnTo>
                  <a:lnTo>
                    <a:pt x="18" y="1897"/>
                  </a:lnTo>
                  <a:lnTo>
                    <a:pt x="15" y="1898"/>
                  </a:lnTo>
                  <a:lnTo>
                    <a:pt x="13" y="1899"/>
                  </a:lnTo>
                  <a:lnTo>
                    <a:pt x="11" y="1902"/>
                  </a:lnTo>
                  <a:lnTo>
                    <a:pt x="8" y="1904"/>
                  </a:lnTo>
                  <a:lnTo>
                    <a:pt x="5" y="1913"/>
                  </a:lnTo>
                  <a:lnTo>
                    <a:pt x="2" y="1927"/>
                  </a:lnTo>
                  <a:lnTo>
                    <a:pt x="1" y="1943"/>
                  </a:lnTo>
                  <a:lnTo>
                    <a:pt x="0" y="1960"/>
                  </a:lnTo>
                  <a:lnTo>
                    <a:pt x="0" y="1991"/>
                  </a:lnTo>
                  <a:lnTo>
                    <a:pt x="0" y="2006"/>
                  </a:lnTo>
                  <a:lnTo>
                    <a:pt x="2" y="2016"/>
                  </a:lnTo>
                  <a:lnTo>
                    <a:pt x="5" y="2025"/>
                  </a:lnTo>
                  <a:lnTo>
                    <a:pt x="8" y="2034"/>
                  </a:lnTo>
                  <a:lnTo>
                    <a:pt x="13" y="2043"/>
                  </a:lnTo>
                  <a:lnTo>
                    <a:pt x="20" y="2058"/>
                  </a:lnTo>
                  <a:lnTo>
                    <a:pt x="26" y="2073"/>
                  </a:lnTo>
                  <a:lnTo>
                    <a:pt x="27" y="2081"/>
                  </a:lnTo>
                  <a:lnTo>
                    <a:pt x="29" y="2088"/>
                  </a:lnTo>
                  <a:lnTo>
                    <a:pt x="29" y="2095"/>
                  </a:lnTo>
                  <a:lnTo>
                    <a:pt x="27" y="2100"/>
                  </a:lnTo>
                  <a:lnTo>
                    <a:pt x="27" y="2106"/>
                  </a:lnTo>
                  <a:lnTo>
                    <a:pt x="27" y="2111"/>
                  </a:lnTo>
                  <a:lnTo>
                    <a:pt x="29" y="2116"/>
                  </a:lnTo>
                  <a:lnTo>
                    <a:pt x="30" y="2120"/>
                  </a:lnTo>
                  <a:lnTo>
                    <a:pt x="45" y="2150"/>
                  </a:lnTo>
                  <a:lnTo>
                    <a:pt x="57" y="2180"/>
                  </a:lnTo>
                  <a:lnTo>
                    <a:pt x="69" y="2206"/>
                  </a:lnTo>
                  <a:lnTo>
                    <a:pt x="78" y="2231"/>
                  </a:lnTo>
                  <a:lnTo>
                    <a:pt x="87" y="2252"/>
                  </a:lnTo>
                  <a:lnTo>
                    <a:pt x="93" y="2268"/>
                  </a:lnTo>
                  <a:lnTo>
                    <a:pt x="99" y="2280"/>
                  </a:lnTo>
                  <a:lnTo>
                    <a:pt x="102" y="2286"/>
                  </a:lnTo>
                  <a:lnTo>
                    <a:pt x="108" y="2287"/>
                  </a:lnTo>
                  <a:lnTo>
                    <a:pt x="114" y="2287"/>
                  </a:lnTo>
                  <a:lnTo>
                    <a:pt x="120" y="2286"/>
                  </a:lnTo>
                  <a:lnTo>
                    <a:pt x="125" y="2282"/>
                  </a:lnTo>
                  <a:lnTo>
                    <a:pt x="137" y="2275"/>
                  </a:lnTo>
                  <a:lnTo>
                    <a:pt x="149" y="2270"/>
                  </a:lnTo>
                  <a:lnTo>
                    <a:pt x="158" y="2269"/>
                  </a:lnTo>
                  <a:lnTo>
                    <a:pt x="168" y="2268"/>
                  </a:lnTo>
                  <a:lnTo>
                    <a:pt x="171" y="2268"/>
                  </a:lnTo>
                  <a:lnTo>
                    <a:pt x="175" y="2268"/>
                  </a:lnTo>
                  <a:lnTo>
                    <a:pt x="178" y="2270"/>
                  </a:lnTo>
                  <a:lnTo>
                    <a:pt x="181" y="2272"/>
                  </a:lnTo>
                  <a:lnTo>
                    <a:pt x="185" y="2275"/>
                  </a:lnTo>
                  <a:lnTo>
                    <a:pt x="190" y="2278"/>
                  </a:lnTo>
                  <a:lnTo>
                    <a:pt x="196" y="2281"/>
                  </a:lnTo>
                  <a:lnTo>
                    <a:pt x="202" y="2282"/>
                  </a:lnTo>
                  <a:lnTo>
                    <a:pt x="209" y="2283"/>
                  </a:lnTo>
                  <a:lnTo>
                    <a:pt x="215" y="2283"/>
                  </a:lnTo>
                  <a:lnTo>
                    <a:pt x="221" y="2282"/>
                  </a:lnTo>
                  <a:lnTo>
                    <a:pt x="226" y="2280"/>
                  </a:lnTo>
                  <a:lnTo>
                    <a:pt x="234" y="2275"/>
                  </a:lnTo>
                  <a:lnTo>
                    <a:pt x="244" y="2271"/>
                  </a:lnTo>
                  <a:lnTo>
                    <a:pt x="254" y="2268"/>
                  </a:lnTo>
                  <a:lnTo>
                    <a:pt x="265" y="2264"/>
                  </a:lnTo>
                  <a:lnTo>
                    <a:pt x="288" y="2259"/>
                  </a:lnTo>
                  <a:lnTo>
                    <a:pt x="309" y="2252"/>
                  </a:lnTo>
                  <a:lnTo>
                    <a:pt x="315" y="2249"/>
                  </a:lnTo>
                  <a:lnTo>
                    <a:pt x="322" y="2244"/>
                  </a:lnTo>
                  <a:lnTo>
                    <a:pt x="328" y="2238"/>
                  </a:lnTo>
                  <a:lnTo>
                    <a:pt x="333" y="2232"/>
                  </a:lnTo>
                  <a:lnTo>
                    <a:pt x="342" y="2218"/>
                  </a:lnTo>
                  <a:lnTo>
                    <a:pt x="348" y="2206"/>
                  </a:lnTo>
                  <a:lnTo>
                    <a:pt x="352" y="2195"/>
                  </a:lnTo>
                  <a:lnTo>
                    <a:pt x="353" y="2183"/>
                  </a:lnTo>
                  <a:lnTo>
                    <a:pt x="353" y="2174"/>
                  </a:lnTo>
                  <a:lnTo>
                    <a:pt x="352" y="2165"/>
                  </a:lnTo>
                  <a:lnTo>
                    <a:pt x="351" y="2161"/>
                  </a:lnTo>
                  <a:lnTo>
                    <a:pt x="350" y="2157"/>
                  </a:lnTo>
                  <a:lnTo>
                    <a:pt x="347" y="2152"/>
                  </a:lnTo>
                  <a:lnTo>
                    <a:pt x="344" y="2149"/>
                  </a:lnTo>
                  <a:lnTo>
                    <a:pt x="341" y="2146"/>
                  </a:lnTo>
                  <a:lnTo>
                    <a:pt x="336" y="2144"/>
                  </a:lnTo>
                  <a:lnTo>
                    <a:pt x="333" y="2142"/>
                  </a:lnTo>
                  <a:lnTo>
                    <a:pt x="328" y="2142"/>
                  </a:lnTo>
                  <a:lnTo>
                    <a:pt x="320" y="2140"/>
                  </a:lnTo>
                  <a:lnTo>
                    <a:pt x="313" y="2138"/>
                  </a:lnTo>
                  <a:lnTo>
                    <a:pt x="310" y="2136"/>
                  </a:lnTo>
                  <a:lnTo>
                    <a:pt x="308" y="2133"/>
                  </a:lnTo>
                  <a:lnTo>
                    <a:pt x="306" y="2130"/>
                  </a:lnTo>
                  <a:lnTo>
                    <a:pt x="304" y="2126"/>
                  </a:lnTo>
                  <a:lnTo>
                    <a:pt x="302" y="2120"/>
                  </a:lnTo>
                  <a:lnTo>
                    <a:pt x="300" y="2114"/>
                  </a:lnTo>
                  <a:lnTo>
                    <a:pt x="297" y="2111"/>
                  </a:lnTo>
                  <a:lnTo>
                    <a:pt x="295" y="2108"/>
                  </a:lnTo>
                  <a:lnTo>
                    <a:pt x="291" y="2108"/>
                  </a:lnTo>
                  <a:lnTo>
                    <a:pt x="288" y="2111"/>
                  </a:lnTo>
                  <a:lnTo>
                    <a:pt x="285" y="2113"/>
                  </a:lnTo>
                  <a:lnTo>
                    <a:pt x="282" y="2117"/>
                  </a:lnTo>
                  <a:lnTo>
                    <a:pt x="278" y="2119"/>
                  </a:lnTo>
                  <a:lnTo>
                    <a:pt x="276" y="2120"/>
                  </a:lnTo>
                  <a:lnTo>
                    <a:pt x="273" y="2120"/>
                  </a:lnTo>
                  <a:lnTo>
                    <a:pt x="269" y="2119"/>
                  </a:lnTo>
                  <a:lnTo>
                    <a:pt x="264" y="2117"/>
                  </a:lnTo>
                  <a:lnTo>
                    <a:pt x="259" y="2113"/>
                  </a:lnTo>
                  <a:lnTo>
                    <a:pt x="258" y="2112"/>
                  </a:lnTo>
                  <a:lnTo>
                    <a:pt x="258" y="2110"/>
                  </a:lnTo>
                  <a:lnTo>
                    <a:pt x="258" y="2106"/>
                  </a:lnTo>
                  <a:lnTo>
                    <a:pt x="260" y="2104"/>
                  </a:lnTo>
                  <a:lnTo>
                    <a:pt x="264" y="2098"/>
                  </a:lnTo>
                  <a:lnTo>
                    <a:pt x="268" y="2092"/>
                  </a:lnTo>
                  <a:lnTo>
                    <a:pt x="269" y="2089"/>
                  </a:lnTo>
                  <a:lnTo>
                    <a:pt x="270" y="2086"/>
                  </a:lnTo>
                  <a:lnTo>
                    <a:pt x="270" y="2082"/>
                  </a:lnTo>
                  <a:lnTo>
                    <a:pt x="270" y="2077"/>
                  </a:lnTo>
                  <a:lnTo>
                    <a:pt x="269" y="2070"/>
                  </a:lnTo>
                  <a:lnTo>
                    <a:pt x="268" y="2066"/>
                  </a:lnTo>
                  <a:lnTo>
                    <a:pt x="269" y="2062"/>
                  </a:lnTo>
                  <a:lnTo>
                    <a:pt x="271" y="2061"/>
                  </a:lnTo>
                  <a:lnTo>
                    <a:pt x="275" y="2060"/>
                  </a:lnTo>
                  <a:lnTo>
                    <a:pt x="278" y="2060"/>
                  </a:lnTo>
                  <a:lnTo>
                    <a:pt x="281" y="2060"/>
                  </a:lnTo>
                  <a:lnTo>
                    <a:pt x="282" y="2062"/>
                  </a:lnTo>
                  <a:lnTo>
                    <a:pt x="283" y="2066"/>
                  </a:lnTo>
                  <a:lnTo>
                    <a:pt x="283" y="2070"/>
                  </a:lnTo>
                  <a:lnTo>
                    <a:pt x="283" y="2075"/>
                  </a:lnTo>
                  <a:lnTo>
                    <a:pt x="284" y="2079"/>
                  </a:lnTo>
                  <a:lnTo>
                    <a:pt x="285" y="2082"/>
                  </a:lnTo>
                  <a:lnTo>
                    <a:pt x="287" y="2083"/>
                  </a:lnTo>
                  <a:lnTo>
                    <a:pt x="290" y="2086"/>
                  </a:lnTo>
                  <a:lnTo>
                    <a:pt x="294" y="2086"/>
                  </a:lnTo>
                  <a:lnTo>
                    <a:pt x="296" y="2085"/>
                  </a:lnTo>
                  <a:lnTo>
                    <a:pt x="297" y="2082"/>
                  </a:lnTo>
                  <a:lnTo>
                    <a:pt x="297" y="2077"/>
                  </a:lnTo>
                  <a:lnTo>
                    <a:pt x="298" y="2073"/>
                  </a:lnTo>
                  <a:lnTo>
                    <a:pt x="297" y="2061"/>
                  </a:lnTo>
                  <a:lnTo>
                    <a:pt x="296" y="2050"/>
                  </a:lnTo>
                  <a:lnTo>
                    <a:pt x="294" y="2045"/>
                  </a:lnTo>
                  <a:lnTo>
                    <a:pt x="292" y="2042"/>
                  </a:lnTo>
                  <a:lnTo>
                    <a:pt x="290" y="2039"/>
                  </a:lnTo>
                  <a:lnTo>
                    <a:pt x="288" y="2036"/>
                  </a:lnTo>
                  <a:lnTo>
                    <a:pt x="285" y="2035"/>
                  </a:lnTo>
                  <a:lnTo>
                    <a:pt x="281" y="2034"/>
                  </a:lnTo>
                  <a:lnTo>
                    <a:pt x="277" y="2032"/>
                  </a:lnTo>
                  <a:lnTo>
                    <a:pt x="271" y="2032"/>
                  </a:lnTo>
                  <a:lnTo>
                    <a:pt x="259" y="2032"/>
                  </a:lnTo>
                  <a:lnTo>
                    <a:pt x="246" y="2031"/>
                  </a:lnTo>
                  <a:lnTo>
                    <a:pt x="234" y="2031"/>
                  </a:lnTo>
                  <a:lnTo>
                    <a:pt x="225" y="2030"/>
                  </a:lnTo>
                  <a:lnTo>
                    <a:pt x="219" y="2029"/>
                  </a:lnTo>
                  <a:lnTo>
                    <a:pt x="215" y="2026"/>
                  </a:lnTo>
                  <a:lnTo>
                    <a:pt x="214" y="2022"/>
                  </a:lnTo>
                  <a:lnTo>
                    <a:pt x="214" y="2016"/>
                  </a:lnTo>
                  <a:lnTo>
                    <a:pt x="214" y="2005"/>
                  </a:lnTo>
                  <a:lnTo>
                    <a:pt x="214" y="1987"/>
                  </a:lnTo>
                  <a:lnTo>
                    <a:pt x="215" y="1967"/>
                  </a:lnTo>
                  <a:lnTo>
                    <a:pt x="216" y="1946"/>
                  </a:lnTo>
                  <a:lnTo>
                    <a:pt x="219" y="1936"/>
                  </a:lnTo>
                  <a:lnTo>
                    <a:pt x="221" y="1929"/>
                  </a:lnTo>
                  <a:lnTo>
                    <a:pt x="225" y="1923"/>
                  </a:lnTo>
                  <a:lnTo>
                    <a:pt x="229" y="1917"/>
                  </a:lnTo>
                  <a:lnTo>
                    <a:pt x="234" y="1913"/>
                  </a:lnTo>
                  <a:lnTo>
                    <a:pt x="240" y="1911"/>
                  </a:lnTo>
                  <a:lnTo>
                    <a:pt x="245" y="1910"/>
                  </a:lnTo>
                  <a:lnTo>
                    <a:pt x="251" y="1910"/>
                  </a:lnTo>
                  <a:lnTo>
                    <a:pt x="257" y="1912"/>
                  </a:lnTo>
                  <a:lnTo>
                    <a:pt x="263" y="1916"/>
                  </a:lnTo>
                  <a:lnTo>
                    <a:pt x="264" y="1919"/>
                  </a:lnTo>
                  <a:lnTo>
                    <a:pt x="265" y="1924"/>
                  </a:lnTo>
                  <a:lnTo>
                    <a:pt x="266" y="1930"/>
                  </a:lnTo>
                  <a:lnTo>
                    <a:pt x="265" y="1937"/>
                  </a:lnTo>
                  <a:lnTo>
                    <a:pt x="264" y="1944"/>
                  </a:lnTo>
                  <a:lnTo>
                    <a:pt x="262" y="1950"/>
                  </a:lnTo>
                  <a:lnTo>
                    <a:pt x="258" y="1956"/>
                  </a:lnTo>
                  <a:lnTo>
                    <a:pt x="256" y="1961"/>
                  </a:lnTo>
                  <a:lnTo>
                    <a:pt x="250" y="1967"/>
                  </a:lnTo>
                  <a:lnTo>
                    <a:pt x="247" y="1971"/>
                  </a:lnTo>
                  <a:lnTo>
                    <a:pt x="247" y="1974"/>
                  </a:lnTo>
                  <a:lnTo>
                    <a:pt x="250" y="1975"/>
                  </a:lnTo>
                  <a:lnTo>
                    <a:pt x="253" y="1976"/>
                  </a:lnTo>
                  <a:lnTo>
                    <a:pt x="258" y="1976"/>
                  </a:lnTo>
                  <a:lnTo>
                    <a:pt x="268" y="1976"/>
                  </a:lnTo>
                  <a:lnTo>
                    <a:pt x="275" y="1975"/>
                  </a:lnTo>
                  <a:lnTo>
                    <a:pt x="284" y="1972"/>
                  </a:lnTo>
                  <a:lnTo>
                    <a:pt x="295" y="1967"/>
                  </a:lnTo>
                  <a:lnTo>
                    <a:pt x="304" y="1963"/>
                  </a:lnTo>
                  <a:lnTo>
                    <a:pt x="314" y="1962"/>
                  </a:lnTo>
                  <a:lnTo>
                    <a:pt x="320" y="1962"/>
                  </a:lnTo>
                  <a:lnTo>
                    <a:pt x="323" y="1962"/>
                  </a:lnTo>
                  <a:lnTo>
                    <a:pt x="327" y="1963"/>
                  </a:lnTo>
                  <a:lnTo>
                    <a:pt x="329" y="1966"/>
                  </a:lnTo>
                  <a:lnTo>
                    <a:pt x="332" y="1973"/>
                  </a:lnTo>
                  <a:lnTo>
                    <a:pt x="335" y="1980"/>
                  </a:lnTo>
                  <a:lnTo>
                    <a:pt x="338" y="1985"/>
                  </a:lnTo>
                  <a:lnTo>
                    <a:pt x="340" y="1988"/>
                  </a:lnTo>
                  <a:lnTo>
                    <a:pt x="344" y="1991"/>
                  </a:lnTo>
                  <a:lnTo>
                    <a:pt x="347" y="1992"/>
                  </a:lnTo>
                  <a:lnTo>
                    <a:pt x="351" y="1992"/>
                  </a:lnTo>
                  <a:lnTo>
                    <a:pt x="353" y="1992"/>
                  </a:lnTo>
                  <a:lnTo>
                    <a:pt x="355" y="1991"/>
                  </a:lnTo>
                  <a:lnTo>
                    <a:pt x="358" y="1987"/>
                  </a:lnTo>
                  <a:lnTo>
                    <a:pt x="364" y="1973"/>
                  </a:lnTo>
                  <a:lnTo>
                    <a:pt x="366" y="1961"/>
                  </a:lnTo>
                  <a:lnTo>
                    <a:pt x="367" y="1956"/>
                  </a:lnTo>
                  <a:lnTo>
                    <a:pt x="367" y="1952"/>
                  </a:lnTo>
                  <a:lnTo>
                    <a:pt x="366" y="1948"/>
                  </a:lnTo>
                  <a:lnTo>
                    <a:pt x="365" y="1944"/>
                  </a:lnTo>
                  <a:lnTo>
                    <a:pt x="360" y="1940"/>
                  </a:lnTo>
                  <a:lnTo>
                    <a:pt x="355" y="1936"/>
                  </a:lnTo>
                  <a:lnTo>
                    <a:pt x="348" y="1934"/>
                  </a:lnTo>
                  <a:lnTo>
                    <a:pt x="340" y="1931"/>
                  </a:lnTo>
                  <a:lnTo>
                    <a:pt x="323" y="1929"/>
                  </a:lnTo>
                  <a:lnTo>
                    <a:pt x="308" y="1928"/>
                  </a:lnTo>
                  <a:lnTo>
                    <a:pt x="301" y="1925"/>
                  </a:lnTo>
                  <a:lnTo>
                    <a:pt x="296" y="1922"/>
                  </a:lnTo>
                  <a:lnTo>
                    <a:pt x="294" y="1921"/>
                  </a:lnTo>
                  <a:lnTo>
                    <a:pt x="291" y="1918"/>
                  </a:lnTo>
                  <a:lnTo>
                    <a:pt x="290" y="1915"/>
                  </a:lnTo>
                  <a:lnTo>
                    <a:pt x="290" y="1911"/>
                  </a:lnTo>
                  <a:lnTo>
                    <a:pt x="290" y="1903"/>
                  </a:lnTo>
                  <a:lnTo>
                    <a:pt x="294" y="1894"/>
                  </a:lnTo>
                  <a:lnTo>
                    <a:pt x="297" y="1887"/>
                  </a:lnTo>
                  <a:lnTo>
                    <a:pt x="300" y="1880"/>
                  </a:lnTo>
                  <a:lnTo>
                    <a:pt x="301" y="1872"/>
                  </a:lnTo>
                  <a:lnTo>
                    <a:pt x="301" y="1865"/>
                  </a:lnTo>
                  <a:lnTo>
                    <a:pt x="300" y="1859"/>
                  </a:lnTo>
                  <a:lnTo>
                    <a:pt x="297" y="1852"/>
                  </a:lnTo>
                  <a:lnTo>
                    <a:pt x="295" y="1845"/>
                  </a:lnTo>
                  <a:lnTo>
                    <a:pt x="292" y="1840"/>
                  </a:lnTo>
                  <a:lnTo>
                    <a:pt x="290" y="1833"/>
                  </a:lnTo>
                  <a:lnTo>
                    <a:pt x="290" y="1823"/>
                  </a:lnTo>
                  <a:lnTo>
                    <a:pt x="290" y="1812"/>
                  </a:lnTo>
                  <a:lnTo>
                    <a:pt x="292" y="1802"/>
                  </a:lnTo>
                  <a:lnTo>
                    <a:pt x="294" y="1798"/>
                  </a:lnTo>
                  <a:lnTo>
                    <a:pt x="297" y="1795"/>
                  </a:lnTo>
                  <a:lnTo>
                    <a:pt x="301" y="1791"/>
                  </a:lnTo>
                  <a:lnTo>
                    <a:pt x="307" y="1790"/>
                  </a:lnTo>
                  <a:lnTo>
                    <a:pt x="316" y="1787"/>
                  </a:lnTo>
                  <a:lnTo>
                    <a:pt x="322" y="1787"/>
                  </a:lnTo>
                  <a:lnTo>
                    <a:pt x="325" y="1789"/>
                  </a:lnTo>
                  <a:lnTo>
                    <a:pt x="325" y="1790"/>
                  </a:lnTo>
                  <a:lnTo>
                    <a:pt x="325" y="1792"/>
                  </a:lnTo>
                  <a:lnTo>
                    <a:pt x="322" y="1796"/>
                  </a:lnTo>
                  <a:lnTo>
                    <a:pt x="319" y="1803"/>
                  </a:lnTo>
                  <a:lnTo>
                    <a:pt x="316" y="1808"/>
                  </a:lnTo>
                  <a:lnTo>
                    <a:pt x="314" y="1814"/>
                  </a:lnTo>
                  <a:lnTo>
                    <a:pt x="314" y="1821"/>
                  </a:lnTo>
                  <a:lnTo>
                    <a:pt x="314" y="1824"/>
                  </a:lnTo>
                  <a:lnTo>
                    <a:pt x="315" y="1827"/>
                  </a:lnTo>
                  <a:lnTo>
                    <a:pt x="316" y="1828"/>
                  </a:lnTo>
                  <a:lnTo>
                    <a:pt x="319" y="1828"/>
                  </a:lnTo>
                  <a:lnTo>
                    <a:pt x="321" y="1828"/>
                  </a:lnTo>
                  <a:lnTo>
                    <a:pt x="323" y="1827"/>
                  </a:lnTo>
                  <a:lnTo>
                    <a:pt x="326" y="1824"/>
                  </a:lnTo>
                  <a:lnTo>
                    <a:pt x="327" y="1821"/>
                  </a:lnTo>
                  <a:lnTo>
                    <a:pt x="329" y="1817"/>
                  </a:lnTo>
                  <a:lnTo>
                    <a:pt x="332" y="1816"/>
                  </a:lnTo>
                  <a:lnTo>
                    <a:pt x="333" y="1816"/>
                  </a:lnTo>
                  <a:lnTo>
                    <a:pt x="334" y="1816"/>
                  </a:lnTo>
                  <a:lnTo>
                    <a:pt x="335" y="1821"/>
                  </a:lnTo>
                  <a:lnTo>
                    <a:pt x="336" y="1827"/>
                  </a:lnTo>
                  <a:lnTo>
                    <a:pt x="336" y="1830"/>
                  </a:lnTo>
                  <a:lnTo>
                    <a:pt x="336" y="1834"/>
                  </a:lnTo>
                  <a:lnTo>
                    <a:pt x="335" y="1837"/>
                  </a:lnTo>
                  <a:lnTo>
                    <a:pt x="333" y="1841"/>
                  </a:lnTo>
                  <a:lnTo>
                    <a:pt x="329" y="1845"/>
                  </a:lnTo>
                  <a:lnTo>
                    <a:pt x="325" y="1847"/>
                  </a:lnTo>
                  <a:lnTo>
                    <a:pt x="321" y="1849"/>
                  </a:lnTo>
                  <a:lnTo>
                    <a:pt x="320" y="1854"/>
                  </a:lnTo>
                  <a:lnTo>
                    <a:pt x="320" y="1859"/>
                  </a:lnTo>
                  <a:lnTo>
                    <a:pt x="322" y="1862"/>
                  </a:lnTo>
                  <a:lnTo>
                    <a:pt x="326" y="1865"/>
                  </a:lnTo>
                  <a:lnTo>
                    <a:pt x="331" y="1865"/>
                  </a:lnTo>
                  <a:lnTo>
                    <a:pt x="342" y="1858"/>
                  </a:lnTo>
                  <a:lnTo>
                    <a:pt x="355" y="1849"/>
                  </a:lnTo>
                  <a:lnTo>
                    <a:pt x="361" y="1848"/>
                  </a:lnTo>
                  <a:lnTo>
                    <a:pt x="366" y="1847"/>
                  </a:lnTo>
                  <a:lnTo>
                    <a:pt x="371" y="1847"/>
                  </a:lnTo>
                  <a:lnTo>
                    <a:pt x="374" y="1848"/>
                  </a:lnTo>
                  <a:lnTo>
                    <a:pt x="378" y="1849"/>
                  </a:lnTo>
                  <a:lnTo>
                    <a:pt x="380" y="1852"/>
                  </a:lnTo>
                  <a:lnTo>
                    <a:pt x="383" y="1854"/>
                  </a:lnTo>
                  <a:lnTo>
                    <a:pt x="384" y="1858"/>
                  </a:lnTo>
                  <a:lnTo>
                    <a:pt x="384" y="1861"/>
                  </a:lnTo>
                  <a:lnTo>
                    <a:pt x="384" y="1865"/>
                  </a:lnTo>
                  <a:lnTo>
                    <a:pt x="383" y="1867"/>
                  </a:lnTo>
                  <a:lnTo>
                    <a:pt x="382" y="1871"/>
                  </a:lnTo>
                  <a:lnTo>
                    <a:pt x="379" y="1874"/>
                  </a:lnTo>
                  <a:lnTo>
                    <a:pt x="376" y="1877"/>
                  </a:lnTo>
                  <a:lnTo>
                    <a:pt x="372" y="1878"/>
                  </a:lnTo>
                  <a:lnTo>
                    <a:pt x="367" y="1879"/>
                  </a:lnTo>
                  <a:lnTo>
                    <a:pt x="354" y="1880"/>
                  </a:lnTo>
                  <a:lnTo>
                    <a:pt x="341" y="1881"/>
                  </a:lnTo>
                  <a:lnTo>
                    <a:pt x="335" y="1883"/>
                  </a:lnTo>
                  <a:lnTo>
                    <a:pt x="331" y="1884"/>
                  </a:lnTo>
                  <a:lnTo>
                    <a:pt x="327" y="1886"/>
                  </a:lnTo>
                  <a:lnTo>
                    <a:pt x="325" y="1889"/>
                  </a:lnTo>
                  <a:lnTo>
                    <a:pt x="325" y="1891"/>
                  </a:lnTo>
                  <a:lnTo>
                    <a:pt x="326" y="1892"/>
                  </a:lnTo>
                  <a:lnTo>
                    <a:pt x="327" y="1894"/>
                  </a:lnTo>
                  <a:lnTo>
                    <a:pt x="329" y="1897"/>
                  </a:lnTo>
                  <a:lnTo>
                    <a:pt x="335" y="1903"/>
                  </a:lnTo>
                  <a:lnTo>
                    <a:pt x="342" y="1909"/>
                  </a:lnTo>
                  <a:lnTo>
                    <a:pt x="351" y="1913"/>
                  </a:lnTo>
                  <a:lnTo>
                    <a:pt x="360" y="1917"/>
                  </a:lnTo>
                  <a:lnTo>
                    <a:pt x="367" y="1919"/>
                  </a:lnTo>
                  <a:lnTo>
                    <a:pt x="373" y="1921"/>
                  </a:lnTo>
                  <a:lnTo>
                    <a:pt x="378" y="1918"/>
                  </a:lnTo>
                  <a:lnTo>
                    <a:pt x="382" y="1916"/>
                  </a:lnTo>
                  <a:lnTo>
                    <a:pt x="385" y="1911"/>
                  </a:lnTo>
                  <a:lnTo>
                    <a:pt x="388" y="1905"/>
                  </a:lnTo>
                  <a:lnTo>
                    <a:pt x="394" y="1892"/>
                  </a:lnTo>
                  <a:lnTo>
                    <a:pt x="397" y="1881"/>
                  </a:lnTo>
                  <a:lnTo>
                    <a:pt x="403" y="1860"/>
                  </a:lnTo>
                  <a:lnTo>
                    <a:pt x="410" y="1843"/>
                  </a:lnTo>
                  <a:lnTo>
                    <a:pt x="417" y="1829"/>
                  </a:lnTo>
                  <a:lnTo>
                    <a:pt x="424" y="1818"/>
                  </a:lnTo>
                  <a:lnTo>
                    <a:pt x="432" y="1811"/>
                  </a:lnTo>
                  <a:lnTo>
                    <a:pt x="439" y="1805"/>
                  </a:lnTo>
                  <a:lnTo>
                    <a:pt x="446" y="1802"/>
                  </a:lnTo>
                  <a:lnTo>
                    <a:pt x="453" y="1799"/>
                  </a:lnTo>
                  <a:lnTo>
                    <a:pt x="468" y="1798"/>
                  </a:lnTo>
                  <a:lnTo>
                    <a:pt x="483" y="1797"/>
                  </a:lnTo>
                  <a:lnTo>
                    <a:pt x="489" y="1797"/>
                  </a:lnTo>
                  <a:lnTo>
                    <a:pt x="496" y="1795"/>
                  </a:lnTo>
                  <a:lnTo>
                    <a:pt x="502" y="1792"/>
                  </a:lnTo>
                  <a:lnTo>
                    <a:pt x="508" y="1787"/>
                  </a:lnTo>
                  <a:lnTo>
                    <a:pt x="515" y="1780"/>
                  </a:lnTo>
                  <a:lnTo>
                    <a:pt x="523" y="1776"/>
                  </a:lnTo>
                  <a:lnTo>
                    <a:pt x="528" y="1773"/>
                  </a:lnTo>
                  <a:lnTo>
                    <a:pt x="533" y="1772"/>
                  </a:lnTo>
                  <a:lnTo>
                    <a:pt x="539" y="1772"/>
                  </a:lnTo>
                  <a:lnTo>
                    <a:pt x="544" y="1772"/>
                  </a:lnTo>
                  <a:lnTo>
                    <a:pt x="550" y="1772"/>
                  </a:lnTo>
                  <a:lnTo>
                    <a:pt x="558" y="1770"/>
                  </a:lnTo>
                  <a:lnTo>
                    <a:pt x="565" y="1768"/>
                  </a:lnTo>
                  <a:lnTo>
                    <a:pt x="573" y="1766"/>
                  </a:lnTo>
                  <a:lnTo>
                    <a:pt x="586" y="1761"/>
                  </a:lnTo>
                  <a:lnTo>
                    <a:pt x="598" y="1758"/>
                  </a:lnTo>
                  <a:lnTo>
                    <a:pt x="610" y="1746"/>
                  </a:lnTo>
                  <a:lnTo>
                    <a:pt x="621" y="1735"/>
                  </a:lnTo>
                  <a:lnTo>
                    <a:pt x="627" y="1735"/>
                  </a:lnTo>
                  <a:lnTo>
                    <a:pt x="634" y="1734"/>
                  </a:lnTo>
                  <a:lnTo>
                    <a:pt x="638" y="1734"/>
                  </a:lnTo>
                  <a:lnTo>
                    <a:pt x="642" y="1734"/>
                  </a:lnTo>
                  <a:lnTo>
                    <a:pt x="646" y="1735"/>
                  </a:lnTo>
                  <a:lnTo>
                    <a:pt x="649" y="1736"/>
                  </a:lnTo>
                  <a:lnTo>
                    <a:pt x="651" y="1739"/>
                  </a:lnTo>
                  <a:lnTo>
                    <a:pt x="654" y="1742"/>
                  </a:lnTo>
                  <a:lnTo>
                    <a:pt x="655" y="1746"/>
                  </a:lnTo>
                  <a:lnTo>
                    <a:pt x="656" y="1751"/>
                  </a:lnTo>
                  <a:lnTo>
                    <a:pt x="657" y="1758"/>
                  </a:lnTo>
                  <a:lnTo>
                    <a:pt x="660" y="1763"/>
                  </a:lnTo>
                  <a:lnTo>
                    <a:pt x="661" y="1766"/>
                  </a:lnTo>
                  <a:lnTo>
                    <a:pt x="663" y="1767"/>
                  </a:lnTo>
                  <a:lnTo>
                    <a:pt x="665" y="1768"/>
                  </a:lnTo>
                  <a:lnTo>
                    <a:pt x="667" y="1768"/>
                  </a:lnTo>
                  <a:lnTo>
                    <a:pt x="672" y="1767"/>
                  </a:lnTo>
                  <a:lnTo>
                    <a:pt x="679" y="1763"/>
                  </a:lnTo>
                  <a:lnTo>
                    <a:pt x="686" y="1759"/>
                  </a:lnTo>
                  <a:lnTo>
                    <a:pt x="691" y="1754"/>
                  </a:lnTo>
                  <a:lnTo>
                    <a:pt x="694" y="1751"/>
                  </a:lnTo>
                  <a:lnTo>
                    <a:pt x="695" y="1745"/>
                  </a:lnTo>
                  <a:lnTo>
                    <a:pt x="694" y="1736"/>
                  </a:lnTo>
                  <a:lnTo>
                    <a:pt x="693" y="1729"/>
                  </a:lnTo>
                  <a:lnTo>
                    <a:pt x="693" y="1727"/>
                  </a:lnTo>
                  <a:lnTo>
                    <a:pt x="693" y="1723"/>
                  </a:lnTo>
                  <a:lnTo>
                    <a:pt x="694" y="1721"/>
                  </a:lnTo>
                  <a:lnTo>
                    <a:pt x="697" y="1719"/>
                  </a:lnTo>
                  <a:lnTo>
                    <a:pt x="712" y="1711"/>
                  </a:lnTo>
                  <a:lnTo>
                    <a:pt x="709" y="1714"/>
                  </a:lnTo>
                  <a:lnTo>
                    <a:pt x="706" y="1714"/>
                  </a:lnTo>
                  <a:lnTo>
                    <a:pt x="706" y="1713"/>
                  </a:lnTo>
                  <a:lnTo>
                    <a:pt x="711" y="1709"/>
                  </a:lnTo>
                  <a:lnTo>
                    <a:pt x="722" y="1701"/>
                  </a:lnTo>
                  <a:lnTo>
                    <a:pt x="724" y="1700"/>
                  </a:lnTo>
                  <a:lnTo>
                    <a:pt x="726" y="1698"/>
                  </a:lnTo>
                  <a:lnTo>
                    <a:pt x="729" y="1700"/>
                  </a:lnTo>
                  <a:lnTo>
                    <a:pt x="730" y="1701"/>
                  </a:lnTo>
                  <a:lnTo>
                    <a:pt x="732" y="1705"/>
                  </a:lnTo>
                  <a:lnTo>
                    <a:pt x="732" y="1711"/>
                  </a:lnTo>
                  <a:lnTo>
                    <a:pt x="732" y="1719"/>
                  </a:lnTo>
                  <a:lnTo>
                    <a:pt x="733" y="1726"/>
                  </a:lnTo>
                  <a:lnTo>
                    <a:pt x="736" y="1728"/>
                  </a:lnTo>
                  <a:lnTo>
                    <a:pt x="738" y="1730"/>
                  </a:lnTo>
                  <a:lnTo>
                    <a:pt x="742" y="1733"/>
                  </a:lnTo>
                  <a:lnTo>
                    <a:pt x="747" y="1734"/>
                  </a:lnTo>
                  <a:lnTo>
                    <a:pt x="761" y="1735"/>
                  </a:lnTo>
                  <a:lnTo>
                    <a:pt x="776" y="1735"/>
                  </a:lnTo>
                  <a:lnTo>
                    <a:pt x="782" y="1734"/>
                  </a:lnTo>
                  <a:lnTo>
                    <a:pt x="787" y="1732"/>
                  </a:lnTo>
                  <a:lnTo>
                    <a:pt x="788" y="1730"/>
                  </a:lnTo>
                  <a:lnTo>
                    <a:pt x="789" y="1729"/>
                  </a:lnTo>
                  <a:lnTo>
                    <a:pt x="789" y="1727"/>
                  </a:lnTo>
                  <a:lnTo>
                    <a:pt x="789" y="1724"/>
                  </a:lnTo>
                  <a:lnTo>
                    <a:pt x="788" y="1720"/>
                  </a:lnTo>
                  <a:lnTo>
                    <a:pt x="787" y="1716"/>
                  </a:lnTo>
                  <a:lnTo>
                    <a:pt x="788" y="1713"/>
                  </a:lnTo>
                  <a:lnTo>
                    <a:pt x="788" y="1709"/>
                  </a:lnTo>
                  <a:lnTo>
                    <a:pt x="791" y="1708"/>
                  </a:lnTo>
                  <a:lnTo>
                    <a:pt x="792" y="1708"/>
                  </a:lnTo>
                  <a:lnTo>
                    <a:pt x="794" y="1709"/>
                  </a:lnTo>
                  <a:lnTo>
                    <a:pt x="798" y="1713"/>
                  </a:lnTo>
                  <a:lnTo>
                    <a:pt x="802" y="1721"/>
                  </a:lnTo>
                  <a:lnTo>
                    <a:pt x="807" y="1728"/>
                  </a:lnTo>
                  <a:lnTo>
                    <a:pt x="811" y="1730"/>
                  </a:lnTo>
                  <a:lnTo>
                    <a:pt x="812" y="1732"/>
                  </a:lnTo>
                  <a:lnTo>
                    <a:pt x="814" y="1730"/>
                  </a:lnTo>
                  <a:lnTo>
                    <a:pt x="817" y="1728"/>
                  </a:lnTo>
                  <a:lnTo>
                    <a:pt x="820" y="1719"/>
                  </a:lnTo>
                  <a:lnTo>
                    <a:pt x="823" y="1708"/>
                  </a:lnTo>
                  <a:lnTo>
                    <a:pt x="825" y="1702"/>
                  </a:lnTo>
                  <a:lnTo>
                    <a:pt x="827" y="1697"/>
                  </a:lnTo>
                  <a:lnTo>
                    <a:pt x="831" y="1694"/>
                  </a:lnTo>
                  <a:lnTo>
                    <a:pt x="836" y="1692"/>
                  </a:lnTo>
                  <a:lnTo>
                    <a:pt x="845" y="1688"/>
                  </a:lnTo>
                  <a:lnTo>
                    <a:pt x="856" y="1682"/>
                  </a:lnTo>
                  <a:lnTo>
                    <a:pt x="860" y="1678"/>
                  </a:lnTo>
                  <a:lnTo>
                    <a:pt x="863" y="1675"/>
                  </a:lnTo>
                  <a:lnTo>
                    <a:pt x="867" y="1670"/>
                  </a:lnTo>
                  <a:lnTo>
                    <a:pt x="868" y="1665"/>
                  </a:lnTo>
                  <a:lnTo>
                    <a:pt x="869" y="1660"/>
                  </a:lnTo>
                  <a:lnTo>
                    <a:pt x="868" y="1656"/>
                  </a:lnTo>
                  <a:lnTo>
                    <a:pt x="868" y="1651"/>
                  </a:lnTo>
                  <a:lnTo>
                    <a:pt x="865" y="1648"/>
                  </a:lnTo>
                  <a:lnTo>
                    <a:pt x="863" y="1645"/>
                  </a:lnTo>
                  <a:lnTo>
                    <a:pt x="860" y="1644"/>
                  </a:lnTo>
                  <a:lnTo>
                    <a:pt x="856" y="1642"/>
                  </a:lnTo>
                  <a:lnTo>
                    <a:pt x="852" y="1644"/>
                  </a:lnTo>
                  <a:lnTo>
                    <a:pt x="845" y="1645"/>
                  </a:lnTo>
                  <a:lnTo>
                    <a:pt x="839" y="1644"/>
                  </a:lnTo>
                  <a:lnTo>
                    <a:pt x="835" y="1641"/>
                  </a:lnTo>
                  <a:lnTo>
                    <a:pt x="831" y="1635"/>
                  </a:lnTo>
                  <a:lnTo>
                    <a:pt x="829" y="1632"/>
                  </a:lnTo>
                  <a:lnTo>
                    <a:pt x="829" y="1628"/>
                  </a:lnTo>
                  <a:lnTo>
                    <a:pt x="830" y="1625"/>
                  </a:lnTo>
                  <a:lnTo>
                    <a:pt x="831" y="1622"/>
                  </a:lnTo>
                  <a:lnTo>
                    <a:pt x="833" y="1621"/>
                  </a:lnTo>
                  <a:lnTo>
                    <a:pt x="836" y="1620"/>
                  </a:lnTo>
                  <a:lnTo>
                    <a:pt x="838" y="1619"/>
                  </a:lnTo>
                  <a:lnTo>
                    <a:pt x="842" y="1618"/>
                  </a:lnTo>
                  <a:lnTo>
                    <a:pt x="857" y="1618"/>
                  </a:lnTo>
                  <a:lnTo>
                    <a:pt x="877" y="1620"/>
                  </a:lnTo>
                  <a:lnTo>
                    <a:pt x="886" y="1621"/>
                  </a:lnTo>
                  <a:lnTo>
                    <a:pt x="892" y="1623"/>
                  </a:lnTo>
                  <a:lnTo>
                    <a:pt x="894" y="1625"/>
                  </a:lnTo>
                  <a:lnTo>
                    <a:pt x="895" y="1626"/>
                  </a:lnTo>
                  <a:lnTo>
                    <a:pt x="895" y="1627"/>
                  </a:lnTo>
                  <a:lnTo>
                    <a:pt x="894" y="1629"/>
                  </a:lnTo>
                  <a:lnTo>
                    <a:pt x="889" y="1634"/>
                  </a:lnTo>
                  <a:lnTo>
                    <a:pt x="888" y="1638"/>
                  </a:lnTo>
                  <a:lnTo>
                    <a:pt x="887" y="1644"/>
                  </a:lnTo>
                  <a:lnTo>
                    <a:pt x="887" y="1650"/>
                  </a:lnTo>
                  <a:lnTo>
                    <a:pt x="887" y="1652"/>
                  </a:lnTo>
                  <a:lnTo>
                    <a:pt x="888" y="1654"/>
                  </a:lnTo>
                  <a:lnTo>
                    <a:pt x="889" y="1656"/>
                  </a:lnTo>
                  <a:lnTo>
                    <a:pt x="892" y="1657"/>
                  </a:lnTo>
                  <a:lnTo>
                    <a:pt x="898" y="1658"/>
                  </a:lnTo>
                  <a:lnTo>
                    <a:pt x="903" y="1661"/>
                  </a:lnTo>
                  <a:lnTo>
                    <a:pt x="905" y="1664"/>
                  </a:lnTo>
                  <a:lnTo>
                    <a:pt x="906" y="1666"/>
                  </a:lnTo>
                  <a:lnTo>
                    <a:pt x="906" y="1670"/>
                  </a:lnTo>
                  <a:lnTo>
                    <a:pt x="905" y="1673"/>
                  </a:lnTo>
                  <a:lnTo>
                    <a:pt x="902" y="1682"/>
                  </a:lnTo>
                  <a:lnTo>
                    <a:pt x="900" y="1688"/>
                  </a:lnTo>
                  <a:lnTo>
                    <a:pt x="893" y="1696"/>
                  </a:lnTo>
                  <a:lnTo>
                    <a:pt x="881" y="1705"/>
                  </a:lnTo>
                  <a:lnTo>
                    <a:pt x="877" y="1711"/>
                  </a:lnTo>
                  <a:lnTo>
                    <a:pt x="876" y="1714"/>
                  </a:lnTo>
                  <a:lnTo>
                    <a:pt x="877" y="1715"/>
                  </a:lnTo>
                  <a:lnTo>
                    <a:pt x="880" y="1716"/>
                  </a:lnTo>
                  <a:lnTo>
                    <a:pt x="882" y="1716"/>
                  </a:lnTo>
                  <a:lnTo>
                    <a:pt x="887" y="1715"/>
                  </a:lnTo>
                  <a:lnTo>
                    <a:pt x="893" y="1714"/>
                  </a:lnTo>
                  <a:lnTo>
                    <a:pt x="899" y="1711"/>
                  </a:lnTo>
                  <a:lnTo>
                    <a:pt x="906" y="1708"/>
                  </a:lnTo>
                  <a:lnTo>
                    <a:pt x="912" y="1704"/>
                  </a:lnTo>
                  <a:lnTo>
                    <a:pt x="919" y="1700"/>
                  </a:lnTo>
                  <a:lnTo>
                    <a:pt x="926" y="1697"/>
                  </a:lnTo>
                  <a:lnTo>
                    <a:pt x="932" y="1694"/>
                  </a:lnTo>
                  <a:lnTo>
                    <a:pt x="939" y="1692"/>
                  </a:lnTo>
                  <a:lnTo>
                    <a:pt x="949" y="1692"/>
                  </a:lnTo>
                  <a:lnTo>
                    <a:pt x="955" y="1690"/>
                  </a:lnTo>
                  <a:lnTo>
                    <a:pt x="957" y="1689"/>
                  </a:lnTo>
                  <a:lnTo>
                    <a:pt x="959" y="1688"/>
                  </a:lnTo>
                  <a:lnTo>
                    <a:pt x="961" y="1685"/>
                  </a:lnTo>
                  <a:lnTo>
                    <a:pt x="961" y="1683"/>
                  </a:lnTo>
                  <a:lnTo>
                    <a:pt x="962" y="1677"/>
                  </a:lnTo>
                  <a:lnTo>
                    <a:pt x="959" y="1672"/>
                  </a:lnTo>
                  <a:lnTo>
                    <a:pt x="958" y="1670"/>
                  </a:lnTo>
                  <a:lnTo>
                    <a:pt x="956" y="1669"/>
                  </a:lnTo>
                  <a:lnTo>
                    <a:pt x="952" y="1667"/>
                  </a:lnTo>
                  <a:lnTo>
                    <a:pt x="949" y="1667"/>
                  </a:lnTo>
                  <a:lnTo>
                    <a:pt x="940" y="1669"/>
                  </a:lnTo>
                  <a:lnTo>
                    <a:pt x="934" y="1666"/>
                  </a:lnTo>
                  <a:lnTo>
                    <a:pt x="932" y="1665"/>
                  </a:lnTo>
                  <a:lnTo>
                    <a:pt x="930" y="1663"/>
                  </a:lnTo>
                  <a:lnTo>
                    <a:pt x="927" y="1660"/>
                  </a:lnTo>
                  <a:lnTo>
                    <a:pt x="926" y="1656"/>
                  </a:lnTo>
                  <a:lnTo>
                    <a:pt x="926" y="1652"/>
                  </a:lnTo>
                  <a:lnTo>
                    <a:pt x="926" y="1648"/>
                  </a:lnTo>
                  <a:lnTo>
                    <a:pt x="927" y="1645"/>
                  </a:lnTo>
                  <a:lnTo>
                    <a:pt x="928" y="1641"/>
                  </a:lnTo>
                  <a:lnTo>
                    <a:pt x="933" y="1635"/>
                  </a:lnTo>
                  <a:lnTo>
                    <a:pt x="940" y="1631"/>
                  </a:lnTo>
                  <a:lnTo>
                    <a:pt x="946" y="1625"/>
                  </a:lnTo>
                  <a:lnTo>
                    <a:pt x="950" y="1621"/>
                  </a:lnTo>
                  <a:lnTo>
                    <a:pt x="950" y="1619"/>
                  </a:lnTo>
                  <a:lnTo>
                    <a:pt x="950" y="1616"/>
                  </a:lnTo>
                  <a:lnTo>
                    <a:pt x="947" y="1615"/>
                  </a:lnTo>
                  <a:lnTo>
                    <a:pt x="944" y="1613"/>
                  </a:lnTo>
                  <a:lnTo>
                    <a:pt x="936" y="1607"/>
                  </a:lnTo>
                  <a:lnTo>
                    <a:pt x="928" y="1600"/>
                  </a:lnTo>
                  <a:lnTo>
                    <a:pt x="923" y="1593"/>
                  </a:lnTo>
                  <a:lnTo>
                    <a:pt x="919" y="1584"/>
                  </a:lnTo>
                  <a:lnTo>
                    <a:pt x="917" y="1582"/>
                  </a:lnTo>
                  <a:lnTo>
                    <a:pt x="917" y="1578"/>
                  </a:lnTo>
                  <a:lnTo>
                    <a:pt x="918" y="1576"/>
                  </a:lnTo>
                  <a:lnTo>
                    <a:pt x="919" y="1574"/>
                  </a:lnTo>
                  <a:lnTo>
                    <a:pt x="921" y="1572"/>
                  </a:lnTo>
                  <a:lnTo>
                    <a:pt x="925" y="1571"/>
                  </a:lnTo>
                  <a:lnTo>
                    <a:pt x="928" y="1571"/>
                  </a:lnTo>
                  <a:lnTo>
                    <a:pt x="934" y="1571"/>
                  </a:lnTo>
                  <a:lnTo>
                    <a:pt x="939" y="1572"/>
                  </a:lnTo>
                  <a:lnTo>
                    <a:pt x="943" y="1575"/>
                  </a:lnTo>
                  <a:lnTo>
                    <a:pt x="947" y="1578"/>
                  </a:lnTo>
                  <a:lnTo>
                    <a:pt x="951" y="1582"/>
                  </a:lnTo>
                  <a:lnTo>
                    <a:pt x="957" y="1590"/>
                  </a:lnTo>
                  <a:lnTo>
                    <a:pt x="963" y="1600"/>
                  </a:lnTo>
                  <a:lnTo>
                    <a:pt x="965" y="1603"/>
                  </a:lnTo>
                  <a:lnTo>
                    <a:pt x="968" y="1607"/>
                  </a:lnTo>
                  <a:lnTo>
                    <a:pt x="970" y="1609"/>
                  </a:lnTo>
                  <a:lnTo>
                    <a:pt x="974" y="1610"/>
                  </a:lnTo>
                  <a:lnTo>
                    <a:pt x="977" y="1612"/>
                  </a:lnTo>
                  <a:lnTo>
                    <a:pt x="980" y="1612"/>
                  </a:lnTo>
                  <a:lnTo>
                    <a:pt x="983" y="1612"/>
                  </a:lnTo>
                  <a:lnTo>
                    <a:pt x="987" y="1609"/>
                  </a:lnTo>
                  <a:lnTo>
                    <a:pt x="995" y="1607"/>
                  </a:lnTo>
                  <a:lnTo>
                    <a:pt x="1007" y="1606"/>
                  </a:lnTo>
                  <a:lnTo>
                    <a:pt x="1018" y="1606"/>
                  </a:lnTo>
                  <a:lnTo>
                    <a:pt x="1026" y="1606"/>
                  </a:lnTo>
                  <a:lnTo>
                    <a:pt x="1029" y="1606"/>
                  </a:lnTo>
                  <a:lnTo>
                    <a:pt x="1032" y="1607"/>
                  </a:lnTo>
                  <a:lnTo>
                    <a:pt x="1034" y="1608"/>
                  </a:lnTo>
                  <a:lnTo>
                    <a:pt x="1035" y="1610"/>
                  </a:lnTo>
                  <a:lnTo>
                    <a:pt x="1039" y="1616"/>
                  </a:lnTo>
                  <a:lnTo>
                    <a:pt x="1040" y="1626"/>
                  </a:lnTo>
                  <a:lnTo>
                    <a:pt x="1041" y="1629"/>
                  </a:lnTo>
                  <a:lnTo>
                    <a:pt x="1044" y="1634"/>
                  </a:lnTo>
                  <a:lnTo>
                    <a:pt x="1047" y="1639"/>
                  </a:lnTo>
                  <a:lnTo>
                    <a:pt x="1053" y="1644"/>
                  </a:lnTo>
                  <a:lnTo>
                    <a:pt x="1059" y="1647"/>
                  </a:lnTo>
                  <a:lnTo>
                    <a:pt x="1066" y="1650"/>
                  </a:lnTo>
                  <a:lnTo>
                    <a:pt x="1075" y="1651"/>
                  </a:lnTo>
                  <a:lnTo>
                    <a:pt x="1083" y="1651"/>
                  </a:lnTo>
                  <a:lnTo>
                    <a:pt x="1090" y="1648"/>
                  </a:lnTo>
                  <a:lnTo>
                    <a:pt x="1097" y="1645"/>
                  </a:lnTo>
                  <a:lnTo>
                    <a:pt x="1102" y="1640"/>
                  </a:lnTo>
                  <a:lnTo>
                    <a:pt x="1106" y="1634"/>
                  </a:lnTo>
                  <a:lnTo>
                    <a:pt x="1109" y="1628"/>
                  </a:lnTo>
                  <a:lnTo>
                    <a:pt x="1110" y="1621"/>
                  </a:lnTo>
                  <a:lnTo>
                    <a:pt x="1110" y="1613"/>
                  </a:lnTo>
                  <a:lnTo>
                    <a:pt x="1110" y="1606"/>
                  </a:lnTo>
                  <a:lnTo>
                    <a:pt x="1108" y="1588"/>
                  </a:lnTo>
                  <a:lnTo>
                    <a:pt x="1106" y="1570"/>
                  </a:lnTo>
                  <a:lnTo>
                    <a:pt x="1103" y="1553"/>
                  </a:lnTo>
                  <a:lnTo>
                    <a:pt x="1102" y="1540"/>
                  </a:lnTo>
                  <a:lnTo>
                    <a:pt x="1101" y="1533"/>
                  </a:lnTo>
                  <a:lnTo>
                    <a:pt x="1100" y="1525"/>
                  </a:lnTo>
                  <a:lnTo>
                    <a:pt x="1101" y="1521"/>
                  </a:lnTo>
                  <a:lnTo>
                    <a:pt x="1103" y="1518"/>
                  </a:lnTo>
                  <a:lnTo>
                    <a:pt x="1106" y="1515"/>
                  </a:lnTo>
                  <a:lnTo>
                    <a:pt x="1110" y="1514"/>
                  </a:lnTo>
                  <a:lnTo>
                    <a:pt x="1114" y="1514"/>
                  </a:lnTo>
                  <a:lnTo>
                    <a:pt x="1115" y="1514"/>
                  </a:lnTo>
                  <a:lnTo>
                    <a:pt x="1117" y="1515"/>
                  </a:lnTo>
                  <a:lnTo>
                    <a:pt x="1119" y="1516"/>
                  </a:lnTo>
                  <a:lnTo>
                    <a:pt x="1121" y="1521"/>
                  </a:lnTo>
                  <a:lnTo>
                    <a:pt x="1122" y="1526"/>
                  </a:lnTo>
                  <a:lnTo>
                    <a:pt x="1123" y="1536"/>
                  </a:lnTo>
                  <a:lnTo>
                    <a:pt x="1125" y="1540"/>
                  </a:lnTo>
                  <a:lnTo>
                    <a:pt x="1128" y="1541"/>
                  </a:lnTo>
                  <a:lnTo>
                    <a:pt x="1132" y="1541"/>
                  </a:lnTo>
                  <a:lnTo>
                    <a:pt x="1135" y="1541"/>
                  </a:lnTo>
                  <a:lnTo>
                    <a:pt x="1139" y="1540"/>
                  </a:lnTo>
                  <a:lnTo>
                    <a:pt x="1147" y="1537"/>
                  </a:lnTo>
                  <a:lnTo>
                    <a:pt x="1152" y="1532"/>
                  </a:lnTo>
                  <a:lnTo>
                    <a:pt x="1154" y="1530"/>
                  </a:lnTo>
                  <a:lnTo>
                    <a:pt x="1157" y="1528"/>
                  </a:lnTo>
                  <a:lnTo>
                    <a:pt x="1159" y="1528"/>
                  </a:lnTo>
                  <a:lnTo>
                    <a:pt x="1160" y="1528"/>
                  </a:lnTo>
                  <a:lnTo>
                    <a:pt x="1163" y="1531"/>
                  </a:lnTo>
                  <a:lnTo>
                    <a:pt x="1164" y="1536"/>
                  </a:lnTo>
                  <a:lnTo>
                    <a:pt x="1163" y="1540"/>
                  </a:lnTo>
                  <a:lnTo>
                    <a:pt x="1161" y="1543"/>
                  </a:lnTo>
                  <a:lnTo>
                    <a:pt x="1158" y="1545"/>
                  </a:lnTo>
                  <a:lnTo>
                    <a:pt x="1152" y="1547"/>
                  </a:lnTo>
                  <a:lnTo>
                    <a:pt x="1145" y="1551"/>
                  </a:lnTo>
                  <a:lnTo>
                    <a:pt x="1140" y="1555"/>
                  </a:lnTo>
                  <a:lnTo>
                    <a:pt x="1135" y="1559"/>
                  </a:lnTo>
                  <a:lnTo>
                    <a:pt x="1132" y="1566"/>
                  </a:lnTo>
                  <a:lnTo>
                    <a:pt x="1131" y="1574"/>
                  </a:lnTo>
                  <a:lnTo>
                    <a:pt x="1132" y="1582"/>
                  </a:lnTo>
                  <a:lnTo>
                    <a:pt x="1133" y="1585"/>
                  </a:lnTo>
                  <a:lnTo>
                    <a:pt x="1134" y="1589"/>
                  </a:lnTo>
                  <a:lnTo>
                    <a:pt x="1138" y="1591"/>
                  </a:lnTo>
                  <a:lnTo>
                    <a:pt x="1141" y="1594"/>
                  </a:lnTo>
                  <a:lnTo>
                    <a:pt x="1156" y="1601"/>
                  </a:lnTo>
                  <a:lnTo>
                    <a:pt x="1170" y="1610"/>
                  </a:lnTo>
                  <a:lnTo>
                    <a:pt x="1177" y="1615"/>
                  </a:lnTo>
                  <a:lnTo>
                    <a:pt x="1184" y="1619"/>
                  </a:lnTo>
                  <a:lnTo>
                    <a:pt x="1191" y="1621"/>
                  </a:lnTo>
                  <a:lnTo>
                    <a:pt x="1198" y="1622"/>
                  </a:lnTo>
                  <a:lnTo>
                    <a:pt x="1202" y="1621"/>
                  </a:lnTo>
                  <a:lnTo>
                    <a:pt x="1205" y="1620"/>
                  </a:lnTo>
                  <a:lnTo>
                    <a:pt x="1209" y="1618"/>
                  </a:lnTo>
                  <a:lnTo>
                    <a:pt x="1214" y="1615"/>
                  </a:lnTo>
                  <a:lnTo>
                    <a:pt x="1219" y="1610"/>
                  </a:lnTo>
                  <a:lnTo>
                    <a:pt x="1222" y="1606"/>
                  </a:lnTo>
                  <a:lnTo>
                    <a:pt x="1227" y="1600"/>
                  </a:lnTo>
                  <a:lnTo>
                    <a:pt x="1232" y="1593"/>
                  </a:lnTo>
                  <a:lnTo>
                    <a:pt x="1238" y="1581"/>
                  </a:lnTo>
                  <a:lnTo>
                    <a:pt x="1249" y="1563"/>
                  </a:lnTo>
                  <a:lnTo>
                    <a:pt x="1255" y="1555"/>
                  </a:lnTo>
                  <a:lnTo>
                    <a:pt x="1262" y="1547"/>
                  </a:lnTo>
                  <a:lnTo>
                    <a:pt x="1268" y="1541"/>
                  </a:lnTo>
                  <a:lnTo>
                    <a:pt x="1273" y="1539"/>
                  </a:lnTo>
                  <a:lnTo>
                    <a:pt x="1283" y="1536"/>
                  </a:lnTo>
                  <a:lnTo>
                    <a:pt x="1295" y="1534"/>
                  </a:lnTo>
                  <a:lnTo>
                    <a:pt x="1301" y="1536"/>
                  </a:lnTo>
                  <a:lnTo>
                    <a:pt x="1305" y="1538"/>
                  </a:lnTo>
                  <a:lnTo>
                    <a:pt x="1308" y="1540"/>
                  </a:lnTo>
                  <a:lnTo>
                    <a:pt x="1309" y="1543"/>
                  </a:lnTo>
                  <a:lnTo>
                    <a:pt x="1311" y="1545"/>
                  </a:lnTo>
                  <a:lnTo>
                    <a:pt x="1312" y="1549"/>
                  </a:lnTo>
                  <a:lnTo>
                    <a:pt x="1316" y="1563"/>
                  </a:lnTo>
                  <a:lnTo>
                    <a:pt x="1320" y="1572"/>
                  </a:lnTo>
                  <a:lnTo>
                    <a:pt x="1322" y="1575"/>
                  </a:lnTo>
                  <a:lnTo>
                    <a:pt x="1325" y="1577"/>
                  </a:lnTo>
                  <a:lnTo>
                    <a:pt x="1329" y="1577"/>
                  </a:lnTo>
                  <a:lnTo>
                    <a:pt x="1334" y="1576"/>
                  </a:lnTo>
                  <a:lnTo>
                    <a:pt x="1342" y="1572"/>
                  </a:lnTo>
                  <a:lnTo>
                    <a:pt x="1349" y="1568"/>
                  </a:lnTo>
                  <a:lnTo>
                    <a:pt x="1354" y="1563"/>
                  </a:lnTo>
                  <a:lnTo>
                    <a:pt x="1359" y="1556"/>
                  </a:lnTo>
                  <a:lnTo>
                    <a:pt x="1364" y="1547"/>
                  </a:lnTo>
                  <a:lnTo>
                    <a:pt x="1371" y="1539"/>
                  </a:lnTo>
                  <a:lnTo>
                    <a:pt x="1374" y="1536"/>
                  </a:lnTo>
                  <a:lnTo>
                    <a:pt x="1377" y="1532"/>
                  </a:lnTo>
                  <a:lnTo>
                    <a:pt x="1377" y="1528"/>
                  </a:lnTo>
                  <a:lnTo>
                    <a:pt x="1375" y="1527"/>
                  </a:lnTo>
                  <a:lnTo>
                    <a:pt x="1372" y="1520"/>
                  </a:lnTo>
                  <a:lnTo>
                    <a:pt x="1367" y="1505"/>
                  </a:lnTo>
                  <a:lnTo>
                    <a:pt x="1364" y="1488"/>
                  </a:lnTo>
                  <a:lnTo>
                    <a:pt x="1362" y="1476"/>
                  </a:lnTo>
                  <a:lnTo>
                    <a:pt x="1364" y="1465"/>
                  </a:lnTo>
                  <a:lnTo>
                    <a:pt x="1366" y="1452"/>
                  </a:lnTo>
                  <a:lnTo>
                    <a:pt x="1371" y="1439"/>
                  </a:lnTo>
                  <a:lnTo>
                    <a:pt x="1377" y="1430"/>
                  </a:lnTo>
                  <a:lnTo>
                    <a:pt x="1378" y="1426"/>
                  </a:lnTo>
                  <a:lnTo>
                    <a:pt x="1379" y="1423"/>
                  </a:lnTo>
                  <a:lnTo>
                    <a:pt x="1380" y="1419"/>
                  </a:lnTo>
                  <a:lnTo>
                    <a:pt x="1380" y="1415"/>
                  </a:lnTo>
                  <a:lnTo>
                    <a:pt x="1379" y="1405"/>
                  </a:lnTo>
                  <a:lnTo>
                    <a:pt x="1378" y="1388"/>
                  </a:lnTo>
                  <a:lnTo>
                    <a:pt x="1375" y="1370"/>
                  </a:lnTo>
                  <a:lnTo>
                    <a:pt x="1371" y="1356"/>
                  </a:lnTo>
                  <a:lnTo>
                    <a:pt x="1367" y="1343"/>
                  </a:lnTo>
                  <a:lnTo>
                    <a:pt x="1366" y="1333"/>
                  </a:lnTo>
                  <a:lnTo>
                    <a:pt x="1367" y="1325"/>
                  </a:lnTo>
                  <a:lnTo>
                    <a:pt x="1369" y="1317"/>
                  </a:lnTo>
                  <a:lnTo>
                    <a:pt x="1372" y="1313"/>
                  </a:lnTo>
                  <a:lnTo>
                    <a:pt x="1373" y="1310"/>
                  </a:lnTo>
                  <a:lnTo>
                    <a:pt x="1375" y="1307"/>
                  </a:lnTo>
                  <a:lnTo>
                    <a:pt x="1378" y="1307"/>
                  </a:lnTo>
                  <a:lnTo>
                    <a:pt x="1380" y="1307"/>
                  </a:lnTo>
                  <a:lnTo>
                    <a:pt x="1384" y="1310"/>
                  </a:lnTo>
                  <a:lnTo>
                    <a:pt x="1386" y="1314"/>
                  </a:lnTo>
                  <a:lnTo>
                    <a:pt x="1388" y="1319"/>
                  </a:lnTo>
                  <a:lnTo>
                    <a:pt x="1393" y="1332"/>
                  </a:lnTo>
                  <a:lnTo>
                    <a:pt x="1397" y="1347"/>
                  </a:lnTo>
                  <a:lnTo>
                    <a:pt x="1398" y="1356"/>
                  </a:lnTo>
                  <a:lnTo>
                    <a:pt x="1398" y="1371"/>
                  </a:lnTo>
                  <a:lnTo>
                    <a:pt x="1399" y="1392"/>
                  </a:lnTo>
                  <a:lnTo>
                    <a:pt x="1402" y="1413"/>
                  </a:lnTo>
                  <a:lnTo>
                    <a:pt x="1406" y="1438"/>
                  </a:lnTo>
                  <a:lnTo>
                    <a:pt x="1411" y="1458"/>
                  </a:lnTo>
                  <a:lnTo>
                    <a:pt x="1417" y="1474"/>
                  </a:lnTo>
                  <a:lnTo>
                    <a:pt x="1421" y="1480"/>
                  </a:lnTo>
                  <a:lnTo>
                    <a:pt x="1425" y="1483"/>
                  </a:lnTo>
                  <a:lnTo>
                    <a:pt x="1430" y="1486"/>
                  </a:lnTo>
                  <a:lnTo>
                    <a:pt x="1434" y="1488"/>
                  </a:lnTo>
                  <a:lnTo>
                    <a:pt x="1436" y="1492"/>
                  </a:lnTo>
                  <a:lnTo>
                    <a:pt x="1442" y="1505"/>
                  </a:lnTo>
                  <a:lnTo>
                    <a:pt x="1446" y="1515"/>
                  </a:lnTo>
                  <a:lnTo>
                    <a:pt x="1447" y="1516"/>
                  </a:lnTo>
                  <a:lnTo>
                    <a:pt x="1449" y="1518"/>
                  </a:lnTo>
                  <a:lnTo>
                    <a:pt x="1450" y="1518"/>
                  </a:lnTo>
                  <a:lnTo>
                    <a:pt x="1453" y="1518"/>
                  </a:lnTo>
                  <a:lnTo>
                    <a:pt x="1457" y="1515"/>
                  </a:lnTo>
                  <a:lnTo>
                    <a:pt x="1465" y="1508"/>
                  </a:lnTo>
                  <a:lnTo>
                    <a:pt x="1478" y="1496"/>
                  </a:lnTo>
                  <a:lnTo>
                    <a:pt x="1491" y="1481"/>
                  </a:lnTo>
                  <a:lnTo>
                    <a:pt x="1498" y="1473"/>
                  </a:lnTo>
                  <a:lnTo>
                    <a:pt x="1503" y="1463"/>
                  </a:lnTo>
                  <a:lnTo>
                    <a:pt x="1507" y="1453"/>
                  </a:lnTo>
                  <a:lnTo>
                    <a:pt x="1511" y="1444"/>
                  </a:lnTo>
                  <a:lnTo>
                    <a:pt x="1512" y="1437"/>
                  </a:lnTo>
                  <a:lnTo>
                    <a:pt x="1512" y="1430"/>
                  </a:lnTo>
                  <a:lnTo>
                    <a:pt x="1511" y="1424"/>
                  </a:lnTo>
                  <a:lnTo>
                    <a:pt x="1509" y="1418"/>
                  </a:lnTo>
                  <a:lnTo>
                    <a:pt x="1503" y="1405"/>
                  </a:lnTo>
                  <a:lnTo>
                    <a:pt x="1497" y="1393"/>
                  </a:lnTo>
                  <a:lnTo>
                    <a:pt x="1493" y="1382"/>
                  </a:lnTo>
                  <a:lnTo>
                    <a:pt x="1488" y="1371"/>
                  </a:lnTo>
                  <a:lnTo>
                    <a:pt x="1486" y="1367"/>
                  </a:lnTo>
                  <a:lnTo>
                    <a:pt x="1484" y="1362"/>
                  </a:lnTo>
                  <a:lnTo>
                    <a:pt x="1479" y="1358"/>
                  </a:lnTo>
                  <a:lnTo>
                    <a:pt x="1475" y="1355"/>
                  </a:lnTo>
                  <a:lnTo>
                    <a:pt x="1471" y="1352"/>
                  </a:lnTo>
                  <a:lnTo>
                    <a:pt x="1468" y="1350"/>
                  </a:lnTo>
                  <a:lnTo>
                    <a:pt x="1466" y="1348"/>
                  </a:lnTo>
                  <a:lnTo>
                    <a:pt x="1465" y="1344"/>
                  </a:lnTo>
                  <a:lnTo>
                    <a:pt x="1465" y="1342"/>
                  </a:lnTo>
                  <a:lnTo>
                    <a:pt x="1466" y="1339"/>
                  </a:lnTo>
                  <a:lnTo>
                    <a:pt x="1468" y="1338"/>
                  </a:lnTo>
                  <a:lnTo>
                    <a:pt x="1471" y="1337"/>
                  </a:lnTo>
                  <a:lnTo>
                    <a:pt x="1474" y="1338"/>
                  </a:lnTo>
                  <a:lnTo>
                    <a:pt x="1479" y="1339"/>
                  </a:lnTo>
                  <a:lnTo>
                    <a:pt x="1484" y="1343"/>
                  </a:lnTo>
                  <a:lnTo>
                    <a:pt x="1488" y="1348"/>
                  </a:lnTo>
                  <a:lnTo>
                    <a:pt x="1493" y="1354"/>
                  </a:lnTo>
                  <a:lnTo>
                    <a:pt x="1498" y="1360"/>
                  </a:lnTo>
                  <a:lnTo>
                    <a:pt x="1503" y="1367"/>
                  </a:lnTo>
                  <a:lnTo>
                    <a:pt x="1507" y="1374"/>
                  </a:lnTo>
                  <a:lnTo>
                    <a:pt x="1513" y="1388"/>
                  </a:lnTo>
                  <a:lnTo>
                    <a:pt x="1517" y="1399"/>
                  </a:lnTo>
                  <a:lnTo>
                    <a:pt x="1519" y="1407"/>
                  </a:lnTo>
                  <a:lnTo>
                    <a:pt x="1523" y="1412"/>
                  </a:lnTo>
                  <a:lnTo>
                    <a:pt x="1528" y="1413"/>
                  </a:lnTo>
                  <a:lnTo>
                    <a:pt x="1532" y="1415"/>
                  </a:lnTo>
                  <a:lnTo>
                    <a:pt x="1536" y="1418"/>
                  </a:lnTo>
                  <a:lnTo>
                    <a:pt x="1539" y="1424"/>
                  </a:lnTo>
                  <a:lnTo>
                    <a:pt x="1543" y="1429"/>
                  </a:lnTo>
                  <a:lnTo>
                    <a:pt x="1547" y="1432"/>
                  </a:lnTo>
                  <a:lnTo>
                    <a:pt x="1551" y="1433"/>
                  </a:lnTo>
                  <a:lnTo>
                    <a:pt x="1560" y="1434"/>
                  </a:lnTo>
                  <a:lnTo>
                    <a:pt x="1564" y="1433"/>
                  </a:lnTo>
                  <a:lnTo>
                    <a:pt x="1570" y="1432"/>
                  </a:lnTo>
                  <a:lnTo>
                    <a:pt x="1578" y="1429"/>
                  </a:lnTo>
                  <a:lnTo>
                    <a:pt x="1583" y="1425"/>
                  </a:lnTo>
                  <a:lnTo>
                    <a:pt x="1589" y="1420"/>
                  </a:lnTo>
                  <a:lnTo>
                    <a:pt x="1595" y="1415"/>
                  </a:lnTo>
                  <a:lnTo>
                    <a:pt x="1599" y="1411"/>
                  </a:lnTo>
                  <a:lnTo>
                    <a:pt x="1601" y="1405"/>
                  </a:lnTo>
                  <a:lnTo>
                    <a:pt x="1601" y="1400"/>
                  </a:lnTo>
                  <a:lnTo>
                    <a:pt x="1600" y="1394"/>
                  </a:lnTo>
                  <a:lnTo>
                    <a:pt x="1598" y="1390"/>
                  </a:lnTo>
                  <a:lnTo>
                    <a:pt x="1597" y="1386"/>
                  </a:lnTo>
                  <a:lnTo>
                    <a:pt x="1594" y="1382"/>
                  </a:lnTo>
                  <a:lnTo>
                    <a:pt x="1594" y="1379"/>
                  </a:lnTo>
                  <a:lnTo>
                    <a:pt x="1594" y="1376"/>
                  </a:lnTo>
                  <a:lnTo>
                    <a:pt x="1597" y="1375"/>
                  </a:lnTo>
                  <a:lnTo>
                    <a:pt x="1599" y="1373"/>
                  </a:lnTo>
                  <a:lnTo>
                    <a:pt x="1601" y="1370"/>
                  </a:lnTo>
                  <a:lnTo>
                    <a:pt x="1604" y="1367"/>
                  </a:lnTo>
                  <a:lnTo>
                    <a:pt x="1605" y="1362"/>
                  </a:lnTo>
                  <a:lnTo>
                    <a:pt x="1606" y="1357"/>
                  </a:lnTo>
                  <a:lnTo>
                    <a:pt x="1605" y="1354"/>
                  </a:lnTo>
                  <a:lnTo>
                    <a:pt x="1604" y="1350"/>
                  </a:lnTo>
                  <a:lnTo>
                    <a:pt x="1600" y="1347"/>
                  </a:lnTo>
                  <a:lnTo>
                    <a:pt x="1595" y="1343"/>
                  </a:lnTo>
                  <a:lnTo>
                    <a:pt x="1591" y="1339"/>
                  </a:lnTo>
                  <a:lnTo>
                    <a:pt x="1587" y="1336"/>
                  </a:lnTo>
                  <a:lnTo>
                    <a:pt x="1583" y="1331"/>
                  </a:lnTo>
                  <a:lnTo>
                    <a:pt x="1582" y="1326"/>
                  </a:lnTo>
                  <a:lnTo>
                    <a:pt x="1581" y="1320"/>
                  </a:lnTo>
                  <a:lnTo>
                    <a:pt x="1581" y="1313"/>
                  </a:lnTo>
                  <a:lnTo>
                    <a:pt x="1583" y="1304"/>
                  </a:lnTo>
                  <a:lnTo>
                    <a:pt x="1588" y="1288"/>
                  </a:lnTo>
                  <a:lnTo>
                    <a:pt x="1591" y="1275"/>
                  </a:lnTo>
                  <a:lnTo>
                    <a:pt x="1591" y="1270"/>
                  </a:lnTo>
                  <a:lnTo>
                    <a:pt x="1591" y="1267"/>
                  </a:lnTo>
                  <a:lnTo>
                    <a:pt x="1588" y="1263"/>
                  </a:lnTo>
                  <a:lnTo>
                    <a:pt x="1586" y="1261"/>
                  </a:lnTo>
                  <a:lnTo>
                    <a:pt x="1583" y="1260"/>
                  </a:lnTo>
                  <a:lnTo>
                    <a:pt x="1582" y="1256"/>
                  </a:lnTo>
                  <a:lnTo>
                    <a:pt x="1581" y="1253"/>
                  </a:lnTo>
                  <a:lnTo>
                    <a:pt x="1580" y="1248"/>
                  </a:lnTo>
                  <a:lnTo>
                    <a:pt x="1579" y="1240"/>
                  </a:lnTo>
                  <a:lnTo>
                    <a:pt x="1576" y="1232"/>
                  </a:lnTo>
                  <a:lnTo>
                    <a:pt x="1574" y="1229"/>
                  </a:lnTo>
                  <a:lnTo>
                    <a:pt x="1570" y="1226"/>
                  </a:lnTo>
                  <a:lnTo>
                    <a:pt x="1564" y="1223"/>
                  </a:lnTo>
                  <a:lnTo>
                    <a:pt x="1557" y="1219"/>
                  </a:lnTo>
                  <a:lnTo>
                    <a:pt x="1543" y="1213"/>
                  </a:lnTo>
                  <a:lnTo>
                    <a:pt x="1531" y="1209"/>
                  </a:lnTo>
                  <a:lnTo>
                    <a:pt x="1520" y="1205"/>
                  </a:lnTo>
                  <a:lnTo>
                    <a:pt x="1510" y="1202"/>
                  </a:lnTo>
                  <a:lnTo>
                    <a:pt x="1506" y="1199"/>
                  </a:lnTo>
                  <a:lnTo>
                    <a:pt x="1503" y="1196"/>
                  </a:lnTo>
                  <a:lnTo>
                    <a:pt x="1500" y="1192"/>
                  </a:lnTo>
                  <a:lnTo>
                    <a:pt x="1500" y="1187"/>
                  </a:lnTo>
                  <a:lnTo>
                    <a:pt x="1501" y="1185"/>
                  </a:lnTo>
                  <a:lnTo>
                    <a:pt x="1504" y="1182"/>
                  </a:lnTo>
                  <a:lnTo>
                    <a:pt x="1506" y="1180"/>
                  </a:lnTo>
                  <a:lnTo>
                    <a:pt x="1510" y="1179"/>
                  </a:lnTo>
                  <a:lnTo>
                    <a:pt x="1517" y="1178"/>
                  </a:lnTo>
                  <a:lnTo>
                    <a:pt x="1526" y="1177"/>
                  </a:lnTo>
                  <a:lnTo>
                    <a:pt x="1545" y="1177"/>
                  </a:lnTo>
                  <a:lnTo>
                    <a:pt x="1560" y="1175"/>
                  </a:lnTo>
                  <a:lnTo>
                    <a:pt x="1569" y="1174"/>
                  </a:lnTo>
                  <a:lnTo>
                    <a:pt x="1579" y="1174"/>
                  </a:lnTo>
                  <a:lnTo>
                    <a:pt x="1582" y="1173"/>
                  </a:lnTo>
                  <a:lnTo>
                    <a:pt x="1585" y="1172"/>
                  </a:lnTo>
                  <a:lnTo>
                    <a:pt x="1587" y="1171"/>
                  </a:lnTo>
                  <a:lnTo>
                    <a:pt x="1588" y="1167"/>
                  </a:lnTo>
                  <a:lnTo>
                    <a:pt x="1587" y="1162"/>
                  </a:lnTo>
                  <a:lnTo>
                    <a:pt x="1586" y="1159"/>
                  </a:lnTo>
                  <a:lnTo>
                    <a:pt x="1581" y="1156"/>
                  </a:lnTo>
                  <a:lnTo>
                    <a:pt x="1574" y="1154"/>
                  </a:lnTo>
                  <a:lnTo>
                    <a:pt x="1569" y="1153"/>
                  </a:lnTo>
                  <a:lnTo>
                    <a:pt x="1566" y="1149"/>
                  </a:lnTo>
                  <a:lnTo>
                    <a:pt x="1562" y="1146"/>
                  </a:lnTo>
                  <a:lnTo>
                    <a:pt x="1558" y="1141"/>
                  </a:lnTo>
                  <a:lnTo>
                    <a:pt x="1555" y="1135"/>
                  </a:lnTo>
                  <a:lnTo>
                    <a:pt x="1553" y="1130"/>
                  </a:lnTo>
                  <a:lnTo>
                    <a:pt x="1551" y="1124"/>
                  </a:lnTo>
                  <a:lnTo>
                    <a:pt x="1551" y="1119"/>
                  </a:lnTo>
                  <a:lnTo>
                    <a:pt x="1554" y="1108"/>
                  </a:lnTo>
                  <a:lnTo>
                    <a:pt x="1556" y="1095"/>
                  </a:lnTo>
                  <a:lnTo>
                    <a:pt x="1557" y="1087"/>
                  </a:lnTo>
                  <a:lnTo>
                    <a:pt x="1557" y="1080"/>
                  </a:lnTo>
                  <a:lnTo>
                    <a:pt x="1556" y="1074"/>
                  </a:lnTo>
                  <a:lnTo>
                    <a:pt x="1555" y="1068"/>
                  </a:lnTo>
                  <a:lnTo>
                    <a:pt x="1551" y="1060"/>
                  </a:lnTo>
                  <a:lnTo>
                    <a:pt x="1551" y="1054"/>
                  </a:lnTo>
                  <a:lnTo>
                    <a:pt x="1551" y="1053"/>
                  </a:lnTo>
                  <a:lnTo>
                    <a:pt x="1553" y="1052"/>
                  </a:lnTo>
                  <a:lnTo>
                    <a:pt x="1555" y="1051"/>
                  </a:lnTo>
                  <a:lnTo>
                    <a:pt x="1557" y="1051"/>
                  </a:lnTo>
                  <a:lnTo>
                    <a:pt x="1561" y="1052"/>
                  </a:lnTo>
                  <a:lnTo>
                    <a:pt x="1563" y="1055"/>
                  </a:lnTo>
                  <a:lnTo>
                    <a:pt x="1564" y="1060"/>
                  </a:lnTo>
                  <a:lnTo>
                    <a:pt x="1567" y="1065"/>
                  </a:lnTo>
                  <a:lnTo>
                    <a:pt x="1570" y="1077"/>
                  </a:lnTo>
                  <a:lnTo>
                    <a:pt x="1575" y="1089"/>
                  </a:lnTo>
                  <a:lnTo>
                    <a:pt x="1580" y="1096"/>
                  </a:lnTo>
                  <a:lnTo>
                    <a:pt x="1583" y="1100"/>
                  </a:lnTo>
                  <a:lnTo>
                    <a:pt x="1586" y="1102"/>
                  </a:lnTo>
                  <a:lnTo>
                    <a:pt x="1588" y="1100"/>
                  </a:lnTo>
                  <a:lnTo>
                    <a:pt x="1589" y="1099"/>
                  </a:lnTo>
                  <a:lnTo>
                    <a:pt x="1592" y="1097"/>
                  </a:lnTo>
                  <a:lnTo>
                    <a:pt x="1594" y="1093"/>
                  </a:lnTo>
                  <a:lnTo>
                    <a:pt x="1597" y="1092"/>
                  </a:lnTo>
                  <a:lnTo>
                    <a:pt x="1599" y="1092"/>
                  </a:lnTo>
                  <a:lnTo>
                    <a:pt x="1600" y="1095"/>
                  </a:lnTo>
                  <a:lnTo>
                    <a:pt x="1601" y="1097"/>
                  </a:lnTo>
                  <a:lnTo>
                    <a:pt x="1602" y="1102"/>
                  </a:lnTo>
                  <a:lnTo>
                    <a:pt x="1602" y="1108"/>
                  </a:lnTo>
                  <a:lnTo>
                    <a:pt x="1601" y="1115"/>
                  </a:lnTo>
                  <a:lnTo>
                    <a:pt x="1600" y="1129"/>
                  </a:lnTo>
                  <a:lnTo>
                    <a:pt x="1601" y="1140"/>
                  </a:lnTo>
                  <a:lnTo>
                    <a:pt x="1602" y="1144"/>
                  </a:lnTo>
                  <a:lnTo>
                    <a:pt x="1605" y="1148"/>
                  </a:lnTo>
                  <a:lnTo>
                    <a:pt x="1607" y="1152"/>
                  </a:lnTo>
                  <a:lnTo>
                    <a:pt x="1610" y="1155"/>
                  </a:lnTo>
                  <a:lnTo>
                    <a:pt x="1618" y="1161"/>
                  </a:lnTo>
                  <a:lnTo>
                    <a:pt x="1629" y="1166"/>
                  </a:lnTo>
                  <a:lnTo>
                    <a:pt x="1639" y="1169"/>
                  </a:lnTo>
                  <a:lnTo>
                    <a:pt x="1648" y="1173"/>
                  </a:lnTo>
                  <a:lnTo>
                    <a:pt x="1652" y="1175"/>
                  </a:lnTo>
                  <a:lnTo>
                    <a:pt x="1656" y="1177"/>
                  </a:lnTo>
                  <a:lnTo>
                    <a:pt x="1658" y="1179"/>
                  </a:lnTo>
                  <a:lnTo>
                    <a:pt x="1660" y="1181"/>
                  </a:lnTo>
                  <a:lnTo>
                    <a:pt x="1662" y="1184"/>
                  </a:lnTo>
                  <a:lnTo>
                    <a:pt x="1662" y="1188"/>
                  </a:lnTo>
                  <a:lnTo>
                    <a:pt x="1664" y="1200"/>
                  </a:lnTo>
                  <a:lnTo>
                    <a:pt x="1665" y="1210"/>
                  </a:lnTo>
                  <a:lnTo>
                    <a:pt x="1667" y="1215"/>
                  </a:lnTo>
                  <a:lnTo>
                    <a:pt x="1668" y="1219"/>
                  </a:lnTo>
                  <a:lnTo>
                    <a:pt x="1670" y="1224"/>
                  </a:lnTo>
                  <a:lnTo>
                    <a:pt x="1674" y="1228"/>
                  </a:lnTo>
                  <a:lnTo>
                    <a:pt x="1683" y="1236"/>
                  </a:lnTo>
                  <a:lnTo>
                    <a:pt x="1695" y="1247"/>
                  </a:lnTo>
                  <a:lnTo>
                    <a:pt x="1706" y="1257"/>
                  </a:lnTo>
                  <a:lnTo>
                    <a:pt x="1713" y="1268"/>
                  </a:lnTo>
                  <a:lnTo>
                    <a:pt x="1717" y="1273"/>
                  </a:lnTo>
                  <a:lnTo>
                    <a:pt x="1719" y="1279"/>
                  </a:lnTo>
                  <a:lnTo>
                    <a:pt x="1723" y="1284"/>
                  </a:lnTo>
                  <a:lnTo>
                    <a:pt x="1726" y="1286"/>
                  </a:lnTo>
                  <a:lnTo>
                    <a:pt x="1730" y="1286"/>
                  </a:lnTo>
                  <a:lnTo>
                    <a:pt x="1733" y="1284"/>
                  </a:lnTo>
                  <a:lnTo>
                    <a:pt x="1738" y="1280"/>
                  </a:lnTo>
                  <a:lnTo>
                    <a:pt x="1742" y="1276"/>
                  </a:lnTo>
                  <a:lnTo>
                    <a:pt x="1747" y="1273"/>
                  </a:lnTo>
                  <a:lnTo>
                    <a:pt x="1755" y="1270"/>
                  </a:lnTo>
                  <a:lnTo>
                    <a:pt x="1763" y="1270"/>
                  </a:lnTo>
                  <a:lnTo>
                    <a:pt x="1771" y="1273"/>
                  </a:lnTo>
                  <a:lnTo>
                    <a:pt x="1778" y="1278"/>
                  </a:lnTo>
                  <a:lnTo>
                    <a:pt x="1783" y="1279"/>
                  </a:lnTo>
                  <a:lnTo>
                    <a:pt x="1786" y="1278"/>
                  </a:lnTo>
                  <a:lnTo>
                    <a:pt x="1791" y="1274"/>
                  </a:lnTo>
                  <a:lnTo>
                    <a:pt x="1802" y="1269"/>
                  </a:lnTo>
                  <a:lnTo>
                    <a:pt x="1816" y="1267"/>
                  </a:lnTo>
                  <a:lnTo>
                    <a:pt x="1831" y="1266"/>
                  </a:lnTo>
                  <a:lnTo>
                    <a:pt x="1841" y="1265"/>
                  </a:lnTo>
                  <a:lnTo>
                    <a:pt x="1850" y="1263"/>
                  </a:lnTo>
                  <a:lnTo>
                    <a:pt x="1852" y="1263"/>
                  </a:lnTo>
                  <a:close/>
                  <a:moveTo>
                    <a:pt x="386" y="1985"/>
                  </a:moveTo>
                  <a:lnTo>
                    <a:pt x="390" y="1985"/>
                  </a:lnTo>
                  <a:lnTo>
                    <a:pt x="392" y="1986"/>
                  </a:lnTo>
                  <a:lnTo>
                    <a:pt x="395" y="1988"/>
                  </a:lnTo>
                  <a:lnTo>
                    <a:pt x="396" y="1991"/>
                  </a:lnTo>
                  <a:lnTo>
                    <a:pt x="397" y="1997"/>
                  </a:lnTo>
                  <a:lnTo>
                    <a:pt x="396" y="2004"/>
                  </a:lnTo>
                  <a:lnTo>
                    <a:pt x="392" y="2011"/>
                  </a:lnTo>
                  <a:lnTo>
                    <a:pt x="389" y="2015"/>
                  </a:lnTo>
                  <a:lnTo>
                    <a:pt x="384" y="2017"/>
                  </a:lnTo>
                  <a:lnTo>
                    <a:pt x="380" y="2018"/>
                  </a:lnTo>
                  <a:lnTo>
                    <a:pt x="376" y="2017"/>
                  </a:lnTo>
                  <a:lnTo>
                    <a:pt x="372" y="2015"/>
                  </a:lnTo>
                  <a:lnTo>
                    <a:pt x="371" y="2010"/>
                  </a:lnTo>
                  <a:lnTo>
                    <a:pt x="370" y="2005"/>
                  </a:lnTo>
                  <a:lnTo>
                    <a:pt x="370" y="2001"/>
                  </a:lnTo>
                  <a:lnTo>
                    <a:pt x="370" y="1998"/>
                  </a:lnTo>
                  <a:lnTo>
                    <a:pt x="371" y="1994"/>
                  </a:lnTo>
                  <a:lnTo>
                    <a:pt x="373" y="1991"/>
                  </a:lnTo>
                  <a:lnTo>
                    <a:pt x="376" y="1988"/>
                  </a:lnTo>
                  <a:lnTo>
                    <a:pt x="378" y="1987"/>
                  </a:lnTo>
                  <a:lnTo>
                    <a:pt x="383" y="1986"/>
                  </a:lnTo>
                  <a:lnTo>
                    <a:pt x="386" y="1985"/>
                  </a:lnTo>
                  <a:close/>
                  <a:moveTo>
                    <a:pt x="317" y="2101"/>
                  </a:moveTo>
                  <a:lnTo>
                    <a:pt x="317" y="2099"/>
                  </a:lnTo>
                  <a:lnTo>
                    <a:pt x="319" y="2098"/>
                  </a:lnTo>
                  <a:lnTo>
                    <a:pt x="320" y="2097"/>
                  </a:lnTo>
                  <a:lnTo>
                    <a:pt x="321" y="2097"/>
                  </a:lnTo>
                  <a:lnTo>
                    <a:pt x="323" y="2097"/>
                  </a:lnTo>
                  <a:lnTo>
                    <a:pt x="326" y="2100"/>
                  </a:lnTo>
                  <a:lnTo>
                    <a:pt x="328" y="2104"/>
                  </a:lnTo>
                  <a:lnTo>
                    <a:pt x="331" y="2106"/>
                  </a:lnTo>
                  <a:lnTo>
                    <a:pt x="333" y="2106"/>
                  </a:lnTo>
                  <a:lnTo>
                    <a:pt x="334" y="2102"/>
                  </a:lnTo>
                  <a:lnTo>
                    <a:pt x="335" y="2100"/>
                  </a:lnTo>
                  <a:lnTo>
                    <a:pt x="338" y="2098"/>
                  </a:lnTo>
                  <a:lnTo>
                    <a:pt x="339" y="2097"/>
                  </a:lnTo>
                  <a:lnTo>
                    <a:pt x="340" y="2097"/>
                  </a:lnTo>
                  <a:lnTo>
                    <a:pt x="341" y="2098"/>
                  </a:lnTo>
                  <a:lnTo>
                    <a:pt x="341" y="2100"/>
                  </a:lnTo>
                  <a:lnTo>
                    <a:pt x="341" y="2106"/>
                  </a:lnTo>
                  <a:lnTo>
                    <a:pt x="341" y="2112"/>
                  </a:lnTo>
                  <a:lnTo>
                    <a:pt x="340" y="2116"/>
                  </a:lnTo>
                  <a:lnTo>
                    <a:pt x="339" y="2118"/>
                  </a:lnTo>
                  <a:lnTo>
                    <a:pt x="338" y="2119"/>
                  </a:lnTo>
                  <a:lnTo>
                    <a:pt x="335" y="2120"/>
                  </a:lnTo>
                  <a:lnTo>
                    <a:pt x="332" y="2120"/>
                  </a:lnTo>
                  <a:lnTo>
                    <a:pt x="329" y="2119"/>
                  </a:lnTo>
                  <a:lnTo>
                    <a:pt x="326" y="2118"/>
                  </a:lnTo>
                  <a:lnTo>
                    <a:pt x="323" y="2114"/>
                  </a:lnTo>
                  <a:lnTo>
                    <a:pt x="320" y="2108"/>
                  </a:lnTo>
                  <a:lnTo>
                    <a:pt x="317" y="2101"/>
                  </a:lnTo>
                  <a:close/>
                  <a:moveTo>
                    <a:pt x="1834" y="1500"/>
                  </a:moveTo>
                  <a:lnTo>
                    <a:pt x="1832" y="1502"/>
                  </a:lnTo>
                  <a:lnTo>
                    <a:pt x="1828" y="1502"/>
                  </a:lnTo>
                  <a:lnTo>
                    <a:pt x="1826" y="1502"/>
                  </a:lnTo>
                  <a:lnTo>
                    <a:pt x="1824" y="1500"/>
                  </a:lnTo>
                  <a:lnTo>
                    <a:pt x="1824" y="1497"/>
                  </a:lnTo>
                  <a:lnTo>
                    <a:pt x="1824" y="1495"/>
                  </a:lnTo>
                  <a:lnTo>
                    <a:pt x="1826" y="1493"/>
                  </a:lnTo>
                  <a:lnTo>
                    <a:pt x="1828" y="1492"/>
                  </a:lnTo>
                  <a:lnTo>
                    <a:pt x="1837" y="1490"/>
                  </a:lnTo>
                  <a:lnTo>
                    <a:pt x="1843" y="1488"/>
                  </a:lnTo>
                  <a:lnTo>
                    <a:pt x="1846" y="1488"/>
                  </a:lnTo>
                  <a:lnTo>
                    <a:pt x="1850" y="1488"/>
                  </a:lnTo>
                  <a:lnTo>
                    <a:pt x="1852" y="1489"/>
                  </a:lnTo>
                  <a:lnTo>
                    <a:pt x="1853" y="1492"/>
                  </a:lnTo>
                  <a:lnTo>
                    <a:pt x="1853" y="1495"/>
                  </a:lnTo>
                  <a:lnTo>
                    <a:pt x="1851" y="1496"/>
                  </a:lnTo>
                  <a:lnTo>
                    <a:pt x="1849" y="1496"/>
                  </a:lnTo>
                  <a:lnTo>
                    <a:pt x="1846" y="1496"/>
                  </a:lnTo>
                  <a:lnTo>
                    <a:pt x="1840" y="1497"/>
                  </a:lnTo>
                  <a:lnTo>
                    <a:pt x="1834" y="1500"/>
                  </a:lnTo>
                  <a:close/>
                  <a:moveTo>
                    <a:pt x="1882" y="1475"/>
                  </a:moveTo>
                  <a:lnTo>
                    <a:pt x="1878" y="1477"/>
                  </a:lnTo>
                  <a:lnTo>
                    <a:pt x="1871" y="1480"/>
                  </a:lnTo>
                  <a:lnTo>
                    <a:pt x="1869" y="1480"/>
                  </a:lnTo>
                  <a:lnTo>
                    <a:pt x="1868" y="1480"/>
                  </a:lnTo>
                  <a:lnTo>
                    <a:pt x="1866" y="1478"/>
                  </a:lnTo>
                  <a:lnTo>
                    <a:pt x="1866" y="1477"/>
                  </a:lnTo>
                  <a:lnTo>
                    <a:pt x="1868" y="1474"/>
                  </a:lnTo>
                  <a:lnTo>
                    <a:pt x="1871" y="1470"/>
                  </a:lnTo>
                  <a:lnTo>
                    <a:pt x="1878" y="1468"/>
                  </a:lnTo>
                  <a:lnTo>
                    <a:pt x="1887" y="1464"/>
                  </a:lnTo>
                  <a:lnTo>
                    <a:pt x="1894" y="1463"/>
                  </a:lnTo>
                  <a:lnTo>
                    <a:pt x="1898" y="1463"/>
                  </a:lnTo>
                  <a:lnTo>
                    <a:pt x="1900" y="1465"/>
                  </a:lnTo>
                  <a:lnTo>
                    <a:pt x="1900" y="1469"/>
                  </a:lnTo>
                  <a:lnTo>
                    <a:pt x="1897" y="1471"/>
                  </a:lnTo>
                  <a:lnTo>
                    <a:pt x="1894" y="1473"/>
                  </a:lnTo>
                  <a:lnTo>
                    <a:pt x="1887" y="1474"/>
                  </a:lnTo>
                  <a:lnTo>
                    <a:pt x="1882" y="1475"/>
                  </a:lnTo>
                  <a:close/>
                  <a:moveTo>
                    <a:pt x="2931" y="788"/>
                  </a:moveTo>
                  <a:lnTo>
                    <a:pt x="2939" y="788"/>
                  </a:lnTo>
                  <a:lnTo>
                    <a:pt x="2946" y="788"/>
                  </a:lnTo>
                  <a:lnTo>
                    <a:pt x="2948" y="788"/>
                  </a:lnTo>
                  <a:lnTo>
                    <a:pt x="2952" y="786"/>
                  </a:lnTo>
                  <a:lnTo>
                    <a:pt x="2954" y="784"/>
                  </a:lnTo>
                  <a:lnTo>
                    <a:pt x="2956" y="782"/>
                  </a:lnTo>
                  <a:lnTo>
                    <a:pt x="2959" y="778"/>
                  </a:lnTo>
                  <a:lnTo>
                    <a:pt x="2961" y="777"/>
                  </a:lnTo>
                  <a:lnTo>
                    <a:pt x="2965" y="776"/>
                  </a:lnTo>
                  <a:lnTo>
                    <a:pt x="2968" y="776"/>
                  </a:lnTo>
                  <a:lnTo>
                    <a:pt x="2975" y="777"/>
                  </a:lnTo>
                  <a:lnTo>
                    <a:pt x="2981" y="778"/>
                  </a:lnTo>
                  <a:lnTo>
                    <a:pt x="2985" y="781"/>
                  </a:lnTo>
                  <a:lnTo>
                    <a:pt x="2986" y="783"/>
                  </a:lnTo>
                  <a:lnTo>
                    <a:pt x="2989" y="786"/>
                  </a:lnTo>
                  <a:lnTo>
                    <a:pt x="2990" y="788"/>
                  </a:lnTo>
                  <a:lnTo>
                    <a:pt x="2992" y="795"/>
                  </a:lnTo>
                  <a:lnTo>
                    <a:pt x="2993" y="802"/>
                  </a:lnTo>
                  <a:lnTo>
                    <a:pt x="2993" y="805"/>
                  </a:lnTo>
                  <a:lnTo>
                    <a:pt x="2992" y="807"/>
                  </a:lnTo>
                  <a:lnTo>
                    <a:pt x="2991" y="809"/>
                  </a:lnTo>
                  <a:lnTo>
                    <a:pt x="2989" y="810"/>
                  </a:lnTo>
                  <a:lnTo>
                    <a:pt x="2984" y="813"/>
                  </a:lnTo>
                  <a:lnTo>
                    <a:pt x="2979" y="814"/>
                  </a:lnTo>
                  <a:lnTo>
                    <a:pt x="2974" y="814"/>
                  </a:lnTo>
                  <a:lnTo>
                    <a:pt x="2970" y="812"/>
                  </a:lnTo>
                  <a:lnTo>
                    <a:pt x="2965" y="808"/>
                  </a:lnTo>
                  <a:lnTo>
                    <a:pt x="2961" y="805"/>
                  </a:lnTo>
                  <a:lnTo>
                    <a:pt x="2956" y="801"/>
                  </a:lnTo>
                  <a:lnTo>
                    <a:pt x="2954" y="800"/>
                  </a:lnTo>
                  <a:lnTo>
                    <a:pt x="2951" y="800"/>
                  </a:lnTo>
                  <a:lnTo>
                    <a:pt x="2948" y="801"/>
                  </a:lnTo>
                  <a:lnTo>
                    <a:pt x="2946" y="806"/>
                  </a:lnTo>
                  <a:lnTo>
                    <a:pt x="2945" y="812"/>
                  </a:lnTo>
                  <a:lnTo>
                    <a:pt x="2943" y="814"/>
                  </a:lnTo>
                  <a:lnTo>
                    <a:pt x="2942" y="815"/>
                  </a:lnTo>
                  <a:lnTo>
                    <a:pt x="2941" y="816"/>
                  </a:lnTo>
                  <a:lnTo>
                    <a:pt x="2939" y="816"/>
                  </a:lnTo>
                  <a:lnTo>
                    <a:pt x="2933" y="816"/>
                  </a:lnTo>
                  <a:lnTo>
                    <a:pt x="2927" y="815"/>
                  </a:lnTo>
                  <a:lnTo>
                    <a:pt x="2922" y="814"/>
                  </a:lnTo>
                  <a:lnTo>
                    <a:pt x="2917" y="813"/>
                  </a:lnTo>
                  <a:lnTo>
                    <a:pt x="2915" y="809"/>
                  </a:lnTo>
                  <a:lnTo>
                    <a:pt x="2914" y="807"/>
                  </a:lnTo>
                  <a:lnTo>
                    <a:pt x="2912" y="802"/>
                  </a:lnTo>
                  <a:lnTo>
                    <a:pt x="2914" y="799"/>
                  </a:lnTo>
                  <a:lnTo>
                    <a:pt x="2915" y="795"/>
                  </a:lnTo>
                  <a:lnTo>
                    <a:pt x="2917" y="793"/>
                  </a:lnTo>
                  <a:lnTo>
                    <a:pt x="2921" y="790"/>
                  </a:lnTo>
                  <a:lnTo>
                    <a:pt x="2924" y="788"/>
                  </a:lnTo>
                  <a:lnTo>
                    <a:pt x="2928" y="788"/>
                  </a:lnTo>
                  <a:lnTo>
                    <a:pt x="2931" y="788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7" name="天津">
              <a:extLst>
                <a:ext uri="{FF2B5EF4-FFF2-40B4-BE49-F238E27FC236}">
                  <a16:creationId xmlns:a16="http://schemas.microsoft.com/office/drawing/2014/main" id="{B9AB5AEC-53DB-4E4E-AB44-2467E7AD7449}"/>
                </a:ext>
              </a:extLst>
            </p:cNvPr>
            <p:cNvSpPr/>
            <p:nvPr/>
          </p:nvSpPr>
          <p:spPr bwMode="auto">
            <a:xfrm>
              <a:off x="5744281" y="2785810"/>
              <a:ext cx="157864" cy="263107"/>
            </a:xfrm>
            <a:custGeom>
              <a:avLst/>
              <a:gdLst>
                <a:gd name="T0" fmla="*/ 139 w 430"/>
                <a:gd name="T1" fmla="*/ 49 h 726"/>
                <a:gd name="T2" fmla="*/ 152 w 430"/>
                <a:gd name="T3" fmla="*/ 42 h 726"/>
                <a:gd name="T4" fmla="*/ 171 w 430"/>
                <a:gd name="T5" fmla="*/ 25 h 726"/>
                <a:gd name="T6" fmla="*/ 178 w 430"/>
                <a:gd name="T7" fmla="*/ 4 h 726"/>
                <a:gd name="T8" fmla="*/ 237 w 430"/>
                <a:gd name="T9" fmla="*/ 3 h 726"/>
                <a:gd name="T10" fmla="*/ 253 w 430"/>
                <a:gd name="T11" fmla="*/ 22 h 726"/>
                <a:gd name="T12" fmla="*/ 294 w 430"/>
                <a:gd name="T13" fmla="*/ 62 h 726"/>
                <a:gd name="T14" fmla="*/ 294 w 430"/>
                <a:gd name="T15" fmla="*/ 89 h 726"/>
                <a:gd name="T16" fmla="*/ 271 w 430"/>
                <a:gd name="T17" fmla="*/ 98 h 726"/>
                <a:gd name="T18" fmla="*/ 231 w 430"/>
                <a:gd name="T19" fmla="*/ 110 h 726"/>
                <a:gd name="T20" fmla="*/ 227 w 430"/>
                <a:gd name="T21" fmla="*/ 152 h 726"/>
                <a:gd name="T22" fmla="*/ 266 w 430"/>
                <a:gd name="T23" fmla="*/ 212 h 726"/>
                <a:gd name="T24" fmla="*/ 286 w 430"/>
                <a:gd name="T25" fmla="*/ 245 h 726"/>
                <a:gd name="T26" fmla="*/ 297 w 430"/>
                <a:gd name="T27" fmla="*/ 281 h 726"/>
                <a:gd name="T28" fmla="*/ 313 w 430"/>
                <a:gd name="T29" fmla="*/ 284 h 726"/>
                <a:gd name="T30" fmla="*/ 357 w 430"/>
                <a:gd name="T31" fmla="*/ 268 h 726"/>
                <a:gd name="T32" fmla="*/ 378 w 430"/>
                <a:gd name="T33" fmla="*/ 276 h 726"/>
                <a:gd name="T34" fmla="*/ 367 w 430"/>
                <a:gd name="T35" fmla="*/ 321 h 726"/>
                <a:gd name="T36" fmla="*/ 378 w 430"/>
                <a:gd name="T37" fmla="*/ 333 h 726"/>
                <a:gd name="T38" fmla="*/ 417 w 430"/>
                <a:gd name="T39" fmla="*/ 356 h 726"/>
                <a:gd name="T40" fmla="*/ 429 w 430"/>
                <a:gd name="T41" fmla="*/ 403 h 726"/>
                <a:gd name="T42" fmla="*/ 396 w 430"/>
                <a:gd name="T43" fmla="*/ 431 h 726"/>
                <a:gd name="T44" fmla="*/ 348 w 430"/>
                <a:gd name="T45" fmla="*/ 460 h 726"/>
                <a:gd name="T46" fmla="*/ 335 w 430"/>
                <a:gd name="T47" fmla="*/ 503 h 726"/>
                <a:gd name="T48" fmla="*/ 324 w 430"/>
                <a:gd name="T49" fmla="*/ 557 h 726"/>
                <a:gd name="T50" fmla="*/ 287 w 430"/>
                <a:gd name="T51" fmla="*/ 630 h 726"/>
                <a:gd name="T52" fmla="*/ 279 w 430"/>
                <a:gd name="T53" fmla="*/ 693 h 726"/>
                <a:gd name="T54" fmla="*/ 223 w 430"/>
                <a:gd name="T55" fmla="*/ 716 h 726"/>
                <a:gd name="T56" fmla="*/ 192 w 430"/>
                <a:gd name="T57" fmla="*/ 723 h 726"/>
                <a:gd name="T58" fmla="*/ 182 w 430"/>
                <a:gd name="T59" fmla="*/ 711 h 726"/>
                <a:gd name="T60" fmla="*/ 153 w 430"/>
                <a:gd name="T61" fmla="*/ 715 h 726"/>
                <a:gd name="T62" fmla="*/ 133 w 430"/>
                <a:gd name="T63" fmla="*/ 726 h 726"/>
                <a:gd name="T64" fmla="*/ 116 w 430"/>
                <a:gd name="T65" fmla="*/ 681 h 726"/>
                <a:gd name="T66" fmla="*/ 95 w 430"/>
                <a:gd name="T67" fmla="*/ 674 h 726"/>
                <a:gd name="T68" fmla="*/ 32 w 430"/>
                <a:gd name="T69" fmla="*/ 672 h 726"/>
                <a:gd name="T70" fmla="*/ 8 w 430"/>
                <a:gd name="T71" fmla="*/ 635 h 726"/>
                <a:gd name="T72" fmla="*/ 3 w 430"/>
                <a:gd name="T73" fmla="*/ 578 h 726"/>
                <a:gd name="T74" fmla="*/ 1 w 430"/>
                <a:gd name="T75" fmla="*/ 536 h 726"/>
                <a:gd name="T76" fmla="*/ 31 w 430"/>
                <a:gd name="T77" fmla="*/ 532 h 726"/>
                <a:gd name="T78" fmla="*/ 45 w 430"/>
                <a:gd name="T79" fmla="*/ 518 h 726"/>
                <a:gd name="T80" fmla="*/ 33 w 430"/>
                <a:gd name="T81" fmla="*/ 431 h 726"/>
                <a:gd name="T82" fmla="*/ 16 w 430"/>
                <a:gd name="T83" fmla="*/ 290 h 726"/>
                <a:gd name="T84" fmla="*/ 22 w 430"/>
                <a:gd name="T85" fmla="*/ 275 h 726"/>
                <a:gd name="T86" fmla="*/ 29 w 430"/>
                <a:gd name="T87" fmla="*/ 259 h 726"/>
                <a:gd name="T88" fmla="*/ 51 w 430"/>
                <a:gd name="T89" fmla="*/ 271 h 726"/>
                <a:gd name="T90" fmla="*/ 64 w 430"/>
                <a:gd name="T91" fmla="*/ 280 h 726"/>
                <a:gd name="T92" fmla="*/ 108 w 430"/>
                <a:gd name="T93" fmla="*/ 270 h 726"/>
                <a:gd name="T94" fmla="*/ 126 w 430"/>
                <a:gd name="T95" fmla="*/ 252 h 726"/>
                <a:gd name="T96" fmla="*/ 128 w 430"/>
                <a:gd name="T97" fmla="*/ 200 h 726"/>
                <a:gd name="T98" fmla="*/ 129 w 430"/>
                <a:gd name="T99" fmla="*/ 174 h 726"/>
                <a:gd name="T100" fmla="*/ 141 w 430"/>
                <a:gd name="T101" fmla="*/ 165 h 726"/>
                <a:gd name="T102" fmla="*/ 114 w 430"/>
                <a:gd name="T103" fmla="*/ 146 h 726"/>
                <a:gd name="T104" fmla="*/ 110 w 430"/>
                <a:gd name="T105" fmla="*/ 131 h 726"/>
                <a:gd name="T106" fmla="*/ 122 w 430"/>
                <a:gd name="T107" fmla="*/ 85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30" h="726">
                  <a:moveTo>
                    <a:pt x="119" y="67"/>
                  </a:moveTo>
                  <a:lnTo>
                    <a:pt x="126" y="63"/>
                  </a:lnTo>
                  <a:lnTo>
                    <a:pt x="132" y="60"/>
                  </a:lnTo>
                  <a:lnTo>
                    <a:pt x="136" y="55"/>
                  </a:lnTo>
                  <a:lnTo>
                    <a:pt x="139" y="49"/>
                  </a:lnTo>
                  <a:lnTo>
                    <a:pt x="141" y="47"/>
                  </a:lnTo>
                  <a:lnTo>
                    <a:pt x="142" y="44"/>
                  </a:lnTo>
                  <a:lnTo>
                    <a:pt x="145" y="43"/>
                  </a:lnTo>
                  <a:lnTo>
                    <a:pt x="148" y="43"/>
                  </a:lnTo>
                  <a:lnTo>
                    <a:pt x="152" y="42"/>
                  </a:lnTo>
                  <a:lnTo>
                    <a:pt x="155" y="41"/>
                  </a:lnTo>
                  <a:lnTo>
                    <a:pt x="160" y="38"/>
                  </a:lnTo>
                  <a:lnTo>
                    <a:pt x="165" y="35"/>
                  </a:lnTo>
                  <a:lnTo>
                    <a:pt x="168" y="30"/>
                  </a:lnTo>
                  <a:lnTo>
                    <a:pt x="171" y="25"/>
                  </a:lnTo>
                  <a:lnTo>
                    <a:pt x="171" y="20"/>
                  </a:lnTo>
                  <a:lnTo>
                    <a:pt x="172" y="15"/>
                  </a:lnTo>
                  <a:lnTo>
                    <a:pt x="172" y="10"/>
                  </a:lnTo>
                  <a:lnTo>
                    <a:pt x="174" y="6"/>
                  </a:lnTo>
                  <a:lnTo>
                    <a:pt x="178" y="4"/>
                  </a:lnTo>
                  <a:lnTo>
                    <a:pt x="184" y="3"/>
                  </a:lnTo>
                  <a:lnTo>
                    <a:pt x="201" y="1"/>
                  </a:lnTo>
                  <a:lnTo>
                    <a:pt x="221" y="0"/>
                  </a:lnTo>
                  <a:lnTo>
                    <a:pt x="230" y="0"/>
                  </a:lnTo>
                  <a:lnTo>
                    <a:pt x="237" y="3"/>
                  </a:lnTo>
                  <a:lnTo>
                    <a:pt x="241" y="4"/>
                  </a:lnTo>
                  <a:lnTo>
                    <a:pt x="245" y="6"/>
                  </a:lnTo>
                  <a:lnTo>
                    <a:pt x="247" y="10"/>
                  </a:lnTo>
                  <a:lnTo>
                    <a:pt x="249" y="13"/>
                  </a:lnTo>
                  <a:lnTo>
                    <a:pt x="253" y="22"/>
                  </a:lnTo>
                  <a:lnTo>
                    <a:pt x="258" y="29"/>
                  </a:lnTo>
                  <a:lnTo>
                    <a:pt x="264" y="36"/>
                  </a:lnTo>
                  <a:lnTo>
                    <a:pt x="271" y="43"/>
                  </a:lnTo>
                  <a:lnTo>
                    <a:pt x="284" y="54"/>
                  </a:lnTo>
                  <a:lnTo>
                    <a:pt x="294" y="62"/>
                  </a:lnTo>
                  <a:lnTo>
                    <a:pt x="298" y="67"/>
                  </a:lnTo>
                  <a:lnTo>
                    <a:pt x="300" y="72"/>
                  </a:lnTo>
                  <a:lnTo>
                    <a:pt x="300" y="78"/>
                  </a:lnTo>
                  <a:lnTo>
                    <a:pt x="298" y="83"/>
                  </a:lnTo>
                  <a:lnTo>
                    <a:pt x="294" y="89"/>
                  </a:lnTo>
                  <a:lnTo>
                    <a:pt x="289" y="94"/>
                  </a:lnTo>
                  <a:lnTo>
                    <a:pt x="285" y="95"/>
                  </a:lnTo>
                  <a:lnTo>
                    <a:pt x="281" y="97"/>
                  </a:lnTo>
                  <a:lnTo>
                    <a:pt x="277" y="98"/>
                  </a:lnTo>
                  <a:lnTo>
                    <a:pt x="271" y="98"/>
                  </a:lnTo>
                  <a:lnTo>
                    <a:pt x="261" y="98"/>
                  </a:lnTo>
                  <a:lnTo>
                    <a:pt x="252" y="99"/>
                  </a:lnTo>
                  <a:lnTo>
                    <a:pt x="243" y="101"/>
                  </a:lnTo>
                  <a:lnTo>
                    <a:pt x="236" y="105"/>
                  </a:lnTo>
                  <a:lnTo>
                    <a:pt x="231" y="110"/>
                  </a:lnTo>
                  <a:lnTo>
                    <a:pt x="227" y="116"/>
                  </a:lnTo>
                  <a:lnTo>
                    <a:pt x="224" y="124"/>
                  </a:lnTo>
                  <a:lnTo>
                    <a:pt x="224" y="133"/>
                  </a:lnTo>
                  <a:lnTo>
                    <a:pt x="224" y="143"/>
                  </a:lnTo>
                  <a:lnTo>
                    <a:pt x="227" y="152"/>
                  </a:lnTo>
                  <a:lnTo>
                    <a:pt x="230" y="161"/>
                  </a:lnTo>
                  <a:lnTo>
                    <a:pt x="235" y="169"/>
                  </a:lnTo>
                  <a:lnTo>
                    <a:pt x="246" y="183"/>
                  </a:lnTo>
                  <a:lnTo>
                    <a:pt x="255" y="198"/>
                  </a:lnTo>
                  <a:lnTo>
                    <a:pt x="266" y="212"/>
                  </a:lnTo>
                  <a:lnTo>
                    <a:pt x="274" y="223"/>
                  </a:lnTo>
                  <a:lnTo>
                    <a:pt x="279" y="227"/>
                  </a:lnTo>
                  <a:lnTo>
                    <a:pt x="283" y="233"/>
                  </a:lnTo>
                  <a:lnTo>
                    <a:pt x="285" y="239"/>
                  </a:lnTo>
                  <a:lnTo>
                    <a:pt x="286" y="245"/>
                  </a:lnTo>
                  <a:lnTo>
                    <a:pt x="287" y="258"/>
                  </a:lnTo>
                  <a:lnTo>
                    <a:pt x="290" y="269"/>
                  </a:lnTo>
                  <a:lnTo>
                    <a:pt x="291" y="274"/>
                  </a:lnTo>
                  <a:lnTo>
                    <a:pt x="293" y="277"/>
                  </a:lnTo>
                  <a:lnTo>
                    <a:pt x="297" y="281"/>
                  </a:lnTo>
                  <a:lnTo>
                    <a:pt x="302" y="284"/>
                  </a:lnTo>
                  <a:lnTo>
                    <a:pt x="304" y="286"/>
                  </a:lnTo>
                  <a:lnTo>
                    <a:pt x="306" y="286"/>
                  </a:lnTo>
                  <a:lnTo>
                    <a:pt x="310" y="286"/>
                  </a:lnTo>
                  <a:lnTo>
                    <a:pt x="313" y="284"/>
                  </a:lnTo>
                  <a:lnTo>
                    <a:pt x="321" y="281"/>
                  </a:lnTo>
                  <a:lnTo>
                    <a:pt x="330" y="277"/>
                  </a:lnTo>
                  <a:lnTo>
                    <a:pt x="338" y="274"/>
                  </a:lnTo>
                  <a:lnTo>
                    <a:pt x="348" y="270"/>
                  </a:lnTo>
                  <a:lnTo>
                    <a:pt x="357" y="268"/>
                  </a:lnTo>
                  <a:lnTo>
                    <a:pt x="367" y="266"/>
                  </a:lnTo>
                  <a:lnTo>
                    <a:pt x="372" y="268"/>
                  </a:lnTo>
                  <a:lnTo>
                    <a:pt x="374" y="270"/>
                  </a:lnTo>
                  <a:lnTo>
                    <a:pt x="376" y="272"/>
                  </a:lnTo>
                  <a:lnTo>
                    <a:pt x="378" y="276"/>
                  </a:lnTo>
                  <a:lnTo>
                    <a:pt x="378" y="284"/>
                  </a:lnTo>
                  <a:lnTo>
                    <a:pt x="375" y="293"/>
                  </a:lnTo>
                  <a:lnTo>
                    <a:pt x="372" y="303"/>
                  </a:lnTo>
                  <a:lnTo>
                    <a:pt x="369" y="313"/>
                  </a:lnTo>
                  <a:lnTo>
                    <a:pt x="367" y="321"/>
                  </a:lnTo>
                  <a:lnTo>
                    <a:pt x="367" y="327"/>
                  </a:lnTo>
                  <a:lnTo>
                    <a:pt x="368" y="331"/>
                  </a:lnTo>
                  <a:lnTo>
                    <a:pt x="371" y="332"/>
                  </a:lnTo>
                  <a:lnTo>
                    <a:pt x="373" y="333"/>
                  </a:lnTo>
                  <a:lnTo>
                    <a:pt x="378" y="333"/>
                  </a:lnTo>
                  <a:lnTo>
                    <a:pt x="382" y="334"/>
                  </a:lnTo>
                  <a:lnTo>
                    <a:pt x="390" y="337"/>
                  </a:lnTo>
                  <a:lnTo>
                    <a:pt x="398" y="340"/>
                  </a:lnTo>
                  <a:lnTo>
                    <a:pt x="407" y="347"/>
                  </a:lnTo>
                  <a:lnTo>
                    <a:pt x="417" y="356"/>
                  </a:lnTo>
                  <a:lnTo>
                    <a:pt x="423" y="365"/>
                  </a:lnTo>
                  <a:lnTo>
                    <a:pt x="428" y="375"/>
                  </a:lnTo>
                  <a:lnTo>
                    <a:pt x="430" y="384"/>
                  </a:lnTo>
                  <a:lnTo>
                    <a:pt x="430" y="394"/>
                  </a:lnTo>
                  <a:lnTo>
                    <a:pt x="429" y="403"/>
                  </a:lnTo>
                  <a:lnTo>
                    <a:pt x="428" y="414"/>
                  </a:lnTo>
                  <a:lnTo>
                    <a:pt x="424" y="423"/>
                  </a:lnTo>
                  <a:lnTo>
                    <a:pt x="416" y="425"/>
                  </a:lnTo>
                  <a:lnTo>
                    <a:pt x="405" y="427"/>
                  </a:lnTo>
                  <a:lnTo>
                    <a:pt x="396" y="431"/>
                  </a:lnTo>
                  <a:lnTo>
                    <a:pt x="385" y="434"/>
                  </a:lnTo>
                  <a:lnTo>
                    <a:pt x="375" y="439"/>
                  </a:lnTo>
                  <a:lnTo>
                    <a:pt x="366" y="445"/>
                  </a:lnTo>
                  <a:lnTo>
                    <a:pt x="356" y="452"/>
                  </a:lnTo>
                  <a:lnTo>
                    <a:pt x="348" y="460"/>
                  </a:lnTo>
                  <a:lnTo>
                    <a:pt x="341" y="467"/>
                  </a:lnTo>
                  <a:lnTo>
                    <a:pt x="337" y="476"/>
                  </a:lnTo>
                  <a:lnTo>
                    <a:pt x="335" y="483"/>
                  </a:lnTo>
                  <a:lnTo>
                    <a:pt x="334" y="489"/>
                  </a:lnTo>
                  <a:lnTo>
                    <a:pt x="335" y="503"/>
                  </a:lnTo>
                  <a:lnTo>
                    <a:pt x="336" y="518"/>
                  </a:lnTo>
                  <a:lnTo>
                    <a:pt x="335" y="527"/>
                  </a:lnTo>
                  <a:lnTo>
                    <a:pt x="332" y="536"/>
                  </a:lnTo>
                  <a:lnTo>
                    <a:pt x="329" y="546"/>
                  </a:lnTo>
                  <a:lnTo>
                    <a:pt x="324" y="557"/>
                  </a:lnTo>
                  <a:lnTo>
                    <a:pt x="312" y="577"/>
                  </a:lnTo>
                  <a:lnTo>
                    <a:pt x="300" y="598"/>
                  </a:lnTo>
                  <a:lnTo>
                    <a:pt x="294" y="609"/>
                  </a:lnTo>
                  <a:lnTo>
                    <a:pt x="291" y="620"/>
                  </a:lnTo>
                  <a:lnTo>
                    <a:pt x="287" y="630"/>
                  </a:lnTo>
                  <a:lnTo>
                    <a:pt x="285" y="640"/>
                  </a:lnTo>
                  <a:lnTo>
                    <a:pt x="283" y="659"/>
                  </a:lnTo>
                  <a:lnTo>
                    <a:pt x="280" y="677"/>
                  </a:lnTo>
                  <a:lnTo>
                    <a:pt x="280" y="686"/>
                  </a:lnTo>
                  <a:lnTo>
                    <a:pt x="279" y="693"/>
                  </a:lnTo>
                  <a:lnTo>
                    <a:pt x="267" y="697"/>
                  </a:lnTo>
                  <a:lnTo>
                    <a:pt x="255" y="700"/>
                  </a:lnTo>
                  <a:lnTo>
                    <a:pt x="245" y="705"/>
                  </a:lnTo>
                  <a:lnTo>
                    <a:pt x="236" y="709"/>
                  </a:lnTo>
                  <a:lnTo>
                    <a:pt x="223" y="716"/>
                  </a:lnTo>
                  <a:lnTo>
                    <a:pt x="210" y="722"/>
                  </a:lnTo>
                  <a:lnTo>
                    <a:pt x="203" y="724"/>
                  </a:lnTo>
                  <a:lnTo>
                    <a:pt x="197" y="724"/>
                  </a:lnTo>
                  <a:lnTo>
                    <a:pt x="195" y="724"/>
                  </a:lnTo>
                  <a:lnTo>
                    <a:pt x="192" y="723"/>
                  </a:lnTo>
                  <a:lnTo>
                    <a:pt x="190" y="722"/>
                  </a:lnTo>
                  <a:lnTo>
                    <a:pt x="189" y="719"/>
                  </a:lnTo>
                  <a:lnTo>
                    <a:pt x="186" y="716"/>
                  </a:lnTo>
                  <a:lnTo>
                    <a:pt x="184" y="713"/>
                  </a:lnTo>
                  <a:lnTo>
                    <a:pt x="182" y="711"/>
                  </a:lnTo>
                  <a:lnTo>
                    <a:pt x="179" y="710"/>
                  </a:lnTo>
                  <a:lnTo>
                    <a:pt x="173" y="709"/>
                  </a:lnTo>
                  <a:lnTo>
                    <a:pt x="166" y="709"/>
                  </a:lnTo>
                  <a:lnTo>
                    <a:pt x="160" y="711"/>
                  </a:lnTo>
                  <a:lnTo>
                    <a:pt x="153" y="715"/>
                  </a:lnTo>
                  <a:lnTo>
                    <a:pt x="147" y="719"/>
                  </a:lnTo>
                  <a:lnTo>
                    <a:pt x="141" y="724"/>
                  </a:lnTo>
                  <a:lnTo>
                    <a:pt x="139" y="725"/>
                  </a:lnTo>
                  <a:lnTo>
                    <a:pt x="135" y="726"/>
                  </a:lnTo>
                  <a:lnTo>
                    <a:pt x="133" y="726"/>
                  </a:lnTo>
                  <a:lnTo>
                    <a:pt x="130" y="725"/>
                  </a:lnTo>
                  <a:lnTo>
                    <a:pt x="127" y="722"/>
                  </a:lnTo>
                  <a:lnTo>
                    <a:pt x="124" y="716"/>
                  </a:lnTo>
                  <a:lnTo>
                    <a:pt x="120" y="699"/>
                  </a:lnTo>
                  <a:lnTo>
                    <a:pt x="116" y="681"/>
                  </a:lnTo>
                  <a:lnTo>
                    <a:pt x="115" y="679"/>
                  </a:lnTo>
                  <a:lnTo>
                    <a:pt x="113" y="677"/>
                  </a:lnTo>
                  <a:lnTo>
                    <a:pt x="109" y="675"/>
                  </a:lnTo>
                  <a:lnTo>
                    <a:pt x="105" y="674"/>
                  </a:lnTo>
                  <a:lnTo>
                    <a:pt x="95" y="674"/>
                  </a:lnTo>
                  <a:lnTo>
                    <a:pt x="82" y="674"/>
                  </a:lnTo>
                  <a:lnTo>
                    <a:pt x="67" y="675"/>
                  </a:lnTo>
                  <a:lnTo>
                    <a:pt x="54" y="675"/>
                  </a:lnTo>
                  <a:lnTo>
                    <a:pt x="42" y="674"/>
                  </a:lnTo>
                  <a:lnTo>
                    <a:pt x="32" y="672"/>
                  </a:lnTo>
                  <a:lnTo>
                    <a:pt x="25" y="667"/>
                  </a:lnTo>
                  <a:lnTo>
                    <a:pt x="19" y="661"/>
                  </a:lnTo>
                  <a:lnTo>
                    <a:pt x="14" y="653"/>
                  </a:lnTo>
                  <a:lnTo>
                    <a:pt x="10" y="644"/>
                  </a:lnTo>
                  <a:lnTo>
                    <a:pt x="8" y="635"/>
                  </a:lnTo>
                  <a:lnTo>
                    <a:pt x="6" y="625"/>
                  </a:lnTo>
                  <a:lnTo>
                    <a:pt x="4" y="615"/>
                  </a:lnTo>
                  <a:lnTo>
                    <a:pt x="4" y="605"/>
                  </a:lnTo>
                  <a:lnTo>
                    <a:pt x="3" y="591"/>
                  </a:lnTo>
                  <a:lnTo>
                    <a:pt x="3" y="578"/>
                  </a:lnTo>
                  <a:lnTo>
                    <a:pt x="2" y="565"/>
                  </a:lnTo>
                  <a:lnTo>
                    <a:pt x="1" y="554"/>
                  </a:lnTo>
                  <a:lnTo>
                    <a:pt x="0" y="545"/>
                  </a:lnTo>
                  <a:lnTo>
                    <a:pt x="0" y="539"/>
                  </a:lnTo>
                  <a:lnTo>
                    <a:pt x="1" y="536"/>
                  </a:lnTo>
                  <a:lnTo>
                    <a:pt x="3" y="534"/>
                  </a:lnTo>
                  <a:lnTo>
                    <a:pt x="6" y="533"/>
                  </a:lnTo>
                  <a:lnTo>
                    <a:pt x="10" y="533"/>
                  </a:lnTo>
                  <a:lnTo>
                    <a:pt x="20" y="532"/>
                  </a:lnTo>
                  <a:lnTo>
                    <a:pt x="31" y="532"/>
                  </a:lnTo>
                  <a:lnTo>
                    <a:pt x="34" y="530"/>
                  </a:lnTo>
                  <a:lnTo>
                    <a:pt x="38" y="529"/>
                  </a:lnTo>
                  <a:lnTo>
                    <a:pt x="41" y="528"/>
                  </a:lnTo>
                  <a:lnTo>
                    <a:pt x="44" y="524"/>
                  </a:lnTo>
                  <a:lnTo>
                    <a:pt x="45" y="518"/>
                  </a:lnTo>
                  <a:lnTo>
                    <a:pt x="45" y="509"/>
                  </a:lnTo>
                  <a:lnTo>
                    <a:pt x="44" y="498"/>
                  </a:lnTo>
                  <a:lnTo>
                    <a:pt x="42" y="486"/>
                  </a:lnTo>
                  <a:lnTo>
                    <a:pt x="38" y="459"/>
                  </a:lnTo>
                  <a:lnTo>
                    <a:pt x="33" y="431"/>
                  </a:lnTo>
                  <a:lnTo>
                    <a:pt x="29" y="394"/>
                  </a:lnTo>
                  <a:lnTo>
                    <a:pt x="26" y="357"/>
                  </a:lnTo>
                  <a:lnTo>
                    <a:pt x="21" y="324"/>
                  </a:lnTo>
                  <a:lnTo>
                    <a:pt x="16" y="297"/>
                  </a:lnTo>
                  <a:lnTo>
                    <a:pt x="16" y="290"/>
                  </a:lnTo>
                  <a:lnTo>
                    <a:pt x="16" y="284"/>
                  </a:lnTo>
                  <a:lnTo>
                    <a:pt x="17" y="281"/>
                  </a:lnTo>
                  <a:lnTo>
                    <a:pt x="19" y="278"/>
                  </a:lnTo>
                  <a:lnTo>
                    <a:pt x="20" y="277"/>
                  </a:lnTo>
                  <a:lnTo>
                    <a:pt x="22" y="275"/>
                  </a:lnTo>
                  <a:lnTo>
                    <a:pt x="23" y="271"/>
                  </a:lnTo>
                  <a:lnTo>
                    <a:pt x="23" y="268"/>
                  </a:lnTo>
                  <a:lnTo>
                    <a:pt x="25" y="265"/>
                  </a:lnTo>
                  <a:lnTo>
                    <a:pt x="26" y="261"/>
                  </a:lnTo>
                  <a:lnTo>
                    <a:pt x="29" y="259"/>
                  </a:lnTo>
                  <a:lnTo>
                    <a:pt x="36" y="258"/>
                  </a:lnTo>
                  <a:lnTo>
                    <a:pt x="41" y="259"/>
                  </a:lnTo>
                  <a:lnTo>
                    <a:pt x="45" y="262"/>
                  </a:lnTo>
                  <a:lnTo>
                    <a:pt x="47" y="265"/>
                  </a:lnTo>
                  <a:lnTo>
                    <a:pt x="51" y="271"/>
                  </a:lnTo>
                  <a:lnTo>
                    <a:pt x="52" y="275"/>
                  </a:lnTo>
                  <a:lnTo>
                    <a:pt x="54" y="276"/>
                  </a:lnTo>
                  <a:lnTo>
                    <a:pt x="57" y="278"/>
                  </a:lnTo>
                  <a:lnTo>
                    <a:pt x="58" y="278"/>
                  </a:lnTo>
                  <a:lnTo>
                    <a:pt x="64" y="280"/>
                  </a:lnTo>
                  <a:lnTo>
                    <a:pt x="70" y="278"/>
                  </a:lnTo>
                  <a:lnTo>
                    <a:pt x="80" y="276"/>
                  </a:lnTo>
                  <a:lnTo>
                    <a:pt x="94" y="274"/>
                  </a:lnTo>
                  <a:lnTo>
                    <a:pt x="101" y="272"/>
                  </a:lnTo>
                  <a:lnTo>
                    <a:pt x="108" y="270"/>
                  </a:lnTo>
                  <a:lnTo>
                    <a:pt x="114" y="268"/>
                  </a:lnTo>
                  <a:lnTo>
                    <a:pt x="117" y="265"/>
                  </a:lnTo>
                  <a:lnTo>
                    <a:pt x="121" y="262"/>
                  </a:lnTo>
                  <a:lnTo>
                    <a:pt x="123" y="257"/>
                  </a:lnTo>
                  <a:lnTo>
                    <a:pt x="126" y="252"/>
                  </a:lnTo>
                  <a:lnTo>
                    <a:pt x="128" y="247"/>
                  </a:lnTo>
                  <a:lnTo>
                    <a:pt x="130" y="236"/>
                  </a:lnTo>
                  <a:lnTo>
                    <a:pt x="130" y="225"/>
                  </a:lnTo>
                  <a:lnTo>
                    <a:pt x="129" y="213"/>
                  </a:lnTo>
                  <a:lnTo>
                    <a:pt x="128" y="200"/>
                  </a:lnTo>
                  <a:lnTo>
                    <a:pt x="126" y="188"/>
                  </a:lnTo>
                  <a:lnTo>
                    <a:pt x="126" y="180"/>
                  </a:lnTo>
                  <a:lnTo>
                    <a:pt x="126" y="177"/>
                  </a:lnTo>
                  <a:lnTo>
                    <a:pt x="127" y="175"/>
                  </a:lnTo>
                  <a:lnTo>
                    <a:pt x="129" y="174"/>
                  </a:lnTo>
                  <a:lnTo>
                    <a:pt x="132" y="171"/>
                  </a:lnTo>
                  <a:lnTo>
                    <a:pt x="138" y="169"/>
                  </a:lnTo>
                  <a:lnTo>
                    <a:pt x="141" y="168"/>
                  </a:lnTo>
                  <a:lnTo>
                    <a:pt x="142" y="167"/>
                  </a:lnTo>
                  <a:lnTo>
                    <a:pt x="141" y="165"/>
                  </a:lnTo>
                  <a:lnTo>
                    <a:pt x="138" y="162"/>
                  </a:lnTo>
                  <a:lnTo>
                    <a:pt x="134" y="160"/>
                  </a:lnTo>
                  <a:lnTo>
                    <a:pt x="124" y="154"/>
                  </a:lnTo>
                  <a:lnTo>
                    <a:pt x="116" y="149"/>
                  </a:lnTo>
                  <a:lnTo>
                    <a:pt x="114" y="146"/>
                  </a:lnTo>
                  <a:lnTo>
                    <a:pt x="111" y="144"/>
                  </a:lnTo>
                  <a:lnTo>
                    <a:pt x="110" y="142"/>
                  </a:lnTo>
                  <a:lnTo>
                    <a:pt x="110" y="138"/>
                  </a:lnTo>
                  <a:lnTo>
                    <a:pt x="110" y="133"/>
                  </a:lnTo>
                  <a:lnTo>
                    <a:pt x="110" y="131"/>
                  </a:lnTo>
                  <a:lnTo>
                    <a:pt x="114" y="123"/>
                  </a:lnTo>
                  <a:lnTo>
                    <a:pt x="121" y="104"/>
                  </a:lnTo>
                  <a:lnTo>
                    <a:pt x="122" y="97"/>
                  </a:lnTo>
                  <a:lnTo>
                    <a:pt x="122" y="91"/>
                  </a:lnTo>
                  <a:lnTo>
                    <a:pt x="122" y="85"/>
                  </a:lnTo>
                  <a:lnTo>
                    <a:pt x="121" y="79"/>
                  </a:lnTo>
                  <a:lnTo>
                    <a:pt x="120" y="70"/>
                  </a:lnTo>
                  <a:lnTo>
                    <a:pt x="119" y="67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北京">
              <a:extLst>
                <a:ext uri="{FF2B5EF4-FFF2-40B4-BE49-F238E27FC236}">
                  <a16:creationId xmlns:a16="http://schemas.microsoft.com/office/drawing/2014/main" id="{170A02E0-68B1-4B08-A7DE-250255F07995}"/>
                </a:ext>
              </a:extLst>
            </p:cNvPr>
            <p:cNvSpPr/>
            <p:nvPr/>
          </p:nvSpPr>
          <p:spPr bwMode="auto">
            <a:xfrm>
              <a:off x="5573261" y="2654256"/>
              <a:ext cx="236797" cy="263106"/>
            </a:xfrm>
            <a:custGeom>
              <a:avLst/>
              <a:gdLst>
                <a:gd name="T0" fmla="*/ 265 w 636"/>
                <a:gd name="T1" fmla="*/ 650 h 711"/>
                <a:gd name="T2" fmla="*/ 282 w 636"/>
                <a:gd name="T3" fmla="*/ 694 h 711"/>
                <a:gd name="T4" fmla="*/ 304 w 636"/>
                <a:gd name="T5" fmla="*/ 711 h 711"/>
                <a:gd name="T6" fmla="*/ 325 w 636"/>
                <a:gd name="T7" fmla="*/ 696 h 711"/>
                <a:gd name="T8" fmla="*/ 372 w 636"/>
                <a:gd name="T9" fmla="*/ 646 h 711"/>
                <a:gd name="T10" fmla="*/ 401 w 636"/>
                <a:gd name="T11" fmla="*/ 633 h 711"/>
                <a:gd name="T12" fmla="*/ 428 w 636"/>
                <a:gd name="T13" fmla="*/ 631 h 711"/>
                <a:gd name="T14" fmla="*/ 448 w 636"/>
                <a:gd name="T15" fmla="*/ 625 h 711"/>
                <a:gd name="T16" fmla="*/ 471 w 636"/>
                <a:gd name="T17" fmla="*/ 626 h 711"/>
                <a:gd name="T18" fmla="*/ 486 w 636"/>
                <a:gd name="T19" fmla="*/ 568 h 711"/>
                <a:gd name="T20" fmla="*/ 496 w 636"/>
                <a:gd name="T21" fmla="*/ 535 h 711"/>
                <a:gd name="T22" fmla="*/ 446 w 636"/>
                <a:gd name="T23" fmla="*/ 513 h 711"/>
                <a:gd name="T24" fmla="*/ 435 w 636"/>
                <a:gd name="T25" fmla="*/ 469 h 711"/>
                <a:gd name="T26" fmla="*/ 446 w 636"/>
                <a:gd name="T27" fmla="*/ 441 h 711"/>
                <a:gd name="T28" fmla="*/ 496 w 636"/>
                <a:gd name="T29" fmla="*/ 436 h 711"/>
                <a:gd name="T30" fmla="*/ 572 w 636"/>
                <a:gd name="T31" fmla="*/ 416 h 711"/>
                <a:gd name="T32" fmla="*/ 599 w 636"/>
                <a:gd name="T33" fmla="*/ 391 h 711"/>
                <a:gd name="T34" fmla="*/ 619 w 636"/>
                <a:gd name="T35" fmla="*/ 366 h 711"/>
                <a:gd name="T36" fmla="*/ 602 w 636"/>
                <a:gd name="T37" fmla="*/ 320 h 711"/>
                <a:gd name="T38" fmla="*/ 594 w 636"/>
                <a:gd name="T39" fmla="*/ 270 h 711"/>
                <a:gd name="T40" fmla="*/ 597 w 636"/>
                <a:gd name="T41" fmla="*/ 248 h 711"/>
                <a:gd name="T42" fmla="*/ 574 w 636"/>
                <a:gd name="T43" fmla="*/ 252 h 711"/>
                <a:gd name="T44" fmla="*/ 570 w 636"/>
                <a:gd name="T45" fmla="*/ 220 h 711"/>
                <a:gd name="T46" fmla="*/ 592 w 636"/>
                <a:gd name="T47" fmla="*/ 199 h 711"/>
                <a:gd name="T48" fmla="*/ 627 w 636"/>
                <a:gd name="T49" fmla="*/ 194 h 711"/>
                <a:gd name="T50" fmla="*/ 633 w 636"/>
                <a:gd name="T51" fmla="*/ 161 h 711"/>
                <a:gd name="T52" fmla="*/ 545 w 636"/>
                <a:gd name="T53" fmla="*/ 147 h 711"/>
                <a:gd name="T54" fmla="*/ 474 w 636"/>
                <a:gd name="T55" fmla="*/ 142 h 711"/>
                <a:gd name="T56" fmla="*/ 429 w 636"/>
                <a:gd name="T57" fmla="*/ 93 h 711"/>
                <a:gd name="T58" fmla="*/ 382 w 636"/>
                <a:gd name="T59" fmla="*/ 49 h 711"/>
                <a:gd name="T60" fmla="*/ 366 w 636"/>
                <a:gd name="T61" fmla="*/ 3 h 711"/>
                <a:gd name="T62" fmla="*/ 353 w 636"/>
                <a:gd name="T63" fmla="*/ 3 h 711"/>
                <a:gd name="T64" fmla="*/ 340 w 636"/>
                <a:gd name="T65" fmla="*/ 28 h 711"/>
                <a:gd name="T66" fmla="*/ 308 w 636"/>
                <a:gd name="T67" fmla="*/ 34 h 711"/>
                <a:gd name="T68" fmla="*/ 300 w 636"/>
                <a:gd name="T69" fmla="*/ 51 h 711"/>
                <a:gd name="T70" fmla="*/ 288 w 636"/>
                <a:gd name="T71" fmla="*/ 63 h 711"/>
                <a:gd name="T72" fmla="*/ 266 w 636"/>
                <a:gd name="T73" fmla="*/ 72 h 711"/>
                <a:gd name="T74" fmla="*/ 298 w 636"/>
                <a:gd name="T75" fmla="*/ 108 h 711"/>
                <a:gd name="T76" fmla="*/ 302 w 636"/>
                <a:gd name="T77" fmla="*/ 129 h 711"/>
                <a:gd name="T78" fmla="*/ 252 w 636"/>
                <a:gd name="T79" fmla="*/ 139 h 711"/>
                <a:gd name="T80" fmla="*/ 233 w 636"/>
                <a:gd name="T81" fmla="*/ 131 h 711"/>
                <a:gd name="T82" fmla="*/ 216 w 636"/>
                <a:gd name="T83" fmla="*/ 173 h 711"/>
                <a:gd name="T84" fmla="*/ 176 w 636"/>
                <a:gd name="T85" fmla="*/ 217 h 711"/>
                <a:gd name="T86" fmla="*/ 144 w 636"/>
                <a:gd name="T87" fmla="*/ 209 h 711"/>
                <a:gd name="T88" fmla="*/ 106 w 636"/>
                <a:gd name="T89" fmla="*/ 227 h 711"/>
                <a:gd name="T90" fmla="*/ 90 w 636"/>
                <a:gd name="T91" fmla="*/ 271 h 711"/>
                <a:gd name="T92" fmla="*/ 137 w 636"/>
                <a:gd name="T93" fmla="*/ 318 h 711"/>
                <a:gd name="T94" fmla="*/ 145 w 636"/>
                <a:gd name="T95" fmla="*/ 374 h 711"/>
                <a:gd name="T96" fmla="*/ 115 w 636"/>
                <a:gd name="T97" fmla="*/ 416 h 711"/>
                <a:gd name="T98" fmla="*/ 63 w 636"/>
                <a:gd name="T99" fmla="*/ 432 h 711"/>
                <a:gd name="T100" fmla="*/ 0 w 636"/>
                <a:gd name="T101" fmla="*/ 481 h 711"/>
                <a:gd name="T102" fmla="*/ 10 w 636"/>
                <a:gd name="T103" fmla="*/ 516 h 711"/>
                <a:gd name="T104" fmla="*/ 39 w 636"/>
                <a:gd name="T105" fmla="*/ 566 h 711"/>
                <a:gd name="T106" fmla="*/ 17 w 636"/>
                <a:gd name="T107" fmla="*/ 575 h 711"/>
                <a:gd name="T108" fmla="*/ 25 w 636"/>
                <a:gd name="T109" fmla="*/ 607 h 711"/>
                <a:gd name="T110" fmla="*/ 37 w 636"/>
                <a:gd name="T111" fmla="*/ 646 h 711"/>
                <a:gd name="T112" fmla="*/ 64 w 636"/>
                <a:gd name="T113" fmla="*/ 662 h 711"/>
                <a:gd name="T114" fmla="*/ 93 w 636"/>
                <a:gd name="T115" fmla="*/ 663 h 711"/>
                <a:gd name="T116" fmla="*/ 118 w 636"/>
                <a:gd name="T117" fmla="*/ 689 h 711"/>
                <a:gd name="T118" fmla="*/ 157 w 636"/>
                <a:gd name="T119" fmla="*/ 675 h 711"/>
                <a:gd name="T120" fmla="*/ 201 w 636"/>
                <a:gd name="T121" fmla="*/ 649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36" h="711">
                  <a:moveTo>
                    <a:pt x="237" y="646"/>
                  </a:moveTo>
                  <a:lnTo>
                    <a:pt x="245" y="646"/>
                  </a:lnTo>
                  <a:lnTo>
                    <a:pt x="252" y="646"/>
                  </a:lnTo>
                  <a:lnTo>
                    <a:pt x="257" y="646"/>
                  </a:lnTo>
                  <a:lnTo>
                    <a:pt x="262" y="648"/>
                  </a:lnTo>
                  <a:lnTo>
                    <a:pt x="265" y="650"/>
                  </a:lnTo>
                  <a:lnTo>
                    <a:pt x="268" y="655"/>
                  </a:lnTo>
                  <a:lnTo>
                    <a:pt x="270" y="659"/>
                  </a:lnTo>
                  <a:lnTo>
                    <a:pt x="272" y="668"/>
                  </a:lnTo>
                  <a:lnTo>
                    <a:pt x="275" y="678"/>
                  </a:lnTo>
                  <a:lnTo>
                    <a:pt x="279" y="689"/>
                  </a:lnTo>
                  <a:lnTo>
                    <a:pt x="282" y="694"/>
                  </a:lnTo>
                  <a:lnTo>
                    <a:pt x="285" y="699"/>
                  </a:lnTo>
                  <a:lnTo>
                    <a:pt x="289" y="703"/>
                  </a:lnTo>
                  <a:lnTo>
                    <a:pt x="291" y="706"/>
                  </a:lnTo>
                  <a:lnTo>
                    <a:pt x="296" y="708"/>
                  </a:lnTo>
                  <a:lnTo>
                    <a:pt x="300" y="709"/>
                  </a:lnTo>
                  <a:lnTo>
                    <a:pt x="304" y="711"/>
                  </a:lnTo>
                  <a:lnTo>
                    <a:pt x="308" y="711"/>
                  </a:lnTo>
                  <a:lnTo>
                    <a:pt x="312" y="711"/>
                  </a:lnTo>
                  <a:lnTo>
                    <a:pt x="315" y="708"/>
                  </a:lnTo>
                  <a:lnTo>
                    <a:pt x="319" y="707"/>
                  </a:lnTo>
                  <a:lnTo>
                    <a:pt x="321" y="703"/>
                  </a:lnTo>
                  <a:lnTo>
                    <a:pt x="325" y="696"/>
                  </a:lnTo>
                  <a:lnTo>
                    <a:pt x="331" y="689"/>
                  </a:lnTo>
                  <a:lnTo>
                    <a:pt x="337" y="681"/>
                  </a:lnTo>
                  <a:lnTo>
                    <a:pt x="344" y="675"/>
                  </a:lnTo>
                  <a:lnTo>
                    <a:pt x="354" y="664"/>
                  </a:lnTo>
                  <a:lnTo>
                    <a:pt x="364" y="655"/>
                  </a:lnTo>
                  <a:lnTo>
                    <a:pt x="372" y="646"/>
                  </a:lnTo>
                  <a:lnTo>
                    <a:pt x="379" y="639"/>
                  </a:lnTo>
                  <a:lnTo>
                    <a:pt x="383" y="637"/>
                  </a:lnTo>
                  <a:lnTo>
                    <a:pt x="386" y="635"/>
                  </a:lnTo>
                  <a:lnTo>
                    <a:pt x="390" y="633"/>
                  </a:lnTo>
                  <a:lnTo>
                    <a:pt x="394" y="633"/>
                  </a:lnTo>
                  <a:lnTo>
                    <a:pt x="401" y="633"/>
                  </a:lnTo>
                  <a:lnTo>
                    <a:pt x="409" y="636"/>
                  </a:lnTo>
                  <a:lnTo>
                    <a:pt x="413" y="637"/>
                  </a:lnTo>
                  <a:lnTo>
                    <a:pt x="416" y="637"/>
                  </a:lnTo>
                  <a:lnTo>
                    <a:pt x="420" y="636"/>
                  </a:lnTo>
                  <a:lnTo>
                    <a:pt x="422" y="636"/>
                  </a:lnTo>
                  <a:lnTo>
                    <a:pt x="428" y="631"/>
                  </a:lnTo>
                  <a:lnTo>
                    <a:pt x="434" y="625"/>
                  </a:lnTo>
                  <a:lnTo>
                    <a:pt x="436" y="623"/>
                  </a:lnTo>
                  <a:lnTo>
                    <a:pt x="439" y="621"/>
                  </a:lnTo>
                  <a:lnTo>
                    <a:pt x="441" y="621"/>
                  </a:lnTo>
                  <a:lnTo>
                    <a:pt x="444" y="621"/>
                  </a:lnTo>
                  <a:lnTo>
                    <a:pt x="448" y="625"/>
                  </a:lnTo>
                  <a:lnTo>
                    <a:pt x="453" y="631"/>
                  </a:lnTo>
                  <a:lnTo>
                    <a:pt x="457" y="632"/>
                  </a:lnTo>
                  <a:lnTo>
                    <a:pt x="460" y="633"/>
                  </a:lnTo>
                  <a:lnTo>
                    <a:pt x="464" y="632"/>
                  </a:lnTo>
                  <a:lnTo>
                    <a:pt x="467" y="630"/>
                  </a:lnTo>
                  <a:lnTo>
                    <a:pt x="471" y="626"/>
                  </a:lnTo>
                  <a:lnTo>
                    <a:pt x="474" y="621"/>
                  </a:lnTo>
                  <a:lnTo>
                    <a:pt x="477" y="615"/>
                  </a:lnTo>
                  <a:lnTo>
                    <a:pt x="478" y="608"/>
                  </a:lnTo>
                  <a:lnTo>
                    <a:pt x="479" y="593"/>
                  </a:lnTo>
                  <a:lnTo>
                    <a:pt x="482" y="580"/>
                  </a:lnTo>
                  <a:lnTo>
                    <a:pt x="486" y="568"/>
                  </a:lnTo>
                  <a:lnTo>
                    <a:pt x="492" y="556"/>
                  </a:lnTo>
                  <a:lnTo>
                    <a:pt x="499" y="547"/>
                  </a:lnTo>
                  <a:lnTo>
                    <a:pt x="503" y="542"/>
                  </a:lnTo>
                  <a:lnTo>
                    <a:pt x="503" y="539"/>
                  </a:lnTo>
                  <a:lnTo>
                    <a:pt x="501" y="537"/>
                  </a:lnTo>
                  <a:lnTo>
                    <a:pt x="496" y="535"/>
                  </a:lnTo>
                  <a:lnTo>
                    <a:pt x="489" y="532"/>
                  </a:lnTo>
                  <a:lnTo>
                    <a:pt x="478" y="528"/>
                  </a:lnTo>
                  <a:lnTo>
                    <a:pt x="467" y="524"/>
                  </a:lnTo>
                  <a:lnTo>
                    <a:pt x="458" y="519"/>
                  </a:lnTo>
                  <a:lnTo>
                    <a:pt x="449" y="516"/>
                  </a:lnTo>
                  <a:lnTo>
                    <a:pt x="446" y="513"/>
                  </a:lnTo>
                  <a:lnTo>
                    <a:pt x="442" y="509"/>
                  </a:lnTo>
                  <a:lnTo>
                    <a:pt x="440" y="504"/>
                  </a:lnTo>
                  <a:lnTo>
                    <a:pt x="438" y="499"/>
                  </a:lnTo>
                  <a:lnTo>
                    <a:pt x="435" y="488"/>
                  </a:lnTo>
                  <a:lnTo>
                    <a:pt x="435" y="479"/>
                  </a:lnTo>
                  <a:lnTo>
                    <a:pt x="435" y="469"/>
                  </a:lnTo>
                  <a:lnTo>
                    <a:pt x="434" y="460"/>
                  </a:lnTo>
                  <a:lnTo>
                    <a:pt x="434" y="455"/>
                  </a:lnTo>
                  <a:lnTo>
                    <a:pt x="435" y="450"/>
                  </a:lnTo>
                  <a:lnTo>
                    <a:pt x="436" y="447"/>
                  </a:lnTo>
                  <a:lnTo>
                    <a:pt x="440" y="444"/>
                  </a:lnTo>
                  <a:lnTo>
                    <a:pt x="446" y="441"/>
                  </a:lnTo>
                  <a:lnTo>
                    <a:pt x="454" y="436"/>
                  </a:lnTo>
                  <a:lnTo>
                    <a:pt x="460" y="435"/>
                  </a:lnTo>
                  <a:lnTo>
                    <a:pt x="465" y="434"/>
                  </a:lnTo>
                  <a:lnTo>
                    <a:pt x="472" y="434"/>
                  </a:lnTo>
                  <a:lnTo>
                    <a:pt x="480" y="435"/>
                  </a:lnTo>
                  <a:lnTo>
                    <a:pt x="496" y="436"/>
                  </a:lnTo>
                  <a:lnTo>
                    <a:pt x="510" y="435"/>
                  </a:lnTo>
                  <a:lnTo>
                    <a:pt x="523" y="432"/>
                  </a:lnTo>
                  <a:lnTo>
                    <a:pt x="534" y="428"/>
                  </a:lnTo>
                  <a:lnTo>
                    <a:pt x="546" y="423"/>
                  </a:lnTo>
                  <a:lnTo>
                    <a:pt x="559" y="419"/>
                  </a:lnTo>
                  <a:lnTo>
                    <a:pt x="572" y="416"/>
                  </a:lnTo>
                  <a:lnTo>
                    <a:pt x="583" y="410"/>
                  </a:lnTo>
                  <a:lnTo>
                    <a:pt x="589" y="404"/>
                  </a:lnTo>
                  <a:lnTo>
                    <a:pt x="592" y="397"/>
                  </a:lnTo>
                  <a:lnTo>
                    <a:pt x="593" y="394"/>
                  </a:lnTo>
                  <a:lnTo>
                    <a:pt x="596" y="392"/>
                  </a:lnTo>
                  <a:lnTo>
                    <a:pt x="599" y="391"/>
                  </a:lnTo>
                  <a:lnTo>
                    <a:pt x="604" y="390"/>
                  </a:lnTo>
                  <a:lnTo>
                    <a:pt x="612" y="388"/>
                  </a:lnTo>
                  <a:lnTo>
                    <a:pt x="617" y="386"/>
                  </a:lnTo>
                  <a:lnTo>
                    <a:pt x="619" y="381"/>
                  </a:lnTo>
                  <a:lnTo>
                    <a:pt x="619" y="374"/>
                  </a:lnTo>
                  <a:lnTo>
                    <a:pt x="619" y="366"/>
                  </a:lnTo>
                  <a:lnTo>
                    <a:pt x="619" y="358"/>
                  </a:lnTo>
                  <a:lnTo>
                    <a:pt x="617" y="348"/>
                  </a:lnTo>
                  <a:lnTo>
                    <a:pt x="615" y="341"/>
                  </a:lnTo>
                  <a:lnTo>
                    <a:pt x="614" y="334"/>
                  </a:lnTo>
                  <a:lnTo>
                    <a:pt x="611" y="330"/>
                  </a:lnTo>
                  <a:lnTo>
                    <a:pt x="602" y="320"/>
                  </a:lnTo>
                  <a:lnTo>
                    <a:pt x="592" y="306"/>
                  </a:lnTo>
                  <a:lnTo>
                    <a:pt x="589" y="299"/>
                  </a:lnTo>
                  <a:lnTo>
                    <a:pt x="586" y="293"/>
                  </a:lnTo>
                  <a:lnTo>
                    <a:pt x="584" y="287"/>
                  </a:lnTo>
                  <a:lnTo>
                    <a:pt x="583" y="281"/>
                  </a:lnTo>
                  <a:lnTo>
                    <a:pt x="594" y="270"/>
                  </a:lnTo>
                  <a:lnTo>
                    <a:pt x="606" y="260"/>
                  </a:lnTo>
                  <a:lnTo>
                    <a:pt x="606" y="257"/>
                  </a:lnTo>
                  <a:lnTo>
                    <a:pt x="605" y="254"/>
                  </a:lnTo>
                  <a:lnTo>
                    <a:pt x="603" y="252"/>
                  </a:lnTo>
                  <a:lnTo>
                    <a:pt x="600" y="249"/>
                  </a:lnTo>
                  <a:lnTo>
                    <a:pt x="597" y="248"/>
                  </a:lnTo>
                  <a:lnTo>
                    <a:pt x="593" y="248"/>
                  </a:lnTo>
                  <a:lnTo>
                    <a:pt x="589" y="249"/>
                  </a:lnTo>
                  <a:lnTo>
                    <a:pt x="585" y="252"/>
                  </a:lnTo>
                  <a:lnTo>
                    <a:pt x="580" y="253"/>
                  </a:lnTo>
                  <a:lnTo>
                    <a:pt x="577" y="253"/>
                  </a:lnTo>
                  <a:lnTo>
                    <a:pt x="574" y="252"/>
                  </a:lnTo>
                  <a:lnTo>
                    <a:pt x="572" y="248"/>
                  </a:lnTo>
                  <a:lnTo>
                    <a:pt x="570" y="245"/>
                  </a:lnTo>
                  <a:lnTo>
                    <a:pt x="568" y="239"/>
                  </a:lnTo>
                  <a:lnTo>
                    <a:pt x="568" y="233"/>
                  </a:lnTo>
                  <a:lnTo>
                    <a:pt x="568" y="227"/>
                  </a:lnTo>
                  <a:lnTo>
                    <a:pt x="570" y="220"/>
                  </a:lnTo>
                  <a:lnTo>
                    <a:pt x="573" y="215"/>
                  </a:lnTo>
                  <a:lnTo>
                    <a:pt x="575" y="210"/>
                  </a:lnTo>
                  <a:lnTo>
                    <a:pt x="579" y="205"/>
                  </a:lnTo>
                  <a:lnTo>
                    <a:pt x="584" y="203"/>
                  </a:lnTo>
                  <a:lnTo>
                    <a:pt x="589" y="201"/>
                  </a:lnTo>
                  <a:lnTo>
                    <a:pt x="592" y="199"/>
                  </a:lnTo>
                  <a:lnTo>
                    <a:pt x="597" y="198"/>
                  </a:lnTo>
                  <a:lnTo>
                    <a:pt x="606" y="198"/>
                  </a:lnTo>
                  <a:lnTo>
                    <a:pt x="615" y="198"/>
                  </a:lnTo>
                  <a:lnTo>
                    <a:pt x="619" y="197"/>
                  </a:lnTo>
                  <a:lnTo>
                    <a:pt x="623" y="196"/>
                  </a:lnTo>
                  <a:lnTo>
                    <a:pt x="627" y="194"/>
                  </a:lnTo>
                  <a:lnTo>
                    <a:pt x="629" y="191"/>
                  </a:lnTo>
                  <a:lnTo>
                    <a:pt x="633" y="184"/>
                  </a:lnTo>
                  <a:lnTo>
                    <a:pt x="635" y="177"/>
                  </a:lnTo>
                  <a:lnTo>
                    <a:pt x="636" y="171"/>
                  </a:lnTo>
                  <a:lnTo>
                    <a:pt x="635" y="165"/>
                  </a:lnTo>
                  <a:lnTo>
                    <a:pt x="633" y="161"/>
                  </a:lnTo>
                  <a:lnTo>
                    <a:pt x="629" y="158"/>
                  </a:lnTo>
                  <a:lnTo>
                    <a:pt x="623" y="154"/>
                  </a:lnTo>
                  <a:lnTo>
                    <a:pt x="615" y="152"/>
                  </a:lnTo>
                  <a:lnTo>
                    <a:pt x="592" y="148"/>
                  </a:lnTo>
                  <a:lnTo>
                    <a:pt x="567" y="147"/>
                  </a:lnTo>
                  <a:lnTo>
                    <a:pt x="545" y="147"/>
                  </a:lnTo>
                  <a:lnTo>
                    <a:pt x="530" y="147"/>
                  </a:lnTo>
                  <a:lnTo>
                    <a:pt x="518" y="150"/>
                  </a:lnTo>
                  <a:lnTo>
                    <a:pt x="508" y="151"/>
                  </a:lnTo>
                  <a:lnTo>
                    <a:pt x="498" y="150"/>
                  </a:lnTo>
                  <a:lnTo>
                    <a:pt x="486" y="147"/>
                  </a:lnTo>
                  <a:lnTo>
                    <a:pt x="474" y="142"/>
                  </a:lnTo>
                  <a:lnTo>
                    <a:pt x="464" y="135"/>
                  </a:lnTo>
                  <a:lnTo>
                    <a:pt x="454" y="127"/>
                  </a:lnTo>
                  <a:lnTo>
                    <a:pt x="448" y="117"/>
                  </a:lnTo>
                  <a:lnTo>
                    <a:pt x="442" y="109"/>
                  </a:lnTo>
                  <a:lnTo>
                    <a:pt x="436" y="101"/>
                  </a:lnTo>
                  <a:lnTo>
                    <a:pt x="429" y="93"/>
                  </a:lnTo>
                  <a:lnTo>
                    <a:pt x="422" y="87"/>
                  </a:lnTo>
                  <a:lnTo>
                    <a:pt x="413" y="79"/>
                  </a:lnTo>
                  <a:lnTo>
                    <a:pt x="404" y="73"/>
                  </a:lnTo>
                  <a:lnTo>
                    <a:pt x="396" y="66"/>
                  </a:lnTo>
                  <a:lnTo>
                    <a:pt x="388" y="58"/>
                  </a:lnTo>
                  <a:lnTo>
                    <a:pt x="382" y="49"/>
                  </a:lnTo>
                  <a:lnTo>
                    <a:pt x="377" y="40"/>
                  </a:lnTo>
                  <a:lnTo>
                    <a:pt x="373" y="31"/>
                  </a:lnTo>
                  <a:lnTo>
                    <a:pt x="371" y="21"/>
                  </a:lnTo>
                  <a:lnTo>
                    <a:pt x="370" y="13"/>
                  </a:lnTo>
                  <a:lnTo>
                    <a:pt x="367" y="6"/>
                  </a:lnTo>
                  <a:lnTo>
                    <a:pt x="366" y="3"/>
                  </a:lnTo>
                  <a:lnTo>
                    <a:pt x="364" y="1"/>
                  </a:lnTo>
                  <a:lnTo>
                    <a:pt x="361" y="0"/>
                  </a:lnTo>
                  <a:lnTo>
                    <a:pt x="359" y="0"/>
                  </a:lnTo>
                  <a:lnTo>
                    <a:pt x="357" y="0"/>
                  </a:lnTo>
                  <a:lnTo>
                    <a:pt x="354" y="1"/>
                  </a:lnTo>
                  <a:lnTo>
                    <a:pt x="353" y="3"/>
                  </a:lnTo>
                  <a:lnTo>
                    <a:pt x="352" y="6"/>
                  </a:lnTo>
                  <a:lnTo>
                    <a:pt x="350" y="10"/>
                  </a:lnTo>
                  <a:lnTo>
                    <a:pt x="348" y="16"/>
                  </a:lnTo>
                  <a:lnTo>
                    <a:pt x="346" y="22"/>
                  </a:lnTo>
                  <a:lnTo>
                    <a:pt x="342" y="27"/>
                  </a:lnTo>
                  <a:lnTo>
                    <a:pt x="340" y="28"/>
                  </a:lnTo>
                  <a:lnTo>
                    <a:pt x="337" y="30"/>
                  </a:lnTo>
                  <a:lnTo>
                    <a:pt x="332" y="31"/>
                  </a:lnTo>
                  <a:lnTo>
                    <a:pt x="325" y="31"/>
                  </a:lnTo>
                  <a:lnTo>
                    <a:pt x="318" y="32"/>
                  </a:lnTo>
                  <a:lnTo>
                    <a:pt x="313" y="32"/>
                  </a:lnTo>
                  <a:lnTo>
                    <a:pt x="308" y="34"/>
                  </a:lnTo>
                  <a:lnTo>
                    <a:pt x="304" y="35"/>
                  </a:lnTo>
                  <a:lnTo>
                    <a:pt x="303" y="38"/>
                  </a:lnTo>
                  <a:lnTo>
                    <a:pt x="301" y="40"/>
                  </a:lnTo>
                  <a:lnTo>
                    <a:pt x="301" y="44"/>
                  </a:lnTo>
                  <a:lnTo>
                    <a:pt x="301" y="47"/>
                  </a:lnTo>
                  <a:lnTo>
                    <a:pt x="300" y="51"/>
                  </a:lnTo>
                  <a:lnTo>
                    <a:pt x="300" y="53"/>
                  </a:lnTo>
                  <a:lnTo>
                    <a:pt x="297" y="57"/>
                  </a:lnTo>
                  <a:lnTo>
                    <a:pt x="296" y="59"/>
                  </a:lnTo>
                  <a:lnTo>
                    <a:pt x="294" y="62"/>
                  </a:lnTo>
                  <a:lnTo>
                    <a:pt x="290" y="63"/>
                  </a:lnTo>
                  <a:lnTo>
                    <a:pt x="288" y="63"/>
                  </a:lnTo>
                  <a:lnTo>
                    <a:pt x="284" y="63"/>
                  </a:lnTo>
                  <a:lnTo>
                    <a:pt x="276" y="63"/>
                  </a:lnTo>
                  <a:lnTo>
                    <a:pt x="270" y="65"/>
                  </a:lnTo>
                  <a:lnTo>
                    <a:pt x="269" y="68"/>
                  </a:lnTo>
                  <a:lnTo>
                    <a:pt x="266" y="70"/>
                  </a:lnTo>
                  <a:lnTo>
                    <a:pt x="266" y="72"/>
                  </a:lnTo>
                  <a:lnTo>
                    <a:pt x="268" y="76"/>
                  </a:lnTo>
                  <a:lnTo>
                    <a:pt x="272" y="84"/>
                  </a:lnTo>
                  <a:lnTo>
                    <a:pt x="279" y="93"/>
                  </a:lnTo>
                  <a:lnTo>
                    <a:pt x="287" y="101"/>
                  </a:lnTo>
                  <a:lnTo>
                    <a:pt x="295" y="106"/>
                  </a:lnTo>
                  <a:lnTo>
                    <a:pt x="298" y="108"/>
                  </a:lnTo>
                  <a:lnTo>
                    <a:pt x="301" y="112"/>
                  </a:lnTo>
                  <a:lnTo>
                    <a:pt x="303" y="116"/>
                  </a:lnTo>
                  <a:lnTo>
                    <a:pt x="304" y="120"/>
                  </a:lnTo>
                  <a:lnTo>
                    <a:pt x="306" y="123"/>
                  </a:lnTo>
                  <a:lnTo>
                    <a:pt x="304" y="127"/>
                  </a:lnTo>
                  <a:lnTo>
                    <a:pt x="302" y="129"/>
                  </a:lnTo>
                  <a:lnTo>
                    <a:pt x="300" y="131"/>
                  </a:lnTo>
                  <a:lnTo>
                    <a:pt x="282" y="132"/>
                  </a:lnTo>
                  <a:lnTo>
                    <a:pt x="268" y="136"/>
                  </a:lnTo>
                  <a:lnTo>
                    <a:pt x="262" y="138"/>
                  </a:lnTo>
                  <a:lnTo>
                    <a:pt x="255" y="139"/>
                  </a:lnTo>
                  <a:lnTo>
                    <a:pt x="252" y="139"/>
                  </a:lnTo>
                  <a:lnTo>
                    <a:pt x="249" y="138"/>
                  </a:lnTo>
                  <a:lnTo>
                    <a:pt x="245" y="136"/>
                  </a:lnTo>
                  <a:lnTo>
                    <a:pt x="243" y="134"/>
                  </a:lnTo>
                  <a:lnTo>
                    <a:pt x="238" y="129"/>
                  </a:lnTo>
                  <a:lnTo>
                    <a:pt x="234" y="128"/>
                  </a:lnTo>
                  <a:lnTo>
                    <a:pt x="233" y="131"/>
                  </a:lnTo>
                  <a:lnTo>
                    <a:pt x="232" y="138"/>
                  </a:lnTo>
                  <a:lnTo>
                    <a:pt x="232" y="146"/>
                  </a:lnTo>
                  <a:lnTo>
                    <a:pt x="230" y="153"/>
                  </a:lnTo>
                  <a:lnTo>
                    <a:pt x="227" y="159"/>
                  </a:lnTo>
                  <a:lnTo>
                    <a:pt x="222" y="165"/>
                  </a:lnTo>
                  <a:lnTo>
                    <a:pt x="216" y="173"/>
                  </a:lnTo>
                  <a:lnTo>
                    <a:pt x="212" y="183"/>
                  </a:lnTo>
                  <a:lnTo>
                    <a:pt x="205" y="194"/>
                  </a:lnTo>
                  <a:lnTo>
                    <a:pt x="194" y="205"/>
                  </a:lnTo>
                  <a:lnTo>
                    <a:pt x="187" y="211"/>
                  </a:lnTo>
                  <a:lnTo>
                    <a:pt x="181" y="215"/>
                  </a:lnTo>
                  <a:lnTo>
                    <a:pt x="176" y="217"/>
                  </a:lnTo>
                  <a:lnTo>
                    <a:pt x="170" y="219"/>
                  </a:lnTo>
                  <a:lnTo>
                    <a:pt x="165" y="219"/>
                  </a:lnTo>
                  <a:lnTo>
                    <a:pt x="161" y="217"/>
                  </a:lnTo>
                  <a:lnTo>
                    <a:pt x="156" y="215"/>
                  </a:lnTo>
                  <a:lnTo>
                    <a:pt x="150" y="211"/>
                  </a:lnTo>
                  <a:lnTo>
                    <a:pt x="144" y="209"/>
                  </a:lnTo>
                  <a:lnTo>
                    <a:pt x="138" y="209"/>
                  </a:lnTo>
                  <a:lnTo>
                    <a:pt x="132" y="210"/>
                  </a:lnTo>
                  <a:lnTo>
                    <a:pt x="125" y="213"/>
                  </a:lnTo>
                  <a:lnTo>
                    <a:pt x="118" y="216"/>
                  </a:lnTo>
                  <a:lnTo>
                    <a:pt x="112" y="221"/>
                  </a:lnTo>
                  <a:lnTo>
                    <a:pt x="106" y="227"/>
                  </a:lnTo>
                  <a:lnTo>
                    <a:pt x="101" y="232"/>
                  </a:lnTo>
                  <a:lnTo>
                    <a:pt x="98" y="239"/>
                  </a:lnTo>
                  <a:lnTo>
                    <a:pt x="94" y="246"/>
                  </a:lnTo>
                  <a:lnTo>
                    <a:pt x="93" y="254"/>
                  </a:lnTo>
                  <a:lnTo>
                    <a:pt x="92" y="262"/>
                  </a:lnTo>
                  <a:lnTo>
                    <a:pt x="90" y="271"/>
                  </a:lnTo>
                  <a:lnTo>
                    <a:pt x="92" y="278"/>
                  </a:lnTo>
                  <a:lnTo>
                    <a:pt x="94" y="285"/>
                  </a:lnTo>
                  <a:lnTo>
                    <a:pt x="99" y="290"/>
                  </a:lnTo>
                  <a:lnTo>
                    <a:pt x="112" y="301"/>
                  </a:lnTo>
                  <a:lnTo>
                    <a:pt x="130" y="312"/>
                  </a:lnTo>
                  <a:lnTo>
                    <a:pt x="137" y="318"/>
                  </a:lnTo>
                  <a:lnTo>
                    <a:pt x="142" y="323"/>
                  </a:lnTo>
                  <a:lnTo>
                    <a:pt x="145" y="328"/>
                  </a:lnTo>
                  <a:lnTo>
                    <a:pt x="148" y="337"/>
                  </a:lnTo>
                  <a:lnTo>
                    <a:pt x="149" y="349"/>
                  </a:lnTo>
                  <a:lnTo>
                    <a:pt x="148" y="362"/>
                  </a:lnTo>
                  <a:lnTo>
                    <a:pt x="145" y="374"/>
                  </a:lnTo>
                  <a:lnTo>
                    <a:pt x="142" y="386"/>
                  </a:lnTo>
                  <a:lnTo>
                    <a:pt x="137" y="396"/>
                  </a:lnTo>
                  <a:lnTo>
                    <a:pt x="132" y="404"/>
                  </a:lnTo>
                  <a:lnTo>
                    <a:pt x="126" y="409"/>
                  </a:lnTo>
                  <a:lnTo>
                    <a:pt x="121" y="413"/>
                  </a:lnTo>
                  <a:lnTo>
                    <a:pt x="115" y="416"/>
                  </a:lnTo>
                  <a:lnTo>
                    <a:pt x="111" y="417"/>
                  </a:lnTo>
                  <a:lnTo>
                    <a:pt x="104" y="417"/>
                  </a:lnTo>
                  <a:lnTo>
                    <a:pt x="95" y="418"/>
                  </a:lnTo>
                  <a:lnTo>
                    <a:pt x="87" y="421"/>
                  </a:lnTo>
                  <a:lnTo>
                    <a:pt x="76" y="424"/>
                  </a:lnTo>
                  <a:lnTo>
                    <a:pt x="63" y="432"/>
                  </a:lnTo>
                  <a:lnTo>
                    <a:pt x="44" y="443"/>
                  </a:lnTo>
                  <a:lnTo>
                    <a:pt x="26" y="456"/>
                  </a:lnTo>
                  <a:lnTo>
                    <a:pt x="11" y="466"/>
                  </a:lnTo>
                  <a:lnTo>
                    <a:pt x="6" y="470"/>
                  </a:lnTo>
                  <a:lnTo>
                    <a:pt x="2" y="475"/>
                  </a:lnTo>
                  <a:lnTo>
                    <a:pt x="0" y="481"/>
                  </a:lnTo>
                  <a:lnTo>
                    <a:pt x="0" y="486"/>
                  </a:lnTo>
                  <a:lnTo>
                    <a:pt x="0" y="492"/>
                  </a:lnTo>
                  <a:lnTo>
                    <a:pt x="0" y="497"/>
                  </a:lnTo>
                  <a:lnTo>
                    <a:pt x="1" y="501"/>
                  </a:lnTo>
                  <a:lnTo>
                    <a:pt x="4" y="506"/>
                  </a:lnTo>
                  <a:lnTo>
                    <a:pt x="10" y="516"/>
                  </a:lnTo>
                  <a:lnTo>
                    <a:pt x="19" y="528"/>
                  </a:lnTo>
                  <a:lnTo>
                    <a:pt x="29" y="539"/>
                  </a:lnTo>
                  <a:lnTo>
                    <a:pt x="35" y="549"/>
                  </a:lnTo>
                  <a:lnTo>
                    <a:pt x="38" y="557"/>
                  </a:lnTo>
                  <a:lnTo>
                    <a:pt x="41" y="563"/>
                  </a:lnTo>
                  <a:lnTo>
                    <a:pt x="39" y="566"/>
                  </a:lnTo>
                  <a:lnTo>
                    <a:pt x="39" y="567"/>
                  </a:lnTo>
                  <a:lnTo>
                    <a:pt x="37" y="569"/>
                  </a:lnTo>
                  <a:lnTo>
                    <a:pt x="33" y="569"/>
                  </a:lnTo>
                  <a:lnTo>
                    <a:pt x="25" y="570"/>
                  </a:lnTo>
                  <a:lnTo>
                    <a:pt x="19" y="574"/>
                  </a:lnTo>
                  <a:lnTo>
                    <a:pt x="17" y="575"/>
                  </a:lnTo>
                  <a:lnTo>
                    <a:pt x="14" y="577"/>
                  </a:lnTo>
                  <a:lnTo>
                    <a:pt x="13" y="581"/>
                  </a:lnTo>
                  <a:lnTo>
                    <a:pt x="13" y="585"/>
                  </a:lnTo>
                  <a:lnTo>
                    <a:pt x="17" y="593"/>
                  </a:lnTo>
                  <a:lnTo>
                    <a:pt x="22" y="602"/>
                  </a:lnTo>
                  <a:lnTo>
                    <a:pt x="25" y="607"/>
                  </a:lnTo>
                  <a:lnTo>
                    <a:pt x="29" y="611"/>
                  </a:lnTo>
                  <a:lnTo>
                    <a:pt x="30" y="615"/>
                  </a:lnTo>
                  <a:lnTo>
                    <a:pt x="31" y="620"/>
                  </a:lnTo>
                  <a:lnTo>
                    <a:pt x="33" y="631"/>
                  </a:lnTo>
                  <a:lnTo>
                    <a:pt x="35" y="642"/>
                  </a:lnTo>
                  <a:lnTo>
                    <a:pt x="37" y="646"/>
                  </a:lnTo>
                  <a:lnTo>
                    <a:pt x="39" y="651"/>
                  </a:lnTo>
                  <a:lnTo>
                    <a:pt x="42" y="655"/>
                  </a:lnTo>
                  <a:lnTo>
                    <a:pt x="45" y="658"/>
                  </a:lnTo>
                  <a:lnTo>
                    <a:pt x="50" y="659"/>
                  </a:lnTo>
                  <a:lnTo>
                    <a:pt x="57" y="661"/>
                  </a:lnTo>
                  <a:lnTo>
                    <a:pt x="64" y="662"/>
                  </a:lnTo>
                  <a:lnTo>
                    <a:pt x="71" y="662"/>
                  </a:lnTo>
                  <a:lnTo>
                    <a:pt x="79" y="661"/>
                  </a:lnTo>
                  <a:lnTo>
                    <a:pt x="86" y="659"/>
                  </a:lnTo>
                  <a:lnTo>
                    <a:pt x="88" y="661"/>
                  </a:lnTo>
                  <a:lnTo>
                    <a:pt x="90" y="662"/>
                  </a:lnTo>
                  <a:lnTo>
                    <a:pt x="93" y="663"/>
                  </a:lnTo>
                  <a:lnTo>
                    <a:pt x="95" y="667"/>
                  </a:lnTo>
                  <a:lnTo>
                    <a:pt x="99" y="671"/>
                  </a:lnTo>
                  <a:lnTo>
                    <a:pt x="102" y="677"/>
                  </a:lnTo>
                  <a:lnTo>
                    <a:pt x="107" y="682"/>
                  </a:lnTo>
                  <a:lnTo>
                    <a:pt x="112" y="687"/>
                  </a:lnTo>
                  <a:lnTo>
                    <a:pt x="118" y="689"/>
                  </a:lnTo>
                  <a:lnTo>
                    <a:pt x="123" y="689"/>
                  </a:lnTo>
                  <a:lnTo>
                    <a:pt x="128" y="689"/>
                  </a:lnTo>
                  <a:lnTo>
                    <a:pt x="134" y="688"/>
                  </a:lnTo>
                  <a:lnTo>
                    <a:pt x="144" y="683"/>
                  </a:lnTo>
                  <a:lnTo>
                    <a:pt x="150" y="680"/>
                  </a:lnTo>
                  <a:lnTo>
                    <a:pt x="157" y="675"/>
                  </a:lnTo>
                  <a:lnTo>
                    <a:pt x="163" y="669"/>
                  </a:lnTo>
                  <a:lnTo>
                    <a:pt x="171" y="663"/>
                  </a:lnTo>
                  <a:lnTo>
                    <a:pt x="180" y="657"/>
                  </a:lnTo>
                  <a:lnTo>
                    <a:pt x="187" y="654"/>
                  </a:lnTo>
                  <a:lnTo>
                    <a:pt x="194" y="650"/>
                  </a:lnTo>
                  <a:lnTo>
                    <a:pt x="201" y="649"/>
                  </a:lnTo>
                  <a:lnTo>
                    <a:pt x="213" y="648"/>
                  </a:lnTo>
                  <a:lnTo>
                    <a:pt x="225" y="646"/>
                  </a:lnTo>
                  <a:lnTo>
                    <a:pt x="237" y="646"/>
                  </a:lnTo>
                  <a:close/>
                </a:path>
              </a:pathLst>
            </a:custGeom>
            <a:solidFill>
              <a:srgbClr val="04507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河北">
              <a:extLst>
                <a:ext uri="{FF2B5EF4-FFF2-40B4-BE49-F238E27FC236}">
                  <a16:creationId xmlns:a16="http://schemas.microsoft.com/office/drawing/2014/main" id="{78CEE0D5-9553-487D-9E8F-99EC427E03B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62776" y="2404304"/>
              <a:ext cx="749855" cy="1052428"/>
            </a:xfrm>
            <a:custGeom>
              <a:avLst/>
              <a:gdLst>
                <a:gd name="T0" fmla="*/ 1177 w 2047"/>
                <a:gd name="T1" fmla="*/ 2101 h 2907"/>
                <a:gd name="T2" fmla="*/ 917 w 2047"/>
                <a:gd name="T3" fmla="*/ 2293 h 2907"/>
                <a:gd name="T4" fmla="*/ 781 w 2047"/>
                <a:gd name="T5" fmla="*/ 2510 h 2907"/>
                <a:gd name="T6" fmla="*/ 635 w 2047"/>
                <a:gd name="T7" fmla="*/ 2788 h 2907"/>
                <a:gd name="T8" fmla="*/ 608 w 2047"/>
                <a:gd name="T9" fmla="*/ 2863 h 2907"/>
                <a:gd name="T10" fmla="*/ 320 w 2047"/>
                <a:gd name="T11" fmla="*/ 2852 h 2907"/>
                <a:gd name="T12" fmla="*/ 104 w 2047"/>
                <a:gd name="T13" fmla="*/ 2796 h 2907"/>
                <a:gd name="T14" fmla="*/ 33 w 2047"/>
                <a:gd name="T15" fmla="*/ 2646 h 2907"/>
                <a:gd name="T16" fmla="*/ 117 w 2047"/>
                <a:gd name="T17" fmla="*/ 2466 h 2907"/>
                <a:gd name="T18" fmla="*/ 165 w 2047"/>
                <a:gd name="T19" fmla="*/ 2214 h 2907"/>
                <a:gd name="T20" fmla="*/ 105 w 2047"/>
                <a:gd name="T21" fmla="*/ 2031 h 2907"/>
                <a:gd name="T22" fmla="*/ 0 w 2047"/>
                <a:gd name="T23" fmla="*/ 1928 h 2907"/>
                <a:gd name="T24" fmla="*/ 98 w 2047"/>
                <a:gd name="T25" fmla="*/ 1761 h 2907"/>
                <a:gd name="T26" fmla="*/ 174 w 2047"/>
                <a:gd name="T27" fmla="*/ 1620 h 2907"/>
                <a:gd name="T28" fmla="*/ 299 w 2047"/>
                <a:gd name="T29" fmla="*/ 1564 h 2907"/>
                <a:gd name="T30" fmla="*/ 269 w 2047"/>
                <a:gd name="T31" fmla="*/ 1321 h 2907"/>
                <a:gd name="T32" fmla="*/ 108 w 2047"/>
                <a:gd name="T33" fmla="*/ 1206 h 2907"/>
                <a:gd name="T34" fmla="*/ 184 w 2047"/>
                <a:gd name="T35" fmla="*/ 1121 h 2907"/>
                <a:gd name="T36" fmla="*/ 221 w 2047"/>
                <a:gd name="T37" fmla="*/ 1036 h 2907"/>
                <a:gd name="T38" fmla="*/ 66 w 2047"/>
                <a:gd name="T39" fmla="*/ 735 h 2907"/>
                <a:gd name="T40" fmla="*/ 74 w 2047"/>
                <a:gd name="T41" fmla="*/ 586 h 2907"/>
                <a:gd name="T42" fmla="*/ 193 w 2047"/>
                <a:gd name="T43" fmla="*/ 354 h 2907"/>
                <a:gd name="T44" fmla="*/ 357 w 2047"/>
                <a:gd name="T45" fmla="*/ 247 h 2907"/>
                <a:gd name="T46" fmla="*/ 382 w 2047"/>
                <a:gd name="T47" fmla="*/ 482 h 2907"/>
                <a:gd name="T48" fmla="*/ 532 w 2047"/>
                <a:gd name="T49" fmla="*/ 449 h 2907"/>
                <a:gd name="T50" fmla="*/ 718 w 2047"/>
                <a:gd name="T51" fmla="*/ 374 h 2907"/>
                <a:gd name="T52" fmla="*/ 857 w 2047"/>
                <a:gd name="T53" fmla="*/ 311 h 2907"/>
                <a:gd name="T54" fmla="*/ 986 w 2047"/>
                <a:gd name="T55" fmla="*/ 214 h 2907"/>
                <a:gd name="T56" fmla="*/ 1058 w 2047"/>
                <a:gd name="T57" fmla="*/ 70 h 2907"/>
                <a:gd name="T58" fmla="*/ 1301 w 2047"/>
                <a:gd name="T59" fmla="*/ 12 h 2907"/>
                <a:gd name="T60" fmla="*/ 1397 w 2047"/>
                <a:gd name="T61" fmla="*/ 196 h 2907"/>
                <a:gd name="T62" fmla="*/ 1466 w 2047"/>
                <a:gd name="T63" fmla="*/ 341 h 2907"/>
                <a:gd name="T64" fmla="*/ 1475 w 2047"/>
                <a:gd name="T65" fmla="*/ 482 h 2907"/>
                <a:gd name="T66" fmla="*/ 1660 w 2047"/>
                <a:gd name="T67" fmla="*/ 518 h 2907"/>
                <a:gd name="T68" fmla="*/ 1700 w 2047"/>
                <a:gd name="T69" fmla="*/ 623 h 2907"/>
                <a:gd name="T70" fmla="*/ 1682 w 2047"/>
                <a:gd name="T71" fmla="*/ 752 h 2907"/>
                <a:gd name="T72" fmla="*/ 1863 w 2047"/>
                <a:gd name="T73" fmla="*/ 853 h 2907"/>
                <a:gd name="T74" fmla="*/ 2009 w 2047"/>
                <a:gd name="T75" fmla="*/ 1033 h 2907"/>
                <a:gd name="T76" fmla="*/ 1905 w 2047"/>
                <a:gd name="T77" fmla="*/ 1185 h 2907"/>
                <a:gd name="T78" fmla="*/ 1862 w 2047"/>
                <a:gd name="T79" fmla="*/ 1338 h 2907"/>
                <a:gd name="T80" fmla="*/ 1782 w 2047"/>
                <a:gd name="T81" fmla="*/ 1457 h 2907"/>
                <a:gd name="T82" fmla="*/ 1548 w 2047"/>
                <a:gd name="T83" fmla="*/ 1538 h 2907"/>
                <a:gd name="T84" fmla="*/ 1420 w 2047"/>
                <a:gd name="T85" fmla="*/ 1382 h 2907"/>
                <a:gd name="T86" fmla="*/ 1328 w 2047"/>
                <a:gd name="T87" fmla="*/ 1277 h 2907"/>
                <a:gd name="T88" fmla="*/ 1307 w 2047"/>
                <a:gd name="T89" fmla="*/ 1079 h 2907"/>
                <a:gd name="T90" fmla="*/ 1204 w 2047"/>
                <a:gd name="T91" fmla="*/ 957 h 2907"/>
                <a:gd name="T92" fmla="*/ 1233 w 2047"/>
                <a:gd name="T93" fmla="*/ 877 h 2907"/>
                <a:gd name="T94" fmla="*/ 968 w 2047"/>
                <a:gd name="T95" fmla="*/ 713 h 2907"/>
                <a:gd name="T96" fmla="*/ 888 w 2047"/>
                <a:gd name="T97" fmla="*/ 763 h 2907"/>
                <a:gd name="T98" fmla="*/ 831 w 2047"/>
                <a:gd name="T99" fmla="*/ 831 h 2907"/>
                <a:gd name="T100" fmla="*/ 690 w 2047"/>
                <a:gd name="T101" fmla="*/ 979 h 2907"/>
                <a:gd name="T102" fmla="*/ 597 w 2047"/>
                <a:gd name="T103" fmla="*/ 1192 h 2907"/>
                <a:gd name="T104" fmla="*/ 643 w 2047"/>
                <a:gd name="T105" fmla="*/ 1358 h 2907"/>
                <a:gd name="T106" fmla="*/ 843 w 2047"/>
                <a:gd name="T107" fmla="*/ 1346 h 2907"/>
                <a:gd name="T108" fmla="*/ 984 w 2047"/>
                <a:gd name="T109" fmla="*/ 1336 h 2907"/>
                <a:gd name="T110" fmla="*/ 1093 w 2047"/>
                <a:gd name="T111" fmla="*/ 1548 h 2907"/>
                <a:gd name="T112" fmla="*/ 1131 w 2047"/>
                <a:gd name="T113" fmla="*/ 1723 h 2907"/>
                <a:gd name="T114" fmla="*/ 1272 w 2047"/>
                <a:gd name="T115" fmla="*/ 1765 h 2907"/>
                <a:gd name="T116" fmla="*/ 1390 w 2047"/>
                <a:gd name="T117" fmla="*/ 1918 h 2907"/>
                <a:gd name="T118" fmla="*/ 1163 w 2047"/>
                <a:gd name="T119" fmla="*/ 1195 h 2907"/>
                <a:gd name="T120" fmla="*/ 1107 w 2047"/>
                <a:gd name="T121" fmla="*/ 1329 h 2907"/>
                <a:gd name="T122" fmla="*/ 1033 w 2047"/>
                <a:gd name="T123" fmla="*/ 1188 h 2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047" h="2907">
                  <a:moveTo>
                    <a:pt x="1422" y="1913"/>
                  </a:moveTo>
                  <a:lnTo>
                    <a:pt x="1422" y="1915"/>
                  </a:lnTo>
                  <a:lnTo>
                    <a:pt x="1421" y="1916"/>
                  </a:lnTo>
                  <a:lnTo>
                    <a:pt x="1422" y="1922"/>
                  </a:lnTo>
                  <a:lnTo>
                    <a:pt x="1421" y="1928"/>
                  </a:lnTo>
                  <a:lnTo>
                    <a:pt x="1421" y="1935"/>
                  </a:lnTo>
                  <a:lnTo>
                    <a:pt x="1418" y="1942"/>
                  </a:lnTo>
                  <a:lnTo>
                    <a:pt x="1416" y="1949"/>
                  </a:lnTo>
                  <a:lnTo>
                    <a:pt x="1411" y="1956"/>
                  </a:lnTo>
                  <a:lnTo>
                    <a:pt x="1405" y="1963"/>
                  </a:lnTo>
                  <a:lnTo>
                    <a:pt x="1397" y="1968"/>
                  </a:lnTo>
                  <a:lnTo>
                    <a:pt x="1384" y="1976"/>
                  </a:lnTo>
                  <a:lnTo>
                    <a:pt x="1371" y="1986"/>
                  </a:lnTo>
                  <a:lnTo>
                    <a:pt x="1360" y="1995"/>
                  </a:lnTo>
                  <a:lnTo>
                    <a:pt x="1352" y="2006"/>
                  </a:lnTo>
                  <a:lnTo>
                    <a:pt x="1345" y="2023"/>
                  </a:lnTo>
                  <a:lnTo>
                    <a:pt x="1339" y="2039"/>
                  </a:lnTo>
                  <a:lnTo>
                    <a:pt x="1333" y="2058"/>
                  </a:lnTo>
                  <a:lnTo>
                    <a:pt x="1327" y="2071"/>
                  </a:lnTo>
                  <a:lnTo>
                    <a:pt x="1322" y="2074"/>
                  </a:lnTo>
                  <a:lnTo>
                    <a:pt x="1316" y="2076"/>
                  </a:lnTo>
                  <a:lnTo>
                    <a:pt x="1309" y="2077"/>
                  </a:lnTo>
                  <a:lnTo>
                    <a:pt x="1301" y="2080"/>
                  </a:lnTo>
                  <a:lnTo>
                    <a:pt x="1288" y="2082"/>
                  </a:lnTo>
                  <a:lnTo>
                    <a:pt x="1270" y="2085"/>
                  </a:lnTo>
                  <a:lnTo>
                    <a:pt x="1251" y="2087"/>
                  </a:lnTo>
                  <a:lnTo>
                    <a:pt x="1234" y="2089"/>
                  </a:lnTo>
                  <a:lnTo>
                    <a:pt x="1220" y="2092"/>
                  </a:lnTo>
                  <a:lnTo>
                    <a:pt x="1204" y="2095"/>
                  </a:lnTo>
                  <a:lnTo>
                    <a:pt x="1190" y="2099"/>
                  </a:lnTo>
                  <a:lnTo>
                    <a:pt x="1177" y="2101"/>
                  </a:lnTo>
                  <a:lnTo>
                    <a:pt x="1149" y="2104"/>
                  </a:lnTo>
                  <a:lnTo>
                    <a:pt x="1126" y="2105"/>
                  </a:lnTo>
                  <a:lnTo>
                    <a:pt x="1116" y="2108"/>
                  </a:lnTo>
                  <a:lnTo>
                    <a:pt x="1107" y="2113"/>
                  </a:lnTo>
                  <a:lnTo>
                    <a:pt x="1102" y="2117"/>
                  </a:lnTo>
                  <a:lnTo>
                    <a:pt x="1099" y="2121"/>
                  </a:lnTo>
                  <a:lnTo>
                    <a:pt x="1094" y="2126"/>
                  </a:lnTo>
                  <a:lnTo>
                    <a:pt x="1090" y="2133"/>
                  </a:lnTo>
                  <a:lnTo>
                    <a:pt x="1076" y="2161"/>
                  </a:lnTo>
                  <a:lnTo>
                    <a:pt x="1063" y="2184"/>
                  </a:lnTo>
                  <a:lnTo>
                    <a:pt x="1056" y="2195"/>
                  </a:lnTo>
                  <a:lnTo>
                    <a:pt x="1049" y="2206"/>
                  </a:lnTo>
                  <a:lnTo>
                    <a:pt x="1039" y="2215"/>
                  </a:lnTo>
                  <a:lnTo>
                    <a:pt x="1030" y="2224"/>
                  </a:lnTo>
                  <a:lnTo>
                    <a:pt x="1011" y="2238"/>
                  </a:lnTo>
                  <a:lnTo>
                    <a:pt x="998" y="2249"/>
                  </a:lnTo>
                  <a:lnTo>
                    <a:pt x="990" y="2252"/>
                  </a:lnTo>
                  <a:lnTo>
                    <a:pt x="984" y="2253"/>
                  </a:lnTo>
                  <a:lnTo>
                    <a:pt x="977" y="2253"/>
                  </a:lnTo>
                  <a:lnTo>
                    <a:pt x="969" y="2250"/>
                  </a:lnTo>
                  <a:lnTo>
                    <a:pt x="961" y="2247"/>
                  </a:lnTo>
                  <a:lnTo>
                    <a:pt x="954" y="2245"/>
                  </a:lnTo>
                  <a:lnTo>
                    <a:pt x="948" y="2245"/>
                  </a:lnTo>
                  <a:lnTo>
                    <a:pt x="942" y="2246"/>
                  </a:lnTo>
                  <a:lnTo>
                    <a:pt x="936" y="2251"/>
                  </a:lnTo>
                  <a:lnTo>
                    <a:pt x="931" y="2257"/>
                  </a:lnTo>
                  <a:lnTo>
                    <a:pt x="926" y="2265"/>
                  </a:lnTo>
                  <a:lnTo>
                    <a:pt x="920" y="2277"/>
                  </a:lnTo>
                  <a:lnTo>
                    <a:pt x="918" y="2283"/>
                  </a:lnTo>
                  <a:lnTo>
                    <a:pt x="917" y="2288"/>
                  </a:lnTo>
                  <a:lnTo>
                    <a:pt x="917" y="2293"/>
                  </a:lnTo>
                  <a:lnTo>
                    <a:pt x="918" y="2297"/>
                  </a:lnTo>
                  <a:lnTo>
                    <a:pt x="920" y="2303"/>
                  </a:lnTo>
                  <a:lnTo>
                    <a:pt x="924" y="2308"/>
                  </a:lnTo>
                  <a:lnTo>
                    <a:pt x="926" y="2312"/>
                  </a:lnTo>
                  <a:lnTo>
                    <a:pt x="927" y="2315"/>
                  </a:lnTo>
                  <a:lnTo>
                    <a:pt x="927" y="2316"/>
                  </a:lnTo>
                  <a:lnTo>
                    <a:pt x="926" y="2319"/>
                  </a:lnTo>
                  <a:lnTo>
                    <a:pt x="924" y="2321"/>
                  </a:lnTo>
                  <a:lnTo>
                    <a:pt x="919" y="2323"/>
                  </a:lnTo>
                  <a:lnTo>
                    <a:pt x="914" y="2326"/>
                  </a:lnTo>
                  <a:lnTo>
                    <a:pt x="911" y="2328"/>
                  </a:lnTo>
                  <a:lnTo>
                    <a:pt x="906" y="2329"/>
                  </a:lnTo>
                  <a:lnTo>
                    <a:pt x="901" y="2329"/>
                  </a:lnTo>
                  <a:lnTo>
                    <a:pt x="894" y="2329"/>
                  </a:lnTo>
                  <a:lnTo>
                    <a:pt x="886" y="2328"/>
                  </a:lnTo>
                  <a:lnTo>
                    <a:pt x="879" y="2327"/>
                  </a:lnTo>
                  <a:lnTo>
                    <a:pt x="870" y="2328"/>
                  </a:lnTo>
                  <a:lnTo>
                    <a:pt x="867" y="2331"/>
                  </a:lnTo>
                  <a:lnTo>
                    <a:pt x="863" y="2333"/>
                  </a:lnTo>
                  <a:lnTo>
                    <a:pt x="858" y="2336"/>
                  </a:lnTo>
                  <a:lnTo>
                    <a:pt x="855" y="2341"/>
                  </a:lnTo>
                  <a:lnTo>
                    <a:pt x="847" y="2352"/>
                  </a:lnTo>
                  <a:lnTo>
                    <a:pt x="838" y="2366"/>
                  </a:lnTo>
                  <a:lnTo>
                    <a:pt x="829" y="2382"/>
                  </a:lnTo>
                  <a:lnTo>
                    <a:pt x="820" y="2401"/>
                  </a:lnTo>
                  <a:lnTo>
                    <a:pt x="812" y="2423"/>
                  </a:lnTo>
                  <a:lnTo>
                    <a:pt x="806" y="2446"/>
                  </a:lnTo>
                  <a:lnTo>
                    <a:pt x="800" y="2467"/>
                  </a:lnTo>
                  <a:lnTo>
                    <a:pt x="795" y="2486"/>
                  </a:lnTo>
                  <a:lnTo>
                    <a:pt x="788" y="2498"/>
                  </a:lnTo>
                  <a:lnTo>
                    <a:pt x="781" y="2510"/>
                  </a:lnTo>
                  <a:lnTo>
                    <a:pt x="775" y="2522"/>
                  </a:lnTo>
                  <a:lnTo>
                    <a:pt x="769" y="2533"/>
                  </a:lnTo>
                  <a:lnTo>
                    <a:pt x="765" y="2547"/>
                  </a:lnTo>
                  <a:lnTo>
                    <a:pt x="760" y="2560"/>
                  </a:lnTo>
                  <a:lnTo>
                    <a:pt x="757" y="2571"/>
                  </a:lnTo>
                  <a:lnTo>
                    <a:pt x="755" y="2578"/>
                  </a:lnTo>
                  <a:lnTo>
                    <a:pt x="743" y="2586"/>
                  </a:lnTo>
                  <a:lnTo>
                    <a:pt x="729" y="2594"/>
                  </a:lnTo>
                  <a:lnTo>
                    <a:pt x="712" y="2604"/>
                  </a:lnTo>
                  <a:lnTo>
                    <a:pt x="694" y="2613"/>
                  </a:lnTo>
                  <a:lnTo>
                    <a:pt x="691" y="2616"/>
                  </a:lnTo>
                  <a:lnTo>
                    <a:pt x="688" y="2619"/>
                  </a:lnTo>
                  <a:lnTo>
                    <a:pt x="686" y="2623"/>
                  </a:lnTo>
                  <a:lnTo>
                    <a:pt x="684" y="2627"/>
                  </a:lnTo>
                  <a:lnTo>
                    <a:pt x="680" y="2635"/>
                  </a:lnTo>
                  <a:lnTo>
                    <a:pt x="674" y="2642"/>
                  </a:lnTo>
                  <a:lnTo>
                    <a:pt x="668" y="2653"/>
                  </a:lnTo>
                  <a:lnTo>
                    <a:pt x="661" y="2662"/>
                  </a:lnTo>
                  <a:lnTo>
                    <a:pt x="653" y="2674"/>
                  </a:lnTo>
                  <a:lnTo>
                    <a:pt x="641" y="2692"/>
                  </a:lnTo>
                  <a:lnTo>
                    <a:pt x="635" y="2706"/>
                  </a:lnTo>
                  <a:lnTo>
                    <a:pt x="629" y="2723"/>
                  </a:lnTo>
                  <a:lnTo>
                    <a:pt x="625" y="2730"/>
                  </a:lnTo>
                  <a:lnTo>
                    <a:pt x="624" y="2736"/>
                  </a:lnTo>
                  <a:lnTo>
                    <a:pt x="623" y="2742"/>
                  </a:lnTo>
                  <a:lnTo>
                    <a:pt x="623" y="2745"/>
                  </a:lnTo>
                  <a:lnTo>
                    <a:pt x="625" y="2754"/>
                  </a:lnTo>
                  <a:lnTo>
                    <a:pt x="628" y="2763"/>
                  </a:lnTo>
                  <a:lnTo>
                    <a:pt x="630" y="2774"/>
                  </a:lnTo>
                  <a:lnTo>
                    <a:pt x="634" y="2785"/>
                  </a:lnTo>
                  <a:lnTo>
                    <a:pt x="635" y="2788"/>
                  </a:lnTo>
                  <a:lnTo>
                    <a:pt x="637" y="2791"/>
                  </a:lnTo>
                  <a:lnTo>
                    <a:pt x="641" y="2793"/>
                  </a:lnTo>
                  <a:lnTo>
                    <a:pt x="644" y="2794"/>
                  </a:lnTo>
                  <a:lnTo>
                    <a:pt x="653" y="2798"/>
                  </a:lnTo>
                  <a:lnTo>
                    <a:pt x="662" y="2801"/>
                  </a:lnTo>
                  <a:lnTo>
                    <a:pt x="668" y="2805"/>
                  </a:lnTo>
                  <a:lnTo>
                    <a:pt x="673" y="2810"/>
                  </a:lnTo>
                  <a:lnTo>
                    <a:pt x="678" y="2815"/>
                  </a:lnTo>
                  <a:lnTo>
                    <a:pt x="681" y="2820"/>
                  </a:lnTo>
                  <a:lnTo>
                    <a:pt x="687" y="2832"/>
                  </a:lnTo>
                  <a:lnTo>
                    <a:pt x="692" y="2843"/>
                  </a:lnTo>
                  <a:lnTo>
                    <a:pt x="697" y="2858"/>
                  </a:lnTo>
                  <a:lnTo>
                    <a:pt x="700" y="2869"/>
                  </a:lnTo>
                  <a:lnTo>
                    <a:pt x="700" y="2873"/>
                  </a:lnTo>
                  <a:lnTo>
                    <a:pt x="698" y="2875"/>
                  </a:lnTo>
                  <a:lnTo>
                    <a:pt x="694" y="2878"/>
                  </a:lnTo>
                  <a:lnTo>
                    <a:pt x="688" y="2882"/>
                  </a:lnTo>
                  <a:lnTo>
                    <a:pt x="678" y="2892"/>
                  </a:lnTo>
                  <a:lnTo>
                    <a:pt x="669" y="2899"/>
                  </a:lnTo>
                  <a:lnTo>
                    <a:pt x="665" y="2901"/>
                  </a:lnTo>
                  <a:lnTo>
                    <a:pt x="660" y="2903"/>
                  </a:lnTo>
                  <a:lnTo>
                    <a:pt x="655" y="2903"/>
                  </a:lnTo>
                  <a:lnTo>
                    <a:pt x="650" y="2903"/>
                  </a:lnTo>
                  <a:lnTo>
                    <a:pt x="647" y="2902"/>
                  </a:lnTo>
                  <a:lnTo>
                    <a:pt x="642" y="2900"/>
                  </a:lnTo>
                  <a:lnTo>
                    <a:pt x="639" y="2896"/>
                  </a:lnTo>
                  <a:lnTo>
                    <a:pt x="635" y="2893"/>
                  </a:lnTo>
                  <a:lnTo>
                    <a:pt x="628" y="2882"/>
                  </a:lnTo>
                  <a:lnTo>
                    <a:pt x="620" y="2871"/>
                  </a:lnTo>
                  <a:lnTo>
                    <a:pt x="614" y="2867"/>
                  </a:lnTo>
                  <a:lnTo>
                    <a:pt x="608" y="2863"/>
                  </a:lnTo>
                  <a:lnTo>
                    <a:pt x="600" y="2861"/>
                  </a:lnTo>
                  <a:lnTo>
                    <a:pt x="592" y="2861"/>
                  </a:lnTo>
                  <a:lnTo>
                    <a:pt x="584" y="2862"/>
                  </a:lnTo>
                  <a:lnTo>
                    <a:pt x="578" y="2864"/>
                  </a:lnTo>
                  <a:lnTo>
                    <a:pt x="571" y="2869"/>
                  </a:lnTo>
                  <a:lnTo>
                    <a:pt x="566" y="2875"/>
                  </a:lnTo>
                  <a:lnTo>
                    <a:pt x="558" y="2887"/>
                  </a:lnTo>
                  <a:lnTo>
                    <a:pt x="553" y="2898"/>
                  </a:lnTo>
                  <a:lnTo>
                    <a:pt x="551" y="2901"/>
                  </a:lnTo>
                  <a:lnTo>
                    <a:pt x="547" y="2903"/>
                  </a:lnTo>
                  <a:lnTo>
                    <a:pt x="542" y="2906"/>
                  </a:lnTo>
                  <a:lnTo>
                    <a:pt x="537" y="2907"/>
                  </a:lnTo>
                  <a:lnTo>
                    <a:pt x="533" y="2907"/>
                  </a:lnTo>
                  <a:lnTo>
                    <a:pt x="527" y="2906"/>
                  </a:lnTo>
                  <a:lnTo>
                    <a:pt x="521" y="2905"/>
                  </a:lnTo>
                  <a:lnTo>
                    <a:pt x="516" y="2902"/>
                  </a:lnTo>
                  <a:lnTo>
                    <a:pt x="509" y="2901"/>
                  </a:lnTo>
                  <a:lnTo>
                    <a:pt x="501" y="2899"/>
                  </a:lnTo>
                  <a:lnTo>
                    <a:pt x="491" y="2898"/>
                  </a:lnTo>
                  <a:lnTo>
                    <a:pt x="480" y="2896"/>
                  </a:lnTo>
                  <a:lnTo>
                    <a:pt x="457" y="2895"/>
                  </a:lnTo>
                  <a:lnTo>
                    <a:pt x="432" y="2896"/>
                  </a:lnTo>
                  <a:lnTo>
                    <a:pt x="410" y="2895"/>
                  </a:lnTo>
                  <a:lnTo>
                    <a:pt x="394" y="2894"/>
                  </a:lnTo>
                  <a:lnTo>
                    <a:pt x="387" y="2892"/>
                  </a:lnTo>
                  <a:lnTo>
                    <a:pt x="378" y="2888"/>
                  </a:lnTo>
                  <a:lnTo>
                    <a:pt x="370" y="2884"/>
                  </a:lnTo>
                  <a:lnTo>
                    <a:pt x="359" y="2878"/>
                  </a:lnTo>
                  <a:lnTo>
                    <a:pt x="346" y="2870"/>
                  </a:lnTo>
                  <a:lnTo>
                    <a:pt x="332" y="2862"/>
                  </a:lnTo>
                  <a:lnTo>
                    <a:pt x="320" y="2852"/>
                  </a:lnTo>
                  <a:lnTo>
                    <a:pt x="310" y="2846"/>
                  </a:lnTo>
                  <a:lnTo>
                    <a:pt x="306" y="2844"/>
                  </a:lnTo>
                  <a:lnTo>
                    <a:pt x="299" y="2844"/>
                  </a:lnTo>
                  <a:lnTo>
                    <a:pt x="291" y="2845"/>
                  </a:lnTo>
                  <a:lnTo>
                    <a:pt x="284" y="2846"/>
                  </a:lnTo>
                  <a:lnTo>
                    <a:pt x="281" y="2849"/>
                  </a:lnTo>
                  <a:lnTo>
                    <a:pt x="277" y="2854"/>
                  </a:lnTo>
                  <a:lnTo>
                    <a:pt x="272" y="2855"/>
                  </a:lnTo>
                  <a:lnTo>
                    <a:pt x="266" y="2855"/>
                  </a:lnTo>
                  <a:lnTo>
                    <a:pt x="259" y="2855"/>
                  </a:lnTo>
                  <a:lnTo>
                    <a:pt x="251" y="2855"/>
                  </a:lnTo>
                  <a:lnTo>
                    <a:pt x="243" y="2854"/>
                  </a:lnTo>
                  <a:lnTo>
                    <a:pt x="236" y="2852"/>
                  </a:lnTo>
                  <a:lnTo>
                    <a:pt x="228" y="2850"/>
                  </a:lnTo>
                  <a:lnTo>
                    <a:pt x="224" y="2848"/>
                  </a:lnTo>
                  <a:lnTo>
                    <a:pt x="211" y="2836"/>
                  </a:lnTo>
                  <a:lnTo>
                    <a:pt x="199" y="2823"/>
                  </a:lnTo>
                  <a:lnTo>
                    <a:pt x="184" y="2821"/>
                  </a:lnTo>
                  <a:lnTo>
                    <a:pt x="174" y="2818"/>
                  </a:lnTo>
                  <a:lnTo>
                    <a:pt x="165" y="2815"/>
                  </a:lnTo>
                  <a:lnTo>
                    <a:pt x="157" y="2814"/>
                  </a:lnTo>
                  <a:lnTo>
                    <a:pt x="148" y="2814"/>
                  </a:lnTo>
                  <a:lnTo>
                    <a:pt x="138" y="2815"/>
                  </a:lnTo>
                  <a:lnTo>
                    <a:pt x="127" y="2819"/>
                  </a:lnTo>
                  <a:lnTo>
                    <a:pt x="115" y="2820"/>
                  </a:lnTo>
                  <a:lnTo>
                    <a:pt x="108" y="2823"/>
                  </a:lnTo>
                  <a:lnTo>
                    <a:pt x="105" y="2823"/>
                  </a:lnTo>
                  <a:lnTo>
                    <a:pt x="104" y="2819"/>
                  </a:lnTo>
                  <a:lnTo>
                    <a:pt x="105" y="2811"/>
                  </a:lnTo>
                  <a:lnTo>
                    <a:pt x="105" y="2804"/>
                  </a:lnTo>
                  <a:lnTo>
                    <a:pt x="104" y="2796"/>
                  </a:lnTo>
                  <a:lnTo>
                    <a:pt x="102" y="2793"/>
                  </a:lnTo>
                  <a:lnTo>
                    <a:pt x="100" y="2789"/>
                  </a:lnTo>
                  <a:lnTo>
                    <a:pt x="96" y="2787"/>
                  </a:lnTo>
                  <a:lnTo>
                    <a:pt x="93" y="2785"/>
                  </a:lnTo>
                  <a:lnTo>
                    <a:pt x="79" y="2777"/>
                  </a:lnTo>
                  <a:lnTo>
                    <a:pt x="66" y="2770"/>
                  </a:lnTo>
                  <a:lnTo>
                    <a:pt x="60" y="2767"/>
                  </a:lnTo>
                  <a:lnTo>
                    <a:pt x="55" y="2763"/>
                  </a:lnTo>
                  <a:lnTo>
                    <a:pt x="50" y="2758"/>
                  </a:lnTo>
                  <a:lnTo>
                    <a:pt x="48" y="2752"/>
                  </a:lnTo>
                  <a:lnTo>
                    <a:pt x="48" y="2741"/>
                  </a:lnTo>
                  <a:lnTo>
                    <a:pt x="49" y="2728"/>
                  </a:lnTo>
                  <a:lnTo>
                    <a:pt x="49" y="2720"/>
                  </a:lnTo>
                  <a:lnTo>
                    <a:pt x="47" y="2714"/>
                  </a:lnTo>
                  <a:lnTo>
                    <a:pt x="44" y="2711"/>
                  </a:lnTo>
                  <a:lnTo>
                    <a:pt x="42" y="2709"/>
                  </a:lnTo>
                  <a:lnTo>
                    <a:pt x="38" y="2705"/>
                  </a:lnTo>
                  <a:lnTo>
                    <a:pt x="33" y="2703"/>
                  </a:lnTo>
                  <a:lnTo>
                    <a:pt x="25" y="2698"/>
                  </a:lnTo>
                  <a:lnTo>
                    <a:pt x="20" y="2693"/>
                  </a:lnTo>
                  <a:lnTo>
                    <a:pt x="17" y="2689"/>
                  </a:lnTo>
                  <a:lnTo>
                    <a:pt x="14" y="2686"/>
                  </a:lnTo>
                  <a:lnTo>
                    <a:pt x="13" y="2678"/>
                  </a:lnTo>
                  <a:lnTo>
                    <a:pt x="14" y="2668"/>
                  </a:lnTo>
                  <a:lnTo>
                    <a:pt x="13" y="2659"/>
                  </a:lnTo>
                  <a:lnTo>
                    <a:pt x="14" y="2653"/>
                  </a:lnTo>
                  <a:lnTo>
                    <a:pt x="16" y="2650"/>
                  </a:lnTo>
                  <a:lnTo>
                    <a:pt x="18" y="2648"/>
                  </a:lnTo>
                  <a:lnTo>
                    <a:pt x="22" y="2648"/>
                  </a:lnTo>
                  <a:lnTo>
                    <a:pt x="28" y="2647"/>
                  </a:lnTo>
                  <a:lnTo>
                    <a:pt x="33" y="2646"/>
                  </a:lnTo>
                  <a:lnTo>
                    <a:pt x="41" y="2644"/>
                  </a:lnTo>
                  <a:lnTo>
                    <a:pt x="47" y="2641"/>
                  </a:lnTo>
                  <a:lnTo>
                    <a:pt x="54" y="2637"/>
                  </a:lnTo>
                  <a:lnTo>
                    <a:pt x="58" y="2634"/>
                  </a:lnTo>
                  <a:lnTo>
                    <a:pt x="63" y="2629"/>
                  </a:lnTo>
                  <a:lnTo>
                    <a:pt x="68" y="2624"/>
                  </a:lnTo>
                  <a:lnTo>
                    <a:pt x="69" y="2619"/>
                  </a:lnTo>
                  <a:lnTo>
                    <a:pt x="71" y="2610"/>
                  </a:lnTo>
                  <a:lnTo>
                    <a:pt x="73" y="2600"/>
                  </a:lnTo>
                  <a:lnTo>
                    <a:pt x="75" y="2596"/>
                  </a:lnTo>
                  <a:lnTo>
                    <a:pt x="76" y="2593"/>
                  </a:lnTo>
                  <a:lnTo>
                    <a:pt x="80" y="2591"/>
                  </a:lnTo>
                  <a:lnTo>
                    <a:pt x="85" y="2591"/>
                  </a:lnTo>
                  <a:lnTo>
                    <a:pt x="89" y="2592"/>
                  </a:lnTo>
                  <a:lnTo>
                    <a:pt x="94" y="2591"/>
                  </a:lnTo>
                  <a:lnTo>
                    <a:pt x="98" y="2588"/>
                  </a:lnTo>
                  <a:lnTo>
                    <a:pt x="101" y="2586"/>
                  </a:lnTo>
                  <a:lnTo>
                    <a:pt x="102" y="2581"/>
                  </a:lnTo>
                  <a:lnTo>
                    <a:pt x="105" y="2577"/>
                  </a:lnTo>
                  <a:lnTo>
                    <a:pt x="106" y="2571"/>
                  </a:lnTo>
                  <a:lnTo>
                    <a:pt x="106" y="2564"/>
                  </a:lnTo>
                  <a:lnTo>
                    <a:pt x="105" y="2547"/>
                  </a:lnTo>
                  <a:lnTo>
                    <a:pt x="104" y="2530"/>
                  </a:lnTo>
                  <a:lnTo>
                    <a:pt x="102" y="2515"/>
                  </a:lnTo>
                  <a:lnTo>
                    <a:pt x="100" y="2503"/>
                  </a:lnTo>
                  <a:lnTo>
                    <a:pt x="100" y="2498"/>
                  </a:lnTo>
                  <a:lnTo>
                    <a:pt x="100" y="2493"/>
                  </a:lnTo>
                  <a:lnTo>
                    <a:pt x="101" y="2489"/>
                  </a:lnTo>
                  <a:lnTo>
                    <a:pt x="102" y="2484"/>
                  </a:lnTo>
                  <a:lnTo>
                    <a:pt x="108" y="2474"/>
                  </a:lnTo>
                  <a:lnTo>
                    <a:pt x="117" y="2466"/>
                  </a:lnTo>
                  <a:lnTo>
                    <a:pt x="125" y="2458"/>
                  </a:lnTo>
                  <a:lnTo>
                    <a:pt x="131" y="2448"/>
                  </a:lnTo>
                  <a:lnTo>
                    <a:pt x="137" y="2436"/>
                  </a:lnTo>
                  <a:lnTo>
                    <a:pt x="140" y="2422"/>
                  </a:lnTo>
                  <a:lnTo>
                    <a:pt x="143" y="2414"/>
                  </a:lnTo>
                  <a:lnTo>
                    <a:pt x="146" y="2405"/>
                  </a:lnTo>
                  <a:lnTo>
                    <a:pt x="150" y="2397"/>
                  </a:lnTo>
                  <a:lnTo>
                    <a:pt x="155" y="2389"/>
                  </a:lnTo>
                  <a:lnTo>
                    <a:pt x="165" y="2372"/>
                  </a:lnTo>
                  <a:lnTo>
                    <a:pt x="175" y="2358"/>
                  </a:lnTo>
                  <a:lnTo>
                    <a:pt x="184" y="2342"/>
                  </a:lnTo>
                  <a:lnTo>
                    <a:pt x="194" y="2326"/>
                  </a:lnTo>
                  <a:lnTo>
                    <a:pt x="201" y="2308"/>
                  </a:lnTo>
                  <a:lnTo>
                    <a:pt x="208" y="2291"/>
                  </a:lnTo>
                  <a:lnTo>
                    <a:pt x="215" y="2275"/>
                  </a:lnTo>
                  <a:lnTo>
                    <a:pt x="220" y="2260"/>
                  </a:lnTo>
                  <a:lnTo>
                    <a:pt x="222" y="2247"/>
                  </a:lnTo>
                  <a:lnTo>
                    <a:pt x="222" y="2237"/>
                  </a:lnTo>
                  <a:lnTo>
                    <a:pt x="222" y="2232"/>
                  </a:lnTo>
                  <a:lnTo>
                    <a:pt x="220" y="2228"/>
                  </a:lnTo>
                  <a:lnTo>
                    <a:pt x="218" y="2226"/>
                  </a:lnTo>
                  <a:lnTo>
                    <a:pt x="214" y="2224"/>
                  </a:lnTo>
                  <a:lnTo>
                    <a:pt x="211" y="2222"/>
                  </a:lnTo>
                  <a:lnTo>
                    <a:pt x="206" y="2221"/>
                  </a:lnTo>
                  <a:lnTo>
                    <a:pt x="200" y="2220"/>
                  </a:lnTo>
                  <a:lnTo>
                    <a:pt x="194" y="2220"/>
                  </a:lnTo>
                  <a:lnTo>
                    <a:pt x="181" y="2220"/>
                  </a:lnTo>
                  <a:lnTo>
                    <a:pt x="173" y="2219"/>
                  </a:lnTo>
                  <a:lnTo>
                    <a:pt x="169" y="2218"/>
                  </a:lnTo>
                  <a:lnTo>
                    <a:pt x="167" y="2216"/>
                  </a:lnTo>
                  <a:lnTo>
                    <a:pt x="165" y="2214"/>
                  </a:lnTo>
                  <a:lnTo>
                    <a:pt x="164" y="2210"/>
                  </a:lnTo>
                  <a:lnTo>
                    <a:pt x="165" y="2208"/>
                  </a:lnTo>
                  <a:lnTo>
                    <a:pt x="167" y="2206"/>
                  </a:lnTo>
                  <a:lnTo>
                    <a:pt x="173" y="2202"/>
                  </a:lnTo>
                  <a:lnTo>
                    <a:pt x="178" y="2200"/>
                  </a:lnTo>
                  <a:lnTo>
                    <a:pt x="183" y="2196"/>
                  </a:lnTo>
                  <a:lnTo>
                    <a:pt x="186" y="2194"/>
                  </a:lnTo>
                  <a:lnTo>
                    <a:pt x="186" y="2193"/>
                  </a:lnTo>
                  <a:lnTo>
                    <a:pt x="186" y="2190"/>
                  </a:lnTo>
                  <a:lnTo>
                    <a:pt x="184" y="2188"/>
                  </a:lnTo>
                  <a:lnTo>
                    <a:pt x="182" y="2187"/>
                  </a:lnTo>
                  <a:lnTo>
                    <a:pt x="171" y="2177"/>
                  </a:lnTo>
                  <a:lnTo>
                    <a:pt x="159" y="2169"/>
                  </a:lnTo>
                  <a:lnTo>
                    <a:pt x="154" y="2163"/>
                  </a:lnTo>
                  <a:lnTo>
                    <a:pt x="149" y="2157"/>
                  </a:lnTo>
                  <a:lnTo>
                    <a:pt x="143" y="2149"/>
                  </a:lnTo>
                  <a:lnTo>
                    <a:pt x="138" y="2139"/>
                  </a:lnTo>
                  <a:lnTo>
                    <a:pt x="131" y="2118"/>
                  </a:lnTo>
                  <a:lnTo>
                    <a:pt x="125" y="2098"/>
                  </a:lnTo>
                  <a:lnTo>
                    <a:pt x="123" y="2089"/>
                  </a:lnTo>
                  <a:lnTo>
                    <a:pt x="120" y="2081"/>
                  </a:lnTo>
                  <a:lnTo>
                    <a:pt x="117" y="2075"/>
                  </a:lnTo>
                  <a:lnTo>
                    <a:pt x="113" y="2069"/>
                  </a:lnTo>
                  <a:lnTo>
                    <a:pt x="107" y="2062"/>
                  </a:lnTo>
                  <a:lnTo>
                    <a:pt x="104" y="2054"/>
                  </a:lnTo>
                  <a:lnTo>
                    <a:pt x="102" y="2050"/>
                  </a:lnTo>
                  <a:lnTo>
                    <a:pt x="102" y="2046"/>
                  </a:lnTo>
                  <a:lnTo>
                    <a:pt x="102" y="2043"/>
                  </a:lnTo>
                  <a:lnTo>
                    <a:pt x="104" y="2038"/>
                  </a:lnTo>
                  <a:lnTo>
                    <a:pt x="105" y="2035"/>
                  </a:lnTo>
                  <a:lnTo>
                    <a:pt x="105" y="2031"/>
                  </a:lnTo>
                  <a:lnTo>
                    <a:pt x="105" y="2027"/>
                  </a:lnTo>
                  <a:lnTo>
                    <a:pt x="102" y="2026"/>
                  </a:lnTo>
                  <a:lnTo>
                    <a:pt x="100" y="2025"/>
                  </a:lnTo>
                  <a:lnTo>
                    <a:pt x="98" y="2025"/>
                  </a:lnTo>
                  <a:lnTo>
                    <a:pt x="94" y="2025"/>
                  </a:lnTo>
                  <a:lnTo>
                    <a:pt x="91" y="2027"/>
                  </a:lnTo>
                  <a:lnTo>
                    <a:pt x="83" y="2031"/>
                  </a:lnTo>
                  <a:lnTo>
                    <a:pt x="77" y="2032"/>
                  </a:lnTo>
                  <a:lnTo>
                    <a:pt x="75" y="2031"/>
                  </a:lnTo>
                  <a:lnTo>
                    <a:pt x="73" y="2030"/>
                  </a:lnTo>
                  <a:lnTo>
                    <a:pt x="70" y="2027"/>
                  </a:lnTo>
                  <a:lnTo>
                    <a:pt x="68" y="2025"/>
                  </a:lnTo>
                  <a:lnTo>
                    <a:pt x="66" y="2018"/>
                  </a:lnTo>
                  <a:lnTo>
                    <a:pt x="63" y="2013"/>
                  </a:lnTo>
                  <a:lnTo>
                    <a:pt x="61" y="2011"/>
                  </a:lnTo>
                  <a:lnTo>
                    <a:pt x="57" y="2010"/>
                  </a:lnTo>
                  <a:lnTo>
                    <a:pt x="52" y="2008"/>
                  </a:lnTo>
                  <a:lnTo>
                    <a:pt x="47" y="2008"/>
                  </a:lnTo>
                  <a:lnTo>
                    <a:pt x="38" y="2008"/>
                  </a:lnTo>
                  <a:lnTo>
                    <a:pt x="32" y="2007"/>
                  </a:lnTo>
                  <a:lnTo>
                    <a:pt x="26" y="2005"/>
                  </a:lnTo>
                  <a:lnTo>
                    <a:pt x="20" y="2001"/>
                  </a:lnTo>
                  <a:lnTo>
                    <a:pt x="17" y="1998"/>
                  </a:lnTo>
                  <a:lnTo>
                    <a:pt x="13" y="1993"/>
                  </a:lnTo>
                  <a:lnTo>
                    <a:pt x="11" y="1987"/>
                  </a:lnTo>
                  <a:lnTo>
                    <a:pt x="10" y="1980"/>
                  </a:lnTo>
                  <a:lnTo>
                    <a:pt x="7" y="1967"/>
                  </a:lnTo>
                  <a:lnTo>
                    <a:pt x="7" y="1954"/>
                  </a:lnTo>
                  <a:lnTo>
                    <a:pt x="5" y="1943"/>
                  </a:lnTo>
                  <a:lnTo>
                    <a:pt x="3" y="1934"/>
                  </a:lnTo>
                  <a:lnTo>
                    <a:pt x="0" y="1928"/>
                  </a:lnTo>
                  <a:lnTo>
                    <a:pt x="0" y="1923"/>
                  </a:lnTo>
                  <a:lnTo>
                    <a:pt x="1" y="1917"/>
                  </a:lnTo>
                  <a:lnTo>
                    <a:pt x="4" y="1911"/>
                  </a:lnTo>
                  <a:lnTo>
                    <a:pt x="7" y="1900"/>
                  </a:lnTo>
                  <a:lnTo>
                    <a:pt x="11" y="1891"/>
                  </a:lnTo>
                  <a:lnTo>
                    <a:pt x="11" y="1881"/>
                  </a:lnTo>
                  <a:lnTo>
                    <a:pt x="10" y="1869"/>
                  </a:lnTo>
                  <a:lnTo>
                    <a:pt x="10" y="1857"/>
                  </a:lnTo>
                  <a:lnTo>
                    <a:pt x="10" y="1847"/>
                  </a:lnTo>
                  <a:lnTo>
                    <a:pt x="11" y="1842"/>
                  </a:lnTo>
                  <a:lnTo>
                    <a:pt x="12" y="1837"/>
                  </a:lnTo>
                  <a:lnTo>
                    <a:pt x="13" y="1833"/>
                  </a:lnTo>
                  <a:lnTo>
                    <a:pt x="16" y="1828"/>
                  </a:lnTo>
                  <a:lnTo>
                    <a:pt x="19" y="1824"/>
                  </a:lnTo>
                  <a:lnTo>
                    <a:pt x="23" y="1821"/>
                  </a:lnTo>
                  <a:lnTo>
                    <a:pt x="28" y="1819"/>
                  </a:lnTo>
                  <a:lnTo>
                    <a:pt x="32" y="1818"/>
                  </a:lnTo>
                  <a:lnTo>
                    <a:pt x="41" y="1817"/>
                  </a:lnTo>
                  <a:lnTo>
                    <a:pt x="47" y="1815"/>
                  </a:lnTo>
                  <a:lnTo>
                    <a:pt x="49" y="1811"/>
                  </a:lnTo>
                  <a:lnTo>
                    <a:pt x="52" y="1804"/>
                  </a:lnTo>
                  <a:lnTo>
                    <a:pt x="55" y="1796"/>
                  </a:lnTo>
                  <a:lnTo>
                    <a:pt x="60" y="1789"/>
                  </a:lnTo>
                  <a:lnTo>
                    <a:pt x="63" y="1785"/>
                  </a:lnTo>
                  <a:lnTo>
                    <a:pt x="68" y="1783"/>
                  </a:lnTo>
                  <a:lnTo>
                    <a:pt x="73" y="1780"/>
                  </a:lnTo>
                  <a:lnTo>
                    <a:pt x="80" y="1779"/>
                  </a:lnTo>
                  <a:lnTo>
                    <a:pt x="86" y="1777"/>
                  </a:lnTo>
                  <a:lnTo>
                    <a:pt x="92" y="1773"/>
                  </a:lnTo>
                  <a:lnTo>
                    <a:pt x="95" y="1768"/>
                  </a:lnTo>
                  <a:lnTo>
                    <a:pt x="98" y="1761"/>
                  </a:lnTo>
                  <a:lnTo>
                    <a:pt x="99" y="1755"/>
                  </a:lnTo>
                  <a:lnTo>
                    <a:pt x="100" y="1749"/>
                  </a:lnTo>
                  <a:lnTo>
                    <a:pt x="100" y="1743"/>
                  </a:lnTo>
                  <a:lnTo>
                    <a:pt x="99" y="1737"/>
                  </a:lnTo>
                  <a:lnTo>
                    <a:pt x="98" y="1734"/>
                  </a:lnTo>
                  <a:lnTo>
                    <a:pt x="95" y="1728"/>
                  </a:lnTo>
                  <a:lnTo>
                    <a:pt x="92" y="1723"/>
                  </a:lnTo>
                  <a:lnTo>
                    <a:pt x="88" y="1718"/>
                  </a:lnTo>
                  <a:lnTo>
                    <a:pt x="80" y="1708"/>
                  </a:lnTo>
                  <a:lnTo>
                    <a:pt x="73" y="1701"/>
                  </a:lnTo>
                  <a:lnTo>
                    <a:pt x="71" y="1697"/>
                  </a:lnTo>
                  <a:lnTo>
                    <a:pt x="69" y="1692"/>
                  </a:lnTo>
                  <a:lnTo>
                    <a:pt x="68" y="1685"/>
                  </a:lnTo>
                  <a:lnTo>
                    <a:pt x="68" y="1679"/>
                  </a:lnTo>
                  <a:lnTo>
                    <a:pt x="69" y="1671"/>
                  </a:lnTo>
                  <a:lnTo>
                    <a:pt x="71" y="1664"/>
                  </a:lnTo>
                  <a:lnTo>
                    <a:pt x="75" y="1658"/>
                  </a:lnTo>
                  <a:lnTo>
                    <a:pt x="80" y="1652"/>
                  </a:lnTo>
                  <a:lnTo>
                    <a:pt x="94" y="1639"/>
                  </a:lnTo>
                  <a:lnTo>
                    <a:pt x="110" y="1623"/>
                  </a:lnTo>
                  <a:lnTo>
                    <a:pt x="124" y="1610"/>
                  </a:lnTo>
                  <a:lnTo>
                    <a:pt x="136" y="1601"/>
                  </a:lnTo>
                  <a:lnTo>
                    <a:pt x="140" y="1598"/>
                  </a:lnTo>
                  <a:lnTo>
                    <a:pt x="145" y="1597"/>
                  </a:lnTo>
                  <a:lnTo>
                    <a:pt x="150" y="1598"/>
                  </a:lnTo>
                  <a:lnTo>
                    <a:pt x="155" y="1600"/>
                  </a:lnTo>
                  <a:lnTo>
                    <a:pt x="158" y="1602"/>
                  </a:lnTo>
                  <a:lnTo>
                    <a:pt x="163" y="1606"/>
                  </a:lnTo>
                  <a:lnTo>
                    <a:pt x="167" y="1609"/>
                  </a:lnTo>
                  <a:lnTo>
                    <a:pt x="170" y="1614"/>
                  </a:lnTo>
                  <a:lnTo>
                    <a:pt x="174" y="1620"/>
                  </a:lnTo>
                  <a:lnTo>
                    <a:pt x="178" y="1623"/>
                  </a:lnTo>
                  <a:lnTo>
                    <a:pt x="183" y="1627"/>
                  </a:lnTo>
                  <a:lnTo>
                    <a:pt x="189" y="1630"/>
                  </a:lnTo>
                  <a:lnTo>
                    <a:pt x="195" y="1632"/>
                  </a:lnTo>
                  <a:lnTo>
                    <a:pt x="202" y="1633"/>
                  </a:lnTo>
                  <a:lnTo>
                    <a:pt x="209" y="1632"/>
                  </a:lnTo>
                  <a:lnTo>
                    <a:pt x="215" y="1630"/>
                  </a:lnTo>
                  <a:lnTo>
                    <a:pt x="221" y="1627"/>
                  </a:lnTo>
                  <a:lnTo>
                    <a:pt x="226" y="1622"/>
                  </a:lnTo>
                  <a:lnTo>
                    <a:pt x="230" y="1617"/>
                  </a:lnTo>
                  <a:lnTo>
                    <a:pt x="233" y="1613"/>
                  </a:lnTo>
                  <a:lnTo>
                    <a:pt x="236" y="1608"/>
                  </a:lnTo>
                  <a:lnTo>
                    <a:pt x="239" y="1604"/>
                  </a:lnTo>
                  <a:lnTo>
                    <a:pt x="243" y="1603"/>
                  </a:lnTo>
                  <a:lnTo>
                    <a:pt x="247" y="1602"/>
                  </a:lnTo>
                  <a:lnTo>
                    <a:pt x="253" y="1602"/>
                  </a:lnTo>
                  <a:lnTo>
                    <a:pt x="257" y="1602"/>
                  </a:lnTo>
                  <a:lnTo>
                    <a:pt x="261" y="1602"/>
                  </a:lnTo>
                  <a:lnTo>
                    <a:pt x="263" y="1600"/>
                  </a:lnTo>
                  <a:lnTo>
                    <a:pt x="265" y="1596"/>
                  </a:lnTo>
                  <a:lnTo>
                    <a:pt x="268" y="1589"/>
                  </a:lnTo>
                  <a:lnTo>
                    <a:pt x="268" y="1585"/>
                  </a:lnTo>
                  <a:lnTo>
                    <a:pt x="270" y="1582"/>
                  </a:lnTo>
                  <a:lnTo>
                    <a:pt x="272" y="1578"/>
                  </a:lnTo>
                  <a:lnTo>
                    <a:pt x="275" y="1576"/>
                  </a:lnTo>
                  <a:lnTo>
                    <a:pt x="281" y="1571"/>
                  </a:lnTo>
                  <a:lnTo>
                    <a:pt x="288" y="1570"/>
                  </a:lnTo>
                  <a:lnTo>
                    <a:pt x="291" y="1569"/>
                  </a:lnTo>
                  <a:lnTo>
                    <a:pt x="295" y="1567"/>
                  </a:lnTo>
                  <a:lnTo>
                    <a:pt x="296" y="1566"/>
                  </a:lnTo>
                  <a:lnTo>
                    <a:pt x="299" y="1564"/>
                  </a:lnTo>
                  <a:lnTo>
                    <a:pt x="299" y="1560"/>
                  </a:lnTo>
                  <a:lnTo>
                    <a:pt x="299" y="1557"/>
                  </a:lnTo>
                  <a:lnTo>
                    <a:pt x="297" y="1552"/>
                  </a:lnTo>
                  <a:lnTo>
                    <a:pt x="295" y="1547"/>
                  </a:lnTo>
                  <a:lnTo>
                    <a:pt x="293" y="1535"/>
                  </a:lnTo>
                  <a:lnTo>
                    <a:pt x="290" y="1525"/>
                  </a:lnTo>
                  <a:lnTo>
                    <a:pt x="291" y="1515"/>
                  </a:lnTo>
                  <a:lnTo>
                    <a:pt x="293" y="1506"/>
                  </a:lnTo>
                  <a:lnTo>
                    <a:pt x="294" y="1496"/>
                  </a:lnTo>
                  <a:lnTo>
                    <a:pt x="294" y="1484"/>
                  </a:lnTo>
                  <a:lnTo>
                    <a:pt x="295" y="1472"/>
                  </a:lnTo>
                  <a:lnTo>
                    <a:pt x="299" y="1458"/>
                  </a:lnTo>
                  <a:lnTo>
                    <a:pt x="303" y="1447"/>
                  </a:lnTo>
                  <a:lnTo>
                    <a:pt x="307" y="1438"/>
                  </a:lnTo>
                  <a:lnTo>
                    <a:pt x="309" y="1433"/>
                  </a:lnTo>
                  <a:lnTo>
                    <a:pt x="310" y="1428"/>
                  </a:lnTo>
                  <a:lnTo>
                    <a:pt x="312" y="1422"/>
                  </a:lnTo>
                  <a:lnTo>
                    <a:pt x="312" y="1417"/>
                  </a:lnTo>
                  <a:lnTo>
                    <a:pt x="310" y="1403"/>
                  </a:lnTo>
                  <a:lnTo>
                    <a:pt x="307" y="1393"/>
                  </a:lnTo>
                  <a:lnTo>
                    <a:pt x="304" y="1388"/>
                  </a:lnTo>
                  <a:lnTo>
                    <a:pt x="301" y="1383"/>
                  </a:lnTo>
                  <a:lnTo>
                    <a:pt x="297" y="1380"/>
                  </a:lnTo>
                  <a:lnTo>
                    <a:pt x="293" y="1376"/>
                  </a:lnTo>
                  <a:lnTo>
                    <a:pt x="282" y="1368"/>
                  </a:lnTo>
                  <a:lnTo>
                    <a:pt x="275" y="1361"/>
                  </a:lnTo>
                  <a:lnTo>
                    <a:pt x="271" y="1356"/>
                  </a:lnTo>
                  <a:lnTo>
                    <a:pt x="269" y="1351"/>
                  </a:lnTo>
                  <a:lnTo>
                    <a:pt x="268" y="1345"/>
                  </a:lnTo>
                  <a:lnTo>
                    <a:pt x="268" y="1338"/>
                  </a:lnTo>
                  <a:lnTo>
                    <a:pt x="269" y="1321"/>
                  </a:lnTo>
                  <a:lnTo>
                    <a:pt x="269" y="1302"/>
                  </a:lnTo>
                  <a:lnTo>
                    <a:pt x="268" y="1294"/>
                  </a:lnTo>
                  <a:lnTo>
                    <a:pt x="268" y="1286"/>
                  </a:lnTo>
                  <a:lnTo>
                    <a:pt x="266" y="1279"/>
                  </a:lnTo>
                  <a:lnTo>
                    <a:pt x="265" y="1274"/>
                  </a:lnTo>
                  <a:lnTo>
                    <a:pt x="262" y="1269"/>
                  </a:lnTo>
                  <a:lnTo>
                    <a:pt x="258" y="1267"/>
                  </a:lnTo>
                  <a:lnTo>
                    <a:pt x="255" y="1266"/>
                  </a:lnTo>
                  <a:lnTo>
                    <a:pt x="250" y="1264"/>
                  </a:lnTo>
                  <a:lnTo>
                    <a:pt x="240" y="1264"/>
                  </a:lnTo>
                  <a:lnTo>
                    <a:pt x="231" y="1266"/>
                  </a:lnTo>
                  <a:lnTo>
                    <a:pt x="220" y="1266"/>
                  </a:lnTo>
                  <a:lnTo>
                    <a:pt x="208" y="1266"/>
                  </a:lnTo>
                  <a:lnTo>
                    <a:pt x="194" y="1263"/>
                  </a:lnTo>
                  <a:lnTo>
                    <a:pt x="178" y="1258"/>
                  </a:lnTo>
                  <a:lnTo>
                    <a:pt x="164" y="1251"/>
                  </a:lnTo>
                  <a:lnTo>
                    <a:pt x="154" y="1243"/>
                  </a:lnTo>
                  <a:lnTo>
                    <a:pt x="149" y="1239"/>
                  </a:lnTo>
                  <a:lnTo>
                    <a:pt x="145" y="1235"/>
                  </a:lnTo>
                  <a:lnTo>
                    <a:pt x="143" y="1231"/>
                  </a:lnTo>
                  <a:lnTo>
                    <a:pt x="140" y="1226"/>
                  </a:lnTo>
                  <a:lnTo>
                    <a:pt x="137" y="1219"/>
                  </a:lnTo>
                  <a:lnTo>
                    <a:pt x="134" y="1216"/>
                  </a:lnTo>
                  <a:lnTo>
                    <a:pt x="130" y="1214"/>
                  </a:lnTo>
                  <a:lnTo>
                    <a:pt x="121" y="1214"/>
                  </a:lnTo>
                  <a:lnTo>
                    <a:pt x="117" y="1214"/>
                  </a:lnTo>
                  <a:lnTo>
                    <a:pt x="113" y="1213"/>
                  </a:lnTo>
                  <a:lnTo>
                    <a:pt x="111" y="1212"/>
                  </a:lnTo>
                  <a:lnTo>
                    <a:pt x="108" y="1211"/>
                  </a:lnTo>
                  <a:lnTo>
                    <a:pt x="108" y="1209"/>
                  </a:lnTo>
                  <a:lnTo>
                    <a:pt x="108" y="1206"/>
                  </a:lnTo>
                  <a:lnTo>
                    <a:pt x="110" y="1203"/>
                  </a:lnTo>
                  <a:lnTo>
                    <a:pt x="112" y="1199"/>
                  </a:lnTo>
                  <a:lnTo>
                    <a:pt x="115" y="1195"/>
                  </a:lnTo>
                  <a:lnTo>
                    <a:pt x="118" y="1192"/>
                  </a:lnTo>
                  <a:lnTo>
                    <a:pt x="119" y="1188"/>
                  </a:lnTo>
                  <a:lnTo>
                    <a:pt x="119" y="1185"/>
                  </a:lnTo>
                  <a:lnTo>
                    <a:pt x="120" y="1178"/>
                  </a:lnTo>
                  <a:lnTo>
                    <a:pt x="120" y="1172"/>
                  </a:lnTo>
                  <a:lnTo>
                    <a:pt x="121" y="1169"/>
                  </a:lnTo>
                  <a:lnTo>
                    <a:pt x="121" y="1167"/>
                  </a:lnTo>
                  <a:lnTo>
                    <a:pt x="124" y="1166"/>
                  </a:lnTo>
                  <a:lnTo>
                    <a:pt x="125" y="1165"/>
                  </a:lnTo>
                  <a:lnTo>
                    <a:pt x="130" y="1166"/>
                  </a:lnTo>
                  <a:lnTo>
                    <a:pt x="136" y="1170"/>
                  </a:lnTo>
                  <a:lnTo>
                    <a:pt x="139" y="1173"/>
                  </a:lnTo>
                  <a:lnTo>
                    <a:pt x="143" y="1174"/>
                  </a:lnTo>
                  <a:lnTo>
                    <a:pt x="146" y="1174"/>
                  </a:lnTo>
                  <a:lnTo>
                    <a:pt x="149" y="1173"/>
                  </a:lnTo>
                  <a:lnTo>
                    <a:pt x="152" y="1172"/>
                  </a:lnTo>
                  <a:lnTo>
                    <a:pt x="155" y="1169"/>
                  </a:lnTo>
                  <a:lnTo>
                    <a:pt x="156" y="1165"/>
                  </a:lnTo>
                  <a:lnTo>
                    <a:pt x="156" y="1161"/>
                  </a:lnTo>
                  <a:lnTo>
                    <a:pt x="154" y="1150"/>
                  </a:lnTo>
                  <a:lnTo>
                    <a:pt x="151" y="1140"/>
                  </a:lnTo>
                  <a:lnTo>
                    <a:pt x="151" y="1135"/>
                  </a:lnTo>
                  <a:lnTo>
                    <a:pt x="152" y="1130"/>
                  </a:lnTo>
                  <a:lnTo>
                    <a:pt x="155" y="1128"/>
                  </a:lnTo>
                  <a:lnTo>
                    <a:pt x="159" y="1125"/>
                  </a:lnTo>
                  <a:lnTo>
                    <a:pt x="169" y="1124"/>
                  </a:lnTo>
                  <a:lnTo>
                    <a:pt x="177" y="1123"/>
                  </a:lnTo>
                  <a:lnTo>
                    <a:pt x="184" y="1121"/>
                  </a:lnTo>
                  <a:lnTo>
                    <a:pt x="193" y="1116"/>
                  </a:lnTo>
                  <a:lnTo>
                    <a:pt x="200" y="1110"/>
                  </a:lnTo>
                  <a:lnTo>
                    <a:pt x="208" y="1105"/>
                  </a:lnTo>
                  <a:lnTo>
                    <a:pt x="219" y="1102"/>
                  </a:lnTo>
                  <a:lnTo>
                    <a:pt x="234" y="1098"/>
                  </a:lnTo>
                  <a:lnTo>
                    <a:pt x="252" y="1096"/>
                  </a:lnTo>
                  <a:lnTo>
                    <a:pt x="268" y="1091"/>
                  </a:lnTo>
                  <a:lnTo>
                    <a:pt x="274" y="1087"/>
                  </a:lnTo>
                  <a:lnTo>
                    <a:pt x="280" y="1084"/>
                  </a:lnTo>
                  <a:lnTo>
                    <a:pt x="284" y="1080"/>
                  </a:lnTo>
                  <a:lnTo>
                    <a:pt x="288" y="1077"/>
                  </a:lnTo>
                  <a:lnTo>
                    <a:pt x="293" y="1067"/>
                  </a:lnTo>
                  <a:lnTo>
                    <a:pt x="296" y="1060"/>
                  </a:lnTo>
                  <a:lnTo>
                    <a:pt x="296" y="1056"/>
                  </a:lnTo>
                  <a:lnTo>
                    <a:pt x="296" y="1053"/>
                  </a:lnTo>
                  <a:lnTo>
                    <a:pt x="295" y="1050"/>
                  </a:lnTo>
                  <a:lnTo>
                    <a:pt x="293" y="1047"/>
                  </a:lnTo>
                  <a:lnTo>
                    <a:pt x="290" y="1044"/>
                  </a:lnTo>
                  <a:lnTo>
                    <a:pt x="288" y="1043"/>
                  </a:lnTo>
                  <a:lnTo>
                    <a:pt x="284" y="1043"/>
                  </a:lnTo>
                  <a:lnTo>
                    <a:pt x="280" y="1044"/>
                  </a:lnTo>
                  <a:lnTo>
                    <a:pt x="271" y="1046"/>
                  </a:lnTo>
                  <a:lnTo>
                    <a:pt x="263" y="1049"/>
                  </a:lnTo>
                  <a:lnTo>
                    <a:pt x="258" y="1049"/>
                  </a:lnTo>
                  <a:lnTo>
                    <a:pt x="253" y="1049"/>
                  </a:lnTo>
                  <a:lnTo>
                    <a:pt x="247" y="1049"/>
                  </a:lnTo>
                  <a:lnTo>
                    <a:pt x="241" y="1047"/>
                  </a:lnTo>
                  <a:lnTo>
                    <a:pt x="236" y="1044"/>
                  </a:lnTo>
                  <a:lnTo>
                    <a:pt x="230" y="1042"/>
                  </a:lnTo>
                  <a:lnTo>
                    <a:pt x="225" y="1040"/>
                  </a:lnTo>
                  <a:lnTo>
                    <a:pt x="221" y="1036"/>
                  </a:lnTo>
                  <a:lnTo>
                    <a:pt x="219" y="1031"/>
                  </a:lnTo>
                  <a:lnTo>
                    <a:pt x="217" y="1025"/>
                  </a:lnTo>
                  <a:lnTo>
                    <a:pt x="215" y="1017"/>
                  </a:lnTo>
                  <a:lnTo>
                    <a:pt x="214" y="1010"/>
                  </a:lnTo>
                  <a:lnTo>
                    <a:pt x="212" y="992"/>
                  </a:lnTo>
                  <a:lnTo>
                    <a:pt x="209" y="976"/>
                  </a:lnTo>
                  <a:lnTo>
                    <a:pt x="208" y="967"/>
                  </a:lnTo>
                  <a:lnTo>
                    <a:pt x="206" y="960"/>
                  </a:lnTo>
                  <a:lnTo>
                    <a:pt x="203" y="954"/>
                  </a:lnTo>
                  <a:lnTo>
                    <a:pt x="200" y="947"/>
                  </a:lnTo>
                  <a:lnTo>
                    <a:pt x="193" y="936"/>
                  </a:lnTo>
                  <a:lnTo>
                    <a:pt x="183" y="927"/>
                  </a:lnTo>
                  <a:lnTo>
                    <a:pt x="175" y="917"/>
                  </a:lnTo>
                  <a:lnTo>
                    <a:pt x="167" y="904"/>
                  </a:lnTo>
                  <a:lnTo>
                    <a:pt x="163" y="898"/>
                  </a:lnTo>
                  <a:lnTo>
                    <a:pt x="159" y="891"/>
                  </a:lnTo>
                  <a:lnTo>
                    <a:pt x="157" y="884"/>
                  </a:lnTo>
                  <a:lnTo>
                    <a:pt x="156" y="876"/>
                  </a:lnTo>
                  <a:lnTo>
                    <a:pt x="154" y="869"/>
                  </a:lnTo>
                  <a:lnTo>
                    <a:pt x="150" y="858"/>
                  </a:lnTo>
                  <a:lnTo>
                    <a:pt x="145" y="848"/>
                  </a:lnTo>
                  <a:lnTo>
                    <a:pt x="139" y="836"/>
                  </a:lnTo>
                  <a:lnTo>
                    <a:pt x="127" y="815"/>
                  </a:lnTo>
                  <a:lnTo>
                    <a:pt x="117" y="797"/>
                  </a:lnTo>
                  <a:lnTo>
                    <a:pt x="106" y="783"/>
                  </a:lnTo>
                  <a:lnTo>
                    <a:pt x="96" y="770"/>
                  </a:lnTo>
                  <a:lnTo>
                    <a:pt x="87" y="758"/>
                  </a:lnTo>
                  <a:lnTo>
                    <a:pt x="77" y="750"/>
                  </a:lnTo>
                  <a:lnTo>
                    <a:pt x="73" y="745"/>
                  </a:lnTo>
                  <a:lnTo>
                    <a:pt x="69" y="740"/>
                  </a:lnTo>
                  <a:lnTo>
                    <a:pt x="66" y="735"/>
                  </a:lnTo>
                  <a:lnTo>
                    <a:pt x="64" y="730"/>
                  </a:lnTo>
                  <a:lnTo>
                    <a:pt x="63" y="724"/>
                  </a:lnTo>
                  <a:lnTo>
                    <a:pt x="63" y="718"/>
                  </a:lnTo>
                  <a:lnTo>
                    <a:pt x="66" y="712"/>
                  </a:lnTo>
                  <a:lnTo>
                    <a:pt x="68" y="706"/>
                  </a:lnTo>
                  <a:lnTo>
                    <a:pt x="73" y="700"/>
                  </a:lnTo>
                  <a:lnTo>
                    <a:pt x="76" y="696"/>
                  </a:lnTo>
                  <a:lnTo>
                    <a:pt x="80" y="693"/>
                  </a:lnTo>
                  <a:lnTo>
                    <a:pt x="83" y="690"/>
                  </a:lnTo>
                  <a:lnTo>
                    <a:pt x="92" y="688"/>
                  </a:lnTo>
                  <a:lnTo>
                    <a:pt x="100" y="686"/>
                  </a:lnTo>
                  <a:lnTo>
                    <a:pt x="104" y="684"/>
                  </a:lnTo>
                  <a:lnTo>
                    <a:pt x="107" y="682"/>
                  </a:lnTo>
                  <a:lnTo>
                    <a:pt x="110" y="677"/>
                  </a:lnTo>
                  <a:lnTo>
                    <a:pt x="111" y="674"/>
                  </a:lnTo>
                  <a:lnTo>
                    <a:pt x="111" y="669"/>
                  </a:lnTo>
                  <a:lnTo>
                    <a:pt x="110" y="664"/>
                  </a:lnTo>
                  <a:lnTo>
                    <a:pt x="107" y="659"/>
                  </a:lnTo>
                  <a:lnTo>
                    <a:pt x="102" y="656"/>
                  </a:lnTo>
                  <a:lnTo>
                    <a:pt x="94" y="649"/>
                  </a:lnTo>
                  <a:lnTo>
                    <a:pt x="87" y="640"/>
                  </a:lnTo>
                  <a:lnTo>
                    <a:pt x="85" y="637"/>
                  </a:lnTo>
                  <a:lnTo>
                    <a:pt x="83" y="631"/>
                  </a:lnTo>
                  <a:lnTo>
                    <a:pt x="83" y="626"/>
                  </a:lnTo>
                  <a:lnTo>
                    <a:pt x="86" y="620"/>
                  </a:lnTo>
                  <a:lnTo>
                    <a:pt x="87" y="615"/>
                  </a:lnTo>
                  <a:lnTo>
                    <a:pt x="87" y="611"/>
                  </a:lnTo>
                  <a:lnTo>
                    <a:pt x="86" y="606"/>
                  </a:lnTo>
                  <a:lnTo>
                    <a:pt x="85" y="601"/>
                  </a:lnTo>
                  <a:lnTo>
                    <a:pt x="79" y="594"/>
                  </a:lnTo>
                  <a:lnTo>
                    <a:pt x="74" y="586"/>
                  </a:lnTo>
                  <a:lnTo>
                    <a:pt x="73" y="581"/>
                  </a:lnTo>
                  <a:lnTo>
                    <a:pt x="71" y="576"/>
                  </a:lnTo>
                  <a:lnTo>
                    <a:pt x="73" y="570"/>
                  </a:lnTo>
                  <a:lnTo>
                    <a:pt x="75" y="564"/>
                  </a:lnTo>
                  <a:lnTo>
                    <a:pt x="79" y="558"/>
                  </a:lnTo>
                  <a:lnTo>
                    <a:pt x="82" y="554"/>
                  </a:lnTo>
                  <a:lnTo>
                    <a:pt x="87" y="548"/>
                  </a:lnTo>
                  <a:lnTo>
                    <a:pt x="93" y="543"/>
                  </a:lnTo>
                  <a:lnTo>
                    <a:pt x="99" y="539"/>
                  </a:lnTo>
                  <a:lnTo>
                    <a:pt x="105" y="537"/>
                  </a:lnTo>
                  <a:lnTo>
                    <a:pt x="110" y="536"/>
                  </a:lnTo>
                  <a:lnTo>
                    <a:pt x="115" y="535"/>
                  </a:lnTo>
                  <a:lnTo>
                    <a:pt x="129" y="535"/>
                  </a:lnTo>
                  <a:lnTo>
                    <a:pt x="148" y="537"/>
                  </a:lnTo>
                  <a:lnTo>
                    <a:pt x="164" y="539"/>
                  </a:lnTo>
                  <a:lnTo>
                    <a:pt x="174" y="539"/>
                  </a:lnTo>
                  <a:lnTo>
                    <a:pt x="176" y="537"/>
                  </a:lnTo>
                  <a:lnTo>
                    <a:pt x="177" y="535"/>
                  </a:lnTo>
                  <a:lnTo>
                    <a:pt x="177" y="530"/>
                  </a:lnTo>
                  <a:lnTo>
                    <a:pt x="177" y="525"/>
                  </a:lnTo>
                  <a:lnTo>
                    <a:pt x="175" y="506"/>
                  </a:lnTo>
                  <a:lnTo>
                    <a:pt x="171" y="481"/>
                  </a:lnTo>
                  <a:lnTo>
                    <a:pt x="168" y="456"/>
                  </a:lnTo>
                  <a:lnTo>
                    <a:pt x="167" y="440"/>
                  </a:lnTo>
                  <a:lnTo>
                    <a:pt x="167" y="425"/>
                  </a:lnTo>
                  <a:lnTo>
                    <a:pt x="170" y="407"/>
                  </a:lnTo>
                  <a:lnTo>
                    <a:pt x="174" y="390"/>
                  </a:lnTo>
                  <a:lnTo>
                    <a:pt x="180" y="373"/>
                  </a:lnTo>
                  <a:lnTo>
                    <a:pt x="184" y="366"/>
                  </a:lnTo>
                  <a:lnTo>
                    <a:pt x="188" y="360"/>
                  </a:lnTo>
                  <a:lnTo>
                    <a:pt x="193" y="354"/>
                  </a:lnTo>
                  <a:lnTo>
                    <a:pt x="199" y="350"/>
                  </a:lnTo>
                  <a:lnTo>
                    <a:pt x="205" y="347"/>
                  </a:lnTo>
                  <a:lnTo>
                    <a:pt x="211" y="344"/>
                  </a:lnTo>
                  <a:lnTo>
                    <a:pt x="217" y="343"/>
                  </a:lnTo>
                  <a:lnTo>
                    <a:pt x="224" y="342"/>
                  </a:lnTo>
                  <a:lnTo>
                    <a:pt x="236" y="340"/>
                  </a:lnTo>
                  <a:lnTo>
                    <a:pt x="244" y="336"/>
                  </a:lnTo>
                  <a:lnTo>
                    <a:pt x="247" y="334"/>
                  </a:lnTo>
                  <a:lnTo>
                    <a:pt x="250" y="330"/>
                  </a:lnTo>
                  <a:lnTo>
                    <a:pt x="252" y="327"/>
                  </a:lnTo>
                  <a:lnTo>
                    <a:pt x="252" y="322"/>
                  </a:lnTo>
                  <a:lnTo>
                    <a:pt x="252" y="310"/>
                  </a:lnTo>
                  <a:lnTo>
                    <a:pt x="252" y="296"/>
                  </a:lnTo>
                  <a:lnTo>
                    <a:pt x="252" y="289"/>
                  </a:lnTo>
                  <a:lnTo>
                    <a:pt x="253" y="283"/>
                  </a:lnTo>
                  <a:lnTo>
                    <a:pt x="256" y="277"/>
                  </a:lnTo>
                  <a:lnTo>
                    <a:pt x="258" y="272"/>
                  </a:lnTo>
                  <a:lnTo>
                    <a:pt x="263" y="270"/>
                  </a:lnTo>
                  <a:lnTo>
                    <a:pt x="268" y="266"/>
                  </a:lnTo>
                  <a:lnTo>
                    <a:pt x="274" y="265"/>
                  </a:lnTo>
                  <a:lnTo>
                    <a:pt x="280" y="264"/>
                  </a:lnTo>
                  <a:lnTo>
                    <a:pt x="291" y="262"/>
                  </a:lnTo>
                  <a:lnTo>
                    <a:pt x="303" y="264"/>
                  </a:lnTo>
                  <a:lnTo>
                    <a:pt x="315" y="266"/>
                  </a:lnTo>
                  <a:lnTo>
                    <a:pt x="326" y="266"/>
                  </a:lnTo>
                  <a:lnTo>
                    <a:pt x="331" y="265"/>
                  </a:lnTo>
                  <a:lnTo>
                    <a:pt x="335" y="264"/>
                  </a:lnTo>
                  <a:lnTo>
                    <a:pt x="339" y="261"/>
                  </a:lnTo>
                  <a:lnTo>
                    <a:pt x="344" y="259"/>
                  </a:lnTo>
                  <a:lnTo>
                    <a:pt x="351" y="252"/>
                  </a:lnTo>
                  <a:lnTo>
                    <a:pt x="357" y="247"/>
                  </a:lnTo>
                  <a:lnTo>
                    <a:pt x="359" y="246"/>
                  </a:lnTo>
                  <a:lnTo>
                    <a:pt x="363" y="245"/>
                  </a:lnTo>
                  <a:lnTo>
                    <a:pt x="365" y="246"/>
                  </a:lnTo>
                  <a:lnTo>
                    <a:pt x="367" y="247"/>
                  </a:lnTo>
                  <a:lnTo>
                    <a:pt x="370" y="249"/>
                  </a:lnTo>
                  <a:lnTo>
                    <a:pt x="371" y="252"/>
                  </a:lnTo>
                  <a:lnTo>
                    <a:pt x="372" y="255"/>
                  </a:lnTo>
                  <a:lnTo>
                    <a:pt x="371" y="258"/>
                  </a:lnTo>
                  <a:lnTo>
                    <a:pt x="369" y="265"/>
                  </a:lnTo>
                  <a:lnTo>
                    <a:pt x="365" y="271"/>
                  </a:lnTo>
                  <a:lnTo>
                    <a:pt x="364" y="274"/>
                  </a:lnTo>
                  <a:lnTo>
                    <a:pt x="363" y="278"/>
                  </a:lnTo>
                  <a:lnTo>
                    <a:pt x="363" y="284"/>
                  </a:lnTo>
                  <a:lnTo>
                    <a:pt x="363" y="289"/>
                  </a:lnTo>
                  <a:lnTo>
                    <a:pt x="364" y="300"/>
                  </a:lnTo>
                  <a:lnTo>
                    <a:pt x="367" y="310"/>
                  </a:lnTo>
                  <a:lnTo>
                    <a:pt x="372" y="321"/>
                  </a:lnTo>
                  <a:lnTo>
                    <a:pt x="377" y="331"/>
                  </a:lnTo>
                  <a:lnTo>
                    <a:pt x="382" y="343"/>
                  </a:lnTo>
                  <a:lnTo>
                    <a:pt x="385" y="356"/>
                  </a:lnTo>
                  <a:lnTo>
                    <a:pt x="387" y="369"/>
                  </a:lnTo>
                  <a:lnTo>
                    <a:pt x="385" y="380"/>
                  </a:lnTo>
                  <a:lnTo>
                    <a:pt x="384" y="388"/>
                  </a:lnTo>
                  <a:lnTo>
                    <a:pt x="383" y="397"/>
                  </a:lnTo>
                  <a:lnTo>
                    <a:pt x="382" y="409"/>
                  </a:lnTo>
                  <a:lnTo>
                    <a:pt x="382" y="422"/>
                  </a:lnTo>
                  <a:lnTo>
                    <a:pt x="382" y="435"/>
                  </a:lnTo>
                  <a:lnTo>
                    <a:pt x="382" y="444"/>
                  </a:lnTo>
                  <a:lnTo>
                    <a:pt x="382" y="461"/>
                  </a:lnTo>
                  <a:lnTo>
                    <a:pt x="382" y="479"/>
                  </a:lnTo>
                  <a:lnTo>
                    <a:pt x="382" y="482"/>
                  </a:lnTo>
                  <a:lnTo>
                    <a:pt x="383" y="486"/>
                  </a:lnTo>
                  <a:lnTo>
                    <a:pt x="384" y="487"/>
                  </a:lnTo>
                  <a:lnTo>
                    <a:pt x="387" y="488"/>
                  </a:lnTo>
                  <a:lnTo>
                    <a:pt x="392" y="489"/>
                  </a:lnTo>
                  <a:lnTo>
                    <a:pt x="402" y="488"/>
                  </a:lnTo>
                  <a:lnTo>
                    <a:pt x="419" y="486"/>
                  </a:lnTo>
                  <a:lnTo>
                    <a:pt x="440" y="483"/>
                  </a:lnTo>
                  <a:lnTo>
                    <a:pt x="451" y="482"/>
                  </a:lnTo>
                  <a:lnTo>
                    <a:pt x="461" y="482"/>
                  </a:lnTo>
                  <a:lnTo>
                    <a:pt x="471" y="483"/>
                  </a:lnTo>
                  <a:lnTo>
                    <a:pt x="477" y="486"/>
                  </a:lnTo>
                  <a:lnTo>
                    <a:pt x="483" y="488"/>
                  </a:lnTo>
                  <a:lnTo>
                    <a:pt x="486" y="491"/>
                  </a:lnTo>
                  <a:lnTo>
                    <a:pt x="490" y="492"/>
                  </a:lnTo>
                  <a:lnTo>
                    <a:pt x="494" y="492"/>
                  </a:lnTo>
                  <a:lnTo>
                    <a:pt x="496" y="491"/>
                  </a:lnTo>
                  <a:lnTo>
                    <a:pt x="498" y="488"/>
                  </a:lnTo>
                  <a:lnTo>
                    <a:pt x="499" y="485"/>
                  </a:lnTo>
                  <a:lnTo>
                    <a:pt x="502" y="481"/>
                  </a:lnTo>
                  <a:lnTo>
                    <a:pt x="504" y="472"/>
                  </a:lnTo>
                  <a:lnTo>
                    <a:pt x="507" y="466"/>
                  </a:lnTo>
                  <a:lnTo>
                    <a:pt x="509" y="463"/>
                  </a:lnTo>
                  <a:lnTo>
                    <a:pt x="511" y="462"/>
                  </a:lnTo>
                  <a:lnTo>
                    <a:pt x="515" y="461"/>
                  </a:lnTo>
                  <a:lnTo>
                    <a:pt x="518" y="461"/>
                  </a:lnTo>
                  <a:lnTo>
                    <a:pt x="523" y="461"/>
                  </a:lnTo>
                  <a:lnTo>
                    <a:pt x="527" y="460"/>
                  </a:lnTo>
                  <a:lnTo>
                    <a:pt x="529" y="459"/>
                  </a:lnTo>
                  <a:lnTo>
                    <a:pt x="532" y="455"/>
                  </a:lnTo>
                  <a:lnTo>
                    <a:pt x="532" y="453"/>
                  </a:lnTo>
                  <a:lnTo>
                    <a:pt x="532" y="449"/>
                  </a:lnTo>
                  <a:lnTo>
                    <a:pt x="530" y="447"/>
                  </a:lnTo>
                  <a:lnTo>
                    <a:pt x="529" y="443"/>
                  </a:lnTo>
                  <a:lnTo>
                    <a:pt x="527" y="441"/>
                  </a:lnTo>
                  <a:lnTo>
                    <a:pt x="524" y="437"/>
                  </a:lnTo>
                  <a:lnTo>
                    <a:pt x="524" y="435"/>
                  </a:lnTo>
                  <a:lnTo>
                    <a:pt x="523" y="431"/>
                  </a:lnTo>
                  <a:lnTo>
                    <a:pt x="524" y="429"/>
                  </a:lnTo>
                  <a:lnTo>
                    <a:pt x="527" y="426"/>
                  </a:lnTo>
                  <a:lnTo>
                    <a:pt x="530" y="425"/>
                  </a:lnTo>
                  <a:lnTo>
                    <a:pt x="535" y="423"/>
                  </a:lnTo>
                  <a:lnTo>
                    <a:pt x="542" y="422"/>
                  </a:lnTo>
                  <a:lnTo>
                    <a:pt x="549" y="418"/>
                  </a:lnTo>
                  <a:lnTo>
                    <a:pt x="559" y="413"/>
                  </a:lnTo>
                  <a:lnTo>
                    <a:pt x="568" y="409"/>
                  </a:lnTo>
                  <a:lnTo>
                    <a:pt x="589" y="396"/>
                  </a:lnTo>
                  <a:lnTo>
                    <a:pt x="606" y="382"/>
                  </a:lnTo>
                  <a:lnTo>
                    <a:pt x="622" y="369"/>
                  </a:lnTo>
                  <a:lnTo>
                    <a:pt x="637" y="356"/>
                  </a:lnTo>
                  <a:lnTo>
                    <a:pt x="652" y="344"/>
                  </a:lnTo>
                  <a:lnTo>
                    <a:pt x="665" y="336"/>
                  </a:lnTo>
                  <a:lnTo>
                    <a:pt x="671" y="333"/>
                  </a:lnTo>
                  <a:lnTo>
                    <a:pt x="677" y="330"/>
                  </a:lnTo>
                  <a:lnTo>
                    <a:pt x="683" y="329"/>
                  </a:lnTo>
                  <a:lnTo>
                    <a:pt x="688" y="329"/>
                  </a:lnTo>
                  <a:lnTo>
                    <a:pt x="693" y="330"/>
                  </a:lnTo>
                  <a:lnTo>
                    <a:pt x="698" y="333"/>
                  </a:lnTo>
                  <a:lnTo>
                    <a:pt x="702" y="337"/>
                  </a:lnTo>
                  <a:lnTo>
                    <a:pt x="705" y="343"/>
                  </a:lnTo>
                  <a:lnTo>
                    <a:pt x="711" y="355"/>
                  </a:lnTo>
                  <a:lnTo>
                    <a:pt x="715" y="366"/>
                  </a:lnTo>
                  <a:lnTo>
                    <a:pt x="718" y="374"/>
                  </a:lnTo>
                  <a:lnTo>
                    <a:pt x="722" y="384"/>
                  </a:lnTo>
                  <a:lnTo>
                    <a:pt x="725" y="387"/>
                  </a:lnTo>
                  <a:lnTo>
                    <a:pt x="729" y="390"/>
                  </a:lnTo>
                  <a:lnTo>
                    <a:pt x="734" y="391"/>
                  </a:lnTo>
                  <a:lnTo>
                    <a:pt x="740" y="391"/>
                  </a:lnTo>
                  <a:lnTo>
                    <a:pt x="744" y="390"/>
                  </a:lnTo>
                  <a:lnTo>
                    <a:pt x="750" y="386"/>
                  </a:lnTo>
                  <a:lnTo>
                    <a:pt x="755" y="382"/>
                  </a:lnTo>
                  <a:lnTo>
                    <a:pt x="760" y="378"/>
                  </a:lnTo>
                  <a:lnTo>
                    <a:pt x="767" y="367"/>
                  </a:lnTo>
                  <a:lnTo>
                    <a:pt x="774" y="357"/>
                  </a:lnTo>
                  <a:lnTo>
                    <a:pt x="782" y="349"/>
                  </a:lnTo>
                  <a:lnTo>
                    <a:pt x="790" y="342"/>
                  </a:lnTo>
                  <a:lnTo>
                    <a:pt x="793" y="338"/>
                  </a:lnTo>
                  <a:lnTo>
                    <a:pt x="797" y="333"/>
                  </a:lnTo>
                  <a:lnTo>
                    <a:pt x="800" y="325"/>
                  </a:lnTo>
                  <a:lnTo>
                    <a:pt x="804" y="317"/>
                  </a:lnTo>
                  <a:lnTo>
                    <a:pt x="807" y="309"/>
                  </a:lnTo>
                  <a:lnTo>
                    <a:pt x="811" y="300"/>
                  </a:lnTo>
                  <a:lnTo>
                    <a:pt x="816" y="293"/>
                  </a:lnTo>
                  <a:lnTo>
                    <a:pt x="820" y="287"/>
                  </a:lnTo>
                  <a:lnTo>
                    <a:pt x="826" y="281"/>
                  </a:lnTo>
                  <a:lnTo>
                    <a:pt x="832" y="279"/>
                  </a:lnTo>
                  <a:lnTo>
                    <a:pt x="838" y="277"/>
                  </a:lnTo>
                  <a:lnTo>
                    <a:pt x="843" y="278"/>
                  </a:lnTo>
                  <a:lnTo>
                    <a:pt x="847" y="279"/>
                  </a:lnTo>
                  <a:lnTo>
                    <a:pt x="850" y="283"/>
                  </a:lnTo>
                  <a:lnTo>
                    <a:pt x="853" y="286"/>
                  </a:lnTo>
                  <a:lnTo>
                    <a:pt x="854" y="292"/>
                  </a:lnTo>
                  <a:lnTo>
                    <a:pt x="855" y="303"/>
                  </a:lnTo>
                  <a:lnTo>
                    <a:pt x="857" y="311"/>
                  </a:lnTo>
                  <a:lnTo>
                    <a:pt x="860" y="312"/>
                  </a:lnTo>
                  <a:lnTo>
                    <a:pt x="862" y="312"/>
                  </a:lnTo>
                  <a:lnTo>
                    <a:pt x="864" y="311"/>
                  </a:lnTo>
                  <a:lnTo>
                    <a:pt x="867" y="309"/>
                  </a:lnTo>
                  <a:lnTo>
                    <a:pt x="870" y="305"/>
                  </a:lnTo>
                  <a:lnTo>
                    <a:pt x="873" y="303"/>
                  </a:lnTo>
                  <a:lnTo>
                    <a:pt x="875" y="300"/>
                  </a:lnTo>
                  <a:lnTo>
                    <a:pt x="879" y="299"/>
                  </a:lnTo>
                  <a:lnTo>
                    <a:pt x="882" y="299"/>
                  </a:lnTo>
                  <a:lnTo>
                    <a:pt x="886" y="300"/>
                  </a:lnTo>
                  <a:lnTo>
                    <a:pt x="889" y="302"/>
                  </a:lnTo>
                  <a:lnTo>
                    <a:pt x="894" y="303"/>
                  </a:lnTo>
                  <a:lnTo>
                    <a:pt x="900" y="305"/>
                  </a:lnTo>
                  <a:lnTo>
                    <a:pt x="906" y="306"/>
                  </a:lnTo>
                  <a:lnTo>
                    <a:pt x="912" y="306"/>
                  </a:lnTo>
                  <a:lnTo>
                    <a:pt x="918" y="306"/>
                  </a:lnTo>
                  <a:lnTo>
                    <a:pt x="931" y="304"/>
                  </a:lnTo>
                  <a:lnTo>
                    <a:pt x="944" y="302"/>
                  </a:lnTo>
                  <a:lnTo>
                    <a:pt x="956" y="298"/>
                  </a:lnTo>
                  <a:lnTo>
                    <a:pt x="967" y="292"/>
                  </a:lnTo>
                  <a:lnTo>
                    <a:pt x="976" y="285"/>
                  </a:lnTo>
                  <a:lnTo>
                    <a:pt x="986" y="279"/>
                  </a:lnTo>
                  <a:lnTo>
                    <a:pt x="995" y="274"/>
                  </a:lnTo>
                  <a:lnTo>
                    <a:pt x="1003" y="268"/>
                  </a:lnTo>
                  <a:lnTo>
                    <a:pt x="1006" y="265"/>
                  </a:lnTo>
                  <a:lnTo>
                    <a:pt x="1007" y="261"/>
                  </a:lnTo>
                  <a:lnTo>
                    <a:pt x="1007" y="256"/>
                  </a:lnTo>
                  <a:lnTo>
                    <a:pt x="1005" y="251"/>
                  </a:lnTo>
                  <a:lnTo>
                    <a:pt x="999" y="239"/>
                  </a:lnTo>
                  <a:lnTo>
                    <a:pt x="992" y="227"/>
                  </a:lnTo>
                  <a:lnTo>
                    <a:pt x="986" y="214"/>
                  </a:lnTo>
                  <a:lnTo>
                    <a:pt x="981" y="201"/>
                  </a:lnTo>
                  <a:lnTo>
                    <a:pt x="980" y="195"/>
                  </a:lnTo>
                  <a:lnTo>
                    <a:pt x="979" y="190"/>
                  </a:lnTo>
                  <a:lnTo>
                    <a:pt x="979" y="186"/>
                  </a:lnTo>
                  <a:lnTo>
                    <a:pt x="980" y="184"/>
                  </a:lnTo>
                  <a:lnTo>
                    <a:pt x="982" y="183"/>
                  </a:lnTo>
                  <a:lnTo>
                    <a:pt x="984" y="182"/>
                  </a:lnTo>
                  <a:lnTo>
                    <a:pt x="988" y="183"/>
                  </a:lnTo>
                  <a:lnTo>
                    <a:pt x="993" y="184"/>
                  </a:lnTo>
                  <a:lnTo>
                    <a:pt x="996" y="186"/>
                  </a:lnTo>
                  <a:lnTo>
                    <a:pt x="1001" y="188"/>
                  </a:lnTo>
                  <a:lnTo>
                    <a:pt x="1005" y="188"/>
                  </a:lnTo>
                  <a:lnTo>
                    <a:pt x="1007" y="186"/>
                  </a:lnTo>
                  <a:lnTo>
                    <a:pt x="1009" y="185"/>
                  </a:lnTo>
                  <a:lnTo>
                    <a:pt x="1011" y="183"/>
                  </a:lnTo>
                  <a:lnTo>
                    <a:pt x="1012" y="179"/>
                  </a:lnTo>
                  <a:lnTo>
                    <a:pt x="1011" y="173"/>
                  </a:lnTo>
                  <a:lnTo>
                    <a:pt x="1007" y="163"/>
                  </a:lnTo>
                  <a:lnTo>
                    <a:pt x="1003" y="152"/>
                  </a:lnTo>
                  <a:lnTo>
                    <a:pt x="1000" y="140"/>
                  </a:lnTo>
                  <a:lnTo>
                    <a:pt x="999" y="123"/>
                  </a:lnTo>
                  <a:lnTo>
                    <a:pt x="1000" y="114"/>
                  </a:lnTo>
                  <a:lnTo>
                    <a:pt x="1002" y="107"/>
                  </a:lnTo>
                  <a:lnTo>
                    <a:pt x="1005" y="101"/>
                  </a:lnTo>
                  <a:lnTo>
                    <a:pt x="1009" y="96"/>
                  </a:lnTo>
                  <a:lnTo>
                    <a:pt x="1020" y="88"/>
                  </a:lnTo>
                  <a:lnTo>
                    <a:pt x="1032" y="79"/>
                  </a:lnTo>
                  <a:lnTo>
                    <a:pt x="1039" y="76"/>
                  </a:lnTo>
                  <a:lnTo>
                    <a:pt x="1045" y="73"/>
                  </a:lnTo>
                  <a:lnTo>
                    <a:pt x="1051" y="71"/>
                  </a:lnTo>
                  <a:lnTo>
                    <a:pt x="1058" y="70"/>
                  </a:lnTo>
                  <a:lnTo>
                    <a:pt x="1074" y="67"/>
                  </a:lnTo>
                  <a:lnTo>
                    <a:pt x="1093" y="69"/>
                  </a:lnTo>
                  <a:lnTo>
                    <a:pt x="1103" y="69"/>
                  </a:lnTo>
                  <a:lnTo>
                    <a:pt x="1116" y="69"/>
                  </a:lnTo>
                  <a:lnTo>
                    <a:pt x="1128" y="67"/>
                  </a:lnTo>
                  <a:lnTo>
                    <a:pt x="1140" y="65"/>
                  </a:lnTo>
                  <a:lnTo>
                    <a:pt x="1151" y="63"/>
                  </a:lnTo>
                  <a:lnTo>
                    <a:pt x="1160" y="59"/>
                  </a:lnTo>
                  <a:lnTo>
                    <a:pt x="1164" y="57"/>
                  </a:lnTo>
                  <a:lnTo>
                    <a:pt x="1168" y="54"/>
                  </a:lnTo>
                  <a:lnTo>
                    <a:pt x="1170" y="52"/>
                  </a:lnTo>
                  <a:lnTo>
                    <a:pt x="1171" y="50"/>
                  </a:lnTo>
                  <a:lnTo>
                    <a:pt x="1172" y="39"/>
                  </a:lnTo>
                  <a:lnTo>
                    <a:pt x="1175" y="28"/>
                  </a:lnTo>
                  <a:lnTo>
                    <a:pt x="1176" y="23"/>
                  </a:lnTo>
                  <a:lnTo>
                    <a:pt x="1178" y="20"/>
                  </a:lnTo>
                  <a:lnTo>
                    <a:pt x="1182" y="16"/>
                  </a:lnTo>
                  <a:lnTo>
                    <a:pt x="1188" y="15"/>
                  </a:lnTo>
                  <a:lnTo>
                    <a:pt x="1201" y="14"/>
                  </a:lnTo>
                  <a:lnTo>
                    <a:pt x="1214" y="13"/>
                  </a:lnTo>
                  <a:lnTo>
                    <a:pt x="1221" y="13"/>
                  </a:lnTo>
                  <a:lnTo>
                    <a:pt x="1229" y="10"/>
                  </a:lnTo>
                  <a:lnTo>
                    <a:pt x="1238" y="8"/>
                  </a:lnTo>
                  <a:lnTo>
                    <a:pt x="1250" y="4"/>
                  </a:lnTo>
                  <a:lnTo>
                    <a:pt x="1260" y="1"/>
                  </a:lnTo>
                  <a:lnTo>
                    <a:pt x="1270" y="0"/>
                  </a:lnTo>
                  <a:lnTo>
                    <a:pt x="1278" y="0"/>
                  </a:lnTo>
                  <a:lnTo>
                    <a:pt x="1285" y="0"/>
                  </a:lnTo>
                  <a:lnTo>
                    <a:pt x="1291" y="3"/>
                  </a:lnTo>
                  <a:lnTo>
                    <a:pt x="1296" y="7"/>
                  </a:lnTo>
                  <a:lnTo>
                    <a:pt x="1301" y="12"/>
                  </a:lnTo>
                  <a:lnTo>
                    <a:pt x="1304" y="18"/>
                  </a:lnTo>
                  <a:lnTo>
                    <a:pt x="1314" y="33"/>
                  </a:lnTo>
                  <a:lnTo>
                    <a:pt x="1324" y="48"/>
                  </a:lnTo>
                  <a:lnTo>
                    <a:pt x="1336" y="64"/>
                  </a:lnTo>
                  <a:lnTo>
                    <a:pt x="1348" y="78"/>
                  </a:lnTo>
                  <a:lnTo>
                    <a:pt x="1354" y="84"/>
                  </a:lnTo>
                  <a:lnTo>
                    <a:pt x="1358" y="89"/>
                  </a:lnTo>
                  <a:lnTo>
                    <a:pt x="1361" y="95"/>
                  </a:lnTo>
                  <a:lnTo>
                    <a:pt x="1365" y="100"/>
                  </a:lnTo>
                  <a:lnTo>
                    <a:pt x="1366" y="106"/>
                  </a:lnTo>
                  <a:lnTo>
                    <a:pt x="1367" y="110"/>
                  </a:lnTo>
                  <a:lnTo>
                    <a:pt x="1368" y="116"/>
                  </a:lnTo>
                  <a:lnTo>
                    <a:pt x="1368" y="121"/>
                  </a:lnTo>
                  <a:lnTo>
                    <a:pt x="1367" y="126"/>
                  </a:lnTo>
                  <a:lnTo>
                    <a:pt x="1366" y="129"/>
                  </a:lnTo>
                  <a:lnTo>
                    <a:pt x="1364" y="133"/>
                  </a:lnTo>
                  <a:lnTo>
                    <a:pt x="1362" y="135"/>
                  </a:lnTo>
                  <a:lnTo>
                    <a:pt x="1357" y="141"/>
                  </a:lnTo>
                  <a:lnTo>
                    <a:pt x="1353" y="147"/>
                  </a:lnTo>
                  <a:lnTo>
                    <a:pt x="1351" y="149"/>
                  </a:lnTo>
                  <a:lnTo>
                    <a:pt x="1351" y="152"/>
                  </a:lnTo>
                  <a:lnTo>
                    <a:pt x="1352" y="154"/>
                  </a:lnTo>
                  <a:lnTo>
                    <a:pt x="1354" y="155"/>
                  </a:lnTo>
                  <a:lnTo>
                    <a:pt x="1360" y="159"/>
                  </a:lnTo>
                  <a:lnTo>
                    <a:pt x="1367" y="161"/>
                  </a:lnTo>
                  <a:lnTo>
                    <a:pt x="1376" y="166"/>
                  </a:lnTo>
                  <a:lnTo>
                    <a:pt x="1384" y="173"/>
                  </a:lnTo>
                  <a:lnTo>
                    <a:pt x="1387" y="178"/>
                  </a:lnTo>
                  <a:lnTo>
                    <a:pt x="1392" y="183"/>
                  </a:lnTo>
                  <a:lnTo>
                    <a:pt x="1395" y="190"/>
                  </a:lnTo>
                  <a:lnTo>
                    <a:pt x="1397" y="196"/>
                  </a:lnTo>
                  <a:lnTo>
                    <a:pt x="1399" y="203"/>
                  </a:lnTo>
                  <a:lnTo>
                    <a:pt x="1403" y="209"/>
                  </a:lnTo>
                  <a:lnTo>
                    <a:pt x="1406" y="212"/>
                  </a:lnTo>
                  <a:lnTo>
                    <a:pt x="1410" y="216"/>
                  </a:lnTo>
                  <a:lnTo>
                    <a:pt x="1415" y="218"/>
                  </a:lnTo>
                  <a:lnTo>
                    <a:pt x="1420" y="218"/>
                  </a:lnTo>
                  <a:lnTo>
                    <a:pt x="1424" y="217"/>
                  </a:lnTo>
                  <a:lnTo>
                    <a:pt x="1429" y="215"/>
                  </a:lnTo>
                  <a:lnTo>
                    <a:pt x="1435" y="212"/>
                  </a:lnTo>
                  <a:lnTo>
                    <a:pt x="1440" y="211"/>
                  </a:lnTo>
                  <a:lnTo>
                    <a:pt x="1445" y="211"/>
                  </a:lnTo>
                  <a:lnTo>
                    <a:pt x="1449" y="214"/>
                  </a:lnTo>
                  <a:lnTo>
                    <a:pt x="1453" y="216"/>
                  </a:lnTo>
                  <a:lnTo>
                    <a:pt x="1456" y="221"/>
                  </a:lnTo>
                  <a:lnTo>
                    <a:pt x="1460" y="227"/>
                  </a:lnTo>
                  <a:lnTo>
                    <a:pt x="1461" y="234"/>
                  </a:lnTo>
                  <a:lnTo>
                    <a:pt x="1462" y="247"/>
                  </a:lnTo>
                  <a:lnTo>
                    <a:pt x="1464" y="256"/>
                  </a:lnTo>
                  <a:lnTo>
                    <a:pt x="1462" y="265"/>
                  </a:lnTo>
                  <a:lnTo>
                    <a:pt x="1462" y="273"/>
                  </a:lnTo>
                  <a:lnTo>
                    <a:pt x="1462" y="281"/>
                  </a:lnTo>
                  <a:lnTo>
                    <a:pt x="1465" y="289"/>
                  </a:lnTo>
                  <a:lnTo>
                    <a:pt x="1467" y="294"/>
                  </a:lnTo>
                  <a:lnTo>
                    <a:pt x="1471" y="300"/>
                  </a:lnTo>
                  <a:lnTo>
                    <a:pt x="1473" y="304"/>
                  </a:lnTo>
                  <a:lnTo>
                    <a:pt x="1473" y="308"/>
                  </a:lnTo>
                  <a:lnTo>
                    <a:pt x="1474" y="314"/>
                  </a:lnTo>
                  <a:lnTo>
                    <a:pt x="1473" y="318"/>
                  </a:lnTo>
                  <a:lnTo>
                    <a:pt x="1472" y="329"/>
                  </a:lnTo>
                  <a:lnTo>
                    <a:pt x="1468" y="338"/>
                  </a:lnTo>
                  <a:lnTo>
                    <a:pt x="1466" y="341"/>
                  </a:lnTo>
                  <a:lnTo>
                    <a:pt x="1462" y="343"/>
                  </a:lnTo>
                  <a:lnTo>
                    <a:pt x="1460" y="344"/>
                  </a:lnTo>
                  <a:lnTo>
                    <a:pt x="1456" y="344"/>
                  </a:lnTo>
                  <a:lnTo>
                    <a:pt x="1448" y="341"/>
                  </a:lnTo>
                  <a:lnTo>
                    <a:pt x="1440" y="336"/>
                  </a:lnTo>
                  <a:lnTo>
                    <a:pt x="1433" y="331"/>
                  </a:lnTo>
                  <a:lnTo>
                    <a:pt x="1424" y="329"/>
                  </a:lnTo>
                  <a:lnTo>
                    <a:pt x="1421" y="329"/>
                  </a:lnTo>
                  <a:lnTo>
                    <a:pt x="1418" y="330"/>
                  </a:lnTo>
                  <a:lnTo>
                    <a:pt x="1415" y="333"/>
                  </a:lnTo>
                  <a:lnTo>
                    <a:pt x="1412" y="336"/>
                  </a:lnTo>
                  <a:lnTo>
                    <a:pt x="1410" y="341"/>
                  </a:lnTo>
                  <a:lnTo>
                    <a:pt x="1410" y="347"/>
                  </a:lnTo>
                  <a:lnTo>
                    <a:pt x="1410" y="353"/>
                  </a:lnTo>
                  <a:lnTo>
                    <a:pt x="1411" y="359"/>
                  </a:lnTo>
                  <a:lnTo>
                    <a:pt x="1414" y="365"/>
                  </a:lnTo>
                  <a:lnTo>
                    <a:pt x="1416" y="371"/>
                  </a:lnTo>
                  <a:lnTo>
                    <a:pt x="1420" y="377"/>
                  </a:lnTo>
                  <a:lnTo>
                    <a:pt x="1424" y="381"/>
                  </a:lnTo>
                  <a:lnTo>
                    <a:pt x="1434" y="391"/>
                  </a:lnTo>
                  <a:lnTo>
                    <a:pt x="1446" y="403"/>
                  </a:lnTo>
                  <a:lnTo>
                    <a:pt x="1458" y="415"/>
                  </a:lnTo>
                  <a:lnTo>
                    <a:pt x="1468" y="428"/>
                  </a:lnTo>
                  <a:lnTo>
                    <a:pt x="1472" y="434"/>
                  </a:lnTo>
                  <a:lnTo>
                    <a:pt x="1475" y="440"/>
                  </a:lnTo>
                  <a:lnTo>
                    <a:pt x="1477" y="444"/>
                  </a:lnTo>
                  <a:lnTo>
                    <a:pt x="1478" y="449"/>
                  </a:lnTo>
                  <a:lnTo>
                    <a:pt x="1478" y="459"/>
                  </a:lnTo>
                  <a:lnTo>
                    <a:pt x="1477" y="467"/>
                  </a:lnTo>
                  <a:lnTo>
                    <a:pt x="1475" y="475"/>
                  </a:lnTo>
                  <a:lnTo>
                    <a:pt x="1475" y="482"/>
                  </a:lnTo>
                  <a:lnTo>
                    <a:pt x="1477" y="485"/>
                  </a:lnTo>
                  <a:lnTo>
                    <a:pt x="1479" y="487"/>
                  </a:lnTo>
                  <a:lnTo>
                    <a:pt x="1481" y="489"/>
                  </a:lnTo>
                  <a:lnTo>
                    <a:pt x="1485" y="492"/>
                  </a:lnTo>
                  <a:lnTo>
                    <a:pt x="1492" y="497"/>
                  </a:lnTo>
                  <a:lnTo>
                    <a:pt x="1496" y="501"/>
                  </a:lnTo>
                  <a:lnTo>
                    <a:pt x="1497" y="507"/>
                  </a:lnTo>
                  <a:lnTo>
                    <a:pt x="1497" y="517"/>
                  </a:lnTo>
                  <a:lnTo>
                    <a:pt x="1498" y="526"/>
                  </a:lnTo>
                  <a:lnTo>
                    <a:pt x="1499" y="535"/>
                  </a:lnTo>
                  <a:lnTo>
                    <a:pt x="1500" y="538"/>
                  </a:lnTo>
                  <a:lnTo>
                    <a:pt x="1503" y="541"/>
                  </a:lnTo>
                  <a:lnTo>
                    <a:pt x="1505" y="542"/>
                  </a:lnTo>
                  <a:lnTo>
                    <a:pt x="1508" y="543"/>
                  </a:lnTo>
                  <a:lnTo>
                    <a:pt x="1511" y="543"/>
                  </a:lnTo>
                  <a:lnTo>
                    <a:pt x="1515" y="541"/>
                  </a:lnTo>
                  <a:lnTo>
                    <a:pt x="1518" y="538"/>
                  </a:lnTo>
                  <a:lnTo>
                    <a:pt x="1523" y="535"/>
                  </a:lnTo>
                  <a:lnTo>
                    <a:pt x="1528" y="531"/>
                  </a:lnTo>
                  <a:lnTo>
                    <a:pt x="1532" y="529"/>
                  </a:lnTo>
                  <a:lnTo>
                    <a:pt x="1538" y="526"/>
                  </a:lnTo>
                  <a:lnTo>
                    <a:pt x="1544" y="524"/>
                  </a:lnTo>
                  <a:lnTo>
                    <a:pt x="1557" y="523"/>
                  </a:lnTo>
                  <a:lnTo>
                    <a:pt x="1571" y="523"/>
                  </a:lnTo>
                  <a:lnTo>
                    <a:pt x="1585" y="523"/>
                  </a:lnTo>
                  <a:lnTo>
                    <a:pt x="1601" y="523"/>
                  </a:lnTo>
                  <a:lnTo>
                    <a:pt x="1622" y="520"/>
                  </a:lnTo>
                  <a:lnTo>
                    <a:pt x="1638" y="518"/>
                  </a:lnTo>
                  <a:lnTo>
                    <a:pt x="1647" y="517"/>
                  </a:lnTo>
                  <a:lnTo>
                    <a:pt x="1654" y="517"/>
                  </a:lnTo>
                  <a:lnTo>
                    <a:pt x="1660" y="518"/>
                  </a:lnTo>
                  <a:lnTo>
                    <a:pt x="1666" y="522"/>
                  </a:lnTo>
                  <a:lnTo>
                    <a:pt x="1672" y="526"/>
                  </a:lnTo>
                  <a:lnTo>
                    <a:pt x="1679" y="530"/>
                  </a:lnTo>
                  <a:lnTo>
                    <a:pt x="1686" y="532"/>
                  </a:lnTo>
                  <a:lnTo>
                    <a:pt x="1693" y="533"/>
                  </a:lnTo>
                  <a:lnTo>
                    <a:pt x="1701" y="535"/>
                  </a:lnTo>
                  <a:lnTo>
                    <a:pt x="1711" y="535"/>
                  </a:lnTo>
                  <a:lnTo>
                    <a:pt x="1720" y="535"/>
                  </a:lnTo>
                  <a:lnTo>
                    <a:pt x="1731" y="532"/>
                  </a:lnTo>
                  <a:lnTo>
                    <a:pt x="1749" y="529"/>
                  </a:lnTo>
                  <a:lnTo>
                    <a:pt x="1763" y="524"/>
                  </a:lnTo>
                  <a:lnTo>
                    <a:pt x="1769" y="523"/>
                  </a:lnTo>
                  <a:lnTo>
                    <a:pt x="1773" y="522"/>
                  </a:lnTo>
                  <a:lnTo>
                    <a:pt x="1776" y="522"/>
                  </a:lnTo>
                  <a:lnTo>
                    <a:pt x="1779" y="524"/>
                  </a:lnTo>
                  <a:lnTo>
                    <a:pt x="1779" y="527"/>
                  </a:lnTo>
                  <a:lnTo>
                    <a:pt x="1777" y="533"/>
                  </a:lnTo>
                  <a:lnTo>
                    <a:pt x="1774" y="543"/>
                  </a:lnTo>
                  <a:lnTo>
                    <a:pt x="1769" y="556"/>
                  </a:lnTo>
                  <a:lnTo>
                    <a:pt x="1764" y="571"/>
                  </a:lnTo>
                  <a:lnTo>
                    <a:pt x="1758" y="588"/>
                  </a:lnTo>
                  <a:lnTo>
                    <a:pt x="1755" y="598"/>
                  </a:lnTo>
                  <a:lnTo>
                    <a:pt x="1751" y="605"/>
                  </a:lnTo>
                  <a:lnTo>
                    <a:pt x="1748" y="611"/>
                  </a:lnTo>
                  <a:lnTo>
                    <a:pt x="1744" y="615"/>
                  </a:lnTo>
                  <a:lnTo>
                    <a:pt x="1738" y="617"/>
                  </a:lnTo>
                  <a:lnTo>
                    <a:pt x="1731" y="618"/>
                  </a:lnTo>
                  <a:lnTo>
                    <a:pt x="1724" y="619"/>
                  </a:lnTo>
                  <a:lnTo>
                    <a:pt x="1714" y="619"/>
                  </a:lnTo>
                  <a:lnTo>
                    <a:pt x="1707" y="620"/>
                  </a:lnTo>
                  <a:lnTo>
                    <a:pt x="1700" y="623"/>
                  </a:lnTo>
                  <a:lnTo>
                    <a:pt x="1697" y="624"/>
                  </a:lnTo>
                  <a:lnTo>
                    <a:pt x="1694" y="625"/>
                  </a:lnTo>
                  <a:lnTo>
                    <a:pt x="1692" y="627"/>
                  </a:lnTo>
                  <a:lnTo>
                    <a:pt x="1691" y="631"/>
                  </a:lnTo>
                  <a:lnTo>
                    <a:pt x="1691" y="633"/>
                  </a:lnTo>
                  <a:lnTo>
                    <a:pt x="1691" y="636"/>
                  </a:lnTo>
                  <a:lnTo>
                    <a:pt x="1693" y="638"/>
                  </a:lnTo>
                  <a:lnTo>
                    <a:pt x="1695" y="642"/>
                  </a:lnTo>
                  <a:lnTo>
                    <a:pt x="1701" y="646"/>
                  </a:lnTo>
                  <a:lnTo>
                    <a:pt x="1710" y="652"/>
                  </a:lnTo>
                  <a:lnTo>
                    <a:pt x="1717" y="658"/>
                  </a:lnTo>
                  <a:lnTo>
                    <a:pt x="1724" y="664"/>
                  </a:lnTo>
                  <a:lnTo>
                    <a:pt x="1726" y="669"/>
                  </a:lnTo>
                  <a:lnTo>
                    <a:pt x="1727" y="672"/>
                  </a:lnTo>
                  <a:lnTo>
                    <a:pt x="1729" y="677"/>
                  </a:lnTo>
                  <a:lnTo>
                    <a:pt x="1727" y="682"/>
                  </a:lnTo>
                  <a:lnTo>
                    <a:pt x="1726" y="684"/>
                  </a:lnTo>
                  <a:lnTo>
                    <a:pt x="1721" y="687"/>
                  </a:lnTo>
                  <a:lnTo>
                    <a:pt x="1716" y="689"/>
                  </a:lnTo>
                  <a:lnTo>
                    <a:pt x="1710" y="690"/>
                  </a:lnTo>
                  <a:lnTo>
                    <a:pt x="1697" y="694"/>
                  </a:lnTo>
                  <a:lnTo>
                    <a:pt x="1688" y="697"/>
                  </a:lnTo>
                  <a:lnTo>
                    <a:pt x="1683" y="703"/>
                  </a:lnTo>
                  <a:lnTo>
                    <a:pt x="1680" y="709"/>
                  </a:lnTo>
                  <a:lnTo>
                    <a:pt x="1677" y="715"/>
                  </a:lnTo>
                  <a:lnTo>
                    <a:pt x="1676" y="722"/>
                  </a:lnTo>
                  <a:lnTo>
                    <a:pt x="1676" y="728"/>
                  </a:lnTo>
                  <a:lnTo>
                    <a:pt x="1676" y="734"/>
                  </a:lnTo>
                  <a:lnTo>
                    <a:pt x="1677" y="740"/>
                  </a:lnTo>
                  <a:lnTo>
                    <a:pt x="1680" y="746"/>
                  </a:lnTo>
                  <a:lnTo>
                    <a:pt x="1682" y="752"/>
                  </a:lnTo>
                  <a:lnTo>
                    <a:pt x="1687" y="759"/>
                  </a:lnTo>
                  <a:lnTo>
                    <a:pt x="1693" y="766"/>
                  </a:lnTo>
                  <a:lnTo>
                    <a:pt x="1700" y="773"/>
                  </a:lnTo>
                  <a:lnTo>
                    <a:pt x="1716" y="788"/>
                  </a:lnTo>
                  <a:lnTo>
                    <a:pt x="1730" y="800"/>
                  </a:lnTo>
                  <a:lnTo>
                    <a:pt x="1737" y="803"/>
                  </a:lnTo>
                  <a:lnTo>
                    <a:pt x="1743" y="806"/>
                  </a:lnTo>
                  <a:lnTo>
                    <a:pt x="1748" y="807"/>
                  </a:lnTo>
                  <a:lnTo>
                    <a:pt x="1752" y="807"/>
                  </a:lnTo>
                  <a:lnTo>
                    <a:pt x="1760" y="806"/>
                  </a:lnTo>
                  <a:lnTo>
                    <a:pt x="1768" y="802"/>
                  </a:lnTo>
                  <a:lnTo>
                    <a:pt x="1771" y="800"/>
                  </a:lnTo>
                  <a:lnTo>
                    <a:pt x="1775" y="798"/>
                  </a:lnTo>
                  <a:lnTo>
                    <a:pt x="1777" y="798"/>
                  </a:lnTo>
                  <a:lnTo>
                    <a:pt x="1779" y="800"/>
                  </a:lnTo>
                  <a:lnTo>
                    <a:pt x="1780" y="804"/>
                  </a:lnTo>
                  <a:lnTo>
                    <a:pt x="1780" y="814"/>
                  </a:lnTo>
                  <a:lnTo>
                    <a:pt x="1781" y="820"/>
                  </a:lnTo>
                  <a:lnTo>
                    <a:pt x="1783" y="825"/>
                  </a:lnTo>
                  <a:lnTo>
                    <a:pt x="1787" y="831"/>
                  </a:lnTo>
                  <a:lnTo>
                    <a:pt x="1792" y="836"/>
                  </a:lnTo>
                  <a:lnTo>
                    <a:pt x="1798" y="842"/>
                  </a:lnTo>
                  <a:lnTo>
                    <a:pt x="1804" y="847"/>
                  </a:lnTo>
                  <a:lnTo>
                    <a:pt x="1811" y="852"/>
                  </a:lnTo>
                  <a:lnTo>
                    <a:pt x="1818" y="856"/>
                  </a:lnTo>
                  <a:lnTo>
                    <a:pt x="1824" y="859"/>
                  </a:lnTo>
                  <a:lnTo>
                    <a:pt x="1830" y="860"/>
                  </a:lnTo>
                  <a:lnTo>
                    <a:pt x="1836" y="861"/>
                  </a:lnTo>
                  <a:lnTo>
                    <a:pt x="1840" y="860"/>
                  </a:lnTo>
                  <a:lnTo>
                    <a:pt x="1851" y="858"/>
                  </a:lnTo>
                  <a:lnTo>
                    <a:pt x="1863" y="853"/>
                  </a:lnTo>
                  <a:lnTo>
                    <a:pt x="1870" y="850"/>
                  </a:lnTo>
                  <a:lnTo>
                    <a:pt x="1878" y="847"/>
                  </a:lnTo>
                  <a:lnTo>
                    <a:pt x="1887" y="846"/>
                  </a:lnTo>
                  <a:lnTo>
                    <a:pt x="1896" y="846"/>
                  </a:lnTo>
                  <a:lnTo>
                    <a:pt x="1906" y="847"/>
                  </a:lnTo>
                  <a:lnTo>
                    <a:pt x="1914" y="851"/>
                  </a:lnTo>
                  <a:lnTo>
                    <a:pt x="1918" y="853"/>
                  </a:lnTo>
                  <a:lnTo>
                    <a:pt x="1921" y="856"/>
                  </a:lnTo>
                  <a:lnTo>
                    <a:pt x="1924" y="859"/>
                  </a:lnTo>
                  <a:lnTo>
                    <a:pt x="1927" y="864"/>
                  </a:lnTo>
                  <a:lnTo>
                    <a:pt x="1931" y="872"/>
                  </a:lnTo>
                  <a:lnTo>
                    <a:pt x="1933" y="880"/>
                  </a:lnTo>
                  <a:lnTo>
                    <a:pt x="1933" y="889"/>
                  </a:lnTo>
                  <a:lnTo>
                    <a:pt x="1933" y="897"/>
                  </a:lnTo>
                  <a:lnTo>
                    <a:pt x="1932" y="913"/>
                  </a:lnTo>
                  <a:lnTo>
                    <a:pt x="1932" y="928"/>
                  </a:lnTo>
                  <a:lnTo>
                    <a:pt x="1933" y="936"/>
                  </a:lnTo>
                  <a:lnTo>
                    <a:pt x="1937" y="945"/>
                  </a:lnTo>
                  <a:lnTo>
                    <a:pt x="1943" y="952"/>
                  </a:lnTo>
                  <a:lnTo>
                    <a:pt x="1947" y="959"/>
                  </a:lnTo>
                  <a:lnTo>
                    <a:pt x="1963" y="970"/>
                  </a:lnTo>
                  <a:lnTo>
                    <a:pt x="1981" y="983"/>
                  </a:lnTo>
                  <a:lnTo>
                    <a:pt x="1988" y="989"/>
                  </a:lnTo>
                  <a:lnTo>
                    <a:pt x="1993" y="995"/>
                  </a:lnTo>
                  <a:lnTo>
                    <a:pt x="1997" y="1002"/>
                  </a:lnTo>
                  <a:lnTo>
                    <a:pt x="2002" y="1012"/>
                  </a:lnTo>
                  <a:lnTo>
                    <a:pt x="2003" y="1018"/>
                  </a:lnTo>
                  <a:lnTo>
                    <a:pt x="2006" y="1025"/>
                  </a:lnTo>
                  <a:lnTo>
                    <a:pt x="2007" y="1028"/>
                  </a:lnTo>
                  <a:lnTo>
                    <a:pt x="2008" y="1031"/>
                  </a:lnTo>
                  <a:lnTo>
                    <a:pt x="2009" y="1033"/>
                  </a:lnTo>
                  <a:lnTo>
                    <a:pt x="2012" y="1034"/>
                  </a:lnTo>
                  <a:lnTo>
                    <a:pt x="2019" y="1033"/>
                  </a:lnTo>
                  <a:lnTo>
                    <a:pt x="2027" y="1034"/>
                  </a:lnTo>
                  <a:lnTo>
                    <a:pt x="2031" y="1034"/>
                  </a:lnTo>
                  <a:lnTo>
                    <a:pt x="2033" y="1035"/>
                  </a:lnTo>
                  <a:lnTo>
                    <a:pt x="2035" y="1036"/>
                  </a:lnTo>
                  <a:lnTo>
                    <a:pt x="2038" y="1039"/>
                  </a:lnTo>
                  <a:lnTo>
                    <a:pt x="2041" y="1053"/>
                  </a:lnTo>
                  <a:lnTo>
                    <a:pt x="2047" y="1072"/>
                  </a:lnTo>
                  <a:lnTo>
                    <a:pt x="2038" y="1080"/>
                  </a:lnTo>
                  <a:lnTo>
                    <a:pt x="2029" y="1090"/>
                  </a:lnTo>
                  <a:lnTo>
                    <a:pt x="2013" y="1100"/>
                  </a:lnTo>
                  <a:lnTo>
                    <a:pt x="1995" y="1109"/>
                  </a:lnTo>
                  <a:lnTo>
                    <a:pt x="1977" y="1117"/>
                  </a:lnTo>
                  <a:lnTo>
                    <a:pt x="1957" y="1124"/>
                  </a:lnTo>
                  <a:lnTo>
                    <a:pt x="1949" y="1128"/>
                  </a:lnTo>
                  <a:lnTo>
                    <a:pt x="1943" y="1132"/>
                  </a:lnTo>
                  <a:lnTo>
                    <a:pt x="1939" y="1136"/>
                  </a:lnTo>
                  <a:lnTo>
                    <a:pt x="1937" y="1141"/>
                  </a:lnTo>
                  <a:lnTo>
                    <a:pt x="1937" y="1146"/>
                  </a:lnTo>
                  <a:lnTo>
                    <a:pt x="1938" y="1150"/>
                  </a:lnTo>
                  <a:lnTo>
                    <a:pt x="1939" y="1156"/>
                  </a:lnTo>
                  <a:lnTo>
                    <a:pt x="1941" y="1161"/>
                  </a:lnTo>
                  <a:lnTo>
                    <a:pt x="1943" y="1165"/>
                  </a:lnTo>
                  <a:lnTo>
                    <a:pt x="1944" y="1168"/>
                  </a:lnTo>
                  <a:lnTo>
                    <a:pt x="1943" y="1172"/>
                  </a:lnTo>
                  <a:lnTo>
                    <a:pt x="1940" y="1174"/>
                  </a:lnTo>
                  <a:lnTo>
                    <a:pt x="1930" y="1178"/>
                  </a:lnTo>
                  <a:lnTo>
                    <a:pt x="1914" y="1181"/>
                  </a:lnTo>
                  <a:lnTo>
                    <a:pt x="1909" y="1182"/>
                  </a:lnTo>
                  <a:lnTo>
                    <a:pt x="1905" y="1185"/>
                  </a:lnTo>
                  <a:lnTo>
                    <a:pt x="1901" y="1187"/>
                  </a:lnTo>
                  <a:lnTo>
                    <a:pt x="1897" y="1191"/>
                  </a:lnTo>
                  <a:lnTo>
                    <a:pt x="1890" y="1198"/>
                  </a:lnTo>
                  <a:lnTo>
                    <a:pt x="1886" y="1207"/>
                  </a:lnTo>
                  <a:lnTo>
                    <a:pt x="1882" y="1217"/>
                  </a:lnTo>
                  <a:lnTo>
                    <a:pt x="1878" y="1225"/>
                  </a:lnTo>
                  <a:lnTo>
                    <a:pt x="1877" y="1233"/>
                  </a:lnTo>
                  <a:lnTo>
                    <a:pt x="1877" y="1239"/>
                  </a:lnTo>
                  <a:lnTo>
                    <a:pt x="1877" y="1249"/>
                  </a:lnTo>
                  <a:lnTo>
                    <a:pt x="1875" y="1257"/>
                  </a:lnTo>
                  <a:lnTo>
                    <a:pt x="1872" y="1261"/>
                  </a:lnTo>
                  <a:lnTo>
                    <a:pt x="1870" y="1264"/>
                  </a:lnTo>
                  <a:lnTo>
                    <a:pt x="1867" y="1267"/>
                  </a:lnTo>
                  <a:lnTo>
                    <a:pt x="1861" y="1269"/>
                  </a:lnTo>
                  <a:lnTo>
                    <a:pt x="1852" y="1273"/>
                  </a:lnTo>
                  <a:lnTo>
                    <a:pt x="1846" y="1276"/>
                  </a:lnTo>
                  <a:lnTo>
                    <a:pt x="1845" y="1279"/>
                  </a:lnTo>
                  <a:lnTo>
                    <a:pt x="1846" y="1280"/>
                  </a:lnTo>
                  <a:lnTo>
                    <a:pt x="1847" y="1281"/>
                  </a:lnTo>
                  <a:lnTo>
                    <a:pt x="1851" y="1281"/>
                  </a:lnTo>
                  <a:lnTo>
                    <a:pt x="1857" y="1281"/>
                  </a:lnTo>
                  <a:lnTo>
                    <a:pt x="1863" y="1282"/>
                  </a:lnTo>
                  <a:lnTo>
                    <a:pt x="1865" y="1283"/>
                  </a:lnTo>
                  <a:lnTo>
                    <a:pt x="1867" y="1285"/>
                  </a:lnTo>
                  <a:lnTo>
                    <a:pt x="1868" y="1287"/>
                  </a:lnTo>
                  <a:lnTo>
                    <a:pt x="1868" y="1289"/>
                  </a:lnTo>
                  <a:lnTo>
                    <a:pt x="1867" y="1296"/>
                  </a:lnTo>
                  <a:lnTo>
                    <a:pt x="1865" y="1305"/>
                  </a:lnTo>
                  <a:lnTo>
                    <a:pt x="1863" y="1315"/>
                  </a:lnTo>
                  <a:lnTo>
                    <a:pt x="1863" y="1327"/>
                  </a:lnTo>
                  <a:lnTo>
                    <a:pt x="1862" y="1338"/>
                  </a:lnTo>
                  <a:lnTo>
                    <a:pt x="1859" y="1348"/>
                  </a:lnTo>
                  <a:lnTo>
                    <a:pt x="1857" y="1354"/>
                  </a:lnTo>
                  <a:lnTo>
                    <a:pt x="1853" y="1359"/>
                  </a:lnTo>
                  <a:lnTo>
                    <a:pt x="1849" y="1367"/>
                  </a:lnTo>
                  <a:lnTo>
                    <a:pt x="1842" y="1375"/>
                  </a:lnTo>
                  <a:lnTo>
                    <a:pt x="1834" y="1386"/>
                  </a:lnTo>
                  <a:lnTo>
                    <a:pt x="1828" y="1396"/>
                  </a:lnTo>
                  <a:lnTo>
                    <a:pt x="1824" y="1407"/>
                  </a:lnTo>
                  <a:lnTo>
                    <a:pt x="1820" y="1419"/>
                  </a:lnTo>
                  <a:lnTo>
                    <a:pt x="1813" y="1439"/>
                  </a:lnTo>
                  <a:lnTo>
                    <a:pt x="1806" y="1455"/>
                  </a:lnTo>
                  <a:lnTo>
                    <a:pt x="1802" y="1460"/>
                  </a:lnTo>
                  <a:lnTo>
                    <a:pt x="1798" y="1466"/>
                  </a:lnTo>
                  <a:lnTo>
                    <a:pt x="1792" y="1472"/>
                  </a:lnTo>
                  <a:lnTo>
                    <a:pt x="1786" y="1478"/>
                  </a:lnTo>
                  <a:lnTo>
                    <a:pt x="1780" y="1483"/>
                  </a:lnTo>
                  <a:lnTo>
                    <a:pt x="1774" y="1488"/>
                  </a:lnTo>
                  <a:lnTo>
                    <a:pt x="1769" y="1490"/>
                  </a:lnTo>
                  <a:lnTo>
                    <a:pt x="1764" y="1491"/>
                  </a:lnTo>
                  <a:lnTo>
                    <a:pt x="1762" y="1491"/>
                  </a:lnTo>
                  <a:lnTo>
                    <a:pt x="1760" y="1490"/>
                  </a:lnTo>
                  <a:lnTo>
                    <a:pt x="1758" y="1489"/>
                  </a:lnTo>
                  <a:lnTo>
                    <a:pt x="1758" y="1487"/>
                  </a:lnTo>
                  <a:lnTo>
                    <a:pt x="1758" y="1484"/>
                  </a:lnTo>
                  <a:lnTo>
                    <a:pt x="1761" y="1482"/>
                  </a:lnTo>
                  <a:lnTo>
                    <a:pt x="1762" y="1478"/>
                  </a:lnTo>
                  <a:lnTo>
                    <a:pt x="1765" y="1476"/>
                  </a:lnTo>
                  <a:lnTo>
                    <a:pt x="1773" y="1470"/>
                  </a:lnTo>
                  <a:lnTo>
                    <a:pt x="1780" y="1463"/>
                  </a:lnTo>
                  <a:lnTo>
                    <a:pt x="1781" y="1459"/>
                  </a:lnTo>
                  <a:lnTo>
                    <a:pt x="1782" y="1457"/>
                  </a:lnTo>
                  <a:lnTo>
                    <a:pt x="1782" y="1455"/>
                  </a:lnTo>
                  <a:lnTo>
                    <a:pt x="1780" y="1455"/>
                  </a:lnTo>
                  <a:lnTo>
                    <a:pt x="1764" y="1460"/>
                  </a:lnTo>
                  <a:lnTo>
                    <a:pt x="1748" y="1468"/>
                  </a:lnTo>
                  <a:lnTo>
                    <a:pt x="1739" y="1471"/>
                  </a:lnTo>
                  <a:lnTo>
                    <a:pt x="1729" y="1478"/>
                  </a:lnTo>
                  <a:lnTo>
                    <a:pt x="1721" y="1482"/>
                  </a:lnTo>
                  <a:lnTo>
                    <a:pt x="1716" y="1485"/>
                  </a:lnTo>
                  <a:lnTo>
                    <a:pt x="1711" y="1489"/>
                  </a:lnTo>
                  <a:lnTo>
                    <a:pt x="1705" y="1490"/>
                  </a:lnTo>
                  <a:lnTo>
                    <a:pt x="1693" y="1489"/>
                  </a:lnTo>
                  <a:lnTo>
                    <a:pt x="1680" y="1485"/>
                  </a:lnTo>
                  <a:lnTo>
                    <a:pt x="1673" y="1483"/>
                  </a:lnTo>
                  <a:lnTo>
                    <a:pt x="1666" y="1482"/>
                  </a:lnTo>
                  <a:lnTo>
                    <a:pt x="1661" y="1481"/>
                  </a:lnTo>
                  <a:lnTo>
                    <a:pt x="1655" y="1482"/>
                  </a:lnTo>
                  <a:lnTo>
                    <a:pt x="1651" y="1483"/>
                  </a:lnTo>
                  <a:lnTo>
                    <a:pt x="1645" y="1488"/>
                  </a:lnTo>
                  <a:lnTo>
                    <a:pt x="1639" y="1493"/>
                  </a:lnTo>
                  <a:lnTo>
                    <a:pt x="1634" y="1499"/>
                  </a:lnTo>
                  <a:lnTo>
                    <a:pt x="1619" y="1513"/>
                  </a:lnTo>
                  <a:lnTo>
                    <a:pt x="1605" y="1527"/>
                  </a:lnTo>
                  <a:lnTo>
                    <a:pt x="1598" y="1533"/>
                  </a:lnTo>
                  <a:lnTo>
                    <a:pt x="1591" y="1538"/>
                  </a:lnTo>
                  <a:lnTo>
                    <a:pt x="1584" y="1541"/>
                  </a:lnTo>
                  <a:lnTo>
                    <a:pt x="1576" y="1544"/>
                  </a:lnTo>
                  <a:lnTo>
                    <a:pt x="1571" y="1546"/>
                  </a:lnTo>
                  <a:lnTo>
                    <a:pt x="1563" y="1546"/>
                  </a:lnTo>
                  <a:lnTo>
                    <a:pt x="1557" y="1545"/>
                  </a:lnTo>
                  <a:lnTo>
                    <a:pt x="1553" y="1541"/>
                  </a:lnTo>
                  <a:lnTo>
                    <a:pt x="1548" y="1538"/>
                  </a:lnTo>
                  <a:lnTo>
                    <a:pt x="1543" y="1534"/>
                  </a:lnTo>
                  <a:lnTo>
                    <a:pt x="1538" y="1528"/>
                  </a:lnTo>
                  <a:lnTo>
                    <a:pt x="1535" y="1522"/>
                  </a:lnTo>
                  <a:lnTo>
                    <a:pt x="1527" y="1510"/>
                  </a:lnTo>
                  <a:lnTo>
                    <a:pt x="1521" y="1497"/>
                  </a:lnTo>
                  <a:lnTo>
                    <a:pt x="1517" y="1490"/>
                  </a:lnTo>
                  <a:lnTo>
                    <a:pt x="1513" y="1485"/>
                  </a:lnTo>
                  <a:lnTo>
                    <a:pt x="1509" y="1481"/>
                  </a:lnTo>
                  <a:lnTo>
                    <a:pt x="1504" y="1477"/>
                  </a:lnTo>
                  <a:lnTo>
                    <a:pt x="1498" y="1475"/>
                  </a:lnTo>
                  <a:lnTo>
                    <a:pt x="1491" y="1474"/>
                  </a:lnTo>
                  <a:lnTo>
                    <a:pt x="1484" y="1472"/>
                  </a:lnTo>
                  <a:lnTo>
                    <a:pt x="1474" y="1472"/>
                  </a:lnTo>
                  <a:lnTo>
                    <a:pt x="1473" y="1472"/>
                  </a:lnTo>
                  <a:lnTo>
                    <a:pt x="1471" y="1474"/>
                  </a:lnTo>
                  <a:lnTo>
                    <a:pt x="1472" y="1472"/>
                  </a:lnTo>
                  <a:lnTo>
                    <a:pt x="1473" y="1472"/>
                  </a:lnTo>
                  <a:lnTo>
                    <a:pt x="1477" y="1463"/>
                  </a:lnTo>
                  <a:lnTo>
                    <a:pt x="1478" y="1453"/>
                  </a:lnTo>
                  <a:lnTo>
                    <a:pt x="1479" y="1443"/>
                  </a:lnTo>
                  <a:lnTo>
                    <a:pt x="1479" y="1433"/>
                  </a:lnTo>
                  <a:lnTo>
                    <a:pt x="1477" y="1424"/>
                  </a:lnTo>
                  <a:lnTo>
                    <a:pt x="1472" y="1414"/>
                  </a:lnTo>
                  <a:lnTo>
                    <a:pt x="1466" y="1405"/>
                  </a:lnTo>
                  <a:lnTo>
                    <a:pt x="1456" y="1396"/>
                  </a:lnTo>
                  <a:lnTo>
                    <a:pt x="1446" y="1389"/>
                  </a:lnTo>
                  <a:lnTo>
                    <a:pt x="1437" y="1386"/>
                  </a:lnTo>
                  <a:lnTo>
                    <a:pt x="1431" y="1383"/>
                  </a:lnTo>
                  <a:lnTo>
                    <a:pt x="1427" y="1382"/>
                  </a:lnTo>
                  <a:lnTo>
                    <a:pt x="1422" y="1382"/>
                  </a:lnTo>
                  <a:lnTo>
                    <a:pt x="1420" y="1382"/>
                  </a:lnTo>
                  <a:lnTo>
                    <a:pt x="1417" y="1380"/>
                  </a:lnTo>
                  <a:lnTo>
                    <a:pt x="1416" y="1376"/>
                  </a:lnTo>
                  <a:lnTo>
                    <a:pt x="1416" y="1370"/>
                  </a:lnTo>
                  <a:lnTo>
                    <a:pt x="1418" y="1362"/>
                  </a:lnTo>
                  <a:lnTo>
                    <a:pt x="1421" y="1352"/>
                  </a:lnTo>
                  <a:lnTo>
                    <a:pt x="1424" y="1343"/>
                  </a:lnTo>
                  <a:lnTo>
                    <a:pt x="1425" y="1333"/>
                  </a:lnTo>
                  <a:lnTo>
                    <a:pt x="1425" y="1325"/>
                  </a:lnTo>
                  <a:lnTo>
                    <a:pt x="1425" y="1321"/>
                  </a:lnTo>
                  <a:lnTo>
                    <a:pt x="1423" y="1319"/>
                  </a:lnTo>
                  <a:lnTo>
                    <a:pt x="1420" y="1318"/>
                  </a:lnTo>
                  <a:lnTo>
                    <a:pt x="1416" y="1317"/>
                  </a:lnTo>
                  <a:lnTo>
                    <a:pt x="1406" y="1317"/>
                  </a:lnTo>
                  <a:lnTo>
                    <a:pt x="1397" y="1319"/>
                  </a:lnTo>
                  <a:lnTo>
                    <a:pt x="1387" y="1323"/>
                  </a:lnTo>
                  <a:lnTo>
                    <a:pt x="1379" y="1326"/>
                  </a:lnTo>
                  <a:lnTo>
                    <a:pt x="1370" y="1331"/>
                  </a:lnTo>
                  <a:lnTo>
                    <a:pt x="1362" y="1333"/>
                  </a:lnTo>
                  <a:lnTo>
                    <a:pt x="1359" y="1335"/>
                  </a:lnTo>
                  <a:lnTo>
                    <a:pt x="1355" y="1335"/>
                  </a:lnTo>
                  <a:lnTo>
                    <a:pt x="1353" y="1335"/>
                  </a:lnTo>
                  <a:lnTo>
                    <a:pt x="1351" y="1333"/>
                  </a:lnTo>
                  <a:lnTo>
                    <a:pt x="1346" y="1331"/>
                  </a:lnTo>
                  <a:lnTo>
                    <a:pt x="1342" y="1327"/>
                  </a:lnTo>
                  <a:lnTo>
                    <a:pt x="1340" y="1323"/>
                  </a:lnTo>
                  <a:lnTo>
                    <a:pt x="1339" y="1318"/>
                  </a:lnTo>
                  <a:lnTo>
                    <a:pt x="1336" y="1307"/>
                  </a:lnTo>
                  <a:lnTo>
                    <a:pt x="1335" y="1295"/>
                  </a:lnTo>
                  <a:lnTo>
                    <a:pt x="1333" y="1288"/>
                  </a:lnTo>
                  <a:lnTo>
                    <a:pt x="1330" y="1282"/>
                  </a:lnTo>
                  <a:lnTo>
                    <a:pt x="1328" y="1277"/>
                  </a:lnTo>
                  <a:lnTo>
                    <a:pt x="1323" y="1272"/>
                  </a:lnTo>
                  <a:lnTo>
                    <a:pt x="1315" y="1261"/>
                  </a:lnTo>
                  <a:lnTo>
                    <a:pt x="1304" y="1248"/>
                  </a:lnTo>
                  <a:lnTo>
                    <a:pt x="1295" y="1232"/>
                  </a:lnTo>
                  <a:lnTo>
                    <a:pt x="1284" y="1218"/>
                  </a:lnTo>
                  <a:lnTo>
                    <a:pt x="1279" y="1211"/>
                  </a:lnTo>
                  <a:lnTo>
                    <a:pt x="1276" y="1203"/>
                  </a:lnTo>
                  <a:lnTo>
                    <a:pt x="1273" y="1193"/>
                  </a:lnTo>
                  <a:lnTo>
                    <a:pt x="1273" y="1182"/>
                  </a:lnTo>
                  <a:lnTo>
                    <a:pt x="1273" y="1173"/>
                  </a:lnTo>
                  <a:lnTo>
                    <a:pt x="1276" y="1165"/>
                  </a:lnTo>
                  <a:lnTo>
                    <a:pt x="1280" y="1159"/>
                  </a:lnTo>
                  <a:lnTo>
                    <a:pt x="1285" y="1154"/>
                  </a:lnTo>
                  <a:lnTo>
                    <a:pt x="1292" y="1151"/>
                  </a:lnTo>
                  <a:lnTo>
                    <a:pt x="1301" y="1149"/>
                  </a:lnTo>
                  <a:lnTo>
                    <a:pt x="1310" y="1148"/>
                  </a:lnTo>
                  <a:lnTo>
                    <a:pt x="1320" y="1147"/>
                  </a:lnTo>
                  <a:lnTo>
                    <a:pt x="1326" y="1147"/>
                  </a:lnTo>
                  <a:lnTo>
                    <a:pt x="1330" y="1147"/>
                  </a:lnTo>
                  <a:lnTo>
                    <a:pt x="1334" y="1144"/>
                  </a:lnTo>
                  <a:lnTo>
                    <a:pt x="1338" y="1143"/>
                  </a:lnTo>
                  <a:lnTo>
                    <a:pt x="1343" y="1138"/>
                  </a:lnTo>
                  <a:lnTo>
                    <a:pt x="1347" y="1132"/>
                  </a:lnTo>
                  <a:lnTo>
                    <a:pt x="1349" y="1127"/>
                  </a:lnTo>
                  <a:lnTo>
                    <a:pt x="1349" y="1122"/>
                  </a:lnTo>
                  <a:lnTo>
                    <a:pt x="1347" y="1116"/>
                  </a:lnTo>
                  <a:lnTo>
                    <a:pt x="1343" y="1112"/>
                  </a:lnTo>
                  <a:lnTo>
                    <a:pt x="1333" y="1104"/>
                  </a:lnTo>
                  <a:lnTo>
                    <a:pt x="1320" y="1092"/>
                  </a:lnTo>
                  <a:lnTo>
                    <a:pt x="1313" y="1086"/>
                  </a:lnTo>
                  <a:lnTo>
                    <a:pt x="1307" y="1079"/>
                  </a:lnTo>
                  <a:lnTo>
                    <a:pt x="1302" y="1071"/>
                  </a:lnTo>
                  <a:lnTo>
                    <a:pt x="1298" y="1062"/>
                  </a:lnTo>
                  <a:lnTo>
                    <a:pt x="1296" y="1059"/>
                  </a:lnTo>
                  <a:lnTo>
                    <a:pt x="1294" y="1056"/>
                  </a:lnTo>
                  <a:lnTo>
                    <a:pt x="1290" y="1054"/>
                  </a:lnTo>
                  <a:lnTo>
                    <a:pt x="1286" y="1052"/>
                  </a:lnTo>
                  <a:lnTo>
                    <a:pt x="1278" y="1049"/>
                  </a:lnTo>
                  <a:lnTo>
                    <a:pt x="1270" y="1049"/>
                  </a:lnTo>
                  <a:lnTo>
                    <a:pt x="1250" y="1052"/>
                  </a:lnTo>
                  <a:lnTo>
                    <a:pt x="1233" y="1053"/>
                  </a:lnTo>
                  <a:lnTo>
                    <a:pt x="1227" y="1053"/>
                  </a:lnTo>
                  <a:lnTo>
                    <a:pt x="1223" y="1055"/>
                  </a:lnTo>
                  <a:lnTo>
                    <a:pt x="1222" y="1059"/>
                  </a:lnTo>
                  <a:lnTo>
                    <a:pt x="1221" y="1062"/>
                  </a:lnTo>
                  <a:lnTo>
                    <a:pt x="1220" y="1071"/>
                  </a:lnTo>
                  <a:lnTo>
                    <a:pt x="1217" y="1080"/>
                  </a:lnTo>
                  <a:lnTo>
                    <a:pt x="1217" y="1074"/>
                  </a:lnTo>
                  <a:lnTo>
                    <a:pt x="1217" y="1067"/>
                  </a:lnTo>
                  <a:lnTo>
                    <a:pt x="1217" y="1060"/>
                  </a:lnTo>
                  <a:lnTo>
                    <a:pt x="1216" y="1052"/>
                  </a:lnTo>
                  <a:lnTo>
                    <a:pt x="1213" y="1039"/>
                  </a:lnTo>
                  <a:lnTo>
                    <a:pt x="1209" y="1030"/>
                  </a:lnTo>
                  <a:lnTo>
                    <a:pt x="1200" y="1020"/>
                  </a:lnTo>
                  <a:lnTo>
                    <a:pt x="1190" y="1006"/>
                  </a:lnTo>
                  <a:lnTo>
                    <a:pt x="1187" y="999"/>
                  </a:lnTo>
                  <a:lnTo>
                    <a:pt x="1183" y="993"/>
                  </a:lnTo>
                  <a:lnTo>
                    <a:pt x="1182" y="987"/>
                  </a:lnTo>
                  <a:lnTo>
                    <a:pt x="1181" y="981"/>
                  </a:lnTo>
                  <a:lnTo>
                    <a:pt x="1192" y="970"/>
                  </a:lnTo>
                  <a:lnTo>
                    <a:pt x="1204" y="961"/>
                  </a:lnTo>
                  <a:lnTo>
                    <a:pt x="1204" y="957"/>
                  </a:lnTo>
                  <a:lnTo>
                    <a:pt x="1202" y="954"/>
                  </a:lnTo>
                  <a:lnTo>
                    <a:pt x="1201" y="952"/>
                  </a:lnTo>
                  <a:lnTo>
                    <a:pt x="1198" y="949"/>
                  </a:lnTo>
                  <a:lnTo>
                    <a:pt x="1195" y="949"/>
                  </a:lnTo>
                  <a:lnTo>
                    <a:pt x="1191" y="949"/>
                  </a:lnTo>
                  <a:lnTo>
                    <a:pt x="1187" y="951"/>
                  </a:lnTo>
                  <a:lnTo>
                    <a:pt x="1183" y="952"/>
                  </a:lnTo>
                  <a:lnTo>
                    <a:pt x="1178" y="954"/>
                  </a:lnTo>
                  <a:lnTo>
                    <a:pt x="1175" y="953"/>
                  </a:lnTo>
                  <a:lnTo>
                    <a:pt x="1172" y="952"/>
                  </a:lnTo>
                  <a:lnTo>
                    <a:pt x="1169" y="948"/>
                  </a:lnTo>
                  <a:lnTo>
                    <a:pt x="1168" y="945"/>
                  </a:lnTo>
                  <a:lnTo>
                    <a:pt x="1166" y="939"/>
                  </a:lnTo>
                  <a:lnTo>
                    <a:pt x="1166" y="933"/>
                  </a:lnTo>
                  <a:lnTo>
                    <a:pt x="1166" y="927"/>
                  </a:lnTo>
                  <a:lnTo>
                    <a:pt x="1168" y="921"/>
                  </a:lnTo>
                  <a:lnTo>
                    <a:pt x="1170" y="915"/>
                  </a:lnTo>
                  <a:lnTo>
                    <a:pt x="1173" y="910"/>
                  </a:lnTo>
                  <a:lnTo>
                    <a:pt x="1177" y="907"/>
                  </a:lnTo>
                  <a:lnTo>
                    <a:pt x="1182" y="903"/>
                  </a:lnTo>
                  <a:lnTo>
                    <a:pt x="1185" y="901"/>
                  </a:lnTo>
                  <a:lnTo>
                    <a:pt x="1190" y="899"/>
                  </a:lnTo>
                  <a:lnTo>
                    <a:pt x="1195" y="899"/>
                  </a:lnTo>
                  <a:lnTo>
                    <a:pt x="1204" y="899"/>
                  </a:lnTo>
                  <a:lnTo>
                    <a:pt x="1213" y="898"/>
                  </a:lnTo>
                  <a:lnTo>
                    <a:pt x="1217" y="898"/>
                  </a:lnTo>
                  <a:lnTo>
                    <a:pt x="1221" y="896"/>
                  </a:lnTo>
                  <a:lnTo>
                    <a:pt x="1225" y="895"/>
                  </a:lnTo>
                  <a:lnTo>
                    <a:pt x="1227" y="891"/>
                  </a:lnTo>
                  <a:lnTo>
                    <a:pt x="1231" y="884"/>
                  </a:lnTo>
                  <a:lnTo>
                    <a:pt x="1233" y="877"/>
                  </a:lnTo>
                  <a:lnTo>
                    <a:pt x="1234" y="871"/>
                  </a:lnTo>
                  <a:lnTo>
                    <a:pt x="1233" y="866"/>
                  </a:lnTo>
                  <a:lnTo>
                    <a:pt x="1231" y="861"/>
                  </a:lnTo>
                  <a:lnTo>
                    <a:pt x="1226" y="858"/>
                  </a:lnTo>
                  <a:lnTo>
                    <a:pt x="1220" y="854"/>
                  </a:lnTo>
                  <a:lnTo>
                    <a:pt x="1213" y="852"/>
                  </a:lnTo>
                  <a:lnTo>
                    <a:pt x="1190" y="848"/>
                  </a:lnTo>
                  <a:lnTo>
                    <a:pt x="1165" y="847"/>
                  </a:lnTo>
                  <a:lnTo>
                    <a:pt x="1143" y="847"/>
                  </a:lnTo>
                  <a:lnTo>
                    <a:pt x="1128" y="848"/>
                  </a:lnTo>
                  <a:lnTo>
                    <a:pt x="1116" y="850"/>
                  </a:lnTo>
                  <a:lnTo>
                    <a:pt x="1106" y="851"/>
                  </a:lnTo>
                  <a:lnTo>
                    <a:pt x="1096" y="851"/>
                  </a:lnTo>
                  <a:lnTo>
                    <a:pt x="1084" y="847"/>
                  </a:lnTo>
                  <a:lnTo>
                    <a:pt x="1072" y="842"/>
                  </a:lnTo>
                  <a:lnTo>
                    <a:pt x="1062" y="835"/>
                  </a:lnTo>
                  <a:lnTo>
                    <a:pt x="1052" y="827"/>
                  </a:lnTo>
                  <a:lnTo>
                    <a:pt x="1046" y="817"/>
                  </a:lnTo>
                  <a:lnTo>
                    <a:pt x="1040" y="809"/>
                  </a:lnTo>
                  <a:lnTo>
                    <a:pt x="1034" y="801"/>
                  </a:lnTo>
                  <a:lnTo>
                    <a:pt x="1027" y="794"/>
                  </a:lnTo>
                  <a:lnTo>
                    <a:pt x="1019" y="787"/>
                  </a:lnTo>
                  <a:lnTo>
                    <a:pt x="1011" y="781"/>
                  </a:lnTo>
                  <a:lnTo>
                    <a:pt x="1002" y="773"/>
                  </a:lnTo>
                  <a:lnTo>
                    <a:pt x="994" y="768"/>
                  </a:lnTo>
                  <a:lnTo>
                    <a:pt x="986" y="759"/>
                  </a:lnTo>
                  <a:lnTo>
                    <a:pt x="980" y="750"/>
                  </a:lnTo>
                  <a:lnTo>
                    <a:pt x="975" y="740"/>
                  </a:lnTo>
                  <a:lnTo>
                    <a:pt x="971" y="731"/>
                  </a:lnTo>
                  <a:lnTo>
                    <a:pt x="969" y="721"/>
                  </a:lnTo>
                  <a:lnTo>
                    <a:pt x="968" y="713"/>
                  </a:lnTo>
                  <a:lnTo>
                    <a:pt x="965" y="706"/>
                  </a:lnTo>
                  <a:lnTo>
                    <a:pt x="964" y="703"/>
                  </a:lnTo>
                  <a:lnTo>
                    <a:pt x="962" y="701"/>
                  </a:lnTo>
                  <a:lnTo>
                    <a:pt x="959" y="700"/>
                  </a:lnTo>
                  <a:lnTo>
                    <a:pt x="957" y="700"/>
                  </a:lnTo>
                  <a:lnTo>
                    <a:pt x="955" y="701"/>
                  </a:lnTo>
                  <a:lnTo>
                    <a:pt x="952" y="702"/>
                  </a:lnTo>
                  <a:lnTo>
                    <a:pt x="951" y="703"/>
                  </a:lnTo>
                  <a:lnTo>
                    <a:pt x="950" y="706"/>
                  </a:lnTo>
                  <a:lnTo>
                    <a:pt x="948" y="710"/>
                  </a:lnTo>
                  <a:lnTo>
                    <a:pt x="946" y="716"/>
                  </a:lnTo>
                  <a:lnTo>
                    <a:pt x="944" y="722"/>
                  </a:lnTo>
                  <a:lnTo>
                    <a:pt x="940" y="727"/>
                  </a:lnTo>
                  <a:lnTo>
                    <a:pt x="938" y="730"/>
                  </a:lnTo>
                  <a:lnTo>
                    <a:pt x="935" y="731"/>
                  </a:lnTo>
                  <a:lnTo>
                    <a:pt x="929" y="731"/>
                  </a:lnTo>
                  <a:lnTo>
                    <a:pt x="923" y="732"/>
                  </a:lnTo>
                  <a:lnTo>
                    <a:pt x="916" y="732"/>
                  </a:lnTo>
                  <a:lnTo>
                    <a:pt x="910" y="733"/>
                  </a:lnTo>
                  <a:lnTo>
                    <a:pt x="906" y="734"/>
                  </a:lnTo>
                  <a:lnTo>
                    <a:pt x="902" y="737"/>
                  </a:lnTo>
                  <a:lnTo>
                    <a:pt x="900" y="738"/>
                  </a:lnTo>
                  <a:lnTo>
                    <a:pt x="899" y="741"/>
                  </a:lnTo>
                  <a:lnTo>
                    <a:pt x="899" y="744"/>
                  </a:lnTo>
                  <a:lnTo>
                    <a:pt x="899" y="747"/>
                  </a:lnTo>
                  <a:lnTo>
                    <a:pt x="898" y="751"/>
                  </a:lnTo>
                  <a:lnTo>
                    <a:pt x="898" y="754"/>
                  </a:lnTo>
                  <a:lnTo>
                    <a:pt x="895" y="757"/>
                  </a:lnTo>
                  <a:lnTo>
                    <a:pt x="894" y="759"/>
                  </a:lnTo>
                  <a:lnTo>
                    <a:pt x="892" y="762"/>
                  </a:lnTo>
                  <a:lnTo>
                    <a:pt x="888" y="763"/>
                  </a:lnTo>
                  <a:lnTo>
                    <a:pt x="886" y="764"/>
                  </a:lnTo>
                  <a:lnTo>
                    <a:pt x="882" y="764"/>
                  </a:lnTo>
                  <a:lnTo>
                    <a:pt x="874" y="764"/>
                  </a:lnTo>
                  <a:lnTo>
                    <a:pt x="868" y="765"/>
                  </a:lnTo>
                  <a:lnTo>
                    <a:pt x="866" y="768"/>
                  </a:lnTo>
                  <a:lnTo>
                    <a:pt x="864" y="770"/>
                  </a:lnTo>
                  <a:lnTo>
                    <a:pt x="864" y="773"/>
                  </a:lnTo>
                  <a:lnTo>
                    <a:pt x="866" y="777"/>
                  </a:lnTo>
                  <a:lnTo>
                    <a:pt x="870" y="785"/>
                  </a:lnTo>
                  <a:lnTo>
                    <a:pt x="877" y="794"/>
                  </a:lnTo>
                  <a:lnTo>
                    <a:pt x="885" y="801"/>
                  </a:lnTo>
                  <a:lnTo>
                    <a:pt x="893" y="807"/>
                  </a:lnTo>
                  <a:lnTo>
                    <a:pt x="896" y="809"/>
                  </a:lnTo>
                  <a:lnTo>
                    <a:pt x="899" y="813"/>
                  </a:lnTo>
                  <a:lnTo>
                    <a:pt x="901" y="816"/>
                  </a:lnTo>
                  <a:lnTo>
                    <a:pt x="902" y="820"/>
                  </a:lnTo>
                  <a:lnTo>
                    <a:pt x="902" y="823"/>
                  </a:lnTo>
                  <a:lnTo>
                    <a:pt x="902" y="827"/>
                  </a:lnTo>
                  <a:lnTo>
                    <a:pt x="900" y="829"/>
                  </a:lnTo>
                  <a:lnTo>
                    <a:pt x="898" y="831"/>
                  </a:lnTo>
                  <a:lnTo>
                    <a:pt x="880" y="833"/>
                  </a:lnTo>
                  <a:lnTo>
                    <a:pt x="864" y="836"/>
                  </a:lnTo>
                  <a:lnTo>
                    <a:pt x="860" y="839"/>
                  </a:lnTo>
                  <a:lnTo>
                    <a:pt x="853" y="839"/>
                  </a:lnTo>
                  <a:lnTo>
                    <a:pt x="849" y="839"/>
                  </a:lnTo>
                  <a:lnTo>
                    <a:pt x="847" y="838"/>
                  </a:lnTo>
                  <a:lnTo>
                    <a:pt x="843" y="836"/>
                  </a:lnTo>
                  <a:lnTo>
                    <a:pt x="841" y="834"/>
                  </a:lnTo>
                  <a:lnTo>
                    <a:pt x="836" y="829"/>
                  </a:lnTo>
                  <a:lnTo>
                    <a:pt x="832" y="828"/>
                  </a:lnTo>
                  <a:lnTo>
                    <a:pt x="831" y="831"/>
                  </a:lnTo>
                  <a:lnTo>
                    <a:pt x="830" y="838"/>
                  </a:lnTo>
                  <a:lnTo>
                    <a:pt x="830" y="846"/>
                  </a:lnTo>
                  <a:lnTo>
                    <a:pt x="828" y="853"/>
                  </a:lnTo>
                  <a:lnTo>
                    <a:pt x="825" y="859"/>
                  </a:lnTo>
                  <a:lnTo>
                    <a:pt x="820" y="865"/>
                  </a:lnTo>
                  <a:lnTo>
                    <a:pt x="814" y="873"/>
                  </a:lnTo>
                  <a:lnTo>
                    <a:pt x="810" y="883"/>
                  </a:lnTo>
                  <a:lnTo>
                    <a:pt x="803" y="894"/>
                  </a:lnTo>
                  <a:lnTo>
                    <a:pt x="792" y="905"/>
                  </a:lnTo>
                  <a:lnTo>
                    <a:pt x="785" y="911"/>
                  </a:lnTo>
                  <a:lnTo>
                    <a:pt x="779" y="915"/>
                  </a:lnTo>
                  <a:lnTo>
                    <a:pt x="774" y="917"/>
                  </a:lnTo>
                  <a:lnTo>
                    <a:pt x="768" y="919"/>
                  </a:lnTo>
                  <a:lnTo>
                    <a:pt x="763" y="919"/>
                  </a:lnTo>
                  <a:lnTo>
                    <a:pt x="759" y="917"/>
                  </a:lnTo>
                  <a:lnTo>
                    <a:pt x="754" y="915"/>
                  </a:lnTo>
                  <a:lnTo>
                    <a:pt x="748" y="911"/>
                  </a:lnTo>
                  <a:lnTo>
                    <a:pt x="742" y="909"/>
                  </a:lnTo>
                  <a:lnTo>
                    <a:pt x="736" y="909"/>
                  </a:lnTo>
                  <a:lnTo>
                    <a:pt x="729" y="910"/>
                  </a:lnTo>
                  <a:lnTo>
                    <a:pt x="723" y="913"/>
                  </a:lnTo>
                  <a:lnTo>
                    <a:pt x="716" y="916"/>
                  </a:lnTo>
                  <a:lnTo>
                    <a:pt x="710" y="921"/>
                  </a:lnTo>
                  <a:lnTo>
                    <a:pt x="704" y="927"/>
                  </a:lnTo>
                  <a:lnTo>
                    <a:pt x="699" y="933"/>
                  </a:lnTo>
                  <a:lnTo>
                    <a:pt x="696" y="939"/>
                  </a:lnTo>
                  <a:lnTo>
                    <a:pt x="692" y="947"/>
                  </a:lnTo>
                  <a:lnTo>
                    <a:pt x="690" y="954"/>
                  </a:lnTo>
                  <a:lnTo>
                    <a:pt x="688" y="964"/>
                  </a:lnTo>
                  <a:lnTo>
                    <a:pt x="688" y="971"/>
                  </a:lnTo>
                  <a:lnTo>
                    <a:pt x="690" y="979"/>
                  </a:lnTo>
                  <a:lnTo>
                    <a:pt x="692" y="985"/>
                  </a:lnTo>
                  <a:lnTo>
                    <a:pt x="697" y="990"/>
                  </a:lnTo>
                  <a:lnTo>
                    <a:pt x="710" y="1001"/>
                  </a:lnTo>
                  <a:lnTo>
                    <a:pt x="726" y="1014"/>
                  </a:lnTo>
                  <a:lnTo>
                    <a:pt x="735" y="1018"/>
                  </a:lnTo>
                  <a:lnTo>
                    <a:pt x="740" y="1023"/>
                  </a:lnTo>
                  <a:lnTo>
                    <a:pt x="743" y="1029"/>
                  </a:lnTo>
                  <a:lnTo>
                    <a:pt x="746" y="1037"/>
                  </a:lnTo>
                  <a:lnTo>
                    <a:pt x="746" y="1049"/>
                  </a:lnTo>
                  <a:lnTo>
                    <a:pt x="746" y="1062"/>
                  </a:lnTo>
                  <a:lnTo>
                    <a:pt x="743" y="1074"/>
                  </a:lnTo>
                  <a:lnTo>
                    <a:pt x="740" y="1086"/>
                  </a:lnTo>
                  <a:lnTo>
                    <a:pt x="735" y="1096"/>
                  </a:lnTo>
                  <a:lnTo>
                    <a:pt x="730" y="1104"/>
                  </a:lnTo>
                  <a:lnTo>
                    <a:pt x="724" y="1110"/>
                  </a:lnTo>
                  <a:lnTo>
                    <a:pt x="719" y="1113"/>
                  </a:lnTo>
                  <a:lnTo>
                    <a:pt x="713" y="1116"/>
                  </a:lnTo>
                  <a:lnTo>
                    <a:pt x="709" y="1117"/>
                  </a:lnTo>
                  <a:lnTo>
                    <a:pt x="702" y="1117"/>
                  </a:lnTo>
                  <a:lnTo>
                    <a:pt x="693" y="1118"/>
                  </a:lnTo>
                  <a:lnTo>
                    <a:pt x="685" y="1121"/>
                  </a:lnTo>
                  <a:lnTo>
                    <a:pt x="674" y="1124"/>
                  </a:lnTo>
                  <a:lnTo>
                    <a:pt x="661" y="1132"/>
                  </a:lnTo>
                  <a:lnTo>
                    <a:pt x="642" y="1144"/>
                  </a:lnTo>
                  <a:lnTo>
                    <a:pt x="624" y="1156"/>
                  </a:lnTo>
                  <a:lnTo>
                    <a:pt x="609" y="1167"/>
                  </a:lnTo>
                  <a:lnTo>
                    <a:pt x="604" y="1170"/>
                  </a:lnTo>
                  <a:lnTo>
                    <a:pt x="600" y="1176"/>
                  </a:lnTo>
                  <a:lnTo>
                    <a:pt x="598" y="1181"/>
                  </a:lnTo>
                  <a:lnTo>
                    <a:pt x="597" y="1186"/>
                  </a:lnTo>
                  <a:lnTo>
                    <a:pt x="597" y="1192"/>
                  </a:lnTo>
                  <a:lnTo>
                    <a:pt x="598" y="1197"/>
                  </a:lnTo>
                  <a:lnTo>
                    <a:pt x="599" y="1201"/>
                  </a:lnTo>
                  <a:lnTo>
                    <a:pt x="602" y="1206"/>
                  </a:lnTo>
                  <a:lnTo>
                    <a:pt x="608" y="1216"/>
                  </a:lnTo>
                  <a:lnTo>
                    <a:pt x="617" y="1228"/>
                  </a:lnTo>
                  <a:lnTo>
                    <a:pt x="627" y="1239"/>
                  </a:lnTo>
                  <a:lnTo>
                    <a:pt x="633" y="1249"/>
                  </a:lnTo>
                  <a:lnTo>
                    <a:pt x="636" y="1257"/>
                  </a:lnTo>
                  <a:lnTo>
                    <a:pt x="639" y="1263"/>
                  </a:lnTo>
                  <a:lnTo>
                    <a:pt x="637" y="1266"/>
                  </a:lnTo>
                  <a:lnTo>
                    <a:pt x="636" y="1268"/>
                  </a:lnTo>
                  <a:lnTo>
                    <a:pt x="635" y="1269"/>
                  </a:lnTo>
                  <a:lnTo>
                    <a:pt x="631" y="1270"/>
                  </a:lnTo>
                  <a:lnTo>
                    <a:pt x="623" y="1272"/>
                  </a:lnTo>
                  <a:lnTo>
                    <a:pt x="617" y="1274"/>
                  </a:lnTo>
                  <a:lnTo>
                    <a:pt x="614" y="1276"/>
                  </a:lnTo>
                  <a:lnTo>
                    <a:pt x="612" y="1279"/>
                  </a:lnTo>
                  <a:lnTo>
                    <a:pt x="611" y="1281"/>
                  </a:lnTo>
                  <a:lnTo>
                    <a:pt x="611" y="1286"/>
                  </a:lnTo>
                  <a:lnTo>
                    <a:pt x="614" y="1294"/>
                  </a:lnTo>
                  <a:lnTo>
                    <a:pt x="620" y="1302"/>
                  </a:lnTo>
                  <a:lnTo>
                    <a:pt x="623" y="1307"/>
                  </a:lnTo>
                  <a:lnTo>
                    <a:pt x="625" y="1312"/>
                  </a:lnTo>
                  <a:lnTo>
                    <a:pt x="628" y="1317"/>
                  </a:lnTo>
                  <a:lnTo>
                    <a:pt x="629" y="1321"/>
                  </a:lnTo>
                  <a:lnTo>
                    <a:pt x="631" y="1331"/>
                  </a:lnTo>
                  <a:lnTo>
                    <a:pt x="633" y="1342"/>
                  </a:lnTo>
                  <a:lnTo>
                    <a:pt x="635" y="1348"/>
                  </a:lnTo>
                  <a:lnTo>
                    <a:pt x="637" y="1351"/>
                  </a:lnTo>
                  <a:lnTo>
                    <a:pt x="640" y="1356"/>
                  </a:lnTo>
                  <a:lnTo>
                    <a:pt x="643" y="1358"/>
                  </a:lnTo>
                  <a:lnTo>
                    <a:pt x="648" y="1359"/>
                  </a:lnTo>
                  <a:lnTo>
                    <a:pt x="654" y="1361"/>
                  </a:lnTo>
                  <a:lnTo>
                    <a:pt x="662" y="1362"/>
                  </a:lnTo>
                  <a:lnTo>
                    <a:pt x="669" y="1362"/>
                  </a:lnTo>
                  <a:lnTo>
                    <a:pt x="677" y="1361"/>
                  </a:lnTo>
                  <a:lnTo>
                    <a:pt x="684" y="1361"/>
                  </a:lnTo>
                  <a:lnTo>
                    <a:pt x="686" y="1361"/>
                  </a:lnTo>
                  <a:lnTo>
                    <a:pt x="688" y="1362"/>
                  </a:lnTo>
                  <a:lnTo>
                    <a:pt x="691" y="1363"/>
                  </a:lnTo>
                  <a:lnTo>
                    <a:pt x="693" y="1367"/>
                  </a:lnTo>
                  <a:lnTo>
                    <a:pt x="697" y="1371"/>
                  </a:lnTo>
                  <a:lnTo>
                    <a:pt x="700" y="1377"/>
                  </a:lnTo>
                  <a:lnTo>
                    <a:pt x="705" y="1382"/>
                  </a:lnTo>
                  <a:lnTo>
                    <a:pt x="710" y="1387"/>
                  </a:lnTo>
                  <a:lnTo>
                    <a:pt x="716" y="1389"/>
                  </a:lnTo>
                  <a:lnTo>
                    <a:pt x="721" y="1389"/>
                  </a:lnTo>
                  <a:lnTo>
                    <a:pt x="726" y="1389"/>
                  </a:lnTo>
                  <a:lnTo>
                    <a:pt x="732" y="1388"/>
                  </a:lnTo>
                  <a:lnTo>
                    <a:pt x="742" y="1384"/>
                  </a:lnTo>
                  <a:lnTo>
                    <a:pt x="748" y="1381"/>
                  </a:lnTo>
                  <a:lnTo>
                    <a:pt x="755" y="1375"/>
                  </a:lnTo>
                  <a:lnTo>
                    <a:pt x="761" y="1370"/>
                  </a:lnTo>
                  <a:lnTo>
                    <a:pt x="769" y="1363"/>
                  </a:lnTo>
                  <a:lnTo>
                    <a:pt x="778" y="1357"/>
                  </a:lnTo>
                  <a:lnTo>
                    <a:pt x="785" y="1354"/>
                  </a:lnTo>
                  <a:lnTo>
                    <a:pt x="792" y="1351"/>
                  </a:lnTo>
                  <a:lnTo>
                    <a:pt x="799" y="1350"/>
                  </a:lnTo>
                  <a:lnTo>
                    <a:pt x="811" y="1349"/>
                  </a:lnTo>
                  <a:lnTo>
                    <a:pt x="823" y="1348"/>
                  </a:lnTo>
                  <a:lnTo>
                    <a:pt x="835" y="1346"/>
                  </a:lnTo>
                  <a:lnTo>
                    <a:pt x="843" y="1346"/>
                  </a:lnTo>
                  <a:lnTo>
                    <a:pt x="849" y="1346"/>
                  </a:lnTo>
                  <a:lnTo>
                    <a:pt x="855" y="1346"/>
                  </a:lnTo>
                  <a:lnTo>
                    <a:pt x="860" y="1349"/>
                  </a:lnTo>
                  <a:lnTo>
                    <a:pt x="862" y="1351"/>
                  </a:lnTo>
                  <a:lnTo>
                    <a:pt x="866" y="1355"/>
                  </a:lnTo>
                  <a:lnTo>
                    <a:pt x="868" y="1361"/>
                  </a:lnTo>
                  <a:lnTo>
                    <a:pt x="870" y="1368"/>
                  </a:lnTo>
                  <a:lnTo>
                    <a:pt x="873" y="1378"/>
                  </a:lnTo>
                  <a:lnTo>
                    <a:pt x="877" y="1389"/>
                  </a:lnTo>
                  <a:lnTo>
                    <a:pt x="880" y="1395"/>
                  </a:lnTo>
                  <a:lnTo>
                    <a:pt x="883" y="1400"/>
                  </a:lnTo>
                  <a:lnTo>
                    <a:pt x="886" y="1403"/>
                  </a:lnTo>
                  <a:lnTo>
                    <a:pt x="889" y="1407"/>
                  </a:lnTo>
                  <a:lnTo>
                    <a:pt x="894" y="1409"/>
                  </a:lnTo>
                  <a:lnTo>
                    <a:pt x="898" y="1411"/>
                  </a:lnTo>
                  <a:lnTo>
                    <a:pt x="901" y="1411"/>
                  </a:lnTo>
                  <a:lnTo>
                    <a:pt x="906" y="1411"/>
                  </a:lnTo>
                  <a:lnTo>
                    <a:pt x="910" y="1411"/>
                  </a:lnTo>
                  <a:lnTo>
                    <a:pt x="913" y="1409"/>
                  </a:lnTo>
                  <a:lnTo>
                    <a:pt x="917" y="1407"/>
                  </a:lnTo>
                  <a:lnTo>
                    <a:pt x="919" y="1403"/>
                  </a:lnTo>
                  <a:lnTo>
                    <a:pt x="923" y="1398"/>
                  </a:lnTo>
                  <a:lnTo>
                    <a:pt x="929" y="1389"/>
                  </a:lnTo>
                  <a:lnTo>
                    <a:pt x="935" y="1382"/>
                  </a:lnTo>
                  <a:lnTo>
                    <a:pt x="942" y="1375"/>
                  </a:lnTo>
                  <a:lnTo>
                    <a:pt x="952" y="1365"/>
                  </a:lnTo>
                  <a:lnTo>
                    <a:pt x="962" y="1356"/>
                  </a:lnTo>
                  <a:lnTo>
                    <a:pt x="970" y="1346"/>
                  </a:lnTo>
                  <a:lnTo>
                    <a:pt x="977" y="1339"/>
                  </a:lnTo>
                  <a:lnTo>
                    <a:pt x="981" y="1337"/>
                  </a:lnTo>
                  <a:lnTo>
                    <a:pt x="984" y="1336"/>
                  </a:lnTo>
                  <a:lnTo>
                    <a:pt x="988" y="1335"/>
                  </a:lnTo>
                  <a:lnTo>
                    <a:pt x="992" y="1333"/>
                  </a:lnTo>
                  <a:lnTo>
                    <a:pt x="999" y="1333"/>
                  </a:lnTo>
                  <a:lnTo>
                    <a:pt x="1007" y="1336"/>
                  </a:lnTo>
                  <a:lnTo>
                    <a:pt x="1011" y="1337"/>
                  </a:lnTo>
                  <a:lnTo>
                    <a:pt x="1014" y="1337"/>
                  </a:lnTo>
                  <a:lnTo>
                    <a:pt x="1018" y="1337"/>
                  </a:lnTo>
                  <a:lnTo>
                    <a:pt x="1020" y="1336"/>
                  </a:lnTo>
                  <a:lnTo>
                    <a:pt x="1026" y="1331"/>
                  </a:lnTo>
                  <a:lnTo>
                    <a:pt x="1032" y="1325"/>
                  </a:lnTo>
                  <a:lnTo>
                    <a:pt x="1034" y="1323"/>
                  </a:lnTo>
                  <a:lnTo>
                    <a:pt x="1037" y="1321"/>
                  </a:lnTo>
                  <a:lnTo>
                    <a:pt x="1039" y="1321"/>
                  </a:lnTo>
                  <a:lnTo>
                    <a:pt x="1042" y="1323"/>
                  </a:lnTo>
                  <a:lnTo>
                    <a:pt x="1046" y="1326"/>
                  </a:lnTo>
                  <a:lnTo>
                    <a:pt x="1051" y="1331"/>
                  </a:lnTo>
                  <a:lnTo>
                    <a:pt x="1055" y="1333"/>
                  </a:lnTo>
                  <a:lnTo>
                    <a:pt x="1058" y="1333"/>
                  </a:lnTo>
                  <a:lnTo>
                    <a:pt x="1063" y="1332"/>
                  </a:lnTo>
                  <a:lnTo>
                    <a:pt x="1066" y="1329"/>
                  </a:lnTo>
                  <a:lnTo>
                    <a:pt x="1065" y="1331"/>
                  </a:lnTo>
                  <a:lnTo>
                    <a:pt x="1065" y="1335"/>
                  </a:lnTo>
                  <a:lnTo>
                    <a:pt x="1065" y="1340"/>
                  </a:lnTo>
                  <a:lnTo>
                    <a:pt x="1065" y="1346"/>
                  </a:lnTo>
                  <a:lnTo>
                    <a:pt x="1070" y="1373"/>
                  </a:lnTo>
                  <a:lnTo>
                    <a:pt x="1074" y="1406"/>
                  </a:lnTo>
                  <a:lnTo>
                    <a:pt x="1078" y="1443"/>
                  </a:lnTo>
                  <a:lnTo>
                    <a:pt x="1082" y="1480"/>
                  </a:lnTo>
                  <a:lnTo>
                    <a:pt x="1087" y="1509"/>
                  </a:lnTo>
                  <a:lnTo>
                    <a:pt x="1091" y="1537"/>
                  </a:lnTo>
                  <a:lnTo>
                    <a:pt x="1093" y="1548"/>
                  </a:lnTo>
                  <a:lnTo>
                    <a:pt x="1094" y="1559"/>
                  </a:lnTo>
                  <a:lnTo>
                    <a:pt x="1094" y="1567"/>
                  </a:lnTo>
                  <a:lnTo>
                    <a:pt x="1091" y="1573"/>
                  </a:lnTo>
                  <a:lnTo>
                    <a:pt x="1090" y="1577"/>
                  </a:lnTo>
                  <a:lnTo>
                    <a:pt x="1087" y="1578"/>
                  </a:lnTo>
                  <a:lnTo>
                    <a:pt x="1083" y="1581"/>
                  </a:lnTo>
                  <a:lnTo>
                    <a:pt x="1078" y="1581"/>
                  </a:lnTo>
                  <a:lnTo>
                    <a:pt x="1069" y="1582"/>
                  </a:lnTo>
                  <a:lnTo>
                    <a:pt x="1059" y="1582"/>
                  </a:lnTo>
                  <a:lnTo>
                    <a:pt x="1055" y="1583"/>
                  </a:lnTo>
                  <a:lnTo>
                    <a:pt x="1051" y="1584"/>
                  </a:lnTo>
                  <a:lnTo>
                    <a:pt x="1050" y="1585"/>
                  </a:lnTo>
                  <a:lnTo>
                    <a:pt x="1049" y="1588"/>
                  </a:lnTo>
                  <a:lnTo>
                    <a:pt x="1049" y="1595"/>
                  </a:lnTo>
                  <a:lnTo>
                    <a:pt x="1050" y="1603"/>
                  </a:lnTo>
                  <a:lnTo>
                    <a:pt x="1051" y="1614"/>
                  </a:lnTo>
                  <a:lnTo>
                    <a:pt x="1052" y="1627"/>
                  </a:lnTo>
                  <a:lnTo>
                    <a:pt x="1052" y="1640"/>
                  </a:lnTo>
                  <a:lnTo>
                    <a:pt x="1053" y="1654"/>
                  </a:lnTo>
                  <a:lnTo>
                    <a:pt x="1053" y="1664"/>
                  </a:lnTo>
                  <a:lnTo>
                    <a:pt x="1055" y="1674"/>
                  </a:lnTo>
                  <a:lnTo>
                    <a:pt x="1057" y="1684"/>
                  </a:lnTo>
                  <a:lnTo>
                    <a:pt x="1059" y="1693"/>
                  </a:lnTo>
                  <a:lnTo>
                    <a:pt x="1063" y="1703"/>
                  </a:lnTo>
                  <a:lnTo>
                    <a:pt x="1068" y="1710"/>
                  </a:lnTo>
                  <a:lnTo>
                    <a:pt x="1074" y="1716"/>
                  </a:lnTo>
                  <a:lnTo>
                    <a:pt x="1081" y="1721"/>
                  </a:lnTo>
                  <a:lnTo>
                    <a:pt x="1091" y="1723"/>
                  </a:lnTo>
                  <a:lnTo>
                    <a:pt x="1103" y="1724"/>
                  </a:lnTo>
                  <a:lnTo>
                    <a:pt x="1116" y="1724"/>
                  </a:lnTo>
                  <a:lnTo>
                    <a:pt x="1131" y="1723"/>
                  </a:lnTo>
                  <a:lnTo>
                    <a:pt x="1144" y="1723"/>
                  </a:lnTo>
                  <a:lnTo>
                    <a:pt x="1154" y="1724"/>
                  </a:lnTo>
                  <a:lnTo>
                    <a:pt x="1158" y="1724"/>
                  </a:lnTo>
                  <a:lnTo>
                    <a:pt x="1162" y="1727"/>
                  </a:lnTo>
                  <a:lnTo>
                    <a:pt x="1164" y="1728"/>
                  </a:lnTo>
                  <a:lnTo>
                    <a:pt x="1165" y="1731"/>
                  </a:lnTo>
                  <a:lnTo>
                    <a:pt x="1169" y="1748"/>
                  </a:lnTo>
                  <a:lnTo>
                    <a:pt x="1173" y="1765"/>
                  </a:lnTo>
                  <a:lnTo>
                    <a:pt x="1176" y="1771"/>
                  </a:lnTo>
                  <a:lnTo>
                    <a:pt x="1179" y="1774"/>
                  </a:lnTo>
                  <a:lnTo>
                    <a:pt x="1182" y="1775"/>
                  </a:lnTo>
                  <a:lnTo>
                    <a:pt x="1184" y="1775"/>
                  </a:lnTo>
                  <a:lnTo>
                    <a:pt x="1187" y="1775"/>
                  </a:lnTo>
                  <a:lnTo>
                    <a:pt x="1190" y="1773"/>
                  </a:lnTo>
                  <a:lnTo>
                    <a:pt x="1196" y="1770"/>
                  </a:lnTo>
                  <a:lnTo>
                    <a:pt x="1202" y="1765"/>
                  </a:lnTo>
                  <a:lnTo>
                    <a:pt x="1208" y="1760"/>
                  </a:lnTo>
                  <a:lnTo>
                    <a:pt x="1215" y="1759"/>
                  </a:lnTo>
                  <a:lnTo>
                    <a:pt x="1221" y="1758"/>
                  </a:lnTo>
                  <a:lnTo>
                    <a:pt x="1227" y="1759"/>
                  </a:lnTo>
                  <a:lnTo>
                    <a:pt x="1231" y="1760"/>
                  </a:lnTo>
                  <a:lnTo>
                    <a:pt x="1233" y="1762"/>
                  </a:lnTo>
                  <a:lnTo>
                    <a:pt x="1235" y="1765"/>
                  </a:lnTo>
                  <a:lnTo>
                    <a:pt x="1238" y="1768"/>
                  </a:lnTo>
                  <a:lnTo>
                    <a:pt x="1239" y="1771"/>
                  </a:lnTo>
                  <a:lnTo>
                    <a:pt x="1241" y="1772"/>
                  </a:lnTo>
                  <a:lnTo>
                    <a:pt x="1244" y="1773"/>
                  </a:lnTo>
                  <a:lnTo>
                    <a:pt x="1246" y="1774"/>
                  </a:lnTo>
                  <a:lnTo>
                    <a:pt x="1252" y="1773"/>
                  </a:lnTo>
                  <a:lnTo>
                    <a:pt x="1259" y="1772"/>
                  </a:lnTo>
                  <a:lnTo>
                    <a:pt x="1272" y="1765"/>
                  </a:lnTo>
                  <a:lnTo>
                    <a:pt x="1284" y="1759"/>
                  </a:lnTo>
                  <a:lnTo>
                    <a:pt x="1294" y="1754"/>
                  </a:lnTo>
                  <a:lnTo>
                    <a:pt x="1304" y="1751"/>
                  </a:lnTo>
                  <a:lnTo>
                    <a:pt x="1316" y="1746"/>
                  </a:lnTo>
                  <a:lnTo>
                    <a:pt x="1328" y="1743"/>
                  </a:lnTo>
                  <a:lnTo>
                    <a:pt x="1328" y="1742"/>
                  </a:lnTo>
                  <a:lnTo>
                    <a:pt x="1328" y="1741"/>
                  </a:lnTo>
                  <a:lnTo>
                    <a:pt x="1329" y="1749"/>
                  </a:lnTo>
                  <a:lnTo>
                    <a:pt x="1330" y="1758"/>
                  </a:lnTo>
                  <a:lnTo>
                    <a:pt x="1334" y="1762"/>
                  </a:lnTo>
                  <a:lnTo>
                    <a:pt x="1339" y="1766"/>
                  </a:lnTo>
                  <a:lnTo>
                    <a:pt x="1345" y="1771"/>
                  </a:lnTo>
                  <a:lnTo>
                    <a:pt x="1351" y="1778"/>
                  </a:lnTo>
                  <a:lnTo>
                    <a:pt x="1357" y="1789"/>
                  </a:lnTo>
                  <a:lnTo>
                    <a:pt x="1364" y="1803"/>
                  </a:lnTo>
                  <a:lnTo>
                    <a:pt x="1374" y="1821"/>
                  </a:lnTo>
                  <a:lnTo>
                    <a:pt x="1387" y="1840"/>
                  </a:lnTo>
                  <a:lnTo>
                    <a:pt x="1401" y="1856"/>
                  </a:lnTo>
                  <a:lnTo>
                    <a:pt x="1412" y="1871"/>
                  </a:lnTo>
                  <a:lnTo>
                    <a:pt x="1417" y="1877"/>
                  </a:lnTo>
                  <a:lnTo>
                    <a:pt x="1421" y="1882"/>
                  </a:lnTo>
                  <a:lnTo>
                    <a:pt x="1422" y="1887"/>
                  </a:lnTo>
                  <a:lnTo>
                    <a:pt x="1422" y="1893"/>
                  </a:lnTo>
                  <a:lnTo>
                    <a:pt x="1421" y="1897"/>
                  </a:lnTo>
                  <a:lnTo>
                    <a:pt x="1418" y="1901"/>
                  </a:lnTo>
                  <a:lnTo>
                    <a:pt x="1414" y="1904"/>
                  </a:lnTo>
                  <a:lnTo>
                    <a:pt x="1408" y="1906"/>
                  </a:lnTo>
                  <a:lnTo>
                    <a:pt x="1402" y="1909"/>
                  </a:lnTo>
                  <a:lnTo>
                    <a:pt x="1396" y="1911"/>
                  </a:lnTo>
                  <a:lnTo>
                    <a:pt x="1392" y="1915"/>
                  </a:lnTo>
                  <a:lnTo>
                    <a:pt x="1390" y="1918"/>
                  </a:lnTo>
                  <a:lnTo>
                    <a:pt x="1387" y="1920"/>
                  </a:lnTo>
                  <a:lnTo>
                    <a:pt x="1387" y="1923"/>
                  </a:lnTo>
                  <a:lnTo>
                    <a:pt x="1389" y="1925"/>
                  </a:lnTo>
                  <a:lnTo>
                    <a:pt x="1391" y="1925"/>
                  </a:lnTo>
                  <a:lnTo>
                    <a:pt x="1402" y="1920"/>
                  </a:lnTo>
                  <a:lnTo>
                    <a:pt x="1417" y="1913"/>
                  </a:lnTo>
                  <a:lnTo>
                    <a:pt x="1420" y="1913"/>
                  </a:lnTo>
                  <a:lnTo>
                    <a:pt x="1422" y="1913"/>
                  </a:lnTo>
                  <a:close/>
                  <a:moveTo>
                    <a:pt x="1203" y="1091"/>
                  </a:moveTo>
                  <a:lnTo>
                    <a:pt x="1198" y="1092"/>
                  </a:lnTo>
                  <a:lnTo>
                    <a:pt x="1195" y="1092"/>
                  </a:lnTo>
                  <a:lnTo>
                    <a:pt x="1198" y="1091"/>
                  </a:lnTo>
                  <a:lnTo>
                    <a:pt x="1202" y="1091"/>
                  </a:lnTo>
                  <a:lnTo>
                    <a:pt x="1203" y="1091"/>
                  </a:lnTo>
                  <a:lnTo>
                    <a:pt x="1203" y="1091"/>
                  </a:lnTo>
                  <a:close/>
                  <a:moveTo>
                    <a:pt x="1169" y="1116"/>
                  </a:moveTo>
                  <a:lnTo>
                    <a:pt x="1169" y="1116"/>
                  </a:lnTo>
                  <a:lnTo>
                    <a:pt x="1168" y="1117"/>
                  </a:lnTo>
                  <a:lnTo>
                    <a:pt x="1169" y="1121"/>
                  </a:lnTo>
                  <a:lnTo>
                    <a:pt x="1170" y="1129"/>
                  </a:lnTo>
                  <a:lnTo>
                    <a:pt x="1171" y="1134"/>
                  </a:lnTo>
                  <a:lnTo>
                    <a:pt x="1171" y="1140"/>
                  </a:lnTo>
                  <a:lnTo>
                    <a:pt x="1171" y="1147"/>
                  </a:lnTo>
                  <a:lnTo>
                    <a:pt x="1170" y="1153"/>
                  </a:lnTo>
                  <a:lnTo>
                    <a:pt x="1163" y="1173"/>
                  </a:lnTo>
                  <a:lnTo>
                    <a:pt x="1159" y="1180"/>
                  </a:lnTo>
                  <a:lnTo>
                    <a:pt x="1159" y="1182"/>
                  </a:lnTo>
                  <a:lnTo>
                    <a:pt x="1159" y="1187"/>
                  </a:lnTo>
                  <a:lnTo>
                    <a:pt x="1159" y="1191"/>
                  </a:lnTo>
                  <a:lnTo>
                    <a:pt x="1160" y="1193"/>
                  </a:lnTo>
                  <a:lnTo>
                    <a:pt x="1163" y="1195"/>
                  </a:lnTo>
                  <a:lnTo>
                    <a:pt x="1165" y="1198"/>
                  </a:lnTo>
                  <a:lnTo>
                    <a:pt x="1173" y="1203"/>
                  </a:lnTo>
                  <a:lnTo>
                    <a:pt x="1183" y="1209"/>
                  </a:lnTo>
                  <a:lnTo>
                    <a:pt x="1187" y="1212"/>
                  </a:lnTo>
                  <a:lnTo>
                    <a:pt x="1189" y="1214"/>
                  </a:lnTo>
                  <a:lnTo>
                    <a:pt x="1191" y="1217"/>
                  </a:lnTo>
                  <a:lnTo>
                    <a:pt x="1190" y="1217"/>
                  </a:lnTo>
                  <a:lnTo>
                    <a:pt x="1185" y="1219"/>
                  </a:lnTo>
                  <a:lnTo>
                    <a:pt x="1181" y="1222"/>
                  </a:lnTo>
                  <a:lnTo>
                    <a:pt x="1178" y="1223"/>
                  </a:lnTo>
                  <a:lnTo>
                    <a:pt x="1176" y="1225"/>
                  </a:lnTo>
                  <a:lnTo>
                    <a:pt x="1175" y="1226"/>
                  </a:lnTo>
                  <a:lnTo>
                    <a:pt x="1175" y="1229"/>
                  </a:lnTo>
                  <a:lnTo>
                    <a:pt x="1175" y="1237"/>
                  </a:lnTo>
                  <a:lnTo>
                    <a:pt x="1177" y="1249"/>
                  </a:lnTo>
                  <a:lnTo>
                    <a:pt x="1178" y="1263"/>
                  </a:lnTo>
                  <a:lnTo>
                    <a:pt x="1179" y="1274"/>
                  </a:lnTo>
                  <a:lnTo>
                    <a:pt x="1179" y="1285"/>
                  </a:lnTo>
                  <a:lnTo>
                    <a:pt x="1177" y="1296"/>
                  </a:lnTo>
                  <a:lnTo>
                    <a:pt x="1175" y="1302"/>
                  </a:lnTo>
                  <a:lnTo>
                    <a:pt x="1172" y="1307"/>
                  </a:lnTo>
                  <a:lnTo>
                    <a:pt x="1170" y="1311"/>
                  </a:lnTo>
                  <a:lnTo>
                    <a:pt x="1166" y="1314"/>
                  </a:lnTo>
                  <a:lnTo>
                    <a:pt x="1162" y="1317"/>
                  </a:lnTo>
                  <a:lnTo>
                    <a:pt x="1157" y="1319"/>
                  </a:lnTo>
                  <a:lnTo>
                    <a:pt x="1150" y="1321"/>
                  </a:lnTo>
                  <a:lnTo>
                    <a:pt x="1143" y="1323"/>
                  </a:lnTo>
                  <a:lnTo>
                    <a:pt x="1129" y="1325"/>
                  </a:lnTo>
                  <a:lnTo>
                    <a:pt x="1119" y="1327"/>
                  </a:lnTo>
                  <a:lnTo>
                    <a:pt x="1113" y="1329"/>
                  </a:lnTo>
                  <a:lnTo>
                    <a:pt x="1107" y="1329"/>
                  </a:lnTo>
                  <a:lnTo>
                    <a:pt x="1105" y="1327"/>
                  </a:lnTo>
                  <a:lnTo>
                    <a:pt x="1103" y="1326"/>
                  </a:lnTo>
                  <a:lnTo>
                    <a:pt x="1101" y="1324"/>
                  </a:lnTo>
                  <a:lnTo>
                    <a:pt x="1100" y="1320"/>
                  </a:lnTo>
                  <a:lnTo>
                    <a:pt x="1096" y="1315"/>
                  </a:lnTo>
                  <a:lnTo>
                    <a:pt x="1094" y="1311"/>
                  </a:lnTo>
                  <a:lnTo>
                    <a:pt x="1090" y="1308"/>
                  </a:lnTo>
                  <a:lnTo>
                    <a:pt x="1085" y="1308"/>
                  </a:lnTo>
                  <a:lnTo>
                    <a:pt x="1078" y="1308"/>
                  </a:lnTo>
                  <a:lnTo>
                    <a:pt x="1076" y="1310"/>
                  </a:lnTo>
                  <a:lnTo>
                    <a:pt x="1076" y="1310"/>
                  </a:lnTo>
                  <a:lnTo>
                    <a:pt x="1076" y="1308"/>
                  </a:lnTo>
                  <a:lnTo>
                    <a:pt x="1077" y="1293"/>
                  </a:lnTo>
                  <a:lnTo>
                    <a:pt x="1080" y="1280"/>
                  </a:lnTo>
                  <a:lnTo>
                    <a:pt x="1084" y="1268"/>
                  </a:lnTo>
                  <a:lnTo>
                    <a:pt x="1090" y="1256"/>
                  </a:lnTo>
                  <a:lnTo>
                    <a:pt x="1097" y="1248"/>
                  </a:lnTo>
                  <a:lnTo>
                    <a:pt x="1101" y="1242"/>
                  </a:lnTo>
                  <a:lnTo>
                    <a:pt x="1100" y="1239"/>
                  </a:lnTo>
                  <a:lnTo>
                    <a:pt x="1099" y="1237"/>
                  </a:lnTo>
                  <a:lnTo>
                    <a:pt x="1094" y="1235"/>
                  </a:lnTo>
                  <a:lnTo>
                    <a:pt x="1087" y="1232"/>
                  </a:lnTo>
                  <a:lnTo>
                    <a:pt x="1076" y="1228"/>
                  </a:lnTo>
                  <a:lnTo>
                    <a:pt x="1065" y="1224"/>
                  </a:lnTo>
                  <a:lnTo>
                    <a:pt x="1056" y="1220"/>
                  </a:lnTo>
                  <a:lnTo>
                    <a:pt x="1047" y="1217"/>
                  </a:lnTo>
                  <a:lnTo>
                    <a:pt x="1044" y="1213"/>
                  </a:lnTo>
                  <a:lnTo>
                    <a:pt x="1040" y="1210"/>
                  </a:lnTo>
                  <a:lnTo>
                    <a:pt x="1038" y="1205"/>
                  </a:lnTo>
                  <a:lnTo>
                    <a:pt x="1036" y="1199"/>
                  </a:lnTo>
                  <a:lnTo>
                    <a:pt x="1033" y="1188"/>
                  </a:lnTo>
                  <a:lnTo>
                    <a:pt x="1033" y="1179"/>
                  </a:lnTo>
                  <a:lnTo>
                    <a:pt x="1032" y="1170"/>
                  </a:lnTo>
                  <a:lnTo>
                    <a:pt x="1032" y="1160"/>
                  </a:lnTo>
                  <a:lnTo>
                    <a:pt x="1032" y="1155"/>
                  </a:lnTo>
                  <a:lnTo>
                    <a:pt x="1033" y="1151"/>
                  </a:lnTo>
                  <a:lnTo>
                    <a:pt x="1034" y="1148"/>
                  </a:lnTo>
                  <a:lnTo>
                    <a:pt x="1038" y="1144"/>
                  </a:lnTo>
                  <a:lnTo>
                    <a:pt x="1044" y="1141"/>
                  </a:lnTo>
                  <a:lnTo>
                    <a:pt x="1052" y="1137"/>
                  </a:lnTo>
                  <a:lnTo>
                    <a:pt x="1058" y="1135"/>
                  </a:lnTo>
                  <a:lnTo>
                    <a:pt x="1063" y="1135"/>
                  </a:lnTo>
                  <a:lnTo>
                    <a:pt x="1070" y="1135"/>
                  </a:lnTo>
                  <a:lnTo>
                    <a:pt x="1078" y="1135"/>
                  </a:lnTo>
                  <a:lnTo>
                    <a:pt x="1094" y="1136"/>
                  </a:lnTo>
                  <a:lnTo>
                    <a:pt x="1108" y="1136"/>
                  </a:lnTo>
                  <a:lnTo>
                    <a:pt x="1120" y="1132"/>
                  </a:lnTo>
                  <a:lnTo>
                    <a:pt x="1132" y="1128"/>
                  </a:lnTo>
                  <a:lnTo>
                    <a:pt x="1140" y="1124"/>
                  </a:lnTo>
                  <a:lnTo>
                    <a:pt x="1150" y="1122"/>
                  </a:lnTo>
                  <a:lnTo>
                    <a:pt x="1159" y="1119"/>
                  </a:lnTo>
                  <a:lnTo>
                    <a:pt x="1169" y="1116"/>
                  </a:lnTo>
                  <a:close/>
                  <a:moveTo>
                    <a:pt x="1071" y="1323"/>
                  </a:moveTo>
                  <a:lnTo>
                    <a:pt x="1071" y="1324"/>
                  </a:lnTo>
                  <a:lnTo>
                    <a:pt x="1070" y="1324"/>
                  </a:lnTo>
                  <a:lnTo>
                    <a:pt x="1071" y="1324"/>
                  </a:lnTo>
                  <a:lnTo>
                    <a:pt x="1071" y="1323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内蒙古">
              <a:extLst>
                <a:ext uri="{FF2B5EF4-FFF2-40B4-BE49-F238E27FC236}">
                  <a16:creationId xmlns:a16="http://schemas.microsoft.com/office/drawing/2014/main" id="{391D1C96-AA14-4956-83E7-E69046D922DC}"/>
                </a:ext>
              </a:extLst>
            </p:cNvPr>
            <p:cNvSpPr/>
            <p:nvPr/>
          </p:nvSpPr>
          <p:spPr bwMode="auto">
            <a:xfrm>
              <a:off x="3455249" y="680953"/>
              <a:ext cx="3104664" cy="2565294"/>
            </a:xfrm>
            <a:custGeom>
              <a:avLst/>
              <a:gdLst>
                <a:gd name="T0" fmla="*/ 3037 w 8497"/>
                <a:gd name="T1" fmla="*/ 6400 h 7037"/>
                <a:gd name="T2" fmla="*/ 2793 w 8497"/>
                <a:gd name="T3" fmla="*/ 6311 h 7037"/>
                <a:gd name="T4" fmla="*/ 2585 w 8497"/>
                <a:gd name="T5" fmla="*/ 6887 h 7037"/>
                <a:gd name="T6" fmla="*/ 2116 w 8497"/>
                <a:gd name="T7" fmla="*/ 7024 h 7037"/>
                <a:gd name="T8" fmla="*/ 1852 w 8497"/>
                <a:gd name="T9" fmla="*/ 6611 h 7037"/>
                <a:gd name="T10" fmla="*/ 2048 w 8497"/>
                <a:gd name="T11" fmla="*/ 6147 h 7037"/>
                <a:gd name="T12" fmla="*/ 1341 w 8497"/>
                <a:gd name="T13" fmla="*/ 6249 h 7037"/>
                <a:gd name="T14" fmla="*/ 1134 w 8497"/>
                <a:gd name="T15" fmla="*/ 6306 h 7037"/>
                <a:gd name="T16" fmla="*/ 856 w 8497"/>
                <a:gd name="T17" fmla="*/ 5986 h 7037"/>
                <a:gd name="T18" fmla="*/ 822 w 8497"/>
                <a:gd name="T19" fmla="*/ 5621 h 7037"/>
                <a:gd name="T20" fmla="*/ 443 w 8497"/>
                <a:gd name="T21" fmla="*/ 5430 h 7037"/>
                <a:gd name="T22" fmla="*/ 184 w 8497"/>
                <a:gd name="T23" fmla="*/ 5245 h 7037"/>
                <a:gd name="T24" fmla="*/ 123 w 8497"/>
                <a:gd name="T25" fmla="*/ 4497 h 7037"/>
                <a:gd name="T26" fmla="*/ 1476 w 8497"/>
                <a:gd name="T27" fmla="*/ 4787 h 7037"/>
                <a:gd name="T28" fmla="*/ 2334 w 8497"/>
                <a:gd name="T29" fmla="*/ 5189 h 7037"/>
                <a:gd name="T30" fmla="*/ 3262 w 8497"/>
                <a:gd name="T31" fmla="*/ 4881 h 7037"/>
                <a:gd name="T32" fmla="*/ 4097 w 8497"/>
                <a:gd name="T33" fmla="*/ 4763 h 7037"/>
                <a:gd name="T34" fmla="*/ 4531 w 8497"/>
                <a:gd name="T35" fmla="*/ 4161 h 7037"/>
                <a:gd name="T36" fmla="*/ 5111 w 8497"/>
                <a:gd name="T37" fmla="*/ 3848 h 7037"/>
                <a:gd name="T38" fmla="*/ 5838 w 8497"/>
                <a:gd name="T39" fmla="*/ 3413 h 7037"/>
                <a:gd name="T40" fmla="*/ 6310 w 8497"/>
                <a:gd name="T41" fmla="*/ 2990 h 7037"/>
                <a:gd name="T42" fmla="*/ 6874 w 8497"/>
                <a:gd name="T43" fmla="*/ 2918 h 7037"/>
                <a:gd name="T44" fmla="*/ 6779 w 8497"/>
                <a:gd name="T45" fmla="*/ 2573 h 7037"/>
                <a:gd name="T46" fmla="*/ 6193 w 8497"/>
                <a:gd name="T47" fmla="*/ 2525 h 7037"/>
                <a:gd name="T48" fmla="*/ 5720 w 8497"/>
                <a:gd name="T49" fmla="*/ 2216 h 7037"/>
                <a:gd name="T50" fmla="*/ 6283 w 8497"/>
                <a:gd name="T51" fmla="*/ 1669 h 7037"/>
                <a:gd name="T52" fmla="*/ 6621 w 8497"/>
                <a:gd name="T53" fmla="*/ 1322 h 7037"/>
                <a:gd name="T54" fmla="*/ 6818 w 8497"/>
                <a:gd name="T55" fmla="*/ 786 h 7037"/>
                <a:gd name="T56" fmla="*/ 6937 w 8497"/>
                <a:gd name="T57" fmla="*/ 349 h 7037"/>
                <a:gd name="T58" fmla="*/ 6993 w 8497"/>
                <a:gd name="T59" fmla="*/ 35 h 7037"/>
                <a:gd name="T60" fmla="*/ 7108 w 8497"/>
                <a:gd name="T61" fmla="*/ 346 h 7037"/>
                <a:gd name="T62" fmla="*/ 7530 w 8497"/>
                <a:gd name="T63" fmla="*/ 419 h 7037"/>
                <a:gd name="T64" fmla="*/ 7725 w 8497"/>
                <a:gd name="T65" fmla="*/ 815 h 7037"/>
                <a:gd name="T66" fmla="*/ 8106 w 8497"/>
                <a:gd name="T67" fmla="*/ 709 h 7037"/>
                <a:gd name="T68" fmla="*/ 8491 w 8497"/>
                <a:gd name="T69" fmla="*/ 842 h 7037"/>
                <a:gd name="T70" fmla="*/ 8330 w 8497"/>
                <a:gd name="T71" fmla="*/ 1414 h 7037"/>
                <a:gd name="T72" fmla="*/ 8223 w 8497"/>
                <a:gd name="T73" fmla="*/ 2079 h 7037"/>
                <a:gd name="T74" fmla="*/ 7691 w 8497"/>
                <a:gd name="T75" fmla="*/ 2500 h 7037"/>
                <a:gd name="T76" fmla="*/ 7983 w 8497"/>
                <a:gd name="T77" fmla="*/ 2670 h 7037"/>
                <a:gd name="T78" fmla="*/ 7968 w 8497"/>
                <a:gd name="T79" fmla="*/ 2801 h 7037"/>
                <a:gd name="T80" fmla="*/ 7799 w 8497"/>
                <a:gd name="T81" fmla="*/ 3172 h 7037"/>
                <a:gd name="T82" fmla="*/ 7559 w 8497"/>
                <a:gd name="T83" fmla="*/ 3236 h 7037"/>
                <a:gd name="T84" fmla="*/ 7718 w 8497"/>
                <a:gd name="T85" fmla="*/ 3627 h 7037"/>
                <a:gd name="T86" fmla="*/ 8068 w 8497"/>
                <a:gd name="T87" fmla="*/ 3722 h 7037"/>
                <a:gd name="T88" fmla="*/ 8207 w 8497"/>
                <a:gd name="T89" fmla="*/ 4165 h 7037"/>
                <a:gd name="T90" fmla="*/ 8061 w 8497"/>
                <a:gd name="T91" fmla="*/ 4497 h 7037"/>
                <a:gd name="T92" fmla="*/ 7779 w 8497"/>
                <a:gd name="T93" fmla="*/ 4600 h 7037"/>
                <a:gd name="T94" fmla="*/ 7318 w 8497"/>
                <a:gd name="T95" fmla="*/ 4915 h 7037"/>
                <a:gd name="T96" fmla="*/ 6971 w 8497"/>
                <a:gd name="T97" fmla="*/ 4840 h 7037"/>
                <a:gd name="T98" fmla="*/ 7017 w 8497"/>
                <a:gd name="T99" fmla="*/ 5229 h 7037"/>
                <a:gd name="T100" fmla="*/ 6632 w 8497"/>
                <a:gd name="T101" fmla="*/ 5051 h 7037"/>
                <a:gd name="T102" fmla="*/ 6525 w 8497"/>
                <a:gd name="T103" fmla="*/ 4756 h 7037"/>
                <a:gd name="T104" fmla="*/ 6218 w 8497"/>
                <a:gd name="T105" fmla="*/ 4978 h 7037"/>
                <a:gd name="T106" fmla="*/ 5883 w 8497"/>
                <a:gd name="T107" fmla="*/ 5056 h 7037"/>
                <a:gd name="T108" fmla="*/ 5575 w 8497"/>
                <a:gd name="T109" fmla="*/ 5022 h 7037"/>
                <a:gd name="T110" fmla="*/ 5310 w 8497"/>
                <a:gd name="T111" fmla="*/ 5262 h 7037"/>
                <a:gd name="T112" fmla="*/ 5258 w 8497"/>
                <a:gd name="T113" fmla="*/ 5721 h 7037"/>
                <a:gd name="T114" fmla="*/ 4683 w 8497"/>
                <a:gd name="T115" fmla="*/ 6112 h 7037"/>
                <a:gd name="T116" fmla="*/ 4410 w 8497"/>
                <a:gd name="T117" fmla="*/ 6157 h 7037"/>
                <a:gd name="T118" fmla="*/ 4101 w 8497"/>
                <a:gd name="T119" fmla="*/ 6279 h 7037"/>
                <a:gd name="T120" fmla="*/ 3769 w 8497"/>
                <a:gd name="T121" fmla="*/ 6592 h 7037"/>
                <a:gd name="T122" fmla="*/ 3634 w 8497"/>
                <a:gd name="T123" fmla="*/ 6961 h 7037"/>
                <a:gd name="T124" fmla="*/ 3048 w 8497"/>
                <a:gd name="T125" fmla="*/ 6779 h 70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497" h="7037">
                  <a:moveTo>
                    <a:pt x="3012" y="6774"/>
                  </a:moveTo>
                  <a:lnTo>
                    <a:pt x="2998" y="6768"/>
                  </a:lnTo>
                  <a:lnTo>
                    <a:pt x="2981" y="6761"/>
                  </a:lnTo>
                  <a:lnTo>
                    <a:pt x="2978" y="6760"/>
                  </a:lnTo>
                  <a:lnTo>
                    <a:pt x="2975" y="6758"/>
                  </a:lnTo>
                  <a:lnTo>
                    <a:pt x="2961" y="6752"/>
                  </a:lnTo>
                  <a:lnTo>
                    <a:pt x="2943" y="6742"/>
                  </a:lnTo>
                  <a:lnTo>
                    <a:pt x="2934" y="6735"/>
                  </a:lnTo>
                  <a:lnTo>
                    <a:pt x="2925" y="6730"/>
                  </a:lnTo>
                  <a:lnTo>
                    <a:pt x="2915" y="6724"/>
                  </a:lnTo>
                  <a:lnTo>
                    <a:pt x="2901" y="6716"/>
                  </a:lnTo>
                  <a:lnTo>
                    <a:pt x="2892" y="6710"/>
                  </a:lnTo>
                  <a:lnTo>
                    <a:pt x="2885" y="6704"/>
                  </a:lnTo>
                  <a:lnTo>
                    <a:pt x="2881" y="6702"/>
                  </a:lnTo>
                  <a:lnTo>
                    <a:pt x="2879" y="6698"/>
                  </a:lnTo>
                  <a:lnTo>
                    <a:pt x="2879" y="6698"/>
                  </a:lnTo>
                  <a:lnTo>
                    <a:pt x="2879" y="6697"/>
                  </a:lnTo>
                  <a:lnTo>
                    <a:pt x="2879" y="6697"/>
                  </a:lnTo>
                  <a:lnTo>
                    <a:pt x="2878" y="6696"/>
                  </a:lnTo>
                  <a:lnTo>
                    <a:pt x="2878" y="6693"/>
                  </a:lnTo>
                  <a:lnTo>
                    <a:pt x="2876" y="6691"/>
                  </a:lnTo>
                  <a:lnTo>
                    <a:pt x="2876" y="6689"/>
                  </a:lnTo>
                  <a:lnTo>
                    <a:pt x="2878" y="6684"/>
                  </a:lnTo>
                  <a:lnTo>
                    <a:pt x="2880" y="6678"/>
                  </a:lnTo>
                  <a:lnTo>
                    <a:pt x="2884" y="6672"/>
                  </a:lnTo>
                  <a:lnTo>
                    <a:pt x="2887" y="6668"/>
                  </a:lnTo>
                  <a:lnTo>
                    <a:pt x="2891" y="6664"/>
                  </a:lnTo>
                  <a:lnTo>
                    <a:pt x="2894" y="6661"/>
                  </a:lnTo>
                  <a:lnTo>
                    <a:pt x="2897" y="6659"/>
                  </a:lnTo>
                  <a:lnTo>
                    <a:pt x="2904" y="6653"/>
                  </a:lnTo>
                  <a:lnTo>
                    <a:pt x="2911" y="6647"/>
                  </a:lnTo>
                  <a:lnTo>
                    <a:pt x="2917" y="6640"/>
                  </a:lnTo>
                  <a:lnTo>
                    <a:pt x="2923" y="6632"/>
                  </a:lnTo>
                  <a:lnTo>
                    <a:pt x="2925" y="6627"/>
                  </a:lnTo>
                  <a:lnTo>
                    <a:pt x="2926" y="6620"/>
                  </a:lnTo>
                  <a:lnTo>
                    <a:pt x="2926" y="6614"/>
                  </a:lnTo>
                  <a:lnTo>
                    <a:pt x="2926" y="6607"/>
                  </a:lnTo>
                  <a:lnTo>
                    <a:pt x="2925" y="6597"/>
                  </a:lnTo>
                  <a:lnTo>
                    <a:pt x="2924" y="6589"/>
                  </a:lnTo>
                  <a:lnTo>
                    <a:pt x="2922" y="6580"/>
                  </a:lnTo>
                  <a:lnTo>
                    <a:pt x="2918" y="6571"/>
                  </a:lnTo>
                  <a:lnTo>
                    <a:pt x="2916" y="6565"/>
                  </a:lnTo>
                  <a:lnTo>
                    <a:pt x="2915" y="6560"/>
                  </a:lnTo>
                  <a:lnTo>
                    <a:pt x="2915" y="6556"/>
                  </a:lnTo>
                  <a:lnTo>
                    <a:pt x="2915" y="6551"/>
                  </a:lnTo>
                  <a:lnTo>
                    <a:pt x="2916" y="6545"/>
                  </a:lnTo>
                  <a:lnTo>
                    <a:pt x="2919" y="6540"/>
                  </a:lnTo>
                  <a:lnTo>
                    <a:pt x="2922" y="6534"/>
                  </a:lnTo>
                  <a:lnTo>
                    <a:pt x="2926" y="6529"/>
                  </a:lnTo>
                  <a:lnTo>
                    <a:pt x="2934" y="6521"/>
                  </a:lnTo>
                  <a:lnTo>
                    <a:pt x="2942" y="6510"/>
                  </a:lnTo>
                  <a:lnTo>
                    <a:pt x="2947" y="6501"/>
                  </a:lnTo>
                  <a:lnTo>
                    <a:pt x="2951" y="6491"/>
                  </a:lnTo>
                  <a:lnTo>
                    <a:pt x="2956" y="6482"/>
                  </a:lnTo>
                  <a:lnTo>
                    <a:pt x="2962" y="6474"/>
                  </a:lnTo>
                  <a:lnTo>
                    <a:pt x="2970" y="6463"/>
                  </a:lnTo>
                  <a:lnTo>
                    <a:pt x="2979" y="6454"/>
                  </a:lnTo>
                  <a:lnTo>
                    <a:pt x="2986" y="6447"/>
                  </a:lnTo>
                  <a:lnTo>
                    <a:pt x="2993" y="6443"/>
                  </a:lnTo>
                  <a:lnTo>
                    <a:pt x="3007" y="6430"/>
                  </a:lnTo>
                  <a:lnTo>
                    <a:pt x="3018" y="6420"/>
                  </a:lnTo>
                  <a:lnTo>
                    <a:pt x="3023" y="6416"/>
                  </a:lnTo>
                  <a:lnTo>
                    <a:pt x="3026" y="6413"/>
                  </a:lnTo>
                  <a:lnTo>
                    <a:pt x="3029" y="6411"/>
                  </a:lnTo>
                  <a:lnTo>
                    <a:pt x="3031" y="6409"/>
                  </a:lnTo>
                  <a:lnTo>
                    <a:pt x="3032" y="6406"/>
                  </a:lnTo>
                  <a:lnTo>
                    <a:pt x="3035" y="6403"/>
                  </a:lnTo>
                  <a:lnTo>
                    <a:pt x="3037" y="6400"/>
                  </a:lnTo>
                  <a:lnTo>
                    <a:pt x="3039" y="6395"/>
                  </a:lnTo>
                  <a:lnTo>
                    <a:pt x="3041" y="6393"/>
                  </a:lnTo>
                  <a:lnTo>
                    <a:pt x="3044" y="6387"/>
                  </a:lnTo>
                  <a:lnTo>
                    <a:pt x="3044" y="6386"/>
                  </a:lnTo>
                  <a:lnTo>
                    <a:pt x="3045" y="6384"/>
                  </a:lnTo>
                  <a:lnTo>
                    <a:pt x="3046" y="6383"/>
                  </a:lnTo>
                  <a:lnTo>
                    <a:pt x="3046" y="6382"/>
                  </a:lnTo>
                  <a:lnTo>
                    <a:pt x="3046" y="6382"/>
                  </a:lnTo>
                  <a:lnTo>
                    <a:pt x="3045" y="6381"/>
                  </a:lnTo>
                  <a:lnTo>
                    <a:pt x="3045" y="6380"/>
                  </a:lnTo>
                  <a:lnTo>
                    <a:pt x="3045" y="6378"/>
                  </a:lnTo>
                  <a:lnTo>
                    <a:pt x="3045" y="6374"/>
                  </a:lnTo>
                  <a:lnTo>
                    <a:pt x="3043" y="6374"/>
                  </a:lnTo>
                  <a:lnTo>
                    <a:pt x="3041" y="6372"/>
                  </a:lnTo>
                  <a:lnTo>
                    <a:pt x="3039" y="6371"/>
                  </a:lnTo>
                  <a:lnTo>
                    <a:pt x="3038" y="6371"/>
                  </a:lnTo>
                  <a:lnTo>
                    <a:pt x="3036" y="6371"/>
                  </a:lnTo>
                  <a:lnTo>
                    <a:pt x="3027" y="6367"/>
                  </a:lnTo>
                  <a:lnTo>
                    <a:pt x="3016" y="6361"/>
                  </a:lnTo>
                  <a:lnTo>
                    <a:pt x="3005" y="6352"/>
                  </a:lnTo>
                  <a:lnTo>
                    <a:pt x="2993" y="6343"/>
                  </a:lnTo>
                  <a:lnTo>
                    <a:pt x="2992" y="6334"/>
                  </a:lnTo>
                  <a:lnTo>
                    <a:pt x="2989" y="6321"/>
                  </a:lnTo>
                  <a:lnTo>
                    <a:pt x="2987" y="6312"/>
                  </a:lnTo>
                  <a:lnTo>
                    <a:pt x="2983" y="6301"/>
                  </a:lnTo>
                  <a:lnTo>
                    <a:pt x="2981" y="6290"/>
                  </a:lnTo>
                  <a:lnTo>
                    <a:pt x="2978" y="6279"/>
                  </a:lnTo>
                  <a:lnTo>
                    <a:pt x="2978" y="6269"/>
                  </a:lnTo>
                  <a:lnTo>
                    <a:pt x="2979" y="6260"/>
                  </a:lnTo>
                  <a:lnTo>
                    <a:pt x="2981" y="6251"/>
                  </a:lnTo>
                  <a:lnTo>
                    <a:pt x="2982" y="6243"/>
                  </a:lnTo>
                  <a:lnTo>
                    <a:pt x="2981" y="6237"/>
                  </a:lnTo>
                  <a:lnTo>
                    <a:pt x="2980" y="6231"/>
                  </a:lnTo>
                  <a:lnTo>
                    <a:pt x="2979" y="6229"/>
                  </a:lnTo>
                  <a:lnTo>
                    <a:pt x="2976" y="6226"/>
                  </a:lnTo>
                  <a:lnTo>
                    <a:pt x="2974" y="6225"/>
                  </a:lnTo>
                  <a:lnTo>
                    <a:pt x="2972" y="6224"/>
                  </a:lnTo>
                  <a:lnTo>
                    <a:pt x="2958" y="6224"/>
                  </a:lnTo>
                  <a:lnTo>
                    <a:pt x="2949" y="6224"/>
                  </a:lnTo>
                  <a:lnTo>
                    <a:pt x="2938" y="6225"/>
                  </a:lnTo>
                  <a:lnTo>
                    <a:pt x="2930" y="6225"/>
                  </a:lnTo>
                  <a:lnTo>
                    <a:pt x="2922" y="6227"/>
                  </a:lnTo>
                  <a:lnTo>
                    <a:pt x="2915" y="6231"/>
                  </a:lnTo>
                  <a:lnTo>
                    <a:pt x="2909" y="6233"/>
                  </a:lnTo>
                  <a:lnTo>
                    <a:pt x="2903" y="6238"/>
                  </a:lnTo>
                  <a:lnTo>
                    <a:pt x="2895" y="6243"/>
                  </a:lnTo>
                  <a:lnTo>
                    <a:pt x="2888" y="6246"/>
                  </a:lnTo>
                  <a:lnTo>
                    <a:pt x="2884" y="6248"/>
                  </a:lnTo>
                  <a:lnTo>
                    <a:pt x="2879" y="6248"/>
                  </a:lnTo>
                  <a:lnTo>
                    <a:pt x="2869" y="6248"/>
                  </a:lnTo>
                  <a:lnTo>
                    <a:pt x="2860" y="6248"/>
                  </a:lnTo>
                  <a:lnTo>
                    <a:pt x="2852" y="6248"/>
                  </a:lnTo>
                  <a:lnTo>
                    <a:pt x="2842" y="6248"/>
                  </a:lnTo>
                  <a:lnTo>
                    <a:pt x="2838" y="6248"/>
                  </a:lnTo>
                  <a:lnTo>
                    <a:pt x="2835" y="6249"/>
                  </a:lnTo>
                  <a:lnTo>
                    <a:pt x="2830" y="6251"/>
                  </a:lnTo>
                  <a:lnTo>
                    <a:pt x="2827" y="6254"/>
                  </a:lnTo>
                  <a:lnTo>
                    <a:pt x="2821" y="6261"/>
                  </a:lnTo>
                  <a:lnTo>
                    <a:pt x="2817" y="6269"/>
                  </a:lnTo>
                  <a:lnTo>
                    <a:pt x="2816" y="6276"/>
                  </a:lnTo>
                  <a:lnTo>
                    <a:pt x="2815" y="6287"/>
                  </a:lnTo>
                  <a:lnTo>
                    <a:pt x="2815" y="6294"/>
                  </a:lnTo>
                  <a:lnTo>
                    <a:pt x="2815" y="6300"/>
                  </a:lnTo>
                  <a:lnTo>
                    <a:pt x="2812" y="6306"/>
                  </a:lnTo>
                  <a:lnTo>
                    <a:pt x="2810" y="6309"/>
                  </a:lnTo>
                  <a:lnTo>
                    <a:pt x="2805" y="6312"/>
                  </a:lnTo>
                  <a:lnTo>
                    <a:pt x="2799" y="6312"/>
                  </a:lnTo>
                  <a:lnTo>
                    <a:pt x="2793" y="6311"/>
                  </a:lnTo>
                  <a:lnTo>
                    <a:pt x="2787" y="6309"/>
                  </a:lnTo>
                  <a:lnTo>
                    <a:pt x="2780" y="6308"/>
                  </a:lnTo>
                  <a:lnTo>
                    <a:pt x="2774" y="6308"/>
                  </a:lnTo>
                  <a:lnTo>
                    <a:pt x="2768" y="6309"/>
                  </a:lnTo>
                  <a:lnTo>
                    <a:pt x="2764" y="6312"/>
                  </a:lnTo>
                  <a:lnTo>
                    <a:pt x="2759" y="6319"/>
                  </a:lnTo>
                  <a:lnTo>
                    <a:pt x="2755" y="6326"/>
                  </a:lnTo>
                  <a:lnTo>
                    <a:pt x="2753" y="6334"/>
                  </a:lnTo>
                  <a:lnTo>
                    <a:pt x="2749" y="6343"/>
                  </a:lnTo>
                  <a:lnTo>
                    <a:pt x="2745" y="6355"/>
                  </a:lnTo>
                  <a:lnTo>
                    <a:pt x="2739" y="6367"/>
                  </a:lnTo>
                  <a:lnTo>
                    <a:pt x="2733" y="6378"/>
                  </a:lnTo>
                  <a:lnTo>
                    <a:pt x="2727" y="6390"/>
                  </a:lnTo>
                  <a:lnTo>
                    <a:pt x="2716" y="6408"/>
                  </a:lnTo>
                  <a:lnTo>
                    <a:pt x="2702" y="6426"/>
                  </a:lnTo>
                  <a:lnTo>
                    <a:pt x="2695" y="6435"/>
                  </a:lnTo>
                  <a:lnTo>
                    <a:pt x="2689" y="6446"/>
                  </a:lnTo>
                  <a:lnTo>
                    <a:pt x="2684" y="6458"/>
                  </a:lnTo>
                  <a:lnTo>
                    <a:pt x="2680" y="6470"/>
                  </a:lnTo>
                  <a:lnTo>
                    <a:pt x="2679" y="6482"/>
                  </a:lnTo>
                  <a:lnTo>
                    <a:pt x="2679" y="6494"/>
                  </a:lnTo>
                  <a:lnTo>
                    <a:pt x="2678" y="6506"/>
                  </a:lnTo>
                  <a:lnTo>
                    <a:pt x="2677" y="6516"/>
                  </a:lnTo>
                  <a:lnTo>
                    <a:pt x="2674" y="6526"/>
                  </a:lnTo>
                  <a:lnTo>
                    <a:pt x="2671" y="6534"/>
                  </a:lnTo>
                  <a:lnTo>
                    <a:pt x="2666" y="6544"/>
                  </a:lnTo>
                  <a:lnTo>
                    <a:pt x="2664" y="6553"/>
                  </a:lnTo>
                  <a:lnTo>
                    <a:pt x="2661" y="6566"/>
                  </a:lnTo>
                  <a:lnTo>
                    <a:pt x="2660" y="6579"/>
                  </a:lnTo>
                  <a:lnTo>
                    <a:pt x="2659" y="6594"/>
                  </a:lnTo>
                  <a:lnTo>
                    <a:pt x="2659" y="6608"/>
                  </a:lnTo>
                  <a:lnTo>
                    <a:pt x="2660" y="6620"/>
                  </a:lnTo>
                  <a:lnTo>
                    <a:pt x="2660" y="6632"/>
                  </a:lnTo>
                  <a:lnTo>
                    <a:pt x="2660" y="6643"/>
                  </a:lnTo>
                  <a:lnTo>
                    <a:pt x="2659" y="6655"/>
                  </a:lnTo>
                  <a:lnTo>
                    <a:pt x="2655" y="6667"/>
                  </a:lnTo>
                  <a:lnTo>
                    <a:pt x="2651" y="6678"/>
                  </a:lnTo>
                  <a:lnTo>
                    <a:pt x="2646" y="6689"/>
                  </a:lnTo>
                  <a:lnTo>
                    <a:pt x="2641" y="6701"/>
                  </a:lnTo>
                  <a:lnTo>
                    <a:pt x="2638" y="6711"/>
                  </a:lnTo>
                  <a:lnTo>
                    <a:pt x="2635" y="6722"/>
                  </a:lnTo>
                  <a:lnTo>
                    <a:pt x="2634" y="6733"/>
                  </a:lnTo>
                  <a:lnTo>
                    <a:pt x="2634" y="6743"/>
                  </a:lnTo>
                  <a:lnTo>
                    <a:pt x="2634" y="6761"/>
                  </a:lnTo>
                  <a:lnTo>
                    <a:pt x="2635" y="6779"/>
                  </a:lnTo>
                  <a:lnTo>
                    <a:pt x="2636" y="6797"/>
                  </a:lnTo>
                  <a:lnTo>
                    <a:pt x="2638" y="6813"/>
                  </a:lnTo>
                  <a:lnTo>
                    <a:pt x="2636" y="6830"/>
                  </a:lnTo>
                  <a:lnTo>
                    <a:pt x="2635" y="6844"/>
                  </a:lnTo>
                  <a:lnTo>
                    <a:pt x="2632" y="6857"/>
                  </a:lnTo>
                  <a:lnTo>
                    <a:pt x="2629" y="6869"/>
                  </a:lnTo>
                  <a:lnTo>
                    <a:pt x="2624" y="6878"/>
                  </a:lnTo>
                  <a:lnTo>
                    <a:pt x="2620" y="6885"/>
                  </a:lnTo>
                  <a:lnTo>
                    <a:pt x="2619" y="6886"/>
                  </a:lnTo>
                  <a:lnTo>
                    <a:pt x="2616" y="6888"/>
                  </a:lnTo>
                  <a:lnTo>
                    <a:pt x="2616" y="6888"/>
                  </a:lnTo>
                  <a:lnTo>
                    <a:pt x="2615" y="6888"/>
                  </a:lnTo>
                  <a:lnTo>
                    <a:pt x="2615" y="6890"/>
                  </a:lnTo>
                  <a:lnTo>
                    <a:pt x="2614" y="6890"/>
                  </a:lnTo>
                  <a:lnTo>
                    <a:pt x="2614" y="6890"/>
                  </a:lnTo>
                  <a:lnTo>
                    <a:pt x="2613" y="6890"/>
                  </a:lnTo>
                  <a:lnTo>
                    <a:pt x="2611" y="6890"/>
                  </a:lnTo>
                  <a:lnTo>
                    <a:pt x="2609" y="6890"/>
                  </a:lnTo>
                  <a:lnTo>
                    <a:pt x="2607" y="6888"/>
                  </a:lnTo>
                  <a:lnTo>
                    <a:pt x="2604" y="6887"/>
                  </a:lnTo>
                  <a:lnTo>
                    <a:pt x="2602" y="6887"/>
                  </a:lnTo>
                  <a:lnTo>
                    <a:pt x="2599" y="6887"/>
                  </a:lnTo>
                  <a:lnTo>
                    <a:pt x="2585" y="6887"/>
                  </a:lnTo>
                  <a:lnTo>
                    <a:pt x="2571" y="6890"/>
                  </a:lnTo>
                  <a:lnTo>
                    <a:pt x="2563" y="6891"/>
                  </a:lnTo>
                  <a:lnTo>
                    <a:pt x="2557" y="6893"/>
                  </a:lnTo>
                  <a:lnTo>
                    <a:pt x="2557" y="6894"/>
                  </a:lnTo>
                  <a:lnTo>
                    <a:pt x="2556" y="6895"/>
                  </a:lnTo>
                  <a:lnTo>
                    <a:pt x="2556" y="6897"/>
                  </a:lnTo>
                  <a:lnTo>
                    <a:pt x="2556" y="6898"/>
                  </a:lnTo>
                  <a:lnTo>
                    <a:pt x="2556" y="6899"/>
                  </a:lnTo>
                  <a:lnTo>
                    <a:pt x="2557" y="6903"/>
                  </a:lnTo>
                  <a:lnTo>
                    <a:pt x="2557" y="6906"/>
                  </a:lnTo>
                  <a:lnTo>
                    <a:pt x="2558" y="6911"/>
                  </a:lnTo>
                  <a:lnTo>
                    <a:pt x="2557" y="6916"/>
                  </a:lnTo>
                  <a:lnTo>
                    <a:pt x="2553" y="6918"/>
                  </a:lnTo>
                  <a:lnTo>
                    <a:pt x="2548" y="6920"/>
                  </a:lnTo>
                  <a:lnTo>
                    <a:pt x="2542" y="6920"/>
                  </a:lnTo>
                  <a:lnTo>
                    <a:pt x="2535" y="6920"/>
                  </a:lnTo>
                  <a:lnTo>
                    <a:pt x="2528" y="6919"/>
                  </a:lnTo>
                  <a:lnTo>
                    <a:pt x="2519" y="6917"/>
                  </a:lnTo>
                  <a:lnTo>
                    <a:pt x="2509" y="6914"/>
                  </a:lnTo>
                  <a:lnTo>
                    <a:pt x="2500" y="6911"/>
                  </a:lnTo>
                  <a:lnTo>
                    <a:pt x="2491" y="6909"/>
                  </a:lnTo>
                  <a:lnTo>
                    <a:pt x="2487" y="6907"/>
                  </a:lnTo>
                  <a:lnTo>
                    <a:pt x="2482" y="6906"/>
                  </a:lnTo>
                  <a:lnTo>
                    <a:pt x="2475" y="6905"/>
                  </a:lnTo>
                  <a:lnTo>
                    <a:pt x="2468" y="6906"/>
                  </a:lnTo>
                  <a:lnTo>
                    <a:pt x="2456" y="6912"/>
                  </a:lnTo>
                  <a:lnTo>
                    <a:pt x="2443" y="6920"/>
                  </a:lnTo>
                  <a:lnTo>
                    <a:pt x="2434" y="6925"/>
                  </a:lnTo>
                  <a:lnTo>
                    <a:pt x="2425" y="6931"/>
                  </a:lnTo>
                  <a:lnTo>
                    <a:pt x="2421" y="6933"/>
                  </a:lnTo>
                  <a:lnTo>
                    <a:pt x="2416" y="6935"/>
                  </a:lnTo>
                  <a:lnTo>
                    <a:pt x="2407" y="6939"/>
                  </a:lnTo>
                  <a:lnTo>
                    <a:pt x="2397" y="6942"/>
                  </a:lnTo>
                  <a:lnTo>
                    <a:pt x="2388" y="6945"/>
                  </a:lnTo>
                  <a:lnTo>
                    <a:pt x="2377" y="6950"/>
                  </a:lnTo>
                  <a:lnTo>
                    <a:pt x="2369" y="6956"/>
                  </a:lnTo>
                  <a:lnTo>
                    <a:pt x="2358" y="6963"/>
                  </a:lnTo>
                  <a:lnTo>
                    <a:pt x="2347" y="6972"/>
                  </a:lnTo>
                  <a:lnTo>
                    <a:pt x="2337" y="6977"/>
                  </a:lnTo>
                  <a:lnTo>
                    <a:pt x="2331" y="6981"/>
                  </a:lnTo>
                  <a:lnTo>
                    <a:pt x="2325" y="6985"/>
                  </a:lnTo>
                  <a:lnTo>
                    <a:pt x="2318" y="6987"/>
                  </a:lnTo>
                  <a:lnTo>
                    <a:pt x="2311" y="6988"/>
                  </a:lnTo>
                  <a:lnTo>
                    <a:pt x="2299" y="6989"/>
                  </a:lnTo>
                  <a:lnTo>
                    <a:pt x="2287" y="6988"/>
                  </a:lnTo>
                  <a:lnTo>
                    <a:pt x="2275" y="6989"/>
                  </a:lnTo>
                  <a:lnTo>
                    <a:pt x="2263" y="6989"/>
                  </a:lnTo>
                  <a:lnTo>
                    <a:pt x="2251" y="6991"/>
                  </a:lnTo>
                  <a:lnTo>
                    <a:pt x="2239" y="6989"/>
                  </a:lnTo>
                  <a:lnTo>
                    <a:pt x="2224" y="6988"/>
                  </a:lnTo>
                  <a:lnTo>
                    <a:pt x="2208" y="6986"/>
                  </a:lnTo>
                  <a:lnTo>
                    <a:pt x="2197" y="6986"/>
                  </a:lnTo>
                  <a:lnTo>
                    <a:pt x="2185" y="6986"/>
                  </a:lnTo>
                  <a:lnTo>
                    <a:pt x="2173" y="6987"/>
                  </a:lnTo>
                  <a:lnTo>
                    <a:pt x="2162" y="6989"/>
                  </a:lnTo>
                  <a:lnTo>
                    <a:pt x="2157" y="6991"/>
                  </a:lnTo>
                  <a:lnTo>
                    <a:pt x="2153" y="6993"/>
                  </a:lnTo>
                  <a:lnTo>
                    <a:pt x="2149" y="6996"/>
                  </a:lnTo>
                  <a:lnTo>
                    <a:pt x="2145" y="7001"/>
                  </a:lnTo>
                  <a:lnTo>
                    <a:pt x="2144" y="7011"/>
                  </a:lnTo>
                  <a:lnTo>
                    <a:pt x="2142" y="7019"/>
                  </a:lnTo>
                  <a:lnTo>
                    <a:pt x="2141" y="7019"/>
                  </a:lnTo>
                  <a:lnTo>
                    <a:pt x="2139" y="7019"/>
                  </a:lnTo>
                  <a:lnTo>
                    <a:pt x="2138" y="7019"/>
                  </a:lnTo>
                  <a:lnTo>
                    <a:pt x="2136" y="7020"/>
                  </a:lnTo>
                  <a:lnTo>
                    <a:pt x="2131" y="7021"/>
                  </a:lnTo>
                  <a:lnTo>
                    <a:pt x="2126" y="7023"/>
                  </a:lnTo>
                  <a:lnTo>
                    <a:pt x="2116" y="7024"/>
                  </a:lnTo>
                  <a:lnTo>
                    <a:pt x="2106" y="7027"/>
                  </a:lnTo>
                  <a:lnTo>
                    <a:pt x="2101" y="7030"/>
                  </a:lnTo>
                  <a:lnTo>
                    <a:pt x="2097" y="7032"/>
                  </a:lnTo>
                  <a:lnTo>
                    <a:pt x="2095" y="7035"/>
                  </a:lnTo>
                  <a:lnTo>
                    <a:pt x="2093" y="7037"/>
                  </a:lnTo>
                  <a:lnTo>
                    <a:pt x="2081" y="7035"/>
                  </a:lnTo>
                  <a:lnTo>
                    <a:pt x="2069" y="7032"/>
                  </a:lnTo>
                  <a:lnTo>
                    <a:pt x="2060" y="7030"/>
                  </a:lnTo>
                  <a:lnTo>
                    <a:pt x="2049" y="7025"/>
                  </a:lnTo>
                  <a:lnTo>
                    <a:pt x="2038" y="7020"/>
                  </a:lnTo>
                  <a:lnTo>
                    <a:pt x="2029" y="7013"/>
                  </a:lnTo>
                  <a:lnTo>
                    <a:pt x="2019" y="7006"/>
                  </a:lnTo>
                  <a:lnTo>
                    <a:pt x="2011" y="6996"/>
                  </a:lnTo>
                  <a:lnTo>
                    <a:pt x="2002" y="6988"/>
                  </a:lnTo>
                  <a:lnTo>
                    <a:pt x="1993" y="6980"/>
                  </a:lnTo>
                  <a:lnTo>
                    <a:pt x="1987" y="6975"/>
                  </a:lnTo>
                  <a:lnTo>
                    <a:pt x="1983" y="6969"/>
                  </a:lnTo>
                  <a:lnTo>
                    <a:pt x="1968" y="6954"/>
                  </a:lnTo>
                  <a:lnTo>
                    <a:pt x="1958" y="6938"/>
                  </a:lnTo>
                  <a:lnTo>
                    <a:pt x="1948" y="6926"/>
                  </a:lnTo>
                  <a:lnTo>
                    <a:pt x="1939" y="6910"/>
                  </a:lnTo>
                  <a:lnTo>
                    <a:pt x="1934" y="6900"/>
                  </a:lnTo>
                  <a:lnTo>
                    <a:pt x="1929" y="6892"/>
                  </a:lnTo>
                  <a:lnTo>
                    <a:pt x="1924" y="6885"/>
                  </a:lnTo>
                  <a:lnTo>
                    <a:pt x="1918" y="6880"/>
                  </a:lnTo>
                  <a:lnTo>
                    <a:pt x="1912" y="6876"/>
                  </a:lnTo>
                  <a:lnTo>
                    <a:pt x="1906" y="6873"/>
                  </a:lnTo>
                  <a:lnTo>
                    <a:pt x="1895" y="6868"/>
                  </a:lnTo>
                  <a:lnTo>
                    <a:pt x="1883" y="6863"/>
                  </a:lnTo>
                  <a:lnTo>
                    <a:pt x="1872" y="6860"/>
                  </a:lnTo>
                  <a:lnTo>
                    <a:pt x="1860" y="6856"/>
                  </a:lnTo>
                  <a:lnTo>
                    <a:pt x="1849" y="6853"/>
                  </a:lnTo>
                  <a:lnTo>
                    <a:pt x="1839" y="6850"/>
                  </a:lnTo>
                  <a:lnTo>
                    <a:pt x="1830" y="6848"/>
                  </a:lnTo>
                  <a:lnTo>
                    <a:pt x="1824" y="6844"/>
                  </a:lnTo>
                  <a:lnTo>
                    <a:pt x="1820" y="6840"/>
                  </a:lnTo>
                  <a:lnTo>
                    <a:pt x="1816" y="6834"/>
                  </a:lnTo>
                  <a:lnTo>
                    <a:pt x="1814" y="6828"/>
                  </a:lnTo>
                  <a:lnTo>
                    <a:pt x="1811" y="6822"/>
                  </a:lnTo>
                  <a:lnTo>
                    <a:pt x="1810" y="6808"/>
                  </a:lnTo>
                  <a:lnTo>
                    <a:pt x="1809" y="6793"/>
                  </a:lnTo>
                  <a:lnTo>
                    <a:pt x="1809" y="6777"/>
                  </a:lnTo>
                  <a:lnTo>
                    <a:pt x="1810" y="6761"/>
                  </a:lnTo>
                  <a:lnTo>
                    <a:pt x="1811" y="6748"/>
                  </a:lnTo>
                  <a:lnTo>
                    <a:pt x="1815" y="6737"/>
                  </a:lnTo>
                  <a:lnTo>
                    <a:pt x="1817" y="6733"/>
                  </a:lnTo>
                  <a:lnTo>
                    <a:pt x="1821" y="6728"/>
                  </a:lnTo>
                  <a:lnTo>
                    <a:pt x="1826" y="6722"/>
                  </a:lnTo>
                  <a:lnTo>
                    <a:pt x="1833" y="6717"/>
                  </a:lnTo>
                  <a:lnTo>
                    <a:pt x="1847" y="6714"/>
                  </a:lnTo>
                  <a:lnTo>
                    <a:pt x="1860" y="6710"/>
                  </a:lnTo>
                  <a:lnTo>
                    <a:pt x="1867" y="6708"/>
                  </a:lnTo>
                  <a:lnTo>
                    <a:pt x="1872" y="6705"/>
                  </a:lnTo>
                  <a:lnTo>
                    <a:pt x="1874" y="6703"/>
                  </a:lnTo>
                  <a:lnTo>
                    <a:pt x="1877" y="6702"/>
                  </a:lnTo>
                  <a:lnTo>
                    <a:pt x="1878" y="6698"/>
                  </a:lnTo>
                  <a:lnTo>
                    <a:pt x="1878" y="6695"/>
                  </a:lnTo>
                  <a:lnTo>
                    <a:pt x="1878" y="6691"/>
                  </a:lnTo>
                  <a:lnTo>
                    <a:pt x="1877" y="6686"/>
                  </a:lnTo>
                  <a:lnTo>
                    <a:pt x="1872" y="6671"/>
                  </a:lnTo>
                  <a:lnTo>
                    <a:pt x="1864" y="6654"/>
                  </a:lnTo>
                  <a:lnTo>
                    <a:pt x="1861" y="6642"/>
                  </a:lnTo>
                  <a:lnTo>
                    <a:pt x="1860" y="6630"/>
                  </a:lnTo>
                  <a:lnTo>
                    <a:pt x="1859" y="6623"/>
                  </a:lnTo>
                  <a:lnTo>
                    <a:pt x="1857" y="6617"/>
                  </a:lnTo>
                  <a:lnTo>
                    <a:pt x="1854" y="6615"/>
                  </a:lnTo>
                  <a:lnTo>
                    <a:pt x="1852" y="6613"/>
                  </a:lnTo>
                  <a:lnTo>
                    <a:pt x="1852" y="6611"/>
                  </a:lnTo>
                  <a:lnTo>
                    <a:pt x="1851" y="6610"/>
                  </a:lnTo>
                  <a:lnTo>
                    <a:pt x="1847" y="6608"/>
                  </a:lnTo>
                  <a:lnTo>
                    <a:pt x="1843" y="6604"/>
                  </a:lnTo>
                  <a:lnTo>
                    <a:pt x="1842" y="6601"/>
                  </a:lnTo>
                  <a:lnTo>
                    <a:pt x="1842" y="6597"/>
                  </a:lnTo>
                  <a:lnTo>
                    <a:pt x="1845" y="6592"/>
                  </a:lnTo>
                  <a:lnTo>
                    <a:pt x="1848" y="6589"/>
                  </a:lnTo>
                  <a:lnTo>
                    <a:pt x="1858" y="6584"/>
                  </a:lnTo>
                  <a:lnTo>
                    <a:pt x="1868" y="6580"/>
                  </a:lnTo>
                  <a:lnTo>
                    <a:pt x="1883" y="6573"/>
                  </a:lnTo>
                  <a:lnTo>
                    <a:pt x="1898" y="6564"/>
                  </a:lnTo>
                  <a:lnTo>
                    <a:pt x="1922" y="6551"/>
                  </a:lnTo>
                  <a:lnTo>
                    <a:pt x="1948" y="6537"/>
                  </a:lnTo>
                  <a:lnTo>
                    <a:pt x="1960" y="6528"/>
                  </a:lnTo>
                  <a:lnTo>
                    <a:pt x="1973" y="6520"/>
                  </a:lnTo>
                  <a:lnTo>
                    <a:pt x="1985" y="6510"/>
                  </a:lnTo>
                  <a:lnTo>
                    <a:pt x="1997" y="6501"/>
                  </a:lnTo>
                  <a:lnTo>
                    <a:pt x="2002" y="6496"/>
                  </a:lnTo>
                  <a:lnTo>
                    <a:pt x="2006" y="6490"/>
                  </a:lnTo>
                  <a:lnTo>
                    <a:pt x="2011" y="6483"/>
                  </a:lnTo>
                  <a:lnTo>
                    <a:pt x="2015" y="6476"/>
                  </a:lnTo>
                  <a:lnTo>
                    <a:pt x="2022" y="6459"/>
                  </a:lnTo>
                  <a:lnTo>
                    <a:pt x="2029" y="6443"/>
                  </a:lnTo>
                  <a:lnTo>
                    <a:pt x="2036" y="6426"/>
                  </a:lnTo>
                  <a:lnTo>
                    <a:pt x="2043" y="6411"/>
                  </a:lnTo>
                  <a:lnTo>
                    <a:pt x="2047" y="6405"/>
                  </a:lnTo>
                  <a:lnTo>
                    <a:pt x="2051" y="6399"/>
                  </a:lnTo>
                  <a:lnTo>
                    <a:pt x="2055" y="6394"/>
                  </a:lnTo>
                  <a:lnTo>
                    <a:pt x="2060" y="6390"/>
                  </a:lnTo>
                  <a:lnTo>
                    <a:pt x="2066" y="6387"/>
                  </a:lnTo>
                  <a:lnTo>
                    <a:pt x="2074" y="6383"/>
                  </a:lnTo>
                  <a:lnTo>
                    <a:pt x="2080" y="6381"/>
                  </a:lnTo>
                  <a:lnTo>
                    <a:pt x="2085" y="6378"/>
                  </a:lnTo>
                  <a:lnTo>
                    <a:pt x="2090" y="6375"/>
                  </a:lnTo>
                  <a:lnTo>
                    <a:pt x="2094" y="6371"/>
                  </a:lnTo>
                  <a:lnTo>
                    <a:pt x="2098" y="6365"/>
                  </a:lnTo>
                  <a:lnTo>
                    <a:pt x="2101" y="6359"/>
                  </a:lnTo>
                  <a:lnTo>
                    <a:pt x="2105" y="6352"/>
                  </a:lnTo>
                  <a:lnTo>
                    <a:pt x="2107" y="6345"/>
                  </a:lnTo>
                  <a:lnTo>
                    <a:pt x="2110" y="6332"/>
                  </a:lnTo>
                  <a:lnTo>
                    <a:pt x="2111" y="6321"/>
                  </a:lnTo>
                  <a:lnTo>
                    <a:pt x="2111" y="6313"/>
                  </a:lnTo>
                  <a:lnTo>
                    <a:pt x="2111" y="6304"/>
                  </a:lnTo>
                  <a:lnTo>
                    <a:pt x="2110" y="6294"/>
                  </a:lnTo>
                  <a:lnTo>
                    <a:pt x="2107" y="6285"/>
                  </a:lnTo>
                  <a:lnTo>
                    <a:pt x="2103" y="6276"/>
                  </a:lnTo>
                  <a:lnTo>
                    <a:pt x="2097" y="6269"/>
                  </a:lnTo>
                  <a:lnTo>
                    <a:pt x="2087" y="6256"/>
                  </a:lnTo>
                  <a:lnTo>
                    <a:pt x="2078" y="6244"/>
                  </a:lnTo>
                  <a:lnTo>
                    <a:pt x="2069" y="6235"/>
                  </a:lnTo>
                  <a:lnTo>
                    <a:pt x="2063" y="6225"/>
                  </a:lnTo>
                  <a:lnTo>
                    <a:pt x="2063" y="6220"/>
                  </a:lnTo>
                  <a:lnTo>
                    <a:pt x="2062" y="6216"/>
                  </a:lnTo>
                  <a:lnTo>
                    <a:pt x="2063" y="6211"/>
                  </a:lnTo>
                  <a:lnTo>
                    <a:pt x="2063" y="6206"/>
                  </a:lnTo>
                  <a:lnTo>
                    <a:pt x="2067" y="6197"/>
                  </a:lnTo>
                  <a:lnTo>
                    <a:pt x="2070" y="6187"/>
                  </a:lnTo>
                  <a:lnTo>
                    <a:pt x="2075" y="6179"/>
                  </a:lnTo>
                  <a:lnTo>
                    <a:pt x="2078" y="6170"/>
                  </a:lnTo>
                  <a:lnTo>
                    <a:pt x="2079" y="6168"/>
                  </a:lnTo>
                  <a:lnTo>
                    <a:pt x="2078" y="6164"/>
                  </a:lnTo>
                  <a:lnTo>
                    <a:pt x="2076" y="6162"/>
                  </a:lnTo>
                  <a:lnTo>
                    <a:pt x="2074" y="6160"/>
                  </a:lnTo>
                  <a:lnTo>
                    <a:pt x="2072" y="6157"/>
                  </a:lnTo>
                  <a:lnTo>
                    <a:pt x="2068" y="6155"/>
                  </a:lnTo>
                  <a:lnTo>
                    <a:pt x="2062" y="6151"/>
                  </a:lnTo>
                  <a:lnTo>
                    <a:pt x="2055" y="6149"/>
                  </a:lnTo>
                  <a:lnTo>
                    <a:pt x="2048" y="6147"/>
                  </a:lnTo>
                  <a:lnTo>
                    <a:pt x="2041" y="6145"/>
                  </a:lnTo>
                  <a:lnTo>
                    <a:pt x="2022" y="6144"/>
                  </a:lnTo>
                  <a:lnTo>
                    <a:pt x="2004" y="6144"/>
                  </a:lnTo>
                  <a:lnTo>
                    <a:pt x="1987" y="6144"/>
                  </a:lnTo>
                  <a:lnTo>
                    <a:pt x="1974" y="6145"/>
                  </a:lnTo>
                  <a:lnTo>
                    <a:pt x="1962" y="6145"/>
                  </a:lnTo>
                  <a:lnTo>
                    <a:pt x="1950" y="6147"/>
                  </a:lnTo>
                  <a:lnTo>
                    <a:pt x="1937" y="6149"/>
                  </a:lnTo>
                  <a:lnTo>
                    <a:pt x="1924" y="6151"/>
                  </a:lnTo>
                  <a:lnTo>
                    <a:pt x="1911" y="6155"/>
                  </a:lnTo>
                  <a:lnTo>
                    <a:pt x="1898" y="6160"/>
                  </a:lnTo>
                  <a:lnTo>
                    <a:pt x="1885" y="6166"/>
                  </a:lnTo>
                  <a:lnTo>
                    <a:pt x="1872" y="6172"/>
                  </a:lnTo>
                  <a:lnTo>
                    <a:pt x="1865" y="6175"/>
                  </a:lnTo>
                  <a:lnTo>
                    <a:pt x="1857" y="6181"/>
                  </a:lnTo>
                  <a:lnTo>
                    <a:pt x="1849" y="6186"/>
                  </a:lnTo>
                  <a:lnTo>
                    <a:pt x="1842" y="6193"/>
                  </a:lnTo>
                  <a:lnTo>
                    <a:pt x="1829" y="6206"/>
                  </a:lnTo>
                  <a:lnTo>
                    <a:pt x="1815" y="6218"/>
                  </a:lnTo>
                  <a:lnTo>
                    <a:pt x="1810" y="6222"/>
                  </a:lnTo>
                  <a:lnTo>
                    <a:pt x="1803" y="6225"/>
                  </a:lnTo>
                  <a:lnTo>
                    <a:pt x="1794" y="6229"/>
                  </a:lnTo>
                  <a:lnTo>
                    <a:pt x="1784" y="6233"/>
                  </a:lnTo>
                  <a:lnTo>
                    <a:pt x="1778" y="6236"/>
                  </a:lnTo>
                  <a:lnTo>
                    <a:pt x="1772" y="6239"/>
                  </a:lnTo>
                  <a:lnTo>
                    <a:pt x="1761" y="6246"/>
                  </a:lnTo>
                  <a:lnTo>
                    <a:pt x="1754" y="6252"/>
                  </a:lnTo>
                  <a:lnTo>
                    <a:pt x="1752" y="6255"/>
                  </a:lnTo>
                  <a:lnTo>
                    <a:pt x="1748" y="6257"/>
                  </a:lnTo>
                  <a:lnTo>
                    <a:pt x="1742" y="6261"/>
                  </a:lnTo>
                  <a:lnTo>
                    <a:pt x="1738" y="6264"/>
                  </a:lnTo>
                  <a:lnTo>
                    <a:pt x="1732" y="6268"/>
                  </a:lnTo>
                  <a:lnTo>
                    <a:pt x="1726" y="6270"/>
                  </a:lnTo>
                  <a:lnTo>
                    <a:pt x="1714" y="6270"/>
                  </a:lnTo>
                  <a:lnTo>
                    <a:pt x="1703" y="6270"/>
                  </a:lnTo>
                  <a:lnTo>
                    <a:pt x="1690" y="6268"/>
                  </a:lnTo>
                  <a:lnTo>
                    <a:pt x="1677" y="6264"/>
                  </a:lnTo>
                  <a:lnTo>
                    <a:pt x="1659" y="6257"/>
                  </a:lnTo>
                  <a:lnTo>
                    <a:pt x="1640" y="6250"/>
                  </a:lnTo>
                  <a:lnTo>
                    <a:pt x="1621" y="6241"/>
                  </a:lnTo>
                  <a:lnTo>
                    <a:pt x="1603" y="6231"/>
                  </a:lnTo>
                  <a:lnTo>
                    <a:pt x="1590" y="6224"/>
                  </a:lnTo>
                  <a:lnTo>
                    <a:pt x="1578" y="6216"/>
                  </a:lnTo>
                  <a:lnTo>
                    <a:pt x="1571" y="6211"/>
                  </a:lnTo>
                  <a:lnTo>
                    <a:pt x="1565" y="6205"/>
                  </a:lnTo>
                  <a:lnTo>
                    <a:pt x="1558" y="6201"/>
                  </a:lnTo>
                  <a:lnTo>
                    <a:pt x="1552" y="6199"/>
                  </a:lnTo>
                  <a:lnTo>
                    <a:pt x="1545" y="6199"/>
                  </a:lnTo>
                  <a:lnTo>
                    <a:pt x="1537" y="6199"/>
                  </a:lnTo>
                  <a:lnTo>
                    <a:pt x="1530" y="6200"/>
                  </a:lnTo>
                  <a:lnTo>
                    <a:pt x="1522" y="6201"/>
                  </a:lnTo>
                  <a:lnTo>
                    <a:pt x="1508" y="6206"/>
                  </a:lnTo>
                  <a:lnTo>
                    <a:pt x="1493" y="6210"/>
                  </a:lnTo>
                  <a:lnTo>
                    <a:pt x="1469" y="6216"/>
                  </a:lnTo>
                  <a:lnTo>
                    <a:pt x="1446" y="6219"/>
                  </a:lnTo>
                  <a:lnTo>
                    <a:pt x="1423" y="6223"/>
                  </a:lnTo>
                  <a:lnTo>
                    <a:pt x="1401" y="6227"/>
                  </a:lnTo>
                  <a:lnTo>
                    <a:pt x="1388" y="6229"/>
                  </a:lnTo>
                  <a:lnTo>
                    <a:pt x="1376" y="6231"/>
                  </a:lnTo>
                  <a:lnTo>
                    <a:pt x="1364" y="6233"/>
                  </a:lnTo>
                  <a:lnTo>
                    <a:pt x="1355" y="6236"/>
                  </a:lnTo>
                  <a:lnTo>
                    <a:pt x="1349" y="6237"/>
                  </a:lnTo>
                  <a:lnTo>
                    <a:pt x="1344" y="6238"/>
                  </a:lnTo>
                  <a:lnTo>
                    <a:pt x="1342" y="6239"/>
                  </a:lnTo>
                  <a:lnTo>
                    <a:pt x="1341" y="6241"/>
                  </a:lnTo>
                  <a:lnTo>
                    <a:pt x="1339" y="6244"/>
                  </a:lnTo>
                  <a:lnTo>
                    <a:pt x="1339" y="6246"/>
                  </a:lnTo>
                  <a:lnTo>
                    <a:pt x="1341" y="6249"/>
                  </a:lnTo>
                  <a:lnTo>
                    <a:pt x="1342" y="6252"/>
                  </a:lnTo>
                  <a:lnTo>
                    <a:pt x="1347" y="6260"/>
                  </a:lnTo>
                  <a:lnTo>
                    <a:pt x="1351" y="6267"/>
                  </a:lnTo>
                  <a:lnTo>
                    <a:pt x="1360" y="6277"/>
                  </a:lnTo>
                  <a:lnTo>
                    <a:pt x="1368" y="6288"/>
                  </a:lnTo>
                  <a:lnTo>
                    <a:pt x="1379" y="6299"/>
                  </a:lnTo>
                  <a:lnTo>
                    <a:pt x="1389" y="6311"/>
                  </a:lnTo>
                  <a:lnTo>
                    <a:pt x="1396" y="6318"/>
                  </a:lnTo>
                  <a:lnTo>
                    <a:pt x="1404" y="6325"/>
                  </a:lnTo>
                  <a:lnTo>
                    <a:pt x="1408" y="6330"/>
                  </a:lnTo>
                  <a:lnTo>
                    <a:pt x="1412" y="6334"/>
                  </a:lnTo>
                  <a:lnTo>
                    <a:pt x="1414" y="6338"/>
                  </a:lnTo>
                  <a:lnTo>
                    <a:pt x="1414" y="6344"/>
                  </a:lnTo>
                  <a:lnTo>
                    <a:pt x="1414" y="6348"/>
                  </a:lnTo>
                  <a:lnTo>
                    <a:pt x="1412" y="6351"/>
                  </a:lnTo>
                  <a:lnTo>
                    <a:pt x="1408" y="6355"/>
                  </a:lnTo>
                  <a:lnTo>
                    <a:pt x="1405" y="6358"/>
                  </a:lnTo>
                  <a:lnTo>
                    <a:pt x="1389" y="6371"/>
                  </a:lnTo>
                  <a:lnTo>
                    <a:pt x="1377" y="6381"/>
                  </a:lnTo>
                  <a:lnTo>
                    <a:pt x="1369" y="6390"/>
                  </a:lnTo>
                  <a:lnTo>
                    <a:pt x="1361" y="6401"/>
                  </a:lnTo>
                  <a:lnTo>
                    <a:pt x="1354" y="6412"/>
                  </a:lnTo>
                  <a:lnTo>
                    <a:pt x="1349" y="6419"/>
                  </a:lnTo>
                  <a:lnTo>
                    <a:pt x="1345" y="6424"/>
                  </a:lnTo>
                  <a:lnTo>
                    <a:pt x="1341" y="6428"/>
                  </a:lnTo>
                  <a:lnTo>
                    <a:pt x="1336" y="6431"/>
                  </a:lnTo>
                  <a:lnTo>
                    <a:pt x="1331" y="6433"/>
                  </a:lnTo>
                  <a:lnTo>
                    <a:pt x="1324" y="6434"/>
                  </a:lnTo>
                  <a:lnTo>
                    <a:pt x="1316" y="6434"/>
                  </a:lnTo>
                  <a:lnTo>
                    <a:pt x="1307" y="6433"/>
                  </a:lnTo>
                  <a:lnTo>
                    <a:pt x="1297" y="6432"/>
                  </a:lnTo>
                  <a:lnTo>
                    <a:pt x="1285" y="6431"/>
                  </a:lnTo>
                  <a:lnTo>
                    <a:pt x="1272" y="6432"/>
                  </a:lnTo>
                  <a:lnTo>
                    <a:pt x="1265" y="6433"/>
                  </a:lnTo>
                  <a:lnTo>
                    <a:pt x="1256" y="6433"/>
                  </a:lnTo>
                  <a:lnTo>
                    <a:pt x="1250" y="6430"/>
                  </a:lnTo>
                  <a:lnTo>
                    <a:pt x="1244" y="6425"/>
                  </a:lnTo>
                  <a:lnTo>
                    <a:pt x="1240" y="6420"/>
                  </a:lnTo>
                  <a:lnTo>
                    <a:pt x="1235" y="6414"/>
                  </a:lnTo>
                  <a:lnTo>
                    <a:pt x="1228" y="6408"/>
                  </a:lnTo>
                  <a:lnTo>
                    <a:pt x="1219" y="6402"/>
                  </a:lnTo>
                  <a:lnTo>
                    <a:pt x="1211" y="6396"/>
                  </a:lnTo>
                  <a:lnTo>
                    <a:pt x="1202" y="6392"/>
                  </a:lnTo>
                  <a:lnTo>
                    <a:pt x="1190" y="6386"/>
                  </a:lnTo>
                  <a:lnTo>
                    <a:pt x="1179" y="6382"/>
                  </a:lnTo>
                  <a:lnTo>
                    <a:pt x="1177" y="6381"/>
                  </a:lnTo>
                  <a:lnTo>
                    <a:pt x="1174" y="6380"/>
                  </a:lnTo>
                  <a:lnTo>
                    <a:pt x="1168" y="6377"/>
                  </a:lnTo>
                  <a:lnTo>
                    <a:pt x="1165" y="6375"/>
                  </a:lnTo>
                  <a:lnTo>
                    <a:pt x="1161" y="6371"/>
                  </a:lnTo>
                  <a:lnTo>
                    <a:pt x="1160" y="6367"/>
                  </a:lnTo>
                  <a:lnTo>
                    <a:pt x="1160" y="6364"/>
                  </a:lnTo>
                  <a:lnTo>
                    <a:pt x="1160" y="6362"/>
                  </a:lnTo>
                  <a:lnTo>
                    <a:pt x="1161" y="6356"/>
                  </a:lnTo>
                  <a:lnTo>
                    <a:pt x="1161" y="6349"/>
                  </a:lnTo>
                  <a:lnTo>
                    <a:pt x="1160" y="6346"/>
                  </a:lnTo>
                  <a:lnTo>
                    <a:pt x="1160" y="6343"/>
                  </a:lnTo>
                  <a:lnTo>
                    <a:pt x="1159" y="6342"/>
                  </a:lnTo>
                  <a:lnTo>
                    <a:pt x="1156" y="6339"/>
                  </a:lnTo>
                  <a:lnTo>
                    <a:pt x="1154" y="6337"/>
                  </a:lnTo>
                  <a:lnTo>
                    <a:pt x="1149" y="6336"/>
                  </a:lnTo>
                  <a:lnTo>
                    <a:pt x="1147" y="6334"/>
                  </a:lnTo>
                  <a:lnTo>
                    <a:pt x="1146" y="6333"/>
                  </a:lnTo>
                  <a:lnTo>
                    <a:pt x="1143" y="6331"/>
                  </a:lnTo>
                  <a:lnTo>
                    <a:pt x="1141" y="6327"/>
                  </a:lnTo>
                  <a:lnTo>
                    <a:pt x="1137" y="6319"/>
                  </a:lnTo>
                  <a:lnTo>
                    <a:pt x="1135" y="6311"/>
                  </a:lnTo>
                  <a:lnTo>
                    <a:pt x="1134" y="6306"/>
                  </a:lnTo>
                  <a:lnTo>
                    <a:pt x="1133" y="6301"/>
                  </a:lnTo>
                  <a:lnTo>
                    <a:pt x="1129" y="6295"/>
                  </a:lnTo>
                  <a:lnTo>
                    <a:pt x="1124" y="6289"/>
                  </a:lnTo>
                  <a:lnTo>
                    <a:pt x="1117" y="6286"/>
                  </a:lnTo>
                  <a:lnTo>
                    <a:pt x="1111" y="6285"/>
                  </a:lnTo>
                  <a:lnTo>
                    <a:pt x="1108" y="6283"/>
                  </a:lnTo>
                  <a:lnTo>
                    <a:pt x="1104" y="6283"/>
                  </a:lnTo>
                  <a:lnTo>
                    <a:pt x="1099" y="6285"/>
                  </a:lnTo>
                  <a:lnTo>
                    <a:pt x="1095" y="6286"/>
                  </a:lnTo>
                  <a:lnTo>
                    <a:pt x="1084" y="6289"/>
                  </a:lnTo>
                  <a:lnTo>
                    <a:pt x="1073" y="6292"/>
                  </a:lnTo>
                  <a:lnTo>
                    <a:pt x="1067" y="6293"/>
                  </a:lnTo>
                  <a:lnTo>
                    <a:pt x="1061" y="6293"/>
                  </a:lnTo>
                  <a:lnTo>
                    <a:pt x="1059" y="6292"/>
                  </a:lnTo>
                  <a:lnTo>
                    <a:pt x="1055" y="6290"/>
                  </a:lnTo>
                  <a:lnTo>
                    <a:pt x="1049" y="6283"/>
                  </a:lnTo>
                  <a:lnTo>
                    <a:pt x="1045" y="6275"/>
                  </a:lnTo>
                  <a:lnTo>
                    <a:pt x="1041" y="6268"/>
                  </a:lnTo>
                  <a:lnTo>
                    <a:pt x="1037" y="6260"/>
                  </a:lnTo>
                  <a:lnTo>
                    <a:pt x="1030" y="6243"/>
                  </a:lnTo>
                  <a:lnTo>
                    <a:pt x="1024" y="6225"/>
                  </a:lnTo>
                  <a:lnTo>
                    <a:pt x="1022" y="6206"/>
                  </a:lnTo>
                  <a:lnTo>
                    <a:pt x="1021" y="6191"/>
                  </a:lnTo>
                  <a:lnTo>
                    <a:pt x="1020" y="6167"/>
                  </a:lnTo>
                  <a:lnTo>
                    <a:pt x="1021" y="6142"/>
                  </a:lnTo>
                  <a:lnTo>
                    <a:pt x="1023" y="6119"/>
                  </a:lnTo>
                  <a:lnTo>
                    <a:pt x="1026" y="6100"/>
                  </a:lnTo>
                  <a:lnTo>
                    <a:pt x="1028" y="6093"/>
                  </a:lnTo>
                  <a:lnTo>
                    <a:pt x="1028" y="6087"/>
                  </a:lnTo>
                  <a:lnTo>
                    <a:pt x="1028" y="6085"/>
                  </a:lnTo>
                  <a:lnTo>
                    <a:pt x="1028" y="6084"/>
                  </a:lnTo>
                  <a:lnTo>
                    <a:pt x="1028" y="6082"/>
                  </a:lnTo>
                  <a:lnTo>
                    <a:pt x="1027" y="6082"/>
                  </a:lnTo>
                  <a:lnTo>
                    <a:pt x="1023" y="6082"/>
                  </a:lnTo>
                  <a:lnTo>
                    <a:pt x="1018" y="6082"/>
                  </a:lnTo>
                  <a:lnTo>
                    <a:pt x="1004" y="6081"/>
                  </a:lnTo>
                  <a:lnTo>
                    <a:pt x="986" y="6080"/>
                  </a:lnTo>
                  <a:lnTo>
                    <a:pt x="976" y="6079"/>
                  </a:lnTo>
                  <a:lnTo>
                    <a:pt x="964" y="6079"/>
                  </a:lnTo>
                  <a:lnTo>
                    <a:pt x="951" y="6078"/>
                  </a:lnTo>
                  <a:lnTo>
                    <a:pt x="938" y="6077"/>
                  </a:lnTo>
                  <a:lnTo>
                    <a:pt x="932" y="6077"/>
                  </a:lnTo>
                  <a:lnTo>
                    <a:pt x="926" y="6075"/>
                  </a:lnTo>
                  <a:lnTo>
                    <a:pt x="920" y="6074"/>
                  </a:lnTo>
                  <a:lnTo>
                    <a:pt x="915" y="6071"/>
                  </a:lnTo>
                  <a:lnTo>
                    <a:pt x="911" y="6066"/>
                  </a:lnTo>
                  <a:lnTo>
                    <a:pt x="909" y="6059"/>
                  </a:lnTo>
                  <a:lnTo>
                    <a:pt x="908" y="6052"/>
                  </a:lnTo>
                  <a:lnTo>
                    <a:pt x="906" y="6044"/>
                  </a:lnTo>
                  <a:lnTo>
                    <a:pt x="906" y="6042"/>
                  </a:lnTo>
                  <a:lnTo>
                    <a:pt x="904" y="6040"/>
                  </a:lnTo>
                  <a:lnTo>
                    <a:pt x="903" y="6038"/>
                  </a:lnTo>
                  <a:lnTo>
                    <a:pt x="902" y="6037"/>
                  </a:lnTo>
                  <a:lnTo>
                    <a:pt x="901" y="6036"/>
                  </a:lnTo>
                  <a:lnTo>
                    <a:pt x="898" y="6035"/>
                  </a:lnTo>
                  <a:lnTo>
                    <a:pt x="895" y="6035"/>
                  </a:lnTo>
                  <a:lnTo>
                    <a:pt x="891" y="6034"/>
                  </a:lnTo>
                  <a:lnTo>
                    <a:pt x="883" y="6034"/>
                  </a:lnTo>
                  <a:lnTo>
                    <a:pt x="875" y="6033"/>
                  </a:lnTo>
                  <a:lnTo>
                    <a:pt x="870" y="6031"/>
                  </a:lnTo>
                  <a:lnTo>
                    <a:pt x="866" y="6030"/>
                  </a:lnTo>
                  <a:lnTo>
                    <a:pt x="863" y="6028"/>
                  </a:lnTo>
                  <a:lnTo>
                    <a:pt x="862" y="6027"/>
                  </a:lnTo>
                  <a:lnTo>
                    <a:pt x="859" y="6022"/>
                  </a:lnTo>
                  <a:lnTo>
                    <a:pt x="858" y="6017"/>
                  </a:lnTo>
                  <a:lnTo>
                    <a:pt x="857" y="6008"/>
                  </a:lnTo>
                  <a:lnTo>
                    <a:pt x="857" y="5997"/>
                  </a:lnTo>
                  <a:lnTo>
                    <a:pt x="856" y="5986"/>
                  </a:lnTo>
                  <a:lnTo>
                    <a:pt x="854" y="5977"/>
                  </a:lnTo>
                  <a:lnTo>
                    <a:pt x="851" y="5965"/>
                  </a:lnTo>
                  <a:lnTo>
                    <a:pt x="845" y="5953"/>
                  </a:lnTo>
                  <a:lnTo>
                    <a:pt x="841" y="5947"/>
                  </a:lnTo>
                  <a:lnTo>
                    <a:pt x="837" y="5941"/>
                  </a:lnTo>
                  <a:lnTo>
                    <a:pt x="832" y="5936"/>
                  </a:lnTo>
                  <a:lnTo>
                    <a:pt x="826" y="5933"/>
                  </a:lnTo>
                  <a:lnTo>
                    <a:pt x="819" y="5929"/>
                  </a:lnTo>
                  <a:lnTo>
                    <a:pt x="812" y="5927"/>
                  </a:lnTo>
                  <a:lnTo>
                    <a:pt x="804" y="5926"/>
                  </a:lnTo>
                  <a:lnTo>
                    <a:pt x="797" y="5924"/>
                  </a:lnTo>
                  <a:lnTo>
                    <a:pt x="785" y="5921"/>
                  </a:lnTo>
                  <a:lnTo>
                    <a:pt x="775" y="5915"/>
                  </a:lnTo>
                  <a:lnTo>
                    <a:pt x="764" y="5910"/>
                  </a:lnTo>
                  <a:lnTo>
                    <a:pt x="755" y="5905"/>
                  </a:lnTo>
                  <a:lnTo>
                    <a:pt x="750" y="5903"/>
                  </a:lnTo>
                  <a:lnTo>
                    <a:pt x="746" y="5901"/>
                  </a:lnTo>
                  <a:lnTo>
                    <a:pt x="738" y="5895"/>
                  </a:lnTo>
                  <a:lnTo>
                    <a:pt x="731" y="5889"/>
                  </a:lnTo>
                  <a:lnTo>
                    <a:pt x="721" y="5878"/>
                  </a:lnTo>
                  <a:lnTo>
                    <a:pt x="715" y="5869"/>
                  </a:lnTo>
                  <a:lnTo>
                    <a:pt x="706" y="5855"/>
                  </a:lnTo>
                  <a:lnTo>
                    <a:pt x="697" y="5844"/>
                  </a:lnTo>
                  <a:lnTo>
                    <a:pt x="688" y="5834"/>
                  </a:lnTo>
                  <a:lnTo>
                    <a:pt x="681" y="5829"/>
                  </a:lnTo>
                  <a:lnTo>
                    <a:pt x="677" y="5828"/>
                  </a:lnTo>
                  <a:lnTo>
                    <a:pt x="673" y="5827"/>
                  </a:lnTo>
                  <a:lnTo>
                    <a:pt x="670" y="5827"/>
                  </a:lnTo>
                  <a:lnTo>
                    <a:pt x="668" y="5827"/>
                  </a:lnTo>
                  <a:lnTo>
                    <a:pt x="665" y="5827"/>
                  </a:lnTo>
                  <a:lnTo>
                    <a:pt x="663" y="5827"/>
                  </a:lnTo>
                  <a:lnTo>
                    <a:pt x="659" y="5827"/>
                  </a:lnTo>
                  <a:lnTo>
                    <a:pt x="655" y="5828"/>
                  </a:lnTo>
                  <a:lnTo>
                    <a:pt x="651" y="5828"/>
                  </a:lnTo>
                  <a:lnTo>
                    <a:pt x="648" y="5829"/>
                  </a:lnTo>
                  <a:lnTo>
                    <a:pt x="636" y="5830"/>
                  </a:lnTo>
                  <a:lnTo>
                    <a:pt x="625" y="5833"/>
                  </a:lnTo>
                  <a:lnTo>
                    <a:pt x="612" y="5835"/>
                  </a:lnTo>
                  <a:lnTo>
                    <a:pt x="600" y="5835"/>
                  </a:lnTo>
                  <a:lnTo>
                    <a:pt x="598" y="5834"/>
                  </a:lnTo>
                  <a:lnTo>
                    <a:pt x="596" y="5833"/>
                  </a:lnTo>
                  <a:lnTo>
                    <a:pt x="599" y="5829"/>
                  </a:lnTo>
                  <a:lnTo>
                    <a:pt x="605" y="5826"/>
                  </a:lnTo>
                  <a:lnTo>
                    <a:pt x="612" y="5822"/>
                  </a:lnTo>
                  <a:lnTo>
                    <a:pt x="620" y="5819"/>
                  </a:lnTo>
                  <a:lnTo>
                    <a:pt x="637" y="5814"/>
                  </a:lnTo>
                  <a:lnTo>
                    <a:pt x="655" y="5808"/>
                  </a:lnTo>
                  <a:lnTo>
                    <a:pt x="667" y="5803"/>
                  </a:lnTo>
                  <a:lnTo>
                    <a:pt x="680" y="5798"/>
                  </a:lnTo>
                  <a:lnTo>
                    <a:pt x="692" y="5792"/>
                  </a:lnTo>
                  <a:lnTo>
                    <a:pt x="703" y="5788"/>
                  </a:lnTo>
                  <a:lnTo>
                    <a:pt x="719" y="5781"/>
                  </a:lnTo>
                  <a:lnTo>
                    <a:pt x="732" y="5775"/>
                  </a:lnTo>
                  <a:lnTo>
                    <a:pt x="743" y="5769"/>
                  </a:lnTo>
                  <a:lnTo>
                    <a:pt x="749" y="5765"/>
                  </a:lnTo>
                  <a:lnTo>
                    <a:pt x="759" y="5754"/>
                  </a:lnTo>
                  <a:lnTo>
                    <a:pt x="772" y="5739"/>
                  </a:lnTo>
                  <a:lnTo>
                    <a:pt x="780" y="5728"/>
                  </a:lnTo>
                  <a:lnTo>
                    <a:pt x="788" y="5719"/>
                  </a:lnTo>
                  <a:lnTo>
                    <a:pt x="795" y="5707"/>
                  </a:lnTo>
                  <a:lnTo>
                    <a:pt x="801" y="5696"/>
                  </a:lnTo>
                  <a:lnTo>
                    <a:pt x="808" y="5680"/>
                  </a:lnTo>
                  <a:lnTo>
                    <a:pt x="814" y="5664"/>
                  </a:lnTo>
                  <a:lnTo>
                    <a:pt x="819" y="5651"/>
                  </a:lnTo>
                  <a:lnTo>
                    <a:pt x="820" y="5642"/>
                  </a:lnTo>
                  <a:lnTo>
                    <a:pt x="821" y="5633"/>
                  </a:lnTo>
                  <a:lnTo>
                    <a:pt x="822" y="5626"/>
                  </a:lnTo>
                  <a:lnTo>
                    <a:pt x="822" y="5621"/>
                  </a:lnTo>
                  <a:lnTo>
                    <a:pt x="822" y="5617"/>
                  </a:lnTo>
                  <a:lnTo>
                    <a:pt x="823" y="5609"/>
                  </a:lnTo>
                  <a:lnTo>
                    <a:pt x="825" y="5603"/>
                  </a:lnTo>
                  <a:lnTo>
                    <a:pt x="827" y="5598"/>
                  </a:lnTo>
                  <a:lnTo>
                    <a:pt x="829" y="5593"/>
                  </a:lnTo>
                  <a:lnTo>
                    <a:pt x="835" y="5586"/>
                  </a:lnTo>
                  <a:lnTo>
                    <a:pt x="841" y="5580"/>
                  </a:lnTo>
                  <a:lnTo>
                    <a:pt x="851" y="5570"/>
                  </a:lnTo>
                  <a:lnTo>
                    <a:pt x="859" y="5559"/>
                  </a:lnTo>
                  <a:lnTo>
                    <a:pt x="865" y="5550"/>
                  </a:lnTo>
                  <a:lnTo>
                    <a:pt x="871" y="5539"/>
                  </a:lnTo>
                  <a:lnTo>
                    <a:pt x="875" y="5529"/>
                  </a:lnTo>
                  <a:lnTo>
                    <a:pt x="877" y="5517"/>
                  </a:lnTo>
                  <a:lnTo>
                    <a:pt x="878" y="5505"/>
                  </a:lnTo>
                  <a:lnTo>
                    <a:pt x="877" y="5492"/>
                  </a:lnTo>
                  <a:lnTo>
                    <a:pt x="875" y="5479"/>
                  </a:lnTo>
                  <a:lnTo>
                    <a:pt x="870" y="5466"/>
                  </a:lnTo>
                  <a:lnTo>
                    <a:pt x="867" y="5455"/>
                  </a:lnTo>
                  <a:lnTo>
                    <a:pt x="864" y="5445"/>
                  </a:lnTo>
                  <a:lnTo>
                    <a:pt x="860" y="5436"/>
                  </a:lnTo>
                  <a:lnTo>
                    <a:pt x="856" y="5428"/>
                  </a:lnTo>
                  <a:lnTo>
                    <a:pt x="853" y="5426"/>
                  </a:lnTo>
                  <a:lnTo>
                    <a:pt x="851" y="5423"/>
                  </a:lnTo>
                  <a:lnTo>
                    <a:pt x="843" y="5417"/>
                  </a:lnTo>
                  <a:lnTo>
                    <a:pt x="829" y="5411"/>
                  </a:lnTo>
                  <a:lnTo>
                    <a:pt x="819" y="5407"/>
                  </a:lnTo>
                  <a:lnTo>
                    <a:pt x="806" y="5404"/>
                  </a:lnTo>
                  <a:lnTo>
                    <a:pt x="793" y="5400"/>
                  </a:lnTo>
                  <a:lnTo>
                    <a:pt x="780" y="5397"/>
                  </a:lnTo>
                  <a:lnTo>
                    <a:pt x="768" y="5394"/>
                  </a:lnTo>
                  <a:lnTo>
                    <a:pt x="756" y="5391"/>
                  </a:lnTo>
                  <a:lnTo>
                    <a:pt x="744" y="5387"/>
                  </a:lnTo>
                  <a:lnTo>
                    <a:pt x="733" y="5385"/>
                  </a:lnTo>
                  <a:lnTo>
                    <a:pt x="724" y="5382"/>
                  </a:lnTo>
                  <a:lnTo>
                    <a:pt x="714" y="5379"/>
                  </a:lnTo>
                  <a:lnTo>
                    <a:pt x="706" y="5376"/>
                  </a:lnTo>
                  <a:lnTo>
                    <a:pt x="697" y="5375"/>
                  </a:lnTo>
                  <a:lnTo>
                    <a:pt x="693" y="5376"/>
                  </a:lnTo>
                  <a:lnTo>
                    <a:pt x="688" y="5379"/>
                  </a:lnTo>
                  <a:lnTo>
                    <a:pt x="686" y="5384"/>
                  </a:lnTo>
                  <a:lnTo>
                    <a:pt x="682" y="5390"/>
                  </a:lnTo>
                  <a:lnTo>
                    <a:pt x="677" y="5398"/>
                  </a:lnTo>
                  <a:lnTo>
                    <a:pt x="673" y="5404"/>
                  </a:lnTo>
                  <a:lnTo>
                    <a:pt x="668" y="5407"/>
                  </a:lnTo>
                  <a:lnTo>
                    <a:pt x="662" y="5410"/>
                  </a:lnTo>
                  <a:lnTo>
                    <a:pt x="650" y="5412"/>
                  </a:lnTo>
                  <a:lnTo>
                    <a:pt x="637" y="5413"/>
                  </a:lnTo>
                  <a:lnTo>
                    <a:pt x="626" y="5413"/>
                  </a:lnTo>
                  <a:lnTo>
                    <a:pt x="614" y="5411"/>
                  </a:lnTo>
                  <a:lnTo>
                    <a:pt x="599" y="5407"/>
                  </a:lnTo>
                  <a:lnTo>
                    <a:pt x="582" y="5403"/>
                  </a:lnTo>
                  <a:lnTo>
                    <a:pt x="574" y="5399"/>
                  </a:lnTo>
                  <a:lnTo>
                    <a:pt x="564" y="5394"/>
                  </a:lnTo>
                  <a:lnTo>
                    <a:pt x="560" y="5393"/>
                  </a:lnTo>
                  <a:lnTo>
                    <a:pt x="555" y="5393"/>
                  </a:lnTo>
                  <a:lnTo>
                    <a:pt x="550" y="5392"/>
                  </a:lnTo>
                  <a:lnTo>
                    <a:pt x="545" y="5393"/>
                  </a:lnTo>
                  <a:lnTo>
                    <a:pt x="541" y="5394"/>
                  </a:lnTo>
                  <a:lnTo>
                    <a:pt x="535" y="5395"/>
                  </a:lnTo>
                  <a:lnTo>
                    <a:pt x="524" y="5398"/>
                  </a:lnTo>
                  <a:lnTo>
                    <a:pt x="514" y="5403"/>
                  </a:lnTo>
                  <a:lnTo>
                    <a:pt x="505" y="5406"/>
                  </a:lnTo>
                  <a:lnTo>
                    <a:pt x="495" y="5410"/>
                  </a:lnTo>
                  <a:lnTo>
                    <a:pt x="484" y="5414"/>
                  </a:lnTo>
                  <a:lnTo>
                    <a:pt x="473" y="5418"/>
                  </a:lnTo>
                  <a:lnTo>
                    <a:pt x="462" y="5423"/>
                  </a:lnTo>
                  <a:lnTo>
                    <a:pt x="453" y="5426"/>
                  </a:lnTo>
                  <a:lnTo>
                    <a:pt x="443" y="5430"/>
                  </a:lnTo>
                  <a:lnTo>
                    <a:pt x="435" y="5433"/>
                  </a:lnTo>
                  <a:lnTo>
                    <a:pt x="428" y="5438"/>
                  </a:lnTo>
                  <a:lnTo>
                    <a:pt x="421" y="5443"/>
                  </a:lnTo>
                  <a:lnTo>
                    <a:pt x="410" y="5453"/>
                  </a:lnTo>
                  <a:lnTo>
                    <a:pt x="403" y="5461"/>
                  </a:lnTo>
                  <a:lnTo>
                    <a:pt x="400" y="5463"/>
                  </a:lnTo>
                  <a:lnTo>
                    <a:pt x="398" y="5464"/>
                  </a:lnTo>
                  <a:lnTo>
                    <a:pt x="397" y="5464"/>
                  </a:lnTo>
                  <a:lnTo>
                    <a:pt x="397" y="5464"/>
                  </a:lnTo>
                  <a:lnTo>
                    <a:pt x="394" y="5462"/>
                  </a:lnTo>
                  <a:lnTo>
                    <a:pt x="392" y="5460"/>
                  </a:lnTo>
                  <a:lnTo>
                    <a:pt x="388" y="5453"/>
                  </a:lnTo>
                  <a:lnTo>
                    <a:pt x="385" y="5445"/>
                  </a:lnTo>
                  <a:lnTo>
                    <a:pt x="380" y="5433"/>
                  </a:lnTo>
                  <a:lnTo>
                    <a:pt x="377" y="5426"/>
                  </a:lnTo>
                  <a:lnTo>
                    <a:pt x="374" y="5419"/>
                  </a:lnTo>
                  <a:lnTo>
                    <a:pt x="372" y="5414"/>
                  </a:lnTo>
                  <a:lnTo>
                    <a:pt x="371" y="5412"/>
                  </a:lnTo>
                  <a:lnTo>
                    <a:pt x="368" y="5411"/>
                  </a:lnTo>
                  <a:lnTo>
                    <a:pt x="367" y="5410"/>
                  </a:lnTo>
                  <a:lnTo>
                    <a:pt x="365" y="5410"/>
                  </a:lnTo>
                  <a:lnTo>
                    <a:pt x="358" y="5410"/>
                  </a:lnTo>
                  <a:lnTo>
                    <a:pt x="350" y="5411"/>
                  </a:lnTo>
                  <a:lnTo>
                    <a:pt x="342" y="5413"/>
                  </a:lnTo>
                  <a:lnTo>
                    <a:pt x="337" y="5418"/>
                  </a:lnTo>
                  <a:lnTo>
                    <a:pt x="336" y="5419"/>
                  </a:lnTo>
                  <a:lnTo>
                    <a:pt x="335" y="5422"/>
                  </a:lnTo>
                  <a:lnTo>
                    <a:pt x="337" y="5429"/>
                  </a:lnTo>
                  <a:lnTo>
                    <a:pt x="343" y="5439"/>
                  </a:lnTo>
                  <a:lnTo>
                    <a:pt x="348" y="5449"/>
                  </a:lnTo>
                  <a:lnTo>
                    <a:pt x="350" y="5456"/>
                  </a:lnTo>
                  <a:lnTo>
                    <a:pt x="350" y="5461"/>
                  </a:lnTo>
                  <a:lnTo>
                    <a:pt x="348" y="5463"/>
                  </a:lnTo>
                  <a:lnTo>
                    <a:pt x="319" y="5477"/>
                  </a:lnTo>
                  <a:lnTo>
                    <a:pt x="296" y="5487"/>
                  </a:lnTo>
                  <a:lnTo>
                    <a:pt x="280" y="5492"/>
                  </a:lnTo>
                  <a:lnTo>
                    <a:pt x="272" y="5493"/>
                  </a:lnTo>
                  <a:lnTo>
                    <a:pt x="271" y="5492"/>
                  </a:lnTo>
                  <a:lnTo>
                    <a:pt x="270" y="5491"/>
                  </a:lnTo>
                  <a:lnTo>
                    <a:pt x="268" y="5489"/>
                  </a:lnTo>
                  <a:lnTo>
                    <a:pt x="268" y="5487"/>
                  </a:lnTo>
                  <a:lnTo>
                    <a:pt x="272" y="5476"/>
                  </a:lnTo>
                  <a:lnTo>
                    <a:pt x="274" y="5464"/>
                  </a:lnTo>
                  <a:lnTo>
                    <a:pt x="273" y="5449"/>
                  </a:lnTo>
                  <a:lnTo>
                    <a:pt x="272" y="5441"/>
                  </a:lnTo>
                  <a:lnTo>
                    <a:pt x="272" y="5432"/>
                  </a:lnTo>
                  <a:lnTo>
                    <a:pt x="272" y="5422"/>
                  </a:lnTo>
                  <a:lnTo>
                    <a:pt x="274" y="5411"/>
                  </a:lnTo>
                  <a:lnTo>
                    <a:pt x="277" y="5400"/>
                  </a:lnTo>
                  <a:lnTo>
                    <a:pt x="280" y="5387"/>
                  </a:lnTo>
                  <a:lnTo>
                    <a:pt x="281" y="5376"/>
                  </a:lnTo>
                  <a:lnTo>
                    <a:pt x="283" y="5367"/>
                  </a:lnTo>
                  <a:lnTo>
                    <a:pt x="284" y="5359"/>
                  </a:lnTo>
                  <a:lnTo>
                    <a:pt x="283" y="5348"/>
                  </a:lnTo>
                  <a:lnTo>
                    <a:pt x="280" y="5342"/>
                  </a:lnTo>
                  <a:lnTo>
                    <a:pt x="272" y="5330"/>
                  </a:lnTo>
                  <a:lnTo>
                    <a:pt x="262" y="5321"/>
                  </a:lnTo>
                  <a:lnTo>
                    <a:pt x="253" y="5312"/>
                  </a:lnTo>
                  <a:lnTo>
                    <a:pt x="242" y="5303"/>
                  </a:lnTo>
                  <a:lnTo>
                    <a:pt x="231" y="5291"/>
                  </a:lnTo>
                  <a:lnTo>
                    <a:pt x="221" y="5279"/>
                  </a:lnTo>
                  <a:lnTo>
                    <a:pt x="210" y="5267"/>
                  </a:lnTo>
                  <a:lnTo>
                    <a:pt x="199" y="5256"/>
                  </a:lnTo>
                  <a:lnTo>
                    <a:pt x="197" y="5253"/>
                  </a:lnTo>
                  <a:lnTo>
                    <a:pt x="193" y="5249"/>
                  </a:lnTo>
                  <a:lnTo>
                    <a:pt x="190" y="5247"/>
                  </a:lnTo>
                  <a:lnTo>
                    <a:pt x="186" y="5246"/>
                  </a:lnTo>
                  <a:lnTo>
                    <a:pt x="184" y="5245"/>
                  </a:lnTo>
                  <a:lnTo>
                    <a:pt x="180" y="5246"/>
                  </a:lnTo>
                  <a:lnTo>
                    <a:pt x="178" y="5247"/>
                  </a:lnTo>
                  <a:lnTo>
                    <a:pt x="174" y="5247"/>
                  </a:lnTo>
                  <a:lnTo>
                    <a:pt x="170" y="5245"/>
                  </a:lnTo>
                  <a:lnTo>
                    <a:pt x="167" y="5241"/>
                  </a:lnTo>
                  <a:lnTo>
                    <a:pt x="164" y="5236"/>
                  </a:lnTo>
                  <a:lnTo>
                    <a:pt x="161" y="5231"/>
                  </a:lnTo>
                  <a:lnTo>
                    <a:pt x="157" y="5223"/>
                  </a:lnTo>
                  <a:lnTo>
                    <a:pt x="151" y="5212"/>
                  </a:lnTo>
                  <a:lnTo>
                    <a:pt x="145" y="5201"/>
                  </a:lnTo>
                  <a:lnTo>
                    <a:pt x="138" y="5187"/>
                  </a:lnTo>
                  <a:lnTo>
                    <a:pt x="130" y="5173"/>
                  </a:lnTo>
                  <a:lnTo>
                    <a:pt x="123" y="5158"/>
                  </a:lnTo>
                  <a:lnTo>
                    <a:pt x="115" y="5142"/>
                  </a:lnTo>
                  <a:lnTo>
                    <a:pt x="107" y="5129"/>
                  </a:lnTo>
                  <a:lnTo>
                    <a:pt x="97" y="5113"/>
                  </a:lnTo>
                  <a:lnTo>
                    <a:pt x="88" y="5101"/>
                  </a:lnTo>
                  <a:lnTo>
                    <a:pt x="77" y="5089"/>
                  </a:lnTo>
                  <a:lnTo>
                    <a:pt x="69" y="5076"/>
                  </a:lnTo>
                  <a:lnTo>
                    <a:pt x="69" y="5072"/>
                  </a:lnTo>
                  <a:lnTo>
                    <a:pt x="70" y="5070"/>
                  </a:lnTo>
                  <a:lnTo>
                    <a:pt x="77" y="5063"/>
                  </a:lnTo>
                  <a:lnTo>
                    <a:pt x="85" y="5054"/>
                  </a:lnTo>
                  <a:lnTo>
                    <a:pt x="91" y="5048"/>
                  </a:lnTo>
                  <a:lnTo>
                    <a:pt x="97" y="5042"/>
                  </a:lnTo>
                  <a:lnTo>
                    <a:pt x="107" y="5034"/>
                  </a:lnTo>
                  <a:lnTo>
                    <a:pt x="116" y="5026"/>
                  </a:lnTo>
                  <a:lnTo>
                    <a:pt x="125" y="5017"/>
                  </a:lnTo>
                  <a:lnTo>
                    <a:pt x="134" y="5010"/>
                  </a:lnTo>
                  <a:lnTo>
                    <a:pt x="135" y="5010"/>
                  </a:lnTo>
                  <a:lnTo>
                    <a:pt x="136" y="5009"/>
                  </a:lnTo>
                  <a:lnTo>
                    <a:pt x="145" y="5004"/>
                  </a:lnTo>
                  <a:lnTo>
                    <a:pt x="152" y="5000"/>
                  </a:lnTo>
                  <a:lnTo>
                    <a:pt x="155" y="4996"/>
                  </a:lnTo>
                  <a:lnTo>
                    <a:pt x="157" y="4994"/>
                  </a:lnTo>
                  <a:lnTo>
                    <a:pt x="158" y="4990"/>
                  </a:lnTo>
                  <a:lnTo>
                    <a:pt x="158" y="4985"/>
                  </a:lnTo>
                  <a:lnTo>
                    <a:pt x="154" y="4970"/>
                  </a:lnTo>
                  <a:lnTo>
                    <a:pt x="149" y="4954"/>
                  </a:lnTo>
                  <a:lnTo>
                    <a:pt x="145" y="4938"/>
                  </a:lnTo>
                  <a:lnTo>
                    <a:pt x="139" y="4922"/>
                  </a:lnTo>
                  <a:lnTo>
                    <a:pt x="133" y="4907"/>
                  </a:lnTo>
                  <a:lnTo>
                    <a:pt x="127" y="4890"/>
                  </a:lnTo>
                  <a:lnTo>
                    <a:pt x="119" y="4862"/>
                  </a:lnTo>
                  <a:lnTo>
                    <a:pt x="109" y="4833"/>
                  </a:lnTo>
                  <a:lnTo>
                    <a:pt x="100" y="4805"/>
                  </a:lnTo>
                  <a:lnTo>
                    <a:pt x="91" y="4776"/>
                  </a:lnTo>
                  <a:lnTo>
                    <a:pt x="82" y="4748"/>
                  </a:lnTo>
                  <a:lnTo>
                    <a:pt x="73" y="4720"/>
                  </a:lnTo>
                  <a:lnTo>
                    <a:pt x="65" y="4694"/>
                  </a:lnTo>
                  <a:lnTo>
                    <a:pt x="58" y="4668"/>
                  </a:lnTo>
                  <a:lnTo>
                    <a:pt x="45" y="4624"/>
                  </a:lnTo>
                  <a:lnTo>
                    <a:pt x="33" y="4581"/>
                  </a:lnTo>
                  <a:lnTo>
                    <a:pt x="22" y="4543"/>
                  </a:lnTo>
                  <a:lnTo>
                    <a:pt x="14" y="4510"/>
                  </a:lnTo>
                  <a:lnTo>
                    <a:pt x="10" y="4492"/>
                  </a:lnTo>
                  <a:lnTo>
                    <a:pt x="7" y="4477"/>
                  </a:lnTo>
                  <a:lnTo>
                    <a:pt x="4" y="4464"/>
                  </a:lnTo>
                  <a:lnTo>
                    <a:pt x="1" y="4452"/>
                  </a:lnTo>
                  <a:lnTo>
                    <a:pt x="0" y="4448"/>
                  </a:lnTo>
                  <a:lnTo>
                    <a:pt x="1" y="4446"/>
                  </a:lnTo>
                  <a:lnTo>
                    <a:pt x="10" y="4451"/>
                  </a:lnTo>
                  <a:lnTo>
                    <a:pt x="35" y="4464"/>
                  </a:lnTo>
                  <a:lnTo>
                    <a:pt x="50" y="4470"/>
                  </a:lnTo>
                  <a:lnTo>
                    <a:pt x="66" y="4477"/>
                  </a:lnTo>
                  <a:lnTo>
                    <a:pt x="84" y="4483"/>
                  </a:lnTo>
                  <a:lnTo>
                    <a:pt x="104" y="4490"/>
                  </a:lnTo>
                  <a:lnTo>
                    <a:pt x="123" y="4497"/>
                  </a:lnTo>
                  <a:lnTo>
                    <a:pt x="144" y="4505"/>
                  </a:lnTo>
                  <a:lnTo>
                    <a:pt x="164" y="4514"/>
                  </a:lnTo>
                  <a:lnTo>
                    <a:pt x="186" y="4521"/>
                  </a:lnTo>
                  <a:lnTo>
                    <a:pt x="221" y="4535"/>
                  </a:lnTo>
                  <a:lnTo>
                    <a:pt x="258" y="4549"/>
                  </a:lnTo>
                  <a:lnTo>
                    <a:pt x="277" y="4556"/>
                  </a:lnTo>
                  <a:lnTo>
                    <a:pt x="297" y="4562"/>
                  </a:lnTo>
                  <a:lnTo>
                    <a:pt x="317" y="4568"/>
                  </a:lnTo>
                  <a:lnTo>
                    <a:pt x="340" y="4572"/>
                  </a:lnTo>
                  <a:lnTo>
                    <a:pt x="384" y="4579"/>
                  </a:lnTo>
                  <a:lnTo>
                    <a:pt x="430" y="4588"/>
                  </a:lnTo>
                  <a:lnTo>
                    <a:pt x="476" y="4598"/>
                  </a:lnTo>
                  <a:lnTo>
                    <a:pt x="523" y="4609"/>
                  </a:lnTo>
                  <a:lnTo>
                    <a:pt x="571" y="4619"/>
                  </a:lnTo>
                  <a:lnTo>
                    <a:pt x="619" y="4629"/>
                  </a:lnTo>
                  <a:lnTo>
                    <a:pt x="668" y="4638"/>
                  </a:lnTo>
                  <a:lnTo>
                    <a:pt x="718" y="4645"/>
                  </a:lnTo>
                  <a:lnTo>
                    <a:pt x="738" y="4647"/>
                  </a:lnTo>
                  <a:lnTo>
                    <a:pt x="758" y="4645"/>
                  </a:lnTo>
                  <a:lnTo>
                    <a:pt x="778" y="4644"/>
                  </a:lnTo>
                  <a:lnTo>
                    <a:pt x="797" y="4642"/>
                  </a:lnTo>
                  <a:lnTo>
                    <a:pt x="818" y="4638"/>
                  </a:lnTo>
                  <a:lnTo>
                    <a:pt x="838" y="4636"/>
                  </a:lnTo>
                  <a:lnTo>
                    <a:pt x="858" y="4634"/>
                  </a:lnTo>
                  <a:lnTo>
                    <a:pt x="878" y="4634"/>
                  </a:lnTo>
                  <a:lnTo>
                    <a:pt x="894" y="4635"/>
                  </a:lnTo>
                  <a:lnTo>
                    <a:pt x="908" y="4637"/>
                  </a:lnTo>
                  <a:lnTo>
                    <a:pt x="923" y="4640"/>
                  </a:lnTo>
                  <a:lnTo>
                    <a:pt x="938" y="4640"/>
                  </a:lnTo>
                  <a:lnTo>
                    <a:pt x="947" y="4640"/>
                  </a:lnTo>
                  <a:lnTo>
                    <a:pt x="955" y="4637"/>
                  </a:lnTo>
                  <a:lnTo>
                    <a:pt x="964" y="4636"/>
                  </a:lnTo>
                  <a:lnTo>
                    <a:pt x="972" y="4632"/>
                  </a:lnTo>
                  <a:lnTo>
                    <a:pt x="980" y="4630"/>
                  </a:lnTo>
                  <a:lnTo>
                    <a:pt x="989" y="4628"/>
                  </a:lnTo>
                  <a:lnTo>
                    <a:pt x="997" y="4626"/>
                  </a:lnTo>
                  <a:lnTo>
                    <a:pt x="1005" y="4626"/>
                  </a:lnTo>
                  <a:lnTo>
                    <a:pt x="1020" y="4626"/>
                  </a:lnTo>
                  <a:lnTo>
                    <a:pt x="1035" y="4628"/>
                  </a:lnTo>
                  <a:lnTo>
                    <a:pt x="1048" y="4629"/>
                  </a:lnTo>
                  <a:lnTo>
                    <a:pt x="1061" y="4631"/>
                  </a:lnTo>
                  <a:lnTo>
                    <a:pt x="1074" y="4632"/>
                  </a:lnTo>
                  <a:lnTo>
                    <a:pt x="1087" y="4635"/>
                  </a:lnTo>
                  <a:lnTo>
                    <a:pt x="1099" y="4636"/>
                  </a:lnTo>
                  <a:lnTo>
                    <a:pt x="1111" y="4638"/>
                  </a:lnTo>
                  <a:lnTo>
                    <a:pt x="1124" y="4641"/>
                  </a:lnTo>
                  <a:lnTo>
                    <a:pt x="1135" y="4644"/>
                  </a:lnTo>
                  <a:lnTo>
                    <a:pt x="1173" y="4656"/>
                  </a:lnTo>
                  <a:lnTo>
                    <a:pt x="1209" y="4669"/>
                  </a:lnTo>
                  <a:lnTo>
                    <a:pt x="1242" y="4682"/>
                  </a:lnTo>
                  <a:lnTo>
                    <a:pt x="1274" y="4694"/>
                  </a:lnTo>
                  <a:lnTo>
                    <a:pt x="1304" y="4706"/>
                  </a:lnTo>
                  <a:lnTo>
                    <a:pt x="1331" y="4717"/>
                  </a:lnTo>
                  <a:lnTo>
                    <a:pt x="1356" y="4726"/>
                  </a:lnTo>
                  <a:lnTo>
                    <a:pt x="1380" y="4735"/>
                  </a:lnTo>
                  <a:lnTo>
                    <a:pt x="1392" y="4737"/>
                  </a:lnTo>
                  <a:lnTo>
                    <a:pt x="1402" y="4739"/>
                  </a:lnTo>
                  <a:lnTo>
                    <a:pt x="1413" y="4741"/>
                  </a:lnTo>
                  <a:lnTo>
                    <a:pt x="1423" y="4742"/>
                  </a:lnTo>
                  <a:lnTo>
                    <a:pt x="1431" y="4743"/>
                  </a:lnTo>
                  <a:lnTo>
                    <a:pt x="1439" y="4744"/>
                  </a:lnTo>
                  <a:lnTo>
                    <a:pt x="1446" y="4745"/>
                  </a:lnTo>
                  <a:lnTo>
                    <a:pt x="1451" y="4748"/>
                  </a:lnTo>
                  <a:lnTo>
                    <a:pt x="1456" y="4751"/>
                  </a:lnTo>
                  <a:lnTo>
                    <a:pt x="1461" y="4757"/>
                  </a:lnTo>
                  <a:lnTo>
                    <a:pt x="1464" y="4763"/>
                  </a:lnTo>
                  <a:lnTo>
                    <a:pt x="1469" y="4770"/>
                  </a:lnTo>
                  <a:lnTo>
                    <a:pt x="1476" y="4787"/>
                  </a:lnTo>
                  <a:lnTo>
                    <a:pt x="1484" y="4804"/>
                  </a:lnTo>
                  <a:lnTo>
                    <a:pt x="1490" y="4815"/>
                  </a:lnTo>
                  <a:lnTo>
                    <a:pt x="1496" y="4827"/>
                  </a:lnTo>
                  <a:lnTo>
                    <a:pt x="1502" y="4839"/>
                  </a:lnTo>
                  <a:lnTo>
                    <a:pt x="1508" y="4850"/>
                  </a:lnTo>
                  <a:lnTo>
                    <a:pt x="1512" y="4861"/>
                  </a:lnTo>
                  <a:lnTo>
                    <a:pt x="1515" y="4870"/>
                  </a:lnTo>
                  <a:lnTo>
                    <a:pt x="1518" y="4875"/>
                  </a:lnTo>
                  <a:lnTo>
                    <a:pt x="1520" y="4878"/>
                  </a:lnTo>
                  <a:lnTo>
                    <a:pt x="1522" y="4881"/>
                  </a:lnTo>
                  <a:lnTo>
                    <a:pt x="1526" y="4883"/>
                  </a:lnTo>
                  <a:lnTo>
                    <a:pt x="1559" y="4897"/>
                  </a:lnTo>
                  <a:lnTo>
                    <a:pt x="1583" y="4908"/>
                  </a:lnTo>
                  <a:lnTo>
                    <a:pt x="1595" y="4911"/>
                  </a:lnTo>
                  <a:lnTo>
                    <a:pt x="1607" y="4913"/>
                  </a:lnTo>
                  <a:lnTo>
                    <a:pt x="1621" y="4913"/>
                  </a:lnTo>
                  <a:lnTo>
                    <a:pt x="1639" y="4913"/>
                  </a:lnTo>
                  <a:lnTo>
                    <a:pt x="1651" y="4912"/>
                  </a:lnTo>
                  <a:lnTo>
                    <a:pt x="1663" y="4913"/>
                  </a:lnTo>
                  <a:lnTo>
                    <a:pt x="1673" y="4914"/>
                  </a:lnTo>
                  <a:lnTo>
                    <a:pt x="1683" y="4915"/>
                  </a:lnTo>
                  <a:lnTo>
                    <a:pt x="1703" y="4920"/>
                  </a:lnTo>
                  <a:lnTo>
                    <a:pt x="1721" y="4927"/>
                  </a:lnTo>
                  <a:lnTo>
                    <a:pt x="1736" y="4935"/>
                  </a:lnTo>
                  <a:lnTo>
                    <a:pt x="1753" y="4945"/>
                  </a:lnTo>
                  <a:lnTo>
                    <a:pt x="1769" y="4954"/>
                  </a:lnTo>
                  <a:lnTo>
                    <a:pt x="1784" y="4965"/>
                  </a:lnTo>
                  <a:lnTo>
                    <a:pt x="1824" y="4990"/>
                  </a:lnTo>
                  <a:lnTo>
                    <a:pt x="1864" y="5014"/>
                  </a:lnTo>
                  <a:lnTo>
                    <a:pt x="1899" y="5037"/>
                  </a:lnTo>
                  <a:lnTo>
                    <a:pt x="1931" y="5057"/>
                  </a:lnTo>
                  <a:lnTo>
                    <a:pt x="1960" y="5073"/>
                  </a:lnTo>
                  <a:lnTo>
                    <a:pt x="1985" y="5086"/>
                  </a:lnTo>
                  <a:lnTo>
                    <a:pt x="2003" y="5096"/>
                  </a:lnTo>
                  <a:lnTo>
                    <a:pt x="2015" y="5101"/>
                  </a:lnTo>
                  <a:lnTo>
                    <a:pt x="2038" y="5105"/>
                  </a:lnTo>
                  <a:lnTo>
                    <a:pt x="2059" y="5109"/>
                  </a:lnTo>
                  <a:lnTo>
                    <a:pt x="2069" y="5110"/>
                  </a:lnTo>
                  <a:lnTo>
                    <a:pt x="2081" y="5110"/>
                  </a:lnTo>
                  <a:lnTo>
                    <a:pt x="2092" y="5110"/>
                  </a:lnTo>
                  <a:lnTo>
                    <a:pt x="2105" y="5110"/>
                  </a:lnTo>
                  <a:lnTo>
                    <a:pt x="2129" y="5107"/>
                  </a:lnTo>
                  <a:lnTo>
                    <a:pt x="2154" y="5104"/>
                  </a:lnTo>
                  <a:lnTo>
                    <a:pt x="2179" y="5101"/>
                  </a:lnTo>
                  <a:lnTo>
                    <a:pt x="2201" y="5096"/>
                  </a:lnTo>
                  <a:lnTo>
                    <a:pt x="2230" y="5091"/>
                  </a:lnTo>
                  <a:lnTo>
                    <a:pt x="2254" y="5089"/>
                  </a:lnTo>
                  <a:lnTo>
                    <a:pt x="2264" y="5089"/>
                  </a:lnTo>
                  <a:lnTo>
                    <a:pt x="2273" y="5089"/>
                  </a:lnTo>
                  <a:lnTo>
                    <a:pt x="2279" y="5090"/>
                  </a:lnTo>
                  <a:lnTo>
                    <a:pt x="2282" y="5091"/>
                  </a:lnTo>
                  <a:lnTo>
                    <a:pt x="2284" y="5094"/>
                  </a:lnTo>
                  <a:lnTo>
                    <a:pt x="2286" y="5096"/>
                  </a:lnTo>
                  <a:lnTo>
                    <a:pt x="2287" y="5100"/>
                  </a:lnTo>
                  <a:lnTo>
                    <a:pt x="2288" y="5103"/>
                  </a:lnTo>
                  <a:lnTo>
                    <a:pt x="2288" y="5114"/>
                  </a:lnTo>
                  <a:lnTo>
                    <a:pt x="2288" y="5124"/>
                  </a:lnTo>
                  <a:lnTo>
                    <a:pt x="2288" y="5138"/>
                  </a:lnTo>
                  <a:lnTo>
                    <a:pt x="2288" y="5151"/>
                  </a:lnTo>
                  <a:lnTo>
                    <a:pt x="2288" y="5164"/>
                  </a:lnTo>
                  <a:lnTo>
                    <a:pt x="2288" y="5173"/>
                  </a:lnTo>
                  <a:lnTo>
                    <a:pt x="2289" y="5178"/>
                  </a:lnTo>
                  <a:lnTo>
                    <a:pt x="2292" y="5182"/>
                  </a:lnTo>
                  <a:lnTo>
                    <a:pt x="2294" y="5185"/>
                  </a:lnTo>
                  <a:lnTo>
                    <a:pt x="2299" y="5186"/>
                  </a:lnTo>
                  <a:lnTo>
                    <a:pt x="2308" y="5187"/>
                  </a:lnTo>
                  <a:lnTo>
                    <a:pt x="2318" y="5189"/>
                  </a:lnTo>
                  <a:lnTo>
                    <a:pt x="2334" y="5189"/>
                  </a:lnTo>
                  <a:lnTo>
                    <a:pt x="2351" y="5186"/>
                  </a:lnTo>
                  <a:lnTo>
                    <a:pt x="2368" y="5185"/>
                  </a:lnTo>
                  <a:lnTo>
                    <a:pt x="2384" y="5185"/>
                  </a:lnTo>
                  <a:lnTo>
                    <a:pt x="2394" y="5187"/>
                  </a:lnTo>
                  <a:lnTo>
                    <a:pt x="2403" y="5191"/>
                  </a:lnTo>
                  <a:lnTo>
                    <a:pt x="2413" y="5197"/>
                  </a:lnTo>
                  <a:lnTo>
                    <a:pt x="2421" y="5205"/>
                  </a:lnTo>
                  <a:lnTo>
                    <a:pt x="2426" y="5211"/>
                  </a:lnTo>
                  <a:lnTo>
                    <a:pt x="2431" y="5216"/>
                  </a:lnTo>
                  <a:lnTo>
                    <a:pt x="2433" y="5217"/>
                  </a:lnTo>
                  <a:lnTo>
                    <a:pt x="2435" y="5218"/>
                  </a:lnTo>
                  <a:lnTo>
                    <a:pt x="2439" y="5218"/>
                  </a:lnTo>
                  <a:lnTo>
                    <a:pt x="2441" y="5217"/>
                  </a:lnTo>
                  <a:lnTo>
                    <a:pt x="2452" y="5210"/>
                  </a:lnTo>
                  <a:lnTo>
                    <a:pt x="2460" y="5203"/>
                  </a:lnTo>
                  <a:lnTo>
                    <a:pt x="2469" y="5196"/>
                  </a:lnTo>
                  <a:lnTo>
                    <a:pt x="2475" y="5189"/>
                  </a:lnTo>
                  <a:lnTo>
                    <a:pt x="2482" y="5183"/>
                  </a:lnTo>
                  <a:lnTo>
                    <a:pt x="2489" y="5176"/>
                  </a:lnTo>
                  <a:lnTo>
                    <a:pt x="2496" y="5170"/>
                  </a:lnTo>
                  <a:lnTo>
                    <a:pt x="2504" y="5164"/>
                  </a:lnTo>
                  <a:lnTo>
                    <a:pt x="2514" y="5159"/>
                  </a:lnTo>
                  <a:lnTo>
                    <a:pt x="2525" y="5154"/>
                  </a:lnTo>
                  <a:lnTo>
                    <a:pt x="2535" y="5149"/>
                  </a:lnTo>
                  <a:lnTo>
                    <a:pt x="2546" y="5145"/>
                  </a:lnTo>
                  <a:lnTo>
                    <a:pt x="2563" y="5134"/>
                  </a:lnTo>
                  <a:lnTo>
                    <a:pt x="2578" y="5124"/>
                  </a:lnTo>
                  <a:lnTo>
                    <a:pt x="2595" y="5114"/>
                  </a:lnTo>
                  <a:lnTo>
                    <a:pt x="2611" y="5103"/>
                  </a:lnTo>
                  <a:lnTo>
                    <a:pt x="2630" y="5094"/>
                  </a:lnTo>
                  <a:lnTo>
                    <a:pt x="2649" y="5085"/>
                  </a:lnTo>
                  <a:lnTo>
                    <a:pt x="2670" y="5077"/>
                  </a:lnTo>
                  <a:lnTo>
                    <a:pt x="2689" y="5069"/>
                  </a:lnTo>
                  <a:lnTo>
                    <a:pt x="2715" y="5057"/>
                  </a:lnTo>
                  <a:lnTo>
                    <a:pt x="2740" y="5046"/>
                  </a:lnTo>
                  <a:lnTo>
                    <a:pt x="2765" y="5037"/>
                  </a:lnTo>
                  <a:lnTo>
                    <a:pt x="2788" y="5027"/>
                  </a:lnTo>
                  <a:lnTo>
                    <a:pt x="2811" y="5019"/>
                  </a:lnTo>
                  <a:lnTo>
                    <a:pt x="2834" y="5010"/>
                  </a:lnTo>
                  <a:lnTo>
                    <a:pt x="2855" y="5002"/>
                  </a:lnTo>
                  <a:lnTo>
                    <a:pt x="2875" y="4994"/>
                  </a:lnTo>
                  <a:lnTo>
                    <a:pt x="2922" y="4976"/>
                  </a:lnTo>
                  <a:lnTo>
                    <a:pt x="2960" y="4960"/>
                  </a:lnTo>
                  <a:lnTo>
                    <a:pt x="2991" y="4947"/>
                  </a:lnTo>
                  <a:lnTo>
                    <a:pt x="3013" y="4940"/>
                  </a:lnTo>
                  <a:lnTo>
                    <a:pt x="3024" y="4938"/>
                  </a:lnTo>
                  <a:lnTo>
                    <a:pt x="3033" y="4937"/>
                  </a:lnTo>
                  <a:lnTo>
                    <a:pt x="3041" y="4935"/>
                  </a:lnTo>
                  <a:lnTo>
                    <a:pt x="3046" y="4935"/>
                  </a:lnTo>
                  <a:lnTo>
                    <a:pt x="3054" y="4935"/>
                  </a:lnTo>
                  <a:lnTo>
                    <a:pt x="3061" y="4935"/>
                  </a:lnTo>
                  <a:lnTo>
                    <a:pt x="3070" y="4934"/>
                  </a:lnTo>
                  <a:lnTo>
                    <a:pt x="3082" y="4931"/>
                  </a:lnTo>
                  <a:lnTo>
                    <a:pt x="3108" y="4925"/>
                  </a:lnTo>
                  <a:lnTo>
                    <a:pt x="3133" y="4916"/>
                  </a:lnTo>
                  <a:lnTo>
                    <a:pt x="3146" y="4913"/>
                  </a:lnTo>
                  <a:lnTo>
                    <a:pt x="3157" y="4907"/>
                  </a:lnTo>
                  <a:lnTo>
                    <a:pt x="3169" y="4901"/>
                  </a:lnTo>
                  <a:lnTo>
                    <a:pt x="3181" y="4894"/>
                  </a:lnTo>
                  <a:lnTo>
                    <a:pt x="3191" y="4887"/>
                  </a:lnTo>
                  <a:lnTo>
                    <a:pt x="3201" y="4881"/>
                  </a:lnTo>
                  <a:lnTo>
                    <a:pt x="3211" y="4876"/>
                  </a:lnTo>
                  <a:lnTo>
                    <a:pt x="3219" y="4872"/>
                  </a:lnTo>
                  <a:lnTo>
                    <a:pt x="3227" y="4870"/>
                  </a:lnTo>
                  <a:lnTo>
                    <a:pt x="3235" y="4870"/>
                  </a:lnTo>
                  <a:lnTo>
                    <a:pt x="3243" y="4870"/>
                  </a:lnTo>
                  <a:lnTo>
                    <a:pt x="3250" y="4874"/>
                  </a:lnTo>
                  <a:lnTo>
                    <a:pt x="3262" y="4881"/>
                  </a:lnTo>
                  <a:lnTo>
                    <a:pt x="3270" y="4886"/>
                  </a:lnTo>
                  <a:lnTo>
                    <a:pt x="3275" y="4888"/>
                  </a:lnTo>
                  <a:lnTo>
                    <a:pt x="3282" y="4890"/>
                  </a:lnTo>
                  <a:lnTo>
                    <a:pt x="3289" y="4892"/>
                  </a:lnTo>
                  <a:lnTo>
                    <a:pt x="3300" y="4892"/>
                  </a:lnTo>
                  <a:lnTo>
                    <a:pt x="3327" y="4890"/>
                  </a:lnTo>
                  <a:lnTo>
                    <a:pt x="3356" y="4890"/>
                  </a:lnTo>
                  <a:lnTo>
                    <a:pt x="3370" y="4890"/>
                  </a:lnTo>
                  <a:lnTo>
                    <a:pt x="3384" y="4889"/>
                  </a:lnTo>
                  <a:lnTo>
                    <a:pt x="3397" y="4887"/>
                  </a:lnTo>
                  <a:lnTo>
                    <a:pt x="3409" y="4883"/>
                  </a:lnTo>
                  <a:lnTo>
                    <a:pt x="3421" y="4880"/>
                  </a:lnTo>
                  <a:lnTo>
                    <a:pt x="3430" y="4877"/>
                  </a:lnTo>
                  <a:lnTo>
                    <a:pt x="3441" y="4876"/>
                  </a:lnTo>
                  <a:lnTo>
                    <a:pt x="3451" y="4875"/>
                  </a:lnTo>
                  <a:lnTo>
                    <a:pt x="3460" y="4874"/>
                  </a:lnTo>
                  <a:lnTo>
                    <a:pt x="3470" y="4874"/>
                  </a:lnTo>
                  <a:lnTo>
                    <a:pt x="3479" y="4875"/>
                  </a:lnTo>
                  <a:lnTo>
                    <a:pt x="3490" y="4876"/>
                  </a:lnTo>
                  <a:lnTo>
                    <a:pt x="3511" y="4880"/>
                  </a:lnTo>
                  <a:lnTo>
                    <a:pt x="3534" y="4883"/>
                  </a:lnTo>
                  <a:lnTo>
                    <a:pt x="3556" y="4886"/>
                  </a:lnTo>
                  <a:lnTo>
                    <a:pt x="3578" y="4890"/>
                  </a:lnTo>
                  <a:lnTo>
                    <a:pt x="3598" y="4894"/>
                  </a:lnTo>
                  <a:lnTo>
                    <a:pt x="3616" y="4897"/>
                  </a:lnTo>
                  <a:lnTo>
                    <a:pt x="3624" y="4899"/>
                  </a:lnTo>
                  <a:lnTo>
                    <a:pt x="3633" y="4899"/>
                  </a:lnTo>
                  <a:lnTo>
                    <a:pt x="3642" y="4899"/>
                  </a:lnTo>
                  <a:lnTo>
                    <a:pt x="3652" y="4897"/>
                  </a:lnTo>
                  <a:lnTo>
                    <a:pt x="3662" y="4896"/>
                  </a:lnTo>
                  <a:lnTo>
                    <a:pt x="3672" y="4893"/>
                  </a:lnTo>
                  <a:lnTo>
                    <a:pt x="3681" y="4889"/>
                  </a:lnTo>
                  <a:lnTo>
                    <a:pt x="3690" y="4886"/>
                  </a:lnTo>
                  <a:lnTo>
                    <a:pt x="3698" y="4881"/>
                  </a:lnTo>
                  <a:lnTo>
                    <a:pt x="3706" y="4877"/>
                  </a:lnTo>
                  <a:lnTo>
                    <a:pt x="3715" y="4875"/>
                  </a:lnTo>
                  <a:lnTo>
                    <a:pt x="3724" y="4874"/>
                  </a:lnTo>
                  <a:lnTo>
                    <a:pt x="3737" y="4875"/>
                  </a:lnTo>
                  <a:lnTo>
                    <a:pt x="3750" y="4877"/>
                  </a:lnTo>
                  <a:lnTo>
                    <a:pt x="3764" y="4878"/>
                  </a:lnTo>
                  <a:lnTo>
                    <a:pt x="3778" y="4880"/>
                  </a:lnTo>
                  <a:lnTo>
                    <a:pt x="3789" y="4881"/>
                  </a:lnTo>
                  <a:lnTo>
                    <a:pt x="3801" y="4883"/>
                  </a:lnTo>
                  <a:lnTo>
                    <a:pt x="3818" y="4887"/>
                  </a:lnTo>
                  <a:lnTo>
                    <a:pt x="3836" y="4888"/>
                  </a:lnTo>
                  <a:lnTo>
                    <a:pt x="3844" y="4888"/>
                  </a:lnTo>
                  <a:lnTo>
                    <a:pt x="3852" y="4886"/>
                  </a:lnTo>
                  <a:lnTo>
                    <a:pt x="3860" y="4883"/>
                  </a:lnTo>
                  <a:lnTo>
                    <a:pt x="3867" y="4880"/>
                  </a:lnTo>
                  <a:lnTo>
                    <a:pt x="3882" y="4868"/>
                  </a:lnTo>
                  <a:lnTo>
                    <a:pt x="3900" y="4852"/>
                  </a:lnTo>
                  <a:lnTo>
                    <a:pt x="3920" y="4836"/>
                  </a:lnTo>
                  <a:lnTo>
                    <a:pt x="3940" y="4821"/>
                  </a:lnTo>
                  <a:lnTo>
                    <a:pt x="3958" y="4811"/>
                  </a:lnTo>
                  <a:lnTo>
                    <a:pt x="3976" y="4802"/>
                  </a:lnTo>
                  <a:lnTo>
                    <a:pt x="3984" y="4800"/>
                  </a:lnTo>
                  <a:lnTo>
                    <a:pt x="3995" y="4798"/>
                  </a:lnTo>
                  <a:lnTo>
                    <a:pt x="4006" y="4798"/>
                  </a:lnTo>
                  <a:lnTo>
                    <a:pt x="4018" y="4798"/>
                  </a:lnTo>
                  <a:lnTo>
                    <a:pt x="4031" y="4796"/>
                  </a:lnTo>
                  <a:lnTo>
                    <a:pt x="4043" y="4795"/>
                  </a:lnTo>
                  <a:lnTo>
                    <a:pt x="4053" y="4792"/>
                  </a:lnTo>
                  <a:lnTo>
                    <a:pt x="4063" y="4788"/>
                  </a:lnTo>
                  <a:lnTo>
                    <a:pt x="4071" y="4783"/>
                  </a:lnTo>
                  <a:lnTo>
                    <a:pt x="4079" y="4777"/>
                  </a:lnTo>
                  <a:lnTo>
                    <a:pt x="4085" y="4773"/>
                  </a:lnTo>
                  <a:lnTo>
                    <a:pt x="4091" y="4767"/>
                  </a:lnTo>
                  <a:lnTo>
                    <a:pt x="4097" y="4763"/>
                  </a:lnTo>
                  <a:lnTo>
                    <a:pt x="4103" y="4760"/>
                  </a:lnTo>
                  <a:lnTo>
                    <a:pt x="4110" y="4756"/>
                  </a:lnTo>
                  <a:lnTo>
                    <a:pt x="4118" y="4754"/>
                  </a:lnTo>
                  <a:lnTo>
                    <a:pt x="4132" y="4748"/>
                  </a:lnTo>
                  <a:lnTo>
                    <a:pt x="4148" y="4739"/>
                  </a:lnTo>
                  <a:lnTo>
                    <a:pt x="4156" y="4735"/>
                  </a:lnTo>
                  <a:lnTo>
                    <a:pt x="4160" y="4729"/>
                  </a:lnTo>
                  <a:lnTo>
                    <a:pt x="4165" y="4722"/>
                  </a:lnTo>
                  <a:lnTo>
                    <a:pt x="4170" y="4716"/>
                  </a:lnTo>
                  <a:lnTo>
                    <a:pt x="4173" y="4708"/>
                  </a:lnTo>
                  <a:lnTo>
                    <a:pt x="4177" y="4703"/>
                  </a:lnTo>
                  <a:lnTo>
                    <a:pt x="4181" y="4695"/>
                  </a:lnTo>
                  <a:lnTo>
                    <a:pt x="4186" y="4689"/>
                  </a:lnTo>
                  <a:lnTo>
                    <a:pt x="4198" y="4679"/>
                  </a:lnTo>
                  <a:lnTo>
                    <a:pt x="4210" y="4667"/>
                  </a:lnTo>
                  <a:lnTo>
                    <a:pt x="4221" y="4654"/>
                  </a:lnTo>
                  <a:lnTo>
                    <a:pt x="4230" y="4641"/>
                  </a:lnTo>
                  <a:lnTo>
                    <a:pt x="4244" y="4622"/>
                  </a:lnTo>
                  <a:lnTo>
                    <a:pt x="4261" y="4599"/>
                  </a:lnTo>
                  <a:lnTo>
                    <a:pt x="4278" y="4578"/>
                  </a:lnTo>
                  <a:lnTo>
                    <a:pt x="4289" y="4562"/>
                  </a:lnTo>
                  <a:lnTo>
                    <a:pt x="4299" y="4548"/>
                  </a:lnTo>
                  <a:lnTo>
                    <a:pt x="4316" y="4527"/>
                  </a:lnTo>
                  <a:lnTo>
                    <a:pt x="4324" y="4515"/>
                  </a:lnTo>
                  <a:lnTo>
                    <a:pt x="4335" y="4505"/>
                  </a:lnTo>
                  <a:lnTo>
                    <a:pt x="4345" y="4497"/>
                  </a:lnTo>
                  <a:lnTo>
                    <a:pt x="4353" y="4491"/>
                  </a:lnTo>
                  <a:lnTo>
                    <a:pt x="4372" y="4484"/>
                  </a:lnTo>
                  <a:lnTo>
                    <a:pt x="4391" y="4477"/>
                  </a:lnTo>
                  <a:lnTo>
                    <a:pt x="4400" y="4473"/>
                  </a:lnTo>
                  <a:lnTo>
                    <a:pt x="4410" y="4468"/>
                  </a:lnTo>
                  <a:lnTo>
                    <a:pt x="4418" y="4464"/>
                  </a:lnTo>
                  <a:lnTo>
                    <a:pt x="4427" y="4458"/>
                  </a:lnTo>
                  <a:lnTo>
                    <a:pt x="4438" y="4447"/>
                  </a:lnTo>
                  <a:lnTo>
                    <a:pt x="4450" y="4437"/>
                  </a:lnTo>
                  <a:lnTo>
                    <a:pt x="4456" y="4434"/>
                  </a:lnTo>
                  <a:lnTo>
                    <a:pt x="4462" y="4430"/>
                  </a:lnTo>
                  <a:lnTo>
                    <a:pt x="4469" y="4429"/>
                  </a:lnTo>
                  <a:lnTo>
                    <a:pt x="4478" y="4428"/>
                  </a:lnTo>
                  <a:lnTo>
                    <a:pt x="4493" y="4427"/>
                  </a:lnTo>
                  <a:lnTo>
                    <a:pt x="4505" y="4426"/>
                  </a:lnTo>
                  <a:lnTo>
                    <a:pt x="4511" y="4424"/>
                  </a:lnTo>
                  <a:lnTo>
                    <a:pt x="4516" y="4421"/>
                  </a:lnTo>
                  <a:lnTo>
                    <a:pt x="4522" y="4417"/>
                  </a:lnTo>
                  <a:lnTo>
                    <a:pt x="4526" y="4410"/>
                  </a:lnTo>
                  <a:lnTo>
                    <a:pt x="4541" y="4396"/>
                  </a:lnTo>
                  <a:lnTo>
                    <a:pt x="4557" y="4379"/>
                  </a:lnTo>
                  <a:lnTo>
                    <a:pt x="4576" y="4363"/>
                  </a:lnTo>
                  <a:lnTo>
                    <a:pt x="4594" y="4347"/>
                  </a:lnTo>
                  <a:lnTo>
                    <a:pt x="4610" y="4335"/>
                  </a:lnTo>
                  <a:lnTo>
                    <a:pt x="4624" y="4327"/>
                  </a:lnTo>
                  <a:lnTo>
                    <a:pt x="4629" y="4322"/>
                  </a:lnTo>
                  <a:lnTo>
                    <a:pt x="4633" y="4316"/>
                  </a:lnTo>
                  <a:lnTo>
                    <a:pt x="4637" y="4309"/>
                  </a:lnTo>
                  <a:lnTo>
                    <a:pt x="4639" y="4300"/>
                  </a:lnTo>
                  <a:lnTo>
                    <a:pt x="4639" y="4289"/>
                  </a:lnTo>
                  <a:lnTo>
                    <a:pt x="4638" y="4279"/>
                  </a:lnTo>
                  <a:lnTo>
                    <a:pt x="4636" y="4271"/>
                  </a:lnTo>
                  <a:lnTo>
                    <a:pt x="4633" y="4264"/>
                  </a:lnTo>
                  <a:lnTo>
                    <a:pt x="4625" y="4251"/>
                  </a:lnTo>
                  <a:lnTo>
                    <a:pt x="4617" y="4240"/>
                  </a:lnTo>
                  <a:lnTo>
                    <a:pt x="4607" y="4228"/>
                  </a:lnTo>
                  <a:lnTo>
                    <a:pt x="4593" y="4214"/>
                  </a:lnTo>
                  <a:lnTo>
                    <a:pt x="4579" y="4200"/>
                  </a:lnTo>
                  <a:lnTo>
                    <a:pt x="4564" y="4189"/>
                  </a:lnTo>
                  <a:lnTo>
                    <a:pt x="4551" y="4180"/>
                  </a:lnTo>
                  <a:lnTo>
                    <a:pt x="4538" y="4168"/>
                  </a:lnTo>
                  <a:lnTo>
                    <a:pt x="4531" y="4161"/>
                  </a:lnTo>
                  <a:lnTo>
                    <a:pt x="4525" y="4152"/>
                  </a:lnTo>
                  <a:lnTo>
                    <a:pt x="4519" y="4144"/>
                  </a:lnTo>
                  <a:lnTo>
                    <a:pt x="4513" y="4133"/>
                  </a:lnTo>
                  <a:lnTo>
                    <a:pt x="4506" y="4114"/>
                  </a:lnTo>
                  <a:lnTo>
                    <a:pt x="4501" y="4099"/>
                  </a:lnTo>
                  <a:lnTo>
                    <a:pt x="4499" y="4093"/>
                  </a:lnTo>
                  <a:lnTo>
                    <a:pt x="4497" y="4087"/>
                  </a:lnTo>
                  <a:lnTo>
                    <a:pt x="4493" y="4081"/>
                  </a:lnTo>
                  <a:lnTo>
                    <a:pt x="4488" y="4076"/>
                  </a:lnTo>
                  <a:lnTo>
                    <a:pt x="4480" y="4070"/>
                  </a:lnTo>
                  <a:lnTo>
                    <a:pt x="4472" y="4062"/>
                  </a:lnTo>
                  <a:lnTo>
                    <a:pt x="4468" y="4052"/>
                  </a:lnTo>
                  <a:lnTo>
                    <a:pt x="4466" y="4042"/>
                  </a:lnTo>
                  <a:lnTo>
                    <a:pt x="4465" y="4031"/>
                  </a:lnTo>
                  <a:lnTo>
                    <a:pt x="4466" y="4020"/>
                  </a:lnTo>
                  <a:lnTo>
                    <a:pt x="4469" y="4010"/>
                  </a:lnTo>
                  <a:lnTo>
                    <a:pt x="4477" y="3995"/>
                  </a:lnTo>
                  <a:lnTo>
                    <a:pt x="4485" y="3979"/>
                  </a:lnTo>
                  <a:lnTo>
                    <a:pt x="4493" y="3960"/>
                  </a:lnTo>
                  <a:lnTo>
                    <a:pt x="4498" y="3947"/>
                  </a:lnTo>
                  <a:lnTo>
                    <a:pt x="4501" y="3932"/>
                  </a:lnTo>
                  <a:lnTo>
                    <a:pt x="4506" y="3918"/>
                  </a:lnTo>
                  <a:lnTo>
                    <a:pt x="4510" y="3904"/>
                  </a:lnTo>
                  <a:lnTo>
                    <a:pt x="4515" y="3888"/>
                  </a:lnTo>
                  <a:lnTo>
                    <a:pt x="4519" y="3872"/>
                  </a:lnTo>
                  <a:lnTo>
                    <a:pt x="4524" y="3856"/>
                  </a:lnTo>
                  <a:lnTo>
                    <a:pt x="4529" y="3840"/>
                  </a:lnTo>
                  <a:lnTo>
                    <a:pt x="4540" y="3815"/>
                  </a:lnTo>
                  <a:lnTo>
                    <a:pt x="4551" y="3792"/>
                  </a:lnTo>
                  <a:lnTo>
                    <a:pt x="4563" y="3771"/>
                  </a:lnTo>
                  <a:lnTo>
                    <a:pt x="4576" y="3754"/>
                  </a:lnTo>
                  <a:lnTo>
                    <a:pt x="4589" y="3746"/>
                  </a:lnTo>
                  <a:lnTo>
                    <a:pt x="4601" y="3739"/>
                  </a:lnTo>
                  <a:lnTo>
                    <a:pt x="4616" y="3727"/>
                  </a:lnTo>
                  <a:lnTo>
                    <a:pt x="4629" y="3720"/>
                  </a:lnTo>
                  <a:lnTo>
                    <a:pt x="4635" y="3717"/>
                  </a:lnTo>
                  <a:lnTo>
                    <a:pt x="4641" y="3716"/>
                  </a:lnTo>
                  <a:lnTo>
                    <a:pt x="4647" y="3716"/>
                  </a:lnTo>
                  <a:lnTo>
                    <a:pt x="4654" y="3716"/>
                  </a:lnTo>
                  <a:lnTo>
                    <a:pt x="4670" y="3718"/>
                  </a:lnTo>
                  <a:lnTo>
                    <a:pt x="4685" y="3721"/>
                  </a:lnTo>
                  <a:lnTo>
                    <a:pt x="4699" y="3722"/>
                  </a:lnTo>
                  <a:lnTo>
                    <a:pt x="4719" y="3723"/>
                  </a:lnTo>
                  <a:lnTo>
                    <a:pt x="4742" y="3722"/>
                  </a:lnTo>
                  <a:lnTo>
                    <a:pt x="4763" y="3723"/>
                  </a:lnTo>
                  <a:lnTo>
                    <a:pt x="4771" y="3724"/>
                  </a:lnTo>
                  <a:lnTo>
                    <a:pt x="4780" y="3725"/>
                  </a:lnTo>
                  <a:lnTo>
                    <a:pt x="4787" y="3729"/>
                  </a:lnTo>
                  <a:lnTo>
                    <a:pt x="4792" y="3734"/>
                  </a:lnTo>
                  <a:lnTo>
                    <a:pt x="4801" y="3748"/>
                  </a:lnTo>
                  <a:lnTo>
                    <a:pt x="4809" y="3764"/>
                  </a:lnTo>
                  <a:lnTo>
                    <a:pt x="4815" y="3772"/>
                  </a:lnTo>
                  <a:lnTo>
                    <a:pt x="4821" y="3780"/>
                  </a:lnTo>
                  <a:lnTo>
                    <a:pt x="4830" y="3787"/>
                  </a:lnTo>
                  <a:lnTo>
                    <a:pt x="4839" y="3793"/>
                  </a:lnTo>
                  <a:lnTo>
                    <a:pt x="4850" y="3798"/>
                  </a:lnTo>
                  <a:lnTo>
                    <a:pt x="4863" y="3804"/>
                  </a:lnTo>
                  <a:lnTo>
                    <a:pt x="4877" y="3809"/>
                  </a:lnTo>
                  <a:lnTo>
                    <a:pt x="4891" y="3815"/>
                  </a:lnTo>
                  <a:lnTo>
                    <a:pt x="4920" y="3823"/>
                  </a:lnTo>
                  <a:lnTo>
                    <a:pt x="4943" y="3827"/>
                  </a:lnTo>
                  <a:lnTo>
                    <a:pt x="4963" y="3830"/>
                  </a:lnTo>
                  <a:lnTo>
                    <a:pt x="4990" y="3835"/>
                  </a:lnTo>
                  <a:lnTo>
                    <a:pt x="5019" y="3838"/>
                  </a:lnTo>
                  <a:lnTo>
                    <a:pt x="5044" y="3841"/>
                  </a:lnTo>
                  <a:lnTo>
                    <a:pt x="5067" y="3842"/>
                  </a:lnTo>
                  <a:lnTo>
                    <a:pt x="5091" y="3846"/>
                  </a:lnTo>
                  <a:lnTo>
                    <a:pt x="5111" y="3848"/>
                  </a:lnTo>
                  <a:lnTo>
                    <a:pt x="5128" y="3849"/>
                  </a:lnTo>
                  <a:lnTo>
                    <a:pt x="5135" y="3849"/>
                  </a:lnTo>
                  <a:lnTo>
                    <a:pt x="5141" y="3849"/>
                  </a:lnTo>
                  <a:lnTo>
                    <a:pt x="5147" y="3847"/>
                  </a:lnTo>
                  <a:lnTo>
                    <a:pt x="5153" y="3844"/>
                  </a:lnTo>
                  <a:lnTo>
                    <a:pt x="5159" y="3841"/>
                  </a:lnTo>
                  <a:lnTo>
                    <a:pt x="5165" y="3837"/>
                  </a:lnTo>
                  <a:lnTo>
                    <a:pt x="5171" y="3831"/>
                  </a:lnTo>
                  <a:lnTo>
                    <a:pt x="5178" y="3824"/>
                  </a:lnTo>
                  <a:lnTo>
                    <a:pt x="5191" y="3809"/>
                  </a:lnTo>
                  <a:lnTo>
                    <a:pt x="5205" y="3794"/>
                  </a:lnTo>
                  <a:lnTo>
                    <a:pt x="5214" y="3788"/>
                  </a:lnTo>
                  <a:lnTo>
                    <a:pt x="5222" y="3783"/>
                  </a:lnTo>
                  <a:lnTo>
                    <a:pt x="5230" y="3778"/>
                  </a:lnTo>
                  <a:lnTo>
                    <a:pt x="5239" y="3773"/>
                  </a:lnTo>
                  <a:lnTo>
                    <a:pt x="5255" y="3767"/>
                  </a:lnTo>
                  <a:lnTo>
                    <a:pt x="5268" y="3760"/>
                  </a:lnTo>
                  <a:lnTo>
                    <a:pt x="5274" y="3756"/>
                  </a:lnTo>
                  <a:lnTo>
                    <a:pt x="5280" y="3752"/>
                  </a:lnTo>
                  <a:lnTo>
                    <a:pt x="5285" y="3746"/>
                  </a:lnTo>
                  <a:lnTo>
                    <a:pt x="5291" y="3739"/>
                  </a:lnTo>
                  <a:lnTo>
                    <a:pt x="5300" y="3725"/>
                  </a:lnTo>
                  <a:lnTo>
                    <a:pt x="5307" y="3716"/>
                  </a:lnTo>
                  <a:lnTo>
                    <a:pt x="5316" y="3708"/>
                  </a:lnTo>
                  <a:lnTo>
                    <a:pt x="5329" y="3696"/>
                  </a:lnTo>
                  <a:lnTo>
                    <a:pt x="5344" y="3682"/>
                  </a:lnTo>
                  <a:lnTo>
                    <a:pt x="5360" y="3666"/>
                  </a:lnTo>
                  <a:lnTo>
                    <a:pt x="5373" y="3651"/>
                  </a:lnTo>
                  <a:lnTo>
                    <a:pt x="5384" y="3636"/>
                  </a:lnTo>
                  <a:lnTo>
                    <a:pt x="5392" y="3623"/>
                  </a:lnTo>
                  <a:lnTo>
                    <a:pt x="5398" y="3609"/>
                  </a:lnTo>
                  <a:lnTo>
                    <a:pt x="5404" y="3595"/>
                  </a:lnTo>
                  <a:lnTo>
                    <a:pt x="5407" y="3580"/>
                  </a:lnTo>
                  <a:lnTo>
                    <a:pt x="5409" y="3573"/>
                  </a:lnTo>
                  <a:lnTo>
                    <a:pt x="5412" y="3567"/>
                  </a:lnTo>
                  <a:lnTo>
                    <a:pt x="5416" y="3561"/>
                  </a:lnTo>
                  <a:lnTo>
                    <a:pt x="5420" y="3557"/>
                  </a:lnTo>
                  <a:lnTo>
                    <a:pt x="5425" y="3552"/>
                  </a:lnTo>
                  <a:lnTo>
                    <a:pt x="5431" y="3548"/>
                  </a:lnTo>
                  <a:lnTo>
                    <a:pt x="5437" y="3545"/>
                  </a:lnTo>
                  <a:lnTo>
                    <a:pt x="5442" y="3542"/>
                  </a:lnTo>
                  <a:lnTo>
                    <a:pt x="5454" y="3539"/>
                  </a:lnTo>
                  <a:lnTo>
                    <a:pt x="5469" y="3538"/>
                  </a:lnTo>
                  <a:lnTo>
                    <a:pt x="5477" y="3538"/>
                  </a:lnTo>
                  <a:lnTo>
                    <a:pt x="5486" y="3539"/>
                  </a:lnTo>
                  <a:lnTo>
                    <a:pt x="5495" y="3540"/>
                  </a:lnTo>
                  <a:lnTo>
                    <a:pt x="5504" y="3544"/>
                  </a:lnTo>
                  <a:lnTo>
                    <a:pt x="5523" y="3548"/>
                  </a:lnTo>
                  <a:lnTo>
                    <a:pt x="5543" y="3552"/>
                  </a:lnTo>
                  <a:lnTo>
                    <a:pt x="5552" y="3553"/>
                  </a:lnTo>
                  <a:lnTo>
                    <a:pt x="5562" y="3554"/>
                  </a:lnTo>
                  <a:lnTo>
                    <a:pt x="5571" y="3554"/>
                  </a:lnTo>
                  <a:lnTo>
                    <a:pt x="5580" y="3553"/>
                  </a:lnTo>
                  <a:lnTo>
                    <a:pt x="5599" y="3548"/>
                  </a:lnTo>
                  <a:lnTo>
                    <a:pt x="5622" y="3544"/>
                  </a:lnTo>
                  <a:lnTo>
                    <a:pt x="5646" y="3538"/>
                  </a:lnTo>
                  <a:lnTo>
                    <a:pt x="5668" y="3534"/>
                  </a:lnTo>
                  <a:lnTo>
                    <a:pt x="5688" y="3532"/>
                  </a:lnTo>
                  <a:lnTo>
                    <a:pt x="5712" y="3526"/>
                  </a:lnTo>
                  <a:lnTo>
                    <a:pt x="5725" y="3521"/>
                  </a:lnTo>
                  <a:lnTo>
                    <a:pt x="5737" y="3514"/>
                  </a:lnTo>
                  <a:lnTo>
                    <a:pt x="5747" y="3507"/>
                  </a:lnTo>
                  <a:lnTo>
                    <a:pt x="5758" y="3496"/>
                  </a:lnTo>
                  <a:lnTo>
                    <a:pt x="5778" y="3475"/>
                  </a:lnTo>
                  <a:lnTo>
                    <a:pt x="5798" y="3452"/>
                  </a:lnTo>
                  <a:lnTo>
                    <a:pt x="5816" y="3433"/>
                  </a:lnTo>
                  <a:lnTo>
                    <a:pt x="5832" y="3418"/>
                  </a:lnTo>
                  <a:lnTo>
                    <a:pt x="5838" y="3413"/>
                  </a:lnTo>
                  <a:lnTo>
                    <a:pt x="5845" y="3408"/>
                  </a:lnTo>
                  <a:lnTo>
                    <a:pt x="5851" y="3405"/>
                  </a:lnTo>
                  <a:lnTo>
                    <a:pt x="5857" y="3402"/>
                  </a:lnTo>
                  <a:lnTo>
                    <a:pt x="5867" y="3401"/>
                  </a:lnTo>
                  <a:lnTo>
                    <a:pt x="5876" y="3401"/>
                  </a:lnTo>
                  <a:lnTo>
                    <a:pt x="5879" y="3400"/>
                  </a:lnTo>
                  <a:lnTo>
                    <a:pt x="5883" y="3399"/>
                  </a:lnTo>
                  <a:lnTo>
                    <a:pt x="5888" y="3395"/>
                  </a:lnTo>
                  <a:lnTo>
                    <a:pt x="5894" y="3392"/>
                  </a:lnTo>
                  <a:lnTo>
                    <a:pt x="5898" y="3386"/>
                  </a:lnTo>
                  <a:lnTo>
                    <a:pt x="5904" y="3380"/>
                  </a:lnTo>
                  <a:lnTo>
                    <a:pt x="5909" y="3371"/>
                  </a:lnTo>
                  <a:lnTo>
                    <a:pt x="5914" y="3364"/>
                  </a:lnTo>
                  <a:lnTo>
                    <a:pt x="5916" y="3356"/>
                  </a:lnTo>
                  <a:lnTo>
                    <a:pt x="5917" y="3349"/>
                  </a:lnTo>
                  <a:lnTo>
                    <a:pt x="5917" y="3343"/>
                  </a:lnTo>
                  <a:lnTo>
                    <a:pt x="5916" y="3337"/>
                  </a:lnTo>
                  <a:lnTo>
                    <a:pt x="5911" y="3324"/>
                  </a:lnTo>
                  <a:lnTo>
                    <a:pt x="5908" y="3308"/>
                  </a:lnTo>
                  <a:lnTo>
                    <a:pt x="5909" y="3299"/>
                  </a:lnTo>
                  <a:lnTo>
                    <a:pt x="5911" y="3286"/>
                  </a:lnTo>
                  <a:lnTo>
                    <a:pt x="5917" y="3273"/>
                  </a:lnTo>
                  <a:lnTo>
                    <a:pt x="5923" y="3257"/>
                  </a:lnTo>
                  <a:lnTo>
                    <a:pt x="5932" y="3242"/>
                  </a:lnTo>
                  <a:lnTo>
                    <a:pt x="5940" y="3227"/>
                  </a:lnTo>
                  <a:lnTo>
                    <a:pt x="5948" y="3213"/>
                  </a:lnTo>
                  <a:lnTo>
                    <a:pt x="5957" y="3201"/>
                  </a:lnTo>
                  <a:lnTo>
                    <a:pt x="5971" y="3179"/>
                  </a:lnTo>
                  <a:lnTo>
                    <a:pt x="5984" y="3157"/>
                  </a:lnTo>
                  <a:lnTo>
                    <a:pt x="5991" y="3148"/>
                  </a:lnTo>
                  <a:lnTo>
                    <a:pt x="5998" y="3138"/>
                  </a:lnTo>
                  <a:lnTo>
                    <a:pt x="6006" y="3130"/>
                  </a:lnTo>
                  <a:lnTo>
                    <a:pt x="6015" y="3123"/>
                  </a:lnTo>
                  <a:lnTo>
                    <a:pt x="6035" y="3112"/>
                  </a:lnTo>
                  <a:lnTo>
                    <a:pt x="6055" y="3103"/>
                  </a:lnTo>
                  <a:lnTo>
                    <a:pt x="6066" y="3099"/>
                  </a:lnTo>
                  <a:lnTo>
                    <a:pt x="6075" y="3097"/>
                  </a:lnTo>
                  <a:lnTo>
                    <a:pt x="6084" y="3094"/>
                  </a:lnTo>
                  <a:lnTo>
                    <a:pt x="6092" y="3093"/>
                  </a:lnTo>
                  <a:lnTo>
                    <a:pt x="6110" y="3093"/>
                  </a:lnTo>
                  <a:lnTo>
                    <a:pt x="6132" y="3092"/>
                  </a:lnTo>
                  <a:lnTo>
                    <a:pt x="6155" y="3092"/>
                  </a:lnTo>
                  <a:lnTo>
                    <a:pt x="6173" y="3091"/>
                  </a:lnTo>
                  <a:lnTo>
                    <a:pt x="6188" y="3091"/>
                  </a:lnTo>
                  <a:lnTo>
                    <a:pt x="6205" y="3088"/>
                  </a:lnTo>
                  <a:lnTo>
                    <a:pt x="6213" y="3086"/>
                  </a:lnTo>
                  <a:lnTo>
                    <a:pt x="6220" y="3082"/>
                  </a:lnTo>
                  <a:lnTo>
                    <a:pt x="6226" y="3078"/>
                  </a:lnTo>
                  <a:lnTo>
                    <a:pt x="6231" y="3071"/>
                  </a:lnTo>
                  <a:lnTo>
                    <a:pt x="6233" y="3063"/>
                  </a:lnTo>
                  <a:lnTo>
                    <a:pt x="6236" y="3054"/>
                  </a:lnTo>
                  <a:lnTo>
                    <a:pt x="6237" y="3043"/>
                  </a:lnTo>
                  <a:lnTo>
                    <a:pt x="6238" y="3034"/>
                  </a:lnTo>
                  <a:lnTo>
                    <a:pt x="6239" y="3023"/>
                  </a:lnTo>
                  <a:lnTo>
                    <a:pt x="6242" y="3014"/>
                  </a:lnTo>
                  <a:lnTo>
                    <a:pt x="6244" y="3004"/>
                  </a:lnTo>
                  <a:lnTo>
                    <a:pt x="6248" y="2997"/>
                  </a:lnTo>
                  <a:lnTo>
                    <a:pt x="6253" y="2991"/>
                  </a:lnTo>
                  <a:lnTo>
                    <a:pt x="6258" y="2986"/>
                  </a:lnTo>
                  <a:lnTo>
                    <a:pt x="6264" y="2984"/>
                  </a:lnTo>
                  <a:lnTo>
                    <a:pt x="6270" y="2981"/>
                  </a:lnTo>
                  <a:lnTo>
                    <a:pt x="6282" y="2979"/>
                  </a:lnTo>
                  <a:lnTo>
                    <a:pt x="6292" y="2977"/>
                  </a:lnTo>
                  <a:lnTo>
                    <a:pt x="6295" y="2975"/>
                  </a:lnTo>
                  <a:lnTo>
                    <a:pt x="6298" y="2977"/>
                  </a:lnTo>
                  <a:lnTo>
                    <a:pt x="6301" y="2979"/>
                  </a:lnTo>
                  <a:lnTo>
                    <a:pt x="6304" y="2983"/>
                  </a:lnTo>
                  <a:lnTo>
                    <a:pt x="6310" y="2990"/>
                  </a:lnTo>
                  <a:lnTo>
                    <a:pt x="6317" y="2998"/>
                  </a:lnTo>
                  <a:lnTo>
                    <a:pt x="6321" y="3000"/>
                  </a:lnTo>
                  <a:lnTo>
                    <a:pt x="6329" y="3003"/>
                  </a:lnTo>
                  <a:lnTo>
                    <a:pt x="6336" y="3005"/>
                  </a:lnTo>
                  <a:lnTo>
                    <a:pt x="6343" y="3006"/>
                  </a:lnTo>
                  <a:lnTo>
                    <a:pt x="6351" y="3008"/>
                  </a:lnTo>
                  <a:lnTo>
                    <a:pt x="6358" y="3005"/>
                  </a:lnTo>
                  <a:lnTo>
                    <a:pt x="6365" y="3003"/>
                  </a:lnTo>
                  <a:lnTo>
                    <a:pt x="6371" y="2997"/>
                  </a:lnTo>
                  <a:lnTo>
                    <a:pt x="6380" y="2986"/>
                  </a:lnTo>
                  <a:lnTo>
                    <a:pt x="6387" y="2977"/>
                  </a:lnTo>
                  <a:lnTo>
                    <a:pt x="6395" y="2967"/>
                  </a:lnTo>
                  <a:lnTo>
                    <a:pt x="6408" y="2956"/>
                  </a:lnTo>
                  <a:lnTo>
                    <a:pt x="6428" y="2943"/>
                  </a:lnTo>
                  <a:lnTo>
                    <a:pt x="6453" y="2930"/>
                  </a:lnTo>
                  <a:lnTo>
                    <a:pt x="6478" y="2917"/>
                  </a:lnTo>
                  <a:lnTo>
                    <a:pt x="6497" y="2910"/>
                  </a:lnTo>
                  <a:lnTo>
                    <a:pt x="6510" y="2907"/>
                  </a:lnTo>
                  <a:lnTo>
                    <a:pt x="6522" y="2904"/>
                  </a:lnTo>
                  <a:lnTo>
                    <a:pt x="6535" y="2904"/>
                  </a:lnTo>
                  <a:lnTo>
                    <a:pt x="6550" y="2907"/>
                  </a:lnTo>
                  <a:lnTo>
                    <a:pt x="6565" y="2909"/>
                  </a:lnTo>
                  <a:lnTo>
                    <a:pt x="6577" y="2909"/>
                  </a:lnTo>
                  <a:lnTo>
                    <a:pt x="6588" y="2909"/>
                  </a:lnTo>
                  <a:lnTo>
                    <a:pt x="6597" y="2908"/>
                  </a:lnTo>
                  <a:lnTo>
                    <a:pt x="6604" y="2908"/>
                  </a:lnTo>
                  <a:lnTo>
                    <a:pt x="6610" y="2907"/>
                  </a:lnTo>
                  <a:lnTo>
                    <a:pt x="6616" y="2905"/>
                  </a:lnTo>
                  <a:lnTo>
                    <a:pt x="6623" y="2902"/>
                  </a:lnTo>
                  <a:lnTo>
                    <a:pt x="6629" y="2893"/>
                  </a:lnTo>
                  <a:lnTo>
                    <a:pt x="6635" y="2883"/>
                  </a:lnTo>
                  <a:lnTo>
                    <a:pt x="6639" y="2877"/>
                  </a:lnTo>
                  <a:lnTo>
                    <a:pt x="6644" y="2872"/>
                  </a:lnTo>
                  <a:lnTo>
                    <a:pt x="6650" y="2869"/>
                  </a:lnTo>
                  <a:lnTo>
                    <a:pt x="6657" y="2865"/>
                  </a:lnTo>
                  <a:lnTo>
                    <a:pt x="6664" y="2864"/>
                  </a:lnTo>
                  <a:lnTo>
                    <a:pt x="6671" y="2864"/>
                  </a:lnTo>
                  <a:lnTo>
                    <a:pt x="6678" y="2865"/>
                  </a:lnTo>
                  <a:lnTo>
                    <a:pt x="6684" y="2866"/>
                  </a:lnTo>
                  <a:lnTo>
                    <a:pt x="6694" y="2870"/>
                  </a:lnTo>
                  <a:lnTo>
                    <a:pt x="6699" y="2874"/>
                  </a:lnTo>
                  <a:lnTo>
                    <a:pt x="6714" y="2884"/>
                  </a:lnTo>
                  <a:lnTo>
                    <a:pt x="6734" y="2899"/>
                  </a:lnTo>
                  <a:lnTo>
                    <a:pt x="6743" y="2910"/>
                  </a:lnTo>
                  <a:lnTo>
                    <a:pt x="6753" y="2917"/>
                  </a:lnTo>
                  <a:lnTo>
                    <a:pt x="6757" y="2920"/>
                  </a:lnTo>
                  <a:lnTo>
                    <a:pt x="6761" y="2921"/>
                  </a:lnTo>
                  <a:lnTo>
                    <a:pt x="6766" y="2921"/>
                  </a:lnTo>
                  <a:lnTo>
                    <a:pt x="6770" y="2918"/>
                  </a:lnTo>
                  <a:lnTo>
                    <a:pt x="6778" y="2913"/>
                  </a:lnTo>
                  <a:lnTo>
                    <a:pt x="6785" y="2908"/>
                  </a:lnTo>
                  <a:lnTo>
                    <a:pt x="6795" y="2903"/>
                  </a:lnTo>
                  <a:lnTo>
                    <a:pt x="6808" y="2898"/>
                  </a:lnTo>
                  <a:lnTo>
                    <a:pt x="6811" y="2898"/>
                  </a:lnTo>
                  <a:lnTo>
                    <a:pt x="6815" y="2898"/>
                  </a:lnTo>
                  <a:lnTo>
                    <a:pt x="6817" y="2899"/>
                  </a:lnTo>
                  <a:lnTo>
                    <a:pt x="6821" y="2901"/>
                  </a:lnTo>
                  <a:lnTo>
                    <a:pt x="6827" y="2904"/>
                  </a:lnTo>
                  <a:lnTo>
                    <a:pt x="6833" y="2909"/>
                  </a:lnTo>
                  <a:lnTo>
                    <a:pt x="6837" y="2914"/>
                  </a:lnTo>
                  <a:lnTo>
                    <a:pt x="6845" y="2917"/>
                  </a:lnTo>
                  <a:lnTo>
                    <a:pt x="6848" y="2917"/>
                  </a:lnTo>
                  <a:lnTo>
                    <a:pt x="6852" y="2918"/>
                  </a:lnTo>
                  <a:lnTo>
                    <a:pt x="6855" y="2918"/>
                  </a:lnTo>
                  <a:lnTo>
                    <a:pt x="6860" y="2917"/>
                  </a:lnTo>
                  <a:lnTo>
                    <a:pt x="6866" y="2916"/>
                  </a:lnTo>
                  <a:lnTo>
                    <a:pt x="6871" y="2917"/>
                  </a:lnTo>
                  <a:lnTo>
                    <a:pt x="6874" y="2918"/>
                  </a:lnTo>
                  <a:lnTo>
                    <a:pt x="6878" y="2921"/>
                  </a:lnTo>
                  <a:lnTo>
                    <a:pt x="6884" y="2927"/>
                  </a:lnTo>
                  <a:lnTo>
                    <a:pt x="6888" y="2930"/>
                  </a:lnTo>
                  <a:lnTo>
                    <a:pt x="6896" y="2932"/>
                  </a:lnTo>
                  <a:lnTo>
                    <a:pt x="6900" y="2930"/>
                  </a:lnTo>
                  <a:lnTo>
                    <a:pt x="6903" y="2927"/>
                  </a:lnTo>
                  <a:lnTo>
                    <a:pt x="6905" y="2923"/>
                  </a:lnTo>
                  <a:lnTo>
                    <a:pt x="6908" y="2918"/>
                  </a:lnTo>
                  <a:lnTo>
                    <a:pt x="6911" y="2915"/>
                  </a:lnTo>
                  <a:lnTo>
                    <a:pt x="6916" y="2911"/>
                  </a:lnTo>
                  <a:lnTo>
                    <a:pt x="6924" y="2910"/>
                  </a:lnTo>
                  <a:lnTo>
                    <a:pt x="6928" y="2909"/>
                  </a:lnTo>
                  <a:lnTo>
                    <a:pt x="6931" y="2908"/>
                  </a:lnTo>
                  <a:lnTo>
                    <a:pt x="6934" y="2907"/>
                  </a:lnTo>
                  <a:lnTo>
                    <a:pt x="6935" y="2904"/>
                  </a:lnTo>
                  <a:lnTo>
                    <a:pt x="6937" y="2901"/>
                  </a:lnTo>
                  <a:lnTo>
                    <a:pt x="6938" y="2895"/>
                  </a:lnTo>
                  <a:lnTo>
                    <a:pt x="6940" y="2890"/>
                  </a:lnTo>
                  <a:lnTo>
                    <a:pt x="6942" y="2885"/>
                  </a:lnTo>
                  <a:lnTo>
                    <a:pt x="6943" y="2884"/>
                  </a:lnTo>
                  <a:lnTo>
                    <a:pt x="6947" y="2883"/>
                  </a:lnTo>
                  <a:lnTo>
                    <a:pt x="6950" y="2882"/>
                  </a:lnTo>
                  <a:lnTo>
                    <a:pt x="6955" y="2882"/>
                  </a:lnTo>
                  <a:lnTo>
                    <a:pt x="6960" y="2882"/>
                  </a:lnTo>
                  <a:lnTo>
                    <a:pt x="6963" y="2880"/>
                  </a:lnTo>
                  <a:lnTo>
                    <a:pt x="6967" y="2878"/>
                  </a:lnTo>
                  <a:lnTo>
                    <a:pt x="6971" y="2876"/>
                  </a:lnTo>
                  <a:lnTo>
                    <a:pt x="6975" y="2871"/>
                  </a:lnTo>
                  <a:lnTo>
                    <a:pt x="6978" y="2863"/>
                  </a:lnTo>
                  <a:lnTo>
                    <a:pt x="6979" y="2854"/>
                  </a:lnTo>
                  <a:lnTo>
                    <a:pt x="6980" y="2845"/>
                  </a:lnTo>
                  <a:lnTo>
                    <a:pt x="6980" y="2835"/>
                  </a:lnTo>
                  <a:lnTo>
                    <a:pt x="6979" y="2826"/>
                  </a:lnTo>
                  <a:lnTo>
                    <a:pt x="6979" y="2816"/>
                  </a:lnTo>
                  <a:lnTo>
                    <a:pt x="6978" y="2808"/>
                  </a:lnTo>
                  <a:lnTo>
                    <a:pt x="6975" y="2800"/>
                  </a:lnTo>
                  <a:lnTo>
                    <a:pt x="6973" y="2792"/>
                  </a:lnTo>
                  <a:lnTo>
                    <a:pt x="6971" y="2787"/>
                  </a:lnTo>
                  <a:lnTo>
                    <a:pt x="6967" y="2781"/>
                  </a:lnTo>
                  <a:lnTo>
                    <a:pt x="6962" y="2775"/>
                  </a:lnTo>
                  <a:lnTo>
                    <a:pt x="6957" y="2770"/>
                  </a:lnTo>
                  <a:lnTo>
                    <a:pt x="6949" y="2759"/>
                  </a:lnTo>
                  <a:lnTo>
                    <a:pt x="6942" y="2747"/>
                  </a:lnTo>
                  <a:lnTo>
                    <a:pt x="6936" y="2735"/>
                  </a:lnTo>
                  <a:lnTo>
                    <a:pt x="6931" y="2722"/>
                  </a:lnTo>
                  <a:lnTo>
                    <a:pt x="6928" y="2710"/>
                  </a:lnTo>
                  <a:lnTo>
                    <a:pt x="6924" y="2699"/>
                  </a:lnTo>
                  <a:lnTo>
                    <a:pt x="6921" y="2693"/>
                  </a:lnTo>
                  <a:lnTo>
                    <a:pt x="6917" y="2685"/>
                  </a:lnTo>
                  <a:lnTo>
                    <a:pt x="6911" y="2680"/>
                  </a:lnTo>
                  <a:lnTo>
                    <a:pt x="6905" y="2672"/>
                  </a:lnTo>
                  <a:lnTo>
                    <a:pt x="6897" y="2665"/>
                  </a:lnTo>
                  <a:lnTo>
                    <a:pt x="6890" y="2661"/>
                  </a:lnTo>
                  <a:lnTo>
                    <a:pt x="6881" y="2656"/>
                  </a:lnTo>
                  <a:lnTo>
                    <a:pt x="6874" y="2652"/>
                  </a:lnTo>
                  <a:lnTo>
                    <a:pt x="6867" y="2650"/>
                  </a:lnTo>
                  <a:lnTo>
                    <a:pt x="6861" y="2646"/>
                  </a:lnTo>
                  <a:lnTo>
                    <a:pt x="6856" y="2643"/>
                  </a:lnTo>
                  <a:lnTo>
                    <a:pt x="6852" y="2638"/>
                  </a:lnTo>
                  <a:lnTo>
                    <a:pt x="6843" y="2627"/>
                  </a:lnTo>
                  <a:lnTo>
                    <a:pt x="6831" y="2615"/>
                  </a:lnTo>
                  <a:lnTo>
                    <a:pt x="6818" y="2603"/>
                  </a:lnTo>
                  <a:lnTo>
                    <a:pt x="6806" y="2594"/>
                  </a:lnTo>
                  <a:lnTo>
                    <a:pt x="6796" y="2588"/>
                  </a:lnTo>
                  <a:lnTo>
                    <a:pt x="6786" y="2583"/>
                  </a:lnTo>
                  <a:lnTo>
                    <a:pt x="6784" y="2580"/>
                  </a:lnTo>
                  <a:lnTo>
                    <a:pt x="6780" y="2577"/>
                  </a:lnTo>
                  <a:lnTo>
                    <a:pt x="6779" y="2573"/>
                  </a:lnTo>
                  <a:lnTo>
                    <a:pt x="6778" y="2568"/>
                  </a:lnTo>
                  <a:lnTo>
                    <a:pt x="6777" y="2564"/>
                  </a:lnTo>
                  <a:lnTo>
                    <a:pt x="6776" y="2561"/>
                  </a:lnTo>
                  <a:lnTo>
                    <a:pt x="6773" y="2557"/>
                  </a:lnTo>
                  <a:lnTo>
                    <a:pt x="6770" y="2555"/>
                  </a:lnTo>
                  <a:lnTo>
                    <a:pt x="6764" y="2552"/>
                  </a:lnTo>
                  <a:lnTo>
                    <a:pt x="6755" y="2548"/>
                  </a:lnTo>
                  <a:lnTo>
                    <a:pt x="6746" y="2544"/>
                  </a:lnTo>
                  <a:lnTo>
                    <a:pt x="6736" y="2539"/>
                  </a:lnTo>
                  <a:lnTo>
                    <a:pt x="6732" y="2535"/>
                  </a:lnTo>
                  <a:lnTo>
                    <a:pt x="6727" y="2529"/>
                  </a:lnTo>
                  <a:lnTo>
                    <a:pt x="6722" y="2521"/>
                  </a:lnTo>
                  <a:lnTo>
                    <a:pt x="6719" y="2512"/>
                  </a:lnTo>
                  <a:lnTo>
                    <a:pt x="6715" y="2502"/>
                  </a:lnTo>
                  <a:lnTo>
                    <a:pt x="6710" y="2494"/>
                  </a:lnTo>
                  <a:lnTo>
                    <a:pt x="6705" y="2488"/>
                  </a:lnTo>
                  <a:lnTo>
                    <a:pt x="6701" y="2483"/>
                  </a:lnTo>
                  <a:lnTo>
                    <a:pt x="6695" y="2479"/>
                  </a:lnTo>
                  <a:lnTo>
                    <a:pt x="6689" y="2476"/>
                  </a:lnTo>
                  <a:lnTo>
                    <a:pt x="6683" y="2473"/>
                  </a:lnTo>
                  <a:lnTo>
                    <a:pt x="6676" y="2470"/>
                  </a:lnTo>
                  <a:lnTo>
                    <a:pt x="6660" y="2464"/>
                  </a:lnTo>
                  <a:lnTo>
                    <a:pt x="6645" y="2460"/>
                  </a:lnTo>
                  <a:lnTo>
                    <a:pt x="6632" y="2455"/>
                  </a:lnTo>
                  <a:lnTo>
                    <a:pt x="6621" y="2451"/>
                  </a:lnTo>
                  <a:lnTo>
                    <a:pt x="6612" y="2450"/>
                  </a:lnTo>
                  <a:lnTo>
                    <a:pt x="6602" y="2448"/>
                  </a:lnTo>
                  <a:lnTo>
                    <a:pt x="6597" y="2445"/>
                  </a:lnTo>
                  <a:lnTo>
                    <a:pt x="6591" y="2442"/>
                  </a:lnTo>
                  <a:lnTo>
                    <a:pt x="6588" y="2437"/>
                  </a:lnTo>
                  <a:lnTo>
                    <a:pt x="6583" y="2431"/>
                  </a:lnTo>
                  <a:lnTo>
                    <a:pt x="6572" y="2414"/>
                  </a:lnTo>
                  <a:lnTo>
                    <a:pt x="6558" y="2395"/>
                  </a:lnTo>
                  <a:lnTo>
                    <a:pt x="6544" y="2376"/>
                  </a:lnTo>
                  <a:lnTo>
                    <a:pt x="6534" y="2365"/>
                  </a:lnTo>
                  <a:lnTo>
                    <a:pt x="6529" y="2361"/>
                  </a:lnTo>
                  <a:lnTo>
                    <a:pt x="6525" y="2357"/>
                  </a:lnTo>
                  <a:lnTo>
                    <a:pt x="6520" y="2356"/>
                  </a:lnTo>
                  <a:lnTo>
                    <a:pt x="6514" y="2354"/>
                  </a:lnTo>
                  <a:lnTo>
                    <a:pt x="6501" y="2351"/>
                  </a:lnTo>
                  <a:lnTo>
                    <a:pt x="6484" y="2351"/>
                  </a:lnTo>
                  <a:lnTo>
                    <a:pt x="6477" y="2350"/>
                  </a:lnTo>
                  <a:lnTo>
                    <a:pt x="6468" y="2349"/>
                  </a:lnTo>
                  <a:lnTo>
                    <a:pt x="6458" y="2350"/>
                  </a:lnTo>
                  <a:lnTo>
                    <a:pt x="6447" y="2350"/>
                  </a:lnTo>
                  <a:lnTo>
                    <a:pt x="6436" y="2348"/>
                  </a:lnTo>
                  <a:lnTo>
                    <a:pt x="6423" y="2347"/>
                  </a:lnTo>
                  <a:lnTo>
                    <a:pt x="6412" y="2349"/>
                  </a:lnTo>
                  <a:lnTo>
                    <a:pt x="6402" y="2351"/>
                  </a:lnTo>
                  <a:lnTo>
                    <a:pt x="6387" y="2353"/>
                  </a:lnTo>
                  <a:lnTo>
                    <a:pt x="6370" y="2354"/>
                  </a:lnTo>
                  <a:lnTo>
                    <a:pt x="6355" y="2355"/>
                  </a:lnTo>
                  <a:lnTo>
                    <a:pt x="6344" y="2356"/>
                  </a:lnTo>
                  <a:lnTo>
                    <a:pt x="6336" y="2359"/>
                  </a:lnTo>
                  <a:lnTo>
                    <a:pt x="6327" y="2361"/>
                  </a:lnTo>
                  <a:lnTo>
                    <a:pt x="6321" y="2363"/>
                  </a:lnTo>
                  <a:lnTo>
                    <a:pt x="6316" y="2367"/>
                  </a:lnTo>
                  <a:lnTo>
                    <a:pt x="6305" y="2376"/>
                  </a:lnTo>
                  <a:lnTo>
                    <a:pt x="6295" y="2387"/>
                  </a:lnTo>
                  <a:lnTo>
                    <a:pt x="6283" y="2404"/>
                  </a:lnTo>
                  <a:lnTo>
                    <a:pt x="6268" y="2426"/>
                  </a:lnTo>
                  <a:lnTo>
                    <a:pt x="6254" y="2449"/>
                  </a:lnTo>
                  <a:lnTo>
                    <a:pt x="6241" y="2467"/>
                  </a:lnTo>
                  <a:lnTo>
                    <a:pt x="6229" y="2482"/>
                  </a:lnTo>
                  <a:lnTo>
                    <a:pt x="6217" y="2499"/>
                  </a:lnTo>
                  <a:lnTo>
                    <a:pt x="6205" y="2513"/>
                  </a:lnTo>
                  <a:lnTo>
                    <a:pt x="6197" y="2523"/>
                  </a:lnTo>
                  <a:lnTo>
                    <a:pt x="6193" y="2525"/>
                  </a:lnTo>
                  <a:lnTo>
                    <a:pt x="6190" y="2525"/>
                  </a:lnTo>
                  <a:lnTo>
                    <a:pt x="6185" y="2525"/>
                  </a:lnTo>
                  <a:lnTo>
                    <a:pt x="6180" y="2524"/>
                  </a:lnTo>
                  <a:lnTo>
                    <a:pt x="6170" y="2518"/>
                  </a:lnTo>
                  <a:lnTo>
                    <a:pt x="6162" y="2510"/>
                  </a:lnTo>
                  <a:lnTo>
                    <a:pt x="6148" y="2498"/>
                  </a:lnTo>
                  <a:lnTo>
                    <a:pt x="6125" y="2480"/>
                  </a:lnTo>
                  <a:lnTo>
                    <a:pt x="6100" y="2461"/>
                  </a:lnTo>
                  <a:lnTo>
                    <a:pt x="6078" y="2447"/>
                  </a:lnTo>
                  <a:lnTo>
                    <a:pt x="6067" y="2441"/>
                  </a:lnTo>
                  <a:lnTo>
                    <a:pt x="6055" y="2437"/>
                  </a:lnTo>
                  <a:lnTo>
                    <a:pt x="6042" y="2434"/>
                  </a:lnTo>
                  <a:lnTo>
                    <a:pt x="6028" y="2432"/>
                  </a:lnTo>
                  <a:lnTo>
                    <a:pt x="6014" y="2432"/>
                  </a:lnTo>
                  <a:lnTo>
                    <a:pt x="6001" y="2434"/>
                  </a:lnTo>
                  <a:lnTo>
                    <a:pt x="5986" y="2436"/>
                  </a:lnTo>
                  <a:lnTo>
                    <a:pt x="5973" y="2441"/>
                  </a:lnTo>
                  <a:lnTo>
                    <a:pt x="5952" y="2450"/>
                  </a:lnTo>
                  <a:lnTo>
                    <a:pt x="5936" y="2457"/>
                  </a:lnTo>
                  <a:lnTo>
                    <a:pt x="5929" y="2460"/>
                  </a:lnTo>
                  <a:lnTo>
                    <a:pt x="5922" y="2461"/>
                  </a:lnTo>
                  <a:lnTo>
                    <a:pt x="5915" y="2461"/>
                  </a:lnTo>
                  <a:lnTo>
                    <a:pt x="5905" y="2460"/>
                  </a:lnTo>
                  <a:lnTo>
                    <a:pt x="5888" y="2456"/>
                  </a:lnTo>
                  <a:lnTo>
                    <a:pt x="5872" y="2454"/>
                  </a:lnTo>
                  <a:lnTo>
                    <a:pt x="5864" y="2454"/>
                  </a:lnTo>
                  <a:lnTo>
                    <a:pt x="5857" y="2455"/>
                  </a:lnTo>
                  <a:lnTo>
                    <a:pt x="5850" y="2458"/>
                  </a:lnTo>
                  <a:lnTo>
                    <a:pt x="5844" y="2462"/>
                  </a:lnTo>
                  <a:lnTo>
                    <a:pt x="5836" y="2469"/>
                  </a:lnTo>
                  <a:lnTo>
                    <a:pt x="5828" y="2477"/>
                  </a:lnTo>
                  <a:lnTo>
                    <a:pt x="5820" y="2488"/>
                  </a:lnTo>
                  <a:lnTo>
                    <a:pt x="5813" y="2499"/>
                  </a:lnTo>
                  <a:lnTo>
                    <a:pt x="5798" y="2519"/>
                  </a:lnTo>
                  <a:lnTo>
                    <a:pt x="5789" y="2531"/>
                  </a:lnTo>
                  <a:lnTo>
                    <a:pt x="5787" y="2533"/>
                  </a:lnTo>
                  <a:lnTo>
                    <a:pt x="5783" y="2535"/>
                  </a:lnTo>
                  <a:lnTo>
                    <a:pt x="5779" y="2535"/>
                  </a:lnTo>
                  <a:lnTo>
                    <a:pt x="5776" y="2533"/>
                  </a:lnTo>
                  <a:lnTo>
                    <a:pt x="5764" y="2527"/>
                  </a:lnTo>
                  <a:lnTo>
                    <a:pt x="5748" y="2517"/>
                  </a:lnTo>
                  <a:lnTo>
                    <a:pt x="5731" y="2502"/>
                  </a:lnTo>
                  <a:lnTo>
                    <a:pt x="5710" y="2487"/>
                  </a:lnTo>
                  <a:lnTo>
                    <a:pt x="5690" y="2470"/>
                  </a:lnTo>
                  <a:lnTo>
                    <a:pt x="5674" y="2453"/>
                  </a:lnTo>
                  <a:lnTo>
                    <a:pt x="5666" y="2443"/>
                  </a:lnTo>
                  <a:lnTo>
                    <a:pt x="5661" y="2431"/>
                  </a:lnTo>
                  <a:lnTo>
                    <a:pt x="5656" y="2419"/>
                  </a:lnTo>
                  <a:lnTo>
                    <a:pt x="5653" y="2406"/>
                  </a:lnTo>
                  <a:lnTo>
                    <a:pt x="5651" y="2394"/>
                  </a:lnTo>
                  <a:lnTo>
                    <a:pt x="5650" y="2382"/>
                  </a:lnTo>
                  <a:lnTo>
                    <a:pt x="5650" y="2371"/>
                  </a:lnTo>
                  <a:lnTo>
                    <a:pt x="5651" y="2362"/>
                  </a:lnTo>
                  <a:lnTo>
                    <a:pt x="5652" y="2354"/>
                  </a:lnTo>
                  <a:lnTo>
                    <a:pt x="5656" y="2347"/>
                  </a:lnTo>
                  <a:lnTo>
                    <a:pt x="5662" y="2341"/>
                  </a:lnTo>
                  <a:lnTo>
                    <a:pt x="5669" y="2335"/>
                  </a:lnTo>
                  <a:lnTo>
                    <a:pt x="5684" y="2323"/>
                  </a:lnTo>
                  <a:lnTo>
                    <a:pt x="5699" y="2313"/>
                  </a:lnTo>
                  <a:lnTo>
                    <a:pt x="5710" y="2305"/>
                  </a:lnTo>
                  <a:lnTo>
                    <a:pt x="5719" y="2297"/>
                  </a:lnTo>
                  <a:lnTo>
                    <a:pt x="5722" y="2292"/>
                  </a:lnTo>
                  <a:lnTo>
                    <a:pt x="5725" y="2287"/>
                  </a:lnTo>
                  <a:lnTo>
                    <a:pt x="5726" y="2283"/>
                  </a:lnTo>
                  <a:lnTo>
                    <a:pt x="5727" y="2278"/>
                  </a:lnTo>
                  <a:lnTo>
                    <a:pt x="5726" y="2261"/>
                  </a:lnTo>
                  <a:lnTo>
                    <a:pt x="5722" y="2240"/>
                  </a:lnTo>
                  <a:lnTo>
                    <a:pt x="5720" y="2216"/>
                  </a:lnTo>
                  <a:lnTo>
                    <a:pt x="5718" y="2196"/>
                  </a:lnTo>
                  <a:lnTo>
                    <a:pt x="5718" y="2186"/>
                  </a:lnTo>
                  <a:lnTo>
                    <a:pt x="5720" y="2177"/>
                  </a:lnTo>
                  <a:lnTo>
                    <a:pt x="5724" y="2167"/>
                  </a:lnTo>
                  <a:lnTo>
                    <a:pt x="5728" y="2158"/>
                  </a:lnTo>
                  <a:lnTo>
                    <a:pt x="5739" y="2139"/>
                  </a:lnTo>
                  <a:lnTo>
                    <a:pt x="5750" y="2123"/>
                  </a:lnTo>
                  <a:lnTo>
                    <a:pt x="5759" y="2107"/>
                  </a:lnTo>
                  <a:lnTo>
                    <a:pt x="5771" y="2090"/>
                  </a:lnTo>
                  <a:lnTo>
                    <a:pt x="5776" y="2082"/>
                  </a:lnTo>
                  <a:lnTo>
                    <a:pt x="5779" y="2075"/>
                  </a:lnTo>
                  <a:lnTo>
                    <a:pt x="5783" y="2067"/>
                  </a:lnTo>
                  <a:lnTo>
                    <a:pt x="5784" y="2061"/>
                  </a:lnTo>
                  <a:lnTo>
                    <a:pt x="5783" y="2051"/>
                  </a:lnTo>
                  <a:lnTo>
                    <a:pt x="5781" y="2038"/>
                  </a:lnTo>
                  <a:lnTo>
                    <a:pt x="5781" y="2029"/>
                  </a:lnTo>
                  <a:lnTo>
                    <a:pt x="5781" y="2020"/>
                  </a:lnTo>
                  <a:lnTo>
                    <a:pt x="5782" y="2010"/>
                  </a:lnTo>
                  <a:lnTo>
                    <a:pt x="5785" y="1998"/>
                  </a:lnTo>
                  <a:lnTo>
                    <a:pt x="5797" y="1963"/>
                  </a:lnTo>
                  <a:lnTo>
                    <a:pt x="5815" y="1918"/>
                  </a:lnTo>
                  <a:lnTo>
                    <a:pt x="5833" y="1872"/>
                  </a:lnTo>
                  <a:lnTo>
                    <a:pt x="5847" y="1839"/>
                  </a:lnTo>
                  <a:lnTo>
                    <a:pt x="5860" y="1809"/>
                  </a:lnTo>
                  <a:lnTo>
                    <a:pt x="5876" y="1771"/>
                  </a:lnTo>
                  <a:lnTo>
                    <a:pt x="5891" y="1735"/>
                  </a:lnTo>
                  <a:lnTo>
                    <a:pt x="5902" y="1710"/>
                  </a:lnTo>
                  <a:lnTo>
                    <a:pt x="5911" y="1685"/>
                  </a:lnTo>
                  <a:lnTo>
                    <a:pt x="5923" y="1649"/>
                  </a:lnTo>
                  <a:lnTo>
                    <a:pt x="5936" y="1613"/>
                  </a:lnTo>
                  <a:lnTo>
                    <a:pt x="5943" y="1592"/>
                  </a:lnTo>
                  <a:lnTo>
                    <a:pt x="5946" y="1587"/>
                  </a:lnTo>
                  <a:lnTo>
                    <a:pt x="5948" y="1584"/>
                  </a:lnTo>
                  <a:lnTo>
                    <a:pt x="5952" y="1582"/>
                  </a:lnTo>
                  <a:lnTo>
                    <a:pt x="5955" y="1582"/>
                  </a:lnTo>
                  <a:lnTo>
                    <a:pt x="5960" y="1584"/>
                  </a:lnTo>
                  <a:lnTo>
                    <a:pt x="5965" y="1587"/>
                  </a:lnTo>
                  <a:lnTo>
                    <a:pt x="5971" y="1591"/>
                  </a:lnTo>
                  <a:lnTo>
                    <a:pt x="5977" y="1597"/>
                  </a:lnTo>
                  <a:lnTo>
                    <a:pt x="5985" y="1604"/>
                  </a:lnTo>
                  <a:lnTo>
                    <a:pt x="5995" y="1611"/>
                  </a:lnTo>
                  <a:lnTo>
                    <a:pt x="6006" y="1619"/>
                  </a:lnTo>
                  <a:lnTo>
                    <a:pt x="6020" y="1626"/>
                  </a:lnTo>
                  <a:lnTo>
                    <a:pt x="6046" y="1641"/>
                  </a:lnTo>
                  <a:lnTo>
                    <a:pt x="6068" y="1653"/>
                  </a:lnTo>
                  <a:lnTo>
                    <a:pt x="6079" y="1659"/>
                  </a:lnTo>
                  <a:lnTo>
                    <a:pt x="6088" y="1662"/>
                  </a:lnTo>
                  <a:lnTo>
                    <a:pt x="6098" y="1664"/>
                  </a:lnTo>
                  <a:lnTo>
                    <a:pt x="6107" y="1667"/>
                  </a:lnTo>
                  <a:lnTo>
                    <a:pt x="6129" y="1669"/>
                  </a:lnTo>
                  <a:lnTo>
                    <a:pt x="6151" y="1669"/>
                  </a:lnTo>
                  <a:lnTo>
                    <a:pt x="6162" y="1670"/>
                  </a:lnTo>
                  <a:lnTo>
                    <a:pt x="6173" y="1670"/>
                  </a:lnTo>
                  <a:lnTo>
                    <a:pt x="6181" y="1673"/>
                  </a:lnTo>
                  <a:lnTo>
                    <a:pt x="6190" y="1675"/>
                  </a:lnTo>
                  <a:lnTo>
                    <a:pt x="6204" y="1682"/>
                  </a:lnTo>
                  <a:lnTo>
                    <a:pt x="6217" y="1691"/>
                  </a:lnTo>
                  <a:lnTo>
                    <a:pt x="6225" y="1698"/>
                  </a:lnTo>
                  <a:lnTo>
                    <a:pt x="6231" y="1703"/>
                  </a:lnTo>
                  <a:lnTo>
                    <a:pt x="6235" y="1704"/>
                  </a:lnTo>
                  <a:lnTo>
                    <a:pt x="6237" y="1703"/>
                  </a:lnTo>
                  <a:lnTo>
                    <a:pt x="6242" y="1700"/>
                  </a:lnTo>
                  <a:lnTo>
                    <a:pt x="6245" y="1695"/>
                  </a:lnTo>
                  <a:lnTo>
                    <a:pt x="6254" y="1697"/>
                  </a:lnTo>
                  <a:lnTo>
                    <a:pt x="6261" y="1699"/>
                  </a:lnTo>
                  <a:lnTo>
                    <a:pt x="6268" y="1686"/>
                  </a:lnTo>
                  <a:lnTo>
                    <a:pt x="6275" y="1674"/>
                  </a:lnTo>
                  <a:lnTo>
                    <a:pt x="6283" y="1669"/>
                  </a:lnTo>
                  <a:lnTo>
                    <a:pt x="6294" y="1664"/>
                  </a:lnTo>
                  <a:lnTo>
                    <a:pt x="6301" y="1663"/>
                  </a:lnTo>
                  <a:lnTo>
                    <a:pt x="6307" y="1664"/>
                  </a:lnTo>
                  <a:lnTo>
                    <a:pt x="6312" y="1664"/>
                  </a:lnTo>
                  <a:lnTo>
                    <a:pt x="6317" y="1664"/>
                  </a:lnTo>
                  <a:lnTo>
                    <a:pt x="6323" y="1664"/>
                  </a:lnTo>
                  <a:lnTo>
                    <a:pt x="6327" y="1663"/>
                  </a:lnTo>
                  <a:lnTo>
                    <a:pt x="6332" y="1661"/>
                  </a:lnTo>
                  <a:lnTo>
                    <a:pt x="6338" y="1659"/>
                  </a:lnTo>
                  <a:lnTo>
                    <a:pt x="6343" y="1655"/>
                  </a:lnTo>
                  <a:lnTo>
                    <a:pt x="6348" y="1650"/>
                  </a:lnTo>
                  <a:lnTo>
                    <a:pt x="6360" y="1638"/>
                  </a:lnTo>
                  <a:lnTo>
                    <a:pt x="6374" y="1624"/>
                  </a:lnTo>
                  <a:lnTo>
                    <a:pt x="6387" y="1609"/>
                  </a:lnTo>
                  <a:lnTo>
                    <a:pt x="6399" y="1597"/>
                  </a:lnTo>
                  <a:lnTo>
                    <a:pt x="6407" y="1586"/>
                  </a:lnTo>
                  <a:lnTo>
                    <a:pt x="6414" y="1575"/>
                  </a:lnTo>
                  <a:lnTo>
                    <a:pt x="6417" y="1572"/>
                  </a:lnTo>
                  <a:lnTo>
                    <a:pt x="6420" y="1568"/>
                  </a:lnTo>
                  <a:lnTo>
                    <a:pt x="6423" y="1566"/>
                  </a:lnTo>
                  <a:lnTo>
                    <a:pt x="6426" y="1565"/>
                  </a:lnTo>
                  <a:lnTo>
                    <a:pt x="6431" y="1565"/>
                  </a:lnTo>
                  <a:lnTo>
                    <a:pt x="6436" y="1562"/>
                  </a:lnTo>
                  <a:lnTo>
                    <a:pt x="6439" y="1559"/>
                  </a:lnTo>
                  <a:lnTo>
                    <a:pt x="6442" y="1553"/>
                  </a:lnTo>
                  <a:lnTo>
                    <a:pt x="6447" y="1543"/>
                  </a:lnTo>
                  <a:lnTo>
                    <a:pt x="6457" y="1531"/>
                  </a:lnTo>
                  <a:lnTo>
                    <a:pt x="6463" y="1524"/>
                  </a:lnTo>
                  <a:lnTo>
                    <a:pt x="6469" y="1519"/>
                  </a:lnTo>
                  <a:lnTo>
                    <a:pt x="6475" y="1515"/>
                  </a:lnTo>
                  <a:lnTo>
                    <a:pt x="6480" y="1514"/>
                  </a:lnTo>
                  <a:lnTo>
                    <a:pt x="6491" y="1511"/>
                  </a:lnTo>
                  <a:lnTo>
                    <a:pt x="6507" y="1508"/>
                  </a:lnTo>
                  <a:lnTo>
                    <a:pt x="6526" y="1504"/>
                  </a:lnTo>
                  <a:lnTo>
                    <a:pt x="6544" y="1500"/>
                  </a:lnTo>
                  <a:lnTo>
                    <a:pt x="6552" y="1497"/>
                  </a:lnTo>
                  <a:lnTo>
                    <a:pt x="6560" y="1493"/>
                  </a:lnTo>
                  <a:lnTo>
                    <a:pt x="6566" y="1490"/>
                  </a:lnTo>
                  <a:lnTo>
                    <a:pt x="6572" y="1486"/>
                  </a:lnTo>
                  <a:lnTo>
                    <a:pt x="6577" y="1483"/>
                  </a:lnTo>
                  <a:lnTo>
                    <a:pt x="6582" y="1479"/>
                  </a:lnTo>
                  <a:lnTo>
                    <a:pt x="6588" y="1477"/>
                  </a:lnTo>
                  <a:lnTo>
                    <a:pt x="6594" y="1475"/>
                  </a:lnTo>
                  <a:lnTo>
                    <a:pt x="6604" y="1473"/>
                  </a:lnTo>
                  <a:lnTo>
                    <a:pt x="6615" y="1470"/>
                  </a:lnTo>
                  <a:lnTo>
                    <a:pt x="6620" y="1467"/>
                  </a:lnTo>
                  <a:lnTo>
                    <a:pt x="6625" y="1464"/>
                  </a:lnTo>
                  <a:lnTo>
                    <a:pt x="6628" y="1459"/>
                  </a:lnTo>
                  <a:lnTo>
                    <a:pt x="6633" y="1454"/>
                  </a:lnTo>
                  <a:lnTo>
                    <a:pt x="6644" y="1441"/>
                  </a:lnTo>
                  <a:lnTo>
                    <a:pt x="6657" y="1424"/>
                  </a:lnTo>
                  <a:lnTo>
                    <a:pt x="6664" y="1417"/>
                  </a:lnTo>
                  <a:lnTo>
                    <a:pt x="6669" y="1410"/>
                  </a:lnTo>
                  <a:lnTo>
                    <a:pt x="6672" y="1404"/>
                  </a:lnTo>
                  <a:lnTo>
                    <a:pt x="6675" y="1399"/>
                  </a:lnTo>
                  <a:lnTo>
                    <a:pt x="6675" y="1390"/>
                  </a:lnTo>
                  <a:lnTo>
                    <a:pt x="6673" y="1378"/>
                  </a:lnTo>
                  <a:lnTo>
                    <a:pt x="6672" y="1365"/>
                  </a:lnTo>
                  <a:lnTo>
                    <a:pt x="6673" y="1352"/>
                  </a:lnTo>
                  <a:lnTo>
                    <a:pt x="6675" y="1340"/>
                  </a:lnTo>
                  <a:lnTo>
                    <a:pt x="6675" y="1332"/>
                  </a:lnTo>
                  <a:lnTo>
                    <a:pt x="6672" y="1328"/>
                  </a:lnTo>
                  <a:lnTo>
                    <a:pt x="6670" y="1326"/>
                  </a:lnTo>
                  <a:lnTo>
                    <a:pt x="6666" y="1325"/>
                  </a:lnTo>
                  <a:lnTo>
                    <a:pt x="6661" y="1325"/>
                  </a:lnTo>
                  <a:lnTo>
                    <a:pt x="6648" y="1325"/>
                  </a:lnTo>
                  <a:lnTo>
                    <a:pt x="6635" y="1325"/>
                  </a:lnTo>
                  <a:lnTo>
                    <a:pt x="6621" y="1322"/>
                  </a:lnTo>
                  <a:lnTo>
                    <a:pt x="6612" y="1320"/>
                  </a:lnTo>
                  <a:lnTo>
                    <a:pt x="6608" y="1316"/>
                  </a:lnTo>
                  <a:lnTo>
                    <a:pt x="6607" y="1313"/>
                  </a:lnTo>
                  <a:lnTo>
                    <a:pt x="6607" y="1308"/>
                  </a:lnTo>
                  <a:lnTo>
                    <a:pt x="6609" y="1302"/>
                  </a:lnTo>
                  <a:lnTo>
                    <a:pt x="6612" y="1296"/>
                  </a:lnTo>
                  <a:lnTo>
                    <a:pt x="6615" y="1291"/>
                  </a:lnTo>
                  <a:lnTo>
                    <a:pt x="6619" y="1287"/>
                  </a:lnTo>
                  <a:lnTo>
                    <a:pt x="6623" y="1283"/>
                  </a:lnTo>
                  <a:lnTo>
                    <a:pt x="6628" y="1279"/>
                  </a:lnTo>
                  <a:lnTo>
                    <a:pt x="6632" y="1276"/>
                  </a:lnTo>
                  <a:lnTo>
                    <a:pt x="6635" y="1272"/>
                  </a:lnTo>
                  <a:lnTo>
                    <a:pt x="6638" y="1267"/>
                  </a:lnTo>
                  <a:lnTo>
                    <a:pt x="6639" y="1263"/>
                  </a:lnTo>
                  <a:lnTo>
                    <a:pt x="6640" y="1257"/>
                  </a:lnTo>
                  <a:lnTo>
                    <a:pt x="6640" y="1251"/>
                  </a:lnTo>
                  <a:lnTo>
                    <a:pt x="6640" y="1244"/>
                  </a:lnTo>
                  <a:lnTo>
                    <a:pt x="6639" y="1232"/>
                  </a:lnTo>
                  <a:lnTo>
                    <a:pt x="6641" y="1220"/>
                  </a:lnTo>
                  <a:lnTo>
                    <a:pt x="6642" y="1215"/>
                  </a:lnTo>
                  <a:lnTo>
                    <a:pt x="6645" y="1210"/>
                  </a:lnTo>
                  <a:lnTo>
                    <a:pt x="6647" y="1207"/>
                  </a:lnTo>
                  <a:lnTo>
                    <a:pt x="6651" y="1203"/>
                  </a:lnTo>
                  <a:lnTo>
                    <a:pt x="6660" y="1194"/>
                  </a:lnTo>
                  <a:lnTo>
                    <a:pt x="6672" y="1181"/>
                  </a:lnTo>
                  <a:lnTo>
                    <a:pt x="6678" y="1174"/>
                  </a:lnTo>
                  <a:lnTo>
                    <a:pt x="6683" y="1166"/>
                  </a:lnTo>
                  <a:lnTo>
                    <a:pt x="6686" y="1159"/>
                  </a:lnTo>
                  <a:lnTo>
                    <a:pt x="6689" y="1152"/>
                  </a:lnTo>
                  <a:lnTo>
                    <a:pt x="6691" y="1134"/>
                  </a:lnTo>
                  <a:lnTo>
                    <a:pt x="6694" y="1111"/>
                  </a:lnTo>
                  <a:lnTo>
                    <a:pt x="6696" y="1087"/>
                  </a:lnTo>
                  <a:lnTo>
                    <a:pt x="6701" y="1070"/>
                  </a:lnTo>
                  <a:lnTo>
                    <a:pt x="6703" y="1064"/>
                  </a:lnTo>
                  <a:lnTo>
                    <a:pt x="6707" y="1059"/>
                  </a:lnTo>
                  <a:lnTo>
                    <a:pt x="6711" y="1054"/>
                  </a:lnTo>
                  <a:lnTo>
                    <a:pt x="6716" y="1049"/>
                  </a:lnTo>
                  <a:lnTo>
                    <a:pt x="6726" y="1040"/>
                  </a:lnTo>
                  <a:lnTo>
                    <a:pt x="6734" y="1033"/>
                  </a:lnTo>
                  <a:lnTo>
                    <a:pt x="6740" y="1026"/>
                  </a:lnTo>
                  <a:lnTo>
                    <a:pt x="6746" y="1014"/>
                  </a:lnTo>
                  <a:lnTo>
                    <a:pt x="6749" y="1008"/>
                  </a:lnTo>
                  <a:lnTo>
                    <a:pt x="6752" y="1001"/>
                  </a:lnTo>
                  <a:lnTo>
                    <a:pt x="6754" y="994"/>
                  </a:lnTo>
                  <a:lnTo>
                    <a:pt x="6755" y="988"/>
                  </a:lnTo>
                  <a:lnTo>
                    <a:pt x="6755" y="976"/>
                  </a:lnTo>
                  <a:lnTo>
                    <a:pt x="6755" y="967"/>
                  </a:lnTo>
                  <a:lnTo>
                    <a:pt x="6754" y="958"/>
                  </a:lnTo>
                  <a:lnTo>
                    <a:pt x="6754" y="951"/>
                  </a:lnTo>
                  <a:lnTo>
                    <a:pt x="6754" y="945"/>
                  </a:lnTo>
                  <a:lnTo>
                    <a:pt x="6755" y="938"/>
                  </a:lnTo>
                  <a:lnTo>
                    <a:pt x="6760" y="929"/>
                  </a:lnTo>
                  <a:lnTo>
                    <a:pt x="6768" y="918"/>
                  </a:lnTo>
                  <a:lnTo>
                    <a:pt x="6778" y="907"/>
                  </a:lnTo>
                  <a:lnTo>
                    <a:pt x="6785" y="899"/>
                  </a:lnTo>
                  <a:lnTo>
                    <a:pt x="6789" y="894"/>
                  </a:lnTo>
                  <a:lnTo>
                    <a:pt x="6791" y="891"/>
                  </a:lnTo>
                  <a:lnTo>
                    <a:pt x="6792" y="887"/>
                  </a:lnTo>
                  <a:lnTo>
                    <a:pt x="6792" y="884"/>
                  </a:lnTo>
                  <a:lnTo>
                    <a:pt x="6792" y="876"/>
                  </a:lnTo>
                  <a:lnTo>
                    <a:pt x="6793" y="867"/>
                  </a:lnTo>
                  <a:lnTo>
                    <a:pt x="6797" y="857"/>
                  </a:lnTo>
                  <a:lnTo>
                    <a:pt x="6802" y="847"/>
                  </a:lnTo>
                  <a:lnTo>
                    <a:pt x="6806" y="836"/>
                  </a:lnTo>
                  <a:lnTo>
                    <a:pt x="6810" y="825"/>
                  </a:lnTo>
                  <a:lnTo>
                    <a:pt x="6814" y="813"/>
                  </a:lnTo>
                  <a:lnTo>
                    <a:pt x="6816" y="800"/>
                  </a:lnTo>
                  <a:lnTo>
                    <a:pt x="6818" y="786"/>
                  </a:lnTo>
                  <a:lnTo>
                    <a:pt x="6821" y="769"/>
                  </a:lnTo>
                  <a:lnTo>
                    <a:pt x="6823" y="755"/>
                  </a:lnTo>
                  <a:lnTo>
                    <a:pt x="6824" y="745"/>
                  </a:lnTo>
                  <a:lnTo>
                    <a:pt x="6824" y="741"/>
                  </a:lnTo>
                  <a:lnTo>
                    <a:pt x="6825" y="736"/>
                  </a:lnTo>
                  <a:lnTo>
                    <a:pt x="6828" y="733"/>
                  </a:lnTo>
                  <a:lnTo>
                    <a:pt x="6830" y="729"/>
                  </a:lnTo>
                  <a:lnTo>
                    <a:pt x="6839" y="723"/>
                  </a:lnTo>
                  <a:lnTo>
                    <a:pt x="6847" y="717"/>
                  </a:lnTo>
                  <a:lnTo>
                    <a:pt x="6856" y="709"/>
                  </a:lnTo>
                  <a:lnTo>
                    <a:pt x="6865" y="699"/>
                  </a:lnTo>
                  <a:lnTo>
                    <a:pt x="6872" y="690"/>
                  </a:lnTo>
                  <a:lnTo>
                    <a:pt x="6878" y="682"/>
                  </a:lnTo>
                  <a:lnTo>
                    <a:pt x="6885" y="673"/>
                  </a:lnTo>
                  <a:lnTo>
                    <a:pt x="6892" y="666"/>
                  </a:lnTo>
                  <a:lnTo>
                    <a:pt x="6899" y="660"/>
                  </a:lnTo>
                  <a:lnTo>
                    <a:pt x="6905" y="657"/>
                  </a:lnTo>
                  <a:lnTo>
                    <a:pt x="6910" y="654"/>
                  </a:lnTo>
                  <a:lnTo>
                    <a:pt x="6915" y="651"/>
                  </a:lnTo>
                  <a:lnTo>
                    <a:pt x="6921" y="645"/>
                  </a:lnTo>
                  <a:lnTo>
                    <a:pt x="6925" y="638"/>
                  </a:lnTo>
                  <a:lnTo>
                    <a:pt x="6929" y="632"/>
                  </a:lnTo>
                  <a:lnTo>
                    <a:pt x="6934" y="626"/>
                  </a:lnTo>
                  <a:lnTo>
                    <a:pt x="6940" y="622"/>
                  </a:lnTo>
                  <a:lnTo>
                    <a:pt x="6944" y="621"/>
                  </a:lnTo>
                  <a:lnTo>
                    <a:pt x="6953" y="617"/>
                  </a:lnTo>
                  <a:lnTo>
                    <a:pt x="6961" y="611"/>
                  </a:lnTo>
                  <a:lnTo>
                    <a:pt x="6971" y="603"/>
                  </a:lnTo>
                  <a:lnTo>
                    <a:pt x="6976" y="596"/>
                  </a:lnTo>
                  <a:lnTo>
                    <a:pt x="6978" y="591"/>
                  </a:lnTo>
                  <a:lnTo>
                    <a:pt x="6979" y="588"/>
                  </a:lnTo>
                  <a:lnTo>
                    <a:pt x="6979" y="583"/>
                  </a:lnTo>
                  <a:lnTo>
                    <a:pt x="6979" y="579"/>
                  </a:lnTo>
                  <a:lnTo>
                    <a:pt x="6978" y="572"/>
                  </a:lnTo>
                  <a:lnTo>
                    <a:pt x="6975" y="565"/>
                  </a:lnTo>
                  <a:lnTo>
                    <a:pt x="6974" y="560"/>
                  </a:lnTo>
                  <a:lnTo>
                    <a:pt x="6974" y="556"/>
                  </a:lnTo>
                  <a:lnTo>
                    <a:pt x="6976" y="550"/>
                  </a:lnTo>
                  <a:lnTo>
                    <a:pt x="6981" y="542"/>
                  </a:lnTo>
                  <a:lnTo>
                    <a:pt x="6986" y="534"/>
                  </a:lnTo>
                  <a:lnTo>
                    <a:pt x="6990" y="526"/>
                  </a:lnTo>
                  <a:lnTo>
                    <a:pt x="6991" y="516"/>
                  </a:lnTo>
                  <a:lnTo>
                    <a:pt x="6991" y="504"/>
                  </a:lnTo>
                  <a:lnTo>
                    <a:pt x="6991" y="497"/>
                  </a:lnTo>
                  <a:lnTo>
                    <a:pt x="6990" y="491"/>
                  </a:lnTo>
                  <a:lnTo>
                    <a:pt x="6987" y="487"/>
                  </a:lnTo>
                  <a:lnTo>
                    <a:pt x="6985" y="482"/>
                  </a:lnTo>
                  <a:lnTo>
                    <a:pt x="6982" y="477"/>
                  </a:lnTo>
                  <a:lnTo>
                    <a:pt x="6979" y="474"/>
                  </a:lnTo>
                  <a:lnTo>
                    <a:pt x="6975" y="471"/>
                  </a:lnTo>
                  <a:lnTo>
                    <a:pt x="6972" y="469"/>
                  </a:lnTo>
                  <a:lnTo>
                    <a:pt x="6962" y="464"/>
                  </a:lnTo>
                  <a:lnTo>
                    <a:pt x="6953" y="457"/>
                  </a:lnTo>
                  <a:lnTo>
                    <a:pt x="6949" y="453"/>
                  </a:lnTo>
                  <a:lnTo>
                    <a:pt x="6946" y="449"/>
                  </a:lnTo>
                  <a:lnTo>
                    <a:pt x="6943" y="444"/>
                  </a:lnTo>
                  <a:lnTo>
                    <a:pt x="6942" y="439"/>
                  </a:lnTo>
                  <a:lnTo>
                    <a:pt x="6943" y="428"/>
                  </a:lnTo>
                  <a:lnTo>
                    <a:pt x="6948" y="419"/>
                  </a:lnTo>
                  <a:lnTo>
                    <a:pt x="6952" y="409"/>
                  </a:lnTo>
                  <a:lnTo>
                    <a:pt x="6954" y="402"/>
                  </a:lnTo>
                  <a:lnTo>
                    <a:pt x="6954" y="393"/>
                  </a:lnTo>
                  <a:lnTo>
                    <a:pt x="6955" y="381"/>
                  </a:lnTo>
                  <a:lnTo>
                    <a:pt x="6955" y="370"/>
                  </a:lnTo>
                  <a:lnTo>
                    <a:pt x="6954" y="363"/>
                  </a:lnTo>
                  <a:lnTo>
                    <a:pt x="6952" y="358"/>
                  </a:lnTo>
                  <a:lnTo>
                    <a:pt x="6946" y="353"/>
                  </a:lnTo>
                  <a:lnTo>
                    <a:pt x="6937" y="349"/>
                  </a:lnTo>
                  <a:lnTo>
                    <a:pt x="6929" y="344"/>
                  </a:lnTo>
                  <a:lnTo>
                    <a:pt x="6919" y="339"/>
                  </a:lnTo>
                  <a:lnTo>
                    <a:pt x="6910" y="334"/>
                  </a:lnTo>
                  <a:lnTo>
                    <a:pt x="6899" y="331"/>
                  </a:lnTo>
                  <a:lnTo>
                    <a:pt x="6888" y="327"/>
                  </a:lnTo>
                  <a:lnTo>
                    <a:pt x="6883" y="327"/>
                  </a:lnTo>
                  <a:lnTo>
                    <a:pt x="6877" y="326"/>
                  </a:lnTo>
                  <a:lnTo>
                    <a:pt x="6871" y="327"/>
                  </a:lnTo>
                  <a:lnTo>
                    <a:pt x="6865" y="329"/>
                  </a:lnTo>
                  <a:lnTo>
                    <a:pt x="6854" y="332"/>
                  </a:lnTo>
                  <a:lnTo>
                    <a:pt x="6842" y="337"/>
                  </a:lnTo>
                  <a:lnTo>
                    <a:pt x="6833" y="344"/>
                  </a:lnTo>
                  <a:lnTo>
                    <a:pt x="6822" y="351"/>
                  </a:lnTo>
                  <a:lnTo>
                    <a:pt x="6812" y="357"/>
                  </a:lnTo>
                  <a:lnTo>
                    <a:pt x="6801" y="362"/>
                  </a:lnTo>
                  <a:lnTo>
                    <a:pt x="6795" y="363"/>
                  </a:lnTo>
                  <a:lnTo>
                    <a:pt x="6789" y="363"/>
                  </a:lnTo>
                  <a:lnTo>
                    <a:pt x="6783" y="363"/>
                  </a:lnTo>
                  <a:lnTo>
                    <a:pt x="6777" y="362"/>
                  </a:lnTo>
                  <a:lnTo>
                    <a:pt x="6772" y="359"/>
                  </a:lnTo>
                  <a:lnTo>
                    <a:pt x="6768" y="357"/>
                  </a:lnTo>
                  <a:lnTo>
                    <a:pt x="6766" y="353"/>
                  </a:lnTo>
                  <a:lnTo>
                    <a:pt x="6766" y="349"/>
                  </a:lnTo>
                  <a:lnTo>
                    <a:pt x="6767" y="337"/>
                  </a:lnTo>
                  <a:lnTo>
                    <a:pt x="6770" y="324"/>
                  </a:lnTo>
                  <a:lnTo>
                    <a:pt x="6770" y="318"/>
                  </a:lnTo>
                  <a:lnTo>
                    <a:pt x="6770" y="312"/>
                  </a:lnTo>
                  <a:lnTo>
                    <a:pt x="6768" y="307"/>
                  </a:lnTo>
                  <a:lnTo>
                    <a:pt x="6766" y="304"/>
                  </a:lnTo>
                  <a:lnTo>
                    <a:pt x="6762" y="301"/>
                  </a:lnTo>
                  <a:lnTo>
                    <a:pt x="6760" y="298"/>
                  </a:lnTo>
                  <a:lnTo>
                    <a:pt x="6758" y="294"/>
                  </a:lnTo>
                  <a:lnTo>
                    <a:pt x="6758" y="289"/>
                  </a:lnTo>
                  <a:lnTo>
                    <a:pt x="6758" y="286"/>
                  </a:lnTo>
                  <a:lnTo>
                    <a:pt x="6760" y="281"/>
                  </a:lnTo>
                  <a:lnTo>
                    <a:pt x="6762" y="277"/>
                  </a:lnTo>
                  <a:lnTo>
                    <a:pt x="6766" y="274"/>
                  </a:lnTo>
                  <a:lnTo>
                    <a:pt x="6779" y="268"/>
                  </a:lnTo>
                  <a:lnTo>
                    <a:pt x="6793" y="262"/>
                  </a:lnTo>
                  <a:lnTo>
                    <a:pt x="6802" y="258"/>
                  </a:lnTo>
                  <a:lnTo>
                    <a:pt x="6809" y="255"/>
                  </a:lnTo>
                  <a:lnTo>
                    <a:pt x="6816" y="250"/>
                  </a:lnTo>
                  <a:lnTo>
                    <a:pt x="6822" y="245"/>
                  </a:lnTo>
                  <a:lnTo>
                    <a:pt x="6831" y="233"/>
                  </a:lnTo>
                  <a:lnTo>
                    <a:pt x="6841" y="222"/>
                  </a:lnTo>
                  <a:lnTo>
                    <a:pt x="6847" y="211"/>
                  </a:lnTo>
                  <a:lnTo>
                    <a:pt x="6852" y="201"/>
                  </a:lnTo>
                  <a:lnTo>
                    <a:pt x="6855" y="192"/>
                  </a:lnTo>
                  <a:lnTo>
                    <a:pt x="6861" y="180"/>
                  </a:lnTo>
                  <a:lnTo>
                    <a:pt x="6868" y="168"/>
                  </a:lnTo>
                  <a:lnTo>
                    <a:pt x="6878" y="156"/>
                  </a:lnTo>
                  <a:lnTo>
                    <a:pt x="6890" y="145"/>
                  </a:lnTo>
                  <a:lnTo>
                    <a:pt x="6899" y="138"/>
                  </a:lnTo>
                  <a:lnTo>
                    <a:pt x="6903" y="135"/>
                  </a:lnTo>
                  <a:lnTo>
                    <a:pt x="6906" y="131"/>
                  </a:lnTo>
                  <a:lnTo>
                    <a:pt x="6909" y="128"/>
                  </a:lnTo>
                  <a:lnTo>
                    <a:pt x="6911" y="123"/>
                  </a:lnTo>
                  <a:lnTo>
                    <a:pt x="6916" y="113"/>
                  </a:lnTo>
                  <a:lnTo>
                    <a:pt x="6922" y="101"/>
                  </a:lnTo>
                  <a:lnTo>
                    <a:pt x="6930" y="90"/>
                  </a:lnTo>
                  <a:lnTo>
                    <a:pt x="6938" y="78"/>
                  </a:lnTo>
                  <a:lnTo>
                    <a:pt x="6946" y="65"/>
                  </a:lnTo>
                  <a:lnTo>
                    <a:pt x="6953" y="52"/>
                  </a:lnTo>
                  <a:lnTo>
                    <a:pt x="6957" y="46"/>
                  </a:lnTo>
                  <a:lnTo>
                    <a:pt x="6962" y="41"/>
                  </a:lnTo>
                  <a:lnTo>
                    <a:pt x="6969" y="37"/>
                  </a:lnTo>
                  <a:lnTo>
                    <a:pt x="6976" y="36"/>
                  </a:lnTo>
                  <a:lnTo>
                    <a:pt x="6993" y="35"/>
                  </a:lnTo>
                  <a:lnTo>
                    <a:pt x="7006" y="35"/>
                  </a:lnTo>
                  <a:lnTo>
                    <a:pt x="7019" y="35"/>
                  </a:lnTo>
                  <a:lnTo>
                    <a:pt x="7032" y="35"/>
                  </a:lnTo>
                  <a:lnTo>
                    <a:pt x="7048" y="34"/>
                  </a:lnTo>
                  <a:lnTo>
                    <a:pt x="7062" y="31"/>
                  </a:lnTo>
                  <a:lnTo>
                    <a:pt x="7076" y="29"/>
                  </a:lnTo>
                  <a:lnTo>
                    <a:pt x="7086" y="25"/>
                  </a:lnTo>
                  <a:lnTo>
                    <a:pt x="7097" y="18"/>
                  </a:lnTo>
                  <a:lnTo>
                    <a:pt x="7110" y="8"/>
                  </a:lnTo>
                  <a:lnTo>
                    <a:pt x="7116" y="4"/>
                  </a:lnTo>
                  <a:lnTo>
                    <a:pt x="7119" y="2"/>
                  </a:lnTo>
                  <a:lnTo>
                    <a:pt x="7123" y="0"/>
                  </a:lnTo>
                  <a:lnTo>
                    <a:pt x="7125" y="2"/>
                  </a:lnTo>
                  <a:lnTo>
                    <a:pt x="7129" y="6"/>
                  </a:lnTo>
                  <a:lnTo>
                    <a:pt x="7135" y="14"/>
                  </a:lnTo>
                  <a:lnTo>
                    <a:pt x="7144" y="19"/>
                  </a:lnTo>
                  <a:lnTo>
                    <a:pt x="7154" y="24"/>
                  </a:lnTo>
                  <a:lnTo>
                    <a:pt x="7162" y="29"/>
                  </a:lnTo>
                  <a:lnTo>
                    <a:pt x="7170" y="36"/>
                  </a:lnTo>
                  <a:lnTo>
                    <a:pt x="7174" y="41"/>
                  </a:lnTo>
                  <a:lnTo>
                    <a:pt x="7177" y="46"/>
                  </a:lnTo>
                  <a:lnTo>
                    <a:pt x="7180" y="50"/>
                  </a:lnTo>
                  <a:lnTo>
                    <a:pt x="7181" y="56"/>
                  </a:lnTo>
                  <a:lnTo>
                    <a:pt x="7181" y="62"/>
                  </a:lnTo>
                  <a:lnTo>
                    <a:pt x="7182" y="66"/>
                  </a:lnTo>
                  <a:lnTo>
                    <a:pt x="7184" y="69"/>
                  </a:lnTo>
                  <a:lnTo>
                    <a:pt x="7187" y="72"/>
                  </a:lnTo>
                  <a:lnTo>
                    <a:pt x="7192" y="75"/>
                  </a:lnTo>
                  <a:lnTo>
                    <a:pt x="7199" y="77"/>
                  </a:lnTo>
                  <a:lnTo>
                    <a:pt x="7206" y="78"/>
                  </a:lnTo>
                  <a:lnTo>
                    <a:pt x="7214" y="81"/>
                  </a:lnTo>
                  <a:lnTo>
                    <a:pt x="7218" y="84"/>
                  </a:lnTo>
                  <a:lnTo>
                    <a:pt x="7221" y="87"/>
                  </a:lnTo>
                  <a:lnTo>
                    <a:pt x="7224" y="92"/>
                  </a:lnTo>
                  <a:lnTo>
                    <a:pt x="7226" y="98"/>
                  </a:lnTo>
                  <a:lnTo>
                    <a:pt x="7227" y="109"/>
                  </a:lnTo>
                  <a:lnTo>
                    <a:pt x="7226" y="116"/>
                  </a:lnTo>
                  <a:lnTo>
                    <a:pt x="7225" y="119"/>
                  </a:lnTo>
                  <a:lnTo>
                    <a:pt x="7223" y="122"/>
                  </a:lnTo>
                  <a:lnTo>
                    <a:pt x="7220" y="124"/>
                  </a:lnTo>
                  <a:lnTo>
                    <a:pt x="7215" y="125"/>
                  </a:lnTo>
                  <a:lnTo>
                    <a:pt x="7212" y="129"/>
                  </a:lnTo>
                  <a:lnTo>
                    <a:pt x="7208" y="132"/>
                  </a:lnTo>
                  <a:lnTo>
                    <a:pt x="7205" y="137"/>
                  </a:lnTo>
                  <a:lnTo>
                    <a:pt x="7202" y="143"/>
                  </a:lnTo>
                  <a:lnTo>
                    <a:pt x="7200" y="156"/>
                  </a:lnTo>
                  <a:lnTo>
                    <a:pt x="7200" y="168"/>
                  </a:lnTo>
                  <a:lnTo>
                    <a:pt x="7199" y="180"/>
                  </a:lnTo>
                  <a:lnTo>
                    <a:pt x="7196" y="193"/>
                  </a:lnTo>
                  <a:lnTo>
                    <a:pt x="7192" y="207"/>
                  </a:lnTo>
                  <a:lnTo>
                    <a:pt x="7182" y="226"/>
                  </a:lnTo>
                  <a:lnTo>
                    <a:pt x="7176" y="237"/>
                  </a:lnTo>
                  <a:lnTo>
                    <a:pt x="7170" y="246"/>
                  </a:lnTo>
                  <a:lnTo>
                    <a:pt x="7163" y="256"/>
                  </a:lnTo>
                  <a:lnTo>
                    <a:pt x="7155" y="266"/>
                  </a:lnTo>
                  <a:lnTo>
                    <a:pt x="7139" y="283"/>
                  </a:lnTo>
                  <a:lnTo>
                    <a:pt x="7125" y="300"/>
                  </a:lnTo>
                  <a:lnTo>
                    <a:pt x="7112" y="313"/>
                  </a:lnTo>
                  <a:lnTo>
                    <a:pt x="7102" y="324"/>
                  </a:lnTo>
                  <a:lnTo>
                    <a:pt x="7099" y="327"/>
                  </a:lnTo>
                  <a:lnTo>
                    <a:pt x="7097" y="332"/>
                  </a:lnTo>
                  <a:lnTo>
                    <a:pt x="7094" y="336"/>
                  </a:lnTo>
                  <a:lnTo>
                    <a:pt x="7094" y="339"/>
                  </a:lnTo>
                  <a:lnTo>
                    <a:pt x="7095" y="343"/>
                  </a:lnTo>
                  <a:lnTo>
                    <a:pt x="7097" y="345"/>
                  </a:lnTo>
                  <a:lnTo>
                    <a:pt x="7098" y="346"/>
                  </a:lnTo>
                  <a:lnTo>
                    <a:pt x="7100" y="346"/>
                  </a:lnTo>
                  <a:lnTo>
                    <a:pt x="7108" y="346"/>
                  </a:lnTo>
                  <a:lnTo>
                    <a:pt x="7123" y="345"/>
                  </a:lnTo>
                  <a:lnTo>
                    <a:pt x="7131" y="344"/>
                  </a:lnTo>
                  <a:lnTo>
                    <a:pt x="7137" y="345"/>
                  </a:lnTo>
                  <a:lnTo>
                    <a:pt x="7143" y="346"/>
                  </a:lnTo>
                  <a:lnTo>
                    <a:pt x="7146" y="349"/>
                  </a:lnTo>
                  <a:lnTo>
                    <a:pt x="7155" y="355"/>
                  </a:lnTo>
                  <a:lnTo>
                    <a:pt x="7163" y="362"/>
                  </a:lnTo>
                  <a:lnTo>
                    <a:pt x="7173" y="368"/>
                  </a:lnTo>
                  <a:lnTo>
                    <a:pt x="7184" y="371"/>
                  </a:lnTo>
                  <a:lnTo>
                    <a:pt x="7199" y="375"/>
                  </a:lnTo>
                  <a:lnTo>
                    <a:pt x="7218" y="378"/>
                  </a:lnTo>
                  <a:lnTo>
                    <a:pt x="7227" y="381"/>
                  </a:lnTo>
                  <a:lnTo>
                    <a:pt x="7233" y="384"/>
                  </a:lnTo>
                  <a:lnTo>
                    <a:pt x="7238" y="388"/>
                  </a:lnTo>
                  <a:lnTo>
                    <a:pt x="7243" y="392"/>
                  </a:lnTo>
                  <a:lnTo>
                    <a:pt x="7247" y="402"/>
                  </a:lnTo>
                  <a:lnTo>
                    <a:pt x="7253" y="413"/>
                  </a:lnTo>
                  <a:lnTo>
                    <a:pt x="7262" y="422"/>
                  </a:lnTo>
                  <a:lnTo>
                    <a:pt x="7271" y="431"/>
                  </a:lnTo>
                  <a:lnTo>
                    <a:pt x="7276" y="433"/>
                  </a:lnTo>
                  <a:lnTo>
                    <a:pt x="7280" y="435"/>
                  </a:lnTo>
                  <a:lnTo>
                    <a:pt x="7284" y="437"/>
                  </a:lnTo>
                  <a:lnTo>
                    <a:pt x="7288" y="438"/>
                  </a:lnTo>
                  <a:lnTo>
                    <a:pt x="7296" y="437"/>
                  </a:lnTo>
                  <a:lnTo>
                    <a:pt x="7306" y="435"/>
                  </a:lnTo>
                  <a:lnTo>
                    <a:pt x="7311" y="433"/>
                  </a:lnTo>
                  <a:lnTo>
                    <a:pt x="7314" y="431"/>
                  </a:lnTo>
                  <a:lnTo>
                    <a:pt x="7318" y="428"/>
                  </a:lnTo>
                  <a:lnTo>
                    <a:pt x="7321" y="424"/>
                  </a:lnTo>
                  <a:lnTo>
                    <a:pt x="7328" y="411"/>
                  </a:lnTo>
                  <a:lnTo>
                    <a:pt x="7337" y="394"/>
                  </a:lnTo>
                  <a:lnTo>
                    <a:pt x="7346" y="376"/>
                  </a:lnTo>
                  <a:lnTo>
                    <a:pt x="7352" y="362"/>
                  </a:lnTo>
                  <a:lnTo>
                    <a:pt x="7358" y="348"/>
                  </a:lnTo>
                  <a:lnTo>
                    <a:pt x="7366" y="329"/>
                  </a:lnTo>
                  <a:lnTo>
                    <a:pt x="7370" y="320"/>
                  </a:lnTo>
                  <a:lnTo>
                    <a:pt x="7374" y="313"/>
                  </a:lnTo>
                  <a:lnTo>
                    <a:pt x="7377" y="308"/>
                  </a:lnTo>
                  <a:lnTo>
                    <a:pt x="7379" y="307"/>
                  </a:lnTo>
                  <a:lnTo>
                    <a:pt x="7387" y="313"/>
                  </a:lnTo>
                  <a:lnTo>
                    <a:pt x="7395" y="324"/>
                  </a:lnTo>
                  <a:lnTo>
                    <a:pt x="7402" y="336"/>
                  </a:lnTo>
                  <a:lnTo>
                    <a:pt x="7407" y="349"/>
                  </a:lnTo>
                  <a:lnTo>
                    <a:pt x="7409" y="358"/>
                  </a:lnTo>
                  <a:lnTo>
                    <a:pt x="7413" y="364"/>
                  </a:lnTo>
                  <a:lnTo>
                    <a:pt x="7416" y="368"/>
                  </a:lnTo>
                  <a:lnTo>
                    <a:pt x="7423" y="370"/>
                  </a:lnTo>
                  <a:lnTo>
                    <a:pt x="7427" y="371"/>
                  </a:lnTo>
                  <a:lnTo>
                    <a:pt x="7429" y="374"/>
                  </a:lnTo>
                  <a:lnTo>
                    <a:pt x="7432" y="376"/>
                  </a:lnTo>
                  <a:lnTo>
                    <a:pt x="7434" y="378"/>
                  </a:lnTo>
                  <a:lnTo>
                    <a:pt x="7437" y="386"/>
                  </a:lnTo>
                  <a:lnTo>
                    <a:pt x="7438" y="394"/>
                  </a:lnTo>
                  <a:lnTo>
                    <a:pt x="7439" y="397"/>
                  </a:lnTo>
                  <a:lnTo>
                    <a:pt x="7441" y="401"/>
                  </a:lnTo>
                  <a:lnTo>
                    <a:pt x="7445" y="403"/>
                  </a:lnTo>
                  <a:lnTo>
                    <a:pt x="7450" y="405"/>
                  </a:lnTo>
                  <a:lnTo>
                    <a:pt x="7460" y="406"/>
                  </a:lnTo>
                  <a:lnTo>
                    <a:pt x="7471" y="406"/>
                  </a:lnTo>
                  <a:lnTo>
                    <a:pt x="7484" y="405"/>
                  </a:lnTo>
                  <a:lnTo>
                    <a:pt x="7502" y="401"/>
                  </a:lnTo>
                  <a:lnTo>
                    <a:pt x="7519" y="397"/>
                  </a:lnTo>
                  <a:lnTo>
                    <a:pt x="7529" y="396"/>
                  </a:lnTo>
                  <a:lnTo>
                    <a:pt x="7532" y="396"/>
                  </a:lnTo>
                  <a:lnTo>
                    <a:pt x="7533" y="399"/>
                  </a:lnTo>
                  <a:lnTo>
                    <a:pt x="7533" y="403"/>
                  </a:lnTo>
                  <a:lnTo>
                    <a:pt x="7533" y="408"/>
                  </a:lnTo>
                  <a:lnTo>
                    <a:pt x="7530" y="419"/>
                  </a:lnTo>
                  <a:lnTo>
                    <a:pt x="7526" y="430"/>
                  </a:lnTo>
                  <a:lnTo>
                    <a:pt x="7515" y="446"/>
                  </a:lnTo>
                  <a:lnTo>
                    <a:pt x="7505" y="462"/>
                  </a:lnTo>
                  <a:lnTo>
                    <a:pt x="7504" y="466"/>
                  </a:lnTo>
                  <a:lnTo>
                    <a:pt x="7504" y="471"/>
                  </a:lnTo>
                  <a:lnTo>
                    <a:pt x="7505" y="475"/>
                  </a:lnTo>
                  <a:lnTo>
                    <a:pt x="7507" y="479"/>
                  </a:lnTo>
                  <a:lnTo>
                    <a:pt x="7509" y="484"/>
                  </a:lnTo>
                  <a:lnTo>
                    <a:pt x="7513" y="489"/>
                  </a:lnTo>
                  <a:lnTo>
                    <a:pt x="7516" y="494"/>
                  </a:lnTo>
                  <a:lnTo>
                    <a:pt x="7521" y="498"/>
                  </a:lnTo>
                  <a:lnTo>
                    <a:pt x="7526" y="503"/>
                  </a:lnTo>
                  <a:lnTo>
                    <a:pt x="7529" y="508"/>
                  </a:lnTo>
                  <a:lnTo>
                    <a:pt x="7532" y="514"/>
                  </a:lnTo>
                  <a:lnTo>
                    <a:pt x="7534" y="520"/>
                  </a:lnTo>
                  <a:lnTo>
                    <a:pt x="7536" y="532"/>
                  </a:lnTo>
                  <a:lnTo>
                    <a:pt x="7536" y="545"/>
                  </a:lnTo>
                  <a:lnTo>
                    <a:pt x="7536" y="551"/>
                  </a:lnTo>
                  <a:lnTo>
                    <a:pt x="7536" y="556"/>
                  </a:lnTo>
                  <a:lnTo>
                    <a:pt x="7538" y="559"/>
                  </a:lnTo>
                  <a:lnTo>
                    <a:pt x="7540" y="563"/>
                  </a:lnTo>
                  <a:lnTo>
                    <a:pt x="7545" y="570"/>
                  </a:lnTo>
                  <a:lnTo>
                    <a:pt x="7552" y="576"/>
                  </a:lnTo>
                  <a:lnTo>
                    <a:pt x="7555" y="580"/>
                  </a:lnTo>
                  <a:lnTo>
                    <a:pt x="7558" y="585"/>
                  </a:lnTo>
                  <a:lnTo>
                    <a:pt x="7560" y="591"/>
                  </a:lnTo>
                  <a:lnTo>
                    <a:pt x="7561" y="598"/>
                  </a:lnTo>
                  <a:lnTo>
                    <a:pt x="7564" y="610"/>
                  </a:lnTo>
                  <a:lnTo>
                    <a:pt x="7568" y="621"/>
                  </a:lnTo>
                  <a:lnTo>
                    <a:pt x="7573" y="632"/>
                  </a:lnTo>
                  <a:lnTo>
                    <a:pt x="7582" y="645"/>
                  </a:lnTo>
                  <a:lnTo>
                    <a:pt x="7589" y="658"/>
                  </a:lnTo>
                  <a:lnTo>
                    <a:pt x="7595" y="671"/>
                  </a:lnTo>
                  <a:lnTo>
                    <a:pt x="7597" y="676"/>
                  </a:lnTo>
                  <a:lnTo>
                    <a:pt x="7599" y="680"/>
                  </a:lnTo>
                  <a:lnTo>
                    <a:pt x="7602" y="683"/>
                  </a:lnTo>
                  <a:lnTo>
                    <a:pt x="7604" y="686"/>
                  </a:lnTo>
                  <a:lnTo>
                    <a:pt x="7611" y="690"/>
                  </a:lnTo>
                  <a:lnTo>
                    <a:pt x="7617" y="692"/>
                  </a:lnTo>
                  <a:lnTo>
                    <a:pt x="7620" y="695"/>
                  </a:lnTo>
                  <a:lnTo>
                    <a:pt x="7621" y="698"/>
                  </a:lnTo>
                  <a:lnTo>
                    <a:pt x="7621" y="703"/>
                  </a:lnTo>
                  <a:lnTo>
                    <a:pt x="7620" y="709"/>
                  </a:lnTo>
                  <a:lnTo>
                    <a:pt x="7617" y="722"/>
                  </a:lnTo>
                  <a:lnTo>
                    <a:pt x="7614" y="736"/>
                  </a:lnTo>
                  <a:lnTo>
                    <a:pt x="7614" y="742"/>
                  </a:lnTo>
                  <a:lnTo>
                    <a:pt x="7615" y="747"/>
                  </a:lnTo>
                  <a:lnTo>
                    <a:pt x="7616" y="750"/>
                  </a:lnTo>
                  <a:lnTo>
                    <a:pt x="7617" y="754"/>
                  </a:lnTo>
                  <a:lnTo>
                    <a:pt x="7623" y="759"/>
                  </a:lnTo>
                  <a:lnTo>
                    <a:pt x="7630" y="762"/>
                  </a:lnTo>
                  <a:lnTo>
                    <a:pt x="7637" y="766"/>
                  </a:lnTo>
                  <a:lnTo>
                    <a:pt x="7643" y="771"/>
                  </a:lnTo>
                  <a:lnTo>
                    <a:pt x="7648" y="777"/>
                  </a:lnTo>
                  <a:lnTo>
                    <a:pt x="7652" y="783"/>
                  </a:lnTo>
                  <a:lnTo>
                    <a:pt x="7655" y="790"/>
                  </a:lnTo>
                  <a:lnTo>
                    <a:pt x="7660" y="796"/>
                  </a:lnTo>
                  <a:lnTo>
                    <a:pt x="7662" y="797"/>
                  </a:lnTo>
                  <a:lnTo>
                    <a:pt x="7666" y="799"/>
                  </a:lnTo>
                  <a:lnTo>
                    <a:pt x="7671" y="799"/>
                  </a:lnTo>
                  <a:lnTo>
                    <a:pt x="7678" y="799"/>
                  </a:lnTo>
                  <a:lnTo>
                    <a:pt x="7684" y="798"/>
                  </a:lnTo>
                  <a:lnTo>
                    <a:pt x="7690" y="798"/>
                  </a:lnTo>
                  <a:lnTo>
                    <a:pt x="7694" y="799"/>
                  </a:lnTo>
                  <a:lnTo>
                    <a:pt x="7700" y="800"/>
                  </a:lnTo>
                  <a:lnTo>
                    <a:pt x="7710" y="805"/>
                  </a:lnTo>
                  <a:lnTo>
                    <a:pt x="7721" y="811"/>
                  </a:lnTo>
                  <a:lnTo>
                    <a:pt x="7725" y="815"/>
                  </a:lnTo>
                  <a:lnTo>
                    <a:pt x="7730" y="816"/>
                  </a:lnTo>
                  <a:lnTo>
                    <a:pt x="7735" y="816"/>
                  </a:lnTo>
                  <a:lnTo>
                    <a:pt x="7740" y="816"/>
                  </a:lnTo>
                  <a:lnTo>
                    <a:pt x="7748" y="812"/>
                  </a:lnTo>
                  <a:lnTo>
                    <a:pt x="7755" y="806"/>
                  </a:lnTo>
                  <a:lnTo>
                    <a:pt x="7763" y="799"/>
                  </a:lnTo>
                  <a:lnTo>
                    <a:pt x="7775" y="790"/>
                  </a:lnTo>
                  <a:lnTo>
                    <a:pt x="7787" y="781"/>
                  </a:lnTo>
                  <a:lnTo>
                    <a:pt x="7799" y="773"/>
                  </a:lnTo>
                  <a:lnTo>
                    <a:pt x="7804" y="771"/>
                  </a:lnTo>
                  <a:lnTo>
                    <a:pt x="7806" y="767"/>
                  </a:lnTo>
                  <a:lnTo>
                    <a:pt x="7810" y="765"/>
                  </a:lnTo>
                  <a:lnTo>
                    <a:pt x="7811" y="761"/>
                  </a:lnTo>
                  <a:lnTo>
                    <a:pt x="7813" y="753"/>
                  </a:lnTo>
                  <a:lnTo>
                    <a:pt x="7816" y="743"/>
                  </a:lnTo>
                  <a:lnTo>
                    <a:pt x="7817" y="739"/>
                  </a:lnTo>
                  <a:lnTo>
                    <a:pt x="7818" y="735"/>
                  </a:lnTo>
                  <a:lnTo>
                    <a:pt x="7822" y="731"/>
                  </a:lnTo>
                  <a:lnTo>
                    <a:pt x="7824" y="729"/>
                  </a:lnTo>
                  <a:lnTo>
                    <a:pt x="7828" y="728"/>
                  </a:lnTo>
                  <a:lnTo>
                    <a:pt x="7831" y="728"/>
                  </a:lnTo>
                  <a:lnTo>
                    <a:pt x="7834" y="729"/>
                  </a:lnTo>
                  <a:lnTo>
                    <a:pt x="7837" y="731"/>
                  </a:lnTo>
                  <a:lnTo>
                    <a:pt x="7844" y="736"/>
                  </a:lnTo>
                  <a:lnTo>
                    <a:pt x="7854" y="741"/>
                  </a:lnTo>
                  <a:lnTo>
                    <a:pt x="7866" y="747"/>
                  </a:lnTo>
                  <a:lnTo>
                    <a:pt x="7880" y="753"/>
                  </a:lnTo>
                  <a:lnTo>
                    <a:pt x="7887" y="755"/>
                  </a:lnTo>
                  <a:lnTo>
                    <a:pt x="7894" y="756"/>
                  </a:lnTo>
                  <a:lnTo>
                    <a:pt x="7901" y="758"/>
                  </a:lnTo>
                  <a:lnTo>
                    <a:pt x="7908" y="758"/>
                  </a:lnTo>
                  <a:lnTo>
                    <a:pt x="7914" y="758"/>
                  </a:lnTo>
                  <a:lnTo>
                    <a:pt x="7922" y="756"/>
                  </a:lnTo>
                  <a:lnTo>
                    <a:pt x="7926" y="755"/>
                  </a:lnTo>
                  <a:lnTo>
                    <a:pt x="7931" y="753"/>
                  </a:lnTo>
                  <a:lnTo>
                    <a:pt x="7942" y="747"/>
                  </a:lnTo>
                  <a:lnTo>
                    <a:pt x="7956" y="743"/>
                  </a:lnTo>
                  <a:lnTo>
                    <a:pt x="7963" y="742"/>
                  </a:lnTo>
                  <a:lnTo>
                    <a:pt x="7970" y="742"/>
                  </a:lnTo>
                  <a:lnTo>
                    <a:pt x="7977" y="745"/>
                  </a:lnTo>
                  <a:lnTo>
                    <a:pt x="7983" y="748"/>
                  </a:lnTo>
                  <a:lnTo>
                    <a:pt x="7989" y="752"/>
                  </a:lnTo>
                  <a:lnTo>
                    <a:pt x="7995" y="754"/>
                  </a:lnTo>
                  <a:lnTo>
                    <a:pt x="8000" y="755"/>
                  </a:lnTo>
                  <a:lnTo>
                    <a:pt x="8006" y="756"/>
                  </a:lnTo>
                  <a:lnTo>
                    <a:pt x="8011" y="756"/>
                  </a:lnTo>
                  <a:lnTo>
                    <a:pt x="8014" y="755"/>
                  </a:lnTo>
                  <a:lnTo>
                    <a:pt x="8019" y="754"/>
                  </a:lnTo>
                  <a:lnTo>
                    <a:pt x="8023" y="752"/>
                  </a:lnTo>
                  <a:lnTo>
                    <a:pt x="8026" y="749"/>
                  </a:lnTo>
                  <a:lnTo>
                    <a:pt x="8029" y="746"/>
                  </a:lnTo>
                  <a:lnTo>
                    <a:pt x="8030" y="741"/>
                  </a:lnTo>
                  <a:lnTo>
                    <a:pt x="8031" y="736"/>
                  </a:lnTo>
                  <a:lnTo>
                    <a:pt x="8032" y="725"/>
                  </a:lnTo>
                  <a:lnTo>
                    <a:pt x="8033" y="716"/>
                  </a:lnTo>
                  <a:lnTo>
                    <a:pt x="8034" y="712"/>
                  </a:lnTo>
                  <a:lnTo>
                    <a:pt x="8037" y="709"/>
                  </a:lnTo>
                  <a:lnTo>
                    <a:pt x="8040" y="708"/>
                  </a:lnTo>
                  <a:lnTo>
                    <a:pt x="8043" y="706"/>
                  </a:lnTo>
                  <a:lnTo>
                    <a:pt x="8050" y="708"/>
                  </a:lnTo>
                  <a:lnTo>
                    <a:pt x="8056" y="710"/>
                  </a:lnTo>
                  <a:lnTo>
                    <a:pt x="8064" y="714"/>
                  </a:lnTo>
                  <a:lnTo>
                    <a:pt x="8072" y="717"/>
                  </a:lnTo>
                  <a:lnTo>
                    <a:pt x="8078" y="718"/>
                  </a:lnTo>
                  <a:lnTo>
                    <a:pt x="8083" y="718"/>
                  </a:lnTo>
                  <a:lnTo>
                    <a:pt x="8088" y="717"/>
                  </a:lnTo>
                  <a:lnTo>
                    <a:pt x="8093" y="716"/>
                  </a:lnTo>
                  <a:lnTo>
                    <a:pt x="8106" y="709"/>
                  </a:lnTo>
                  <a:lnTo>
                    <a:pt x="8122" y="698"/>
                  </a:lnTo>
                  <a:lnTo>
                    <a:pt x="8139" y="687"/>
                  </a:lnTo>
                  <a:lnTo>
                    <a:pt x="8150" y="678"/>
                  </a:lnTo>
                  <a:lnTo>
                    <a:pt x="8153" y="676"/>
                  </a:lnTo>
                  <a:lnTo>
                    <a:pt x="8156" y="671"/>
                  </a:lnTo>
                  <a:lnTo>
                    <a:pt x="8158" y="667"/>
                  </a:lnTo>
                  <a:lnTo>
                    <a:pt x="8158" y="663"/>
                  </a:lnTo>
                  <a:lnTo>
                    <a:pt x="8158" y="653"/>
                  </a:lnTo>
                  <a:lnTo>
                    <a:pt x="8156" y="643"/>
                  </a:lnTo>
                  <a:lnTo>
                    <a:pt x="8155" y="639"/>
                  </a:lnTo>
                  <a:lnTo>
                    <a:pt x="8156" y="635"/>
                  </a:lnTo>
                  <a:lnTo>
                    <a:pt x="8158" y="632"/>
                  </a:lnTo>
                  <a:lnTo>
                    <a:pt x="8162" y="628"/>
                  </a:lnTo>
                  <a:lnTo>
                    <a:pt x="8170" y="622"/>
                  </a:lnTo>
                  <a:lnTo>
                    <a:pt x="8179" y="617"/>
                  </a:lnTo>
                  <a:lnTo>
                    <a:pt x="8183" y="614"/>
                  </a:lnTo>
                  <a:lnTo>
                    <a:pt x="8184" y="610"/>
                  </a:lnTo>
                  <a:lnTo>
                    <a:pt x="8185" y="605"/>
                  </a:lnTo>
                  <a:lnTo>
                    <a:pt x="8187" y="600"/>
                  </a:lnTo>
                  <a:lnTo>
                    <a:pt x="8185" y="589"/>
                  </a:lnTo>
                  <a:lnTo>
                    <a:pt x="8184" y="578"/>
                  </a:lnTo>
                  <a:lnTo>
                    <a:pt x="8184" y="573"/>
                  </a:lnTo>
                  <a:lnTo>
                    <a:pt x="8185" y="570"/>
                  </a:lnTo>
                  <a:lnTo>
                    <a:pt x="8187" y="569"/>
                  </a:lnTo>
                  <a:lnTo>
                    <a:pt x="8189" y="567"/>
                  </a:lnTo>
                  <a:lnTo>
                    <a:pt x="8195" y="566"/>
                  </a:lnTo>
                  <a:lnTo>
                    <a:pt x="8202" y="567"/>
                  </a:lnTo>
                  <a:lnTo>
                    <a:pt x="8206" y="567"/>
                  </a:lnTo>
                  <a:lnTo>
                    <a:pt x="8210" y="566"/>
                  </a:lnTo>
                  <a:lnTo>
                    <a:pt x="8215" y="564"/>
                  </a:lnTo>
                  <a:lnTo>
                    <a:pt x="8219" y="561"/>
                  </a:lnTo>
                  <a:lnTo>
                    <a:pt x="8225" y="559"/>
                  </a:lnTo>
                  <a:lnTo>
                    <a:pt x="8229" y="557"/>
                  </a:lnTo>
                  <a:lnTo>
                    <a:pt x="8235" y="556"/>
                  </a:lnTo>
                  <a:lnTo>
                    <a:pt x="8241" y="556"/>
                  </a:lnTo>
                  <a:lnTo>
                    <a:pt x="8250" y="563"/>
                  </a:lnTo>
                  <a:lnTo>
                    <a:pt x="8269" y="578"/>
                  </a:lnTo>
                  <a:lnTo>
                    <a:pt x="8284" y="588"/>
                  </a:lnTo>
                  <a:lnTo>
                    <a:pt x="8298" y="600"/>
                  </a:lnTo>
                  <a:lnTo>
                    <a:pt x="8310" y="611"/>
                  </a:lnTo>
                  <a:lnTo>
                    <a:pt x="8321" y="624"/>
                  </a:lnTo>
                  <a:lnTo>
                    <a:pt x="8332" y="639"/>
                  </a:lnTo>
                  <a:lnTo>
                    <a:pt x="8346" y="658"/>
                  </a:lnTo>
                  <a:lnTo>
                    <a:pt x="8354" y="667"/>
                  </a:lnTo>
                  <a:lnTo>
                    <a:pt x="8363" y="676"/>
                  </a:lnTo>
                  <a:lnTo>
                    <a:pt x="8371" y="685"/>
                  </a:lnTo>
                  <a:lnTo>
                    <a:pt x="8379" y="692"/>
                  </a:lnTo>
                  <a:lnTo>
                    <a:pt x="8396" y="706"/>
                  </a:lnTo>
                  <a:lnTo>
                    <a:pt x="8409" y="721"/>
                  </a:lnTo>
                  <a:lnTo>
                    <a:pt x="8418" y="733"/>
                  </a:lnTo>
                  <a:lnTo>
                    <a:pt x="8429" y="743"/>
                  </a:lnTo>
                  <a:lnTo>
                    <a:pt x="8436" y="750"/>
                  </a:lnTo>
                  <a:lnTo>
                    <a:pt x="8442" y="756"/>
                  </a:lnTo>
                  <a:lnTo>
                    <a:pt x="8448" y="762"/>
                  </a:lnTo>
                  <a:lnTo>
                    <a:pt x="8455" y="766"/>
                  </a:lnTo>
                  <a:lnTo>
                    <a:pt x="8464" y="768"/>
                  </a:lnTo>
                  <a:lnTo>
                    <a:pt x="8471" y="772"/>
                  </a:lnTo>
                  <a:lnTo>
                    <a:pt x="8477" y="778"/>
                  </a:lnTo>
                  <a:lnTo>
                    <a:pt x="8484" y="786"/>
                  </a:lnTo>
                  <a:lnTo>
                    <a:pt x="8487" y="791"/>
                  </a:lnTo>
                  <a:lnTo>
                    <a:pt x="8491" y="797"/>
                  </a:lnTo>
                  <a:lnTo>
                    <a:pt x="8493" y="804"/>
                  </a:lnTo>
                  <a:lnTo>
                    <a:pt x="8494" y="811"/>
                  </a:lnTo>
                  <a:lnTo>
                    <a:pt x="8496" y="817"/>
                  </a:lnTo>
                  <a:lnTo>
                    <a:pt x="8497" y="823"/>
                  </a:lnTo>
                  <a:lnTo>
                    <a:pt x="8497" y="829"/>
                  </a:lnTo>
                  <a:lnTo>
                    <a:pt x="8496" y="834"/>
                  </a:lnTo>
                  <a:lnTo>
                    <a:pt x="8491" y="842"/>
                  </a:lnTo>
                  <a:lnTo>
                    <a:pt x="8484" y="854"/>
                  </a:lnTo>
                  <a:lnTo>
                    <a:pt x="8475" y="866"/>
                  </a:lnTo>
                  <a:lnTo>
                    <a:pt x="8471" y="875"/>
                  </a:lnTo>
                  <a:lnTo>
                    <a:pt x="8466" y="885"/>
                  </a:lnTo>
                  <a:lnTo>
                    <a:pt x="8460" y="893"/>
                  </a:lnTo>
                  <a:lnTo>
                    <a:pt x="8454" y="900"/>
                  </a:lnTo>
                  <a:lnTo>
                    <a:pt x="8448" y="905"/>
                  </a:lnTo>
                  <a:lnTo>
                    <a:pt x="8445" y="911"/>
                  </a:lnTo>
                  <a:lnTo>
                    <a:pt x="8442" y="919"/>
                  </a:lnTo>
                  <a:lnTo>
                    <a:pt x="8441" y="923"/>
                  </a:lnTo>
                  <a:lnTo>
                    <a:pt x="8441" y="929"/>
                  </a:lnTo>
                  <a:lnTo>
                    <a:pt x="8441" y="934"/>
                  </a:lnTo>
                  <a:lnTo>
                    <a:pt x="8442" y="939"/>
                  </a:lnTo>
                  <a:lnTo>
                    <a:pt x="8446" y="951"/>
                  </a:lnTo>
                  <a:lnTo>
                    <a:pt x="8449" y="966"/>
                  </a:lnTo>
                  <a:lnTo>
                    <a:pt x="8452" y="980"/>
                  </a:lnTo>
                  <a:lnTo>
                    <a:pt x="8453" y="992"/>
                  </a:lnTo>
                  <a:lnTo>
                    <a:pt x="8452" y="1002"/>
                  </a:lnTo>
                  <a:lnTo>
                    <a:pt x="8448" y="1012"/>
                  </a:lnTo>
                  <a:lnTo>
                    <a:pt x="8442" y="1023"/>
                  </a:lnTo>
                  <a:lnTo>
                    <a:pt x="8434" y="1033"/>
                  </a:lnTo>
                  <a:lnTo>
                    <a:pt x="8424" y="1042"/>
                  </a:lnTo>
                  <a:lnTo>
                    <a:pt x="8416" y="1049"/>
                  </a:lnTo>
                  <a:lnTo>
                    <a:pt x="8408" y="1052"/>
                  </a:lnTo>
                  <a:lnTo>
                    <a:pt x="8402" y="1056"/>
                  </a:lnTo>
                  <a:lnTo>
                    <a:pt x="8396" y="1061"/>
                  </a:lnTo>
                  <a:lnTo>
                    <a:pt x="8391" y="1065"/>
                  </a:lnTo>
                  <a:lnTo>
                    <a:pt x="8390" y="1069"/>
                  </a:lnTo>
                  <a:lnTo>
                    <a:pt x="8389" y="1073"/>
                  </a:lnTo>
                  <a:lnTo>
                    <a:pt x="8389" y="1077"/>
                  </a:lnTo>
                  <a:lnTo>
                    <a:pt x="8389" y="1082"/>
                  </a:lnTo>
                  <a:lnTo>
                    <a:pt x="8390" y="1095"/>
                  </a:lnTo>
                  <a:lnTo>
                    <a:pt x="8389" y="1111"/>
                  </a:lnTo>
                  <a:lnTo>
                    <a:pt x="8386" y="1126"/>
                  </a:lnTo>
                  <a:lnTo>
                    <a:pt x="8383" y="1139"/>
                  </a:lnTo>
                  <a:lnTo>
                    <a:pt x="8378" y="1151"/>
                  </a:lnTo>
                  <a:lnTo>
                    <a:pt x="8372" y="1161"/>
                  </a:lnTo>
                  <a:lnTo>
                    <a:pt x="8366" y="1171"/>
                  </a:lnTo>
                  <a:lnTo>
                    <a:pt x="8361" y="1183"/>
                  </a:lnTo>
                  <a:lnTo>
                    <a:pt x="8358" y="1196"/>
                  </a:lnTo>
                  <a:lnTo>
                    <a:pt x="8352" y="1209"/>
                  </a:lnTo>
                  <a:lnTo>
                    <a:pt x="8347" y="1221"/>
                  </a:lnTo>
                  <a:lnTo>
                    <a:pt x="8342" y="1232"/>
                  </a:lnTo>
                  <a:lnTo>
                    <a:pt x="8340" y="1245"/>
                  </a:lnTo>
                  <a:lnTo>
                    <a:pt x="8336" y="1259"/>
                  </a:lnTo>
                  <a:lnTo>
                    <a:pt x="8335" y="1275"/>
                  </a:lnTo>
                  <a:lnTo>
                    <a:pt x="8335" y="1291"/>
                  </a:lnTo>
                  <a:lnTo>
                    <a:pt x="8336" y="1307"/>
                  </a:lnTo>
                  <a:lnTo>
                    <a:pt x="8338" y="1319"/>
                  </a:lnTo>
                  <a:lnTo>
                    <a:pt x="8338" y="1328"/>
                  </a:lnTo>
                  <a:lnTo>
                    <a:pt x="8338" y="1336"/>
                  </a:lnTo>
                  <a:lnTo>
                    <a:pt x="8339" y="1344"/>
                  </a:lnTo>
                  <a:lnTo>
                    <a:pt x="8340" y="1351"/>
                  </a:lnTo>
                  <a:lnTo>
                    <a:pt x="8341" y="1357"/>
                  </a:lnTo>
                  <a:lnTo>
                    <a:pt x="8344" y="1364"/>
                  </a:lnTo>
                  <a:lnTo>
                    <a:pt x="8346" y="1371"/>
                  </a:lnTo>
                  <a:lnTo>
                    <a:pt x="8347" y="1378"/>
                  </a:lnTo>
                  <a:lnTo>
                    <a:pt x="8348" y="1386"/>
                  </a:lnTo>
                  <a:lnTo>
                    <a:pt x="8348" y="1397"/>
                  </a:lnTo>
                  <a:lnTo>
                    <a:pt x="8348" y="1401"/>
                  </a:lnTo>
                  <a:lnTo>
                    <a:pt x="8347" y="1404"/>
                  </a:lnTo>
                  <a:lnTo>
                    <a:pt x="8346" y="1407"/>
                  </a:lnTo>
                  <a:lnTo>
                    <a:pt x="8345" y="1408"/>
                  </a:lnTo>
                  <a:lnTo>
                    <a:pt x="8341" y="1409"/>
                  </a:lnTo>
                  <a:lnTo>
                    <a:pt x="8336" y="1410"/>
                  </a:lnTo>
                  <a:lnTo>
                    <a:pt x="8334" y="1411"/>
                  </a:lnTo>
                  <a:lnTo>
                    <a:pt x="8332" y="1413"/>
                  </a:lnTo>
                  <a:lnTo>
                    <a:pt x="8330" y="1414"/>
                  </a:lnTo>
                  <a:lnTo>
                    <a:pt x="8330" y="1416"/>
                  </a:lnTo>
                  <a:lnTo>
                    <a:pt x="8332" y="1422"/>
                  </a:lnTo>
                  <a:lnTo>
                    <a:pt x="8338" y="1430"/>
                  </a:lnTo>
                  <a:lnTo>
                    <a:pt x="8346" y="1441"/>
                  </a:lnTo>
                  <a:lnTo>
                    <a:pt x="8357" y="1455"/>
                  </a:lnTo>
                  <a:lnTo>
                    <a:pt x="8367" y="1472"/>
                  </a:lnTo>
                  <a:lnTo>
                    <a:pt x="8376" y="1487"/>
                  </a:lnTo>
                  <a:lnTo>
                    <a:pt x="8379" y="1495"/>
                  </a:lnTo>
                  <a:lnTo>
                    <a:pt x="8382" y="1503"/>
                  </a:lnTo>
                  <a:lnTo>
                    <a:pt x="8383" y="1511"/>
                  </a:lnTo>
                  <a:lnTo>
                    <a:pt x="8384" y="1519"/>
                  </a:lnTo>
                  <a:lnTo>
                    <a:pt x="8384" y="1536"/>
                  </a:lnTo>
                  <a:lnTo>
                    <a:pt x="8384" y="1553"/>
                  </a:lnTo>
                  <a:lnTo>
                    <a:pt x="8382" y="1572"/>
                  </a:lnTo>
                  <a:lnTo>
                    <a:pt x="8377" y="1592"/>
                  </a:lnTo>
                  <a:lnTo>
                    <a:pt x="8374" y="1601"/>
                  </a:lnTo>
                  <a:lnTo>
                    <a:pt x="8371" y="1611"/>
                  </a:lnTo>
                  <a:lnTo>
                    <a:pt x="8368" y="1618"/>
                  </a:lnTo>
                  <a:lnTo>
                    <a:pt x="8365" y="1623"/>
                  </a:lnTo>
                  <a:lnTo>
                    <a:pt x="8361" y="1626"/>
                  </a:lnTo>
                  <a:lnTo>
                    <a:pt x="8358" y="1629"/>
                  </a:lnTo>
                  <a:lnTo>
                    <a:pt x="8353" y="1631"/>
                  </a:lnTo>
                  <a:lnTo>
                    <a:pt x="8349" y="1632"/>
                  </a:lnTo>
                  <a:lnTo>
                    <a:pt x="8339" y="1632"/>
                  </a:lnTo>
                  <a:lnTo>
                    <a:pt x="8327" y="1632"/>
                  </a:lnTo>
                  <a:lnTo>
                    <a:pt x="8313" y="1631"/>
                  </a:lnTo>
                  <a:lnTo>
                    <a:pt x="8300" y="1632"/>
                  </a:lnTo>
                  <a:lnTo>
                    <a:pt x="8292" y="1635"/>
                  </a:lnTo>
                  <a:lnTo>
                    <a:pt x="8286" y="1638"/>
                  </a:lnTo>
                  <a:lnTo>
                    <a:pt x="8283" y="1643"/>
                  </a:lnTo>
                  <a:lnTo>
                    <a:pt x="8279" y="1649"/>
                  </a:lnTo>
                  <a:lnTo>
                    <a:pt x="8275" y="1664"/>
                  </a:lnTo>
                  <a:lnTo>
                    <a:pt x="8272" y="1684"/>
                  </a:lnTo>
                  <a:lnTo>
                    <a:pt x="8269" y="1704"/>
                  </a:lnTo>
                  <a:lnTo>
                    <a:pt x="8264" y="1725"/>
                  </a:lnTo>
                  <a:lnTo>
                    <a:pt x="8257" y="1749"/>
                  </a:lnTo>
                  <a:lnTo>
                    <a:pt x="8251" y="1774"/>
                  </a:lnTo>
                  <a:lnTo>
                    <a:pt x="8245" y="1798"/>
                  </a:lnTo>
                  <a:lnTo>
                    <a:pt x="8241" y="1819"/>
                  </a:lnTo>
                  <a:lnTo>
                    <a:pt x="8239" y="1844"/>
                  </a:lnTo>
                  <a:lnTo>
                    <a:pt x="8237" y="1875"/>
                  </a:lnTo>
                  <a:lnTo>
                    <a:pt x="8234" y="1905"/>
                  </a:lnTo>
                  <a:lnTo>
                    <a:pt x="8234" y="1927"/>
                  </a:lnTo>
                  <a:lnTo>
                    <a:pt x="8235" y="1945"/>
                  </a:lnTo>
                  <a:lnTo>
                    <a:pt x="8239" y="1962"/>
                  </a:lnTo>
                  <a:lnTo>
                    <a:pt x="8244" y="1978"/>
                  </a:lnTo>
                  <a:lnTo>
                    <a:pt x="8247" y="1991"/>
                  </a:lnTo>
                  <a:lnTo>
                    <a:pt x="8252" y="2002"/>
                  </a:lnTo>
                  <a:lnTo>
                    <a:pt x="8257" y="2010"/>
                  </a:lnTo>
                  <a:lnTo>
                    <a:pt x="8258" y="2015"/>
                  </a:lnTo>
                  <a:lnTo>
                    <a:pt x="8259" y="2020"/>
                  </a:lnTo>
                  <a:lnTo>
                    <a:pt x="8259" y="2025"/>
                  </a:lnTo>
                  <a:lnTo>
                    <a:pt x="8259" y="2032"/>
                  </a:lnTo>
                  <a:lnTo>
                    <a:pt x="8256" y="2042"/>
                  </a:lnTo>
                  <a:lnTo>
                    <a:pt x="8253" y="2051"/>
                  </a:lnTo>
                  <a:lnTo>
                    <a:pt x="8251" y="2058"/>
                  </a:lnTo>
                  <a:lnTo>
                    <a:pt x="8248" y="2067"/>
                  </a:lnTo>
                  <a:lnTo>
                    <a:pt x="8247" y="2077"/>
                  </a:lnTo>
                  <a:lnTo>
                    <a:pt x="8246" y="2086"/>
                  </a:lnTo>
                  <a:lnTo>
                    <a:pt x="8242" y="2094"/>
                  </a:lnTo>
                  <a:lnTo>
                    <a:pt x="8238" y="2102"/>
                  </a:lnTo>
                  <a:lnTo>
                    <a:pt x="8232" y="2109"/>
                  </a:lnTo>
                  <a:lnTo>
                    <a:pt x="8229" y="2111"/>
                  </a:lnTo>
                  <a:lnTo>
                    <a:pt x="8229" y="2108"/>
                  </a:lnTo>
                  <a:lnTo>
                    <a:pt x="8229" y="2100"/>
                  </a:lnTo>
                  <a:lnTo>
                    <a:pt x="8228" y="2091"/>
                  </a:lnTo>
                  <a:lnTo>
                    <a:pt x="8226" y="2084"/>
                  </a:lnTo>
                  <a:lnTo>
                    <a:pt x="8223" y="2079"/>
                  </a:lnTo>
                  <a:lnTo>
                    <a:pt x="8220" y="2075"/>
                  </a:lnTo>
                  <a:lnTo>
                    <a:pt x="8214" y="2069"/>
                  </a:lnTo>
                  <a:lnTo>
                    <a:pt x="8208" y="2061"/>
                  </a:lnTo>
                  <a:lnTo>
                    <a:pt x="8203" y="2053"/>
                  </a:lnTo>
                  <a:lnTo>
                    <a:pt x="8198" y="2044"/>
                  </a:lnTo>
                  <a:lnTo>
                    <a:pt x="8194" y="2032"/>
                  </a:lnTo>
                  <a:lnTo>
                    <a:pt x="8188" y="2016"/>
                  </a:lnTo>
                  <a:lnTo>
                    <a:pt x="8182" y="2001"/>
                  </a:lnTo>
                  <a:lnTo>
                    <a:pt x="8177" y="1988"/>
                  </a:lnTo>
                  <a:lnTo>
                    <a:pt x="8174" y="1977"/>
                  </a:lnTo>
                  <a:lnTo>
                    <a:pt x="8169" y="1964"/>
                  </a:lnTo>
                  <a:lnTo>
                    <a:pt x="8164" y="1951"/>
                  </a:lnTo>
                  <a:lnTo>
                    <a:pt x="8159" y="1940"/>
                  </a:lnTo>
                  <a:lnTo>
                    <a:pt x="8157" y="1935"/>
                  </a:lnTo>
                  <a:lnTo>
                    <a:pt x="8155" y="1933"/>
                  </a:lnTo>
                  <a:lnTo>
                    <a:pt x="8153" y="1933"/>
                  </a:lnTo>
                  <a:lnTo>
                    <a:pt x="8151" y="1933"/>
                  </a:lnTo>
                  <a:lnTo>
                    <a:pt x="8146" y="1935"/>
                  </a:lnTo>
                  <a:lnTo>
                    <a:pt x="8140" y="1941"/>
                  </a:lnTo>
                  <a:lnTo>
                    <a:pt x="8125" y="1957"/>
                  </a:lnTo>
                  <a:lnTo>
                    <a:pt x="8109" y="1975"/>
                  </a:lnTo>
                  <a:lnTo>
                    <a:pt x="8094" y="1994"/>
                  </a:lnTo>
                  <a:lnTo>
                    <a:pt x="8081" y="2010"/>
                  </a:lnTo>
                  <a:lnTo>
                    <a:pt x="8065" y="2032"/>
                  </a:lnTo>
                  <a:lnTo>
                    <a:pt x="8049" y="2054"/>
                  </a:lnTo>
                  <a:lnTo>
                    <a:pt x="8032" y="2076"/>
                  </a:lnTo>
                  <a:lnTo>
                    <a:pt x="8019" y="2097"/>
                  </a:lnTo>
                  <a:lnTo>
                    <a:pt x="8008" y="2116"/>
                  </a:lnTo>
                  <a:lnTo>
                    <a:pt x="8001" y="2135"/>
                  </a:lnTo>
                  <a:lnTo>
                    <a:pt x="7995" y="2152"/>
                  </a:lnTo>
                  <a:lnTo>
                    <a:pt x="7988" y="2164"/>
                  </a:lnTo>
                  <a:lnTo>
                    <a:pt x="7977" y="2176"/>
                  </a:lnTo>
                  <a:lnTo>
                    <a:pt x="7963" y="2187"/>
                  </a:lnTo>
                  <a:lnTo>
                    <a:pt x="7955" y="2193"/>
                  </a:lnTo>
                  <a:lnTo>
                    <a:pt x="7946" y="2198"/>
                  </a:lnTo>
                  <a:lnTo>
                    <a:pt x="7939" y="2202"/>
                  </a:lnTo>
                  <a:lnTo>
                    <a:pt x="7933" y="2204"/>
                  </a:lnTo>
                  <a:lnTo>
                    <a:pt x="7927" y="2206"/>
                  </a:lnTo>
                  <a:lnTo>
                    <a:pt x="7922" y="2209"/>
                  </a:lnTo>
                  <a:lnTo>
                    <a:pt x="7917" y="2211"/>
                  </a:lnTo>
                  <a:lnTo>
                    <a:pt x="7912" y="2215"/>
                  </a:lnTo>
                  <a:lnTo>
                    <a:pt x="7908" y="2220"/>
                  </a:lnTo>
                  <a:lnTo>
                    <a:pt x="7905" y="2224"/>
                  </a:lnTo>
                  <a:lnTo>
                    <a:pt x="7903" y="2230"/>
                  </a:lnTo>
                  <a:lnTo>
                    <a:pt x="7900" y="2236"/>
                  </a:lnTo>
                  <a:lnTo>
                    <a:pt x="7897" y="2250"/>
                  </a:lnTo>
                  <a:lnTo>
                    <a:pt x="7893" y="2266"/>
                  </a:lnTo>
                  <a:lnTo>
                    <a:pt x="7891" y="2273"/>
                  </a:lnTo>
                  <a:lnTo>
                    <a:pt x="7887" y="2280"/>
                  </a:lnTo>
                  <a:lnTo>
                    <a:pt x="7883" y="2286"/>
                  </a:lnTo>
                  <a:lnTo>
                    <a:pt x="7879" y="2291"/>
                  </a:lnTo>
                  <a:lnTo>
                    <a:pt x="7867" y="2300"/>
                  </a:lnTo>
                  <a:lnTo>
                    <a:pt x="7851" y="2310"/>
                  </a:lnTo>
                  <a:lnTo>
                    <a:pt x="7832" y="2322"/>
                  </a:lnTo>
                  <a:lnTo>
                    <a:pt x="7815" y="2335"/>
                  </a:lnTo>
                  <a:lnTo>
                    <a:pt x="7794" y="2353"/>
                  </a:lnTo>
                  <a:lnTo>
                    <a:pt x="7771" y="2372"/>
                  </a:lnTo>
                  <a:lnTo>
                    <a:pt x="7748" y="2391"/>
                  </a:lnTo>
                  <a:lnTo>
                    <a:pt x="7730" y="2407"/>
                  </a:lnTo>
                  <a:lnTo>
                    <a:pt x="7724" y="2414"/>
                  </a:lnTo>
                  <a:lnTo>
                    <a:pt x="7718" y="2422"/>
                  </a:lnTo>
                  <a:lnTo>
                    <a:pt x="7715" y="2430"/>
                  </a:lnTo>
                  <a:lnTo>
                    <a:pt x="7712" y="2439"/>
                  </a:lnTo>
                  <a:lnTo>
                    <a:pt x="7708" y="2455"/>
                  </a:lnTo>
                  <a:lnTo>
                    <a:pt x="7704" y="2469"/>
                  </a:lnTo>
                  <a:lnTo>
                    <a:pt x="7699" y="2482"/>
                  </a:lnTo>
                  <a:lnTo>
                    <a:pt x="7693" y="2494"/>
                  </a:lnTo>
                  <a:lnTo>
                    <a:pt x="7691" y="2500"/>
                  </a:lnTo>
                  <a:lnTo>
                    <a:pt x="7691" y="2505"/>
                  </a:lnTo>
                  <a:lnTo>
                    <a:pt x="7691" y="2507"/>
                  </a:lnTo>
                  <a:lnTo>
                    <a:pt x="7692" y="2510"/>
                  </a:lnTo>
                  <a:lnTo>
                    <a:pt x="7693" y="2511"/>
                  </a:lnTo>
                  <a:lnTo>
                    <a:pt x="7694" y="2513"/>
                  </a:lnTo>
                  <a:lnTo>
                    <a:pt x="7699" y="2516"/>
                  </a:lnTo>
                  <a:lnTo>
                    <a:pt x="7702" y="2519"/>
                  </a:lnTo>
                  <a:lnTo>
                    <a:pt x="7704" y="2523"/>
                  </a:lnTo>
                  <a:lnTo>
                    <a:pt x="7705" y="2526"/>
                  </a:lnTo>
                  <a:lnTo>
                    <a:pt x="7708" y="2535"/>
                  </a:lnTo>
                  <a:lnTo>
                    <a:pt x="7710" y="2544"/>
                  </a:lnTo>
                  <a:lnTo>
                    <a:pt x="7715" y="2554"/>
                  </a:lnTo>
                  <a:lnTo>
                    <a:pt x="7721" y="2563"/>
                  </a:lnTo>
                  <a:lnTo>
                    <a:pt x="7729" y="2570"/>
                  </a:lnTo>
                  <a:lnTo>
                    <a:pt x="7740" y="2577"/>
                  </a:lnTo>
                  <a:lnTo>
                    <a:pt x="7753" y="2586"/>
                  </a:lnTo>
                  <a:lnTo>
                    <a:pt x="7769" y="2593"/>
                  </a:lnTo>
                  <a:lnTo>
                    <a:pt x="7785" y="2601"/>
                  </a:lnTo>
                  <a:lnTo>
                    <a:pt x="7799" y="2607"/>
                  </a:lnTo>
                  <a:lnTo>
                    <a:pt x="7804" y="2611"/>
                  </a:lnTo>
                  <a:lnTo>
                    <a:pt x="7807" y="2614"/>
                  </a:lnTo>
                  <a:lnTo>
                    <a:pt x="7809" y="2618"/>
                  </a:lnTo>
                  <a:lnTo>
                    <a:pt x="7810" y="2622"/>
                  </a:lnTo>
                  <a:lnTo>
                    <a:pt x="7811" y="2636"/>
                  </a:lnTo>
                  <a:lnTo>
                    <a:pt x="7810" y="2651"/>
                  </a:lnTo>
                  <a:lnTo>
                    <a:pt x="7810" y="2659"/>
                  </a:lnTo>
                  <a:lnTo>
                    <a:pt x="7811" y="2665"/>
                  </a:lnTo>
                  <a:lnTo>
                    <a:pt x="7812" y="2670"/>
                  </a:lnTo>
                  <a:lnTo>
                    <a:pt x="7815" y="2672"/>
                  </a:lnTo>
                  <a:lnTo>
                    <a:pt x="7818" y="2675"/>
                  </a:lnTo>
                  <a:lnTo>
                    <a:pt x="7822" y="2675"/>
                  </a:lnTo>
                  <a:lnTo>
                    <a:pt x="7826" y="2675"/>
                  </a:lnTo>
                  <a:lnTo>
                    <a:pt x="7832" y="2675"/>
                  </a:lnTo>
                  <a:lnTo>
                    <a:pt x="7837" y="2676"/>
                  </a:lnTo>
                  <a:lnTo>
                    <a:pt x="7841" y="2678"/>
                  </a:lnTo>
                  <a:lnTo>
                    <a:pt x="7843" y="2681"/>
                  </a:lnTo>
                  <a:lnTo>
                    <a:pt x="7844" y="2685"/>
                  </a:lnTo>
                  <a:lnTo>
                    <a:pt x="7845" y="2696"/>
                  </a:lnTo>
                  <a:lnTo>
                    <a:pt x="7847" y="2710"/>
                  </a:lnTo>
                  <a:lnTo>
                    <a:pt x="7849" y="2719"/>
                  </a:lnTo>
                  <a:lnTo>
                    <a:pt x="7851" y="2727"/>
                  </a:lnTo>
                  <a:lnTo>
                    <a:pt x="7855" y="2733"/>
                  </a:lnTo>
                  <a:lnTo>
                    <a:pt x="7857" y="2738"/>
                  </a:lnTo>
                  <a:lnTo>
                    <a:pt x="7859" y="2739"/>
                  </a:lnTo>
                  <a:lnTo>
                    <a:pt x="7862" y="2740"/>
                  </a:lnTo>
                  <a:lnTo>
                    <a:pt x="7867" y="2741"/>
                  </a:lnTo>
                  <a:lnTo>
                    <a:pt x="7870" y="2743"/>
                  </a:lnTo>
                  <a:lnTo>
                    <a:pt x="7881" y="2743"/>
                  </a:lnTo>
                  <a:lnTo>
                    <a:pt x="7888" y="2743"/>
                  </a:lnTo>
                  <a:lnTo>
                    <a:pt x="7897" y="2741"/>
                  </a:lnTo>
                  <a:lnTo>
                    <a:pt x="7910" y="2739"/>
                  </a:lnTo>
                  <a:lnTo>
                    <a:pt x="7922" y="2734"/>
                  </a:lnTo>
                  <a:lnTo>
                    <a:pt x="7931" y="2729"/>
                  </a:lnTo>
                  <a:lnTo>
                    <a:pt x="7938" y="2725"/>
                  </a:lnTo>
                  <a:lnTo>
                    <a:pt x="7943" y="2719"/>
                  </a:lnTo>
                  <a:lnTo>
                    <a:pt x="7945" y="2712"/>
                  </a:lnTo>
                  <a:lnTo>
                    <a:pt x="7948" y="2706"/>
                  </a:lnTo>
                  <a:lnTo>
                    <a:pt x="7949" y="2700"/>
                  </a:lnTo>
                  <a:lnTo>
                    <a:pt x="7952" y="2695"/>
                  </a:lnTo>
                  <a:lnTo>
                    <a:pt x="7956" y="2691"/>
                  </a:lnTo>
                  <a:lnTo>
                    <a:pt x="7961" y="2689"/>
                  </a:lnTo>
                  <a:lnTo>
                    <a:pt x="7970" y="2688"/>
                  </a:lnTo>
                  <a:lnTo>
                    <a:pt x="7976" y="2689"/>
                  </a:lnTo>
                  <a:lnTo>
                    <a:pt x="7977" y="2689"/>
                  </a:lnTo>
                  <a:lnTo>
                    <a:pt x="7980" y="2687"/>
                  </a:lnTo>
                  <a:lnTo>
                    <a:pt x="7981" y="2684"/>
                  </a:lnTo>
                  <a:lnTo>
                    <a:pt x="7982" y="2680"/>
                  </a:lnTo>
                  <a:lnTo>
                    <a:pt x="7983" y="2670"/>
                  </a:lnTo>
                  <a:lnTo>
                    <a:pt x="7983" y="2661"/>
                  </a:lnTo>
                  <a:lnTo>
                    <a:pt x="7982" y="2652"/>
                  </a:lnTo>
                  <a:lnTo>
                    <a:pt x="7979" y="2644"/>
                  </a:lnTo>
                  <a:lnTo>
                    <a:pt x="7974" y="2632"/>
                  </a:lnTo>
                  <a:lnTo>
                    <a:pt x="7970" y="2622"/>
                  </a:lnTo>
                  <a:lnTo>
                    <a:pt x="7970" y="2620"/>
                  </a:lnTo>
                  <a:lnTo>
                    <a:pt x="7970" y="2620"/>
                  </a:lnTo>
                  <a:lnTo>
                    <a:pt x="7971" y="2619"/>
                  </a:lnTo>
                  <a:lnTo>
                    <a:pt x="7973" y="2619"/>
                  </a:lnTo>
                  <a:lnTo>
                    <a:pt x="7975" y="2620"/>
                  </a:lnTo>
                  <a:lnTo>
                    <a:pt x="7979" y="2622"/>
                  </a:lnTo>
                  <a:lnTo>
                    <a:pt x="7994" y="2628"/>
                  </a:lnTo>
                  <a:lnTo>
                    <a:pt x="8012" y="2634"/>
                  </a:lnTo>
                  <a:lnTo>
                    <a:pt x="8021" y="2640"/>
                  </a:lnTo>
                  <a:lnTo>
                    <a:pt x="8030" y="2644"/>
                  </a:lnTo>
                  <a:lnTo>
                    <a:pt x="8032" y="2646"/>
                  </a:lnTo>
                  <a:lnTo>
                    <a:pt x="8034" y="2649"/>
                  </a:lnTo>
                  <a:lnTo>
                    <a:pt x="8036" y="2651"/>
                  </a:lnTo>
                  <a:lnTo>
                    <a:pt x="8036" y="2655"/>
                  </a:lnTo>
                  <a:lnTo>
                    <a:pt x="8034" y="2663"/>
                  </a:lnTo>
                  <a:lnTo>
                    <a:pt x="8034" y="2674"/>
                  </a:lnTo>
                  <a:lnTo>
                    <a:pt x="8036" y="2677"/>
                  </a:lnTo>
                  <a:lnTo>
                    <a:pt x="8038" y="2681"/>
                  </a:lnTo>
                  <a:lnTo>
                    <a:pt x="8040" y="2683"/>
                  </a:lnTo>
                  <a:lnTo>
                    <a:pt x="8043" y="2684"/>
                  </a:lnTo>
                  <a:lnTo>
                    <a:pt x="8045" y="2683"/>
                  </a:lnTo>
                  <a:lnTo>
                    <a:pt x="8049" y="2682"/>
                  </a:lnTo>
                  <a:lnTo>
                    <a:pt x="8051" y="2680"/>
                  </a:lnTo>
                  <a:lnTo>
                    <a:pt x="8055" y="2677"/>
                  </a:lnTo>
                  <a:lnTo>
                    <a:pt x="8057" y="2675"/>
                  </a:lnTo>
                  <a:lnTo>
                    <a:pt x="8059" y="2674"/>
                  </a:lnTo>
                  <a:lnTo>
                    <a:pt x="8062" y="2674"/>
                  </a:lnTo>
                  <a:lnTo>
                    <a:pt x="8064" y="2674"/>
                  </a:lnTo>
                  <a:lnTo>
                    <a:pt x="8067" y="2676"/>
                  </a:lnTo>
                  <a:lnTo>
                    <a:pt x="8068" y="2678"/>
                  </a:lnTo>
                  <a:lnTo>
                    <a:pt x="8069" y="2682"/>
                  </a:lnTo>
                  <a:lnTo>
                    <a:pt x="8069" y="2685"/>
                  </a:lnTo>
                  <a:lnTo>
                    <a:pt x="8071" y="2691"/>
                  </a:lnTo>
                  <a:lnTo>
                    <a:pt x="8075" y="2697"/>
                  </a:lnTo>
                  <a:lnTo>
                    <a:pt x="8076" y="2699"/>
                  </a:lnTo>
                  <a:lnTo>
                    <a:pt x="8075" y="2700"/>
                  </a:lnTo>
                  <a:lnTo>
                    <a:pt x="8072" y="2701"/>
                  </a:lnTo>
                  <a:lnTo>
                    <a:pt x="8070" y="2702"/>
                  </a:lnTo>
                  <a:lnTo>
                    <a:pt x="8063" y="2704"/>
                  </a:lnTo>
                  <a:lnTo>
                    <a:pt x="8059" y="2707"/>
                  </a:lnTo>
                  <a:lnTo>
                    <a:pt x="8058" y="2712"/>
                  </a:lnTo>
                  <a:lnTo>
                    <a:pt x="8058" y="2719"/>
                  </a:lnTo>
                  <a:lnTo>
                    <a:pt x="8059" y="2733"/>
                  </a:lnTo>
                  <a:lnTo>
                    <a:pt x="8061" y="2748"/>
                  </a:lnTo>
                  <a:lnTo>
                    <a:pt x="8059" y="2750"/>
                  </a:lnTo>
                  <a:lnTo>
                    <a:pt x="8059" y="2752"/>
                  </a:lnTo>
                  <a:lnTo>
                    <a:pt x="8057" y="2754"/>
                  </a:lnTo>
                  <a:lnTo>
                    <a:pt x="8056" y="2756"/>
                  </a:lnTo>
                  <a:lnTo>
                    <a:pt x="8050" y="2758"/>
                  </a:lnTo>
                  <a:lnTo>
                    <a:pt x="8043" y="2759"/>
                  </a:lnTo>
                  <a:lnTo>
                    <a:pt x="8026" y="2760"/>
                  </a:lnTo>
                  <a:lnTo>
                    <a:pt x="8011" y="2762"/>
                  </a:lnTo>
                  <a:lnTo>
                    <a:pt x="8002" y="2762"/>
                  </a:lnTo>
                  <a:lnTo>
                    <a:pt x="7996" y="2764"/>
                  </a:lnTo>
                  <a:lnTo>
                    <a:pt x="7990" y="2766"/>
                  </a:lnTo>
                  <a:lnTo>
                    <a:pt x="7985" y="2769"/>
                  </a:lnTo>
                  <a:lnTo>
                    <a:pt x="7981" y="2772"/>
                  </a:lnTo>
                  <a:lnTo>
                    <a:pt x="7977" y="2777"/>
                  </a:lnTo>
                  <a:lnTo>
                    <a:pt x="7974" y="2782"/>
                  </a:lnTo>
                  <a:lnTo>
                    <a:pt x="7973" y="2788"/>
                  </a:lnTo>
                  <a:lnTo>
                    <a:pt x="7971" y="2794"/>
                  </a:lnTo>
                  <a:lnTo>
                    <a:pt x="7969" y="2797"/>
                  </a:lnTo>
                  <a:lnTo>
                    <a:pt x="7968" y="2801"/>
                  </a:lnTo>
                  <a:lnTo>
                    <a:pt x="7966" y="2803"/>
                  </a:lnTo>
                  <a:lnTo>
                    <a:pt x="7962" y="2806"/>
                  </a:lnTo>
                  <a:lnTo>
                    <a:pt x="7958" y="2807"/>
                  </a:lnTo>
                  <a:lnTo>
                    <a:pt x="7955" y="2808"/>
                  </a:lnTo>
                  <a:lnTo>
                    <a:pt x="7949" y="2808"/>
                  </a:lnTo>
                  <a:lnTo>
                    <a:pt x="7933" y="2808"/>
                  </a:lnTo>
                  <a:lnTo>
                    <a:pt x="7917" y="2808"/>
                  </a:lnTo>
                  <a:lnTo>
                    <a:pt x="7912" y="2809"/>
                  </a:lnTo>
                  <a:lnTo>
                    <a:pt x="7907" y="2810"/>
                  </a:lnTo>
                  <a:lnTo>
                    <a:pt x="7905" y="2814"/>
                  </a:lnTo>
                  <a:lnTo>
                    <a:pt x="7901" y="2817"/>
                  </a:lnTo>
                  <a:lnTo>
                    <a:pt x="7900" y="2821"/>
                  </a:lnTo>
                  <a:lnTo>
                    <a:pt x="7899" y="2826"/>
                  </a:lnTo>
                  <a:lnTo>
                    <a:pt x="7899" y="2832"/>
                  </a:lnTo>
                  <a:lnTo>
                    <a:pt x="7899" y="2839"/>
                  </a:lnTo>
                  <a:lnTo>
                    <a:pt x="7901" y="2853"/>
                  </a:lnTo>
                  <a:lnTo>
                    <a:pt x="7905" y="2870"/>
                  </a:lnTo>
                  <a:lnTo>
                    <a:pt x="7908" y="2878"/>
                  </a:lnTo>
                  <a:lnTo>
                    <a:pt x="7911" y="2885"/>
                  </a:lnTo>
                  <a:lnTo>
                    <a:pt x="7916" y="2891"/>
                  </a:lnTo>
                  <a:lnTo>
                    <a:pt x="7920" y="2897"/>
                  </a:lnTo>
                  <a:lnTo>
                    <a:pt x="7930" y="2909"/>
                  </a:lnTo>
                  <a:lnTo>
                    <a:pt x="7941" y="2922"/>
                  </a:lnTo>
                  <a:lnTo>
                    <a:pt x="7949" y="2932"/>
                  </a:lnTo>
                  <a:lnTo>
                    <a:pt x="7952" y="2936"/>
                  </a:lnTo>
                  <a:lnTo>
                    <a:pt x="7952" y="2943"/>
                  </a:lnTo>
                  <a:lnTo>
                    <a:pt x="7952" y="2955"/>
                  </a:lnTo>
                  <a:lnTo>
                    <a:pt x="7952" y="2965"/>
                  </a:lnTo>
                  <a:lnTo>
                    <a:pt x="7952" y="2975"/>
                  </a:lnTo>
                  <a:lnTo>
                    <a:pt x="7952" y="2985"/>
                  </a:lnTo>
                  <a:lnTo>
                    <a:pt x="7952" y="2995"/>
                  </a:lnTo>
                  <a:lnTo>
                    <a:pt x="7952" y="3002"/>
                  </a:lnTo>
                  <a:lnTo>
                    <a:pt x="7950" y="3006"/>
                  </a:lnTo>
                  <a:lnTo>
                    <a:pt x="7946" y="3011"/>
                  </a:lnTo>
                  <a:lnTo>
                    <a:pt x="7943" y="3015"/>
                  </a:lnTo>
                  <a:lnTo>
                    <a:pt x="7932" y="3018"/>
                  </a:lnTo>
                  <a:lnTo>
                    <a:pt x="7923" y="3021"/>
                  </a:lnTo>
                  <a:lnTo>
                    <a:pt x="7908" y="3023"/>
                  </a:lnTo>
                  <a:lnTo>
                    <a:pt x="7892" y="3027"/>
                  </a:lnTo>
                  <a:lnTo>
                    <a:pt x="7883" y="3029"/>
                  </a:lnTo>
                  <a:lnTo>
                    <a:pt x="7876" y="3031"/>
                  </a:lnTo>
                  <a:lnTo>
                    <a:pt x="7870" y="3034"/>
                  </a:lnTo>
                  <a:lnTo>
                    <a:pt x="7867" y="3037"/>
                  </a:lnTo>
                  <a:lnTo>
                    <a:pt x="7866" y="3042"/>
                  </a:lnTo>
                  <a:lnTo>
                    <a:pt x="7864" y="3048"/>
                  </a:lnTo>
                  <a:lnTo>
                    <a:pt x="7864" y="3055"/>
                  </a:lnTo>
                  <a:lnTo>
                    <a:pt x="7864" y="3062"/>
                  </a:lnTo>
                  <a:lnTo>
                    <a:pt x="7868" y="3080"/>
                  </a:lnTo>
                  <a:lnTo>
                    <a:pt x="7873" y="3097"/>
                  </a:lnTo>
                  <a:lnTo>
                    <a:pt x="7878" y="3115"/>
                  </a:lnTo>
                  <a:lnTo>
                    <a:pt x="7881" y="3135"/>
                  </a:lnTo>
                  <a:lnTo>
                    <a:pt x="7882" y="3155"/>
                  </a:lnTo>
                  <a:lnTo>
                    <a:pt x="7882" y="3173"/>
                  </a:lnTo>
                  <a:lnTo>
                    <a:pt x="7881" y="3180"/>
                  </a:lnTo>
                  <a:lnTo>
                    <a:pt x="7879" y="3186"/>
                  </a:lnTo>
                  <a:lnTo>
                    <a:pt x="7875" y="3189"/>
                  </a:lnTo>
                  <a:lnTo>
                    <a:pt x="7872" y="3192"/>
                  </a:lnTo>
                  <a:lnTo>
                    <a:pt x="7868" y="3194"/>
                  </a:lnTo>
                  <a:lnTo>
                    <a:pt x="7863" y="3194"/>
                  </a:lnTo>
                  <a:lnTo>
                    <a:pt x="7859" y="3194"/>
                  </a:lnTo>
                  <a:lnTo>
                    <a:pt x="7853" y="3193"/>
                  </a:lnTo>
                  <a:lnTo>
                    <a:pt x="7843" y="3191"/>
                  </a:lnTo>
                  <a:lnTo>
                    <a:pt x="7832" y="3189"/>
                  </a:lnTo>
                  <a:lnTo>
                    <a:pt x="7822" y="3187"/>
                  </a:lnTo>
                  <a:lnTo>
                    <a:pt x="7811" y="3184"/>
                  </a:lnTo>
                  <a:lnTo>
                    <a:pt x="7807" y="3181"/>
                  </a:lnTo>
                  <a:lnTo>
                    <a:pt x="7803" y="3176"/>
                  </a:lnTo>
                  <a:lnTo>
                    <a:pt x="7799" y="3172"/>
                  </a:lnTo>
                  <a:lnTo>
                    <a:pt x="7796" y="3166"/>
                  </a:lnTo>
                  <a:lnTo>
                    <a:pt x="7791" y="3154"/>
                  </a:lnTo>
                  <a:lnTo>
                    <a:pt x="7786" y="3141"/>
                  </a:lnTo>
                  <a:lnTo>
                    <a:pt x="7784" y="3135"/>
                  </a:lnTo>
                  <a:lnTo>
                    <a:pt x="7781" y="3130"/>
                  </a:lnTo>
                  <a:lnTo>
                    <a:pt x="7776" y="3125"/>
                  </a:lnTo>
                  <a:lnTo>
                    <a:pt x="7772" y="3123"/>
                  </a:lnTo>
                  <a:lnTo>
                    <a:pt x="7767" y="3121"/>
                  </a:lnTo>
                  <a:lnTo>
                    <a:pt x="7761" y="3121"/>
                  </a:lnTo>
                  <a:lnTo>
                    <a:pt x="7756" y="3122"/>
                  </a:lnTo>
                  <a:lnTo>
                    <a:pt x="7752" y="3124"/>
                  </a:lnTo>
                  <a:lnTo>
                    <a:pt x="7748" y="3128"/>
                  </a:lnTo>
                  <a:lnTo>
                    <a:pt x="7744" y="3132"/>
                  </a:lnTo>
                  <a:lnTo>
                    <a:pt x="7742" y="3137"/>
                  </a:lnTo>
                  <a:lnTo>
                    <a:pt x="7741" y="3142"/>
                  </a:lnTo>
                  <a:lnTo>
                    <a:pt x="7738" y="3154"/>
                  </a:lnTo>
                  <a:lnTo>
                    <a:pt x="7737" y="3164"/>
                  </a:lnTo>
                  <a:lnTo>
                    <a:pt x="7736" y="3169"/>
                  </a:lnTo>
                  <a:lnTo>
                    <a:pt x="7734" y="3173"/>
                  </a:lnTo>
                  <a:lnTo>
                    <a:pt x="7731" y="3174"/>
                  </a:lnTo>
                  <a:lnTo>
                    <a:pt x="7729" y="3175"/>
                  </a:lnTo>
                  <a:lnTo>
                    <a:pt x="7722" y="3173"/>
                  </a:lnTo>
                  <a:lnTo>
                    <a:pt x="7713" y="3168"/>
                  </a:lnTo>
                  <a:lnTo>
                    <a:pt x="7705" y="3162"/>
                  </a:lnTo>
                  <a:lnTo>
                    <a:pt x="7696" y="3157"/>
                  </a:lnTo>
                  <a:lnTo>
                    <a:pt x="7685" y="3153"/>
                  </a:lnTo>
                  <a:lnTo>
                    <a:pt x="7673" y="3147"/>
                  </a:lnTo>
                  <a:lnTo>
                    <a:pt x="7666" y="3143"/>
                  </a:lnTo>
                  <a:lnTo>
                    <a:pt x="7660" y="3138"/>
                  </a:lnTo>
                  <a:lnTo>
                    <a:pt x="7654" y="3132"/>
                  </a:lnTo>
                  <a:lnTo>
                    <a:pt x="7649" y="3126"/>
                  </a:lnTo>
                  <a:lnTo>
                    <a:pt x="7640" y="3115"/>
                  </a:lnTo>
                  <a:lnTo>
                    <a:pt x="7633" y="3104"/>
                  </a:lnTo>
                  <a:lnTo>
                    <a:pt x="7629" y="3099"/>
                  </a:lnTo>
                  <a:lnTo>
                    <a:pt x="7627" y="3097"/>
                  </a:lnTo>
                  <a:lnTo>
                    <a:pt x="7626" y="3096"/>
                  </a:lnTo>
                  <a:lnTo>
                    <a:pt x="7623" y="3094"/>
                  </a:lnTo>
                  <a:lnTo>
                    <a:pt x="7617" y="3096"/>
                  </a:lnTo>
                  <a:lnTo>
                    <a:pt x="7608" y="3098"/>
                  </a:lnTo>
                  <a:lnTo>
                    <a:pt x="7598" y="3099"/>
                  </a:lnTo>
                  <a:lnTo>
                    <a:pt x="7589" y="3098"/>
                  </a:lnTo>
                  <a:lnTo>
                    <a:pt x="7580" y="3097"/>
                  </a:lnTo>
                  <a:lnTo>
                    <a:pt x="7572" y="3098"/>
                  </a:lnTo>
                  <a:lnTo>
                    <a:pt x="7568" y="3099"/>
                  </a:lnTo>
                  <a:lnTo>
                    <a:pt x="7567" y="3101"/>
                  </a:lnTo>
                  <a:lnTo>
                    <a:pt x="7567" y="3105"/>
                  </a:lnTo>
                  <a:lnTo>
                    <a:pt x="7568" y="3109"/>
                  </a:lnTo>
                  <a:lnTo>
                    <a:pt x="7573" y="3116"/>
                  </a:lnTo>
                  <a:lnTo>
                    <a:pt x="7580" y="3123"/>
                  </a:lnTo>
                  <a:lnTo>
                    <a:pt x="7583" y="3128"/>
                  </a:lnTo>
                  <a:lnTo>
                    <a:pt x="7584" y="3132"/>
                  </a:lnTo>
                  <a:lnTo>
                    <a:pt x="7585" y="3138"/>
                  </a:lnTo>
                  <a:lnTo>
                    <a:pt x="7585" y="3144"/>
                  </a:lnTo>
                  <a:lnTo>
                    <a:pt x="7585" y="3157"/>
                  </a:lnTo>
                  <a:lnTo>
                    <a:pt x="7584" y="3168"/>
                  </a:lnTo>
                  <a:lnTo>
                    <a:pt x="7584" y="3173"/>
                  </a:lnTo>
                  <a:lnTo>
                    <a:pt x="7582" y="3178"/>
                  </a:lnTo>
                  <a:lnTo>
                    <a:pt x="7579" y="3182"/>
                  </a:lnTo>
                  <a:lnTo>
                    <a:pt x="7576" y="3187"/>
                  </a:lnTo>
                  <a:lnTo>
                    <a:pt x="7567" y="3197"/>
                  </a:lnTo>
                  <a:lnTo>
                    <a:pt x="7559" y="3203"/>
                  </a:lnTo>
                  <a:lnTo>
                    <a:pt x="7552" y="3208"/>
                  </a:lnTo>
                  <a:lnTo>
                    <a:pt x="7546" y="3214"/>
                  </a:lnTo>
                  <a:lnTo>
                    <a:pt x="7545" y="3218"/>
                  </a:lnTo>
                  <a:lnTo>
                    <a:pt x="7545" y="3222"/>
                  </a:lnTo>
                  <a:lnTo>
                    <a:pt x="7547" y="3225"/>
                  </a:lnTo>
                  <a:lnTo>
                    <a:pt x="7549" y="3230"/>
                  </a:lnTo>
                  <a:lnTo>
                    <a:pt x="7559" y="3236"/>
                  </a:lnTo>
                  <a:lnTo>
                    <a:pt x="7567" y="3239"/>
                  </a:lnTo>
                  <a:lnTo>
                    <a:pt x="7576" y="3242"/>
                  </a:lnTo>
                  <a:lnTo>
                    <a:pt x="7582" y="3243"/>
                  </a:lnTo>
                  <a:lnTo>
                    <a:pt x="7589" y="3241"/>
                  </a:lnTo>
                  <a:lnTo>
                    <a:pt x="7598" y="3236"/>
                  </a:lnTo>
                  <a:lnTo>
                    <a:pt x="7608" y="3231"/>
                  </a:lnTo>
                  <a:lnTo>
                    <a:pt x="7615" y="3226"/>
                  </a:lnTo>
                  <a:lnTo>
                    <a:pt x="7618" y="3225"/>
                  </a:lnTo>
                  <a:lnTo>
                    <a:pt x="7622" y="3224"/>
                  </a:lnTo>
                  <a:lnTo>
                    <a:pt x="7626" y="3224"/>
                  </a:lnTo>
                  <a:lnTo>
                    <a:pt x="7629" y="3225"/>
                  </a:lnTo>
                  <a:lnTo>
                    <a:pt x="7633" y="3227"/>
                  </a:lnTo>
                  <a:lnTo>
                    <a:pt x="7636" y="3231"/>
                  </a:lnTo>
                  <a:lnTo>
                    <a:pt x="7640" y="3237"/>
                  </a:lnTo>
                  <a:lnTo>
                    <a:pt x="7643" y="3244"/>
                  </a:lnTo>
                  <a:lnTo>
                    <a:pt x="7646" y="3252"/>
                  </a:lnTo>
                  <a:lnTo>
                    <a:pt x="7647" y="3260"/>
                  </a:lnTo>
                  <a:lnTo>
                    <a:pt x="7647" y="3267"/>
                  </a:lnTo>
                  <a:lnTo>
                    <a:pt x="7647" y="3273"/>
                  </a:lnTo>
                  <a:lnTo>
                    <a:pt x="7647" y="3282"/>
                  </a:lnTo>
                  <a:lnTo>
                    <a:pt x="7649" y="3290"/>
                  </a:lnTo>
                  <a:lnTo>
                    <a:pt x="7654" y="3299"/>
                  </a:lnTo>
                  <a:lnTo>
                    <a:pt x="7661" y="3306"/>
                  </a:lnTo>
                  <a:lnTo>
                    <a:pt x="7672" y="3315"/>
                  </a:lnTo>
                  <a:lnTo>
                    <a:pt x="7685" y="3326"/>
                  </a:lnTo>
                  <a:lnTo>
                    <a:pt x="7691" y="3331"/>
                  </a:lnTo>
                  <a:lnTo>
                    <a:pt x="7697" y="3336"/>
                  </a:lnTo>
                  <a:lnTo>
                    <a:pt x="7700" y="3340"/>
                  </a:lnTo>
                  <a:lnTo>
                    <a:pt x="7704" y="3346"/>
                  </a:lnTo>
                  <a:lnTo>
                    <a:pt x="7706" y="3351"/>
                  </a:lnTo>
                  <a:lnTo>
                    <a:pt x="7708" y="3357"/>
                  </a:lnTo>
                  <a:lnTo>
                    <a:pt x="7709" y="3363"/>
                  </a:lnTo>
                  <a:lnTo>
                    <a:pt x="7709" y="3369"/>
                  </a:lnTo>
                  <a:lnTo>
                    <a:pt x="7709" y="3375"/>
                  </a:lnTo>
                  <a:lnTo>
                    <a:pt x="7710" y="3381"/>
                  </a:lnTo>
                  <a:lnTo>
                    <a:pt x="7711" y="3386"/>
                  </a:lnTo>
                  <a:lnTo>
                    <a:pt x="7713" y="3390"/>
                  </a:lnTo>
                  <a:lnTo>
                    <a:pt x="7718" y="3396"/>
                  </a:lnTo>
                  <a:lnTo>
                    <a:pt x="7725" y="3402"/>
                  </a:lnTo>
                  <a:lnTo>
                    <a:pt x="7729" y="3406"/>
                  </a:lnTo>
                  <a:lnTo>
                    <a:pt x="7733" y="3408"/>
                  </a:lnTo>
                  <a:lnTo>
                    <a:pt x="7734" y="3412"/>
                  </a:lnTo>
                  <a:lnTo>
                    <a:pt x="7736" y="3416"/>
                  </a:lnTo>
                  <a:lnTo>
                    <a:pt x="7737" y="3425"/>
                  </a:lnTo>
                  <a:lnTo>
                    <a:pt x="7736" y="3435"/>
                  </a:lnTo>
                  <a:lnTo>
                    <a:pt x="7735" y="3441"/>
                  </a:lnTo>
                  <a:lnTo>
                    <a:pt x="7733" y="3446"/>
                  </a:lnTo>
                  <a:lnTo>
                    <a:pt x="7730" y="3450"/>
                  </a:lnTo>
                  <a:lnTo>
                    <a:pt x="7727" y="3454"/>
                  </a:lnTo>
                  <a:lnTo>
                    <a:pt x="7719" y="3462"/>
                  </a:lnTo>
                  <a:lnTo>
                    <a:pt x="7712" y="3469"/>
                  </a:lnTo>
                  <a:lnTo>
                    <a:pt x="7710" y="3474"/>
                  </a:lnTo>
                  <a:lnTo>
                    <a:pt x="7709" y="3478"/>
                  </a:lnTo>
                  <a:lnTo>
                    <a:pt x="7708" y="3483"/>
                  </a:lnTo>
                  <a:lnTo>
                    <a:pt x="7706" y="3489"/>
                  </a:lnTo>
                  <a:lnTo>
                    <a:pt x="7705" y="3502"/>
                  </a:lnTo>
                  <a:lnTo>
                    <a:pt x="7705" y="3513"/>
                  </a:lnTo>
                  <a:lnTo>
                    <a:pt x="7708" y="3527"/>
                  </a:lnTo>
                  <a:lnTo>
                    <a:pt x="7709" y="3544"/>
                  </a:lnTo>
                  <a:lnTo>
                    <a:pt x="7710" y="3560"/>
                  </a:lnTo>
                  <a:lnTo>
                    <a:pt x="7709" y="3573"/>
                  </a:lnTo>
                  <a:lnTo>
                    <a:pt x="7706" y="3586"/>
                  </a:lnTo>
                  <a:lnTo>
                    <a:pt x="7706" y="3601"/>
                  </a:lnTo>
                  <a:lnTo>
                    <a:pt x="7706" y="3608"/>
                  </a:lnTo>
                  <a:lnTo>
                    <a:pt x="7708" y="3614"/>
                  </a:lnTo>
                  <a:lnTo>
                    <a:pt x="7710" y="3619"/>
                  </a:lnTo>
                  <a:lnTo>
                    <a:pt x="7712" y="3622"/>
                  </a:lnTo>
                  <a:lnTo>
                    <a:pt x="7718" y="3627"/>
                  </a:lnTo>
                  <a:lnTo>
                    <a:pt x="7723" y="3632"/>
                  </a:lnTo>
                  <a:lnTo>
                    <a:pt x="7725" y="3635"/>
                  </a:lnTo>
                  <a:lnTo>
                    <a:pt x="7727" y="3638"/>
                  </a:lnTo>
                  <a:lnTo>
                    <a:pt x="7727" y="3641"/>
                  </a:lnTo>
                  <a:lnTo>
                    <a:pt x="7727" y="3643"/>
                  </a:lnTo>
                  <a:lnTo>
                    <a:pt x="7723" y="3648"/>
                  </a:lnTo>
                  <a:lnTo>
                    <a:pt x="7722" y="3652"/>
                  </a:lnTo>
                  <a:lnTo>
                    <a:pt x="7722" y="3654"/>
                  </a:lnTo>
                  <a:lnTo>
                    <a:pt x="7723" y="3655"/>
                  </a:lnTo>
                  <a:lnTo>
                    <a:pt x="7724" y="3655"/>
                  </a:lnTo>
                  <a:lnTo>
                    <a:pt x="7727" y="3657"/>
                  </a:lnTo>
                  <a:lnTo>
                    <a:pt x="7729" y="3657"/>
                  </a:lnTo>
                  <a:lnTo>
                    <a:pt x="7731" y="3658"/>
                  </a:lnTo>
                  <a:lnTo>
                    <a:pt x="7731" y="3659"/>
                  </a:lnTo>
                  <a:lnTo>
                    <a:pt x="7733" y="3661"/>
                  </a:lnTo>
                  <a:lnTo>
                    <a:pt x="7731" y="3666"/>
                  </a:lnTo>
                  <a:lnTo>
                    <a:pt x="7730" y="3674"/>
                  </a:lnTo>
                  <a:lnTo>
                    <a:pt x="7729" y="3678"/>
                  </a:lnTo>
                  <a:lnTo>
                    <a:pt x="7729" y="3683"/>
                  </a:lnTo>
                  <a:lnTo>
                    <a:pt x="7729" y="3689"/>
                  </a:lnTo>
                  <a:lnTo>
                    <a:pt x="7730" y="3693"/>
                  </a:lnTo>
                  <a:lnTo>
                    <a:pt x="7733" y="3699"/>
                  </a:lnTo>
                  <a:lnTo>
                    <a:pt x="7735" y="3705"/>
                  </a:lnTo>
                  <a:lnTo>
                    <a:pt x="7738" y="3711"/>
                  </a:lnTo>
                  <a:lnTo>
                    <a:pt x="7743" y="3718"/>
                  </a:lnTo>
                  <a:lnTo>
                    <a:pt x="7754" y="3731"/>
                  </a:lnTo>
                  <a:lnTo>
                    <a:pt x="7766" y="3742"/>
                  </a:lnTo>
                  <a:lnTo>
                    <a:pt x="7778" y="3752"/>
                  </a:lnTo>
                  <a:lnTo>
                    <a:pt x="7790" y="3758"/>
                  </a:lnTo>
                  <a:lnTo>
                    <a:pt x="7794" y="3761"/>
                  </a:lnTo>
                  <a:lnTo>
                    <a:pt x="7798" y="3766"/>
                  </a:lnTo>
                  <a:lnTo>
                    <a:pt x="7800" y="3769"/>
                  </a:lnTo>
                  <a:lnTo>
                    <a:pt x="7801" y="3774"/>
                  </a:lnTo>
                  <a:lnTo>
                    <a:pt x="7801" y="3786"/>
                  </a:lnTo>
                  <a:lnTo>
                    <a:pt x="7801" y="3798"/>
                  </a:lnTo>
                  <a:lnTo>
                    <a:pt x="7800" y="3811"/>
                  </a:lnTo>
                  <a:lnTo>
                    <a:pt x="7801" y="3827"/>
                  </a:lnTo>
                  <a:lnTo>
                    <a:pt x="7803" y="3835"/>
                  </a:lnTo>
                  <a:lnTo>
                    <a:pt x="7804" y="3842"/>
                  </a:lnTo>
                  <a:lnTo>
                    <a:pt x="7806" y="3849"/>
                  </a:lnTo>
                  <a:lnTo>
                    <a:pt x="7810" y="3855"/>
                  </a:lnTo>
                  <a:lnTo>
                    <a:pt x="7815" y="3860"/>
                  </a:lnTo>
                  <a:lnTo>
                    <a:pt x="7820" y="3863"/>
                  </a:lnTo>
                  <a:lnTo>
                    <a:pt x="7826" y="3866"/>
                  </a:lnTo>
                  <a:lnTo>
                    <a:pt x="7831" y="3868"/>
                  </a:lnTo>
                  <a:lnTo>
                    <a:pt x="7837" y="3868"/>
                  </a:lnTo>
                  <a:lnTo>
                    <a:pt x="7843" y="3868"/>
                  </a:lnTo>
                  <a:lnTo>
                    <a:pt x="7848" y="3867"/>
                  </a:lnTo>
                  <a:lnTo>
                    <a:pt x="7851" y="3866"/>
                  </a:lnTo>
                  <a:lnTo>
                    <a:pt x="7862" y="3857"/>
                  </a:lnTo>
                  <a:lnTo>
                    <a:pt x="7880" y="3846"/>
                  </a:lnTo>
                  <a:lnTo>
                    <a:pt x="7900" y="3830"/>
                  </a:lnTo>
                  <a:lnTo>
                    <a:pt x="7920" y="3815"/>
                  </a:lnTo>
                  <a:lnTo>
                    <a:pt x="7939" y="3797"/>
                  </a:lnTo>
                  <a:lnTo>
                    <a:pt x="7961" y="3775"/>
                  </a:lnTo>
                  <a:lnTo>
                    <a:pt x="7981" y="3754"/>
                  </a:lnTo>
                  <a:lnTo>
                    <a:pt x="7996" y="3739"/>
                  </a:lnTo>
                  <a:lnTo>
                    <a:pt x="8009" y="3728"/>
                  </a:lnTo>
                  <a:lnTo>
                    <a:pt x="8023" y="3717"/>
                  </a:lnTo>
                  <a:lnTo>
                    <a:pt x="8034" y="3709"/>
                  </a:lnTo>
                  <a:lnTo>
                    <a:pt x="8046" y="3703"/>
                  </a:lnTo>
                  <a:lnTo>
                    <a:pt x="8057" y="3698"/>
                  </a:lnTo>
                  <a:lnTo>
                    <a:pt x="8065" y="3697"/>
                  </a:lnTo>
                  <a:lnTo>
                    <a:pt x="8069" y="3698"/>
                  </a:lnTo>
                  <a:lnTo>
                    <a:pt x="8070" y="3701"/>
                  </a:lnTo>
                  <a:lnTo>
                    <a:pt x="8071" y="3704"/>
                  </a:lnTo>
                  <a:lnTo>
                    <a:pt x="8071" y="3709"/>
                  </a:lnTo>
                  <a:lnTo>
                    <a:pt x="8068" y="3722"/>
                  </a:lnTo>
                  <a:lnTo>
                    <a:pt x="8064" y="3736"/>
                  </a:lnTo>
                  <a:lnTo>
                    <a:pt x="8063" y="3745"/>
                  </a:lnTo>
                  <a:lnTo>
                    <a:pt x="8064" y="3750"/>
                  </a:lnTo>
                  <a:lnTo>
                    <a:pt x="8065" y="3758"/>
                  </a:lnTo>
                  <a:lnTo>
                    <a:pt x="8068" y="3764"/>
                  </a:lnTo>
                  <a:lnTo>
                    <a:pt x="8075" y="3773"/>
                  </a:lnTo>
                  <a:lnTo>
                    <a:pt x="8082" y="3784"/>
                  </a:lnTo>
                  <a:lnTo>
                    <a:pt x="8090" y="3793"/>
                  </a:lnTo>
                  <a:lnTo>
                    <a:pt x="8099" y="3804"/>
                  </a:lnTo>
                  <a:lnTo>
                    <a:pt x="8108" y="3817"/>
                  </a:lnTo>
                  <a:lnTo>
                    <a:pt x="8119" y="3829"/>
                  </a:lnTo>
                  <a:lnTo>
                    <a:pt x="8128" y="3841"/>
                  </a:lnTo>
                  <a:lnTo>
                    <a:pt x="8138" y="3850"/>
                  </a:lnTo>
                  <a:lnTo>
                    <a:pt x="8141" y="3855"/>
                  </a:lnTo>
                  <a:lnTo>
                    <a:pt x="8144" y="3861"/>
                  </a:lnTo>
                  <a:lnTo>
                    <a:pt x="8144" y="3867"/>
                  </a:lnTo>
                  <a:lnTo>
                    <a:pt x="8144" y="3873"/>
                  </a:lnTo>
                  <a:lnTo>
                    <a:pt x="8141" y="3885"/>
                  </a:lnTo>
                  <a:lnTo>
                    <a:pt x="8140" y="3897"/>
                  </a:lnTo>
                  <a:lnTo>
                    <a:pt x="8140" y="3901"/>
                  </a:lnTo>
                  <a:lnTo>
                    <a:pt x="8140" y="3906"/>
                  </a:lnTo>
                  <a:lnTo>
                    <a:pt x="8141" y="3911"/>
                  </a:lnTo>
                  <a:lnTo>
                    <a:pt x="8144" y="3914"/>
                  </a:lnTo>
                  <a:lnTo>
                    <a:pt x="8151" y="3923"/>
                  </a:lnTo>
                  <a:lnTo>
                    <a:pt x="8160" y="3931"/>
                  </a:lnTo>
                  <a:lnTo>
                    <a:pt x="8165" y="3936"/>
                  </a:lnTo>
                  <a:lnTo>
                    <a:pt x="8170" y="3941"/>
                  </a:lnTo>
                  <a:lnTo>
                    <a:pt x="8174" y="3947"/>
                  </a:lnTo>
                  <a:lnTo>
                    <a:pt x="8177" y="3953"/>
                  </a:lnTo>
                  <a:lnTo>
                    <a:pt x="8182" y="3967"/>
                  </a:lnTo>
                  <a:lnTo>
                    <a:pt x="8184" y="3981"/>
                  </a:lnTo>
                  <a:lnTo>
                    <a:pt x="8185" y="3989"/>
                  </a:lnTo>
                  <a:lnTo>
                    <a:pt x="8188" y="3998"/>
                  </a:lnTo>
                  <a:lnTo>
                    <a:pt x="8191" y="4006"/>
                  </a:lnTo>
                  <a:lnTo>
                    <a:pt x="8195" y="4013"/>
                  </a:lnTo>
                  <a:lnTo>
                    <a:pt x="8198" y="4021"/>
                  </a:lnTo>
                  <a:lnTo>
                    <a:pt x="8202" y="4029"/>
                  </a:lnTo>
                  <a:lnTo>
                    <a:pt x="8207" y="4036"/>
                  </a:lnTo>
                  <a:lnTo>
                    <a:pt x="8212" y="4042"/>
                  </a:lnTo>
                  <a:lnTo>
                    <a:pt x="8216" y="4048"/>
                  </a:lnTo>
                  <a:lnTo>
                    <a:pt x="8219" y="4055"/>
                  </a:lnTo>
                  <a:lnTo>
                    <a:pt x="8221" y="4063"/>
                  </a:lnTo>
                  <a:lnTo>
                    <a:pt x="8221" y="4070"/>
                  </a:lnTo>
                  <a:lnTo>
                    <a:pt x="8222" y="4081"/>
                  </a:lnTo>
                  <a:lnTo>
                    <a:pt x="8222" y="4093"/>
                  </a:lnTo>
                  <a:lnTo>
                    <a:pt x="8222" y="4095"/>
                  </a:lnTo>
                  <a:lnTo>
                    <a:pt x="8221" y="4095"/>
                  </a:lnTo>
                  <a:lnTo>
                    <a:pt x="8219" y="4094"/>
                  </a:lnTo>
                  <a:lnTo>
                    <a:pt x="8216" y="4093"/>
                  </a:lnTo>
                  <a:lnTo>
                    <a:pt x="8212" y="4090"/>
                  </a:lnTo>
                  <a:lnTo>
                    <a:pt x="8209" y="4090"/>
                  </a:lnTo>
                  <a:lnTo>
                    <a:pt x="8206" y="4093"/>
                  </a:lnTo>
                  <a:lnTo>
                    <a:pt x="8201" y="4096"/>
                  </a:lnTo>
                  <a:lnTo>
                    <a:pt x="8191" y="4102"/>
                  </a:lnTo>
                  <a:lnTo>
                    <a:pt x="8182" y="4109"/>
                  </a:lnTo>
                  <a:lnTo>
                    <a:pt x="8178" y="4113"/>
                  </a:lnTo>
                  <a:lnTo>
                    <a:pt x="8174" y="4117"/>
                  </a:lnTo>
                  <a:lnTo>
                    <a:pt x="8171" y="4120"/>
                  </a:lnTo>
                  <a:lnTo>
                    <a:pt x="8169" y="4125"/>
                  </a:lnTo>
                  <a:lnTo>
                    <a:pt x="8168" y="4130"/>
                  </a:lnTo>
                  <a:lnTo>
                    <a:pt x="8168" y="4136"/>
                  </a:lnTo>
                  <a:lnTo>
                    <a:pt x="8169" y="4142"/>
                  </a:lnTo>
                  <a:lnTo>
                    <a:pt x="8171" y="4147"/>
                  </a:lnTo>
                  <a:lnTo>
                    <a:pt x="8176" y="4152"/>
                  </a:lnTo>
                  <a:lnTo>
                    <a:pt x="8181" y="4157"/>
                  </a:lnTo>
                  <a:lnTo>
                    <a:pt x="8187" y="4159"/>
                  </a:lnTo>
                  <a:lnTo>
                    <a:pt x="8193" y="4162"/>
                  </a:lnTo>
                  <a:lnTo>
                    <a:pt x="8207" y="4165"/>
                  </a:lnTo>
                  <a:lnTo>
                    <a:pt x="8221" y="4169"/>
                  </a:lnTo>
                  <a:lnTo>
                    <a:pt x="8239" y="4172"/>
                  </a:lnTo>
                  <a:lnTo>
                    <a:pt x="8258" y="4177"/>
                  </a:lnTo>
                  <a:lnTo>
                    <a:pt x="8277" y="4181"/>
                  </a:lnTo>
                  <a:lnTo>
                    <a:pt x="8289" y="4185"/>
                  </a:lnTo>
                  <a:lnTo>
                    <a:pt x="8292" y="4189"/>
                  </a:lnTo>
                  <a:lnTo>
                    <a:pt x="8295" y="4193"/>
                  </a:lnTo>
                  <a:lnTo>
                    <a:pt x="8296" y="4199"/>
                  </a:lnTo>
                  <a:lnTo>
                    <a:pt x="8296" y="4206"/>
                  </a:lnTo>
                  <a:lnTo>
                    <a:pt x="8294" y="4220"/>
                  </a:lnTo>
                  <a:lnTo>
                    <a:pt x="8291" y="4232"/>
                  </a:lnTo>
                  <a:lnTo>
                    <a:pt x="8290" y="4254"/>
                  </a:lnTo>
                  <a:lnTo>
                    <a:pt x="8288" y="4282"/>
                  </a:lnTo>
                  <a:lnTo>
                    <a:pt x="8286" y="4295"/>
                  </a:lnTo>
                  <a:lnTo>
                    <a:pt x="8285" y="4308"/>
                  </a:lnTo>
                  <a:lnTo>
                    <a:pt x="8283" y="4319"/>
                  </a:lnTo>
                  <a:lnTo>
                    <a:pt x="8281" y="4327"/>
                  </a:lnTo>
                  <a:lnTo>
                    <a:pt x="8277" y="4332"/>
                  </a:lnTo>
                  <a:lnTo>
                    <a:pt x="8273" y="4335"/>
                  </a:lnTo>
                  <a:lnTo>
                    <a:pt x="8270" y="4338"/>
                  </a:lnTo>
                  <a:lnTo>
                    <a:pt x="8266" y="4338"/>
                  </a:lnTo>
                  <a:lnTo>
                    <a:pt x="8263" y="4338"/>
                  </a:lnTo>
                  <a:lnTo>
                    <a:pt x="8260" y="4336"/>
                  </a:lnTo>
                  <a:lnTo>
                    <a:pt x="8258" y="4335"/>
                  </a:lnTo>
                  <a:lnTo>
                    <a:pt x="8257" y="4332"/>
                  </a:lnTo>
                  <a:lnTo>
                    <a:pt x="8257" y="4330"/>
                  </a:lnTo>
                  <a:lnTo>
                    <a:pt x="8256" y="4329"/>
                  </a:lnTo>
                  <a:lnTo>
                    <a:pt x="8252" y="4329"/>
                  </a:lnTo>
                  <a:lnTo>
                    <a:pt x="8250" y="4329"/>
                  </a:lnTo>
                  <a:lnTo>
                    <a:pt x="8241" y="4332"/>
                  </a:lnTo>
                  <a:lnTo>
                    <a:pt x="8232" y="4334"/>
                  </a:lnTo>
                  <a:lnTo>
                    <a:pt x="8213" y="4342"/>
                  </a:lnTo>
                  <a:lnTo>
                    <a:pt x="8197" y="4350"/>
                  </a:lnTo>
                  <a:lnTo>
                    <a:pt x="8191" y="4353"/>
                  </a:lnTo>
                  <a:lnTo>
                    <a:pt x="8185" y="4358"/>
                  </a:lnTo>
                  <a:lnTo>
                    <a:pt x="8179" y="4363"/>
                  </a:lnTo>
                  <a:lnTo>
                    <a:pt x="8174" y="4369"/>
                  </a:lnTo>
                  <a:lnTo>
                    <a:pt x="8169" y="4374"/>
                  </a:lnTo>
                  <a:lnTo>
                    <a:pt x="8164" y="4382"/>
                  </a:lnTo>
                  <a:lnTo>
                    <a:pt x="8160" y="4388"/>
                  </a:lnTo>
                  <a:lnTo>
                    <a:pt x="8158" y="4393"/>
                  </a:lnTo>
                  <a:lnTo>
                    <a:pt x="8156" y="4399"/>
                  </a:lnTo>
                  <a:lnTo>
                    <a:pt x="8157" y="4405"/>
                  </a:lnTo>
                  <a:lnTo>
                    <a:pt x="8158" y="4410"/>
                  </a:lnTo>
                  <a:lnTo>
                    <a:pt x="8162" y="4415"/>
                  </a:lnTo>
                  <a:lnTo>
                    <a:pt x="8169" y="4422"/>
                  </a:lnTo>
                  <a:lnTo>
                    <a:pt x="8177" y="4427"/>
                  </a:lnTo>
                  <a:lnTo>
                    <a:pt x="8179" y="4429"/>
                  </a:lnTo>
                  <a:lnTo>
                    <a:pt x="8181" y="4430"/>
                  </a:lnTo>
                  <a:lnTo>
                    <a:pt x="8179" y="4433"/>
                  </a:lnTo>
                  <a:lnTo>
                    <a:pt x="8178" y="4435"/>
                  </a:lnTo>
                  <a:lnTo>
                    <a:pt x="8171" y="4441"/>
                  </a:lnTo>
                  <a:lnTo>
                    <a:pt x="8159" y="4446"/>
                  </a:lnTo>
                  <a:lnTo>
                    <a:pt x="8141" y="4453"/>
                  </a:lnTo>
                  <a:lnTo>
                    <a:pt x="8125" y="4460"/>
                  </a:lnTo>
                  <a:lnTo>
                    <a:pt x="8119" y="4462"/>
                  </a:lnTo>
                  <a:lnTo>
                    <a:pt x="8113" y="4464"/>
                  </a:lnTo>
                  <a:lnTo>
                    <a:pt x="8103" y="4462"/>
                  </a:lnTo>
                  <a:lnTo>
                    <a:pt x="8092" y="4460"/>
                  </a:lnTo>
                  <a:lnTo>
                    <a:pt x="8089" y="4461"/>
                  </a:lnTo>
                  <a:lnTo>
                    <a:pt x="8084" y="4464"/>
                  </a:lnTo>
                  <a:lnTo>
                    <a:pt x="8080" y="4467"/>
                  </a:lnTo>
                  <a:lnTo>
                    <a:pt x="8076" y="4473"/>
                  </a:lnTo>
                  <a:lnTo>
                    <a:pt x="8068" y="4484"/>
                  </a:lnTo>
                  <a:lnTo>
                    <a:pt x="8064" y="4491"/>
                  </a:lnTo>
                  <a:lnTo>
                    <a:pt x="8063" y="4493"/>
                  </a:lnTo>
                  <a:lnTo>
                    <a:pt x="8062" y="4495"/>
                  </a:lnTo>
                  <a:lnTo>
                    <a:pt x="8061" y="4497"/>
                  </a:lnTo>
                  <a:lnTo>
                    <a:pt x="8058" y="4497"/>
                  </a:lnTo>
                  <a:lnTo>
                    <a:pt x="8055" y="4497"/>
                  </a:lnTo>
                  <a:lnTo>
                    <a:pt x="8051" y="4496"/>
                  </a:lnTo>
                  <a:lnTo>
                    <a:pt x="8048" y="4495"/>
                  </a:lnTo>
                  <a:lnTo>
                    <a:pt x="8044" y="4492"/>
                  </a:lnTo>
                  <a:lnTo>
                    <a:pt x="8034" y="4487"/>
                  </a:lnTo>
                  <a:lnTo>
                    <a:pt x="8026" y="4485"/>
                  </a:lnTo>
                  <a:lnTo>
                    <a:pt x="8018" y="4484"/>
                  </a:lnTo>
                  <a:lnTo>
                    <a:pt x="8012" y="4484"/>
                  </a:lnTo>
                  <a:lnTo>
                    <a:pt x="8005" y="4484"/>
                  </a:lnTo>
                  <a:lnTo>
                    <a:pt x="7995" y="4484"/>
                  </a:lnTo>
                  <a:lnTo>
                    <a:pt x="7986" y="4481"/>
                  </a:lnTo>
                  <a:lnTo>
                    <a:pt x="7977" y="4478"/>
                  </a:lnTo>
                  <a:lnTo>
                    <a:pt x="7969" y="4473"/>
                  </a:lnTo>
                  <a:lnTo>
                    <a:pt x="7963" y="4470"/>
                  </a:lnTo>
                  <a:lnTo>
                    <a:pt x="7954" y="4466"/>
                  </a:lnTo>
                  <a:lnTo>
                    <a:pt x="7941" y="4462"/>
                  </a:lnTo>
                  <a:lnTo>
                    <a:pt x="7932" y="4462"/>
                  </a:lnTo>
                  <a:lnTo>
                    <a:pt x="7924" y="4462"/>
                  </a:lnTo>
                  <a:lnTo>
                    <a:pt x="7918" y="4465"/>
                  </a:lnTo>
                  <a:lnTo>
                    <a:pt x="7912" y="4467"/>
                  </a:lnTo>
                  <a:lnTo>
                    <a:pt x="7907" y="4470"/>
                  </a:lnTo>
                  <a:lnTo>
                    <a:pt x="7905" y="4473"/>
                  </a:lnTo>
                  <a:lnTo>
                    <a:pt x="7903" y="4477"/>
                  </a:lnTo>
                  <a:lnTo>
                    <a:pt x="7903" y="4480"/>
                  </a:lnTo>
                  <a:lnTo>
                    <a:pt x="7904" y="4484"/>
                  </a:lnTo>
                  <a:lnTo>
                    <a:pt x="7906" y="4486"/>
                  </a:lnTo>
                  <a:lnTo>
                    <a:pt x="7910" y="4490"/>
                  </a:lnTo>
                  <a:lnTo>
                    <a:pt x="7913" y="4491"/>
                  </a:lnTo>
                  <a:lnTo>
                    <a:pt x="7923" y="4496"/>
                  </a:lnTo>
                  <a:lnTo>
                    <a:pt x="7932" y="4499"/>
                  </a:lnTo>
                  <a:lnTo>
                    <a:pt x="7936" y="4503"/>
                  </a:lnTo>
                  <a:lnTo>
                    <a:pt x="7937" y="4508"/>
                  </a:lnTo>
                  <a:lnTo>
                    <a:pt x="7936" y="4514"/>
                  </a:lnTo>
                  <a:lnTo>
                    <a:pt x="7935" y="4519"/>
                  </a:lnTo>
                  <a:lnTo>
                    <a:pt x="7932" y="4525"/>
                  </a:lnTo>
                  <a:lnTo>
                    <a:pt x="7929" y="4530"/>
                  </a:lnTo>
                  <a:lnTo>
                    <a:pt x="7924" y="4535"/>
                  </a:lnTo>
                  <a:lnTo>
                    <a:pt x="7918" y="4537"/>
                  </a:lnTo>
                  <a:lnTo>
                    <a:pt x="7913" y="4540"/>
                  </a:lnTo>
                  <a:lnTo>
                    <a:pt x="7907" y="4541"/>
                  </a:lnTo>
                  <a:lnTo>
                    <a:pt x="7901" y="4541"/>
                  </a:lnTo>
                  <a:lnTo>
                    <a:pt x="7895" y="4540"/>
                  </a:lnTo>
                  <a:lnTo>
                    <a:pt x="7889" y="4538"/>
                  </a:lnTo>
                  <a:lnTo>
                    <a:pt x="7885" y="4537"/>
                  </a:lnTo>
                  <a:lnTo>
                    <a:pt x="7879" y="4534"/>
                  </a:lnTo>
                  <a:lnTo>
                    <a:pt x="7874" y="4530"/>
                  </a:lnTo>
                  <a:lnTo>
                    <a:pt x="7869" y="4528"/>
                  </a:lnTo>
                  <a:lnTo>
                    <a:pt x="7866" y="4527"/>
                  </a:lnTo>
                  <a:lnTo>
                    <a:pt x="7863" y="4529"/>
                  </a:lnTo>
                  <a:lnTo>
                    <a:pt x="7861" y="4531"/>
                  </a:lnTo>
                  <a:lnTo>
                    <a:pt x="7859" y="4534"/>
                  </a:lnTo>
                  <a:lnTo>
                    <a:pt x="7855" y="4537"/>
                  </a:lnTo>
                  <a:lnTo>
                    <a:pt x="7851" y="4538"/>
                  </a:lnTo>
                  <a:lnTo>
                    <a:pt x="7844" y="4540"/>
                  </a:lnTo>
                  <a:lnTo>
                    <a:pt x="7836" y="4538"/>
                  </a:lnTo>
                  <a:lnTo>
                    <a:pt x="7826" y="4537"/>
                  </a:lnTo>
                  <a:lnTo>
                    <a:pt x="7816" y="4537"/>
                  </a:lnTo>
                  <a:lnTo>
                    <a:pt x="7807" y="4540"/>
                  </a:lnTo>
                  <a:lnTo>
                    <a:pt x="7804" y="4541"/>
                  </a:lnTo>
                  <a:lnTo>
                    <a:pt x="7800" y="4543"/>
                  </a:lnTo>
                  <a:lnTo>
                    <a:pt x="7798" y="4546"/>
                  </a:lnTo>
                  <a:lnTo>
                    <a:pt x="7797" y="4548"/>
                  </a:lnTo>
                  <a:lnTo>
                    <a:pt x="7792" y="4558"/>
                  </a:lnTo>
                  <a:lnTo>
                    <a:pt x="7788" y="4571"/>
                  </a:lnTo>
                  <a:lnTo>
                    <a:pt x="7785" y="4584"/>
                  </a:lnTo>
                  <a:lnTo>
                    <a:pt x="7781" y="4596"/>
                  </a:lnTo>
                  <a:lnTo>
                    <a:pt x="7779" y="4600"/>
                  </a:lnTo>
                  <a:lnTo>
                    <a:pt x="7774" y="4606"/>
                  </a:lnTo>
                  <a:lnTo>
                    <a:pt x="7769" y="4612"/>
                  </a:lnTo>
                  <a:lnTo>
                    <a:pt x="7765" y="4619"/>
                  </a:lnTo>
                  <a:lnTo>
                    <a:pt x="7754" y="4630"/>
                  </a:lnTo>
                  <a:lnTo>
                    <a:pt x="7747" y="4638"/>
                  </a:lnTo>
                  <a:lnTo>
                    <a:pt x="7740" y="4653"/>
                  </a:lnTo>
                  <a:lnTo>
                    <a:pt x="7733" y="4664"/>
                  </a:lnTo>
                  <a:lnTo>
                    <a:pt x="7730" y="4670"/>
                  </a:lnTo>
                  <a:lnTo>
                    <a:pt x="7727" y="4674"/>
                  </a:lnTo>
                  <a:lnTo>
                    <a:pt x="7724" y="4675"/>
                  </a:lnTo>
                  <a:lnTo>
                    <a:pt x="7722" y="4674"/>
                  </a:lnTo>
                  <a:lnTo>
                    <a:pt x="7718" y="4673"/>
                  </a:lnTo>
                  <a:lnTo>
                    <a:pt x="7716" y="4670"/>
                  </a:lnTo>
                  <a:lnTo>
                    <a:pt x="7705" y="4660"/>
                  </a:lnTo>
                  <a:lnTo>
                    <a:pt x="7696" y="4650"/>
                  </a:lnTo>
                  <a:lnTo>
                    <a:pt x="7692" y="4647"/>
                  </a:lnTo>
                  <a:lnTo>
                    <a:pt x="7690" y="4644"/>
                  </a:lnTo>
                  <a:lnTo>
                    <a:pt x="7685" y="4644"/>
                  </a:lnTo>
                  <a:lnTo>
                    <a:pt x="7680" y="4645"/>
                  </a:lnTo>
                  <a:lnTo>
                    <a:pt x="7672" y="4648"/>
                  </a:lnTo>
                  <a:lnTo>
                    <a:pt x="7664" y="4650"/>
                  </a:lnTo>
                  <a:lnTo>
                    <a:pt x="7654" y="4653"/>
                  </a:lnTo>
                  <a:lnTo>
                    <a:pt x="7643" y="4654"/>
                  </a:lnTo>
                  <a:lnTo>
                    <a:pt x="7639" y="4655"/>
                  </a:lnTo>
                  <a:lnTo>
                    <a:pt x="7633" y="4657"/>
                  </a:lnTo>
                  <a:lnTo>
                    <a:pt x="7627" y="4661"/>
                  </a:lnTo>
                  <a:lnTo>
                    <a:pt x="7620" y="4667"/>
                  </a:lnTo>
                  <a:lnTo>
                    <a:pt x="7605" y="4683"/>
                  </a:lnTo>
                  <a:lnTo>
                    <a:pt x="7590" y="4703"/>
                  </a:lnTo>
                  <a:lnTo>
                    <a:pt x="7574" y="4722"/>
                  </a:lnTo>
                  <a:lnTo>
                    <a:pt x="7563" y="4735"/>
                  </a:lnTo>
                  <a:lnTo>
                    <a:pt x="7548" y="4750"/>
                  </a:lnTo>
                  <a:lnTo>
                    <a:pt x="7533" y="4764"/>
                  </a:lnTo>
                  <a:lnTo>
                    <a:pt x="7524" y="4773"/>
                  </a:lnTo>
                  <a:lnTo>
                    <a:pt x="7517" y="4777"/>
                  </a:lnTo>
                  <a:lnTo>
                    <a:pt x="7515" y="4777"/>
                  </a:lnTo>
                  <a:lnTo>
                    <a:pt x="7511" y="4776"/>
                  </a:lnTo>
                  <a:lnTo>
                    <a:pt x="7508" y="4774"/>
                  </a:lnTo>
                  <a:lnTo>
                    <a:pt x="7503" y="4769"/>
                  </a:lnTo>
                  <a:lnTo>
                    <a:pt x="7501" y="4767"/>
                  </a:lnTo>
                  <a:lnTo>
                    <a:pt x="7500" y="4766"/>
                  </a:lnTo>
                  <a:lnTo>
                    <a:pt x="7496" y="4764"/>
                  </a:lnTo>
                  <a:lnTo>
                    <a:pt x="7494" y="4764"/>
                  </a:lnTo>
                  <a:lnTo>
                    <a:pt x="7491" y="4764"/>
                  </a:lnTo>
                  <a:lnTo>
                    <a:pt x="7488" y="4767"/>
                  </a:lnTo>
                  <a:lnTo>
                    <a:pt x="7483" y="4769"/>
                  </a:lnTo>
                  <a:lnTo>
                    <a:pt x="7478" y="4773"/>
                  </a:lnTo>
                  <a:lnTo>
                    <a:pt x="7467" y="4781"/>
                  </a:lnTo>
                  <a:lnTo>
                    <a:pt x="7456" y="4790"/>
                  </a:lnTo>
                  <a:lnTo>
                    <a:pt x="7445" y="4798"/>
                  </a:lnTo>
                  <a:lnTo>
                    <a:pt x="7437" y="4802"/>
                  </a:lnTo>
                  <a:lnTo>
                    <a:pt x="7421" y="4811"/>
                  </a:lnTo>
                  <a:lnTo>
                    <a:pt x="7398" y="4821"/>
                  </a:lnTo>
                  <a:lnTo>
                    <a:pt x="7377" y="4833"/>
                  </a:lnTo>
                  <a:lnTo>
                    <a:pt x="7362" y="4843"/>
                  </a:lnTo>
                  <a:lnTo>
                    <a:pt x="7357" y="4846"/>
                  </a:lnTo>
                  <a:lnTo>
                    <a:pt x="7356" y="4852"/>
                  </a:lnTo>
                  <a:lnTo>
                    <a:pt x="7354" y="4857"/>
                  </a:lnTo>
                  <a:lnTo>
                    <a:pt x="7354" y="4863"/>
                  </a:lnTo>
                  <a:lnTo>
                    <a:pt x="7356" y="4875"/>
                  </a:lnTo>
                  <a:lnTo>
                    <a:pt x="7357" y="4886"/>
                  </a:lnTo>
                  <a:lnTo>
                    <a:pt x="7356" y="4890"/>
                  </a:lnTo>
                  <a:lnTo>
                    <a:pt x="7353" y="4895"/>
                  </a:lnTo>
                  <a:lnTo>
                    <a:pt x="7349" y="4899"/>
                  </a:lnTo>
                  <a:lnTo>
                    <a:pt x="7344" y="4903"/>
                  </a:lnTo>
                  <a:lnTo>
                    <a:pt x="7334" y="4909"/>
                  </a:lnTo>
                  <a:lnTo>
                    <a:pt x="7325" y="4913"/>
                  </a:lnTo>
                  <a:lnTo>
                    <a:pt x="7318" y="4915"/>
                  </a:lnTo>
                  <a:lnTo>
                    <a:pt x="7311" y="4919"/>
                  </a:lnTo>
                  <a:lnTo>
                    <a:pt x="7305" y="4925"/>
                  </a:lnTo>
                  <a:lnTo>
                    <a:pt x="7300" y="4933"/>
                  </a:lnTo>
                  <a:lnTo>
                    <a:pt x="7295" y="4943"/>
                  </a:lnTo>
                  <a:lnTo>
                    <a:pt x="7289" y="4954"/>
                  </a:lnTo>
                  <a:lnTo>
                    <a:pt x="7282" y="4968"/>
                  </a:lnTo>
                  <a:lnTo>
                    <a:pt x="7271" y="4981"/>
                  </a:lnTo>
                  <a:lnTo>
                    <a:pt x="7267" y="4988"/>
                  </a:lnTo>
                  <a:lnTo>
                    <a:pt x="7263" y="4995"/>
                  </a:lnTo>
                  <a:lnTo>
                    <a:pt x="7261" y="5002"/>
                  </a:lnTo>
                  <a:lnTo>
                    <a:pt x="7259" y="5009"/>
                  </a:lnTo>
                  <a:lnTo>
                    <a:pt x="7259" y="5021"/>
                  </a:lnTo>
                  <a:lnTo>
                    <a:pt x="7261" y="5033"/>
                  </a:lnTo>
                  <a:lnTo>
                    <a:pt x="7259" y="5037"/>
                  </a:lnTo>
                  <a:lnTo>
                    <a:pt x="7257" y="5040"/>
                  </a:lnTo>
                  <a:lnTo>
                    <a:pt x="7253" y="5041"/>
                  </a:lnTo>
                  <a:lnTo>
                    <a:pt x="7250" y="5042"/>
                  </a:lnTo>
                  <a:lnTo>
                    <a:pt x="7240" y="5041"/>
                  </a:lnTo>
                  <a:lnTo>
                    <a:pt x="7232" y="5039"/>
                  </a:lnTo>
                  <a:lnTo>
                    <a:pt x="7228" y="5037"/>
                  </a:lnTo>
                  <a:lnTo>
                    <a:pt x="7226" y="5034"/>
                  </a:lnTo>
                  <a:lnTo>
                    <a:pt x="7225" y="5032"/>
                  </a:lnTo>
                  <a:lnTo>
                    <a:pt x="7224" y="5027"/>
                  </a:lnTo>
                  <a:lnTo>
                    <a:pt x="7224" y="5017"/>
                  </a:lnTo>
                  <a:lnTo>
                    <a:pt x="7224" y="5004"/>
                  </a:lnTo>
                  <a:lnTo>
                    <a:pt x="7223" y="4997"/>
                  </a:lnTo>
                  <a:lnTo>
                    <a:pt x="7221" y="4991"/>
                  </a:lnTo>
                  <a:lnTo>
                    <a:pt x="7219" y="4984"/>
                  </a:lnTo>
                  <a:lnTo>
                    <a:pt x="7217" y="4978"/>
                  </a:lnTo>
                  <a:lnTo>
                    <a:pt x="7209" y="4965"/>
                  </a:lnTo>
                  <a:lnTo>
                    <a:pt x="7200" y="4950"/>
                  </a:lnTo>
                  <a:lnTo>
                    <a:pt x="7190" y="4933"/>
                  </a:lnTo>
                  <a:lnTo>
                    <a:pt x="7181" y="4916"/>
                  </a:lnTo>
                  <a:lnTo>
                    <a:pt x="7171" y="4902"/>
                  </a:lnTo>
                  <a:lnTo>
                    <a:pt x="7163" y="4888"/>
                  </a:lnTo>
                  <a:lnTo>
                    <a:pt x="7157" y="4876"/>
                  </a:lnTo>
                  <a:lnTo>
                    <a:pt x="7155" y="4864"/>
                  </a:lnTo>
                  <a:lnTo>
                    <a:pt x="7152" y="4852"/>
                  </a:lnTo>
                  <a:lnTo>
                    <a:pt x="7150" y="4840"/>
                  </a:lnTo>
                  <a:lnTo>
                    <a:pt x="7148" y="4836"/>
                  </a:lnTo>
                  <a:lnTo>
                    <a:pt x="7145" y="4832"/>
                  </a:lnTo>
                  <a:lnTo>
                    <a:pt x="7141" y="4830"/>
                  </a:lnTo>
                  <a:lnTo>
                    <a:pt x="7136" y="4827"/>
                  </a:lnTo>
                  <a:lnTo>
                    <a:pt x="7124" y="4826"/>
                  </a:lnTo>
                  <a:lnTo>
                    <a:pt x="7111" y="4826"/>
                  </a:lnTo>
                  <a:lnTo>
                    <a:pt x="7104" y="4826"/>
                  </a:lnTo>
                  <a:lnTo>
                    <a:pt x="7097" y="4825"/>
                  </a:lnTo>
                  <a:lnTo>
                    <a:pt x="7091" y="4824"/>
                  </a:lnTo>
                  <a:lnTo>
                    <a:pt x="7085" y="4821"/>
                  </a:lnTo>
                  <a:lnTo>
                    <a:pt x="7079" y="4819"/>
                  </a:lnTo>
                  <a:lnTo>
                    <a:pt x="7073" y="4815"/>
                  </a:lnTo>
                  <a:lnTo>
                    <a:pt x="7068" y="4809"/>
                  </a:lnTo>
                  <a:lnTo>
                    <a:pt x="7064" y="4804"/>
                  </a:lnTo>
                  <a:lnTo>
                    <a:pt x="7057" y="4789"/>
                  </a:lnTo>
                  <a:lnTo>
                    <a:pt x="7051" y="4774"/>
                  </a:lnTo>
                  <a:lnTo>
                    <a:pt x="7048" y="4767"/>
                  </a:lnTo>
                  <a:lnTo>
                    <a:pt x="7045" y="4762"/>
                  </a:lnTo>
                  <a:lnTo>
                    <a:pt x="7044" y="4761"/>
                  </a:lnTo>
                  <a:lnTo>
                    <a:pt x="7042" y="4761"/>
                  </a:lnTo>
                  <a:lnTo>
                    <a:pt x="7038" y="4768"/>
                  </a:lnTo>
                  <a:lnTo>
                    <a:pt x="7031" y="4779"/>
                  </a:lnTo>
                  <a:lnTo>
                    <a:pt x="7019" y="4792"/>
                  </a:lnTo>
                  <a:lnTo>
                    <a:pt x="7006" y="4804"/>
                  </a:lnTo>
                  <a:lnTo>
                    <a:pt x="6993" y="4815"/>
                  </a:lnTo>
                  <a:lnTo>
                    <a:pt x="6982" y="4825"/>
                  </a:lnTo>
                  <a:lnTo>
                    <a:pt x="6978" y="4831"/>
                  </a:lnTo>
                  <a:lnTo>
                    <a:pt x="6973" y="4836"/>
                  </a:lnTo>
                  <a:lnTo>
                    <a:pt x="6971" y="4840"/>
                  </a:lnTo>
                  <a:lnTo>
                    <a:pt x="6969" y="4844"/>
                  </a:lnTo>
                  <a:lnTo>
                    <a:pt x="6969" y="4849"/>
                  </a:lnTo>
                  <a:lnTo>
                    <a:pt x="6971" y="4852"/>
                  </a:lnTo>
                  <a:lnTo>
                    <a:pt x="6972" y="4855"/>
                  </a:lnTo>
                  <a:lnTo>
                    <a:pt x="6974" y="4857"/>
                  </a:lnTo>
                  <a:lnTo>
                    <a:pt x="6979" y="4863"/>
                  </a:lnTo>
                  <a:lnTo>
                    <a:pt x="6986" y="4870"/>
                  </a:lnTo>
                  <a:lnTo>
                    <a:pt x="6993" y="4877"/>
                  </a:lnTo>
                  <a:lnTo>
                    <a:pt x="6999" y="4887"/>
                  </a:lnTo>
                  <a:lnTo>
                    <a:pt x="7004" y="4897"/>
                  </a:lnTo>
                  <a:lnTo>
                    <a:pt x="7007" y="4908"/>
                  </a:lnTo>
                  <a:lnTo>
                    <a:pt x="7009" y="4914"/>
                  </a:lnTo>
                  <a:lnTo>
                    <a:pt x="7009" y="4920"/>
                  </a:lnTo>
                  <a:lnTo>
                    <a:pt x="7007" y="4927"/>
                  </a:lnTo>
                  <a:lnTo>
                    <a:pt x="7006" y="4933"/>
                  </a:lnTo>
                  <a:lnTo>
                    <a:pt x="7004" y="4947"/>
                  </a:lnTo>
                  <a:lnTo>
                    <a:pt x="7003" y="4960"/>
                  </a:lnTo>
                  <a:lnTo>
                    <a:pt x="7003" y="4974"/>
                  </a:lnTo>
                  <a:lnTo>
                    <a:pt x="7004" y="4985"/>
                  </a:lnTo>
                  <a:lnTo>
                    <a:pt x="7005" y="4991"/>
                  </a:lnTo>
                  <a:lnTo>
                    <a:pt x="7005" y="4997"/>
                  </a:lnTo>
                  <a:lnTo>
                    <a:pt x="7005" y="5003"/>
                  </a:lnTo>
                  <a:lnTo>
                    <a:pt x="7004" y="5008"/>
                  </a:lnTo>
                  <a:lnTo>
                    <a:pt x="7000" y="5019"/>
                  </a:lnTo>
                  <a:lnTo>
                    <a:pt x="6999" y="5029"/>
                  </a:lnTo>
                  <a:lnTo>
                    <a:pt x="7000" y="5040"/>
                  </a:lnTo>
                  <a:lnTo>
                    <a:pt x="6999" y="5056"/>
                  </a:lnTo>
                  <a:lnTo>
                    <a:pt x="6999" y="5064"/>
                  </a:lnTo>
                  <a:lnTo>
                    <a:pt x="6999" y="5069"/>
                  </a:lnTo>
                  <a:lnTo>
                    <a:pt x="6999" y="5071"/>
                  </a:lnTo>
                  <a:lnTo>
                    <a:pt x="7000" y="5073"/>
                  </a:lnTo>
                  <a:lnTo>
                    <a:pt x="7005" y="5075"/>
                  </a:lnTo>
                  <a:lnTo>
                    <a:pt x="7016" y="5079"/>
                  </a:lnTo>
                  <a:lnTo>
                    <a:pt x="7022" y="5083"/>
                  </a:lnTo>
                  <a:lnTo>
                    <a:pt x="7028" y="5088"/>
                  </a:lnTo>
                  <a:lnTo>
                    <a:pt x="7031" y="5092"/>
                  </a:lnTo>
                  <a:lnTo>
                    <a:pt x="7034" y="5097"/>
                  </a:lnTo>
                  <a:lnTo>
                    <a:pt x="7035" y="5102"/>
                  </a:lnTo>
                  <a:lnTo>
                    <a:pt x="7036" y="5107"/>
                  </a:lnTo>
                  <a:lnTo>
                    <a:pt x="7035" y="5111"/>
                  </a:lnTo>
                  <a:lnTo>
                    <a:pt x="7034" y="5115"/>
                  </a:lnTo>
                  <a:lnTo>
                    <a:pt x="7031" y="5119"/>
                  </a:lnTo>
                  <a:lnTo>
                    <a:pt x="7031" y="5122"/>
                  </a:lnTo>
                  <a:lnTo>
                    <a:pt x="7031" y="5126"/>
                  </a:lnTo>
                  <a:lnTo>
                    <a:pt x="7032" y="5129"/>
                  </a:lnTo>
                  <a:lnTo>
                    <a:pt x="7035" y="5138"/>
                  </a:lnTo>
                  <a:lnTo>
                    <a:pt x="7039" y="5147"/>
                  </a:lnTo>
                  <a:lnTo>
                    <a:pt x="7041" y="5153"/>
                  </a:lnTo>
                  <a:lnTo>
                    <a:pt x="7042" y="5158"/>
                  </a:lnTo>
                  <a:lnTo>
                    <a:pt x="7041" y="5164"/>
                  </a:lnTo>
                  <a:lnTo>
                    <a:pt x="7039" y="5168"/>
                  </a:lnTo>
                  <a:lnTo>
                    <a:pt x="7038" y="5172"/>
                  </a:lnTo>
                  <a:lnTo>
                    <a:pt x="7036" y="5177"/>
                  </a:lnTo>
                  <a:lnTo>
                    <a:pt x="7034" y="5179"/>
                  </a:lnTo>
                  <a:lnTo>
                    <a:pt x="7030" y="5182"/>
                  </a:lnTo>
                  <a:lnTo>
                    <a:pt x="7025" y="5186"/>
                  </a:lnTo>
                  <a:lnTo>
                    <a:pt x="7020" y="5191"/>
                  </a:lnTo>
                  <a:lnTo>
                    <a:pt x="7019" y="5195"/>
                  </a:lnTo>
                  <a:lnTo>
                    <a:pt x="7019" y="5198"/>
                  </a:lnTo>
                  <a:lnTo>
                    <a:pt x="7019" y="5202"/>
                  </a:lnTo>
                  <a:lnTo>
                    <a:pt x="7022" y="5205"/>
                  </a:lnTo>
                  <a:lnTo>
                    <a:pt x="7023" y="5209"/>
                  </a:lnTo>
                  <a:lnTo>
                    <a:pt x="7025" y="5212"/>
                  </a:lnTo>
                  <a:lnTo>
                    <a:pt x="7025" y="5216"/>
                  </a:lnTo>
                  <a:lnTo>
                    <a:pt x="7025" y="5220"/>
                  </a:lnTo>
                  <a:lnTo>
                    <a:pt x="7024" y="5222"/>
                  </a:lnTo>
                  <a:lnTo>
                    <a:pt x="7020" y="5225"/>
                  </a:lnTo>
                  <a:lnTo>
                    <a:pt x="7017" y="5229"/>
                  </a:lnTo>
                  <a:lnTo>
                    <a:pt x="7012" y="5233"/>
                  </a:lnTo>
                  <a:lnTo>
                    <a:pt x="6999" y="5240"/>
                  </a:lnTo>
                  <a:lnTo>
                    <a:pt x="6982" y="5246"/>
                  </a:lnTo>
                  <a:lnTo>
                    <a:pt x="6962" y="5250"/>
                  </a:lnTo>
                  <a:lnTo>
                    <a:pt x="6942" y="5255"/>
                  </a:lnTo>
                  <a:lnTo>
                    <a:pt x="6931" y="5256"/>
                  </a:lnTo>
                  <a:lnTo>
                    <a:pt x="6922" y="5258"/>
                  </a:lnTo>
                  <a:lnTo>
                    <a:pt x="6912" y="5258"/>
                  </a:lnTo>
                  <a:lnTo>
                    <a:pt x="6904" y="5256"/>
                  </a:lnTo>
                  <a:lnTo>
                    <a:pt x="6897" y="5254"/>
                  </a:lnTo>
                  <a:lnTo>
                    <a:pt x="6890" y="5252"/>
                  </a:lnTo>
                  <a:lnTo>
                    <a:pt x="6883" y="5248"/>
                  </a:lnTo>
                  <a:lnTo>
                    <a:pt x="6877" y="5245"/>
                  </a:lnTo>
                  <a:lnTo>
                    <a:pt x="6871" y="5241"/>
                  </a:lnTo>
                  <a:lnTo>
                    <a:pt x="6865" y="5240"/>
                  </a:lnTo>
                  <a:lnTo>
                    <a:pt x="6858" y="5240"/>
                  </a:lnTo>
                  <a:lnTo>
                    <a:pt x="6849" y="5240"/>
                  </a:lnTo>
                  <a:lnTo>
                    <a:pt x="6833" y="5243"/>
                  </a:lnTo>
                  <a:lnTo>
                    <a:pt x="6814" y="5246"/>
                  </a:lnTo>
                  <a:lnTo>
                    <a:pt x="6796" y="5246"/>
                  </a:lnTo>
                  <a:lnTo>
                    <a:pt x="6782" y="5246"/>
                  </a:lnTo>
                  <a:lnTo>
                    <a:pt x="6768" y="5246"/>
                  </a:lnTo>
                  <a:lnTo>
                    <a:pt x="6755" y="5247"/>
                  </a:lnTo>
                  <a:lnTo>
                    <a:pt x="6749" y="5248"/>
                  </a:lnTo>
                  <a:lnTo>
                    <a:pt x="6743" y="5250"/>
                  </a:lnTo>
                  <a:lnTo>
                    <a:pt x="6739" y="5254"/>
                  </a:lnTo>
                  <a:lnTo>
                    <a:pt x="6734" y="5258"/>
                  </a:lnTo>
                  <a:lnTo>
                    <a:pt x="6729" y="5261"/>
                  </a:lnTo>
                  <a:lnTo>
                    <a:pt x="6726" y="5264"/>
                  </a:lnTo>
                  <a:lnTo>
                    <a:pt x="6722" y="5265"/>
                  </a:lnTo>
                  <a:lnTo>
                    <a:pt x="6719" y="5266"/>
                  </a:lnTo>
                  <a:lnTo>
                    <a:pt x="6716" y="5265"/>
                  </a:lnTo>
                  <a:lnTo>
                    <a:pt x="6714" y="5264"/>
                  </a:lnTo>
                  <a:lnTo>
                    <a:pt x="6711" y="5260"/>
                  </a:lnTo>
                  <a:lnTo>
                    <a:pt x="6710" y="5258"/>
                  </a:lnTo>
                  <a:lnTo>
                    <a:pt x="6709" y="5249"/>
                  </a:lnTo>
                  <a:lnTo>
                    <a:pt x="6708" y="5239"/>
                  </a:lnTo>
                  <a:lnTo>
                    <a:pt x="6708" y="5230"/>
                  </a:lnTo>
                  <a:lnTo>
                    <a:pt x="6707" y="5223"/>
                  </a:lnTo>
                  <a:lnTo>
                    <a:pt x="6703" y="5220"/>
                  </a:lnTo>
                  <a:lnTo>
                    <a:pt x="6696" y="5215"/>
                  </a:lnTo>
                  <a:lnTo>
                    <a:pt x="6692" y="5212"/>
                  </a:lnTo>
                  <a:lnTo>
                    <a:pt x="6690" y="5210"/>
                  </a:lnTo>
                  <a:lnTo>
                    <a:pt x="6688" y="5208"/>
                  </a:lnTo>
                  <a:lnTo>
                    <a:pt x="6686" y="5204"/>
                  </a:lnTo>
                  <a:lnTo>
                    <a:pt x="6686" y="5198"/>
                  </a:lnTo>
                  <a:lnTo>
                    <a:pt x="6688" y="5190"/>
                  </a:lnTo>
                  <a:lnTo>
                    <a:pt x="6690" y="5180"/>
                  </a:lnTo>
                  <a:lnTo>
                    <a:pt x="6689" y="5172"/>
                  </a:lnTo>
                  <a:lnTo>
                    <a:pt x="6688" y="5167"/>
                  </a:lnTo>
                  <a:lnTo>
                    <a:pt x="6686" y="5161"/>
                  </a:lnTo>
                  <a:lnTo>
                    <a:pt x="6684" y="5157"/>
                  </a:lnTo>
                  <a:lnTo>
                    <a:pt x="6679" y="5151"/>
                  </a:lnTo>
                  <a:lnTo>
                    <a:pt x="6669" y="5138"/>
                  </a:lnTo>
                  <a:lnTo>
                    <a:pt x="6657" y="5126"/>
                  </a:lnTo>
                  <a:lnTo>
                    <a:pt x="6645" y="5114"/>
                  </a:lnTo>
                  <a:lnTo>
                    <a:pt x="6635" y="5103"/>
                  </a:lnTo>
                  <a:lnTo>
                    <a:pt x="6631" y="5098"/>
                  </a:lnTo>
                  <a:lnTo>
                    <a:pt x="6627" y="5094"/>
                  </a:lnTo>
                  <a:lnTo>
                    <a:pt x="6625" y="5088"/>
                  </a:lnTo>
                  <a:lnTo>
                    <a:pt x="6622" y="5082"/>
                  </a:lnTo>
                  <a:lnTo>
                    <a:pt x="6621" y="5076"/>
                  </a:lnTo>
                  <a:lnTo>
                    <a:pt x="6621" y="5070"/>
                  </a:lnTo>
                  <a:lnTo>
                    <a:pt x="6621" y="5064"/>
                  </a:lnTo>
                  <a:lnTo>
                    <a:pt x="6623" y="5059"/>
                  </a:lnTo>
                  <a:lnTo>
                    <a:pt x="6626" y="5056"/>
                  </a:lnTo>
                  <a:lnTo>
                    <a:pt x="6629" y="5052"/>
                  </a:lnTo>
                  <a:lnTo>
                    <a:pt x="6632" y="5051"/>
                  </a:lnTo>
                  <a:lnTo>
                    <a:pt x="6635" y="5051"/>
                  </a:lnTo>
                  <a:lnTo>
                    <a:pt x="6644" y="5054"/>
                  </a:lnTo>
                  <a:lnTo>
                    <a:pt x="6651" y="5059"/>
                  </a:lnTo>
                  <a:lnTo>
                    <a:pt x="6659" y="5064"/>
                  </a:lnTo>
                  <a:lnTo>
                    <a:pt x="6667" y="5066"/>
                  </a:lnTo>
                  <a:lnTo>
                    <a:pt x="6671" y="5066"/>
                  </a:lnTo>
                  <a:lnTo>
                    <a:pt x="6673" y="5066"/>
                  </a:lnTo>
                  <a:lnTo>
                    <a:pt x="6677" y="5064"/>
                  </a:lnTo>
                  <a:lnTo>
                    <a:pt x="6679" y="5060"/>
                  </a:lnTo>
                  <a:lnTo>
                    <a:pt x="6683" y="5052"/>
                  </a:lnTo>
                  <a:lnTo>
                    <a:pt x="6684" y="5041"/>
                  </a:lnTo>
                  <a:lnTo>
                    <a:pt x="6685" y="5035"/>
                  </a:lnTo>
                  <a:lnTo>
                    <a:pt x="6684" y="5031"/>
                  </a:lnTo>
                  <a:lnTo>
                    <a:pt x="6684" y="5026"/>
                  </a:lnTo>
                  <a:lnTo>
                    <a:pt x="6682" y="5022"/>
                  </a:lnTo>
                  <a:lnTo>
                    <a:pt x="6678" y="5016"/>
                  </a:lnTo>
                  <a:lnTo>
                    <a:pt x="6676" y="5012"/>
                  </a:lnTo>
                  <a:lnTo>
                    <a:pt x="6673" y="5004"/>
                  </a:lnTo>
                  <a:lnTo>
                    <a:pt x="6673" y="4996"/>
                  </a:lnTo>
                  <a:lnTo>
                    <a:pt x="6675" y="4988"/>
                  </a:lnTo>
                  <a:lnTo>
                    <a:pt x="6675" y="4979"/>
                  </a:lnTo>
                  <a:lnTo>
                    <a:pt x="6673" y="4970"/>
                  </a:lnTo>
                  <a:lnTo>
                    <a:pt x="6672" y="4957"/>
                  </a:lnTo>
                  <a:lnTo>
                    <a:pt x="6671" y="4950"/>
                  </a:lnTo>
                  <a:lnTo>
                    <a:pt x="6669" y="4944"/>
                  </a:lnTo>
                  <a:lnTo>
                    <a:pt x="6665" y="4939"/>
                  </a:lnTo>
                  <a:lnTo>
                    <a:pt x="6660" y="4935"/>
                  </a:lnTo>
                  <a:lnTo>
                    <a:pt x="6656" y="4934"/>
                  </a:lnTo>
                  <a:lnTo>
                    <a:pt x="6651" y="4934"/>
                  </a:lnTo>
                  <a:lnTo>
                    <a:pt x="6646" y="4935"/>
                  </a:lnTo>
                  <a:lnTo>
                    <a:pt x="6640" y="4938"/>
                  </a:lnTo>
                  <a:lnTo>
                    <a:pt x="6635" y="4940"/>
                  </a:lnTo>
                  <a:lnTo>
                    <a:pt x="6631" y="4941"/>
                  </a:lnTo>
                  <a:lnTo>
                    <a:pt x="6626" y="4940"/>
                  </a:lnTo>
                  <a:lnTo>
                    <a:pt x="6621" y="4939"/>
                  </a:lnTo>
                  <a:lnTo>
                    <a:pt x="6617" y="4935"/>
                  </a:lnTo>
                  <a:lnTo>
                    <a:pt x="6614" y="4931"/>
                  </a:lnTo>
                  <a:lnTo>
                    <a:pt x="6610" y="4926"/>
                  </a:lnTo>
                  <a:lnTo>
                    <a:pt x="6608" y="4919"/>
                  </a:lnTo>
                  <a:lnTo>
                    <a:pt x="6606" y="4912"/>
                  </a:lnTo>
                  <a:lnTo>
                    <a:pt x="6603" y="4906"/>
                  </a:lnTo>
                  <a:lnTo>
                    <a:pt x="6600" y="4900"/>
                  </a:lnTo>
                  <a:lnTo>
                    <a:pt x="6595" y="4896"/>
                  </a:lnTo>
                  <a:lnTo>
                    <a:pt x="6587" y="4889"/>
                  </a:lnTo>
                  <a:lnTo>
                    <a:pt x="6578" y="4884"/>
                  </a:lnTo>
                  <a:lnTo>
                    <a:pt x="6571" y="4882"/>
                  </a:lnTo>
                  <a:lnTo>
                    <a:pt x="6565" y="4878"/>
                  </a:lnTo>
                  <a:lnTo>
                    <a:pt x="6563" y="4876"/>
                  </a:lnTo>
                  <a:lnTo>
                    <a:pt x="6562" y="4875"/>
                  </a:lnTo>
                  <a:lnTo>
                    <a:pt x="6563" y="4872"/>
                  </a:lnTo>
                  <a:lnTo>
                    <a:pt x="6564" y="4869"/>
                  </a:lnTo>
                  <a:lnTo>
                    <a:pt x="6569" y="4864"/>
                  </a:lnTo>
                  <a:lnTo>
                    <a:pt x="6573" y="4858"/>
                  </a:lnTo>
                  <a:lnTo>
                    <a:pt x="6575" y="4856"/>
                  </a:lnTo>
                  <a:lnTo>
                    <a:pt x="6577" y="4852"/>
                  </a:lnTo>
                  <a:lnTo>
                    <a:pt x="6578" y="4848"/>
                  </a:lnTo>
                  <a:lnTo>
                    <a:pt x="6579" y="4843"/>
                  </a:lnTo>
                  <a:lnTo>
                    <a:pt x="6579" y="4838"/>
                  </a:lnTo>
                  <a:lnTo>
                    <a:pt x="6579" y="4833"/>
                  </a:lnTo>
                  <a:lnTo>
                    <a:pt x="6578" y="4829"/>
                  </a:lnTo>
                  <a:lnTo>
                    <a:pt x="6576" y="4823"/>
                  </a:lnTo>
                  <a:lnTo>
                    <a:pt x="6572" y="4818"/>
                  </a:lnTo>
                  <a:lnTo>
                    <a:pt x="6569" y="4812"/>
                  </a:lnTo>
                  <a:lnTo>
                    <a:pt x="6565" y="4806"/>
                  </a:lnTo>
                  <a:lnTo>
                    <a:pt x="6559" y="4800"/>
                  </a:lnTo>
                  <a:lnTo>
                    <a:pt x="6547" y="4787"/>
                  </a:lnTo>
                  <a:lnTo>
                    <a:pt x="6537" y="4771"/>
                  </a:lnTo>
                  <a:lnTo>
                    <a:pt x="6525" y="4756"/>
                  </a:lnTo>
                  <a:lnTo>
                    <a:pt x="6516" y="4741"/>
                  </a:lnTo>
                  <a:lnTo>
                    <a:pt x="6512" y="4735"/>
                  </a:lnTo>
                  <a:lnTo>
                    <a:pt x="6507" y="4730"/>
                  </a:lnTo>
                  <a:lnTo>
                    <a:pt x="6502" y="4725"/>
                  </a:lnTo>
                  <a:lnTo>
                    <a:pt x="6496" y="4723"/>
                  </a:lnTo>
                  <a:lnTo>
                    <a:pt x="6489" y="4722"/>
                  </a:lnTo>
                  <a:lnTo>
                    <a:pt x="6481" y="4722"/>
                  </a:lnTo>
                  <a:lnTo>
                    <a:pt x="6471" y="4724"/>
                  </a:lnTo>
                  <a:lnTo>
                    <a:pt x="6461" y="4727"/>
                  </a:lnTo>
                  <a:lnTo>
                    <a:pt x="6449" y="4731"/>
                  </a:lnTo>
                  <a:lnTo>
                    <a:pt x="6440" y="4733"/>
                  </a:lnTo>
                  <a:lnTo>
                    <a:pt x="6432" y="4735"/>
                  </a:lnTo>
                  <a:lnTo>
                    <a:pt x="6425" y="4736"/>
                  </a:lnTo>
                  <a:lnTo>
                    <a:pt x="6412" y="4736"/>
                  </a:lnTo>
                  <a:lnTo>
                    <a:pt x="6399" y="4738"/>
                  </a:lnTo>
                  <a:lnTo>
                    <a:pt x="6393" y="4739"/>
                  </a:lnTo>
                  <a:lnTo>
                    <a:pt x="6389" y="4742"/>
                  </a:lnTo>
                  <a:lnTo>
                    <a:pt x="6387" y="4746"/>
                  </a:lnTo>
                  <a:lnTo>
                    <a:pt x="6386" y="4751"/>
                  </a:lnTo>
                  <a:lnTo>
                    <a:pt x="6384" y="4761"/>
                  </a:lnTo>
                  <a:lnTo>
                    <a:pt x="6382" y="4773"/>
                  </a:lnTo>
                  <a:lnTo>
                    <a:pt x="6381" y="4775"/>
                  </a:lnTo>
                  <a:lnTo>
                    <a:pt x="6379" y="4777"/>
                  </a:lnTo>
                  <a:lnTo>
                    <a:pt x="6375" y="4780"/>
                  </a:lnTo>
                  <a:lnTo>
                    <a:pt x="6371" y="4781"/>
                  </a:lnTo>
                  <a:lnTo>
                    <a:pt x="6362" y="4785"/>
                  </a:lnTo>
                  <a:lnTo>
                    <a:pt x="6351" y="4788"/>
                  </a:lnTo>
                  <a:lnTo>
                    <a:pt x="6339" y="4790"/>
                  </a:lnTo>
                  <a:lnTo>
                    <a:pt x="6327" y="4792"/>
                  </a:lnTo>
                  <a:lnTo>
                    <a:pt x="6314" y="4792"/>
                  </a:lnTo>
                  <a:lnTo>
                    <a:pt x="6304" y="4792"/>
                  </a:lnTo>
                  <a:lnTo>
                    <a:pt x="6285" y="4790"/>
                  </a:lnTo>
                  <a:lnTo>
                    <a:pt x="6269" y="4792"/>
                  </a:lnTo>
                  <a:lnTo>
                    <a:pt x="6262" y="4794"/>
                  </a:lnTo>
                  <a:lnTo>
                    <a:pt x="6256" y="4796"/>
                  </a:lnTo>
                  <a:lnTo>
                    <a:pt x="6250" y="4799"/>
                  </a:lnTo>
                  <a:lnTo>
                    <a:pt x="6243" y="4802"/>
                  </a:lnTo>
                  <a:lnTo>
                    <a:pt x="6231" y="4809"/>
                  </a:lnTo>
                  <a:lnTo>
                    <a:pt x="6220" y="4818"/>
                  </a:lnTo>
                  <a:lnTo>
                    <a:pt x="6216" y="4824"/>
                  </a:lnTo>
                  <a:lnTo>
                    <a:pt x="6213" y="4830"/>
                  </a:lnTo>
                  <a:lnTo>
                    <a:pt x="6211" y="4837"/>
                  </a:lnTo>
                  <a:lnTo>
                    <a:pt x="6210" y="4845"/>
                  </a:lnTo>
                  <a:lnTo>
                    <a:pt x="6212" y="4862"/>
                  </a:lnTo>
                  <a:lnTo>
                    <a:pt x="6214" y="4875"/>
                  </a:lnTo>
                  <a:lnTo>
                    <a:pt x="6218" y="4886"/>
                  </a:lnTo>
                  <a:lnTo>
                    <a:pt x="6222" y="4896"/>
                  </a:lnTo>
                  <a:lnTo>
                    <a:pt x="6223" y="4901"/>
                  </a:lnTo>
                  <a:lnTo>
                    <a:pt x="6222" y="4906"/>
                  </a:lnTo>
                  <a:lnTo>
                    <a:pt x="6220" y="4908"/>
                  </a:lnTo>
                  <a:lnTo>
                    <a:pt x="6218" y="4909"/>
                  </a:lnTo>
                  <a:lnTo>
                    <a:pt x="6216" y="4911"/>
                  </a:lnTo>
                  <a:lnTo>
                    <a:pt x="6212" y="4909"/>
                  </a:lnTo>
                  <a:lnTo>
                    <a:pt x="6209" y="4908"/>
                  </a:lnTo>
                  <a:lnTo>
                    <a:pt x="6204" y="4907"/>
                  </a:lnTo>
                  <a:lnTo>
                    <a:pt x="6199" y="4905"/>
                  </a:lnTo>
                  <a:lnTo>
                    <a:pt x="6195" y="4905"/>
                  </a:lnTo>
                  <a:lnTo>
                    <a:pt x="6193" y="4905"/>
                  </a:lnTo>
                  <a:lnTo>
                    <a:pt x="6191" y="4907"/>
                  </a:lnTo>
                  <a:lnTo>
                    <a:pt x="6190" y="4909"/>
                  </a:lnTo>
                  <a:lnTo>
                    <a:pt x="6190" y="4913"/>
                  </a:lnTo>
                  <a:lnTo>
                    <a:pt x="6191" y="4918"/>
                  </a:lnTo>
                  <a:lnTo>
                    <a:pt x="6192" y="4924"/>
                  </a:lnTo>
                  <a:lnTo>
                    <a:pt x="6197" y="4937"/>
                  </a:lnTo>
                  <a:lnTo>
                    <a:pt x="6203" y="4949"/>
                  </a:lnTo>
                  <a:lnTo>
                    <a:pt x="6210" y="4962"/>
                  </a:lnTo>
                  <a:lnTo>
                    <a:pt x="6216" y="4974"/>
                  </a:lnTo>
                  <a:lnTo>
                    <a:pt x="6218" y="4978"/>
                  </a:lnTo>
                  <a:lnTo>
                    <a:pt x="6218" y="4983"/>
                  </a:lnTo>
                  <a:lnTo>
                    <a:pt x="6217" y="4988"/>
                  </a:lnTo>
                  <a:lnTo>
                    <a:pt x="6214" y="4991"/>
                  </a:lnTo>
                  <a:lnTo>
                    <a:pt x="6206" y="4997"/>
                  </a:lnTo>
                  <a:lnTo>
                    <a:pt x="6197" y="5002"/>
                  </a:lnTo>
                  <a:lnTo>
                    <a:pt x="6187" y="5008"/>
                  </a:lnTo>
                  <a:lnTo>
                    <a:pt x="6178" y="5014"/>
                  </a:lnTo>
                  <a:lnTo>
                    <a:pt x="6167" y="5020"/>
                  </a:lnTo>
                  <a:lnTo>
                    <a:pt x="6155" y="5025"/>
                  </a:lnTo>
                  <a:lnTo>
                    <a:pt x="6142" y="5027"/>
                  </a:lnTo>
                  <a:lnTo>
                    <a:pt x="6129" y="5028"/>
                  </a:lnTo>
                  <a:lnTo>
                    <a:pt x="6123" y="5029"/>
                  </a:lnTo>
                  <a:lnTo>
                    <a:pt x="6117" y="5028"/>
                  </a:lnTo>
                  <a:lnTo>
                    <a:pt x="6111" y="5027"/>
                  </a:lnTo>
                  <a:lnTo>
                    <a:pt x="6106" y="5026"/>
                  </a:lnTo>
                  <a:lnTo>
                    <a:pt x="6100" y="5023"/>
                  </a:lnTo>
                  <a:lnTo>
                    <a:pt x="6097" y="5022"/>
                  </a:lnTo>
                  <a:lnTo>
                    <a:pt x="6093" y="5022"/>
                  </a:lnTo>
                  <a:lnTo>
                    <a:pt x="6090" y="5022"/>
                  </a:lnTo>
                  <a:lnTo>
                    <a:pt x="6086" y="5023"/>
                  </a:lnTo>
                  <a:lnTo>
                    <a:pt x="6084" y="5025"/>
                  </a:lnTo>
                  <a:lnTo>
                    <a:pt x="6081" y="5028"/>
                  </a:lnTo>
                  <a:lnTo>
                    <a:pt x="6078" y="5031"/>
                  </a:lnTo>
                  <a:lnTo>
                    <a:pt x="6075" y="5034"/>
                  </a:lnTo>
                  <a:lnTo>
                    <a:pt x="6073" y="5035"/>
                  </a:lnTo>
                  <a:lnTo>
                    <a:pt x="6071" y="5035"/>
                  </a:lnTo>
                  <a:lnTo>
                    <a:pt x="6069" y="5033"/>
                  </a:lnTo>
                  <a:lnTo>
                    <a:pt x="6066" y="5026"/>
                  </a:lnTo>
                  <a:lnTo>
                    <a:pt x="6065" y="5015"/>
                  </a:lnTo>
                  <a:lnTo>
                    <a:pt x="6064" y="5009"/>
                  </a:lnTo>
                  <a:lnTo>
                    <a:pt x="6061" y="5004"/>
                  </a:lnTo>
                  <a:lnTo>
                    <a:pt x="6058" y="5002"/>
                  </a:lnTo>
                  <a:lnTo>
                    <a:pt x="6054" y="5000"/>
                  </a:lnTo>
                  <a:lnTo>
                    <a:pt x="6049" y="5000"/>
                  </a:lnTo>
                  <a:lnTo>
                    <a:pt x="6043" y="5001"/>
                  </a:lnTo>
                  <a:lnTo>
                    <a:pt x="6037" y="5004"/>
                  </a:lnTo>
                  <a:lnTo>
                    <a:pt x="6033" y="5009"/>
                  </a:lnTo>
                  <a:lnTo>
                    <a:pt x="6027" y="5016"/>
                  </a:lnTo>
                  <a:lnTo>
                    <a:pt x="6022" y="5023"/>
                  </a:lnTo>
                  <a:lnTo>
                    <a:pt x="6018" y="5032"/>
                  </a:lnTo>
                  <a:lnTo>
                    <a:pt x="6015" y="5040"/>
                  </a:lnTo>
                  <a:lnTo>
                    <a:pt x="6011" y="5047"/>
                  </a:lnTo>
                  <a:lnTo>
                    <a:pt x="6008" y="5054"/>
                  </a:lnTo>
                  <a:lnTo>
                    <a:pt x="6004" y="5060"/>
                  </a:lnTo>
                  <a:lnTo>
                    <a:pt x="6001" y="5065"/>
                  </a:lnTo>
                  <a:lnTo>
                    <a:pt x="5993" y="5072"/>
                  </a:lnTo>
                  <a:lnTo>
                    <a:pt x="5985" y="5080"/>
                  </a:lnTo>
                  <a:lnTo>
                    <a:pt x="5978" y="5090"/>
                  </a:lnTo>
                  <a:lnTo>
                    <a:pt x="5971" y="5100"/>
                  </a:lnTo>
                  <a:lnTo>
                    <a:pt x="5966" y="5105"/>
                  </a:lnTo>
                  <a:lnTo>
                    <a:pt x="5961" y="5109"/>
                  </a:lnTo>
                  <a:lnTo>
                    <a:pt x="5955" y="5111"/>
                  </a:lnTo>
                  <a:lnTo>
                    <a:pt x="5951" y="5114"/>
                  </a:lnTo>
                  <a:lnTo>
                    <a:pt x="5945" y="5114"/>
                  </a:lnTo>
                  <a:lnTo>
                    <a:pt x="5940" y="5113"/>
                  </a:lnTo>
                  <a:lnTo>
                    <a:pt x="5936" y="5110"/>
                  </a:lnTo>
                  <a:lnTo>
                    <a:pt x="5933" y="5105"/>
                  </a:lnTo>
                  <a:lnTo>
                    <a:pt x="5929" y="5097"/>
                  </a:lnTo>
                  <a:lnTo>
                    <a:pt x="5926" y="5089"/>
                  </a:lnTo>
                  <a:lnTo>
                    <a:pt x="5922" y="5078"/>
                  </a:lnTo>
                  <a:lnTo>
                    <a:pt x="5917" y="5065"/>
                  </a:lnTo>
                  <a:lnTo>
                    <a:pt x="5913" y="5059"/>
                  </a:lnTo>
                  <a:lnTo>
                    <a:pt x="5909" y="5056"/>
                  </a:lnTo>
                  <a:lnTo>
                    <a:pt x="5904" y="5052"/>
                  </a:lnTo>
                  <a:lnTo>
                    <a:pt x="5899" y="5051"/>
                  </a:lnTo>
                  <a:lnTo>
                    <a:pt x="5894" y="5052"/>
                  </a:lnTo>
                  <a:lnTo>
                    <a:pt x="5889" y="5053"/>
                  </a:lnTo>
                  <a:lnTo>
                    <a:pt x="5883" y="5056"/>
                  </a:lnTo>
                  <a:lnTo>
                    <a:pt x="5876" y="5058"/>
                  </a:lnTo>
                  <a:lnTo>
                    <a:pt x="5863" y="5067"/>
                  </a:lnTo>
                  <a:lnTo>
                    <a:pt x="5848" y="5079"/>
                  </a:lnTo>
                  <a:lnTo>
                    <a:pt x="5833" y="5092"/>
                  </a:lnTo>
                  <a:lnTo>
                    <a:pt x="5817" y="5105"/>
                  </a:lnTo>
                  <a:lnTo>
                    <a:pt x="5800" y="5119"/>
                  </a:lnTo>
                  <a:lnTo>
                    <a:pt x="5781" y="5130"/>
                  </a:lnTo>
                  <a:lnTo>
                    <a:pt x="5770" y="5136"/>
                  </a:lnTo>
                  <a:lnTo>
                    <a:pt x="5762" y="5141"/>
                  </a:lnTo>
                  <a:lnTo>
                    <a:pt x="5753" y="5143"/>
                  </a:lnTo>
                  <a:lnTo>
                    <a:pt x="5746" y="5146"/>
                  </a:lnTo>
                  <a:lnTo>
                    <a:pt x="5741" y="5147"/>
                  </a:lnTo>
                  <a:lnTo>
                    <a:pt x="5738" y="5149"/>
                  </a:lnTo>
                  <a:lnTo>
                    <a:pt x="5735" y="5152"/>
                  </a:lnTo>
                  <a:lnTo>
                    <a:pt x="5735" y="5154"/>
                  </a:lnTo>
                  <a:lnTo>
                    <a:pt x="5735" y="5157"/>
                  </a:lnTo>
                  <a:lnTo>
                    <a:pt x="5735" y="5160"/>
                  </a:lnTo>
                  <a:lnTo>
                    <a:pt x="5738" y="5163"/>
                  </a:lnTo>
                  <a:lnTo>
                    <a:pt x="5740" y="5166"/>
                  </a:lnTo>
                  <a:lnTo>
                    <a:pt x="5741" y="5168"/>
                  </a:lnTo>
                  <a:lnTo>
                    <a:pt x="5743" y="5172"/>
                  </a:lnTo>
                  <a:lnTo>
                    <a:pt x="5743" y="5176"/>
                  </a:lnTo>
                  <a:lnTo>
                    <a:pt x="5743" y="5178"/>
                  </a:lnTo>
                  <a:lnTo>
                    <a:pt x="5740" y="5180"/>
                  </a:lnTo>
                  <a:lnTo>
                    <a:pt x="5738" y="5183"/>
                  </a:lnTo>
                  <a:lnTo>
                    <a:pt x="5734" y="5184"/>
                  </a:lnTo>
                  <a:lnTo>
                    <a:pt x="5731" y="5184"/>
                  </a:lnTo>
                  <a:lnTo>
                    <a:pt x="5726" y="5184"/>
                  </a:lnTo>
                  <a:lnTo>
                    <a:pt x="5722" y="5185"/>
                  </a:lnTo>
                  <a:lnTo>
                    <a:pt x="5720" y="5186"/>
                  </a:lnTo>
                  <a:lnTo>
                    <a:pt x="5718" y="5189"/>
                  </a:lnTo>
                  <a:lnTo>
                    <a:pt x="5715" y="5195"/>
                  </a:lnTo>
                  <a:lnTo>
                    <a:pt x="5713" y="5203"/>
                  </a:lnTo>
                  <a:lnTo>
                    <a:pt x="5712" y="5208"/>
                  </a:lnTo>
                  <a:lnTo>
                    <a:pt x="5709" y="5211"/>
                  </a:lnTo>
                  <a:lnTo>
                    <a:pt x="5707" y="5212"/>
                  </a:lnTo>
                  <a:lnTo>
                    <a:pt x="5705" y="5214"/>
                  </a:lnTo>
                  <a:lnTo>
                    <a:pt x="5701" y="5214"/>
                  </a:lnTo>
                  <a:lnTo>
                    <a:pt x="5697" y="5214"/>
                  </a:lnTo>
                  <a:lnTo>
                    <a:pt x="5694" y="5211"/>
                  </a:lnTo>
                  <a:lnTo>
                    <a:pt x="5688" y="5209"/>
                  </a:lnTo>
                  <a:lnTo>
                    <a:pt x="5682" y="5206"/>
                  </a:lnTo>
                  <a:lnTo>
                    <a:pt x="5672" y="5205"/>
                  </a:lnTo>
                  <a:lnTo>
                    <a:pt x="5662" y="5205"/>
                  </a:lnTo>
                  <a:lnTo>
                    <a:pt x="5651" y="5206"/>
                  </a:lnTo>
                  <a:lnTo>
                    <a:pt x="5630" y="5209"/>
                  </a:lnTo>
                  <a:lnTo>
                    <a:pt x="5613" y="5211"/>
                  </a:lnTo>
                  <a:lnTo>
                    <a:pt x="5603" y="5212"/>
                  </a:lnTo>
                  <a:lnTo>
                    <a:pt x="5598" y="5211"/>
                  </a:lnTo>
                  <a:lnTo>
                    <a:pt x="5595" y="5210"/>
                  </a:lnTo>
                  <a:lnTo>
                    <a:pt x="5594" y="5208"/>
                  </a:lnTo>
                  <a:lnTo>
                    <a:pt x="5593" y="5205"/>
                  </a:lnTo>
                  <a:lnTo>
                    <a:pt x="5593" y="5202"/>
                  </a:lnTo>
                  <a:lnTo>
                    <a:pt x="5593" y="5184"/>
                  </a:lnTo>
                  <a:lnTo>
                    <a:pt x="5593" y="5167"/>
                  </a:lnTo>
                  <a:lnTo>
                    <a:pt x="5593" y="5157"/>
                  </a:lnTo>
                  <a:lnTo>
                    <a:pt x="5593" y="5145"/>
                  </a:lnTo>
                  <a:lnTo>
                    <a:pt x="5593" y="5130"/>
                  </a:lnTo>
                  <a:lnTo>
                    <a:pt x="5594" y="5120"/>
                  </a:lnTo>
                  <a:lnTo>
                    <a:pt x="5595" y="5111"/>
                  </a:lnTo>
                  <a:lnTo>
                    <a:pt x="5596" y="5103"/>
                  </a:lnTo>
                  <a:lnTo>
                    <a:pt x="5598" y="5092"/>
                  </a:lnTo>
                  <a:lnTo>
                    <a:pt x="5596" y="5079"/>
                  </a:lnTo>
                  <a:lnTo>
                    <a:pt x="5593" y="5065"/>
                  </a:lnTo>
                  <a:lnTo>
                    <a:pt x="5589" y="5053"/>
                  </a:lnTo>
                  <a:lnTo>
                    <a:pt x="5583" y="5042"/>
                  </a:lnTo>
                  <a:lnTo>
                    <a:pt x="5578" y="5033"/>
                  </a:lnTo>
                  <a:lnTo>
                    <a:pt x="5575" y="5022"/>
                  </a:lnTo>
                  <a:lnTo>
                    <a:pt x="5574" y="5012"/>
                  </a:lnTo>
                  <a:lnTo>
                    <a:pt x="5574" y="5006"/>
                  </a:lnTo>
                  <a:lnTo>
                    <a:pt x="5574" y="5001"/>
                  </a:lnTo>
                  <a:lnTo>
                    <a:pt x="5575" y="4996"/>
                  </a:lnTo>
                  <a:lnTo>
                    <a:pt x="5576" y="4993"/>
                  </a:lnTo>
                  <a:lnTo>
                    <a:pt x="5580" y="4987"/>
                  </a:lnTo>
                  <a:lnTo>
                    <a:pt x="5582" y="4981"/>
                  </a:lnTo>
                  <a:lnTo>
                    <a:pt x="5583" y="4977"/>
                  </a:lnTo>
                  <a:lnTo>
                    <a:pt x="5583" y="4975"/>
                  </a:lnTo>
                  <a:lnTo>
                    <a:pt x="5581" y="4972"/>
                  </a:lnTo>
                  <a:lnTo>
                    <a:pt x="5578" y="4970"/>
                  </a:lnTo>
                  <a:lnTo>
                    <a:pt x="5576" y="4968"/>
                  </a:lnTo>
                  <a:lnTo>
                    <a:pt x="5574" y="4968"/>
                  </a:lnTo>
                  <a:lnTo>
                    <a:pt x="5570" y="4969"/>
                  </a:lnTo>
                  <a:lnTo>
                    <a:pt x="5568" y="4970"/>
                  </a:lnTo>
                  <a:lnTo>
                    <a:pt x="5562" y="4975"/>
                  </a:lnTo>
                  <a:lnTo>
                    <a:pt x="5555" y="4981"/>
                  </a:lnTo>
                  <a:lnTo>
                    <a:pt x="5550" y="4984"/>
                  </a:lnTo>
                  <a:lnTo>
                    <a:pt x="5546" y="4987"/>
                  </a:lnTo>
                  <a:lnTo>
                    <a:pt x="5542" y="4988"/>
                  </a:lnTo>
                  <a:lnTo>
                    <a:pt x="5537" y="4989"/>
                  </a:lnTo>
                  <a:lnTo>
                    <a:pt x="5526" y="4988"/>
                  </a:lnTo>
                  <a:lnTo>
                    <a:pt x="5514" y="4987"/>
                  </a:lnTo>
                  <a:lnTo>
                    <a:pt x="5502" y="4985"/>
                  </a:lnTo>
                  <a:lnTo>
                    <a:pt x="5491" y="4985"/>
                  </a:lnTo>
                  <a:lnTo>
                    <a:pt x="5485" y="4988"/>
                  </a:lnTo>
                  <a:lnTo>
                    <a:pt x="5479" y="4989"/>
                  </a:lnTo>
                  <a:lnTo>
                    <a:pt x="5474" y="4991"/>
                  </a:lnTo>
                  <a:lnTo>
                    <a:pt x="5470" y="4995"/>
                  </a:lnTo>
                  <a:lnTo>
                    <a:pt x="5467" y="5000"/>
                  </a:lnTo>
                  <a:lnTo>
                    <a:pt x="5464" y="5004"/>
                  </a:lnTo>
                  <a:lnTo>
                    <a:pt x="5463" y="5012"/>
                  </a:lnTo>
                  <a:lnTo>
                    <a:pt x="5463" y="5019"/>
                  </a:lnTo>
                  <a:lnTo>
                    <a:pt x="5463" y="5033"/>
                  </a:lnTo>
                  <a:lnTo>
                    <a:pt x="5463" y="5045"/>
                  </a:lnTo>
                  <a:lnTo>
                    <a:pt x="5463" y="5050"/>
                  </a:lnTo>
                  <a:lnTo>
                    <a:pt x="5461" y="5053"/>
                  </a:lnTo>
                  <a:lnTo>
                    <a:pt x="5458" y="5056"/>
                  </a:lnTo>
                  <a:lnTo>
                    <a:pt x="5456" y="5058"/>
                  </a:lnTo>
                  <a:lnTo>
                    <a:pt x="5447" y="5063"/>
                  </a:lnTo>
                  <a:lnTo>
                    <a:pt x="5435" y="5064"/>
                  </a:lnTo>
                  <a:lnTo>
                    <a:pt x="5429" y="5065"/>
                  </a:lnTo>
                  <a:lnTo>
                    <a:pt x="5422" y="5067"/>
                  </a:lnTo>
                  <a:lnTo>
                    <a:pt x="5416" y="5070"/>
                  </a:lnTo>
                  <a:lnTo>
                    <a:pt x="5410" y="5073"/>
                  </a:lnTo>
                  <a:lnTo>
                    <a:pt x="5405" y="5077"/>
                  </a:lnTo>
                  <a:lnTo>
                    <a:pt x="5399" y="5082"/>
                  </a:lnTo>
                  <a:lnTo>
                    <a:pt x="5395" y="5088"/>
                  </a:lnTo>
                  <a:lnTo>
                    <a:pt x="5391" y="5095"/>
                  </a:lnTo>
                  <a:lnTo>
                    <a:pt x="5385" y="5113"/>
                  </a:lnTo>
                  <a:lnTo>
                    <a:pt x="5381" y="5130"/>
                  </a:lnTo>
                  <a:lnTo>
                    <a:pt x="5379" y="5147"/>
                  </a:lnTo>
                  <a:lnTo>
                    <a:pt x="5378" y="5161"/>
                  </a:lnTo>
                  <a:lnTo>
                    <a:pt x="5379" y="5179"/>
                  </a:lnTo>
                  <a:lnTo>
                    <a:pt x="5382" y="5204"/>
                  </a:lnTo>
                  <a:lnTo>
                    <a:pt x="5386" y="5229"/>
                  </a:lnTo>
                  <a:lnTo>
                    <a:pt x="5388" y="5247"/>
                  </a:lnTo>
                  <a:lnTo>
                    <a:pt x="5388" y="5253"/>
                  </a:lnTo>
                  <a:lnTo>
                    <a:pt x="5388" y="5258"/>
                  </a:lnTo>
                  <a:lnTo>
                    <a:pt x="5387" y="5260"/>
                  </a:lnTo>
                  <a:lnTo>
                    <a:pt x="5385" y="5261"/>
                  </a:lnTo>
                  <a:lnTo>
                    <a:pt x="5375" y="5262"/>
                  </a:lnTo>
                  <a:lnTo>
                    <a:pt x="5359" y="5260"/>
                  </a:lnTo>
                  <a:lnTo>
                    <a:pt x="5341" y="5258"/>
                  </a:lnTo>
                  <a:lnTo>
                    <a:pt x="5326" y="5258"/>
                  </a:lnTo>
                  <a:lnTo>
                    <a:pt x="5321" y="5259"/>
                  </a:lnTo>
                  <a:lnTo>
                    <a:pt x="5316" y="5260"/>
                  </a:lnTo>
                  <a:lnTo>
                    <a:pt x="5310" y="5262"/>
                  </a:lnTo>
                  <a:lnTo>
                    <a:pt x="5304" y="5266"/>
                  </a:lnTo>
                  <a:lnTo>
                    <a:pt x="5298" y="5271"/>
                  </a:lnTo>
                  <a:lnTo>
                    <a:pt x="5293" y="5275"/>
                  </a:lnTo>
                  <a:lnTo>
                    <a:pt x="5290" y="5281"/>
                  </a:lnTo>
                  <a:lnTo>
                    <a:pt x="5286" y="5287"/>
                  </a:lnTo>
                  <a:lnTo>
                    <a:pt x="5284" y="5293"/>
                  </a:lnTo>
                  <a:lnTo>
                    <a:pt x="5284" y="5299"/>
                  </a:lnTo>
                  <a:lnTo>
                    <a:pt x="5284" y="5304"/>
                  </a:lnTo>
                  <a:lnTo>
                    <a:pt x="5285" y="5309"/>
                  </a:lnTo>
                  <a:lnTo>
                    <a:pt x="5290" y="5316"/>
                  </a:lnTo>
                  <a:lnTo>
                    <a:pt x="5296" y="5324"/>
                  </a:lnTo>
                  <a:lnTo>
                    <a:pt x="5297" y="5329"/>
                  </a:lnTo>
                  <a:lnTo>
                    <a:pt x="5298" y="5332"/>
                  </a:lnTo>
                  <a:lnTo>
                    <a:pt x="5298" y="5338"/>
                  </a:lnTo>
                  <a:lnTo>
                    <a:pt x="5297" y="5343"/>
                  </a:lnTo>
                  <a:lnTo>
                    <a:pt x="5294" y="5349"/>
                  </a:lnTo>
                  <a:lnTo>
                    <a:pt x="5294" y="5354"/>
                  </a:lnTo>
                  <a:lnTo>
                    <a:pt x="5296" y="5359"/>
                  </a:lnTo>
                  <a:lnTo>
                    <a:pt x="5298" y="5363"/>
                  </a:lnTo>
                  <a:lnTo>
                    <a:pt x="5305" y="5372"/>
                  </a:lnTo>
                  <a:lnTo>
                    <a:pt x="5313" y="5379"/>
                  </a:lnTo>
                  <a:lnTo>
                    <a:pt x="5318" y="5382"/>
                  </a:lnTo>
                  <a:lnTo>
                    <a:pt x="5321" y="5386"/>
                  </a:lnTo>
                  <a:lnTo>
                    <a:pt x="5322" y="5391"/>
                  </a:lnTo>
                  <a:lnTo>
                    <a:pt x="5322" y="5395"/>
                  </a:lnTo>
                  <a:lnTo>
                    <a:pt x="5321" y="5400"/>
                  </a:lnTo>
                  <a:lnTo>
                    <a:pt x="5318" y="5404"/>
                  </a:lnTo>
                  <a:lnTo>
                    <a:pt x="5315" y="5407"/>
                  </a:lnTo>
                  <a:lnTo>
                    <a:pt x="5311" y="5409"/>
                  </a:lnTo>
                  <a:lnTo>
                    <a:pt x="5303" y="5411"/>
                  </a:lnTo>
                  <a:lnTo>
                    <a:pt x="5294" y="5413"/>
                  </a:lnTo>
                  <a:lnTo>
                    <a:pt x="5291" y="5416"/>
                  </a:lnTo>
                  <a:lnTo>
                    <a:pt x="5287" y="5419"/>
                  </a:lnTo>
                  <a:lnTo>
                    <a:pt x="5284" y="5423"/>
                  </a:lnTo>
                  <a:lnTo>
                    <a:pt x="5279" y="5428"/>
                  </a:lnTo>
                  <a:lnTo>
                    <a:pt x="5277" y="5433"/>
                  </a:lnTo>
                  <a:lnTo>
                    <a:pt x="5274" y="5439"/>
                  </a:lnTo>
                  <a:lnTo>
                    <a:pt x="5274" y="5447"/>
                  </a:lnTo>
                  <a:lnTo>
                    <a:pt x="5275" y="5453"/>
                  </a:lnTo>
                  <a:lnTo>
                    <a:pt x="5278" y="5457"/>
                  </a:lnTo>
                  <a:lnTo>
                    <a:pt x="5280" y="5463"/>
                  </a:lnTo>
                  <a:lnTo>
                    <a:pt x="5284" y="5468"/>
                  </a:lnTo>
                  <a:lnTo>
                    <a:pt x="5288" y="5472"/>
                  </a:lnTo>
                  <a:lnTo>
                    <a:pt x="5298" y="5481"/>
                  </a:lnTo>
                  <a:lnTo>
                    <a:pt x="5307" y="5493"/>
                  </a:lnTo>
                  <a:lnTo>
                    <a:pt x="5317" y="5506"/>
                  </a:lnTo>
                  <a:lnTo>
                    <a:pt x="5328" y="5520"/>
                  </a:lnTo>
                  <a:lnTo>
                    <a:pt x="5338" y="5538"/>
                  </a:lnTo>
                  <a:lnTo>
                    <a:pt x="5350" y="5559"/>
                  </a:lnTo>
                  <a:lnTo>
                    <a:pt x="5356" y="5570"/>
                  </a:lnTo>
                  <a:lnTo>
                    <a:pt x="5361" y="5581"/>
                  </a:lnTo>
                  <a:lnTo>
                    <a:pt x="5365" y="5590"/>
                  </a:lnTo>
                  <a:lnTo>
                    <a:pt x="5367" y="5599"/>
                  </a:lnTo>
                  <a:lnTo>
                    <a:pt x="5363" y="5612"/>
                  </a:lnTo>
                  <a:lnTo>
                    <a:pt x="5356" y="5630"/>
                  </a:lnTo>
                  <a:lnTo>
                    <a:pt x="5351" y="5646"/>
                  </a:lnTo>
                  <a:lnTo>
                    <a:pt x="5345" y="5665"/>
                  </a:lnTo>
                  <a:lnTo>
                    <a:pt x="5341" y="5675"/>
                  </a:lnTo>
                  <a:lnTo>
                    <a:pt x="5336" y="5684"/>
                  </a:lnTo>
                  <a:lnTo>
                    <a:pt x="5330" y="5694"/>
                  </a:lnTo>
                  <a:lnTo>
                    <a:pt x="5323" y="5703"/>
                  </a:lnTo>
                  <a:lnTo>
                    <a:pt x="5316" y="5710"/>
                  </a:lnTo>
                  <a:lnTo>
                    <a:pt x="5307" y="5715"/>
                  </a:lnTo>
                  <a:lnTo>
                    <a:pt x="5299" y="5720"/>
                  </a:lnTo>
                  <a:lnTo>
                    <a:pt x="5291" y="5722"/>
                  </a:lnTo>
                  <a:lnTo>
                    <a:pt x="5277" y="5722"/>
                  </a:lnTo>
                  <a:lnTo>
                    <a:pt x="5263" y="5720"/>
                  </a:lnTo>
                  <a:lnTo>
                    <a:pt x="5258" y="5721"/>
                  </a:lnTo>
                  <a:lnTo>
                    <a:pt x="5253" y="5725"/>
                  </a:lnTo>
                  <a:lnTo>
                    <a:pt x="5248" y="5729"/>
                  </a:lnTo>
                  <a:lnTo>
                    <a:pt x="5244" y="5735"/>
                  </a:lnTo>
                  <a:lnTo>
                    <a:pt x="5237" y="5750"/>
                  </a:lnTo>
                  <a:lnTo>
                    <a:pt x="5228" y="5764"/>
                  </a:lnTo>
                  <a:lnTo>
                    <a:pt x="5222" y="5771"/>
                  </a:lnTo>
                  <a:lnTo>
                    <a:pt x="5215" y="5777"/>
                  </a:lnTo>
                  <a:lnTo>
                    <a:pt x="5206" y="5783"/>
                  </a:lnTo>
                  <a:lnTo>
                    <a:pt x="5198" y="5788"/>
                  </a:lnTo>
                  <a:lnTo>
                    <a:pt x="5190" y="5789"/>
                  </a:lnTo>
                  <a:lnTo>
                    <a:pt x="5181" y="5790"/>
                  </a:lnTo>
                  <a:lnTo>
                    <a:pt x="5173" y="5790"/>
                  </a:lnTo>
                  <a:lnTo>
                    <a:pt x="5165" y="5790"/>
                  </a:lnTo>
                  <a:lnTo>
                    <a:pt x="5146" y="5789"/>
                  </a:lnTo>
                  <a:lnTo>
                    <a:pt x="5127" y="5788"/>
                  </a:lnTo>
                  <a:lnTo>
                    <a:pt x="5099" y="5785"/>
                  </a:lnTo>
                  <a:lnTo>
                    <a:pt x="5078" y="5783"/>
                  </a:lnTo>
                  <a:lnTo>
                    <a:pt x="5067" y="5782"/>
                  </a:lnTo>
                  <a:lnTo>
                    <a:pt x="5055" y="5782"/>
                  </a:lnTo>
                  <a:lnTo>
                    <a:pt x="5041" y="5784"/>
                  </a:lnTo>
                  <a:lnTo>
                    <a:pt x="5023" y="5787"/>
                  </a:lnTo>
                  <a:lnTo>
                    <a:pt x="5015" y="5789"/>
                  </a:lnTo>
                  <a:lnTo>
                    <a:pt x="5007" y="5791"/>
                  </a:lnTo>
                  <a:lnTo>
                    <a:pt x="5000" y="5795"/>
                  </a:lnTo>
                  <a:lnTo>
                    <a:pt x="4994" y="5800"/>
                  </a:lnTo>
                  <a:lnTo>
                    <a:pt x="4989" y="5803"/>
                  </a:lnTo>
                  <a:lnTo>
                    <a:pt x="4985" y="5808"/>
                  </a:lnTo>
                  <a:lnTo>
                    <a:pt x="4982" y="5813"/>
                  </a:lnTo>
                  <a:lnTo>
                    <a:pt x="4978" y="5817"/>
                  </a:lnTo>
                  <a:lnTo>
                    <a:pt x="4970" y="5839"/>
                  </a:lnTo>
                  <a:lnTo>
                    <a:pt x="4964" y="5859"/>
                  </a:lnTo>
                  <a:lnTo>
                    <a:pt x="4962" y="5863"/>
                  </a:lnTo>
                  <a:lnTo>
                    <a:pt x="4958" y="5866"/>
                  </a:lnTo>
                  <a:lnTo>
                    <a:pt x="4956" y="5870"/>
                  </a:lnTo>
                  <a:lnTo>
                    <a:pt x="4951" y="5872"/>
                  </a:lnTo>
                  <a:lnTo>
                    <a:pt x="4943" y="5877"/>
                  </a:lnTo>
                  <a:lnTo>
                    <a:pt x="4933" y="5879"/>
                  </a:lnTo>
                  <a:lnTo>
                    <a:pt x="4923" y="5879"/>
                  </a:lnTo>
                  <a:lnTo>
                    <a:pt x="4913" y="5879"/>
                  </a:lnTo>
                  <a:lnTo>
                    <a:pt x="4904" y="5876"/>
                  </a:lnTo>
                  <a:lnTo>
                    <a:pt x="4897" y="5871"/>
                  </a:lnTo>
                  <a:lnTo>
                    <a:pt x="4881" y="5858"/>
                  </a:lnTo>
                  <a:lnTo>
                    <a:pt x="4860" y="5841"/>
                  </a:lnTo>
                  <a:lnTo>
                    <a:pt x="4849" y="5835"/>
                  </a:lnTo>
                  <a:lnTo>
                    <a:pt x="4837" y="5829"/>
                  </a:lnTo>
                  <a:lnTo>
                    <a:pt x="4831" y="5827"/>
                  </a:lnTo>
                  <a:lnTo>
                    <a:pt x="4825" y="5826"/>
                  </a:lnTo>
                  <a:lnTo>
                    <a:pt x="4819" y="5825"/>
                  </a:lnTo>
                  <a:lnTo>
                    <a:pt x="4813" y="5826"/>
                  </a:lnTo>
                  <a:lnTo>
                    <a:pt x="4807" y="5826"/>
                  </a:lnTo>
                  <a:lnTo>
                    <a:pt x="4802" y="5828"/>
                  </a:lnTo>
                  <a:lnTo>
                    <a:pt x="4797" y="5830"/>
                  </a:lnTo>
                  <a:lnTo>
                    <a:pt x="4793" y="5834"/>
                  </a:lnTo>
                  <a:lnTo>
                    <a:pt x="4787" y="5842"/>
                  </a:lnTo>
                  <a:lnTo>
                    <a:pt x="4781" y="5853"/>
                  </a:lnTo>
                  <a:lnTo>
                    <a:pt x="4773" y="5878"/>
                  </a:lnTo>
                  <a:lnTo>
                    <a:pt x="4764" y="5902"/>
                  </a:lnTo>
                  <a:lnTo>
                    <a:pt x="4750" y="5936"/>
                  </a:lnTo>
                  <a:lnTo>
                    <a:pt x="4730" y="5983"/>
                  </a:lnTo>
                  <a:lnTo>
                    <a:pt x="4711" y="6028"/>
                  </a:lnTo>
                  <a:lnTo>
                    <a:pt x="4699" y="6060"/>
                  </a:lnTo>
                  <a:lnTo>
                    <a:pt x="4695" y="6067"/>
                  </a:lnTo>
                  <a:lnTo>
                    <a:pt x="4692" y="6077"/>
                  </a:lnTo>
                  <a:lnTo>
                    <a:pt x="4688" y="6088"/>
                  </a:lnTo>
                  <a:lnTo>
                    <a:pt x="4687" y="6101"/>
                  </a:lnTo>
                  <a:lnTo>
                    <a:pt x="4686" y="6105"/>
                  </a:lnTo>
                  <a:lnTo>
                    <a:pt x="4686" y="6109"/>
                  </a:lnTo>
                  <a:lnTo>
                    <a:pt x="4683" y="6112"/>
                  </a:lnTo>
                  <a:lnTo>
                    <a:pt x="4682" y="6113"/>
                  </a:lnTo>
                  <a:lnTo>
                    <a:pt x="4679" y="6117"/>
                  </a:lnTo>
                  <a:lnTo>
                    <a:pt x="4675" y="6121"/>
                  </a:lnTo>
                  <a:lnTo>
                    <a:pt x="4670" y="6126"/>
                  </a:lnTo>
                  <a:lnTo>
                    <a:pt x="4667" y="6130"/>
                  </a:lnTo>
                  <a:lnTo>
                    <a:pt x="4662" y="6132"/>
                  </a:lnTo>
                  <a:lnTo>
                    <a:pt x="4658" y="6134"/>
                  </a:lnTo>
                  <a:lnTo>
                    <a:pt x="4651" y="6134"/>
                  </a:lnTo>
                  <a:lnTo>
                    <a:pt x="4644" y="6134"/>
                  </a:lnTo>
                  <a:lnTo>
                    <a:pt x="4632" y="6132"/>
                  </a:lnTo>
                  <a:lnTo>
                    <a:pt x="4620" y="6131"/>
                  </a:lnTo>
                  <a:lnTo>
                    <a:pt x="4607" y="6130"/>
                  </a:lnTo>
                  <a:lnTo>
                    <a:pt x="4594" y="6130"/>
                  </a:lnTo>
                  <a:lnTo>
                    <a:pt x="4581" y="6130"/>
                  </a:lnTo>
                  <a:lnTo>
                    <a:pt x="4570" y="6129"/>
                  </a:lnTo>
                  <a:lnTo>
                    <a:pt x="4555" y="6125"/>
                  </a:lnTo>
                  <a:lnTo>
                    <a:pt x="4544" y="6123"/>
                  </a:lnTo>
                  <a:lnTo>
                    <a:pt x="4540" y="6122"/>
                  </a:lnTo>
                  <a:lnTo>
                    <a:pt x="4536" y="6121"/>
                  </a:lnTo>
                  <a:lnTo>
                    <a:pt x="4534" y="6122"/>
                  </a:lnTo>
                  <a:lnTo>
                    <a:pt x="4530" y="6122"/>
                  </a:lnTo>
                  <a:lnTo>
                    <a:pt x="4519" y="6121"/>
                  </a:lnTo>
                  <a:lnTo>
                    <a:pt x="4506" y="6121"/>
                  </a:lnTo>
                  <a:lnTo>
                    <a:pt x="4505" y="6123"/>
                  </a:lnTo>
                  <a:lnTo>
                    <a:pt x="4504" y="6125"/>
                  </a:lnTo>
                  <a:lnTo>
                    <a:pt x="4504" y="6128"/>
                  </a:lnTo>
                  <a:lnTo>
                    <a:pt x="4504" y="6131"/>
                  </a:lnTo>
                  <a:lnTo>
                    <a:pt x="4505" y="6136"/>
                  </a:lnTo>
                  <a:lnTo>
                    <a:pt x="4506" y="6140"/>
                  </a:lnTo>
                  <a:lnTo>
                    <a:pt x="4507" y="6147"/>
                  </a:lnTo>
                  <a:lnTo>
                    <a:pt x="4510" y="6159"/>
                  </a:lnTo>
                  <a:lnTo>
                    <a:pt x="4510" y="6166"/>
                  </a:lnTo>
                  <a:lnTo>
                    <a:pt x="4509" y="6172"/>
                  </a:lnTo>
                  <a:lnTo>
                    <a:pt x="4507" y="6175"/>
                  </a:lnTo>
                  <a:lnTo>
                    <a:pt x="4505" y="6178"/>
                  </a:lnTo>
                  <a:lnTo>
                    <a:pt x="4503" y="6180"/>
                  </a:lnTo>
                  <a:lnTo>
                    <a:pt x="4500" y="6182"/>
                  </a:lnTo>
                  <a:lnTo>
                    <a:pt x="4494" y="6186"/>
                  </a:lnTo>
                  <a:lnTo>
                    <a:pt x="4490" y="6189"/>
                  </a:lnTo>
                  <a:lnTo>
                    <a:pt x="4487" y="6194"/>
                  </a:lnTo>
                  <a:lnTo>
                    <a:pt x="4485" y="6201"/>
                  </a:lnTo>
                  <a:lnTo>
                    <a:pt x="4482" y="6210"/>
                  </a:lnTo>
                  <a:lnTo>
                    <a:pt x="4480" y="6214"/>
                  </a:lnTo>
                  <a:lnTo>
                    <a:pt x="4478" y="6216"/>
                  </a:lnTo>
                  <a:lnTo>
                    <a:pt x="4474" y="6217"/>
                  </a:lnTo>
                  <a:lnTo>
                    <a:pt x="4469" y="6217"/>
                  </a:lnTo>
                  <a:lnTo>
                    <a:pt x="4463" y="6217"/>
                  </a:lnTo>
                  <a:lnTo>
                    <a:pt x="4449" y="6217"/>
                  </a:lnTo>
                  <a:lnTo>
                    <a:pt x="4434" y="6217"/>
                  </a:lnTo>
                  <a:lnTo>
                    <a:pt x="4419" y="6218"/>
                  </a:lnTo>
                  <a:lnTo>
                    <a:pt x="4406" y="6220"/>
                  </a:lnTo>
                  <a:lnTo>
                    <a:pt x="4399" y="6225"/>
                  </a:lnTo>
                  <a:lnTo>
                    <a:pt x="4393" y="6231"/>
                  </a:lnTo>
                  <a:lnTo>
                    <a:pt x="4391" y="6232"/>
                  </a:lnTo>
                  <a:lnTo>
                    <a:pt x="4389" y="6232"/>
                  </a:lnTo>
                  <a:lnTo>
                    <a:pt x="4386" y="6231"/>
                  </a:lnTo>
                  <a:lnTo>
                    <a:pt x="4383" y="6226"/>
                  </a:lnTo>
                  <a:lnTo>
                    <a:pt x="4381" y="6222"/>
                  </a:lnTo>
                  <a:lnTo>
                    <a:pt x="4381" y="6216"/>
                  </a:lnTo>
                  <a:lnTo>
                    <a:pt x="4384" y="6210"/>
                  </a:lnTo>
                  <a:lnTo>
                    <a:pt x="4387" y="6204"/>
                  </a:lnTo>
                  <a:lnTo>
                    <a:pt x="4394" y="6193"/>
                  </a:lnTo>
                  <a:lnTo>
                    <a:pt x="4402" y="6185"/>
                  </a:lnTo>
                  <a:lnTo>
                    <a:pt x="4406" y="6176"/>
                  </a:lnTo>
                  <a:lnTo>
                    <a:pt x="4410" y="6168"/>
                  </a:lnTo>
                  <a:lnTo>
                    <a:pt x="4411" y="6164"/>
                  </a:lnTo>
                  <a:lnTo>
                    <a:pt x="4411" y="6161"/>
                  </a:lnTo>
                  <a:lnTo>
                    <a:pt x="4410" y="6157"/>
                  </a:lnTo>
                  <a:lnTo>
                    <a:pt x="4409" y="6155"/>
                  </a:lnTo>
                  <a:lnTo>
                    <a:pt x="4405" y="6154"/>
                  </a:lnTo>
                  <a:lnTo>
                    <a:pt x="4402" y="6153"/>
                  </a:lnTo>
                  <a:lnTo>
                    <a:pt x="4397" y="6153"/>
                  </a:lnTo>
                  <a:lnTo>
                    <a:pt x="4391" y="6154"/>
                  </a:lnTo>
                  <a:lnTo>
                    <a:pt x="4378" y="6156"/>
                  </a:lnTo>
                  <a:lnTo>
                    <a:pt x="4364" y="6162"/>
                  </a:lnTo>
                  <a:lnTo>
                    <a:pt x="4347" y="6169"/>
                  </a:lnTo>
                  <a:lnTo>
                    <a:pt x="4330" y="6176"/>
                  </a:lnTo>
                  <a:lnTo>
                    <a:pt x="4322" y="6182"/>
                  </a:lnTo>
                  <a:lnTo>
                    <a:pt x="4315" y="6188"/>
                  </a:lnTo>
                  <a:lnTo>
                    <a:pt x="4307" y="6195"/>
                  </a:lnTo>
                  <a:lnTo>
                    <a:pt x="4301" y="6203"/>
                  </a:lnTo>
                  <a:lnTo>
                    <a:pt x="4290" y="6220"/>
                  </a:lnTo>
                  <a:lnTo>
                    <a:pt x="4280" y="6236"/>
                  </a:lnTo>
                  <a:lnTo>
                    <a:pt x="4273" y="6252"/>
                  </a:lnTo>
                  <a:lnTo>
                    <a:pt x="4266" y="6268"/>
                  </a:lnTo>
                  <a:lnTo>
                    <a:pt x="4264" y="6275"/>
                  </a:lnTo>
                  <a:lnTo>
                    <a:pt x="4260" y="6281"/>
                  </a:lnTo>
                  <a:lnTo>
                    <a:pt x="4255" y="6286"/>
                  </a:lnTo>
                  <a:lnTo>
                    <a:pt x="4252" y="6289"/>
                  </a:lnTo>
                  <a:lnTo>
                    <a:pt x="4248" y="6290"/>
                  </a:lnTo>
                  <a:lnTo>
                    <a:pt x="4244" y="6292"/>
                  </a:lnTo>
                  <a:lnTo>
                    <a:pt x="4240" y="6292"/>
                  </a:lnTo>
                  <a:lnTo>
                    <a:pt x="4236" y="6290"/>
                  </a:lnTo>
                  <a:lnTo>
                    <a:pt x="4233" y="6288"/>
                  </a:lnTo>
                  <a:lnTo>
                    <a:pt x="4229" y="6285"/>
                  </a:lnTo>
                  <a:lnTo>
                    <a:pt x="4226" y="6280"/>
                  </a:lnTo>
                  <a:lnTo>
                    <a:pt x="4222" y="6274"/>
                  </a:lnTo>
                  <a:lnTo>
                    <a:pt x="4215" y="6262"/>
                  </a:lnTo>
                  <a:lnTo>
                    <a:pt x="4209" y="6251"/>
                  </a:lnTo>
                  <a:lnTo>
                    <a:pt x="4207" y="6248"/>
                  </a:lnTo>
                  <a:lnTo>
                    <a:pt x="4202" y="6245"/>
                  </a:lnTo>
                  <a:lnTo>
                    <a:pt x="4196" y="6243"/>
                  </a:lnTo>
                  <a:lnTo>
                    <a:pt x="4191" y="6243"/>
                  </a:lnTo>
                  <a:lnTo>
                    <a:pt x="4185" y="6243"/>
                  </a:lnTo>
                  <a:lnTo>
                    <a:pt x="4181" y="6245"/>
                  </a:lnTo>
                  <a:lnTo>
                    <a:pt x="4176" y="6249"/>
                  </a:lnTo>
                  <a:lnTo>
                    <a:pt x="4172" y="6255"/>
                  </a:lnTo>
                  <a:lnTo>
                    <a:pt x="4170" y="6260"/>
                  </a:lnTo>
                  <a:lnTo>
                    <a:pt x="4166" y="6263"/>
                  </a:lnTo>
                  <a:lnTo>
                    <a:pt x="4164" y="6267"/>
                  </a:lnTo>
                  <a:lnTo>
                    <a:pt x="4162" y="6268"/>
                  </a:lnTo>
                  <a:lnTo>
                    <a:pt x="4158" y="6269"/>
                  </a:lnTo>
                  <a:lnTo>
                    <a:pt x="4156" y="6269"/>
                  </a:lnTo>
                  <a:lnTo>
                    <a:pt x="4152" y="6268"/>
                  </a:lnTo>
                  <a:lnTo>
                    <a:pt x="4148" y="6266"/>
                  </a:lnTo>
                  <a:lnTo>
                    <a:pt x="4140" y="6257"/>
                  </a:lnTo>
                  <a:lnTo>
                    <a:pt x="4132" y="6246"/>
                  </a:lnTo>
                  <a:lnTo>
                    <a:pt x="4122" y="6232"/>
                  </a:lnTo>
                  <a:lnTo>
                    <a:pt x="4114" y="6218"/>
                  </a:lnTo>
                  <a:lnTo>
                    <a:pt x="4108" y="6212"/>
                  </a:lnTo>
                  <a:lnTo>
                    <a:pt x="4103" y="6208"/>
                  </a:lnTo>
                  <a:lnTo>
                    <a:pt x="4097" y="6206"/>
                  </a:lnTo>
                  <a:lnTo>
                    <a:pt x="4089" y="6206"/>
                  </a:lnTo>
                  <a:lnTo>
                    <a:pt x="4077" y="6206"/>
                  </a:lnTo>
                  <a:lnTo>
                    <a:pt x="4070" y="6207"/>
                  </a:lnTo>
                  <a:lnTo>
                    <a:pt x="4069" y="6208"/>
                  </a:lnTo>
                  <a:lnTo>
                    <a:pt x="4068" y="6211"/>
                  </a:lnTo>
                  <a:lnTo>
                    <a:pt x="4069" y="6213"/>
                  </a:lnTo>
                  <a:lnTo>
                    <a:pt x="4071" y="6218"/>
                  </a:lnTo>
                  <a:lnTo>
                    <a:pt x="4076" y="6226"/>
                  </a:lnTo>
                  <a:lnTo>
                    <a:pt x="4081" y="6235"/>
                  </a:lnTo>
                  <a:lnTo>
                    <a:pt x="4085" y="6244"/>
                  </a:lnTo>
                  <a:lnTo>
                    <a:pt x="4091" y="6255"/>
                  </a:lnTo>
                  <a:lnTo>
                    <a:pt x="4097" y="6267"/>
                  </a:lnTo>
                  <a:lnTo>
                    <a:pt x="4101" y="6275"/>
                  </a:lnTo>
                  <a:lnTo>
                    <a:pt x="4101" y="6279"/>
                  </a:lnTo>
                  <a:lnTo>
                    <a:pt x="4099" y="6282"/>
                  </a:lnTo>
                  <a:lnTo>
                    <a:pt x="4095" y="6286"/>
                  </a:lnTo>
                  <a:lnTo>
                    <a:pt x="4090" y="6290"/>
                  </a:lnTo>
                  <a:lnTo>
                    <a:pt x="4081" y="6295"/>
                  </a:lnTo>
                  <a:lnTo>
                    <a:pt x="4072" y="6300"/>
                  </a:lnTo>
                  <a:lnTo>
                    <a:pt x="4064" y="6304"/>
                  </a:lnTo>
                  <a:lnTo>
                    <a:pt x="4058" y="6305"/>
                  </a:lnTo>
                  <a:lnTo>
                    <a:pt x="4052" y="6305"/>
                  </a:lnTo>
                  <a:lnTo>
                    <a:pt x="4045" y="6305"/>
                  </a:lnTo>
                  <a:lnTo>
                    <a:pt x="4038" y="6306"/>
                  </a:lnTo>
                  <a:lnTo>
                    <a:pt x="4027" y="6311"/>
                  </a:lnTo>
                  <a:lnTo>
                    <a:pt x="4021" y="6313"/>
                  </a:lnTo>
                  <a:lnTo>
                    <a:pt x="4015" y="6318"/>
                  </a:lnTo>
                  <a:lnTo>
                    <a:pt x="4009" y="6324"/>
                  </a:lnTo>
                  <a:lnTo>
                    <a:pt x="4003" y="6330"/>
                  </a:lnTo>
                  <a:lnTo>
                    <a:pt x="3994" y="6343"/>
                  </a:lnTo>
                  <a:lnTo>
                    <a:pt x="3986" y="6353"/>
                  </a:lnTo>
                  <a:lnTo>
                    <a:pt x="3981" y="6357"/>
                  </a:lnTo>
                  <a:lnTo>
                    <a:pt x="3977" y="6361"/>
                  </a:lnTo>
                  <a:lnTo>
                    <a:pt x="3971" y="6363"/>
                  </a:lnTo>
                  <a:lnTo>
                    <a:pt x="3967" y="6365"/>
                  </a:lnTo>
                  <a:lnTo>
                    <a:pt x="3956" y="6368"/>
                  </a:lnTo>
                  <a:lnTo>
                    <a:pt x="3945" y="6370"/>
                  </a:lnTo>
                  <a:lnTo>
                    <a:pt x="3940" y="6372"/>
                  </a:lnTo>
                  <a:lnTo>
                    <a:pt x="3938" y="6376"/>
                  </a:lnTo>
                  <a:lnTo>
                    <a:pt x="3936" y="6382"/>
                  </a:lnTo>
                  <a:lnTo>
                    <a:pt x="3934" y="6388"/>
                  </a:lnTo>
                  <a:lnTo>
                    <a:pt x="3934" y="6402"/>
                  </a:lnTo>
                  <a:lnTo>
                    <a:pt x="3934" y="6416"/>
                  </a:lnTo>
                  <a:lnTo>
                    <a:pt x="3934" y="6427"/>
                  </a:lnTo>
                  <a:lnTo>
                    <a:pt x="3934" y="6433"/>
                  </a:lnTo>
                  <a:lnTo>
                    <a:pt x="3931" y="6437"/>
                  </a:lnTo>
                  <a:lnTo>
                    <a:pt x="3925" y="6440"/>
                  </a:lnTo>
                  <a:lnTo>
                    <a:pt x="3918" y="6446"/>
                  </a:lnTo>
                  <a:lnTo>
                    <a:pt x="3912" y="6453"/>
                  </a:lnTo>
                  <a:lnTo>
                    <a:pt x="3907" y="6462"/>
                  </a:lnTo>
                  <a:lnTo>
                    <a:pt x="3904" y="6470"/>
                  </a:lnTo>
                  <a:lnTo>
                    <a:pt x="3902" y="6474"/>
                  </a:lnTo>
                  <a:lnTo>
                    <a:pt x="3900" y="6476"/>
                  </a:lnTo>
                  <a:lnTo>
                    <a:pt x="3898" y="6478"/>
                  </a:lnTo>
                  <a:lnTo>
                    <a:pt x="3895" y="6481"/>
                  </a:lnTo>
                  <a:lnTo>
                    <a:pt x="3886" y="6482"/>
                  </a:lnTo>
                  <a:lnTo>
                    <a:pt x="3873" y="6483"/>
                  </a:lnTo>
                  <a:lnTo>
                    <a:pt x="3867" y="6483"/>
                  </a:lnTo>
                  <a:lnTo>
                    <a:pt x="3861" y="6484"/>
                  </a:lnTo>
                  <a:lnTo>
                    <a:pt x="3857" y="6487"/>
                  </a:lnTo>
                  <a:lnTo>
                    <a:pt x="3855" y="6489"/>
                  </a:lnTo>
                  <a:lnTo>
                    <a:pt x="3851" y="6496"/>
                  </a:lnTo>
                  <a:lnTo>
                    <a:pt x="3848" y="6506"/>
                  </a:lnTo>
                  <a:lnTo>
                    <a:pt x="3846" y="6512"/>
                  </a:lnTo>
                  <a:lnTo>
                    <a:pt x="3844" y="6515"/>
                  </a:lnTo>
                  <a:lnTo>
                    <a:pt x="3842" y="6519"/>
                  </a:lnTo>
                  <a:lnTo>
                    <a:pt x="3839" y="6521"/>
                  </a:lnTo>
                  <a:lnTo>
                    <a:pt x="3833" y="6525"/>
                  </a:lnTo>
                  <a:lnTo>
                    <a:pt x="3826" y="6527"/>
                  </a:lnTo>
                  <a:lnTo>
                    <a:pt x="3823" y="6528"/>
                  </a:lnTo>
                  <a:lnTo>
                    <a:pt x="3820" y="6531"/>
                  </a:lnTo>
                  <a:lnTo>
                    <a:pt x="3819" y="6534"/>
                  </a:lnTo>
                  <a:lnTo>
                    <a:pt x="3819" y="6539"/>
                  </a:lnTo>
                  <a:lnTo>
                    <a:pt x="3820" y="6548"/>
                  </a:lnTo>
                  <a:lnTo>
                    <a:pt x="3820" y="6557"/>
                  </a:lnTo>
                  <a:lnTo>
                    <a:pt x="3820" y="6561"/>
                  </a:lnTo>
                  <a:lnTo>
                    <a:pt x="3818" y="6564"/>
                  </a:lnTo>
                  <a:lnTo>
                    <a:pt x="3814" y="6567"/>
                  </a:lnTo>
                  <a:lnTo>
                    <a:pt x="3811" y="6571"/>
                  </a:lnTo>
                  <a:lnTo>
                    <a:pt x="3799" y="6577"/>
                  </a:lnTo>
                  <a:lnTo>
                    <a:pt x="3783" y="6585"/>
                  </a:lnTo>
                  <a:lnTo>
                    <a:pt x="3769" y="6592"/>
                  </a:lnTo>
                  <a:lnTo>
                    <a:pt x="3760" y="6598"/>
                  </a:lnTo>
                  <a:lnTo>
                    <a:pt x="3756" y="6602"/>
                  </a:lnTo>
                  <a:lnTo>
                    <a:pt x="3754" y="6605"/>
                  </a:lnTo>
                  <a:lnTo>
                    <a:pt x="3751" y="6609"/>
                  </a:lnTo>
                  <a:lnTo>
                    <a:pt x="3749" y="6614"/>
                  </a:lnTo>
                  <a:lnTo>
                    <a:pt x="3742" y="6626"/>
                  </a:lnTo>
                  <a:lnTo>
                    <a:pt x="3734" y="6636"/>
                  </a:lnTo>
                  <a:lnTo>
                    <a:pt x="3725" y="6647"/>
                  </a:lnTo>
                  <a:lnTo>
                    <a:pt x="3719" y="6658"/>
                  </a:lnTo>
                  <a:lnTo>
                    <a:pt x="3717" y="6662"/>
                  </a:lnTo>
                  <a:lnTo>
                    <a:pt x="3715" y="6666"/>
                  </a:lnTo>
                  <a:lnTo>
                    <a:pt x="3712" y="6668"/>
                  </a:lnTo>
                  <a:lnTo>
                    <a:pt x="3710" y="6670"/>
                  </a:lnTo>
                  <a:lnTo>
                    <a:pt x="3704" y="6671"/>
                  </a:lnTo>
                  <a:lnTo>
                    <a:pt x="3696" y="6672"/>
                  </a:lnTo>
                  <a:lnTo>
                    <a:pt x="3692" y="6673"/>
                  </a:lnTo>
                  <a:lnTo>
                    <a:pt x="3690" y="6676"/>
                  </a:lnTo>
                  <a:lnTo>
                    <a:pt x="3688" y="6679"/>
                  </a:lnTo>
                  <a:lnTo>
                    <a:pt x="3687" y="6683"/>
                  </a:lnTo>
                  <a:lnTo>
                    <a:pt x="3687" y="6692"/>
                  </a:lnTo>
                  <a:lnTo>
                    <a:pt x="3687" y="6704"/>
                  </a:lnTo>
                  <a:lnTo>
                    <a:pt x="3687" y="6710"/>
                  </a:lnTo>
                  <a:lnTo>
                    <a:pt x="3686" y="6715"/>
                  </a:lnTo>
                  <a:lnTo>
                    <a:pt x="3685" y="6718"/>
                  </a:lnTo>
                  <a:lnTo>
                    <a:pt x="3684" y="6722"/>
                  </a:lnTo>
                  <a:lnTo>
                    <a:pt x="3679" y="6729"/>
                  </a:lnTo>
                  <a:lnTo>
                    <a:pt x="3675" y="6737"/>
                  </a:lnTo>
                  <a:lnTo>
                    <a:pt x="3674" y="6743"/>
                  </a:lnTo>
                  <a:lnTo>
                    <a:pt x="3675" y="6749"/>
                  </a:lnTo>
                  <a:lnTo>
                    <a:pt x="3679" y="6755"/>
                  </a:lnTo>
                  <a:lnTo>
                    <a:pt x="3684" y="6761"/>
                  </a:lnTo>
                  <a:lnTo>
                    <a:pt x="3688" y="6767"/>
                  </a:lnTo>
                  <a:lnTo>
                    <a:pt x="3694" y="6772"/>
                  </a:lnTo>
                  <a:lnTo>
                    <a:pt x="3700" y="6775"/>
                  </a:lnTo>
                  <a:lnTo>
                    <a:pt x="3706" y="6779"/>
                  </a:lnTo>
                  <a:lnTo>
                    <a:pt x="3715" y="6784"/>
                  </a:lnTo>
                  <a:lnTo>
                    <a:pt x="3720" y="6788"/>
                  </a:lnTo>
                  <a:lnTo>
                    <a:pt x="3723" y="6792"/>
                  </a:lnTo>
                  <a:lnTo>
                    <a:pt x="3724" y="6796"/>
                  </a:lnTo>
                  <a:lnTo>
                    <a:pt x="3724" y="6800"/>
                  </a:lnTo>
                  <a:lnTo>
                    <a:pt x="3724" y="6805"/>
                  </a:lnTo>
                  <a:lnTo>
                    <a:pt x="3720" y="6818"/>
                  </a:lnTo>
                  <a:lnTo>
                    <a:pt x="3717" y="6832"/>
                  </a:lnTo>
                  <a:lnTo>
                    <a:pt x="3712" y="6848"/>
                  </a:lnTo>
                  <a:lnTo>
                    <a:pt x="3705" y="6861"/>
                  </a:lnTo>
                  <a:lnTo>
                    <a:pt x="3699" y="6872"/>
                  </a:lnTo>
                  <a:lnTo>
                    <a:pt x="3694" y="6878"/>
                  </a:lnTo>
                  <a:lnTo>
                    <a:pt x="3692" y="6879"/>
                  </a:lnTo>
                  <a:lnTo>
                    <a:pt x="3688" y="6879"/>
                  </a:lnTo>
                  <a:lnTo>
                    <a:pt x="3686" y="6878"/>
                  </a:lnTo>
                  <a:lnTo>
                    <a:pt x="3684" y="6876"/>
                  </a:lnTo>
                  <a:lnTo>
                    <a:pt x="3671" y="6861"/>
                  </a:lnTo>
                  <a:lnTo>
                    <a:pt x="3656" y="6842"/>
                  </a:lnTo>
                  <a:lnTo>
                    <a:pt x="3654" y="6840"/>
                  </a:lnTo>
                  <a:lnTo>
                    <a:pt x="3650" y="6837"/>
                  </a:lnTo>
                  <a:lnTo>
                    <a:pt x="3647" y="6838"/>
                  </a:lnTo>
                  <a:lnTo>
                    <a:pt x="3643" y="6840"/>
                  </a:lnTo>
                  <a:lnTo>
                    <a:pt x="3640" y="6843"/>
                  </a:lnTo>
                  <a:lnTo>
                    <a:pt x="3637" y="6848"/>
                  </a:lnTo>
                  <a:lnTo>
                    <a:pt x="3634" y="6854"/>
                  </a:lnTo>
                  <a:lnTo>
                    <a:pt x="3633" y="6861"/>
                  </a:lnTo>
                  <a:lnTo>
                    <a:pt x="3630" y="6878"/>
                  </a:lnTo>
                  <a:lnTo>
                    <a:pt x="3630" y="6897"/>
                  </a:lnTo>
                  <a:lnTo>
                    <a:pt x="3631" y="6913"/>
                  </a:lnTo>
                  <a:lnTo>
                    <a:pt x="3631" y="6926"/>
                  </a:lnTo>
                  <a:lnTo>
                    <a:pt x="3633" y="6939"/>
                  </a:lnTo>
                  <a:lnTo>
                    <a:pt x="3634" y="6954"/>
                  </a:lnTo>
                  <a:lnTo>
                    <a:pt x="3634" y="6961"/>
                  </a:lnTo>
                  <a:lnTo>
                    <a:pt x="3633" y="6968"/>
                  </a:lnTo>
                  <a:lnTo>
                    <a:pt x="3630" y="6973"/>
                  </a:lnTo>
                  <a:lnTo>
                    <a:pt x="3627" y="6976"/>
                  </a:lnTo>
                  <a:lnTo>
                    <a:pt x="3621" y="6980"/>
                  </a:lnTo>
                  <a:lnTo>
                    <a:pt x="3616" y="6981"/>
                  </a:lnTo>
                  <a:lnTo>
                    <a:pt x="3609" y="6983"/>
                  </a:lnTo>
                  <a:lnTo>
                    <a:pt x="3602" y="6985"/>
                  </a:lnTo>
                  <a:lnTo>
                    <a:pt x="3586" y="6985"/>
                  </a:lnTo>
                  <a:lnTo>
                    <a:pt x="3566" y="6985"/>
                  </a:lnTo>
                  <a:lnTo>
                    <a:pt x="3547" y="6985"/>
                  </a:lnTo>
                  <a:lnTo>
                    <a:pt x="3531" y="6986"/>
                  </a:lnTo>
                  <a:lnTo>
                    <a:pt x="3517" y="6988"/>
                  </a:lnTo>
                  <a:lnTo>
                    <a:pt x="3502" y="6989"/>
                  </a:lnTo>
                  <a:lnTo>
                    <a:pt x="3485" y="6991"/>
                  </a:lnTo>
                  <a:lnTo>
                    <a:pt x="3470" y="6992"/>
                  </a:lnTo>
                  <a:lnTo>
                    <a:pt x="3455" y="6994"/>
                  </a:lnTo>
                  <a:lnTo>
                    <a:pt x="3445" y="6998"/>
                  </a:lnTo>
                  <a:lnTo>
                    <a:pt x="3433" y="7002"/>
                  </a:lnTo>
                  <a:lnTo>
                    <a:pt x="3420" y="7006"/>
                  </a:lnTo>
                  <a:lnTo>
                    <a:pt x="3413" y="7007"/>
                  </a:lnTo>
                  <a:lnTo>
                    <a:pt x="3405" y="7007"/>
                  </a:lnTo>
                  <a:lnTo>
                    <a:pt x="3400" y="7007"/>
                  </a:lnTo>
                  <a:lnTo>
                    <a:pt x="3392" y="7005"/>
                  </a:lnTo>
                  <a:lnTo>
                    <a:pt x="3388" y="7002"/>
                  </a:lnTo>
                  <a:lnTo>
                    <a:pt x="3383" y="7000"/>
                  </a:lnTo>
                  <a:lnTo>
                    <a:pt x="3379" y="6995"/>
                  </a:lnTo>
                  <a:lnTo>
                    <a:pt x="3376" y="6992"/>
                  </a:lnTo>
                  <a:lnTo>
                    <a:pt x="3372" y="6979"/>
                  </a:lnTo>
                  <a:lnTo>
                    <a:pt x="3369" y="6963"/>
                  </a:lnTo>
                  <a:lnTo>
                    <a:pt x="3365" y="6947"/>
                  </a:lnTo>
                  <a:lnTo>
                    <a:pt x="3360" y="6935"/>
                  </a:lnTo>
                  <a:lnTo>
                    <a:pt x="3358" y="6930"/>
                  </a:lnTo>
                  <a:lnTo>
                    <a:pt x="3353" y="6925"/>
                  </a:lnTo>
                  <a:lnTo>
                    <a:pt x="3348" y="6922"/>
                  </a:lnTo>
                  <a:lnTo>
                    <a:pt x="3341" y="6917"/>
                  </a:lnTo>
                  <a:lnTo>
                    <a:pt x="3333" y="6912"/>
                  </a:lnTo>
                  <a:lnTo>
                    <a:pt x="3322" y="6909"/>
                  </a:lnTo>
                  <a:lnTo>
                    <a:pt x="3312" y="6906"/>
                  </a:lnTo>
                  <a:lnTo>
                    <a:pt x="3301" y="6903"/>
                  </a:lnTo>
                  <a:lnTo>
                    <a:pt x="3281" y="6899"/>
                  </a:lnTo>
                  <a:lnTo>
                    <a:pt x="3266" y="6897"/>
                  </a:lnTo>
                  <a:lnTo>
                    <a:pt x="3257" y="6893"/>
                  </a:lnTo>
                  <a:lnTo>
                    <a:pt x="3247" y="6891"/>
                  </a:lnTo>
                  <a:lnTo>
                    <a:pt x="3238" y="6887"/>
                  </a:lnTo>
                  <a:lnTo>
                    <a:pt x="3228" y="6882"/>
                  </a:lnTo>
                  <a:lnTo>
                    <a:pt x="3218" y="6876"/>
                  </a:lnTo>
                  <a:lnTo>
                    <a:pt x="3208" y="6871"/>
                  </a:lnTo>
                  <a:lnTo>
                    <a:pt x="3200" y="6865"/>
                  </a:lnTo>
                  <a:lnTo>
                    <a:pt x="3193" y="6859"/>
                  </a:lnTo>
                  <a:lnTo>
                    <a:pt x="3187" y="6848"/>
                  </a:lnTo>
                  <a:lnTo>
                    <a:pt x="3182" y="6836"/>
                  </a:lnTo>
                  <a:lnTo>
                    <a:pt x="3177" y="6824"/>
                  </a:lnTo>
                  <a:lnTo>
                    <a:pt x="3171" y="6813"/>
                  </a:lnTo>
                  <a:lnTo>
                    <a:pt x="3162" y="6805"/>
                  </a:lnTo>
                  <a:lnTo>
                    <a:pt x="3148" y="6793"/>
                  </a:lnTo>
                  <a:lnTo>
                    <a:pt x="3139" y="6788"/>
                  </a:lnTo>
                  <a:lnTo>
                    <a:pt x="3130" y="6783"/>
                  </a:lnTo>
                  <a:lnTo>
                    <a:pt x="3119" y="6779"/>
                  </a:lnTo>
                  <a:lnTo>
                    <a:pt x="3108" y="6775"/>
                  </a:lnTo>
                  <a:lnTo>
                    <a:pt x="3107" y="6775"/>
                  </a:lnTo>
                  <a:lnTo>
                    <a:pt x="3105" y="6775"/>
                  </a:lnTo>
                  <a:lnTo>
                    <a:pt x="3096" y="6774"/>
                  </a:lnTo>
                  <a:lnTo>
                    <a:pt x="3088" y="6774"/>
                  </a:lnTo>
                  <a:lnTo>
                    <a:pt x="3080" y="6774"/>
                  </a:lnTo>
                  <a:lnTo>
                    <a:pt x="3071" y="6775"/>
                  </a:lnTo>
                  <a:lnTo>
                    <a:pt x="3064" y="6777"/>
                  </a:lnTo>
                  <a:lnTo>
                    <a:pt x="3057" y="6778"/>
                  </a:lnTo>
                  <a:lnTo>
                    <a:pt x="3048" y="6779"/>
                  </a:lnTo>
                  <a:lnTo>
                    <a:pt x="3038" y="6780"/>
                  </a:lnTo>
                  <a:lnTo>
                    <a:pt x="3033" y="6780"/>
                  </a:lnTo>
                  <a:lnTo>
                    <a:pt x="3029" y="6780"/>
                  </a:lnTo>
                  <a:lnTo>
                    <a:pt x="3026" y="6780"/>
                  </a:lnTo>
                  <a:lnTo>
                    <a:pt x="3024" y="6779"/>
                  </a:lnTo>
                  <a:lnTo>
                    <a:pt x="3018" y="6778"/>
                  </a:lnTo>
                  <a:lnTo>
                    <a:pt x="3012" y="6774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1" name="陕西">
              <a:extLst>
                <a:ext uri="{FF2B5EF4-FFF2-40B4-BE49-F238E27FC236}">
                  <a16:creationId xmlns:a16="http://schemas.microsoft.com/office/drawing/2014/main" id="{CBE6ADAA-CD86-4C6F-A799-549323DD055D}"/>
                </a:ext>
              </a:extLst>
            </p:cNvPr>
            <p:cNvSpPr/>
            <p:nvPr/>
          </p:nvSpPr>
          <p:spPr bwMode="auto">
            <a:xfrm>
              <a:off x="4349813" y="2917363"/>
              <a:ext cx="736700" cy="1276069"/>
            </a:xfrm>
            <a:custGeom>
              <a:avLst/>
              <a:gdLst>
                <a:gd name="T0" fmla="*/ 546 w 2030"/>
                <a:gd name="T1" fmla="*/ 3014 h 3463"/>
                <a:gd name="T2" fmla="*/ 423 w 2030"/>
                <a:gd name="T3" fmla="*/ 2992 h 3463"/>
                <a:gd name="T4" fmla="*/ 284 w 2030"/>
                <a:gd name="T5" fmla="*/ 3007 h 3463"/>
                <a:gd name="T6" fmla="*/ 215 w 2030"/>
                <a:gd name="T7" fmla="*/ 2929 h 3463"/>
                <a:gd name="T8" fmla="*/ 70 w 2030"/>
                <a:gd name="T9" fmla="*/ 2972 h 3463"/>
                <a:gd name="T10" fmla="*/ 0 w 2030"/>
                <a:gd name="T11" fmla="*/ 2900 h 3463"/>
                <a:gd name="T12" fmla="*/ 145 w 2030"/>
                <a:gd name="T13" fmla="*/ 2878 h 3463"/>
                <a:gd name="T14" fmla="*/ 179 w 2030"/>
                <a:gd name="T15" fmla="*/ 2805 h 3463"/>
                <a:gd name="T16" fmla="*/ 91 w 2030"/>
                <a:gd name="T17" fmla="*/ 2700 h 3463"/>
                <a:gd name="T18" fmla="*/ 206 w 2030"/>
                <a:gd name="T19" fmla="*/ 2597 h 3463"/>
                <a:gd name="T20" fmla="*/ 348 w 2030"/>
                <a:gd name="T21" fmla="*/ 2604 h 3463"/>
                <a:gd name="T22" fmla="*/ 372 w 2030"/>
                <a:gd name="T23" fmla="*/ 2550 h 3463"/>
                <a:gd name="T24" fmla="*/ 377 w 2030"/>
                <a:gd name="T25" fmla="*/ 2410 h 3463"/>
                <a:gd name="T26" fmla="*/ 454 w 2030"/>
                <a:gd name="T27" fmla="*/ 2271 h 3463"/>
                <a:gd name="T28" fmla="*/ 361 w 2030"/>
                <a:gd name="T29" fmla="*/ 2139 h 3463"/>
                <a:gd name="T30" fmla="*/ 418 w 2030"/>
                <a:gd name="T31" fmla="*/ 1958 h 3463"/>
                <a:gd name="T32" fmla="*/ 657 w 2030"/>
                <a:gd name="T33" fmla="*/ 2036 h 3463"/>
                <a:gd name="T34" fmla="*/ 853 w 2030"/>
                <a:gd name="T35" fmla="*/ 2004 h 3463"/>
                <a:gd name="T36" fmla="*/ 820 w 2030"/>
                <a:gd name="T37" fmla="*/ 1880 h 3463"/>
                <a:gd name="T38" fmla="*/ 976 w 2030"/>
                <a:gd name="T39" fmla="*/ 1868 h 3463"/>
                <a:gd name="T40" fmla="*/ 1116 w 2030"/>
                <a:gd name="T41" fmla="*/ 1747 h 3463"/>
                <a:gd name="T42" fmla="*/ 1154 w 2030"/>
                <a:gd name="T43" fmla="*/ 1479 h 3463"/>
                <a:gd name="T44" fmla="*/ 1051 w 2030"/>
                <a:gd name="T45" fmla="*/ 1337 h 3463"/>
                <a:gd name="T46" fmla="*/ 928 w 2030"/>
                <a:gd name="T47" fmla="*/ 1264 h 3463"/>
                <a:gd name="T48" fmla="*/ 774 w 2030"/>
                <a:gd name="T49" fmla="*/ 1188 h 3463"/>
                <a:gd name="T50" fmla="*/ 688 w 2030"/>
                <a:gd name="T51" fmla="*/ 1069 h 3463"/>
                <a:gd name="T52" fmla="*/ 699 w 2030"/>
                <a:gd name="T53" fmla="*/ 1004 h 3463"/>
                <a:gd name="T54" fmla="*/ 716 w 2030"/>
                <a:gd name="T55" fmla="*/ 842 h 3463"/>
                <a:gd name="T56" fmla="*/ 855 w 2030"/>
                <a:gd name="T57" fmla="*/ 746 h 3463"/>
                <a:gd name="T58" fmla="*/ 1091 w 2030"/>
                <a:gd name="T59" fmla="*/ 835 h 3463"/>
                <a:gd name="T60" fmla="*/ 1245 w 2030"/>
                <a:gd name="T61" fmla="*/ 708 h 3463"/>
                <a:gd name="T62" fmla="*/ 1259 w 2030"/>
                <a:gd name="T63" fmla="*/ 565 h 3463"/>
                <a:gd name="T64" fmla="*/ 1388 w 2030"/>
                <a:gd name="T65" fmla="*/ 414 h 3463"/>
                <a:gd name="T66" fmla="*/ 1481 w 2030"/>
                <a:gd name="T67" fmla="*/ 309 h 3463"/>
                <a:gd name="T68" fmla="*/ 1626 w 2030"/>
                <a:gd name="T69" fmla="*/ 152 h 3463"/>
                <a:gd name="T70" fmla="*/ 1714 w 2030"/>
                <a:gd name="T71" fmla="*/ 104 h 3463"/>
                <a:gd name="T72" fmla="*/ 1829 w 2030"/>
                <a:gd name="T73" fmla="*/ 133 h 3463"/>
                <a:gd name="T74" fmla="*/ 1958 w 2030"/>
                <a:gd name="T75" fmla="*/ 58 h 3463"/>
                <a:gd name="T76" fmla="*/ 2003 w 2030"/>
                <a:gd name="T77" fmla="*/ 139 h 3463"/>
                <a:gd name="T78" fmla="*/ 1927 w 2030"/>
                <a:gd name="T79" fmla="*/ 338 h 3463"/>
                <a:gd name="T80" fmla="*/ 1818 w 2030"/>
                <a:gd name="T81" fmla="*/ 561 h 3463"/>
                <a:gd name="T82" fmla="*/ 1806 w 2030"/>
                <a:gd name="T83" fmla="*/ 739 h 3463"/>
                <a:gd name="T84" fmla="*/ 1870 w 2030"/>
                <a:gd name="T85" fmla="*/ 904 h 3463"/>
                <a:gd name="T86" fmla="*/ 1751 w 2030"/>
                <a:gd name="T87" fmla="*/ 1118 h 3463"/>
                <a:gd name="T88" fmla="*/ 1760 w 2030"/>
                <a:gd name="T89" fmla="*/ 1268 h 3463"/>
                <a:gd name="T90" fmla="*/ 1765 w 2030"/>
                <a:gd name="T91" fmla="*/ 1534 h 3463"/>
                <a:gd name="T92" fmla="*/ 1736 w 2030"/>
                <a:gd name="T93" fmla="*/ 1900 h 3463"/>
                <a:gd name="T94" fmla="*/ 1749 w 2030"/>
                <a:gd name="T95" fmla="*/ 2190 h 3463"/>
                <a:gd name="T96" fmla="*/ 1778 w 2030"/>
                <a:gd name="T97" fmla="*/ 2351 h 3463"/>
                <a:gd name="T98" fmla="*/ 1826 w 2030"/>
                <a:gd name="T99" fmla="*/ 2492 h 3463"/>
                <a:gd name="T100" fmla="*/ 1974 w 2030"/>
                <a:gd name="T101" fmla="*/ 2680 h 3463"/>
                <a:gd name="T102" fmla="*/ 1847 w 2030"/>
                <a:gd name="T103" fmla="*/ 2834 h 3463"/>
                <a:gd name="T104" fmla="*/ 1703 w 2030"/>
                <a:gd name="T105" fmla="*/ 2818 h 3463"/>
                <a:gd name="T106" fmla="*/ 1454 w 2030"/>
                <a:gd name="T107" fmla="*/ 2790 h 3463"/>
                <a:gd name="T108" fmla="*/ 1522 w 2030"/>
                <a:gd name="T109" fmla="*/ 2884 h 3463"/>
                <a:gd name="T110" fmla="*/ 1661 w 2030"/>
                <a:gd name="T111" fmla="*/ 2985 h 3463"/>
                <a:gd name="T112" fmla="*/ 1566 w 2030"/>
                <a:gd name="T113" fmla="*/ 3074 h 3463"/>
                <a:gd name="T114" fmla="*/ 1440 w 2030"/>
                <a:gd name="T115" fmla="*/ 3155 h 3463"/>
                <a:gd name="T116" fmla="*/ 1457 w 2030"/>
                <a:gd name="T117" fmla="*/ 3423 h 3463"/>
                <a:gd name="T118" fmla="*/ 1229 w 2030"/>
                <a:gd name="T119" fmla="*/ 3336 h 3463"/>
                <a:gd name="T120" fmla="*/ 994 w 2030"/>
                <a:gd name="T121" fmla="*/ 3208 h 3463"/>
                <a:gd name="T122" fmla="*/ 812 w 2030"/>
                <a:gd name="T123" fmla="*/ 3209 h 3463"/>
                <a:gd name="T124" fmla="*/ 681 w 2030"/>
                <a:gd name="T125" fmla="*/ 3086 h 3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30" h="3463">
                  <a:moveTo>
                    <a:pt x="593" y="3133"/>
                  </a:moveTo>
                  <a:lnTo>
                    <a:pt x="591" y="3133"/>
                  </a:lnTo>
                  <a:lnTo>
                    <a:pt x="590" y="3133"/>
                  </a:lnTo>
                  <a:lnTo>
                    <a:pt x="588" y="3133"/>
                  </a:lnTo>
                  <a:lnTo>
                    <a:pt x="587" y="3132"/>
                  </a:lnTo>
                  <a:lnTo>
                    <a:pt x="585" y="3130"/>
                  </a:lnTo>
                  <a:lnTo>
                    <a:pt x="582" y="3129"/>
                  </a:lnTo>
                  <a:lnTo>
                    <a:pt x="581" y="3126"/>
                  </a:lnTo>
                  <a:lnTo>
                    <a:pt x="580" y="3121"/>
                  </a:lnTo>
                  <a:lnTo>
                    <a:pt x="579" y="3116"/>
                  </a:lnTo>
                  <a:lnTo>
                    <a:pt x="578" y="3111"/>
                  </a:lnTo>
                  <a:lnTo>
                    <a:pt x="575" y="3109"/>
                  </a:lnTo>
                  <a:lnTo>
                    <a:pt x="572" y="3107"/>
                  </a:lnTo>
                  <a:lnTo>
                    <a:pt x="567" y="3104"/>
                  </a:lnTo>
                  <a:lnTo>
                    <a:pt x="563" y="3103"/>
                  </a:lnTo>
                  <a:lnTo>
                    <a:pt x="556" y="3101"/>
                  </a:lnTo>
                  <a:lnTo>
                    <a:pt x="553" y="3097"/>
                  </a:lnTo>
                  <a:lnTo>
                    <a:pt x="549" y="3093"/>
                  </a:lnTo>
                  <a:lnTo>
                    <a:pt x="548" y="3090"/>
                  </a:lnTo>
                  <a:lnTo>
                    <a:pt x="548" y="3079"/>
                  </a:lnTo>
                  <a:lnTo>
                    <a:pt x="550" y="3067"/>
                  </a:lnTo>
                  <a:lnTo>
                    <a:pt x="552" y="3059"/>
                  </a:lnTo>
                  <a:lnTo>
                    <a:pt x="553" y="3050"/>
                  </a:lnTo>
                  <a:lnTo>
                    <a:pt x="553" y="3041"/>
                  </a:lnTo>
                  <a:lnTo>
                    <a:pt x="552" y="3032"/>
                  </a:lnTo>
                  <a:lnTo>
                    <a:pt x="550" y="3025"/>
                  </a:lnTo>
                  <a:lnTo>
                    <a:pt x="548" y="3017"/>
                  </a:lnTo>
                  <a:lnTo>
                    <a:pt x="546" y="3014"/>
                  </a:lnTo>
                  <a:lnTo>
                    <a:pt x="542" y="3011"/>
                  </a:lnTo>
                  <a:lnTo>
                    <a:pt x="538" y="3009"/>
                  </a:lnTo>
                  <a:lnTo>
                    <a:pt x="534" y="3008"/>
                  </a:lnTo>
                  <a:lnTo>
                    <a:pt x="523" y="3004"/>
                  </a:lnTo>
                  <a:lnTo>
                    <a:pt x="510" y="3002"/>
                  </a:lnTo>
                  <a:lnTo>
                    <a:pt x="506" y="3002"/>
                  </a:lnTo>
                  <a:lnTo>
                    <a:pt x="503" y="3002"/>
                  </a:lnTo>
                  <a:lnTo>
                    <a:pt x="497" y="3001"/>
                  </a:lnTo>
                  <a:lnTo>
                    <a:pt x="491" y="3001"/>
                  </a:lnTo>
                  <a:lnTo>
                    <a:pt x="486" y="3001"/>
                  </a:lnTo>
                  <a:lnTo>
                    <a:pt x="481" y="3000"/>
                  </a:lnTo>
                  <a:lnTo>
                    <a:pt x="479" y="3000"/>
                  </a:lnTo>
                  <a:lnTo>
                    <a:pt x="477" y="3000"/>
                  </a:lnTo>
                  <a:lnTo>
                    <a:pt x="474" y="3000"/>
                  </a:lnTo>
                  <a:lnTo>
                    <a:pt x="472" y="3000"/>
                  </a:lnTo>
                  <a:lnTo>
                    <a:pt x="467" y="3001"/>
                  </a:lnTo>
                  <a:lnTo>
                    <a:pt x="462" y="3001"/>
                  </a:lnTo>
                  <a:lnTo>
                    <a:pt x="456" y="3000"/>
                  </a:lnTo>
                  <a:lnTo>
                    <a:pt x="452" y="2998"/>
                  </a:lnTo>
                  <a:lnTo>
                    <a:pt x="449" y="2998"/>
                  </a:lnTo>
                  <a:lnTo>
                    <a:pt x="448" y="2997"/>
                  </a:lnTo>
                  <a:lnTo>
                    <a:pt x="445" y="2995"/>
                  </a:lnTo>
                  <a:lnTo>
                    <a:pt x="442" y="2992"/>
                  </a:lnTo>
                  <a:lnTo>
                    <a:pt x="439" y="2991"/>
                  </a:lnTo>
                  <a:lnTo>
                    <a:pt x="435" y="2990"/>
                  </a:lnTo>
                  <a:lnTo>
                    <a:pt x="431" y="2990"/>
                  </a:lnTo>
                  <a:lnTo>
                    <a:pt x="429" y="2990"/>
                  </a:lnTo>
                  <a:lnTo>
                    <a:pt x="423" y="2992"/>
                  </a:lnTo>
                  <a:lnTo>
                    <a:pt x="415" y="2997"/>
                  </a:lnTo>
                  <a:lnTo>
                    <a:pt x="405" y="3006"/>
                  </a:lnTo>
                  <a:lnTo>
                    <a:pt x="393" y="3011"/>
                  </a:lnTo>
                  <a:lnTo>
                    <a:pt x="380" y="3015"/>
                  </a:lnTo>
                  <a:lnTo>
                    <a:pt x="367" y="3015"/>
                  </a:lnTo>
                  <a:lnTo>
                    <a:pt x="364" y="3015"/>
                  </a:lnTo>
                  <a:lnTo>
                    <a:pt x="360" y="3015"/>
                  </a:lnTo>
                  <a:lnTo>
                    <a:pt x="355" y="3016"/>
                  </a:lnTo>
                  <a:lnTo>
                    <a:pt x="353" y="3016"/>
                  </a:lnTo>
                  <a:lnTo>
                    <a:pt x="349" y="3019"/>
                  </a:lnTo>
                  <a:lnTo>
                    <a:pt x="345" y="3022"/>
                  </a:lnTo>
                  <a:lnTo>
                    <a:pt x="342" y="3025"/>
                  </a:lnTo>
                  <a:lnTo>
                    <a:pt x="341" y="3026"/>
                  </a:lnTo>
                  <a:lnTo>
                    <a:pt x="340" y="3028"/>
                  </a:lnTo>
                  <a:lnTo>
                    <a:pt x="339" y="3029"/>
                  </a:lnTo>
                  <a:lnTo>
                    <a:pt x="335" y="3032"/>
                  </a:lnTo>
                  <a:lnTo>
                    <a:pt x="332" y="3032"/>
                  </a:lnTo>
                  <a:lnTo>
                    <a:pt x="330" y="3032"/>
                  </a:lnTo>
                  <a:lnTo>
                    <a:pt x="328" y="3032"/>
                  </a:lnTo>
                  <a:lnTo>
                    <a:pt x="326" y="3030"/>
                  </a:lnTo>
                  <a:lnTo>
                    <a:pt x="323" y="3028"/>
                  </a:lnTo>
                  <a:lnTo>
                    <a:pt x="319" y="3026"/>
                  </a:lnTo>
                  <a:lnTo>
                    <a:pt x="315" y="3022"/>
                  </a:lnTo>
                  <a:lnTo>
                    <a:pt x="305" y="3016"/>
                  </a:lnTo>
                  <a:lnTo>
                    <a:pt x="297" y="3013"/>
                  </a:lnTo>
                  <a:lnTo>
                    <a:pt x="294" y="3010"/>
                  </a:lnTo>
                  <a:lnTo>
                    <a:pt x="290" y="3009"/>
                  </a:lnTo>
                  <a:lnTo>
                    <a:pt x="284" y="3007"/>
                  </a:lnTo>
                  <a:lnTo>
                    <a:pt x="278" y="3006"/>
                  </a:lnTo>
                  <a:lnTo>
                    <a:pt x="270" y="3003"/>
                  </a:lnTo>
                  <a:lnTo>
                    <a:pt x="260" y="3001"/>
                  </a:lnTo>
                  <a:lnTo>
                    <a:pt x="253" y="2998"/>
                  </a:lnTo>
                  <a:lnTo>
                    <a:pt x="245" y="2996"/>
                  </a:lnTo>
                  <a:lnTo>
                    <a:pt x="242" y="2995"/>
                  </a:lnTo>
                  <a:lnTo>
                    <a:pt x="239" y="2994"/>
                  </a:lnTo>
                  <a:lnTo>
                    <a:pt x="236" y="2994"/>
                  </a:lnTo>
                  <a:lnTo>
                    <a:pt x="235" y="2992"/>
                  </a:lnTo>
                  <a:lnTo>
                    <a:pt x="231" y="2990"/>
                  </a:lnTo>
                  <a:lnTo>
                    <a:pt x="227" y="2987"/>
                  </a:lnTo>
                  <a:lnTo>
                    <a:pt x="222" y="2982"/>
                  </a:lnTo>
                  <a:lnTo>
                    <a:pt x="219" y="2976"/>
                  </a:lnTo>
                  <a:lnTo>
                    <a:pt x="215" y="2970"/>
                  </a:lnTo>
                  <a:lnTo>
                    <a:pt x="214" y="2964"/>
                  </a:lnTo>
                  <a:lnTo>
                    <a:pt x="213" y="2960"/>
                  </a:lnTo>
                  <a:lnTo>
                    <a:pt x="214" y="2957"/>
                  </a:lnTo>
                  <a:lnTo>
                    <a:pt x="214" y="2956"/>
                  </a:lnTo>
                  <a:lnTo>
                    <a:pt x="215" y="2956"/>
                  </a:lnTo>
                  <a:lnTo>
                    <a:pt x="215" y="2954"/>
                  </a:lnTo>
                  <a:lnTo>
                    <a:pt x="216" y="2952"/>
                  </a:lnTo>
                  <a:lnTo>
                    <a:pt x="219" y="2950"/>
                  </a:lnTo>
                  <a:lnTo>
                    <a:pt x="219" y="2947"/>
                  </a:lnTo>
                  <a:lnTo>
                    <a:pt x="220" y="2944"/>
                  </a:lnTo>
                  <a:lnTo>
                    <a:pt x="220" y="2939"/>
                  </a:lnTo>
                  <a:lnTo>
                    <a:pt x="219" y="2935"/>
                  </a:lnTo>
                  <a:lnTo>
                    <a:pt x="217" y="2932"/>
                  </a:lnTo>
                  <a:lnTo>
                    <a:pt x="215" y="2929"/>
                  </a:lnTo>
                  <a:lnTo>
                    <a:pt x="213" y="2927"/>
                  </a:lnTo>
                  <a:lnTo>
                    <a:pt x="210" y="2926"/>
                  </a:lnTo>
                  <a:lnTo>
                    <a:pt x="206" y="2926"/>
                  </a:lnTo>
                  <a:lnTo>
                    <a:pt x="198" y="2927"/>
                  </a:lnTo>
                  <a:lnTo>
                    <a:pt x="190" y="2931"/>
                  </a:lnTo>
                  <a:lnTo>
                    <a:pt x="179" y="2938"/>
                  </a:lnTo>
                  <a:lnTo>
                    <a:pt x="168" y="2941"/>
                  </a:lnTo>
                  <a:lnTo>
                    <a:pt x="160" y="2943"/>
                  </a:lnTo>
                  <a:lnTo>
                    <a:pt x="153" y="2944"/>
                  </a:lnTo>
                  <a:lnTo>
                    <a:pt x="145" y="2943"/>
                  </a:lnTo>
                  <a:lnTo>
                    <a:pt x="137" y="2941"/>
                  </a:lnTo>
                  <a:lnTo>
                    <a:pt x="130" y="2943"/>
                  </a:lnTo>
                  <a:lnTo>
                    <a:pt x="125" y="2944"/>
                  </a:lnTo>
                  <a:lnTo>
                    <a:pt x="121" y="2945"/>
                  </a:lnTo>
                  <a:lnTo>
                    <a:pt x="116" y="2952"/>
                  </a:lnTo>
                  <a:lnTo>
                    <a:pt x="113" y="2959"/>
                  </a:lnTo>
                  <a:lnTo>
                    <a:pt x="110" y="2968"/>
                  </a:lnTo>
                  <a:lnTo>
                    <a:pt x="108" y="2970"/>
                  </a:lnTo>
                  <a:lnTo>
                    <a:pt x="106" y="2972"/>
                  </a:lnTo>
                  <a:lnTo>
                    <a:pt x="100" y="2973"/>
                  </a:lnTo>
                  <a:lnTo>
                    <a:pt x="91" y="2972"/>
                  </a:lnTo>
                  <a:lnTo>
                    <a:pt x="88" y="2971"/>
                  </a:lnTo>
                  <a:lnTo>
                    <a:pt x="83" y="2970"/>
                  </a:lnTo>
                  <a:lnTo>
                    <a:pt x="80" y="2970"/>
                  </a:lnTo>
                  <a:lnTo>
                    <a:pt x="76" y="2970"/>
                  </a:lnTo>
                  <a:lnTo>
                    <a:pt x="75" y="2971"/>
                  </a:lnTo>
                  <a:lnTo>
                    <a:pt x="72" y="2971"/>
                  </a:lnTo>
                  <a:lnTo>
                    <a:pt x="70" y="2972"/>
                  </a:lnTo>
                  <a:lnTo>
                    <a:pt x="68" y="2973"/>
                  </a:lnTo>
                  <a:lnTo>
                    <a:pt x="64" y="2976"/>
                  </a:lnTo>
                  <a:lnTo>
                    <a:pt x="62" y="2978"/>
                  </a:lnTo>
                  <a:lnTo>
                    <a:pt x="58" y="2982"/>
                  </a:lnTo>
                  <a:lnTo>
                    <a:pt x="55" y="2984"/>
                  </a:lnTo>
                  <a:lnTo>
                    <a:pt x="52" y="2987"/>
                  </a:lnTo>
                  <a:lnTo>
                    <a:pt x="51" y="2989"/>
                  </a:lnTo>
                  <a:lnTo>
                    <a:pt x="49" y="2990"/>
                  </a:lnTo>
                  <a:lnTo>
                    <a:pt x="47" y="2991"/>
                  </a:lnTo>
                  <a:lnTo>
                    <a:pt x="45" y="2991"/>
                  </a:lnTo>
                  <a:lnTo>
                    <a:pt x="42" y="2992"/>
                  </a:lnTo>
                  <a:lnTo>
                    <a:pt x="37" y="2992"/>
                  </a:lnTo>
                  <a:lnTo>
                    <a:pt x="33" y="2991"/>
                  </a:lnTo>
                  <a:lnTo>
                    <a:pt x="27" y="2990"/>
                  </a:lnTo>
                  <a:lnTo>
                    <a:pt x="18" y="2983"/>
                  </a:lnTo>
                  <a:lnTo>
                    <a:pt x="17" y="2981"/>
                  </a:lnTo>
                  <a:lnTo>
                    <a:pt x="14" y="2978"/>
                  </a:lnTo>
                  <a:lnTo>
                    <a:pt x="13" y="2975"/>
                  </a:lnTo>
                  <a:lnTo>
                    <a:pt x="13" y="2971"/>
                  </a:lnTo>
                  <a:lnTo>
                    <a:pt x="12" y="2966"/>
                  </a:lnTo>
                  <a:lnTo>
                    <a:pt x="11" y="2963"/>
                  </a:lnTo>
                  <a:lnTo>
                    <a:pt x="9" y="2956"/>
                  </a:lnTo>
                  <a:lnTo>
                    <a:pt x="6" y="2943"/>
                  </a:lnTo>
                  <a:lnTo>
                    <a:pt x="3" y="2934"/>
                  </a:lnTo>
                  <a:lnTo>
                    <a:pt x="2" y="2926"/>
                  </a:lnTo>
                  <a:lnTo>
                    <a:pt x="0" y="2915"/>
                  </a:lnTo>
                  <a:lnTo>
                    <a:pt x="0" y="2905"/>
                  </a:lnTo>
                  <a:lnTo>
                    <a:pt x="0" y="2900"/>
                  </a:lnTo>
                  <a:lnTo>
                    <a:pt x="1" y="2895"/>
                  </a:lnTo>
                  <a:lnTo>
                    <a:pt x="2" y="2895"/>
                  </a:lnTo>
                  <a:lnTo>
                    <a:pt x="3" y="2895"/>
                  </a:lnTo>
                  <a:lnTo>
                    <a:pt x="6" y="2896"/>
                  </a:lnTo>
                  <a:lnTo>
                    <a:pt x="8" y="2897"/>
                  </a:lnTo>
                  <a:lnTo>
                    <a:pt x="9" y="2899"/>
                  </a:lnTo>
                  <a:lnTo>
                    <a:pt x="12" y="2900"/>
                  </a:lnTo>
                  <a:lnTo>
                    <a:pt x="14" y="2902"/>
                  </a:lnTo>
                  <a:lnTo>
                    <a:pt x="17" y="2903"/>
                  </a:lnTo>
                  <a:lnTo>
                    <a:pt x="18" y="2905"/>
                  </a:lnTo>
                  <a:lnTo>
                    <a:pt x="20" y="2906"/>
                  </a:lnTo>
                  <a:lnTo>
                    <a:pt x="24" y="2908"/>
                  </a:lnTo>
                  <a:lnTo>
                    <a:pt x="28" y="2909"/>
                  </a:lnTo>
                  <a:lnTo>
                    <a:pt x="37" y="2910"/>
                  </a:lnTo>
                  <a:lnTo>
                    <a:pt x="43" y="2910"/>
                  </a:lnTo>
                  <a:lnTo>
                    <a:pt x="52" y="2910"/>
                  </a:lnTo>
                  <a:lnTo>
                    <a:pt x="61" y="2909"/>
                  </a:lnTo>
                  <a:lnTo>
                    <a:pt x="70" y="2907"/>
                  </a:lnTo>
                  <a:lnTo>
                    <a:pt x="80" y="2903"/>
                  </a:lnTo>
                  <a:lnTo>
                    <a:pt x="93" y="2897"/>
                  </a:lnTo>
                  <a:lnTo>
                    <a:pt x="106" y="2891"/>
                  </a:lnTo>
                  <a:lnTo>
                    <a:pt x="113" y="2888"/>
                  </a:lnTo>
                  <a:lnTo>
                    <a:pt x="120" y="2884"/>
                  </a:lnTo>
                  <a:lnTo>
                    <a:pt x="124" y="2883"/>
                  </a:lnTo>
                  <a:lnTo>
                    <a:pt x="127" y="2883"/>
                  </a:lnTo>
                  <a:lnTo>
                    <a:pt x="133" y="2881"/>
                  </a:lnTo>
                  <a:lnTo>
                    <a:pt x="139" y="2880"/>
                  </a:lnTo>
                  <a:lnTo>
                    <a:pt x="145" y="2878"/>
                  </a:lnTo>
                  <a:lnTo>
                    <a:pt x="150" y="2877"/>
                  </a:lnTo>
                  <a:lnTo>
                    <a:pt x="152" y="2876"/>
                  </a:lnTo>
                  <a:lnTo>
                    <a:pt x="154" y="2875"/>
                  </a:lnTo>
                  <a:lnTo>
                    <a:pt x="156" y="2872"/>
                  </a:lnTo>
                  <a:lnTo>
                    <a:pt x="157" y="2871"/>
                  </a:lnTo>
                  <a:lnTo>
                    <a:pt x="159" y="2866"/>
                  </a:lnTo>
                  <a:lnTo>
                    <a:pt x="162" y="2857"/>
                  </a:lnTo>
                  <a:lnTo>
                    <a:pt x="162" y="2849"/>
                  </a:lnTo>
                  <a:lnTo>
                    <a:pt x="162" y="2839"/>
                  </a:lnTo>
                  <a:lnTo>
                    <a:pt x="162" y="2834"/>
                  </a:lnTo>
                  <a:lnTo>
                    <a:pt x="162" y="2830"/>
                  </a:lnTo>
                  <a:lnTo>
                    <a:pt x="159" y="2815"/>
                  </a:lnTo>
                  <a:lnTo>
                    <a:pt x="158" y="2802"/>
                  </a:lnTo>
                  <a:lnTo>
                    <a:pt x="158" y="2798"/>
                  </a:lnTo>
                  <a:lnTo>
                    <a:pt x="159" y="2794"/>
                  </a:lnTo>
                  <a:lnTo>
                    <a:pt x="159" y="2792"/>
                  </a:lnTo>
                  <a:lnTo>
                    <a:pt x="160" y="2790"/>
                  </a:lnTo>
                  <a:lnTo>
                    <a:pt x="162" y="2790"/>
                  </a:lnTo>
                  <a:lnTo>
                    <a:pt x="164" y="2790"/>
                  </a:lnTo>
                  <a:lnTo>
                    <a:pt x="166" y="2790"/>
                  </a:lnTo>
                  <a:lnTo>
                    <a:pt x="169" y="2792"/>
                  </a:lnTo>
                  <a:lnTo>
                    <a:pt x="170" y="2793"/>
                  </a:lnTo>
                  <a:lnTo>
                    <a:pt x="171" y="2794"/>
                  </a:lnTo>
                  <a:lnTo>
                    <a:pt x="172" y="2796"/>
                  </a:lnTo>
                  <a:lnTo>
                    <a:pt x="173" y="2798"/>
                  </a:lnTo>
                  <a:lnTo>
                    <a:pt x="176" y="2801"/>
                  </a:lnTo>
                  <a:lnTo>
                    <a:pt x="177" y="2803"/>
                  </a:lnTo>
                  <a:lnTo>
                    <a:pt x="179" y="2805"/>
                  </a:lnTo>
                  <a:lnTo>
                    <a:pt x="181" y="2805"/>
                  </a:lnTo>
                  <a:lnTo>
                    <a:pt x="182" y="2803"/>
                  </a:lnTo>
                  <a:lnTo>
                    <a:pt x="183" y="2803"/>
                  </a:lnTo>
                  <a:lnTo>
                    <a:pt x="184" y="2801"/>
                  </a:lnTo>
                  <a:lnTo>
                    <a:pt x="184" y="2799"/>
                  </a:lnTo>
                  <a:lnTo>
                    <a:pt x="185" y="2795"/>
                  </a:lnTo>
                  <a:lnTo>
                    <a:pt x="185" y="2793"/>
                  </a:lnTo>
                  <a:lnTo>
                    <a:pt x="185" y="2792"/>
                  </a:lnTo>
                  <a:lnTo>
                    <a:pt x="184" y="2789"/>
                  </a:lnTo>
                  <a:lnTo>
                    <a:pt x="184" y="2789"/>
                  </a:lnTo>
                  <a:lnTo>
                    <a:pt x="184" y="2788"/>
                  </a:lnTo>
                  <a:lnTo>
                    <a:pt x="183" y="2784"/>
                  </a:lnTo>
                  <a:lnTo>
                    <a:pt x="181" y="2777"/>
                  </a:lnTo>
                  <a:lnTo>
                    <a:pt x="176" y="2771"/>
                  </a:lnTo>
                  <a:lnTo>
                    <a:pt x="169" y="2765"/>
                  </a:lnTo>
                  <a:lnTo>
                    <a:pt x="162" y="2762"/>
                  </a:lnTo>
                  <a:lnTo>
                    <a:pt x="153" y="2759"/>
                  </a:lnTo>
                  <a:lnTo>
                    <a:pt x="139" y="2756"/>
                  </a:lnTo>
                  <a:lnTo>
                    <a:pt x="125" y="2751"/>
                  </a:lnTo>
                  <a:lnTo>
                    <a:pt x="118" y="2749"/>
                  </a:lnTo>
                  <a:lnTo>
                    <a:pt x="112" y="2744"/>
                  </a:lnTo>
                  <a:lnTo>
                    <a:pt x="106" y="2739"/>
                  </a:lnTo>
                  <a:lnTo>
                    <a:pt x="101" y="2735"/>
                  </a:lnTo>
                  <a:lnTo>
                    <a:pt x="97" y="2726"/>
                  </a:lnTo>
                  <a:lnTo>
                    <a:pt x="94" y="2718"/>
                  </a:lnTo>
                  <a:lnTo>
                    <a:pt x="93" y="2712"/>
                  </a:lnTo>
                  <a:lnTo>
                    <a:pt x="91" y="2704"/>
                  </a:lnTo>
                  <a:lnTo>
                    <a:pt x="91" y="2700"/>
                  </a:lnTo>
                  <a:lnTo>
                    <a:pt x="91" y="2698"/>
                  </a:lnTo>
                  <a:lnTo>
                    <a:pt x="93" y="2693"/>
                  </a:lnTo>
                  <a:lnTo>
                    <a:pt x="95" y="2689"/>
                  </a:lnTo>
                  <a:lnTo>
                    <a:pt x="100" y="2689"/>
                  </a:lnTo>
                  <a:lnTo>
                    <a:pt x="106" y="2692"/>
                  </a:lnTo>
                  <a:lnTo>
                    <a:pt x="110" y="2693"/>
                  </a:lnTo>
                  <a:lnTo>
                    <a:pt x="115" y="2693"/>
                  </a:lnTo>
                  <a:lnTo>
                    <a:pt x="120" y="2692"/>
                  </a:lnTo>
                  <a:lnTo>
                    <a:pt x="122" y="2691"/>
                  </a:lnTo>
                  <a:lnTo>
                    <a:pt x="125" y="2688"/>
                  </a:lnTo>
                  <a:lnTo>
                    <a:pt x="126" y="2687"/>
                  </a:lnTo>
                  <a:lnTo>
                    <a:pt x="128" y="2681"/>
                  </a:lnTo>
                  <a:lnTo>
                    <a:pt x="130" y="2674"/>
                  </a:lnTo>
                  <a:lnTo>
                    <a:pt x="131" y="2666"/>
                  </a:lnTo>
                  <a:lnTo>
                    <a:pt x="133" y="2657"/>
                  </a:lnTo>
                  <a:lnTo>
                    <a:pt x="135" y="2649"/>
                  </a:lnTo>
                  <a:lnTo>
                    <a:pt x="140" y="2642"/>
                  </a:lnTo>
                  <a:lnTo>
                    <a:pt x="145" y="2635"/>
                  </a:lnTo>
                  <a:lnTo>
                    <a:pt x="150" y="2629"/>
                  </a:lnTo>
                  <a:lnTo>
                    <a:pt x="157" y="2619"/>
                  </a:lnTo>
                  <a:lnTo>
                    <a:pt x="165" y="2610"/>
                  </a:lnTo>
                  <a:lnTo>
                    <a:pt x="170" y="2605"/>
                  </a:lnTo>
                  <a:lnTo>
                    <a:pt x="175" y="2601"/>
                  </a:lnTo>
                  <a:lnTo>
                    <a:pt x="179" y="2598"/>
                  </a:lnTo>
                  <a:lnTo>
                    <a:pt x="184" y="2595"/>
                  </a:lnTo>
                  <a:lnTo>
                    <a:pt x="189" y="2594"/>
                  </a:lnTo>
                  <a:lnTo>
                    <a:pt x="195" y="2594"/>
                  </a:lnTo>
                  <a:lnTo>
                    <a:pt x="206" y="2597"/>
                  </a:lnTo>
                  <a:lnTo>
                    <a:pt x="217" y="2601"/>
                  </a:lnTo>
                  <a:lnTo>
                    <a:pt x="229" y="2606"/>
                  </a:lnTo>
                  <a:lnTo>
                    <a:pt x="241" y="2612"/>
                  </a:lnTo>
                  <a:lnTo>
                    <a:pt x="250" y="2616"/>
                  </a:lnTo>
                  <a:lnTo>
                    <a:pt x="257" y="2617"/>
                  </a:lnTo>
                  <a:lnTo>
                    <a:pt x="264" y="2618"/>
                  </a:lnTo>
                  <a:lnTo>
                    <a:pt x="269" y="2618"/>
                  </a:lnTo>
                  <a:lnTo>
                    <a:pt x="284" y="2611"/>
                  </a:lnTo>
                  <a:lnTo>
                    <a:pt x="301" y="2603"/>
                  </a:lnTo>
                  <a:lnTo>
                    <a:pt x="305" y="2603"/>
                  </a:lnTo>
                  <a:lnTo>
                    <a:pt x="309" y="2603"/>
                  </a:lnTo>
                  <a:lnTo>
                    <a:pt x="310" y="2604"/>
                  </a:lnTo>
                  <a:lnTo>
                    <a:pt x="311" y="2604"/>
                  </a:lnTo>
                  <a:lnTo>
                    <a:pt x="314" y="2605"/>
                  </a:lnTo>
                  <a:lnTo>
                    <a:pt x="317" y="2607"/>
                  </a:lnTo>
                  <a:lnTo>
                    <a:pt x="320" y="2607"/>
                  </a:lnTo>
                  <a:lnTo>
                    <a:pt x="321" y="2607"/>
                  </a:lnTo>
                  <a:lnTo>
                    <a:pt x="322" y="2607"/>
                  </a:lnTo>
                  <a:lnTo>
                    <a:pt x="323" y="2607"/>
                  </a:lnTo>
                  <a:lnTo>
                    <a:pt x="324" y="2606"/>
                  </a:lnTo>
                  <a:lnTo>
                    <a:pt x="326" y="2606"/>
                  </a:lnTo>
                  <a:lnTo>
                    <a:pt x="329" y="2604"/>
                  </a:lnTo>
                  <a:lnTo>
                    <a:pt x="333" y="2601"/>
                  </a:lnTo>
                  <a:lnTo>
                    <a:pt x="338" y="2597"/>
                  </a:lnTo>
                  <a:lnTo>
                    <a:pt x="342" y="2595"/>
                  </a:lnTo>
                  <a:lnTo>
                    <a:pt x="345" y="2597"/>
                  </a:lnTo>
                  <a:lnTo>
                    <a:pt x="347" y="2600"/>
                  </a:lnTo>
                  <a:lnTo>
                    <a:pt x="348" y="2604"/>
                  </a:lnTo>
                  <a:lnTo>
                    <a:pt x="349" y="2606"/>
                  </a:lnTo>
                  <a:lnTo>
                    <a:pt x="351" y="2609"/>
                  </a:lnTo>
                  <a:lnTo>
                    <a:pt x="352" y="2610"/>
                  </a:lnTo>
                  <a:lnTo>
                    <a:pt x="353" y="2613"/>
                  </a:lnTo>
                  <a:lnTo>
                    <a:pt x="354" y="2616"/>
                  </a:lnTo>
                  <a:lnTo>
                    <a:pt x="357" y="2619"/>
                  </a:lnTo>
                  <a:lnTo>
                    <a:pt x="359" y="2623"/>
                  </a:lnTo>
                  <a:lnTo>
                    <a:pt x="365" y="2629"/>
                  </a:lnTo>
                  <a:lnTo>
                    <a:pt x="371" y="2634"/>
                  </a:lnTo>
                  <a:lnTo>
                    <a:pt x="378" y="2637"/>
                  </a:lnTo>
                  <a:lnTo>
                    <a:pt x="383" y="2638"/>
                  </a:lnTo>
                  <a:lnTo>
                    <a:pt x="387" y="2638"/>
                  </a:lnTo>
                  <a:lnTo>
                    <a:pt x="390" y="2637"/>
                  </a:lnTo>
                  <a:lnTo>
                    <a:pt x="395" y="2635"/>
                  </a:lnTo>
                  <a:lnTo>
                    <a:pt x="397" y="2631"/>
                  </a:lnTo>
                  <a:lnTo>
                    <a:pt x="399" y="2626"/>
                  </a:lnTo>
                  <a:lnTo>
                    <a:pt x="401" y="2620"/>
                  </a:lnTo>
                  <a:lnTo>
                    <a:pt x="403" y="2611"/>
                  </a:lnTo>
                  <a:lnTo>
                    <a:pt x="403" y="2601"/>
                  </a:lnTo>
                  <a:lnTo>
                    <a:pt x="403" y="2593"/>
                  </a:lnTo>
                  <a:lnTo>
                    <a:pt x="402" y="2587"/>
                  </a:lnTo>
                  <a:lnTo>
                    <a:pt x="401" y="2582"/>
                  </a:lnTo>
                  <a:lnTo>
                    <a:pt x="399" y="2579"/>
                  </a:lnTo>
                  <a:lnTo>
                    <a:pt x="398" y="2575"/>
                  </a:lnTo>
                  <a:lnTo>
                    <a:pt x="396" y="2572"/>
                  </a:lnTo>
                  <a:lnTo>
                    <a:pt x="386" y="2565"/>
                  </a:lnTo>
                  <a:lnTo>
                    <a:pt x="378" y="2557"/>
                  </a:lnTo>
                  <a:lnTo>
                    <a:pt x="372" y="2550"/>
                  </a:lnTo>
                  <a:lnTo>
                    <a:pt x="367" y="2543"/>
                  </a:lnTo>
                  <a:lnTo>
                    <a:pt x="366" y="2540"/>
                  </a:lnTo>
                  <a:lnTo>
                    <a:pt x="365" y="2536"/>
                  </a:lnTo>
                  <a:lnTo>
                    <a:pt x="364" y="2532"/>
                  </a:lnTo>
                  <a:lnTo>
                    <a:pt x="364" y="2529"/>
                  </a:lnTo>
                  <a:lnTo>
                    <a:pt x="365" y="2522"/>
                  </a:lnTo>
                  <a:lnTo>
                    <a:pt x="366" y="2516"/>
                  </a:lnTo>
                  <a:lnTo>
                    <a:pt x="370" y="2509"/>
                  </a:lnTo>
                  <a:lnTo>
                    <a:pt x="373" y="2503"/>
                  </a:lnTo>
                  <a:lnTo>
                    <a:pt x="377" y="2497"/>
                  </a:lnTo>
                  <a:lnTo>
                    <a:pt x="379" y="2491"/>
                  </a:lnTo>
                  <a:lnTo>
                    <a:pt x="379" y="2489"/>
                  </a:lnTo>
                  <a:lnTo>
                    <a:pt x="377" y="2487"/>
                  </a:lnTo>
                  <a:lnTo>
                    <a:pt x="373" y="2486"/>
                  </a:lnTo>
                  <a:lnTo>
                    <a:pt x="370" y="2486"/>
                  </a:lnTo>
                  <a:lnTo>
                    <a:pt x="365" y="2485"/>
                  </a:lnTo>
                  <a:lnTo>
                    <a:pt x="361" y="2485"/>
                  </a:lnTo>
                  <a:lnTo>
                    <a:pt x="357" y="2481"/>
                  </a:lnTo>
                  <a:lnTo>
                    <a:pt x="352" y="2477"/>
                  </a:lnTo>
                  <a:lnTo>
                    <a:pt x="352" y="2471"/>
                  </a:lnTo>
                  <a:lnTo>
                    <a:pt x="354" y="2462"/>
                  </a:lnTo>
                  <a:lnTo>
                    <a:pt x="362" y="2449"/>
                  </a:lnTo>
                  <a:lnTo>
                    <a:pt x="368" y="2440"/>
                  </a:lnTo>
                  <a:lnTo>
                    <a:pt x="371" y="2434"/>
                  </a:lnTo>
                  <a:lnTo>
                    <a:pt x="372" y="2428"/>
                  </a:lnTo>
                  <a:lnTo>
                    <a:pt x="372" y="2421"/>
                  </a:lnTo>
                  <a:lnTo>
                    <a:pt x="373" y="2415"/>
                  </a:lnTo>
                  <a:lnTo>
                    <a:pt x="377" y="2410"/>
                  </a:lnTo>
                  <a:lnTo>
                    <a:pt x="380" y="2405"/>
                  </a:lnTo>
                  <a:lnTo>
                    <a:pt x="389" y="2397"/>
                  </a:lnTo>
                  <a:lnTo>
                    <a:pt x="398" y="2385"/>
                  </a:lnTo>
                  <a:lnTo>
                    <a:pt x="403" y="2379"/>
                  </a:lnTo>
                  <a:lnTo>
                    <a:pt x="408" y="2371"/>
                  </a:lnTo>
                  <a:lnTo>
                    <a:pt x="411" y="2363"/>
                  </a:lnTo>
                  <a:lnTo>
                    <a:pt x="414" y="2353"/>
                  </a:lnTo>
                  <a:lnTo>
                    <a:pt x="415" y="2348"/>
                  </a:lnTo>
                  <a:lnTo>
                    <a:pt x="415" y="2342"/>
                  </a:lnTo>
                  <a:lnTo>
                    <a:pt x="415" y="2338"/>
                  </a:lnTo>
                  <a:lnTo>
                    <a:pt x="414" y="2333"/>
                  </a:lnTo>
                  <a:lnTo>
                    <a:pt x="409" y="2328"/>
                  </a:lnTo>
                  <a:lnTo>
                    <a:pt x="402" y="2322"/>
                  </a:lnTo>
                  <a:lnTo>
                    <a:pt x="395" y="2317"/>
                  </a:lnTo>
                  <a:lnTo>
                    <a:pt x="393" y="2315"/>
                  </a:lnTo>
                  <a:lnTo>
                    <a:pt x="397" y="2313"/>
                  </a:lnTo>
                  <a:lnTo>
                    <a:pt x="404" y="2311"/>
                  </a:lnTo>
                  <a:lnTo>
                    <a:pt x="412" y="2310"/>
                  </a:lnTo>
                  <a:lnTo>
                    <a:pt x="421" y="2310"/>
                  </a:lnTo>
                  <a:lnTo>
                    <a:pt x="430" y="2308"/>
                  </a:lnTo>
                  <a:lnTo>
                    <a:pt x="436" y="2305"/>
                  </a:lnTo>
                  <a:lnTo>
                    <a:pt x="441" y="2300"/>
                  </a:lnTo>
                  <a:lnTo>
                    <a:pt x="446" y="2292"/>
                  </a:lnTo>
                  <a:lnTo>
                    <a:pt x="448" y="2288"/>
                  </a:lnTo>
                  <a:lnTo>
                    <a:pt x="450" y="2284"/>
                  </a:lnTo>
                  <a:lnTo>
                    <a:pt x="453" y="2279"/>
                  </a:lnTo>
                  <a:lnTo>
                    <a:pt x="454" y="2273"/>
                  </a:lnTo>
                  <a:lnTo>
                    <a:pt x="454" y="2271"/>
                  </a:lnTo>
                  <a:lnTo>
                    <a:pt x="453" y="2269"/>
                  </a:lnTo>
                  <a:lnTo>
                    <a:pt x="450" y="2266"/>
                  </a:lnTo>
                  <a:lnTo>
                    <a:pt x="447" y="2264"/>
                  </a:lnTo>
                  <a:lnTo>
                    <a:pt x="439" y="2259"/>
                  </a:lnTo>
                  <a:lnTo>
                    <a:pt x="430" y="2253"/>
                  </a:lnTo>
                  <a:lnTo>
                    <a:pt x="423" y="2247"/>
                  </a:lnTo>
                  <a:lnTo>
                    <a:pt x="417" y="2241"/>
                  </a:lnTo>
                  <a:lnTo>
                    <a:pt x="406" y="2226"/>
                  </a:lnTo>
                  <a:lnTo>
                    <a:pt x="397" y="2213"/>
                  </a:lnTo>
                  <a:lnTo>
                    <a:pt x="393" y="2210"/>
                  </a:lnTo>
                  <a:lnTo>
                    <a:pt x="389" y="2208"/>
                  </a:lnTo>
                  <a:lnTo>
                    <a:pt x="382" y="2206"/>
                  </a:lnTo>
                  <a:lnTo>
                    <a:pt x="373" y="2203"/>
                  </a:lnTo>
                  <a:lnTo>
                    <a:pt x="361" y="2201"/>
                  </a:lnTo>
                  <a:lnTo>
                    <a:pt x="349" y="2198"/>
                  </a:lnTo>
                  <a:lnTo>
                    <a:pt x="343" y="2195"/>
                  </a:lnTo>
                  <a:lnTo>
                    <a:pt x="338" y="2191"/>
                  </a:lnTo>
                  <a:lnTo>
                    <a:pt x="335" y="2185"/>
                  </a:lnTo>
                  <a:lnTo>
                    <a:pt x="334" y="2179"/>
                  </a:lnTo>
                  <a:lnTo>
                    <a:pt x="334" y="2178"/>
                  </a:lnTo>
                  <a:lnTo>
                    <a:pt x="334" y="2176"/>
                  </a:lnTo>
                  <a:lnTo>
                    <a:pt x="336" y="2166"/>
                  </a:lnTo>
                  <a:lnTo>
                    <a:pt x="341" y="2158"/>
                  </a:lnTo>
                  <a:lnTo>
                    <a:pt x="343" y="2155"/>
                  </a:lnTo>
                  <a:lnTo>
                    <a:pt x="347" y="2152"/>
                  </a:lnTo>
                  <a:lnTo>
                    <a:pt x="352" y="2147"/>
                  </a:lnTo>
                  <a:lnTo>
                    <a:pt x="357" y="2144"/>
                  </a:lnTo>
                  <a:lnTo>
                    <a:pt x="361" y="2139"/>
                  </a:lnTo>
                  <a:lnTo>
                    <a:pt x="366" y="2135"/>
                  </a:lnTo>
                  <a:lnTo>
                    <a:pt x="377" y="2126"/>
                  </a:lnTo>
                  <a:lnTo>
                    <a:pt x="386" y="2116"/>
                  </a:lnTo>
                  <a:lnTo>
                    <a:pt x="393" y="2109"/>
                  </a:lnTo>
                  <a:lnTo>
                    <a:pt x="399" y="2103"/>
                  </a:lnTo>
                  <a:lnTo>
                    <a:pt x="403" y="2099"/>
                  </a:lnTo>
                  <a:lnTo>
                    <a:pt x="405" y="2093"/>
                  </a:lnTo>
                  <a:lnTo>
                    <a:pt x="406" y="2086"/>
                  </a:lnTo>
                  <a:lnTo>
                    <a:pt x="406" y="2075"/>
                  </a:lnTo>
                  <a:lnTo>
                    <a:pt x="405" y="2059"/>
                  </a:lnTo>
                  <a:lnTo>
                    <a:pt x="403" y="2042"/>
                  </a:lnTo>
                  <a:lnTo>
                    <a:pt x="402" y="2033"/>
                  </a:lnTo>
                  <a:lnTo>
                    <a:pt x="401" y="2024"/>
                  </a:lnTo>
                  <a:lnTo>
                    <a:pt x="401" y="2018"/>
                  </a:lnTo>
                  <a:lnTo>
                    <a:pt x="401" y="2013"/>
                  </a:lnTo>
                  <a:lnTo>
                    <a:pt x="401" y="2009"/>
                  </a:lnTo>
                  <a:lnTo>
                    <a:pt x="401" y="2007"/>
                  </a:lnTo>
                  <a:lnTo>
                    <a:pt x="401" y="2001"/>
                  </a:lnTo>
                  <a:lnTo>
                    <a:pt x="401" y="1994"/>
                  </a:lnTo>
                  <a:lnTo>
                    <a:pt x="401" y="1992"/>
                  </a:lnTo>
                  <a:lnTo>
                    <a:pt x="401" y="1990"/>
                  </a:lnTo>
                  <a:lnTo>
                    <a:pt x="402" y="1986"/>
                  </a:lnTo>
                  <a:lnTo>
                    <a:pt x="402" y="1981"/>
                  </a:lnTo>
                  <a:lnTo>
                    <a:pt x="403" y="1975"/>
                  </a:lnTo>
                  <a:lnTo>
                    <a:pt x="405" y="1970"/>
                  </a:lnTo>
                  <a:lnTo>
                    <a:pt x="408" y="1966"/>
                  </a:lnTo>
                  <a:lnTo>
                    <a:pt x="410" y="1962"/>
                  </a:lnTo>
                  <a:lnTo>
                    <a:pt x="418" y="1958"/>
                  </a:lnTo>
                  <a:lnTo>
                    <a:pt x="429" y="1955"/>
                  </a:lnTo>
                  <a:lnTo>
                    <a:pt x="440" y="1952"/>
                  </a:lnTo>
                  <a:lnTo>
                    <a:pt x="453" y="1950"/>
                  </a:lnTo>
                  <a:lnTo>
                    <a:pt x="462" y="1949"/>
                  </a:lnTo>
                  <a:lnTo>
                    <a:pt x="472" y="1949"/>
                  </a:lnTo>
                  <a:lnTo>
                    <a:pt x="481" y="1949"/>
                  </a:lnTo>
                  <a:lnTo>
                    <a:pt x="491" y="1949"/>
                  </a:lnTo>
                  <a:lnTo>
                    <a:pt x="502" y="1950"/>
                  </a:lnTo>
                  <a:lnTo>
                    <a:pt x="511" y="1951"/>
                  </a:lnTo>
                  <a:lnTo>
                    <a:pt x="521" y="1954"/>
                  </a:lnTo>
                  <a:lnTo>
                    <a:pt x="529" y="1956"/>
                  </a:lnTo>
                  <a:lnTo>
                    <a:pt x="541" y="1961"/>
                  </a:lnTo>
                  <a:lnTo>
                    <a:pt x="552" y="1966"/>
                  </a:lnTo>
                  <a:lnTo>
                    <a:pt x="561" y="1971"/>
                  </a:lnTo>
                  <a:lnTo>
                    <a:pt x="571" y="1979"/>
                  </a:lnTo>
                  <a:lnTo>
                    <a:pt x="582" y="1989"/>
                  </a:lnTo>
                  <a:lnTo>
                    <a:pt x="592" y="1999"/>
                  </a:lnTo>
                  <a:lnTo>
                    <a:pt x="604" y="2015"/>
                  </a:lnTo>
                  <a:lnTo>
                    <a:pt x="612" y="2027"/>
                  </a:lnTo>
                  <a:lnTo>
                    <a:pt x="618" y="2037"/>
                  </a:lnTo>
                  <a:lnTo>
                    <a:pt x="624" y="2045"/>
                  </a:lnTo>
                  <a:lnTo>
                    <a:pt x="628" y="2049"/>
                  </a:lnTo>
                  <a:lnTo>
                    <a:pt x="630" y="2050"/>
                  </a:lnTo>
                  <a:lnTo>
                    <a:pt x="634" y="2051"/>
                  </a:lnTo>
                  <a:lnTo>
                    <a:pt x="636" y="2050"/>
                  </a:lnTo>
                  <a:lnTo>
                    <a:pt x="643" y="2046"/>
                  </a:lnTo>
                  <a:lnTo>
                    <a:pt x="653" y="2039"/>
                  </a:lnTo>
                  <a:lnTo>
                    <a:pt x="657" y="2036"/>
                  </a:lnTo>
                  <a:lnTo>
                    <a:pt x="663" y="2032"/>
                  </a:lnTo>
                  <a:lnTo>
                    <a:pt x="670" y="2031"/>
                  </a:lnTo>
                  <a:lnTo>
                    <a:pt x="678" y="2030"/>
                  </a:lnTo>
                  <a:lnTo>
                    <a:pt x="685" y="2030"/>
                  </a:lnTo>
                  <a:lnTo>
                    <a:pt x="693" y="2031"/>
                  </a:lnTo>
                  <a:lnTo>
                    <a:pt x="700" y="2033"/>
                  </a:lnTo>
                  <a:lnTo>
                    <a:pt x="708" y="2036"/>
                  </a:lnTo>
                  <a:lnTo>
                    <a:pt x="716" y="2038"/>
                  </a:lnTo>
                  <a:lnTo>
                    <a:pt x="723" y="2039"/>
                  </a:lnTo>
                  <a:lnTo>
                    <a:pt x="729" y="2040"/>
                  </a:lnTo>
                  <a:lnTo>
                    <a:pt x="735" y="2039"/>
                  </a:lnTo>
                  <a:lnTo>
                    <a:pt x="744" y="2036"/>
                  </a:lnTo>
                  <a:lnTo>
                    <a:pt x="752" y="2031"/>
                  </a:lnTo>
                  <a:lnTo>
                    <a:pt x="757" y="2029"/>
                  </a:lnTo>
                  <a:lnTo>
                    <a:pt x="761" y="2026"/>
                  </a:lnTo>
                  <a:lnTo>
                    <a:pt x="765" y="2025"/>
                  </a:lnTo>
                  <a:lnTo>
                    <a:pt x="770" y="2025"/>
                  </a:lnTo>
                  <a:lnTo>
                    <a:pt x="780" y="2025"/>
                  </a:lnTo>
                  <a:lnTo>
                    <a:pt x="792" y="2026"/>
                  </a:lnTo>
                  <a:lnTo>
                    <a:pt x="806" y="2029"/>
                  </a:lnTo>
                  <a:lnTo>
                    <a:pt x="821" y="2029"/>
                  </a:lnTo>
                  <a:lnTo>
                    <a:pt x="830" y="2027"/>
                  </a:lnTo>
                  <a:lnTo>
                    <a:pt x="837" y="2026"/>
                  </a:lnTo>
                  <a:lnTo>
                    <a:pt x="843" y="2023"/>
                  </a:lnTo>
                  <a:lnTo>
                    <a:pt x="848" y="2019"/>
                  </a:lnTo>
                  <a:lnTo>
                    <a:pt x="851" y="2014"/>
                  </a:lnTo>
                  <a:lnTo>
                    <a:pt x="853" y="2009"/>
                  </a:lnTo>
                  <a:lnTo>
                    <a:pt x="853" y="2004"/>
                  </a:lnTo>
                  <a:lnTo>
                    <a:pt x="852" y="1999"/>
                  </a:lnTo>
                  <a:lnTo>
                    <a:pt x="851" y="1993"/>
                  </a:lnTo>
                  <a:lnTo>
                    <a:pt x="848" y="1988"/>
                  </a:lnTo>
                  <a:lnTo>
                    <a:pt x="844" y="1983"/>
                  </a:lnTo>
                  <a:lnTo>
                    <a:pt x="839" y="1980"/>
                  </a:lnTo>
                  <a:lnTo>
                    <a:pt x="831" y="1971"/>
                  </a:lnTo>
                  <a:lnTo>
                    <a:pt x="823" y="1962"/>
                  </a:lnTo>
                  <a:lnTo>
                    <a:pt x="819" y="1957"/>
                  </a:lnTo>
                  <a:lnTo>
                    <a:pt x="817" y="1951"/>
                  </a:lnTo>
                  <a:lnTo>
                    <a:pt x="815" y="1945"/>
                  </a:lnTo>
                  <a:lnTo>
                    <a:pt x="814" y="1938"/>
                  </a:lnTo>
                  <a:lnTo>
                    <a:pt x="814" y="1925"/>
                  </a:lnTo>
                  <a:lnTo>
                    <a:pt x="813" y="1918"/>
                  </a:lnTo>
                  <a:lnTo>
                    <a:pt x="812" y="1916"/>
                  </a:lnTo>
                  <a:lnTo>
                    <a:pt x="811" y="1914"/>
                  </a:lnTo>
                  <a:lnTo>
                    <a:pt x="807" y="1913"/>
                  </a:lnTo>
                  <a:lnTo>
                    <a:pt x="804" y="1912"/>
                  </a:lnTo>
                  <a:lnTo>
                    <a:pt x="800" y="1911"/>
                  </a:lnTo>
                  <a:lnTo>
                    <a:pt x="798" y="1908"/>
                  </a:lnTo>
                  <a:lnTo>
                    <a:pt x="796" y="1906"/>
                  </a:lnTo>
                  <a:lnTo>
                    <a:pt x="795" y="1904"/>
                  </a:lnTo>
                  <a:lnTo>
                    <a:pt x="796" y="1901"/>
                  </a:lnTo>
                  <a:lnTo>
                    <a:pt x="798" y="1899"/>
                  </a:lnTo>
                  <a:lnTo>
                    <a:pt x="801" y="1895"/>
                  </a:lnTo>
                  <a:lnTo>
                    <a:pt x="806" y="1893"/>
                  </a:lnTo>
                  <a:lnTo>
                    <a:pt x="811" y="1889"/>
                  </a:lnTo>
                  <a:lnTo>
                    <a:pt x="817" y="1885"/>
                  </a:lnTo>
                  <a:lnTo>
                    <a:pt x="820" y="1880"/>
                  </a:lnTo>
                  <a:lnTo>
                    <a:pt x="824" y="1874"/>
                  </a:lnTo>
                  <a:lnTo>
                    <a:pt x="830" y="1864"/>
                  </a:lnTo>
                  <a:lnTo>
                    <a:pt x="833" y="1861"/>
                  </a:lnTo>
                  <a:lnTo>
                    <a:pt x="838" y="1866"/>
                  </a:lnTo>
                  <a:lnTo>
                    <a:pt x="848" y="1874"/>
                  </a:lnTo>
                  <a:lnTo>
                    <a:pt x="855" y="1878"/>
                  </a:lnTo>
                  <a:lnTo>
                    <a:pt x="865" y="1882"/>
                  </a:lnTo>
                  <a:lnTo>
                    <a:pt x="876" y="1886"/>
                  </a:lnTo>
                  <a:lnTo>
                    <a:pt x="883" y="1887"/>
                  </a:lnTo>
                  <a:lnTo>
                    <a:pt x="887" y="1889"/>
                  </a:lnTo>
                  <a:lnTo>
                    <a:pt x="889" y="1892"/>
                  </a:lnTo>
                  <a:lnTo>
                    <a:pt x="890" y="1894"/>
                  </a:lnTo>
                  <a:lnTo>
                    <a:pt x="890" y="1898"/>
                  </a:lnTo>
                  <a:lnTo>
                    <a:pt x="891" y="1901"/>
                  </a:lnTo>
                  <a:lnTo>
                    <a:pt x="893" y="1905"/>
                  </a:lnTo>
                  <a:lnTo>
                    <a:pt x="894" y="1906"/>
                  </a:lnTo>
                  <a:lnTo>
                    <a:pt x="895" y="1906"/>
                  </a:lnTo>
                  <a:lnTo>
                    <a:pt x="897" y="1906"/>
                  </a:lnTo>
                  <a:lnTo>
                    <a:pt x="900" y="1904"/>
                  </a:lnTo>
                  <a:lnTo>
                    <a:pt x="908" y="1899"/>
                  </a:lnTo>
                  <a:lnTo>
                    <a:pt x="914" y="1894"/>
                  </a:lnTo>
                  <a:lnTo>
                    <a:pt x="915" y="1894"/>
                  </a:lnTo>
                  <a:lnTo>
                    <a:pt x="916" y="1893"/>
                  </a:lnTo>
                  <a:lnTo>
                    <a:pt x="930" y="1885"/>
                  </a:lnTo>
                  <a:lnTo>
                    <a:pt x="943" y="1878"/>
                  </a:lnTo>
                  <a:lnTo>
                    <a:pt x="957" y="1872"/>
                  </a:lnTo>
                  <a:lnTo>
                    <a:pt x="970" y="1868"/>
                  </a:lnTo>
                  <a:lnTo>
                    <a:pt x="976" y="1868"/>
                  </a:lnTo>
                  <a:lnTo>
                    <a:pt x="982" y="1868"/>
                  </a:lnTo>
                  <a:lnTo>
                    <a:pt x="987" y="1870"/>
                  </a:lnTo>
                  <a:lnTo>
                    <a:pt x="991" y="1874"/>
                  </a:lnTo>
                  <a:lnTo>
                    <a:pt x="996" y="1878"/>
                  </a:lnTo>
                  <a:lnTo>
                    <a:pt x="1002" y="1880"/>
                  </a:lnTo>
                  <a:lnTo>
                    <a:pt x="1009" y="1882"/>
                  </a:lnTo>
                  <a:lnTo>
                    <a:pt x="1017" y="1884"/>
                  </a:lnTo>
                  <a:lnTo>
                    <a:pt x="1026" y="1885"/>
                  </a:lnTo>
                  <a:lnTo>
                    <a:pt x="1035" y="1885"/>
                  </a:lnTo>
                  <a:lnTo>
                    <a:pt x="1046" y="1885"/>
                  </a:lnTo>
                  <a:lnTo>
                    <a:pt x="1056" y="1884"/>
                  </a:lnTo>
                  <a:lnTo>
                    <a:pt x="1067" y="1881"/>
                  </a:lnTo>
                  <a:lnTo>
                    <a:pt x="1078" y="1878"/>
                  </a:lnTo>
                  <a:lnTo>
                    <a:pt x="1089" y="1873"/>
                  </a:lnTo>
                  <a:lnTo>
                    <a:pt x="1100" y="1866"/>
                  </a:lnTo>
                  <a:lnTo>
                    <a:pt x="1109" y="1859"/>
                  </a:lnTo>
                  <a:lnTo>
                    <a:pt x="1116" y="1851"/>
                  </a:lnTo>
                  <a:lnTo>
                    <a:pt x="1122" y="1844"/>
                  </a:lnTo>
                  <a:lnTo>
                    <a:pt x="1126" y="1837"/>
                  </a:lnTo>
                  <a:lnTo>
                    <a:pt x="1127" y="1824"/>
                  </a:lnTo>
                  <a:lnTo>
                    <a:pt x="1127" y="1811"/>
                  </a:lnTo>
                  <a:lnTo>
                    <a:pt x="1127" y="1796"/>
                  </a:lnTo>
                  <a:lnTo>
                    <a:pt x="1126" y="1778"/>
                  </a:lnTo>
                  <a:lnTo>
                    <a:pt x="1124" y="1769"/>
                  </a:lnTo>
                  <a:lnTo>
                    <a:pt x="1123" y="1762"/>
                  </a:lnTo>
                  <a:lnTo>
                    <a:pt x="1122" y="1756"/>
                  </a:lnTo>
                  <a:lnTo>
                    <a:pt x="1121" y="1752"/>
                  </a:lnTo>
                  <a:lnTo>
                    <a:pt x="1116" y="1747"/>
                  </a:lnTo>
                  <a:lnTo>
                    <a:pt x="1113" y="1743"/>
                  </a:lnTo>
                  <a:lnTo>
                    <a:pt x="1110" y="1741"/>
                  </a:lnTo>
                  <a:lnTo>
                    <a:pt x="1109" y="1737"/>
                  </a:lnTo>
                  <a:lnTo>
                    <a:pt x="1107" y="1731"/>
                  </a:lnTo>
                  <a:lnTo>
                    <a:pt x="1105" y="1725"/>
                  </a:lnTo>
                  <a:lnTo>
                    <a:pt x="1102" y="1710"/>
                  </a:lnTo>
                  <a:lnTo>
                    <a:pt x="1100" y="1695"/>
                  </a:lnTo>
                  <a:lnTo>
                    <a:pt x="1098" y="1674"/>
                  </a:lnTo>
                  <a:lnTo>
                    <a:pt x="1097" y="1652"/>
                  </a:lnTo>
                  <a:lnTo>
                    <a:pt x="1097" y="1641"/>
                  </a:lnTo>
                  <a:lnTo>
                    <a:pt x="1097" y="1630"/>
                  </a:lnTo>
                  <a:lnTo>
                    <a:pt x="1100" y="1622"/>
                  </a:lnTo>
                  <a:lnTo>
                    <a:pt x="1102" y="1615"/>
                  </a:lnTo>
                  <a:lnTo>
                    <a:pt x="1115" y="1602"/>
                  </a:lnTo>
                  <a:lnTo>
                    <a:pt x="1133" y="1585"/>
                  </a:lnTo>
                  <a:lnTo>
                    <a:pt x="1142" y="1577"/>
                  </a:lnTo>
                  <a:lnTo>
                    <a:pt x="1151" y="1567"/>
                  </a:lnTo>
                  <a:lnTo>
                    <a:pt x="1154" y="1563"/>
                  </a:lnTo>
                  <a:lnTo>
                    <a:pt x="1157" y="1558"/>
                  </a:lnTo>
                  <a:lnTo>
                    <a:pt x="1159" y="1554"/>
                  </a:lnTo>
                  <a:lnTo>
                    <a:pt x="1160" y="1550"/>
                  </a:lnTo>
                  <a:lnTo>
                    <a:pt x="1161" y="1540"/>
                  </a:lnTo>
                  <a:lnTo>
                    <a:pt x="1161" y="1529"/>
                  </a:lnTo>
                  <a:lnTo>
                    <a:pt x="1161" y="1519"/>
                  </a:lnTo>
                  <a:lnTo>
                    <a:pt x="1161" y="1508"/>
                  </a:lnTo>
                  <a:lnTo>
                    <a:pt x="1159" y="1498"/>
                  </a:lnTo>
                  <a:lnTo>
                    <a:pt x="1158" y="1488"/>
                  </a:lnTo>
                  <a:lnTo>
                    <a:pt x="1154" y="1479"/>
                  </a:lnTo>
                  <a:lnTo>
                    <a:pt x="1151" y="1472"/>
                  </a:lnTo>
                  <a:lnTo>
                    <a:pt x="1148" y="1466"/>
                  </a:lnTo>
                  <a:lnTo>
                    <a:pt x="1147" y="1460"/>
                  </a:lnTo>
                  <a:lnTo>
                    <a:pt x="1146" y="1456"/>
                  </a:lnTo>
                  <a:lnTo>
                    <a:pt x="1147" y="1451"/>
                  </a:lnTo>
                  <a:lnTo>
                    <a:pt x="1151" y="1443"/>
                  </a:lnTo>
                  <a:lnTo>
                    <a:pt x="1157" y="1435"/>
                  </a:lnTo>
                  <a:lnTo>
                    <a:pt x="1159" y="1432"/>
                  </a:lnTo>
                  <a:lnTo>
                    <a:pt x="1163" y="1427"/>
                  </a:lnTo>
                  <a:lnTo>
                    <a:pt x="1164" y="1422"/>
                  </a:lnTo>
                  <a:lnTo>
                    <a:pt x="1165" y="1416"/>
                  </a:lnTo>
                  <a:lnTo>
                    <a:pt x="1165" y="1412"/>
                  </a:lnTo>
                  <a:lnTo>
                    <a:pt x="1164" y="1406"/>
                  </a:lnTo>
                  <a:lnTo>
                    <a:pt x="1161" y="1400"/>
                  </a:lnTo>
                  <a:lnTo>
                    <a:pt x="1157" y="1395"/>
                  </a:lnTo>
                  <a:lnTo>
                    <a:pt x="1144" y="1384"/>
                  </a:lnTo>
                  <a:lnTo>
                    <a:pt x="1127" y="1374"/>
                  </a:lnTo>
                  <a:lnTo>
                    <a:pt x="1119" y="1369"/>
                  </a:lnTo>
                  <a:lnTo>
                    <a:pt x="1111" y="1364"/>
                  </a:lnTo>
                  <a:lnTo>
                    <a:pt x="1105" y="1362"/>
                  </a:lnTo>
                  <a:lnTo>
                    <a:pt x="1100" y="1362"/>
                  </a:lnTo>
                  <a:lnTo>
                    <a:pt x="1084" y="1363"/>
                  </a:lnTo>
                  <a:lnTo>
                    <a:pt x="1070" y="1363"/>
                  </a:lnTo>
                  <a:lnTo>
                    <a:pt x="1066" y="1362"/>
                  </a:lnTo>
                  <a:lnTo>
                    <a:pt x="1064" y="1359"/>
                  </a:lnTo>
                  <a:lnTo>
                    <a:pt x="1059" y="1352"/>
                  </a:lnTo>
                  <a:lnTo>
                    <a:pt x="1054" y="1342"/>
                  </a:lnTo>
                  <a:lnTo>
                    <a:pt x="1051" y="1337"/>
                  </a:lnTo>
                  <a:lnTo>
                    <a:pt x="1046" y="1332"/>
                  </a:lnTo>
                  <a:lnTo>
                    <a:pt x="1041" y="1327"/>
                  </a:lnTo>
                  <a:lnTo>
                    <a:pt x="1034" y="1324"/>
                  </a:lnTo>
                  <a:lnTo>
                    <a:pt x="1021" y="1318"/>
                  </a:lnTo>
                  <a:lnTo>
                    <a:pt x="1012" y="1314"/>
                  </a:lnTo>
                  <a:lnTo>
                    <a:pt x="1006" y="1311"/>
                  </a:lnTo>
                  <a:lnTo>
                    <a:pt x="1001" y="1306"/>
                  </a:lnTo>
                  <a:lnTo>
                    <a:pt x="998" y="1303"/>
                  </a:lnTo>
                  <a:lnTo>
                    <a:pt x="997" y="1302"/>
                  </a:lnTo>
                  <a:lnTo>
                    <a:pt x="995" y="1302"/>
                  </a:lnTo>
                  <a:lnTo>
                    <a:pt x="993" y="1302"/>
                  </a:lnTo>
                  <a:lnTo>
                    <a:pt x="989" y="1305"/>
                  </a:lnTo>
                  <a:lnTo>
                    <a:pt x="985" y="1311"/>
                  </a:lnTo>
                  <a:lnTo>
                    <a:pt x="984" y="1313"/>
                  </a:lnTo>
                  <a:lnTo>
                    <a:pt x="982" y="1314"/>
                  </a:lnTo>
                  <a:lnTo>
                    <a:pt x="978" y="1315"/>
                  </a:lnTo>
                  <a:lnTo>
                    <a:pt x="975" y="1317"/>
                  </a:lnTo>
                  <a:lnTo>
                    <a:pt x="971" y="1317"/>
                  </a:lnTo>
                  <a:lnTo>
                    <a:pt x="966" y="1315"/>
                  </a:lnTo>
                  <a:lnTo>
                    <a:pt x="962" y="1313"/>
                  </a:lnTo>
                  <a:lnTo>
                    <a:pt x="957" y="1309"/>
                  </a:lnTo>
                  <a:lnTo>
                    <a:pt x="949" y="1302"/>
                  </a:lnTo>
                  <a:lnTo>
                    <a:pt x="941" y="1294"/>
                  </a:lnTo>
                  <a:lnTo>
                    <a:pt x="937" y="1286"/>
                  </a:lnTo>
                  <a:lnTo>
                    <a:pt x="934" y="1275"/>
                  </a:lnTo>
                  <a:lnTo>
                    <a:pt x="933" y="1270"/>
                  </a:lnTo>
                  <a:lnTo>
                    <a:pt x="931" y="1267"/>
                  </a:lnTo>
                  <a:lnTo>
                    <a:pt x="928" y="1264"/>
                  </a:lnTo>
                  <a:lnTo>
                    <a:pt x="927" y="1263"/>
                  </a:lnTo>
                  <a:lnTo>
                    <a:pt x="921" y="1263"/>
                  </a:lnTo>
                  <a:lnTo>
                    <a:pt x="914" y="1265"/>
                  </a:lnTo>
                  <a:lnTo>
                    <a:pt x="912" y="1267"/>
                  </a:lnTo>
                  <a:lnTo>
                    <a:pt x="909" y="1267"/>
                  </a:lnTo>
                  <a:lnTo>
                    <a:pt x="907" y="1265"/>
                  </a:lnTo>
                  <a:lnTo>
                    <a:pt x="906" y="1264"/>
                  </a:lnTo>
                  <a:lnTo>
                    <a:pt x="901" y="1261"/>
                  </a:lnTo>
                  <a:lnTo>
                    <a:pt x="899" y="1256"/>
                  </a:lnTo>
                  <a:lnTo>
                    <a:pt x="897" y="1249"/>
                  </a:lnTo>
                  <a:lnTo>
                    <a:pt x="896" y="1243"/>
                  </a:lnTo>
                  <a:lnTo>
                    <a:pt x="895" y="1237"/>
                  </a:lnTo>
                  <a:lnTo>
                    <a:pt x="890" y="1231"/>
                  </a:lnTo>
                  <a:lnTo>
                    <a:pt x="883" y="1224"/>
                  </a:lnTo>
                  <a:lnTo>
                    <a:pt x="874" y="1218"/>
                  </a:lnTo>
                  <a:lnTo>
                    <a:pt x="864" y="1213"/>
                  </a:lnTo>
                  <a:lnTo>
                    <a:pt x="857" y="1208"/>
                  </a:lnTo>
                  <a:lnTo>
                    <a:pt x="848" y="1202"/>
                  </a:lnTo>
                  <a:lnTo>
                    <a:pt x="837" y="1197"/>
                  </a:lnTo>
                  <a:lnTo>
                    <a:pt x="827" y="1191"/>
                  </a:lnTo>
                  <a:lnTo>
                    <a:pt x="820" y="1188"/>
                  </a:lnTo>
                  <a:lnTo>
                    <a:pt x="817" y="1187"/>
                  </a:lnTo>
                  <a:lnTo>
                    <a:pt x="811" y="1187"/>
                  </a:lnTo>
                  <a:lnTo>
                    <a:pt x="804" y="1187"/>
                  </a:lnTo>
                  <a:lnTo>
                    <a:pt x="793" y="1189"/>
                  </a:lnTo>
                  <a:lnTo>
                    <a:pt x="785" y="1189"/>
                  </a:lnTo>
                  <a:lnTo>
                    <a:pt x="779" y="1189"/>
                  </a:lnTo>
                  <a:lnTo>
                    <a:pt x="774" y="1188"/>
                  </a:lnTo>
                  <a:lnTo>
                    <a:pt x="770" y="1186"/>
                  </a:lnTo>
                  <a:lnTo>
                    <a:pt x="767" y="1179"/>
                  </a:lnTo>
                  <a:lnTo>
                    <a:pt x="764" y="1169"/>
                  </a:lnTo>
                  <a:lnTo>
                    <a:pt x="763" y="1166"/>
                  </a:lnTo>
                  <a:lnTo>
                    <a:pt x="761" y="1163"/>
                  </a:lnTo>
                  <a:lnTo>
                    <a:pt x="758" y="1161"/>
                  </a:lnTo>
                  <a:lnTo>
                    <a:pt x="755" y="1160"/>
                  </a:lnTo>
                  <a:lnTo>
                    <a:pt x="746" y="1157"/>
                  </a:lnTo>
                  <a:lnTo>
                    <a:pt x="737" y="1155"/>
                  </a:lnTo>
                  <a:lnTo>
                    <a:pt x="717" y="1155"/>
                  </a:lnTo>
                  <a:lnTo>
                    <a:pt x="700" y="1154"/>
                  </a:lnTo>
                  <a:lnTo>
                    <a:pt x="692" y="1154"/>
                  </a:lnTo>
                  <a:lnTo>
                    <a:pt x="687" y="1151"/>
                  </a:lnTo>
                  <a:lnTo>
                    <a:pt x="686" y="1150"/>
                  </a:lnTo>
                  <a:lnTo>
                    <a:pt x="685" y="1147"/>
                  </a:lnTo>
                  <a:lnTo>
                    <a:pt x="685" y="1143"/>
                  </a:lnTo>
                  <a:lnTo>
                    <a:pt x="685" y="1137"/>
                  </a:lnTo>
                  <a:lnTo>
                    <a:pt x="683" y="1128"/>
                  </a:lnTo>
                  <a:lnTo>
                    <a:pt x="683" y="1117"/>
                  </a:lnTo>
                  <a:lnTo>
                    <a:pt x="685" y="1110"/>
                  </a:lnTo>
                  <a:lnTo>
                    <a:pt x="686" y="1103"/>
                  </a:lnTo>
                  <a:lnTo>
                    <a:pt x="687" y="1098"/>
                  </a:lnTo>
                  <a:lnTo>
                    <a:pt x="689" y="1093"/>
                  </a:lnTo>
                  <a:lnTo>
                    <a:pt x="691" y="1088"/>
                  </a:lnTo>
                  <a:lnTo>
                    <a:pt x="692" y="1085"/>
                  </a:lnTo>
                  <a:lnTo>
                    <a:pt x="692" y="1081"/>
                  </a:lnTo>
                  <a:lnTo>
                    <a:pt x="692" y="1078"/>
                  </a:lnTo>
                  <a:lnTo>
                    <a:pt x="688" y="1069"/>
                  </a:lnTo>
                  <a:lnTo>
                    <a:pt x="683" y="1063"/>
                  </a:lnTo>
                  <a:lnTo>
                    <a:pt x="680" y="1061"/>
                  </a:lnTo>
                  <a:lnTo>
                    <a:pt x="679" y="1059"/>
                  </a:lnTo>
                  <a:lnTo>
                    <a:pt x="682" y="1060"/>
                  </a:lnTo>
                  <a:lnTo>
                    <a:pt x="688" y="1061"/>
                  </a:lnTo>
                  <a:lnTo>
                    <a:pt x="692" y="1061"/>
                  </a:lnTo>
                  <a:lnTo>
                    <a:pt x="697" y="1061"/>
                  </a:lnTo>
                  <a:lnTo>
                    <a:pt x="698" y="1061"/>
                  </a:lnTo>
                  <a:lnTo>
                    <a:pt x="699" y="1060"/>
                  </a:lnTo>
                  <a:lnTo>
                    <a:pt x="700" y="1059"/>
                  </a:lnTo>
                  <a:lnTo>
                    <a:pt x="700" y="1056"/>
                  </a:lnTo>
                  <a:lnTo>
                    <a:pt x="700" y="1054"/>
                  </a:lnTo>
                  <a:lnTo>
                    <a:pt x="702" y="1053"/>
                  </a:lnTo>
                  <a:lnTo>
                    <a:pt x="704" y="1051"/>
                  </a:lnTo>
                  <a:lnTo>
                    <a:pt x="706" y="1050"/>
                  </a:lnTo>
                  <a:lnTo>
                    <a:pt x="711" y="1049"/>
                  </a:lnTo>
                  <a:lnTo>
                    <a:pt x="713" y="1047"/>
                  </a:lnTo>
                  <a:lnTo>
                    <a:pt x="716" y="1041"/>
                  </a:lnTo>
                  <a:lnTo>
                    <a:pt x="716" y="1037"/>
                  </a:lnTo>
                  <a:lnTo>
                    <a:pt x="713" y="1032"/>
                  </a:lnTo>
                  <a:lnTo>
                    <a:pt x="710" y="1029"/>
                  </a:lnTo>
                  <a:lnTo>
                    <a:pt x="701" y="1023"/>
                  </a:lnTo>
                  <a:lnTo>
                    <a:pt x="695" y="1018"/>
                  </a:lnTo>
                  <a:lnTo>
                    <a:pt x="693" y="1016"/>
                  </a:lnTo>
                  <a:lnTo>
                    <a:pt x="692" y="1012"/>
                  </a:lnTo>
                  <a:lnTo>
                    <a:pt x="694" y="1009"/>
                  </a:lnTo>
                  <a:lnTo>
                    <a:pt x="697" y="1006"/>
                  </a:lnTo>
                  <a:lnTo>
                    <a:pt x="699" y="1004"/>
                  </a:lnTo>
                  <a:lnTo>
                    <a:pt x="701" y="1002"/>
                  </a:lnTo>
                  <a:lnTo>
                    <a:pt x="701" y="999"/>
                  </a:lnTo>
                  <a:lnTo>
                    <a:pt x="701" y="998"/>
                  </a:lnTo>
                  <a:lnTo>
                    <a:pt x="699" y="993"/>
                  </a:lnTo>
                  <a:lnTo>
                    <a:pt x="694" y="986"/>
                  </a:lnTo>
                  <a:lnTo>
                    <a:pt x="692" y="984"/>
                  </a:lnTo>
                  <a:lnTo>
                    <a:pt x="691" y="980"/>
                  </a:lnTo>
                  <a:lnTo>
                    <a:pt x="691" y="975"/>
                  </a:lnTo>
                  <a:lnTo>
                    <a:pt x="691" y="969"/>
                  </a:lnTo>
                  <a:lnTo>
                    <a:pt x="691" y="952"/>
                  </a:lnTo>
                  <a:lnTo>
                    <a:pt x="691" y="934"/>
                  </a:lnTo>
                  <a:lnTo>
                    <a:pt x="692" y="923"/>
                  </a:lnTo>
                  <a:lnTo>
                    <a:pt x="695" y="914"/>
                  </a:lnTo>
                  <a:lnTo>
                    <a:pt x="700" y="904"/>
                  </a:lnTo>
                  <a:lnTo>
                    <a:pt x="706" y="897"/>
                  </a:lnTo>
                  <a:lnTo>
                    <a:pt x="712" y="890"/>
                  </a:lnTo>
                  <a:lnTo>
                    <a:pt x="717" y="883"/>
                  </a:lnTo>
                  <a:lnTo>
                    <a:pt x="718" y="880"/>
                  </a:lnTo>
                  <a:lnTo>
                    <a:pt x="719" y="877"/>
                  </a:lnTo>
                  <a:lnTo>
                    <a:pt x="718" y="873"/>
                  </a:lnTo>
                  <a:lnTo>
                    <a:pt x="714" y="871"/>
                  </a:lnTo>
                  <a:lnTo>
                    <a:pt x="708" y="866"/>
                  </a:lnTo>
                  <a:lnTo>
                    <a:pt x="705" y="861"/>
                  </a:lnTo>
                  <a:lnTo>
                    <a:pt x="705" y="858"/>
                  </a:lnTo>
                  <a:lnTo>
                    <a:pt x="705" y="855"/>
                  </a:lnTo>
                  <a:lnTo>
                    <a:pt x="706" y="853"/>
                  </a:lnTo>
                  <a:lnTo>
                    <a:pt x="708" y="849"/>
                  </a:lnTo>
                  <a:lnTo>
                    <a:pt x="716" y="842"/>
                  </a:lnTo>
                  <a:lnTo>
                    <a:pt x="726" y="832"/>
                  </a:lnTo>
                  <a:lnTo>
                    <a:pt x="736" y="823"/>
                  </a:lnTo>
                  <a:lnTo>
                    <a:pt x="744" y="817"/>
                  </a:lnTo>
                  <a:lnTo>
                    <a:pt x="750" y="815"/>
                  </a:lnTo>
                  <a:lnTo>
                    <a:pt x="755" y="811"/>
                  </a:lnTo>
                  <a:lnTo>
                    <a:pt x="758" y="807"/>
                  </a:lnTo>
                  <a:lnTo>
                    <a:pt x="761" y="801"/>
                  </a:lnTo>
                  <a:lnTo>
                    <a:pt x="763" y="797"/>
                  </a:lnTo>
                  <a:lnTo>
                    <a:pt x="765" y="794"/>
                  </a:lnTo>
                  <a:lnTo>
                    <a:pt x="769" y="791"/>
                  </a:lnTo>
                  <a:lnTo>
                    <a:pt x="773" y="788"/>
                  </a:lnTo>
                  <a:lnTo>
                    <a:pt x="783" y="783"/>
                  </a:lnTo>
                  <a:lnTo>
                    <a:pt x="796" y="779"/>
                  </a:lnTo>
                  <a:lnTo>
                    <a:pt x="808" y="776"/>
                  </a:lnTo>
                  <a:lnTo>
                    <a:pt x="817" y="771"/>
                  </a:lnTo>
                  <a:lnTo>
                    <a:pt x="821" y="766"/>
                  </a:lnTo>
                  <a:lnTo>
                    <a:pt x="825" y="759"/>
                  </a:lnTo>
                  <a:lnTo>
                    <a:pt x="826" y="754"/>
                  </a:lnTo>
                  <a:lnTo>
                    <a:pt x="826" y="751"/>
                  </a:lnTo>
                  <a:lnTo>
                    <a:pt x="825" y="746"/>
                  </a:lnTo>
                  <a:lnTo>
                    <a:pt x="824" y="742"/>
                  </a:lnTo>
                  <a:lnTo>
                    <a:pt x="824" y="740"/>
                  </a:lnTo>
                  <a:lnTo>
                    <a:pt x="825" y="740"/>
                  </a:lnTo>
                  <a:lnTo>
                    <a:pt x="826" y="739"/>
                  </a:lnTo>
                  <a:lnTo>
                    <a:pt x="830" y="740"/>
                  </a:lnTo>
                  <a:lnTo>
                    <a:pt x="834" y="741"/>
                  </a:lnTo>
                  <a:lnTo>
                    <a:pt x="840" y="744"/>
                  </a:lnTo>
                  <a:lnTo>
                    <a:pt x="855" y="746"/>
                  </a:lnTo>
                  <a:lnTo>
                    <a:pt x="875" y="750"/>
                  </a:lnTo>
                  <a:lnTo>
                    <a:pt x="886" y="753"/>
                  </a:lnTo>
                  <a:lnTo>
                    <a:pt x="896" y="756"/>
                  </a:lnTo>
                  <a:lnTo>
                    <a:pt x="907" y="759"/>
                  </a:lnTo>
                  <a:lnTo>
                    <a:pt x="915" y="764"/>
                  </a:lnTo>
                  <a:lnTo>
                    <a:pt x="922" y="769"/>
                  </a:lnTo>
                  <a:lnTo>
                    <a:pt x="927" y="772"/>
                  </a:lnTo>
                  <a:lnTo>
                    <a:pt x="932" y="777"/>
                  </a:lnTo>
                  <a:lnTo>
                    <a:pt x="934" y="782"/>
                  </a:lnTo>
                  <a:lnTo>
                    <a:pt x="939" y="794"/>
                  </a:lnTo>
                  <a:lnTo>
                    <a:pt x="943" y="810"/>
                  </a:lnTo>
                  <a:lnTo>
                    <a:pt x="946" y="826"/>
                  </a:lnTo>
                  <a:lnTo>
                    <a:pt x="950" y="839"/>
                  </a:lnTo>
                  <a:lnTo>
                    <a:pt x="953" y="842"/>
                  </a:lnTo>
                  <a:lnTo>
                    <a:pt x="957" y="847"/>
                  </a:lnTo>
                  <a:lnTo>
                    <a:pt x="962" y="849"/>
                  </a:lnTo>
                  <a:lnTo>
                    <a:pt x="966" y="852"/>
                  </a:lnTo>
                  <a:lnTo>
                    <a:pt x="974" y="854"/>
                  </a:lnTo>
                  <a:lnTo>
                    <a:pt x="979" y="854"/>
                  </a:lnTo>
                  <a:lnTo>
                    <a:pt x="987" y="854"/>
                  </a:lnTo>
                  <a:lnTo>
                    <a:pt x="994" y="853"/>
                  </a:lnTo>
                  <a:lnTo>
                    <a:pt x="1007" y="849"/>
                  </a:lnTo>
                  <a:lnTo>
                    <a:pt x="1019" y="845"/>
                  </a:lnTo>
                  <a:lnTo>
                    <a:pt x="1029" y="841"/>
                  </a:lnTo>
                  <a:lnTo>
                    <a:pt x="1044" y="839"/>
                  </a:lnTo>
                  <a:lnTo>
                    <a:pt x="1059" y="838"/>
                  </a:lnTo>
                  <a:lnTo>
                    <a:pt x="1076" y="836"/>
                  </a:lnTo>
                  <a:lnTo>
                    <a:pt x="1091" y="835"/>
                  </a:lnTo>
                  <a:lnTo>
                    <a:pt x="1105" y="833"/>
                  </a:lnTo>
                  <a:lnTo>
                    <a:pt x="1121" y="832"/>
                  </a:lnTo>
                  <a:lnTo>
                    <a:pt x="1140" y="832"/>
                  </a:lnTo>
                  <a:lnTo>
                    <a:pt x="1160" y="832"/>
                  </a:lnTo>
                  <a:lnTo>
                    <a:pt x="1176" y="832"/>
                  </a:lnTo>
                  <a:lnTo>
                    <a:pt x="1183" y="830"/>
                  </a:lnTo>
                  <a:lnTo>
                    <a:pt x="1190" y="828"/>
                  </a:lnTo>
                  <a:lnTo>
                    <a:pt x="1195" y="827"/>
                  </a:lnTo>
                  <a:lnTo>
                    <a:pt x="1201" y="823"/>
                  </a:lnTo>
                  <a:lnTo>
                    <a:pt x="1204" y="820"/>
                  </a:lnTo>
                  <a:lnTo>
                    <a:pt x="1207" y="815"/>
                  </a:lnTo>
                  <a:lnTo>
                    <a:pt x="1208" y="808"/>
                  </a:lnTo>
                  <a:lnTo>
                    <a:pt x="1208" y="801"/>
                  </a:lnTo>
                  <a:lnTo>
                    <a:pt x="1207" y="786"/>
                  </a:lnTo>
                  <a:lnTo>
                    <a:pt x="1205" y="773"/>
                  </a:lnTo>
                  <a:lnTo>
                    <a:pt x="1205" y="760"/>
                  </a:lnTo>
                  <a:lnTo>
                    <a:pt x="1204" y="744"/>
                  </a:lnTo>
                  <a:lnTo>
                    <a:pt x="1204" y="725"/>
                  </a:lnTo>
                  <a:lnTo>
                    <a:pt x="1207" y="708"/>
                  </a:lnTo>
                  <a:lnTo>
                    <a:pt x="1208" y="701"/>
                  </a:lnTo>
                  <a:lnTo>
                    <a:pt x="1211" y="695"/>
                  </a:lnTo>
                  <a:lnTo>
                    <a:pt x="1214" y="690"/>
                  </a:lnTo>
                  <a:lnTo>
                    <a:pt x="1217" y="687"/>
                  </a:lnTo>
                  <a:lnTo>
                    <a:pt x="1221" y="685"/>
                  </a:lnTo>
                  <a:lnTo>
                    <a:pt x="1224" y="684"/>
                  </a:lnTo>
                  <a:lnTo>
                    <a:pt x="1228" y="687"/>
                  </a:lnTo>
                  <a:lnTo>
                    <a:pt x="1230" y="689"/>
                  </a:lnTo>
                  <a:lnTo>
                    <a:pt x="1245" y="708"/>
                  </a:lnTo>
                  <a:lnTo>
                    <a:pt x="1258" y="723"/>
                  </a:lnTo>
                  <a:lnTo>
                    <a:pt x="1260" y="725"/>
                  </a:lnTo>
                  <a:lnTo>
                    <a:pt x="1262" y="726"/>
                  </a:lnTo>
                  <a:lnTo>
                    <a:pt x="1266" y="726"/>
                  </a:lnTo>
                  <a:lnTo>
                    <a:pt x="1268" y="725"/>
                  </a:lnTo>
                  <a:lnTo>
                    <a:pt x="1273" y="719"/>
                  </a:lnTo>
                  <a:lnTo>
                    <a:pt x="1279" y="708"/>
                  </a:lnTo>
                  <a:lnTo>
                    <a:pt x="1286" y="695"/>
                  </a:lnTo>
                  <a:lnTo>
                    <a:pt x="1291" y="679"/>
                  </a:lnTo>
                  <a:lnTo>
                    <a:pt x="1294" y="665"/>
                  </a:lnTo>
                  <a:lnTo>
                    <a:pt x="1298" y="652"/>
                  </a:lnTo>
                  <a:lnTo>
                    <a:pt x="1298" y="647"/>
                  </a:lnTo>
                  <a:lnTo>
                    <a:pt x="1298" y="643"/>
                  </a:lnTo>
                  <a:lnTo>
                    <a:pt x="1297" y="639"/>
                  </a:lnTo>
                  <a:lnTo>
                    <a:pt x="1294" y="635"/>
                  </a:lnTo>
                  <a:lnTo>
                    <a:pt x="1289" y="631"/>
                  </a:lnTo>
                  <a:lnTo>
                    <a:pt x="1280" y="626"/>
                  </a:lnTo>
                  <a:lnTo>
                    <a:pt x="1274" y="622"/>
                  </a:lnTo>
                  <a:lnTo>
                    <a:pt x="1268" y="619"/>
                  </a:lnTo>
                  <a:lnTo>
                    <a:pt x="1262" y="614"/>
                  </a:lnTo>
                  <a:lnTo>
                    <a:pt x="1258" y="608"/>
                  </a:lnTo>
                  <a:lnTo>
                    <a:pt x="1253" y="602"/>
                  </a:lnTo>
                  <a:lnTo>
                    <a:pt x="1249" y="596"/>
                  </a:lnTo>
                  <a:lnTo>
                    <a:pt x="1248" y="590"/>
                  </a:lnTo>
                  <a:lnTo>
                    <a:pt x="1249" y="584"/>
                  </a:lnTo>
                  <a:lnTo>
                    <a:pt x="1253" y="576"/>
                  </a:lnTo>
                  <a:lnTo>
                    <a:pt x="1258" y="569"/>
                  </a:lnTo>
                  <a:lnTo>
                    <a:pt x="1259" y="565"/>
                  </a:lnTo>
                  <a:lnTo>
                    <a:pt x="1260" y="562"/>
                  </a:lnTo>
                  <a:lnTo>
                    <a:pt x="1261" y="557"/>
                  </a:lnTo>
                  <a:lnTo>
                    <a:pt x="1261" y="551"/>
                  </a:lnTo>
                  <a:lnTo>
                    <a:pt x="1261" y="539"/>
                  </a:lnTo>
                  <a:lnTo>
                    <a:pt x="1261" y="530"/>
                  </a:lnTo>
                  <a:lnTo>
                    <a:pt x="1262" y="526"/>
                  </a:lnTo>
                  <a:lnTo>
                    <a:pt x="1264" y="523"/>
                  </a:lnTo>
                  <a:lnTo>
                    <a:pt x="1266" y="520"/>
                  </a:lnTo>
                  <a:lnTo>
                    <a:pt x="1270" y="519"/>
                  </a:lnTo>
                  <a:lnTo>
                    <a:pt x="1278" y="518"/>
                  </a:lnTo>
                  <a:lnTo>
                    <a:pt x="1284" y="517"/>
                  </a:lnTo>
                  <a:lnTo>
                    <a:pt x="1286" y="515"/>
                  </a:lnTo>
                  <a:lnTo>
                    <a:pt x="1289" y="513"/>
                  </a:lnTo>
                  <a:lnTo>
                    <a:pt x="1291" y="509"/>
                  </a:lnTo>
                  <a:lnTo>
                    <a:pt x="1293" y="505"/>
                  </a:lnTo>
                  <a:lnTo>
                    <a:pt x="1299" y="494"/>
                  </a:lnTo>
                  <a:lnTo>
                    <a:pt x="1308" y="483"/>
                  </a:lnTo>
                  <a:lnTo>
                    <a:pt x="1316" y="473"/>
                  </a:lnTo>
                  <a:lnTo>
                    <a:pt x="1323" y="461"/>
                  </a:lnTo>
                  <a:lnTo>
                    <a:pt x="1325" y="456"/>
                  </a:lnTo>
                  <a:lnTo>
                    <a:pt x="1328" y="452"/>
                  </a:lnTo>
                  <a:lnTo>
                    <a:pt x="1330" y="449"/>
                  </a:lnTo>
                  <a:lnTo>
                    <a:pt x="1334" y="445"/>
                  </a:lnTo>
                  <a:lnTo>
                    <a:pt x="1343" y="439"/>
                  </a:lnTo>
                  <a:lnTo>
                    <a:pt x="1357" y="432"/>
                  </a:lnTo>
                  <a:lnTo>
                    <a:pt x="1373" y="424"/>
                  </a:lnTo>
                  <a:lnTo>
                    <a:pt x="1385" y="418"/>
                  </a:lnTo>
                  <a:lnTo>
                    <a:pt x="1388" y="414"/>
                  </a:lnTo>
                  <a:lnTo>
                    <a:pt x="1392" y="411"/>
                  </a:lnTo>
                  <a:lnTo>
                    <a:pt x="1394" y="408"/>
                  </a:lnTo>
                  <a:lnTo>
                    <a:pt x="1394" y="404"/>
                  </a:lnTo>
                  <a:lnTo>
                    <a:pt x="1394" y="395"/>
                  </a:lnTo>
                  <a:lnTo>
                    <a:pt x="1393" y="386"/>
                  </a:lnTo>
                  <a:lnTo>
                    <a:pt x="1393" y="381"/>
                  </a:lnTo>
                  <a:lnTo>
                    <a:pt x="1394" y="378"/>
                  </a:lnTo>
                  <a:lnTo>
                    <a:pt x="1397" y="375"/>
                  </a:lnTo>
                  <a:lnTo>
                    <a:pt x="1400" y="374"/>
                  </a:lnTo>
                  <a:lnTo>
                    <a:pt x="1407" y="372"/>
                  </a:lnTo>
                  <a:lnTo>
                    <a:pt x="1413" y="368"/>
                  </a:lnTo>
                  <a:lnTo>
                    <a:pt x="1416" y="366"/>
                  </a:lnTo>
                  <a:lnTo>
                    <a:pt x="1418" y="362"/>
                  </a:lnTo>
                  <a:lnTo>
                    <a:pt x="1420" y="359"/>
                  </a:lnTo>
                  <a:lnTo>
                    <a:pt x="1422" y="353"/>
                  </a:lnTo>
                  <a:lnTo>
                    <a:pt x="1425" y="343"/>
                  </a:lnTo>
                  <a:lnTo>
                    <a:pt x="1429" y="336"/>
                  </a:lnTo>
                  <a:lnTo>
                    <a:pt x="1431" y="334"/>
                  </a:lnTo>
                  <a:lnTo>
                    <a:pt x="1435" y="331"/>
                  </a:lnTo>
                  <a:lnTo>
                    <a:pt x="1441" y="330"/>
                  </a:lnTo>
                  <a:lnTo>
                    <a:pt x="1447" y="330"/>
                  </a:lnTo>
                  <a:lnTo>
                    <a:pt x="1460" y="329"/>
                  </a:lnTo>
                  <a:lnTo>
                    <a:pt x="1469" y="328"/>
                  </a:lnTo>
                  <a:lnTo>
                    <a:pt x="1472" y="325"/>
                  </a:lnTo>
                  <a:lnTo>
                    <a:pt x="1474" y="323"/>
                  </a:lnTo>
                  <a:lnTo>
                    <a:pt x="1476" y="321"/>
                  </a:lnTo>
                  <a:lnTo>
                    <a:pt x="1478" y="317"/>
                  </a:lnTo>
                  <a:lnTo>
                    <a:pt x="1481" y="309"/>
                  </a:lnTo>
                  <a:lnTo>
                    <a:pt x="1486" y="300"/>
                  </a:lnTo>
                  <a:lnTo>
                    <a:pt x="1492" y="293"/>
                  </a:lnTo>
                  <a:lnTo>
                    <a:pt x="1499" y="287"/>
                  </a:lnTo>
                  <a:lnTo>
                    <a:pt x="1505" y="284"/>
                  </a:lnTo>
                  <a:lnTo>
                    <a:pt x="1508" y="280"/>
                  </a:lnTo>
                  <a:lnTo>
                    <a:pt x="1508" y="274"/>
                  </a:lnTo>
                  <a:lnTo>
                    <a:pt x="1508" y="263"/>
                  </a:lnTo>
                  <a:lnTo>
                    <a:pt x="1508" y="249"/>
                  </a:lnTo>
                  <a:lnTo>
                    <a:pt x="1508" y="235"/>
                  </a:lnTo>
                  <a:lnTo>
                    <a:pt x="1510" y="229"/>
                  </a:lnTo>
                  <a:lnTo>
                    <a:pt x="1512" y="223"/>
                  </a:lnTo>
                  <a:lnTo>
                    <a:pt x="1514" y="219"/>
                  </a:lnTo>
                  <a:lnTo>
                    <a:pt x="1519" y="217"/>
                  </a:lnTo>
                  <a:lnTo>
                    <a:pt x="1530" y="215"/>
                  </a:lnTo>
                  <a:lnTo>
                    <a:pt x="1541" y="212"/>
                  </a:lnTo>
                  <a:lnTo>
                    <a:pt x="1545" y="210"/>
                  </a:lnTo>
                  <a:lnTo>
                    <a:pt x="1551" y="208"/>
                  </a:lnTo>
                  <a:lnTo>
                    <a:pt x="1555" y="204"/>
                  </a:lnTo>
                  <a:lnTo>
                    <a:pt x="1560" y="200"/>
                  </a:lnTo>
                  <a:lnTo>
                    <a:pt x="1568" y="190"/>
                  </a:lnTo>
                  <a:lnTo>
                    <a:pt x="1577" y="177"/>
                  </a:lnTo>
                  <a:lnTo>
                    <a:pt x="1583" y="171"/>
                  </a:lnTo>
                  <a:lnTo>
                    <a:pt x="1589" y="165"/>
                  </a:lnTo>
                  <a:lnTo>
                    <a:pt x="1595" y="160"/>
                  </a:lnTo>
                  <a:lnTo>
                    <a:pt x="1601" y="158"/>
                  </a:lnTo>
                  <a:lnTo>
                    <a:pt x="1612" y="153"/>
                  </a:lnTo>
                  <a:lnTo>
                    <a:pt x="1619" y="152"/>
                  </a:lnTo>
                  <a:lnTo>
                    <a:pt x="1626" y="152"/>
                  </a:lnTo>
                  <a:lnTo>
                    <a:pt x="1632" y="152"/>
                  </a:lnTo>
                  <a:lnTo>
                    <a:pt x="1638" y="151"/>
                  </a:lnTo>
                  <a:lnTo>
                    <a:pt x="1645" y="148"/>
                  </a:lnTo>
                  <a:lnTo>
                    <a:pt x="1652" y="143"/>
                  </a:lnTo>
                  <a:lnTo>
                    <a:pt x="1661" y="139"/>
                  </a:lnTo>
                  <a:lnTo>
                    <a:pt x="1668" y="135"/>
                  </a:lnTo>
                  <a:lnTo>
                    <a:pt x="1675" y="129"/>
                  </a:lnTo>
                  <a:lnTo>
                    <a:pt x="1676" y="127"/>
                  </a:lnTo>
                  <a:lnTo>
                    <a:pt x="1675" y="122"/>
                  </a:lnTo>
                  <a:lnTo>
                    <a:pt x="1673" y="117"/>
                  </a:lnTo>
                  <a:lnTo>
                    <a:pt x="1670" y="111"/>
                  </a:lnTo>
                  <a:lnTo>
                    <a:pt x="1663" y="98"/>
                  </a:lnTo>
                  <a:lnTo>
                    <a:pt x="1658" y="89"/>
                  </a:lnTo>
                  <a:lnTo>
                    <a:pt x="1652" y="78"/>
                  </a:lnTo>
                  <a:lnTo>
                    <a:pt x="1644" y="64"/>
                  </a:lnTo>
                  <a:lnTo>
                    <a:pt x="1640" y="57"/>
                  </a:lnTo>
                  <a:lnTo>
                    <a:pt x="1639" y="54"/>
                  </a:lnTo>
                  <a:lnTo>
                    <a:pt x="1643" y="53"/>
                  </a:lnTo>
                  <a:lnTo>
                    <a:pt x="1652" y="52"/>
                  </a:lnTo>
                  <a:lnTo>
                    <a:pt x="1662" y="53"/>
                  </a:lnTo>
                  <a:lnTo>
                    <a:pt x="1671" y="54"/>
                  </a:lnTo>
                  <a:lnTo>
                    <a:pt x="1676" y="57"/>
                  </a:lnTo>
                  <a:lnTo>
                    <a:pt x="1681" y="59"/>
                  </a:lnTo>
                  <a:lnTo>
                    <a:pt x="1684" y="61"/>
                  </a:lnTo>
                  <a:lnTo>
                    <a:pt x="1688" y="65"/>
                  </a:lnTo>
                  <a:lnTo>
                    <a:pt x="1696" y="79"/>
                  </a:lnTo>
                  <a:lnTo>
                    <a:pt x="1706" y="93"/>
                  </a:lnTo>
                  <a:lnTo>
                    <a:pt x="1714" y="104"/>
                  </a:lnTo>
                  <a:lnTo>
                    <a:pt x="1722" y="113"/>
                  </a:lnTo>
                  <a:lnTo>
                    <a:pt x="1726" y="115"/>
                  </a:lnTo>
                  <a:lnTo>
                    <a:pt x="1730" y="116"/>
                  </a:lnTo>
                  <a:lnTo>
                    <a:pt x="1732" y="116"/>
                  </a:lnTo>
                  <a:lnTo>
                    <a:pt x="1736" y="115"/>
                  </a:lnTo>
                  <a:lnTo>
                    <a:pt x="1738" y="114"/>
                  </a:lnTo>
                  <a:lnTo>
                    <a:pt x="1740" y="110"/>
                  </a:lnTo>
                  <a:lnTo>
                    <a:pt x="1744" y="107"/>
                  </a:lnTo>
                  <a:lnTo>
                    <a:pt x="1746" y="102"/>
                  </a:lnTo>
                  <a:lnTo>
                    <a:pt x="1750" y="96"/>
                  </a:lnTo>
                  <a:lnTo>
                    <a:pt x="1755" y="92"/>
                  </a:lnTo>
                  <a:lnTo>
                    <a:pt x="1759" y="90"/>
                  </a:lnTo>
                  <a:lnTo>
                    <a:pt x="1765" y="90"/>
                  </a:lnTo>
                  <a:lnTo>
                    <a:pt x="1770" y="90"/>
                  </a:lnTo>
                  <a:lnTo>
                    <a:pt x="1776" y="92"/>
                  </a:lnTo>
                  <a:lnTo>
                    <a:pt x="1781" y="95"/>
                  </a:lnTo>
                  <a:lnTo>
                    <a:pt x="1783" y="98"/>
                  </a:lnTo>
                  <a:lnTo>
                    <a:pt x="1789" y="109"/>
                  </a:lnTo>
                  <a:lnTo>
                    <a:pt x="1796" y="121"/>
                  </a:lnTo>
                  <a:lnTo>
                    <a:pt x="1800" y="127"/>
                  </a:lnTo>
                  <a:lnTo>
                    <a:pt x="1803" y="132"/>
                  </a:lnTo>
                  <a:lnTo>
                    <a:pt x="1807" y="135"/>
                  </a:lnTo>
                  <a:lnTo>
                    <a:pt x="1810" y="137"/>
                  </a:lnTo>
                  <a:lnTo>
                    <a:pt x="1814" y="139"/>
                  </a:lnTo>
                  <a:lnTo>
                    <a:pt x="1818" y="139"/>
                  </a:lnTo>
                  <a:lnTo>
                    <a:pt x="1822" y="137"/>
                  </a:lnTo>
                  <a:lnTo>
                    <a:pt x="1826" y="136"/>
                  </a:lnTo>
                  <a:lnTo>
                    <a:pt x="1829" y="133"/>
                  </a:lnTo>
                  <a:lnTo>
                    <a:pt x="1834" y="128"/>
                  </a:lnTo>
                  <a:lnTo>
                    <a:pt x="1838" y="122"/>
                  </a:lnTo>
                  <a:lnTo>
                    <a:pt x="1840" y="115"/>
                  </a:lnTo>
                  <a:lnTo>
                    <a:pt x="1847" y="99"/>
                  </a:lnTo>
                  <a:lnTo>
                    <a:pt x="1854" y="83"/>
                  </a:lnTo>
                  <a:lnTo>
                    <a:pt x="1864" y="67"/>
                  </a:lnTo>
                  <a:lnTo>
                    <a:pt x="1875" y="50"/>
                  </a:lnTo>
                  <a:lnTo>
                    <a:pt x="1881" y="42"/>
                  </a:lnTo>
                  <a:lnTo>
                    <a:pt x="1889" y="35"/>
                  </a:lnTo>
                  <a:lnTo>
                    <a:pt x="1896" y="29"/>
                  </a:lnTo>
                  <a:lnTo>
                    <a:pt x="1904" y="23"/>
                  </a:lnTo>
                  <a:lnTo>
                    <a:pt x="1921" y="16"/>
                  </a:lnTo>
                  <a:lnTo>
                    <a:pt x="1938" y="9"/>
                  </a:lnTo>
                  <a:lnTo>
                    <a:pt x="1952" y="3"/>
                  </a:lnTo>
                  <a:lnTo>
                    <a:pt x="1965" y="1"/>
                  </a:lnTo>
                  <a:lnTo>
                    <a:pt x="1971" y="0"/>
                  </a:lnTo>
                  <a:lnTo>
                    <a:pt x="1976" y="0"/>
                  </a:lnTo>
                  <a:lnTo>
                    <a:pt x="1979" y="1"/>
                  </a:lnTo>
                  <a:lnTo>
                    <a:pt x="1983" y="2"/>
                  </a:lnTo>
                  <a:lnTo>
                    <a:pt x="1984" y="4"/>
                  </a:lnTo>
                  <a:lnTo>
                    <a:pt x="1985" y="8"/>
                  </a:lnTo>
                  <a:lnTo>
                    <a:pt x="1985" y="11"/>
                  </a:lnTo>
                  <a:lnTo>
                    <a:pt x="1984" y="15"/>
                  </a:lnTo>
                  <a:lnTo>
                    <a:pt x="1980" y="23"/>
                  </a:lnTo>
                  <a:lnTo>
                    <a:pt x="1976" y="32"/>
                  </a:lnTo>
                  <a:lnTo>
                    <a:pt x="1968" y="40"/>
                  </a:lnTo>
                  <a:lnTo>
                    <a:pt x="1963" y="50"/>
                  </a:lnTo>
                  <a:lnTo>
                    <a:pt x="1958" y="58"/>
                  </a:lnTo>
                  <a:lnTo>
                    <a:pt x="1955" y="66"/>
                  </a:lnTo>
                  <a:lnTo>
                    <a:pt x="1955" y="71"/>
                  </a:lnTo>
                  <a:lnTo>
                    <a:pt x="1958" y="74"/>
                  </a:lnTo>
                  <a:lnTo>
                    <a:pt x="1960" y="78"/>
                  </a:lnTo>
                  <a:lnTo>
                    <a:pt x="1964" y="82"/>
                  </a:lnTo>
                  <a:lnTo>
                    <a:pt x="1965" y="84"/>
                  </a:lnTo>
                  <a:lnTo>
                    <a:pt x="1966" y="89"/>
                  </a:lnTo>
                  <a:lnTo>
                    <a:pt x="1968" y="90"/>
                  </a:lnTo>
                  <a:lnTo>
                    <a:pt x="1971" y="91"/>
                  </a:lnTo>
                  <a:lnTo>
                    <a:pt x="1976" y="91"/>
                  </a:lnTo>
                  <a:lnTo>
                    <a:pt x="1979" y="92"/>
                  </a:lnTo>
                  <a:lnTo>
                    <a:pt x="1990" y="91"/>
                  </a:lnTo>
                  <a:lnTo>
                    <a:pt x="1998" y="90"/>
                  </a:lnTo>
                  <a:lnTo>
                    <a:pt x="2007" y="90"/>
                  </a:lnTo>
                  <a:lnTo>
                    <a:pt x="2012" y="91"/>
                  </a:lnTo>
                  <a:lnTo>
                    <a:pt x="2017" y="93"/>
                  </a:lnTo>
                  <a:lnTo>
                    <a:pt x="2022" y="98"/>
                  </a:lnTo>
                  <a:lnTo>
                    <a:pt x="2027" y="105"/>
                  </a:lnTo>
                  <a:lnTo>
                    <a:pt x="2030" y="114"/>
                  </a:lnTo>
                  <a:lnTo>
                    <a:pt x="2030" y="117"/>
                  </a:lnTo>
                  <a:lnTo>
                    <a:pt x="2030" y="121"/>
                  </a:lnTo>
                  <a:lnTo>
                    <a:pt x="2029" y="123"/>
                  </a:lnTo>
                  <a:lnTo>
                    <a:pt x="2027" y="126"/>
                  </a:lnTo>
                  <a:lnTo>
                    <a:pt x="2021" y="129"/>
                  </a:lnTo>
                  <a:lnTo>
                    <a:pt x="2014" y="132"/>
                  </a:lnTo>
                  <a:lnTo>
                    <a:pt x="2010" y="133"/>
                  </a:lnTo>
                  <a:lnTo>
                    <a:pt x="2007" y="135"/>
                  </a:lnTo>
                  <a:lnTo>
                    <a:pt x="2003" y="139"/>
                  </a:lnTo>
                  <a:lnTo>
                    <a:pt x="2001" y="143"/>
                  </a:lnTo>
                  <a:lnTo>
                    <a:pt x="1996" y="155"/>
                  </a:lnTo>
                  <a:lnTo>
                    <a:pt x="1992" y="167"/>
                  </a:lnTo>
                  <a:lnTo>
                    <a:pt x="1991" y="179"/>
                  </a:lnTo>
                  <a:lnTo>
                    <a:pt x="1990" y="190"/>
                  </a:lnTo>
                  <a:lnTo>
                    <a:pt x="1989" y="200"/>
                  </a:lnTo>
                  <a:lnTo>
                    <a:pt x="1988" y="210"/>
                  </a:lnTo>
                  <a:lnTo>
                    <a:pt x="1984" y="219"/>
                  </a:lnTo>
                  <a:lnTo>
                    <a:pt x="1979" y="225"/>
                  </a:lnTo>
                  <a:lnTo>
                    <a:pt x="1972" y="233"/>
                  </a:lnTo>
                  <a:lnTo>
                    <a:pt x="1963" y="239"/>
                  </a:lnTo>
                  <a:lnTo>
                    <a:pt x="1952" y="244"/>
                  </a:lnTo>
                  <a:lnTo>
                    <a:pt x="1944" y="249"/>
                  </a:lnTo>
                  <a:lnTo>
                    <a:pt x="1941" y="250"/>
                  </a:lnTo>
                  <a:lnTo>
                    <a:pt x="1940" y="253"/>
                  </a:lnTo>
                  <a:lnTo>
                    <a:pt x="1939" y="255"/>
                  </a:lnTo>
                  <a:lnTo>
                    <a:pt x="1938" y="258"/>
                  </a:lnTo>
                  <a:lnTo>
                    <a:pt x="1939" y="263"/>
                  </a:lnTo>
                  <a:lnTo>
                    <a:pt x="1941" y="271"/>
                  </a:lnTo>
                  <a:lnTo>
                    <a:pt x="1944" y="279"/>
                  </a:lnTo>
                  <a:lnTo>
                    <a:pt x="1946" y="288"/>
                  </a:lnTo>
                  <a:lnTo>
                    <a:pt x="1947" y="294"/>
                  </a:lnTo>
                  <a:lnTo>
                    <a:pt x="1947" y="299"/>
                  </a:lnTo>
                  <a:lnTo>
                    <a:pt x="1946" y="304"/>
                  </a:lnTo>
                  <a:lnTo>
                    <a:pt x="1945" y="309"/>
                  </a:lnTo>
                  <a:lnTo>
                    <a:pt x="1940" y="318"/>
                  </a:lnTo>
                  <a:lnTo>
                    <a:pt x="1934" y="328"/>
                  </a:lnTo>
                  <a:lnTo>
                    <a:pt x="1927" y="338"/>
                  </a:lnTo>
                  <a:lnTo>
                    <a:pt x="1923" y="350"/>
                  </a:lnTo>
                  <a:lnTo>
                    <a:pt x="1920" y="363"/>
                  </a:lnTo>
                  <a:lnTo>
                    <a:pt x="1917" y="374"/>
                  </a:lnTo>
                  <a:lnTo>
                    <a:pt x="1914" y="385"/>
                  </a:lnTo>
                  <a:lnTo>
                    <a:pt x="1910" y="395"/>
                  </a:lnTo>
                  <a:lnTo>
                    <a:pt x="1905" y="408"/>
                  </a:lnTo>
                  <a:lnTo>
                    <a:pt x="1902" y="422"/>
                  </a:lnTo>
                  <a:lnTo>
                    <a:pt x="1901" y="436"/>
                  </a:lnTo>
                  <a:lnTo>
                    <a:pt x="1900" y="448"/>
                  </a:lnTo>
                  <a:lnTo>
                    <a:pt x="1900" y="458"/>
                  </a:lnTo>
                  <a:lnTo>
                    <a:pt x="1898" y="467"/>
                  </a:lnTo>
                  <a:lnTo>
                    <a:pt x="1895" y="476"/>
                  </a:lnTo>
                  <a:lnTo>
                    <a:pt x="1890" y="485"/>
                  </a:lnTo>
                  <a:lnTo>
                    <a:pt x="1884" y="493"/>
                  </a:lnTo>
                  <a:lnTo>
                    <a:pt x="1878" y="496"/>
                  </a:lnTo>
                  <a:lnTo>
                    <a:pt x="1873" y="499"/>
                  </a:lnTo>
                  <a:lnTo>
                    <a:pt x="1869" y="500"/>
                  </a:lnTo>
                  <a:lnTo>
                    <a:pt x="1864" y="501"/>
                  </a:lnTo>
                  <a:lnTo>
                    <a:pt x="1860" y="505"/>
                  </a:lnTo>
                  <a:lnTo>
                    <a:pt x="1858" y="508"/>
                  </a:lnTo>
                  <a:lnTo>
                    <a:pt x="1857" y="513"/>
                  </a:lnTo>
                  <a:lnTo>
                    <a:pt x="1854" y="520"/>
                  </a:lnTo>
                  <a:lnTo>
                    <a:pt x="1850" y="530"/>
                  </a:lnTo>
                  <a:lnTo>
                    <a:pt x="1842" y="539"/>
                  </a:lnTo>
                  <a:lnTo>
                    <a:pt x="1837" y="546"/>
                  </a:lnTo>
                  <a:lnTo>
                    <a:pt x="1831" y="552"/>
                  </a:lnTo>
                  <a:lnTo>
                    <a:pt x="1823" y="557"/>
                  </a:lnTo>
                  <a:lnTo>
                    <a:pt x="1818" y="561"/>
                  </a:lnTo>
                  <a:lnTo>
                    <a:pt x="1809" y="563"/>
                  </a:lnTo>
                  <a:lnTo>
                    <a:pt x="1802" y="564"/>
                  </a:lnTo>
                  <a:lnTo>
                    <a:pt x="1796" y="568"/>
                  </a:lnTo>
                  <a:lnTo>
                    <a:pt x="1794" y="570"/>
                  </a:lnTo>
                  <a:lnTo>
                    <a:pt x="1793" y="572"/>
                  </a:lnTo>
                  <a:lnTo>
                    <a:pt x="1791" y="576"/>
                  </a:lnTo>
                  <a:lnTo>
                    <a:pt x="1791" y="580"/>
                  </a:lnTo>
                  <a:lnTo>
                    <a:pt x="1790" y="587"/>
                  </a:lnTo>
                  <a:lnTo>
                    <a:pt x="1789" y="593"/>
                  </a:lnTo>
                  <a:lnTo>
                    <a:pt x="1787" y="599"/>
                  </a:lnTo>
                  <a:lnTo>
                    <a:pt x="1783" y="603"/>
                  </a:lnTo>
                  <a:lnTo>
                    <a:pt x="1779" y="609"/>
                  </a:lnTo>
                  <a:lnTo>
                    <a:pt x="1776" y="616"/>
                  </a:lnTo>
                  <a:lnTo>
                    <a:pt x="1775" y="624"/>
                  </a:lnTo>
                  <a:lnTo>
                    <a:pt x="1775" y="633"/>
                  </a:lnTo>
                  <a:lnTo>
                    <a:pt x="1776" y="645"/>
                  </a:lnTo>
                  <a:lnTo>
                    <a:pt x="1776" y="660"/>
                  </a:lnTo>
                  <a:lnTo>
                    <a:pt x="1775" y="675"/>
                  </a:lnTo>
                  <a:lnTo>
                    <a:pt x="1774" y="688"/>
                  </a:lnTo>
                  <a:lnTo>
                    <a:pt x="1774" y="697"/>
                  </a:lnTo>
                  <a:lnTo>
                    <a:pt x="1774" y="706"/>
                  </a:lnTo>
                  <a:lnTo>
                    <a:pt x="1775" y="709"/>
                  </a:lnTo>
                  <a:lnTo>
                    <a:pt x="1776" y="713"/>
                  </a:lnTo>
                  <a:lnTo>
                    <a:pt x="1778" y="715"/>
                  </a:lnTo>
                  <a:lnTo>
                    <a:pt x="1782" y="719"/>
                  </a:lnTo>
                  <a:lnTo>
                    <a:pt x="1789" y="725"/>
                  </a:lnTo>
                  <a:lnTo>
                    <a:pt x="1797" y="731"/>
                  </a:lnTo>
                  <a:lnTo>
                    <a:pt x="1806" y="739"/>
                  </a:lnTo>
                  <a:lnTo>
                    <a:pt x="1812" y="747"/>
                  </a:lnTo>
                  <a:lnTo>
                    <a:pt x="1820" y="765"/>
                  </a:lnTo>
                  <a:lnTo>
                    <a:pt x="1826" y="780"/>
                  </a:lnTo>
                  <a:lnTo>
                    <a:pt x="1829" y="786"/>
                  </a:lnTo>
                  <a:lnTo>
                    <a:pt x="1834" y="790"/>
                  </a:lnTo>
                  <a:lnTo>
                    <a:pt x="1839" y="791"/>
                  </a:lnTo>
                  <a:lnTo>
                    <a:pt x="1844" y="794"/>
                  </a:lnTo>
                  <a:lnTo>
                    <a:pt x="1847" y="796"/>
                  </a:lnTo>
                  <a:lnTo>
                    <a:pt x="1851" y="801"/>
                  </a:lnTo>
                  <a:lnTo>
                    <a:pt x="1851" y="804"/>
                  </a:lnTo>
                  <a:lnTo>
                    <a:pt x="1852" y="807"/>
                  </a:lnTo>
                  <a:lnTo>
                    <a:pt x="1851" y="810"/>
                  </a:lnTo>
                  <a:lnTo>
                    <a:pt x="1850" y="814"/>
                  </a:lnTo>
                  <a:lnTo>
                    <a:pt x="1847" y="820"/>
                  </a:lnTo>
                  <a:lnTo>
                    <a:pt x="1846" y="823"/>
                  </a:lnTo>
                  <a:lnTo>
                    <a:pt x="1848" y="828"/>
                  </a:lnTo>
                  <a:lnTo>
                    <a:pt x="1852" y="832"/>
                  </a:lnTo>
                  <a:lnTo>
                    <a:pt x="1857" y="835"/>
                  </a:lnTo>
                  <a:lnTo>
                    <a:pt x="1862" y="840"/>
                  </a:lnTo>
                  <a:lnTo>
                    <a:pt x="1864" y="843"/>
                  </a:lnTo>
                  <a:lnTo>
                    <a:pt x="1866" y="847"/>
                  </a:lnTo>
                  <a:lnTo>
                    <a:pt x="1869" y="851"/>
                  </a:lnTo>
                  <a:lnTo>
                    <a:pt x="1870" y="857"/>
                  </a:lnTo>
                  <a:lnTo>
                    <a:pt x="1871" y="867"/>
                  </a:lnTo>
                  <a:lnTo>
                    <a:pt x="1872" y="878"/>
                  </a:lnTo>
                  <a:lnTo>
                    <a:pt x="1872" y="889"/>
                  </a:lnTo>
                  <a:lnTo>
                    <a:pt x="1871" y="899"/>
                  </a:lnTo>
                  <a:lnTo>
                    <a:pt x="1870" y="904"/>
                  </a:lnTo>
                  <a:lnTo>
                    <a:pt x="1867" y="909"/>
                  </a:lnTo>
                  <a:lnTo>
                    <a:pt x="1865" y="914"/>
                  </a:lnTo>
                  <a:lnTo>
                    <a:pt x="1863" y="918"/>
                  </a:lnTo>
                  <a:lnTo>
                    <a:pt x="1856" y="927"/>
                  </a:lnTo>
                  <a:lnTo>
                    <a:pt x="1846" y="934"/>
                  </a:lnTo>
                  <a:lnTo>
                    <a:pt x="1837" y="940"/>
                  </a:lnTo>
                  <a:lnTo>
                    <a:pt x="1828" y="945"/>
                  </a:lnTo>
                  <a:lnTo>
                    <a:pt x="1826" y="947"/>
                  </a:lnTo>
                  <a:lnTo>
                    <a:pt x="1822" y="948"/>
                  </a:lnTo>
                  <a:lnTo>
                    <a:pt x="1821" y="950"/>
                  </a:lnTo>
                  <a:lnTo>
                    <a:pt x="1820" y="953"/>
                  </a:lnTo>
                  <a:lnTo>
                    <a:pt x="1820" y="959"/>
                  </a:lnTo>
                  <a:lnTo>
                    <a:pt x="1822" y="966"/>
                  </a:lnTo>
                  <a:lnTo>
                    <a:pt x="1826" y="972"/>
                  </a:lnTo>
                  <a:lnTo>
                    <a:pt x="1829" y="979"/>
                  </a:lnTo>
                  <a:lnTo>
                    <a:pt x="1834" y="984"/>
                  </a:lnTo>
                  <a:lnTo>
                    <a:pt x="1837" y="989"/>
                  </a:lnTo>
                  <a:lnTo>
                    <a:pt x="1838" y="994"/>
                  </a:lnTo>
                  <a:lnTo>
                    <a:pt x="1837" y="1003"/>
                  </a:lnTo>
                  <a:lnTo>
                    <a:pt x="1827" y="1019"/>
                  </a:lnTo>
                  <a:lnTo>
                    <a:pt x="1815" y="1036"/>
                  </a:lnTo>
                  <a:lnTo>
                    <a:pt x="1809" y="1047"/>
                  </a:lnTo>
                  <a:lnTo>
                    <a:pt x="1801" y="1060"/>
                  </a:lnTo>
                  <a:lnTo>
                    <a:pt x="1791" y="1074"/>
                  </a:lnTo>
                  <a:lnTo>
                    <a:pt x="1782" y="1087"/>
                  </a:lnTo>
                  <a:lnTo>
                    <a:pt x="1771" y="1098"/>
                  </a:lnTo>
                  <a:lnTo>
                    <a:pt x="1760" y="1109"/>
                  </a:lnTo>
                  <a:lnTo>
                    <a:pt x="1751" y="1118"/>
                  </a:lnTo>
                  <a:lnTo>
                    <a:pt x="1745" y="1124"/>
                  </a:lnTo>
                  <a:lnTo>
                    <a:pt x="1741" y="1130"/>
                  </a:lnTo>
                  <a:lnTo>
                    <a:pt x="1739" y="1136"/>
                  </a:lnTo>
                  <a:lnTo>
                    <a:pt x="1739" y="1142"/>
                  </a:lnTo>
                  <a:lnTo>
                    <a:pt x="1741" y="1148"/>
                  </a:lnTo>
                  <a:lnTo>
                    <a:pt x="1744" y="1155"/>
                  </a:lnTo>
                  <a:lnTo>
                    <a:pt x="1745" y="1162"/>
                  </a:lnTo>
                  <a:lnTo>
                    <a:pt x="1746" y="1169"/>
                  </a:lnTo>
                  <a:lnTo>
                    <a:pt x="1745" y="1179"/>
                  </a:lnTo>
                  <a:lnTo>
                    <a:pt x="1743" y="1186"/>
                  </a:lnTo>
                  <a:lnTo>
                    <a:pt x="1741" y="1192"/>
                  </a:lnTo>
                  <a:lnTo>
                    <a:pt x="1741" y="1197"/>
                  </a:lnTo>
                  <a:lnTo>
                    <a:pt x="1744" y="1201"/>
                  </a:lnTo>
                  <a:lnTo>
                    <a:pt x="1746" y="1207"/>
                  </a:lnTo>
                  <a:lnTo>
                    <a:pt x="1749" y="1214"/>
                  </a:lnTo>
                  <a:lnTo>
                    <a:pt x="1749" y="1221"/>
                  </a:lnTo>
                  <a:lnTo>
                    <a:pt x="1746" y="1229"/>
                  </a:lnTo>
                  <a:lnTo>
                    <a:pt x="1743" y="1236"/>
                  </a:lnTo>
                  <a:lnTo>
                    <a:pt x="1741" y="1243"/>
                  </a:lnTo>
                  <a:lnTo>
                    <a:pt x="1741" y="1245"/>
                  </a:lnTo>
                  <a:lnTo>
                    <a:pt x="1743" y="1248"/>
                  </a:lnTo>
                  <a:lnTo>
                    <a:pt x="1744" y="1250"/>
                  </a:lnTo>
                  <a:lnTo>
                    <a:pt x="1746" y="1251"/>
                  </a:lnTo>
                  <a:lnTo>
                    <a:pt x="1752" y="1255"/>
                  </a:lnTo>
                  <a:lnTo>
                    <a:pt x="1757" y="1258"/>
                  </a:lnTo>
                  <a:lnTo>
                    <a:pt x="1758" y="1262"/>
                  </a:lnTo>
                  <a:lnTo>
                    <a:pt x="1759" y="1264"/>
                  </a:lnTo>
                  <a:lnTo>
                    <a:pt x="1760" y="1268"/>
                  </a:lnTo>
                  <a:lnTo>
                    <a:pt x="1759" y="1273"/>
                  </a:lnTo>
                  <a:lnTo>
                    <a:pt x="1759" y="1282"/>
                  </a:lnTo>
                  <a:lnTo>
                    <a:pt x="1759" y="1290"/>
                  </a:lnTo>
                  <a:lnTo>
                    <a:pt x="1762" y="1299"/>
                  </a:lnTo>
                  <a:lnTo>
                    <a:pt x="1766" y="1308"/>
                  </a:lnTo>
                  <a:lnTo>
                    <a:pt x="1769" y="1313"/>
                  </a:lnTo>
                  <a:lnTo>
                    <a:pt x="1771" y="1318"/>
                  </a:lnTo>
                  <a:lnTo>
                    <a:pt x="1772" y="1324"/>
                  </a:lnTo>
                  <a:lnTo>
                    <a:pt x="1774" y="1328"/>
                  </a:lnTo>
                  <a:lnTo>
                    <a:pt x="1774" y="1340"/>
                  </a:lnTo>
                  <a:lnTo>
                    <a:pt x="1771" y="1350"/>
                  </a:lnTo>
                  <a:lnTo>
                    <a:pt x="1769" y="1359"/>
                  </a:lnTo>
                  <a:lnTo>
                    <a:pt x="1766" y="1368"/>
                  </a:lnTo>
                  <a:lnTo>
                    <a:pt x="1766" y="1377"/>
                  </a:lnTo>
                  <a:lnTo>
                    <a:pt x="1768" y="1387"/>
                  </a:lnTo>
                  <a:lnTo>
                    <a:pt x="1770" y="1399"/>
                  </a:lnTo>
                  <a:lnTo>
                    <a:pt x="1771" y="1412"/>
                  </a:lnTo>
                  <a:lnTo>
                    <a:pt x="1772" y="1418"/>
                  </a:lnTo>
                  <a:lnTo>
                    <a:pt x="1771" y="1425"/>
                  </a:lnTo>
                  <a:lnTo>
                    <a:pt x="1771" y="1432"/>
                  </a:lnTo>
                  <a:lnTo>
                    <a:pt x="1770" y="1438"/>
                  </a:lnTo>
                  <a:lnTo>
                    <a:pt x="1766" y="1451"/>
                  </a:lnTo>
                  <a:lnTo>
                    <a:pt x="1763" y="1465"/>
                  </a:lnTo>
                  <a:lnTo>
                    <a:pt x="1760" y="1481"/>
                  </a:lnTo>
                  <a:lnTo>
                    <a:pt x="1759" y="1495"/>
                  </a:lnTo>
                  <a:lnTo>
                    <a:pt x="1760" y="1509"/>
                  </a:lnTo>
                  <a:lnTo>
                    <a:pt x="1763" y="1521"/>
                  </a:lnTo>
                  <a:lnTo>
                    <a:pt x="1765" y="1534"/>
                  </a:lnTo>
                  <a:lnTo>
                    <a:pt x="1769" y="1546"/>
                  </a:lnTo>
                  <a:lnTo>
                    <a:pt x="1774" y="1559"/>
                  </a:lnTo>
                  <a:lnTo>
                    <a:pt x="1777" y="1569"/>
                  </a:lnTo>
                  <a:lnTo>
                    <a:pt x="1779" y="1578"/>
                  </a:lnTo>
                  <a:lnTo>
                    <a:pt x="1781" y="1589"/>
                  </a:lnTo>
                  <a:lnTo>
                    <a:pt x="1782" y="1601"/>
                  </a:lnTo>
                  <a:lnTo>
                    <a:pt x="1783" y="1610"/>
                  </a:lnTo>
                  <a:lnTo>
                    <a:pt x="1785" y="1620"/>
                  </a:lnTo>
                  <a:lnTo>
                    <a:pt x="1790" y="1626"/>
                  </a:lnTo>
                  <a:lnTo>
                    <a:pt x="1795" y="1629"/>
                  </a:lnTo>
                  <a:lnTo>
                    <a:pt x="1800" y="1633"/>
                  </a:lnTo>
                  <a:lnTo>
                    <a:pt x="1801" y="1636"/>
                  </a:lnTo>
                  <a:lnTo>
                    <a:pt x="1802" y="1640"/>
                  </a:lnTo>
                  <a:lnTo>
                    <a:pt x="1803" y="1645"/>
                  </a:lnTo>
                  <a:lnTo>
                    <a:pt x="1804" y="1652"/>
                  </a:lnTo>
                  <a:lnTo>
                    <a:pt x="1806" y="1670"/>
                  </a:lnTo>
                  <a:lnTo>
                    <a:pt x="1808" y="1692"/>
                  </a:lnTo>
                  <a:lnTo>
                    <a:pt x="1809" y="1714"/>
                  </a:lnTo>
                  <a:lnTo>
                    <a:pt x="1810" y="1728"/>
                  </a:lnTo>
                  <a:lnTo>
                    <a:pt x="1808" y="1746"/>
                  </a:lnTo>
                  <a:lnTo>
                    <a:pt x="1801" y="1772"/>
                  </a:lnTo>
                  <a:lnTo>
                    <a:pt x="1791" y="1800"/>
                  </a:lnTo>
                  <a:lnTo>
                    <a:pt x="1782" y="1823"/>
                  </a:lnTo>
                  <a:lnTo>
                    <a:pt x="1772" y="1842"/>
                  </a:lnTo>
                  <a:lnTo>
                    <a:pt x="1760" y="1860"/>
                  </a:lnTo>
                  <a:lnTo>
                    <a:pt x="1750" y="1875"/>
                  </a:lnTo>
                  <a:lnTo>
                    <a:pt x="1741" y="1887"/>
                  </a:lnTo>
                  <a:lnTo>
                    <a:pt x="1736" y="1900"/>
                  </a:lnTo>
                  <a:lnTo>
                    <a:pt x="1731" y="1917"/>
                  </a:lnTo>
                  <a:lnTo>
                    <a:pt x="1727" y="1932"/>
                  </a:lnTo>
                  <a:lnTo>
                    <a:pt x="1725" y="1945"/>
                  </a:lnTo>
                  <a:lnTo>
                    <a:pt x="1725" y="1957"/>
                  </a:lnTo>
                  <a:lnTo>
                    <a:pt x="1722" y="1970"/>
                  </a:lnTo>
                  <a:lnTo>
                    <a:pt x="1719" y="1983"/>
                  </a:lnTo>
                  <a:lnTo>
                    <a:pt x="1713" y="1996"/>
                  </a:lnTo>
                  <a:lnTo>
                    <a:pt x="1708" y="2009"/>
                  </a:lnTo>
                  <a:lnTo>
                    <a:pt x="1705" y="2024"/>
                  </a:lnTo>
                  <a:lnTo>
                    <a:pt x="1702" y="2040"/>
                  </a:lnTo>
                  <a:lnTo>
                    <a:pt x="1701" y="2057"/>
                  </a:lnTo>
                  <a:lnTo>
                    <a:pt x="1701" y="2075"/>
                  </a:lnTo>
                  <a:lnTo>
                    <a:pt x="1701" y="2094"/>
                  </a:lnTo>
                  <a:lnTo>
                    <a:pt x="1701" y="2112"/>
                  </a:lnTo>
                  <a:lnTo>
                    <a:pt x="1701" y="2125"/>
                  </a:lnTo>
                  <a:lnTo>
                    <a:pt x="1702" y="2139"/>
                  </a:lnTo>
                  <a:lnTo>
                    <a:pt x="1706" y="2156"/>
                  </a:lnTo>
                  <a:lnTo>
                    <a:pt x="1708" y="2163"/>
                  </a:lnTo>
                  <a:lnTo>
                    <a:pt x="1711" y="2171"/>
                  </a:lnTo>
                  <a:lnTo>
                    <a:pt x="1714" y="2177"/>
                  </a:lnTo>
                  <a:lnTo>
                    <a:pt x="1719" y="2183"/>
                  </a:lnTo>
                  <a:lnTo>
                    <a:pt x="1722" y="2187"/>
                  </a:lnTo>
                  <a:lnTo>
                    <a:pt x="1728" y="2188"/>
                  </a:lnTo>
                  <a:lnTo>
                    <a:pt x="1734" y="2190"/>
                  </a:lnTo>
                  <a:lnTo>
                    <a:pt x="1740" y="2190"/>
                  </a:lnTo>
                  <a:lnTo>
                    <a:pt x="1745" y="2190"/>
                  </a:lnTo>
                  <a:lnTo>
                    <a:pt x="1747" y="2190"/>
                  </a:lnTo>
                  <a:lnTo>
                    <a:pt x="1749" y="2190"/>
                  </a:lnTo>
                  <a:lnTo>
                    <a:pt x="1749" y="2193"/>
                  </a:lnTo>
                  <a:lnTo>
                    <a:pt x="1746" y="2196"/>
                  </a:lnTo>
                  <a:lnTo>
                    <a:pt x="1744" y="2202"/>
                  </a:lnTo>
                  <a:lnTo>
                    <a:pt x="1741" y="2209"/>
                  </a:lnTo>
                  <a:lnTo>
                    <a:pt x="1739" y="2218"/>
                  </a:lnTo>
                  <a:lnTo>
                    <a:pt x="1738" y="2227"/>
                  </a:lnTo>
                  <a:lnTo>
                    <a:pt x="1739" y="2237"/>
                  </a:lnTo>
                  <a:lnTo>
                    <a:pt x="1740" y="2246"/>
                  </a:lnTo>
                  <a:lnTo>
                    <a:pt x="1744" y="2253"/>
                  </a:lnTo>
                  <a:lnTo>
                    <a:pt x="1747" y="2259"/>
                  </a:lnTo>
                  <a:lnTo>
                    <a:pt x="1752" y="2264"/>
                  </a:lnTo>
                  <a:lnTo>
                    <a:pt x="1762" y="2272"/>
                  </a:lnTo>
                  <a:lnTo>
                    <a:pt x="1770" y="2279"/>
                  </a:lnTo>
                  <a:lnTo>
                    <a:pt x="1772" y="2283"/>
                  </a:lnTo>
                  <a:lnTo>
                    <a:pt x="1775" y="2288"/>
                  </a:lnTo>
                  <a:lnTo>
                    <a:pt x="1776" y="2291"/>
                  </a:lnTo>
                  <a:lnTo>
                    <a:pt x="1777" y="2295"/>
                  </a:lnTo>
                  <a:lnTo>
                    <a:pt x="1776" y="2298"/>
                  </a:lnTo>
                  <a:lnTo>
                    <a:pt x="1775" y="2302"/>
                  </a:lnTo>
                  <a:lnTo>
                    <a:pt x="1772" y="2305"/>
                  </a:lnTo>
                  <a:lnTo>
                    <a:pt x="1770" y="2309"/>
                  </a:lnTo>
                  <a:lnTo>
                    <a:pt x="1763" y="2317"/>
                  </a:lnTo>
                  <a:lnTo>
                    <a:pt x="1758" y="2327"/>
                  </a:lnTo>
                  <a:lnTo>
                    <a:pt x="1757" y="2332"/>
                  </a:lnTo>
                  <a:lnTo>
                    <a:pt x="1758" y="2335"/>
                  </a:lnTo>
                  <a:lnTo>
                    <a:pt x="1759" y="2340"/>
                  </a:lnTo>
                  <a:lnTo>
                    <a:pt x="1764" y="2343"/>
                  </a:lnTo>
                  <a:lnTo>
                    <a:pt x="1778" y="2351"/>
                  </a:lnTo>
                  <a:lnTo>
                    <a:pt x="1795" y="2359"/>
                  </a:lnTo>
                  <a:lnTo>
                    <a:pt x="1813" y="2366"/>
                  </a:lnTo>
                  <a:lnTo>
                    <a:pt x="1826" y="2373"/>
                  </a:lnTo>
                  <a:lnTo>
                    <a:pt x="1829" y="2377"/>
                  </a:lnTo>
                  <a:lnTo>
                    <a:pt x="1833" y="2379"/>
                  </a:lnTo>
                  <a:lnTo>
                    <a:pt x="1834" y="2383"/>
                  </a:lnTo>
                  <a:lnTo>
                    <a:pt x="1835" y="2385"/>
                  </a:lnTo>
                  <a:lnTo>
                    <a:pt x="1834" y="2391"/>
                  </a:lnTo>
                  <a:lnTo>
                    <a:pt x="1832" y="2396"/>
                  </a:lnTo>
                  <a:lnTo>
                    <a:pt x="1827" y="2402"/>
                  </a:lnTo>
                  <a:lnTo>
                    <a:pt x="1821" y="2409"/>
                  </a:lnTo>
                  <a:lnTo>
                    <a:pt x="1819" y="2412"/>
                  </a:lnTo>
                  <a:lnTo>
                    <a:pt x="1818" y="2417"/>
                  </a:lnTo>
                  <a:lnTo>
                    <a:pt x="1816" y="2423"/>
                  </a:lnTo>
                  <a:lnTo>
                    <a:pt x="1816" y="2429"/>
                  </a:lnTo>
                  <a:lnTo>
                    <a:pt x="1818" y="2435"/>
                  </a:lnTo>
                  <a:lnTo>
                    <a:pt x="1820" y="2441"/>
                  </a:lnTo>
                  <a:lnTo>
                    <a:pt x="1822" y="2446"/>
                  </a:lnTo>
                  <a:lnTo>
                    <a:pt x="1826" y="2450"/>
                  </a:lnTo>
                  <a:lnTo>
                    <a:pt x="1832" y="2458"/>
                  </a:lnTo>
                  <a:lnTo>
                    <a:pt x="1837" y="2464"/>
                  </a:lnTo>
                  <a:lnTo>
                    <a:pt x="1838" y="2466"/>
                  </a:lnTo>
                  <a:lnTo>
                    <a:pt x="1838" y="2469"/>
                  </a:lnTo>
                  <a:lnTo>
                    <a:pt x="1838" y="2472"/>
                  </a:lnTo>
                  <a:lnTo>
                    <a:pt x="1837" y="2475"/>
                  </a:lnTo>
                  <a:lnTo>
                    <a:pt x="1833" y="2481"/>
                  </a:lnTo>
                  <a:lnTo>
                    <a:pt x="1828" y="2489"/>
                  </a:lnTo>
                  <a:lnTo>
                    <a:pt x="1826" y="2492"/>
                  </a:lnTo>
                  <a:lnTo>
                    <a:pt x="1823" y="2496"/>
                  </a:lnTo>
                  <a:lnTo>
                    <a:pt x="1822" y="2500"/>
                  </a:lnTo>
                  <a:lnTo>
                    <a:pt x="1822" y="2504"/>
                  </a:lnTo>
                  <a:lnTo>
                    <a:pt x="1822" y="2508"/>
                  </a:lnTo>
                  <a:lnTo>
                    <a:pt x="1825" y="2511"/>
                  </a:lnTo>
                  <a:lnTo>
                    <a:pt x="1828" y="2513"/>
                  </a:lnTo>
                  <a:lnTo>
                    <a:pt x="1833" y="2516"/>
                  </a:lnTo>
                  <a:lnTo>
                    <a:pt x="1847" y="2518"/>
                  </a:lnTo>
                  <a:lnTo>
                    <a:pt x="1860" y="2523"/>
                  </a:lnTo>
                  <a:lnTo>
                    <a:pt x="1867" y="2525"/>
                  </a:lnTo>
                  <a:lnTo>
                    <a:pt x="1873" y="2529"/>
                  </a:lnTo>
                  <a:lnTo>
                    <a:pt x="1878" y="2534"/>
                  </a:lnTo>
                  <a:lnTo>
                    <a:pt x="1883" y="2541"/>
                  </a:lnTo>
                  <a:lnTo>
                    <a:pt x="1888" y="2555"/>
                  </a:lnTo>
                  <a:lnTo>
                    <a:pt x="1890" y="2568"/>
                  </a:lnTo>
                  <a:lnTo>
                    <a:pt x="1892" y="2575"/>
                  </a:lnTo>
                  <a:lnTo>
                    <a:pt x="1895" y="2582"/>
                  </a:lnTo>
                  <a:lnTo>
                    <a:pt x="1898" y="2588"/>
                  </a:lnTo>
                  <a:lnTo>
                    <a:pt x="1903" y="2594"/>
                  </a:lnTo>
                  <a:lnTo>
                    <a:pt x="1917" y="2607"/>
                  </a:lnTo>
                  <a:lnTo>
                    <a:pt x="1932" y="2618"/>
                  </a:lnTo>
                  <a:lnTo>
                    <a:pt x="1946" y="2630"/>
                  </a:lnTo>
                  <a:lnTo>
                    <a:pt x="1958" y="2642"/>
                  </a:lnTo>
                  <a:lnTo>
                    <a:pt x="1963" y="2648"/>
                  </a:lnTo>
                  <a:lnTo>
                    <a:pt x="1967" y="2654"/>
                  </a:lnTo>
                  <a:lnTo>
                    <a:pt x="1970" y="2660"/>
                  </a:lnTo>
                  <a:lnTo>
                    <a:pt x="1972" y="2667"/>
                  </a:lnTo>
                  <a:lnTo>
                    <a:pt x="1974" y="2680"/>
                  </a:lnTo>
                  <a:lnTo>
                    <a:pt x="1974" y="2694"/>
                  </a:lnTo>
                  <a:lnTo>
                    <a:pt x="1973" y="2711"/>
                  </a:lnTo>
                  <a:lnTo>
                    <a:pt x="1973" y="2727"/>
                  </a:lnTo>
                  <a:lnTo>
                    <a:pt x="1971" y="2742"/>
                  </a:lnTo>
                  <a:lnTo>
                    <a:pt x="1968" y="2754"/>
                  </a:lnTo>
                  <a:lnTo>
                    <a:pt x="1964" y="2763"/>
                  </a:lnTo>
                  <a:lnTo>
                    <a:pt x="1957" y="2775"/>
                  </a:lnTo>
                  <a:lnTo>
                    <a:pt x="1949" y="2787"/>
                  </a:lnTo>
                  <a:lnTo>
                    <a:pt x="1942" y="2795"/>
                  </a:lnTo>
                  <a:lnTo>
                    <a:pt x="1938" y="2801"/>
                  </a:lnTo>
                  <a:lnTo>
                    <a:pt x="1934" y="2802"/>
                  </a:lnTo>
                  <a:lnTo>
                    <a:pt x="1930" y="2802"/>
                  </a:lnTo>
                  <a:lnTo>
                    <a:pt x="1926" y="2800"/>
                  </a:lnTo>
                  <a:lnTo>
                    <a:pt x="1922" y="2799"/>
                  </a:lnTo>
                  <a:lnTo>
                    <a:pt x="1919" y="2800"/>
                  </a:lnTo>
                  <a:lnTo>
                    <a:pt x="1914" y="2801"/>
                  </a:lnTo>
                  <a:lnTo>
                    <a:pt x="1910" y="2802"/>
                  </a:lnTo>
                  <a:lnTo>
                    <a:pt x="1902" y="2808"/>
                  </a:lnTo>
                  <a:lnTo>
                    <a:pt x="1892" y="2815"/>
                  </a:lnTo>
                  <a:lnTo>
                    <a:pt x="1876" y="2826"/>
                  </a:lnTo>
                  <a:lnTo>
                    <a:pt x="1864" y="2833"/>
                  </a:lnTo>
                  <a:lnTo>
                    <a:pt x="1863" y="2836"/>
                  </a:lnTo>
                  <a:lnTo>
                    <a:pt x="1860" y="2837"/>
                  </a:lnTo>
                  <a:lnTo>
                    <a:pt x="1858" y="2837"/>
                  </a:lnTo>
                  <a:lnTo>
                    <a:pt x="1854" y="2838"/>
                  </a:lnTo>
                  <a:lnTo>
                    <a:pt x="1852" y="2837"/>
                  </a:lnTo>
                  <a:lnTo>
                    <a:pt x="1850" y="2836"/>
                  </a:lnTo>
                  <a:lnTo>
                    <a:pt x="1847" y="2834"/>
                  </a:lnTo>
                  <a:lnTo>
                    <a:pt x="1845" y="2831"/>
                  </a:lnTo>
                  <a:lnTo>
                    <a:pt x="1842" y="2827"/>
                  </a:lnTo>
                  <a:lnTo>
                    <a:pt x="1839" y="2825"/>
                  </a:lnTo>
                  <a:lnTo>
                    <a:pt x="1837" y="2825"/>
                  </a:lnTo>
                  <a:lnTo>
                    <a:pt x="1832" y="2826"/>
                  </a:lnTo>
                  <a:lnTo>
                    <a:pt x="1827" y="2826"/>
                  </a:lnTo>
                  <a:lnTo>
                    <a:pt x="1823" y="2824"/>
                  </a:lnTo>
                  <a:lnTo>
                    <a:pt x="1822" y="2819"/>
                  </a:lnTo>
                  <a:lnTo>
                    <a:pt x="1820" y="2809"/>
                  </a:lnTo>
                  <a:lnTo>
                    <a:pt x="1819" y="2799"/>
                  </a:lnTo>
                  <a:lnTo>
                    <a:pt x="1815" y="2792"/>
                  </a:lnTo>
                  <a:lnTo>
                    <a:pt x="1812" y="2788"/>
                  </a:lnTo>
                  <a:lnTo>
                    <a:pt x="1808" y="2784"/>
                  </a:lnTo>
                  <a:lnTo>
                    <a:pt x="1806" y="2784"/>
                  </a:lnTo>
                  <a:lnTo>
                    <a:pt x="1803" y="2784"/>
                  </a:lnTo>
                  <a:lnTo>
                    <a:pt x="1801" y="2784"/>
                  </a:lnTo>
                  <a:lnTo>
                    <a:pt x="1799" y="2786"/>
                  </a:lnTo>
                  <a:lnTo>
                    <a:pt x="1793" y="2790"/>
                  </a:lnTo>
                  <a:lnTo>
                    <a:pt x="1788" y="2796"/>
                  </a:lnTo>
                  <a:lnTo>
                    <a:pt x="1782" y="2801"/>
                  </a:lnTo>
                  <a:lnTo>
                    <a:pt x="1776" y="2805"/>
                  </a:lnTo>
                  <a:lnTo>
                    <a:pt x="1769" y="2807"/>
                  </a:lnTo>
                  <a:lnTo>
                    <a:pt x="1759" y="2809"/>
                  </a:lnTo>
                  <a:lnTo>
                    <a:pt x="1747" y="2809"/>
                  </a:lnTo>
                  <a:lnTo>
                    <a:pt x="1737" y="2811"/>
                  </a:lnTo>
                  <a:lnTo>
                    <a:pt x="1725" y="2813"/>
                  </a:lnTo>
                  <a:lnTo>
                    <a:pt x="1711" y="2817"/>
                  </a:lnTo>
                  <a:lnTo>
                    <a:pt x="1703" y="2818"/>
                  </a:lnTo>
                  <a:lnTo>
                    <a:pt x="1697" y="2819"/>
                  </a:lnTo>
                  <a:lnTo>
                    <a:pt x="1692" y="2818"/>
                  </a:lnTo>
                  <a:lnTo>
                    <a:pt x="1687" y="2817"/>
                  </a:lnTo>
                  <a:lnTo>
                    <a:pt x="1678" y="2813"/>
                  </a:lnTo>
                  <a:lnTo>
                    <a:pt x="1670" y="2808"/>
                  </a:lnTo>
                  <a:lnTo>
                    <a:pt x="1667" y="2805"/>
                  </a:lnTo>
                  <a:lnTo>
                    <a:pt x="1661" y="2802"/>
                  </a:lnTo>
                  <a:lnTo>
                    <a:pt x="1655" y="2801"/>
                  </a:lnTo>
                  <a:lnTo>
                    <a:pt x="1649" y="2800"/>
                  </a:lnTo>
                  <a:lnTo>
                    <a:pt x="1636" y="2799"/>
                  </a:lnTo>
                  <a:lnTo>
                    <a:pt x="1625" y="2800"/>
                  </a:lnTo>
                  <a:lnTo>
                    <a:pt x="1614" y="2801"/>
                  </a:lnTo>
                  <a:lnTo>
                    <a:pt x="1601" y="2801"/>
                  </a:lnTo>
                  <a:lnTo>
                    <a:pt x="1586" y="2800"/>
                  </a:lnTo>
                  <a:lnTo>
                    <a:pt x="1571" y="2796"/>
                  </a:lnTo>
                  <a:lnTo>
                    <a:pt x="1556" y="2793"/>
                  </a:lnTo>
                  <a:lnTo>
                    <a:pt x="1541" y="2790"/>
                  </a:lnTo>
                  <a:lnTo>
                    <a:pt x="1526" y="2790"/>
                  </a:lnTo>
                  <a:lnTo>
                    <a:pt x="1519" y="2790"/>
                  </a:lnTo>
                  <a:lnTo>
                    <a:pt x="1513" y="2788"/>
                  </a:lnTo>
                  <a:lnTo>
                    <a:pt x="1504" y="2786"/>
                  </a:lnTo>
                  <a:lnTo>
                    <a:pt x="1498" y="2784"/>
                  </a:lnTo>
                  <a:lnTo>
                    <a:pt x="1492" y="2783"/>
                  </a:lnTo>
                  <a:lnTo>
                    <a:pt x="1486" y="2784"/>
                  </a:lnTo>
                  <a:lnTo>
                    <a:pt x="1480" y="2786"/>
                  </a:lnTo>
                  <a:lnTo>
                    <a:pt x="1470" y="2788"/>
                  </a:lnTo>
                  <a:lnTo>
                    <a:pt x="1462" y="2790"/>
                  </a:lnTo>
                  <a:lnTo>
                    <a:pt x="1454" y="2790"/>
                  </a:lnTo>
                  <a:lnTo>
                    <a:pt x="1444" y="2790"/>
                  </a:lnTo>
                  <a:lnTo>
                    <a:pt x="1438" y="2790"/>
                  </a:lnTo>
                  <a:lnTo>
                    <a:pt x="1434" y="2792"/>
                  </a:lnTo>
                  <a:lnTo>
                    <a:pt x="1428" y="2794"/>
                  </a:lnTo>
                  <a:lnTo>
                    <a:pt x="1423" y="2798"/>
                  </a:lnTo>
                  <a:lnTo>
                    <a:pt x="1415" y="2803"/>
                  </a:lnTo>
                  <a:lnTo>
                    <a:pt x="1409" y="2811"/>
                  </a:lnTo>
                  <a:lnTo>
                    <a:pt x="1407" y="2814"/>
                  </a:lnTo>
                  <a:lnTo>
                    <a:pt x="1405" y="2817"/>
                  </a:lnTo>
                  <a:lnTo>
                    <a:pt x="1405" y="2820"/>
                  </a:lnTo>
                  <a:lnTo>
                    <a:pt x="1405" y="2824"/>
                  </a:lnTo>
                  <a:lnTo>
                    <a:pt x="1406" y="2827"/>
                  </a:lnTo>
                  <a:lnTo>
                    <a:pt x="1407" y="2831"/>
                  </a:lnTo>
                  <a:lnTo>
                    <a:pt x="1411" y="2833"/>
                  </a:lnTo>
                  <a:lnTo>
                    <a:pt x="1416" y="2834"/>
                  </a:lnTo>
                  <a:lnTo>
                    <a:pt x="1430" y="2838"/>
                  </a:lnTo>
                  <a:lnTo>
                    <a:pt x="1449" y="2840"/>
                  </a:lnTo>
                  <a:lnTo>
                    <a:pt x="1468" y="2843"/>
                  </a:lnTo>
                  <a:lnTo>
                    <a:pt x="1483" y="2845"/>
                  </a:lnTo>
                  <a:lnTo>
                    <a:pt x="1491" y="2846"/>
                  </a:lnTo>
                  <a:lnTo>
                    <a:pt x="1497" y="2849"/>
                  </a:lnTo>
                  <a:lnTo>
                    <a:pt x="1503" y="2852"/>
                  </a:lnTo>
                  <a:lnTo>
                    <a:pt x="1508" y="2856"/>
                  </a:lnTo>
                  <a:lnTo>
                    <a:pt x="1513" y="2861"/>
                  </a:lnTo>
                  <a:lnTo>
                    <a:pt x="1517" y="2864"/>
                  </a:lnTo>
                  <a:lnTo>
                    <a:pt x="1519" y="2869"/>
                  </a:lnTo>
                  <a:lnTo>
                    <a:pt x="1520" y="2874"/>
                  </a:lnTo>
                  <a:lnTo>
                    <a:pt x="1522" y="2884"/>
                  </a:lnTo>
                  <a:lnTo>
                    <a:pt x="1522" y="2901"/>
                  </a:lnTo>
                  <a:lnTo>
                    <a:pt x="1520" y="2919"/>
                  </a:lnTo>
                  <a:lnTo>
                    <a:pt x="1520" y="2935"/>
                  </a:lnTo>
                  <a:lnTo>
                    <a:pt x="1520" y="2943"/>
                  </a:lnTo>
                  <a:lnTo>
                    <a:pt x="1522" y="2947"/>
                  </a:lnTo>
                  <a:lnTo>
                    <a:pt x="1524" y="2950"/>
                  </a:lnTo>
                  <a:lnTo>
                    <a:pt x="1526" y="2951"/>
                  </a:lnTo>
                  <a:lnTo>
                    <a:pt x="1532" y="2952"/>
                  </a:lnTo>
                  <a:lnTo>
                    <a:pt x="1538" y="2950"/>
                  </a:lnTo>
                  <a:lnTo>
                    <a:pt x="1550" y="2946"/>
                  </a:lnTo>
                  <a:lnTo>
                    <a:pt x="1563" y="2943"/>
                  </a:lnTo>
                  <a:lnTo>
                    <a:pt x="1569" y="2943"/>
                  </a:lnTo>
                  <a:lnTo>
                    <a:pt x="1574" y="2944"/>
                  </a:lnTo>
                  <a:lnTo>
                    <a:pt x="1577" y="2946"/>
                  </a:lnTo>
                  <a:lnTo>
                    <a:pt x="1580" y="2948"/>
                  </a:lnTo>
                  <a:lnTo>
                    <a:pt x="1583" y="2951"/>
                  </a:lnTo>
                  <a:lnTo>
                    <a:pt x="1588" y="2954"/>
                  </a:lnTo>
                  <a:lnTo>
                    <a:pt x="1595" y="2956"/>
                  </a:lnTo>
                  <a:lnTo>
                    <a:pt x="1604" y="2957"/>
                  </a:lnTo>
                  <a:lnTo>
                    <a:pt x="1613" y="2956"/>
                  </a:lnTo>
                  <a:lnTo>
                    <a:pt x="1623" y="2956"/>
                  </a:lnTo>
                  <a:lnTo>
                    <a:pt x="1631" y="2958"/>
                  </a:lnTo>
                  <a:lnTo>
                    <a:pt x="1637" y="2960"/>
                  </a:lnTo>
                  <a:lnTo>
                    <a:pt x="1646" y="2969"/>
                  </a:lnTo>
                  <a:lnTo>
                    <a:pt x="1655" y="2975"/>
                  </a:lnTo>
                  <a:lnTo>
                    <a:pt x="1659" y="2978"/>
                  </a:lnTo>
                  <a:lnTo>
                    <a:pt x="1661" y="2981"/>
                  </a:lnTo>
                  <a:lnTo>
                    <a:pt x="1661" y="2985"/>
                  </a:lnTo>
                  <a:lnTo>
                    <a:pt x="1661" y="2991"/>
                  </a:lnTo>
                  <a:lnTo>
                    <a:pt x="1659" y="3001"/>
                  </a:lnTo>
                  <a:lnTo>
                    <a:pt x="1661" y="3011"/>
                  </a:lnTo>
                  <a:lnTo>
                    <a:pt x="1665" y="3030"/>
                  </a:lnTo>
                  <a:lnTo>
                    <a:pt x="1671" y="3046"/>
                  </a:lnTo>
                  <a:lnTo>
                    <a:pt x="1673" y="3055"/>
                  </a:lnTo>
                  <a:lnTo>
                    <a:pt x="1671" y="3063"/>
                  </a:lnTo>
                  <a:lnTo>
                    <a:pt x="1669" y="3065"/>
                  </a:lnTo>
                  <a:lnTo>
                    <a:pt x="1667" y="3067"/>
                  </a:lnTo>
                  <a:lnTo>
                    <a:pt x="1664" y="3067"/>
                  </a:lnTo>
                  <a:lnTo>
                    <a:pt x="1659" y="3067"/>
                  </a:lnTo>
                  <a:lnTo>
                    <a:pt x="1652" y="3067"/>
                  </a:lnTo>
                  <a:lnTo>
                    <a:pt x="1648" y="3069"/>
                  </a:lnTo>
                  <a:lnTo>
                    <a:pt x="1644" y="3072"/>
                  </a:lnTo>
                  <a:lnTo>
                    <a:pt x="1640" y="3077"/>
                  </a:lnTo>
                  <a:lnTo>
                    <a:pt x="1634" y="3083"/>
                  </a:lnTo>
                  <a:lnTo>
                    <a:pt x="1627" y="3089"/>
                  </a:lnTo>
                  <a:lnTo>
                    <a:pt x="1619" y="3096"/>
                  </a:lnTo>
                  <a:lnTo>
                    <a:pt x="1612" y="3101"/>
                  </a:lnTo>
                  <a:lnTo>
                    <a:pt x="1608" y="3102"/>
                  </a:lnTo>
                  <a:lnTo>
                    <a:pt x="1605" y="3101"/>
                  </a:lnTo>
                  <a:lnTo>
                    <a:pt x="1600" y="3098"/>
                  </a:lnTo>
                  <a:lnTo>
                    <a:pt x="1595" y="3096"/>
                  </a:lnTo>
                  <a:lnTo>
                    <a:pt x="1586" y="3088"/>
                  </a:lnTo>
                  <a:lnTo>
                    <a:pt x="1577" y="3079"/>
                  </a:lnTo>
                  <a:lnTo>
                    <a:pt x="1573" y="3077"/>
                  </a:lnTo>
                  <a:lnTo>
                    <a:pt x="1569" y="3074"/>
                  </a:lnTo>
                  <a:lnTo>
                    <a:pt x="1566" y="3074"/>
                  </a:lnTo>
                  <a:lnTo>
                    <a:pt x="1562" y="3074"/>
                  </a:lnTo>
                  <a:lnTo>
                    <a:pt x="1555" y="3077"/>
                  </a:lnTo>
                  <a:lnTo>
                    <a:pt x="1549" y="3082"/>
                  </a:lnTo>
                  <a:lnTo>
                    <a:pt x="1543" y="3086"/>
                  </a:lnTo>
                  <a:lnTo>
                    <a:pt x="1538" y="3089"/>
                  </a:lnTo>
                  <a:lnTo>
                    <a:pt x="1533" y="3088"/>
                  </a:lnTo>
                  <a:lnTo>
                    <a:pt x="1526" y="3085"/>
                  </a:lnTo>
                  <a:lnTo>
                    <a:pt x="1518" y="3083"/>
                  </a:lnTo>
                  <a:lnTo>
                    <a:pt x="1508" y="3083"/>
                  </a:lnTo>
                  <a:lnTo>
                    <a:pt x="1499" y="3083"/>
                  </a:lnTo>
                  <a:lnTo>
                    <a:pt x="1491" y="3082"/>
                  </a:lnTo>
                  <a:lnTo>
                    <a:pt x="1485" y="3080"/>
                  </a:lnTo>
                  <a:lnTo>
                    <a:pt x="1478" y="3080"/>
                  </a:lnTo>
                  <a:lnTo>
                    <a:pt x="1474" y="3080"/>
                  </a:lnTo>
                  <a:lnTo>
                    <a:pt x="1472" y="3082"/>
                  </a:lnTo>
                  <a:lnTo>
                    <a:pt x="1468" y="3084"/>
                  </a:lnTo>
                  <a:lnTo>
                    <a:pt x="1464" y="3086"/>
                  </a:lnTo>
                  <a:lnTo>
                    <a:pt x="1459" y="3095"/>
                  </a:lnTo>
                  <a:lnTo>
                    <a:pt x="1453" y="3105"/>
                  </a:lnTo>
                  <a:lnTo>
                    <a:pt x="1450" y="3111"/>
                  </a:lnTo>
                  <a:lnTo>
                    <a:pt x="1448" y="3118"/>
                  </a:lnTo>
                  <a:lnTo>
                    <a:pt x="1447" y="3124"/>
                  </a:lnTo>
                  <a:lnTo>
                    <a:pt x="1447" y="3132"/>
                  </a:lnTo>
                  <a:lnTo>
                    <a:pt x="1447" y="3137"/>
                  </a:lnTo>
                  <a:lnTo>
                    <a:pt x="1445" y="3143"/>
                  </a:lnTo>
                  <a:lnTo>
                    <a:pt x="1444" y="3147"/>
                  </a:lnTo>
                  <a:lnTo>
                    <a:pt x="1443" y="3151"/>
                  </a:lnTo>
                  <a:lnTo>
                    <a:pt x="1440" y="3155"/>
                  </a:lnTo>
                  <a:lnTo>
                    <a:pt x="1435" y="3159"/>
                  </a:lnTo>
                  <a:lnTo>
                    <a:pt x="1429" y="3165"/>
                  </a:lnTo>
                  <a:lnTo>
                    <a:pt x="1424" y="3173"/>
                  </a:lnTo>
                  <a:lnTo>
                    <a:pt x="1422" y="3179"/>
                  </a:lnTo>
                  <a:lnTo>
                    <a:pt x="1419" y="3186"/>
                  </a:lnTo>
                  <a:lnTo>
                    <a:pt x="1419" y="3192"/>
                  </a:lnTo>
                  <a:lnTo>
                    <a:pt x="1419" y="3200"/>
                  </a:lnTo>
                  <a:lnTo>
                    <a:pt x="1420" y="3208"/>
                  </a:lnTo>
                  <a:lnTo>
                    <a:pt x="1423" y="3214"/>
                  </a:lnTo>
                  <a:lnTo>
                    <a:pt x="1426" y="3218"/>
                  </a:lnTo>
                  <a:lnTo>
                    <a:pt x="1430" y="3223"/>
                  </a:lnTo>
                  <a:lnTo>
                    <a:pt x="1438" y="3229"/>
                  </a:lnTo>
                  <a:lnTo>
                    <a:pt x="1445" y="3235"/>
                  </a:lnTo>
                  <a:lnTo>
                    <a:pt x="1448" y="3238"/>
                  </a:lnTo>
                  <a:lnTo>
                    <a:pt x="1450" y="3243"/>
                  </a:lnTo>
                  <a:lnTo>
                    <a:pt x="1451" y="3249"/>
                  </a:lnTo>
                  <a:lnTo>
                    <a:pt x="1453" y="3256"/>
                  </a:lnTo>
                  <a:lnTo>
                    <a:pt x="1454" y="3273"/>
                  </a:lnTo>
                  <a:lnTo>
                    <a:pt x="1455" y="3291"/>
                  </a:lnTo>
                  <a:lnTo>
                    <a:pt x="1454" y="3313"/>
                  </a:lnTo>
                  <a:lnTo>
                    <a:pt x="1453" y="3343"/>
                  </a:lnTo>
                  <a:lnTo>
                    <a:pt x="1453" y="3359"/>
                  </a:lnTo>
                  <a:lnTo>
                    <a:pt x="1454" y="3374"/>
                  </a:lnTo>
                  <a:lnTo>
                    <a:pt x="1454" y="3387"/>
                  </a:lnTo>
                  <a:lnTo>
                    <a:pt x="1456" y="3398"/>
                  </a:lnTo>
                  <a:lnTo>
                    <a:pt x="1457" y="3407"/>
                  </a:lnTo>
                  <a:lnTo>
                    <a:pt x="1457" y="3416"/>
                  </a:lnTo>
                  <a:lnTo>
                    <a:pt x="1457" y="3423"/>
                  </a:lnTo>
                  <a:lnTo>
                    <a:pt x="1455" y="3430"/>
                  </a:lnTo>
                  <a:lnTo>
                    <a:pt x="1453" y="3436"/>
                  </a:lnTo>
                  <a:lnTo>
                    <a:pt x="1449" y="3442"/>
                  </a:lnTo>
                  <a:lnTo>
                    <a:pt x="1445" y="3447"/>
                  </a:lnTo>
                  <a:lnTo>
                    <a:pt x="1442" y="3450"/>
                  </a:lnTo>
                  <a:lnTo>
                    <a:pt x="1438" y="3452"/>
                  </a:lnTo>
                  <a:lnTo>
                    <a:pt x="1432" y="3455"/>
                  </a:lnTo>
                  <a:lnTo>
                    <a:pt x="1425" y="3457"/>
                  </a:lnTo>
                  <a:lnTo>
                    <a:pt x="1416" y="3460"/>
                  </a:lnTo>
                  <a:lnTo>
                    <a:pt x="1397" y="3462"/>
                  </a:lnTo>
                  <a:lnTo>
                    <a:pt x="1375" y="3463"/>
                  </a:lnTo>
                  <a:lnTo>
                    <a:pt x="1366" y="3462"/>
                  </a:lnTo>
                  <a:lnTo>
                    <a:pt x="1359" y="3461"/>
                  </a:lnTo>
                  <a:lnTo>
                    <a:pt x="1352" y="3460"/>
                  </a:lnTo>
                  <a:lnTo>
                    <a:pt x="1347" y="3457"/>
                  </a:lnTo>
                  <a:lnTo>
                    <a:pt x="1343" y="3455"/>
                  </a:lnTo>
                  <a:lnTo>
                    <a:pt x="1341" y="3450"/>
                  </a:lnTo>
                  <a:lnTo>
                    <a:pt x="1337" y="3445"/>
                  </a:lnTo>
                  <a:lnTo>
                    <a:pt x="1335" y="3441"/>
                  </a:lnTo>
                  <a:lnTo>
                    <a:pt x="1328" y="3427"/>
                  </a:lnTo>
                  <a:lnTo>
                    <a:pt x="1319" y="3416"/>
                  </a:lnTo>
                  <a:lnTo>
                    <a:pt x="1310" y="3404"/>
                  </a:lnTo>
                  <a:lnTo>
                    <a:pt x="1298" y="3391"/>
                  </a:lnTo>
                  <a:lnTo>
                    <a:pt x="1284" y="3376"/>
                  </a:lnTo>
                  <a:lnTo>
                    <a:pt x="1267" y="3361"/>
                  </a:lnTo>
                  <a:lnTo>
                    <a:pt x="1252" y="3348"/>
                  </a:lnTo>
                  <a:lnTo>
                    <a:pt x="1240" y="3341"/>
                  </a:lnTo>
                  <a:lnTo>
                    <a:pt x="1229" y="3336"/>
                  </a:lnTo>
                  <a:lnTo>
                    <a:pt x="1216" y="3331"/>
                  </a:lnTo>
                  <a:lnTo>
                    <a:pt x="1203" y="3326"/>
                  </a:lnTo>
                  <a:lnTo>
                    <a:pt x="1192" y="3322"/>
                  </a:lnTo>
                  <a:lnTo>
                    <a:pt x="1184" y="3316"/>
                  </a:lnTo>
                  <a:lnTo>
                    <a:pt x="1174" y="3307"/>
                  </a:lnTo>
                  <a:lnTo>
                    <a:pt x="1164" y="3299"/>
                  </a:lnTo>
                  <a:lnTo>
                    <a:pt x="1151" y="3290"/>
                  </a:lnTo>
                  <a:lnTo>
                    <a:pt x="1138" y="3282"/>
                  </a:lnTo>
                  <a:lnTo>
                    <a:pt x="1124" y="3274"/>
                  </a:lnTo>
                  <a:lnTo>
                    <a:pt x="1114" y="3268"/>
                  </a:lnTo>
                  <a:lnTo>
                    <a:pt x="1105" y="3263"/>
                  </a:lnTo>
                  <a:lnTo>
                    <a:pt x="1098" y="3259"/>
                  </a:lnTo>
                  <a:lnTo>
                    <a:pt x="1091" y="3254"/>
                  </a:lnTo>
                  <a:lnTo>
                    <a:pt x="1086" y="3248"/>
                  </a:lnTo>
                  <a:lnTo>
                    <a:pt x="1082" y="3243"/>
                  </a:lnTo>
                  <a:lnTo>
                    <a:pt x="1072" y="3233"/>
                  </a:lnTo>
                  <a:lnTo>
                    <a:pt x="1065" y="3224"/>
                  </a:lnTo>
                  <a:lnTo>
                    <a:pt x="1058" y="3218"/>
                  </a:lnTo>
                  <a:lnTo>
                    <a:pt x="1052" y="3214"/>
                  </a:lnTo>
                  <a:lnTo>
                    <a:pt x="1046" y="3210"/>
                  </a:lnTo>
                  <a:lnTo>
                    <a:pt x="1040" y="3210"/>
                  </a:lnTo>
                  <a:lnTo>
                    <a:pt x="1032" y="3211"/>
                  </a:lnTo>
                  <a:lnTo>
                    <a:pt x="1021" y="3214"/>
                  </a:lnTo>
                  <a:lnTo>
                    <a:pt x="1016" y="3215"/>
                  </a:lnTo>
                  <a:lnTo>
                    <a:pt x="1010" y="3215"/>
                  </a:lnTo>
                  <a:lnTo>
                    <a:pt x="1004" y="3214"/>
                  </a:lnTo>
                  <a:lnTo>
                    <a:pt x="998" y="3210"/>
                  </a:lnTo>
                  <a:lnTo>
                    <a:pt x="994" y="3208"/>
                  </a:lnTo>
                  <a:lnTo>
                    <a:pt x="989" y="3206"/>
                  </a:lnTo>
                  <a:lnTo>
                    <a:pt x="985" y="3205"/>
                  </a:lnTo>
                  <a:lnTo>
                    <a:pt x="982" y="3206"/>
                  </a:lnTo>
                  <a:lnTo>
                    <a:pt x="972" y="3211"/>
                  </a:lnTo>
                  <a:lnTo>
                    <a:pt x="959" y="3219"/>
                  </a:lnTo>
                  <a:lnTo>
                    <a:pt x="952" y="3223"/>
                  </a:lnTo>
                  <a:lnTo>
                    <a:pt x="945" y="3224"/>
                  </a:lnTo>
                  <a:lnTo>
                    <a:pt x="938" y="3224"/>
                  </a:lnTo>
                  <a:lnTo>
                    <a:pt x="931" y="3224"/>
                  </a:lnTo>
                  <a:lnTo>
                    <a:pt x="918" y="3223"/>
                  </a:lnTo>
                  <a:lnTo>
                    <a:pt x="903" y="3223"/>
                  </a:lnTo>
                  <a:lnTo>
                    <a:pt x="897" y="3225"/>
                  </a:lnTo>
                  <a:lnTo>
                    <a:pt x="893" y="3228"/>
                  </a:lnTo>
                  <a:lnTo>
                    <a:pt x="889" y="3231"/>
                  </a:lnTo>
                  <a:lnTo>
                    <a:pt x="887" y="3235"/>
                  </a:lnTo>
                  <a:lnTo>
                    <a:pt x="884" y="3244"/>
                  </a:lnTo>
                  <a:lnTo>
                    <a:pt x="881" y="3254"/>
                  </a:lnTo>
                  <a:lnTo>
                    <a:pt x="878" y="3258"/>
                  </a:lnTo>
                  <a:lnTo>
                    <a:pt x="876" y="3259"/>
                  </a:lnTo>
                  <a:lnTo>
                    <a:pt x="874" y="3259"/>
                  </a:lnTo>
                  <a:lnTo>
                    <a:pt x="870" y="3258"/>
                  </a:lnTo>
                  <a:lnTo>
                    <a:pt x="863" y="3252"/>
                  </a:lnTo>
                  <a:lnTo>
                    <a:pt x="856" y="3247"/>
                  </a:lnTo>
                  <a:lnTo>
                    <a:pt x="846" y="3241"/>
                  </a:lnTo>
                  <a:lnTo>
                    <a:pt x="836" y="3233"/>
                  </a:lnTo>
                  <a:lnTo>
                    <a:pt x="826" y="3224"/>
                  </a:lnTo>
                  <a:lnTo>
                    <a:pt x="818" y="3217"/>
                  </a:lnTo>
                  <a:lnTo>
                    <a:pt x="812" y="3209"/>
                  </a:lnTo>
                  <a:lnTo>
                    <a:pt x="805" y="3199"/>
                  </a:lnTo>
                  <a:lnTo>
                    <a:pt x="796" y="3190"/>
                  </a:lnTo>
                  <a:lnTo>
                    <a:pt x="788" y="3180"/>
                  </a:lnTo>
                  <a:lnTo>
                    <a:pt x="781" y="3172"/>
                  </a:lnTo>
                  <a:lnTo>
                    <a:pt x="774" y="3162"/>
                  </a:lnTo>
                  <a:lnTo>
                    <a:pt x="769" y="3154"/>
                  </a:lnTo>
                  <a:lnTo>
                    <a:pt x="765" y="3147"/>
                  </a:lnTo>
                  <a:lnTo>
                    <a:pt x="764" y="3143"/>
                  </a:lnTo>
                  <a:lnTo>
                    <a:pt x="761" y="3142"/>
                  </a:lnTo>
                  <a:lnTo>
                    <a:pt x="756" y="3140"/>
                  </a:lnTo>
                  <a:lnTo>
                    <a:pt x="750" y="3140"/>
                  </a:lnTo>
                  <a:lnTo>
                    <a:pt x="743" y="3140"/>
                  </a:lnTo>
                  <a:lnTo>
                    <a:pt x="736" y="3140"/>
                  </a:lnTo>
                  <a:lnTo>
                    <a:pt x="729" y="3142"/>
                  </a:lnTo>
                  <a:lnTo>
                    <a:pt x="722" y="3143"/>
                  </a:lnTo>
                  <a:lnTo>
                    <a:pt x="714" y="3146"/>
                  </a:lnTo>
                  <a:lnTo>
                    <a:pt x="706" y="3146"/>
                  </a:lnTo>
                  <a:lnTo>
                    <a:pt x="699" y="3146"/>
                  </a:lnTo>
                  <a:lnTo>
                    <a:pt x="693" y="3145"/>
                  </a:lnTo>
                  <a:lnTo>
                    <a:pt x="686" y="3142"/>
                  </a:lnTo>
                  <a:lnTo>
                    <a:pt x="680" y="3137"/>
                  </a:lnTo>
                  <a:lnTo>
                    <a:pt x="678" y="3135"/>
                  </a:lnTo>
                  <a:lnTo>
                    <a:pt x="676" y="3132"/>
                  </a:lnTo>
                  <a:lnTo>
                    <a:pt x="675" y="3128"/>
                  </a:lnTo>
                  <a:lnTo>
                    <a:pt x="676" y="3123"/>
                  </a:lnTo>
                  <a:lnTo>
                    <a:pt x="680" y="3104"/>
                  </a:lnTo>
                  <a:lnTo>
                    <a:pt x="682" y="3089"/>
                  </a:lnTo>
                  <a:lnTo>
                    <a:pt x="681" y="3086"/>
                  </a:lnTo>
                  <a:lnTo>
                    <a:pt x="679" y="3085"/>
                  </a:lnTo>
                  <a:lnTo>
                    <a:pt x="676" y="3084"/>
                  </a:lnTo>
                  <a:lnTo>
                    <a:pt x="672" y="3084"/>
                  </a:lnTo>
                  <a:lnTo>
                    <a:pt x="662" y="3085"/>
                  </a:lnTo>
                  <a:lnTo>
                    <a:pt x="654" y="3089"/>
                  </a:lnTo>
                  <a:lnTo>
                    <a:pt x="647" y="3095"/>
                  </a:lnTo>
                  <a:lnTo>
                    <a:pt x="639" y="3101"/>
                  </a:lnTo>
                  <a:lnTo>
                    <a:pt x="634" y="3109"/>
                  </a:lnTo>
                  <a:lnTo>
                    <a:pt x="629" y="3118"/>
                  </a:lnTo>
                  <a:lnTo>
                    <a:pt x="625" y="3123"/>
                  </a:lnTo>
                  <a:lnTo>
                    <a:pt x="622" y="3127"/>
                  </a:lnTo>
                  <a:lnTo>
                    <a:pt x="617" y="3130"/>
                  </a:lnTo>
                  <a:lnTo>
                    <a:pt x="612" y="3132"/>
                  </a:lnTo>
                  <a:lnTo>
                    <a:pt x="601" y="3133"/>
                  </a:lnTo>
                  <a:lnTo>
                    <a:pt x="593" y="3133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重庆">
              <a:extLst>
                <a:ext uri="{FF2B5EF4-FFF2-40B4-BE49-F238E27FC236}">
                  <a16:creationId xmlns:a16="http://schemas.microsoft.com/office/drawing/2014/main" id="{8BB03CE5-1CD0-41DB-9E0E-F894E7390CEF}"/>
                </a:ext>
              </a:extLst>
            </p:cNvPr>
            <p:cNvSpPr/>
            <p:nvPr/>
          </p:nvSpPr>
          <p:spPr bwMode="auto">
            <a:xfrm>
              <a:off x="4300823" y="4114500"/>
              <a:ext cx="644612" cy="631457"/>
            </a:xfrm>
            <a:custGeom>
              <a:avLst/>
              <a:gdLst>
                <a:gd name="T0" fmla="*/ 595 w 1775"/>
                <a:gd name="T1" fmla="*/ 1433 h 1753"/>
                <a:gd name="T2" fmla="*/ 546 w 1775"/>
                <a:gd name="T3" fmla="*/ 1466 h 1753"/>
                <a:gd name="T4" fmla="*/ 501 w 1775"/>
                <a:gd name="T5" fmla="*/ 1586 h 1753"/>
                <a:gd name="T6" fmla="*/ 438 w 1775"/>
                <a:gd name="T7" fmla="*/ 1581 h 1753"/>
                <a:gd name="T8" fmla="*/ 420 w 1775"/>
                <a:gd name="T9" fmla="*/ 1467 h 1753"/>
                <a:gd name="T10" fmla="*/ 411 w 1775"/>
                <a:gd name="T11" fmla="*/ 1505 h 1753"/>
                <a:gd name="T12" fmla="*/ 366 w 1775"/>
                <a:gd name="T13" fmla="*/ 1557 h 1753"/>
                <a:gd name="T14" fmla="*/ 313 w 1775"/>
                <a:gd name="T15" fmla="*/ 1467 h 1753"/>
                <a:gd name="T16" fmla="*/ 202 w 1775"/>
                <a:gd name="T17" fmla="*/ 1382 h 1753"/>
                <a:gd name="T18" fmla="*/ 115 w 1775"/>
                <a:gd name="T19" fmla="*/ 1292 h 1753"/>
                <a:gd name="T20" fmla="*/ 74 w 1775"/>
                <a:gd name="T21" fmla="*/ 1221 h 1753"/>
                <a:gd name="T22" fmla="*/ 18 w 1775"/>
                <a:gd name="T23" fmla="*/ 1127 h 1753"/>
                <a:gd name="T24" fmla="*/ 92 w 1775"/>
                <a:gd name="T25" fmla="*/ 988 h 1753"/>
                <a:gd name="T26" fmla="*/ 146 w 1775"/>
                <a:gd name="T27" fmla="*/ 910 h 1753"/>
                <a:gd name="T28" fmla="*/ 109 w 1775"/>
                <a:gd name="T29" fmla="*/ 843 h 1753"/>
                <a:gd name="T30" fmla="*/ 153 w 1775"/>
                <a:gd name="T31" fmla="*/ 754 h 1753"/>
                <a:gd name="T32" fmla="*/ 269 w 1775"/>
                <a:gd name="T33" fmla="*/ 767 h 1753"/>
                <a:gd name="T34" fmla="*/ 383 w 1775"/>
                <a:gd name="T35" fmla="*/ 825 h 1753"/>
                <a:gd name="T36" fmla="*/ 495 w 1775"/>
                <a:gd name="T37" fmla="*/ 888 h 1753"/>
                <a:gd name="T38" fmla="*/ 652 w 1775"/>
                <a:gd name="T39" fmla="*/ 868 h 1753"/>
                <a:gd name="T40" fmla="*/ 726 w 1775"/>
                <a:gd name="T41" fmla="*/ 770 h 1753"/>
                <a:gd name="T42" fmla="*/ 772 w 1775"/>
                <a:gd name="T43" fmla="*/ 624 h 1753"/>
                <a:gd name="T44" fmla="*/ 793 w 1775"/>
                <a:gd name="T45" fmla="*/ 560 h 1753"/>
                <a:gd name="T46" fmla="*/ 866 w 1775"/>
                <a:gd name="T47" fmla="*/ 561 h 1753"/>
                <a:gd name="T48" fmla="*/ 933 w 1775"/>
                <a:gd name="T49" fmla="*/ 550 h 1753"/>
                <a:gd name="T50" fmla="*/ 986 w 1775"/>
                <a:gd name="T51" fmla="*/ 458 h 1753"/>
                <a:gd name="T52" fmla="*/ 1045 w 1775"/>
                <a:gd name="T53" fmla="*/ 353 h 1753"/>
                <a:gd name="T54" fmla="*/ 1166 w 1775"/>
                <a:gd name="T55" fmla="*/ 229 h 1753"/>
                <a:gd name="T56" fmla="*/ 1140 w 1775"/>
                <a:gd name="T57" fmla="*/ 166 h 1753"/>
                <a:gd name="T58" fmla="*/ 1103 w 1775"/>
                <a:gd name="T59" fmla="*/ 52 h 1753"/>
                <a:gd name="T60" fmla="*/ 1244 w 1775"/>
                <a:gd name="T61" fmla="*/ 34 h 1753"/>
                <a:gd name="T62" fmla="*/ 1449 w 1775"/>
                <a:gd name="T63" fmla="*/ 207 h 1753"/>
                <a:gd name="T64" fmla="*/ 1605 w 1775"/>
                <a:gd name="T65" fmla="*/ 223 h 1753"/>
                <a:gd name="T66" fmla="*/ 1717 w 1775"/>
                <a:gd name="T67" fmla="*/ 330 h 1753"/>
                <a:gd name="T68" fmla="*/ 1763 w 1775"/>
                <a:gd name="T69" fmla="*/ 466 h 1753"/>
                <a:gd name="T70" fmla="*/ 1714 w 1775"/>
                <a:gd name="T71" fmla="*/ 597 h 1753"/>
                <a:gd name="T72" fmla="*/ 1562 w 1775"/>
                <a:gd name="T73" fmla="*/ 656 h 1753"/>
                <a:gd name="T74" fmla="*/ 1469 w 1775"/>
                <a:gd name="T75" fmla="*/ 732 h 1753"/>
                <a:gd name="T76" fmla="*/ 1392 w 1775"/>
                <a:gd name="T77" fmla="*/ 718 h 1753"/>
                <a:gd name="T78" fmla="*/ 1289 w 1775"/>
                <a:gd name="T79" fmla="*/ 727 h 1753"/>
                <a:gd name="T80" fmla="*/ 1207 w 1775"/>
                <a:gd name="T81" fmla="*/ 708 h 1753"/>
                <a:gd name="T82" fmla="*/ 1120 w 1775"/>
                <a:gd name="T83" fmla="*/ 794 h 1753"/>
                <a:gd name="T84" fmla="*/ 1164 w 1775"/>
                <a:gd name="T85" fmla="*/ 927 h 1753"/>
                <a:gd name="T86" fmla="*/ 1109 w 1775"/>
                <a:gd name="T87" fmla="*/ 1025 h 1753"/>
                <a:gd name="T88" fmla="*/ 1182 w 1775"/>
                <a:gd name="T89" fmla="*/ 1040 h 1753"/>
                <a:gd name="T90" fmla="*/ 1271 w 1775"/>
                <a:gd name="T91" fmla="*/ 1110 h 1753"/>
                <a:gd name="T92" fmla="*/ 1309 w 1775"/>
                <a:gd name="T93" fmla="*/ 1230 h 1753"/>
                <a:gd name="T94" fmla="*/ 1372 w 1775"/>
                <a:gd name="T95" fmla="*/ 1229 h 1753"/>
                <a:gd name="T96" fmla="*/ 1453 w 1775"/>
                <a:gd name="T97" fmla="*/ 1374 h 1753"/>
                <a:gd name="T98" fmla="*/ 1449 w 1775"/>
                <a:gd name="T99" fmla="*/ 1519 h 1753"/>
                <a:gd name="T100" fmla="*/ 1421 w 1775"/>
                <a:gd name="T101" fmla="*/ 1565 h 1753"/>
                <a:gd name="T102" fmla="*/ 1385 w 1775"/>
                <a:gd name="T103" fmla="*/ 1694 h 1753"/>
                <a:gd name="T104" fmla="*/ 1302 w 1775"/>
                <a:gd name="T105" fmla="*/ 1732 h 1753"/>
                <a:gd name="T106" fmla="*/ 1250 w 1775"/>
                <a:gd name="T107" fmla="*/ 1641 h 1753"/>
                <a:gd name="T108" fmla="*/ 1195 w 1775"/>
                <a:gd name="T109" fmla="*/ 1691 h 1753"/>
                <a:gd name="T110" fmla="*/ 1189 w 1775"/>
                <a:gd name="T111" fmla="*/ 1563 h 1753"/>
                <a:gd name="T112" fmla="*/ 1102 w 1775"/>
                <a:gd name="T113" fmla="*/ 1488 h 1753"/>
                <a:gd name="T114" fmla="*/ 1022 w 1775"/>
                <a:gd name="T115" fmla="*/ 1362 h 1753"/>
                <a:gd name="T116" fmla="*/ 885 w 1775"/>
                <a:gd name="T117" fmla="*/ 1315 h 1753"/>
                <a:gd name="T118" fmla="*/ 792 w 1775"/>
                <a:gd name="T119" fmla="*/ 1302 h 1753"/>
                <a:gd name="T120" fmla="*/ 764 w 1775"/>
                <a:gd name="T121" fmla="*/ 1418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75" h="1753">
                  <a:moveTo>
                    <a:pt x="692" y="1479"/>
                  </a:moveTo>
                  <a:lnTo>
                    <a:pt x="687" y="1479"/>
                  </a:lnTo>
                  <a:lnTo>
                    <a:pt x="682" y="1479"/>
                  </a:lnTo>
                  <a:lnTo>
                    <a:pt x="680" y="1477"/>
                  </a:lnTo>
                  <a:lnTo>
                    <a:pt x="679" y="1475"/>
                  </a:lnTo>
                  <a:lnTo>
                    <a:pt x="678" y="1474"/>
                  </a:lnTo>
                  <a:lnTo>
                    <a:pt x="677" y="1471"/>
                  </a:lnTo>
                  <a:lnTo>
                    <a:pt x="674" y="1467"/>
                  </a:lnTo>
                  <a:lnTo>
                    <a:pt x="672" y="1460"/>
                  </a:lnTo>
                  <a:lnTo>
                    <a:pt x="667" y="1454"/>
                  </a:lnTo>
                  <a:lnTo>
                    <a:pt x="660" y="1448"/>
                  </a:lnTo>
                  <a:lnTo>
                    <a:pt x="653" y="1443"/>
                  </a:lnTo>
                  <a:lnTo>
                    <a:pt x="643" y="1441"/>
                  </a:lnTo>
                  <a:lnTo>
                    <a:pt x="634" y="1438"/>
                  </a:lnTo>
                  <a:lnTo>
                    <a:pt x="624" y="1437"/>
                  </a:lnTo>
                  <a:lnTo>
                    <a:pt x="617" y="1436"/>
                  </a:lnTo>
                  <a:lnTo>
                    <a:pt x="610" y="1435"/>
                  </a:lnTo>
                  <a:lnTo>
                    <a:pt x="605" y="1433"/>
                  </a:lnTo>
                  <a:lnTo>
                    <a:pt x="599" y="1433"/>
                  </a:lnTo>
                  <a:lnTo>
                    <a:pt x="595" y="1433"/>
                  </a:lnTo>
                  <a:lnTo>
                    <a:pt x="590" y="1435"/>
                  </a:lnTo>
                  <a:lnTo>
                    <a:pt x="587" y="1437"/>
                  </a:lnTo>
                  <a:lnTo>
                    <a:pt x="584" y="1441"/>
                  </a:lnTo>
                  <a:lnTo>
                    <a:pt x="583" y="1445"/>
                  </a:lnTo>
                  <a:lnTo>
                    <a:pt x="581" y="1450"/>
                  </a:lnTo>
                  <a:lnTo>
                    <a:pt x="581" y="1460"/>
                  </a:lnTo>
                  <a:lnTo>
                    <a:pt x="583" y="1469"/>
                  </a:lnTo>
                  <a:lnTo>
                    <a:pt x="583" y="1475"/>
                  </a:lnTo>
                  <a:lnTo>
                    <a:pt x="580" y="1479"/>
                  </a:lnTo>
                  <a:lnTo>
                    <a:pt x="578" y="1479"/>
                  </a:lnTo>
                  <a:lnTo>
                    <a:pt x="577" y="1479"/>
                  </a:lnTo>
                  <a:lnTo>
                    <a:pt x="574" y="1477"/>
                  </a:lnTo>
                  <a:lnTo>
                    <a:pt x="571" y="1475"/>
                  </a:lnTo>
                  <a:lnTo>
                    <a:pt x="566" y="1470"/>
                  </a:lnTo>
                  <a:lnTo>
                    <a:pt x="561" y="1466"/>
                  </a:lnTo>
                  <a:lnTo>
                    <a:pt x="556" y="1463"/>
                  </a:lnTo>
                  <a:lnTo>
                    <a:pt x="552" y="1463"/>
                  </a:lnTo>
                  <a:lnTo>
                    <a:pt x="551" y="1464"/>
                  </a:lnTo>
                  <a:lnTo>
                    <a:pt x="548" y="1464"/>
                  </a:lnTo>
                  <a:lnTo>
                    <a:pt x="546" y="1466"/>
                  </a:lnTo>
                  <a:lnTo>
                    <a:pt x="542" y="1468"/>
                  </a:lnTo>
                  <a:lnTo>
                    <a:pt x="535" y="1475"/>
                  </a:lnTo>
                  <a:lnTo>
                    <a:pt x="528" y="1485"/>
                  </a:lnTo>
                  <a:lnTo>
                    <a:pt x="523" y="1492"/>
                  </a:lnTo>
                  <a:lnTo>
                    <a:pt x="515" y="1502"/>
                  </a:lnTo>
                  <a:lnTo>
                    <a:pt x="509" y="1512"/>
                  </a:lnTo>
                  <a:lnTo>
                    <a:pt x="504" y="1521"/>
                  </a:lnTo>
                  <a:lnTo>
                    <a:pt x="503" y="1527"/>
                  </a:lnTo>
                  <a:lnTo>
                    <a:pt x="502" y="1533"/>
                  </a:lnTo>
                  <a:lnTo>
                    <a:pt x="501" y="1536"/>
                  </a:lnTo>
                  <a:lnTo>
                    <a:pt x="501" y="1542"/>
                  </a:lnTo>
                  <a:lnTo>
                    <a:pt x="502" y="1546"/>
                  </a:lnTo>
                  <a:lnTo>
                    <a:pt x="503" y="1551"/>
                  </a:lnTo>
                  <a:lnTo>
                    <a:pt x="504" y="1557"/>
                  </a:lnTo>
                  <a:lnTo>
                    <a:pt x="507" y="1563"/>
                  </a:lnTo>
                  <a:lnTo>
                    <a:pt x="507" y="1567"/>
                  </a:lnTo>
                  <a:lnTo>
                    <a:pt x="507" y="1570"/>
                  </a:lnTo>
                  <a:lnTo>
                    <a:pt x="505" y="1577"/>
                  </a:lnTo>
                  <a:lnTo>
                    <a:pt x="502" y="1583"/>
                  </a:lnTo>
                  <a:lnTo>
                    <a:pt x="501" y="1586"/>
                  </a:lnTo>
                  <a:lnTo>
                    <a:pt x="499" y="1588"/>
                  </a:lnTo>
                  <a:lnTo>
                    <a:pt x="496" y="1592"/>
                  </a:lnTo>
                  <a:lnTo>
                    <a:pt x="493" y="1595"/>
                  </a:lnTo>
                  <a:lnTo>
                    <a:pt x="488" y="1601"/>
                  </a:lnTo>
                  <a:lnTo>
                    <a:pt x="482" y="1605"/>
                  </a:lnTo>
                  <a:lnTo>
                    <a:pt x="479" y="1603"/>
                  </a:lnTo>
                  <a:lnTo>
                    <a:pt x="477" y="1602"/>
                  </a:lnTo>
                  <a:lnTo>
                    <a:pt x="476" y="1601"/>
                  </a:lnTo>
                  <a:lnTo>
                    <a:pt x="474" y="1600"/>
                  </a:lnTo>
                  <a:lnTo>
                    <a:pt x="473" y="1599"/>
                  </a:lnTo>
                  <a:lnTo>
                    <a:pt x="472" y="1599"/>
                  </a:lnTo>
                  <a:lnTo>
                    <a:pt x="468" y="1596"/>
                  </a:lnTo>
                  <a:lnTo>
                    <a:pt x="459" y="1593"/>
                  </a:lnTo>
                  <a:lnTo>
                    <a:pt x="454" y="1592"/>
                  </a:lnTo>
                  <a:lnTo>
                    <a:pt x="448" y="1592"/>
                  </a:lnTo>
                  <a:lnTo>
                    <a:pt x="446" y="1592"/>
                  </a:lnTo>
                  <a:lnTo>
                    <a:pt x="444" y="1590"/>
                  </a:lnTo>
                  <a:lnTo>
                    <a:pt x="440" y="1589"/>
                  </a:lnTo>
                  <a:lnTo>
                    <a:pt x="438" y="1584"/>
                  </a:lnTo>
                  <a:lnTo>
                    <a:pt x="438" y="1581"/>
                  </a:lnTo>
                  <a:lnTo>
                    <a:pt x="438" y="1576"/>
                  </a:lnTo>
                  <a:lnTo>
                    <a:pt x="439" y="1571"/>
                  </a:lnTo>
                  <a:lnTo>
                    <a:pt x="441" y="1565"/>
                  </a:lnTo>
                  <a:lnTo>
                    <a:pt x="446" y="1555"/>
                  </a:lnTo>
                  <a:lnTo>
                    <a:pt x="451" y="1543"/>
                  </a:lnTo>
                  <a:lnTo>
                    <a:pt x="453" y="1536"/>
                  </a:lnTo>
                  <a:lnTo>
                    <a:pt x="457" y="1527"/>
                  </a:lnTo>
                  <a:lnTo>
                    <a:pt x="458" y="1521"/>
                  </a:lnTo>
                  <a:lnTo>
                    <a:pt x="457" y="1518"/>
                  </a:lnTo>
                  <a:lnTo>
                    <a:pt x="455" y="1512"/>
                  </a:lnTo>
                  <a:lnTo>
                    <a:pt x="453" y="1508"/>
                  </a:lnTo>
                  <a:lnTo>
                    <a:pt x="451" y="1506"/>
                  </a:lnTo>
                  <a:lnTo>
                    <a:pt x="448" y="1505"/>
                  </a:lnTo>
                  <a:lnTo>
                    <a:pt x="436" y="1500"/>
                  </a:lnTo>
                  <a:lnTo>
                    <a:pt x="423" y="1494"/>
                  </a:lnTo>
                  <a:lnTo>
                    <a:pt x="421" y="1487"/>
                  </a:lnTo>
                  <a:lnTo>
                    <a:pt x="421" y="1479"/>
                  </a:lnTo>
                  <a:lnTo>
                    <a:pt x="421" y="1475"/>
                  </a:lnTo>
                  <a:lnTo>
                    <a:pt x="420" y="1473"/>
                  </a:lnTo>
                  <a:lnTo>
                    <a:pt x="420" y="1467"/>
                  </a:lnTo>
                  <a:lnTo>
                    <a:pt x="417" y="1463"/>
                  </a:lnTo>
                  <a:lnTo>
                    <a:pt x="416" y="1458"/>
                  </a:lnTo>
                  <a:lnTo>
                    <a:pt x="414" y="1455"/>
                  </a:lnTo>
                  <a:lnTo>
                    <a:pt x="409" y="1449"/>
                  </a:lnTo>
                  <a:lnTo>
                    <a:pt x="403" y="1443"/>
                  </a:lnTo>
                  <a:lnTo>
                    <a:pt x="398" y="1438"/>
                  </a:lnTo>
                  <a:lnTo>
                    <a:pt x="392" y="1435"/>
                  </a:lnTo>
                  <a:lnTo>
                    <a:pt x="389" y="1433"/>
                  </a:lnTo>
                  <a:lnTo>
                    <a:pt x="385" y="1433"/>
                  </a:lnTo>
                  <a:lnTo>
                    <a:pt x="384" y="1435"/>
                  </a:lnTo>
                  <a:lnTo>
                    <a:pt x="382" y="1436"/>
                  </a:lnTo>
                  <a:lnTo>
                    <a:pt x="381" y="1439"/>
                  </a:lnTo>
                  <a:lnTo>
                    <a:pt x="381" y="1444"/>
                  </a:lnTo>
                  <a:lnTo>
                    <a:pt x="383" y="1451"/>
                  </a:lnTo>
                  <a:lnTo>
                    <a:pt x="386" y="1457"/>
                  </a:lnTo>
                  <a:lnTo>
                    <a:pt x="392" y="1468"/>
                  </a:lnTo>
                  <a:lnTo>
                    <a:pt x="400" y="1479"/>
                  </a:lnTo>
                  <a:lnTo>
                    <a:pt x="405" y="1489"/>
                  </a:lnTo>
                  <a:lnTo>
                    <a:pt x="410" y="1501"/>
                  </a:lnTo>
                  <a:lnTo>
                    <a:pt x="411" y="1505"/>
                  </a:lnTo>
                  <a:lnTo>
                    <a:pt x="411" y="1510"/>
                  </a:lnTo>
                  <a:lnTo>
                    <a:pt x="410" y="1514"/>
                  </a:lnTo>
                  <a:lnTo>
                    <a:pt x="410" y="1519"/>
                  </a:lnTo>
                  <a:lnTo>
                    <a:pt x="408" y="1524"/>
                  </a:lnTo>
                  <a:lnTo>
                    <a:pt x="405" y="1527"/>
                  </a:lnTo>
                  <a:lnTo>
                    <a:pt x="403" y="1531"/>
                  </a:lnTo>
                  <a:lnTo>
                    <a:pt x="402" y="1533"/>
                  </a:lnTo>
                  <a:lnTo>
                    <a:pt x="401" y="1539"/>
                  </a:lnTo>
                  <a:lnTo>
                    <a:pt x="400" y="1552"/>
                  </a:lnTo>
                  <a:lnTo>
                    <a:pt x="400" y="1559"/>
                  </a:lnTo>
                  <a:lnTo>
                    <a:pt x="398" y="1565"/>
                  </a:lnTo>
                  <a:lnTo>
                    <a:pt x="398" y="1570"/>
                  </a:lnTo>
                  <a:lnTo>
                    <a:pt x="396" y="1574"/>
                  </a:lnTo>
                  <a:lnTo>
                    <a:pt x="394" y="1574"/>
                  </a:lnTo>
                  <a:lnTo>
                    <a:pt x="391" y="1574"/>
                  </a:lnTo>
                  <a:lnTo>
                    <a:pt x="386" y="1570"/>
                  </a:lnTo>
                  <a:lnTo>
                    <a:pt x="381" y="1567"/>
                  </a:lnTo>
                  <a:lnTo>
                    <a:pt x="376" y="1563"/>
                  </a:lnTo>
                  <a:lnTo>
                    <a:pt x="372" y="1561"/>
                  </a:lnTo>
                  <a:lnTo>
                    <a:pt x="366" y="1557"/>
                  </a:lnTo>
                  <a:lnTo>
                    <a:pt x="364" y="1555"/>
                  </a:lnTo>
                  <a:lnTo>
                    <a:pt x="362" y="1555"/>
                  </a:lnTo>
                  <a:lnTo>
                    <a:pt x="359" y="1553"/>
                  </a:lnTo>
                  <a:lnTo>
                    <a:pt x="357" y="1553"/>
                  </a:lnTo>
                  <a:lnTo>
                    <a:pt x="354" y="1552"/>
                  </a:lnTo>
                  <a:lnTo>
                    <a:pt x="351" y="1550"/>
                  </a:lnTo>
                  <a:lnTo>
                    <a:pt x="348" y="1546"/>
                  </a:lnTo>
                  <a:lnTo>
                    <a:pt x="339" y="1534"/>
                  </a:lnTo>
                  <a:lnTo>
                    <a:pt x="327" y="1521"/>
                  </a:lnTo>
                  <a:lnTo>
                    <a:pt x="318" y="1510"/>
                  </a:lnTo>
                  <a:lnTo>
                    <a:pt x="312" y="1498"/>
                  </a:lnTo>
                  <a:lnTo>
                    <a:pt x="310" y="1493"/>
                  </a:lnTo>
                  <a:lnTo>
                    <a:pt x="310" y="1487"/>
                  </a:lnTo>
                  <a:lnTo>
                    <a:pt x="312" y="1483"/>
                  </a:lnTo>
                  <a:lnTo>
                    <a:pt x="313" y="1480"/>
                  </a:lnTo>
                  <a:lnTo>
                    <a:pt x="313" y="1479"/>
                  </a:lnTo>
                  <a:lnTo>
                    <a:pt x="313" y="1476"/>
                  </a:lnTo>
                  <a:lnTo>
                    <a:pt x="314" y="1473"/>
                  </a:lnTo>
                  <a:lnTo>
                    <a:pt x="314" y="1471"/>
                  </a:lnTo>
                  <a:lnTo>
                    <a:pt x="313" y="1467"/>
                  </a:lnTo>
                  <a:lnTo>
                    <a:pt x="313" y="1463"/>
                  </a:lnTo>
                  <a:lnTo>
                    <a:pt x="310" y="1455"/>
                  </a:lnTo>
                  <a:lnTo>
                    <a:pt x="304" y="1444"/>
                  </a:lnTo>
                  <a:lnTo>
                    <a:pt x="297" y="1433"/>
                  </a:lnTo>
                  <a:lnTo>
                    <a:pt x="288" y="1422"/>
                  </a:lnTo>
                  <a:lnTo>
                    <a:pt x="284" y="1418"/>
                  </a:lnTo>
                  <a:lnTo>
                    <a:pt x="279" y="1413"/>
                  </a:lnTo>
                  <a:lnTo>
                    <a:pt x="276" y="1410"/>
                  </a:lnTo>
                  <a:lnTo>
                    <a:pt x="270" y="1407"/>
                  </a:lnTo>
                  <a:lnTo>
                    <a:pt x="263" y="1405"/>
                  </a:lnTo>
                  <a:lnTo>
                    <a:pt x="255" y="1404"/>
                  </a:lnTo>
                  <a:lnTo>
                    <a:pt x="245" y="1404"/>
                  </a:lnTo>
                  <a:lnTo>
                    <a:pt x="236" y="1404"/>
                  </a:lnTo>
                  <a:lnTo>
                    <a:pt x="226" y="1404"/>
                  </a:lnTo>
                  <a:lnTo>
                    <a:pt x="216" y="1403"/>
                  </a:lnTo>
                  <a:lnTo>
                    <a:pt x="213" y="1400"/>
                  </a:lnTo>
                  <a:lnTo>
                    <a:pt x="211" y="1397"/>
                  </a:lnTo>
                  <a:lnTo>
                    <a:pt x="209" y="1393"/>
                  </a:lnTo>
                  <a:lnTo>
                    <a:pt x="207" y="1389"/>
                  </a:lnTo>
                  <a:lnTo>
                    <a:pt x="202" y="1382"/>
                  </a:lnTo>
                  <a:lnTo>
                    <a:pt x="197" y="1376"/>
                  </a:lnTo>
                  <a:lnTo>
                    <a:pt x="195" y="1374"/>
                  </a:lnTo>
                  <a:lnTo>
                    <a:pt x="192" y="1373"/>
                  </a:lnTo>
                  <a:lnTo>
                    <a:pt x="187" y="1373"/>
                  </a:lnTo>
                  <a:lnTo>
                    <a:pt x="182" y="1372"/>
                  </a:lnTo>
                  <a:lnTo>
                    <a:pt x="176" y="1370"/>
                  </a:lnTo>
                  <a:lnTo>
                    <a:pt x="171" y="1366"/>
                  </a:lnTo>
                  <a:lnTo>
                    <a:pt x="163" y="1356"/>
                  </a:lnTo>
                  <a:lnTo>
                    <a:pt x="152" y="1347"/>
                  </a:lnTo>
                  <a:lnTo>
                    <a:pt x="144" y="1344"/>
                  </a:lnTo>
                  <a:lnTo>
                    <a:pt x="136" y="1342"/>
                  </a:lnTo>
                  <a:lnTo>
                    <a:pt x="129" y="1342"/>
                  </a:lnTo>
                  <a:lnTo>
                    <a:pt x="123" y="1340"/>
                  </a:lnTo>
                  <a:lnTo>
                    <a:pt x="120" y="1338"/>
                  </a:lnTo>
                  <a:lnTo>
                    <a:pt x="118" y="1336"/>
                  </a:lnTo>
                  <a:lnTo>
                    <a:pt x="115" y="1330"/>
                  </a:lnTo>
                  <a:lnTo>
                    <a:pt x="114" y="1322"/>
                  </a:lnTo>
                  <a:lnTo>
                    <a:pt x="114" y="1310"/>
                  </a:lnTo>
                  <a:lnTo>
                    <a:pt x="114" y="1299"/>
                  </a:lnTo>
                  <a:lnTo>
                    <a:pt x="115" y="1292"/>
                  </a:lnTo>
                  <a:lnTo>
                    <a:pt x="117" y="1284"/>
                  </a:lnTo>
                  <a:lnTo>
                    <a:pt x="118" y="1275"/>
                  </a:lnTo>
                  <a:lnTo>
                    <a:pt x="118" y="1267"/>
                  </a:lnTo>
                  <a:lnTo>
                    <a:pt x="118" y="1261"/>
                  </a:lnTo>
                  <a:lnTo>
                    <a:pt x="117" y="1255"/>
                  </a:lnTo>
                  <a:lnTo>
                    <a:pt x="115" y="1248"/>
                  </a:lnTo>
                  <a:lnTo>
                    <a:pt x="114" y="1241"/>
                  </a:lnTo>
                  <a:lnTo>
                    <a:pt x="115" y="1235"/>
                  </a:lnTo>
                  <a:lnTo>
                    <a:pt x="117" y="1231"/>
                  </a:lnTo>
                  <a:lnTo>
                    <a:pt x="117" y="1227"/>
                  </a:lnTo>
                  <a:lnTo>
                    <a:pt x="118" y="1223"/>
                  </a:lnTo>
                  <a:lnTo>
                    <a:pt x="118" y="1218"/>
                  </a:lnTo>
                  <a:lnTo>
                    <a:pt x="117" y="1216"/>
                  </a:lnTo>
                  <a:lnTo>
                    <a:pt x="114" y="1215"/>
                  </a:lnTo>
                  <a:lnTo>
                    <a:pt x="111" y="1214"/>
                  </a:lnTo>
                  <a:lnTo>
                    <a:pt x="107" y="1214"/>
                  </a:lnTo>
                  <a:lnTo>
                    <a:pt x="104" y="1215"/>
                  </a:lnTo>
                  <a:lnTo>
                    <a:pt x="95" y="1216"/>
                  </a:lnTo>
                  <a:lnTo>
                    <a:pt x="86" y="1218"/>
                  </a:lnTo>
                  <a:lnTo>
                    <a:pt x="74" y="1221"/>
                  </a:lnTo>
                  <a:lnTo>
                    <a:pt x="61" y="1224"/>
                  </a:lnTo>
                  <a:lnTo>
                    <a:pt x="52" y="1227"/>
                  </a:lnTo>
                  <a:lnTo>
                    <a:pt x="45" y="1229"/>
                  </a:lnTo>
                  <a:lnTo>
                    <a:pt x="41" y="1229"/>
                  </a:lnTo>
                  <a:lnTo>
                    <a:pt x="37" y="1229"/>
                  </a:lnTo>
                  <a:lnTo>
                    <a:pt x="35" y="1228"/>
                  </a:lnTo>
                  <a:lnTo>
                    <a:pt x="33" y="1227"/>
                  </a:lnTo>
                  <a:lnTo>
                    <a:pt x="32" y="1225"/>
                  </a:lnTo>
                  <a:lnTo>
                    <a:pt x="32" y="1223"/>
                  </a:lnTo>
                  <a:lnTo>
                    <a:pt x="32" y="1215"/>
                  </a:lnTo>
                  <a:lnTo>
                    <a:pt x="33" y="1205"/>
                  </a:lnTo>
                  <a:lnTo>
                    <a:pt x="36" y="1195"/>
                  </a:lnTo>
                  <a:lnTo>
                    <a:pt x="37" y="1183"/>
                  </a:lnTo>
                  <a:lnTo>
                    <a:pt x="36" y="1173"/>
                  </a:lnTo>
                  <a:lnTo>
                    <a:pt x="36" y="1164"/>
                  </a:lnTo>
                  <a:lnTo>
                    <a:pt x="35" y="1154"/>
                  </a:lnTo>
                  <a:lnTo>
                    <a:pt x="33" y="1145"/>
                  </a:lnTo>
                  <a:lnTo>
                    <a:pt x="32" y="1139"/>
                  </a:lnTo>
                  <a:lnTo>
                    <a:pt x="26" y="1133"/>
                  </a:lnTo>
                  <a:lnTo>
                    <a:pt x="18" y="1127"/>
                  </a:lnTo>
                  <a:lnTo>
                    <a:pt x="10" y="1120"/>
                  </a:lnTo>
                  <a:lnTo>
                    <a:pt x="6" y="1115"/>
                  </a:lnTo>
                  <a:lnTo>
                    <a:pt x="3" y="1109"/>
                  </a:lnTo>
                  <a:lnTo>
                    <a:pt x="1" y="1103"/>
                  </a:lnTo>
                  <a:lnTo>
                    <a:pt x="0" y="1098"/>
                  </a:lnTo>
                  <a:lnTo>
                    <a:pt x="1" y="1091"/>
                  </a:lnTo>
                  <a:lnTo>
                    <a:pt x="4" y="1083"/>
                  </a:lnTo>
                  <a:lnTo>
                    <a:pt x="7" y="1076"/>
                  </a:lnTo>
                  <a:lnTo>
                    <a:pt x="13" y="1069"/>
                  </a:lnTo>
                  <a:lnTo>
                    <a:pt x="23" y="1059"/>
                  </a:lnTo>
                  <a:lnTo>
                    <a:pt x="32" y="1052"/>
                  </a:lnTo>
                  <a:lnTo>
                    <a:pt x="42" y="1045"/>
                  </a:lnTo>
                  <a:lnTo>
                    <a:pt x="49" y="1039"/>
                  </a:lnTo>
                  <a:lnTo>
                    <a:pt x="58" y="1027"/>
                  </a:lnTo>
                  <a:lnTo>
                    <a:pt x="67" y="1014"/>
                  </a:lnTo>
                  <a:lnTo>
                    <a:pt x="71" y="1007"/>
                  </a:lnTo>
                  <a:lnTo>
                    <a:pt x="76" y="1001"/>
                  </a:lnTo>
                  <a:lnTo>
                    <a:pt x="82" y="995"/>
                  </a:lnTo>
                  <a:lnTo>
                    <a:pt x="88" y="990"/>
                  </a:lnTo>
                  <a:lnTo>
                    <a:pt x="92" y="988"/>
                  </a:lnTo>
                  <a:lnTo>
                    <a:pt x="98" y="985"/>
                  </a:lnTo>
                  <a:lnTo>
                    <a:pt x="102" y="984"/>
                  </a:lnTo>
                  <a:lnTo>
                    <a:pt x="108" y="983"/>
                  </a:lnTo>
                  <a:lnTo>
                    <a:pt x="118" y="982"/>
                  </a:lnTo>
                  <a:lnTo>
                    <a:pt x="127" y="978"/>
                  </a:lnTo>
                  <a:lnTo>
                    <a:pt x="131" y="977"/>
                  </a:lnTo>
                  <a:lnTo>
                    <a:pt x="133" y="975"/>
                  </a:lnTo>
                  <a:lnTo>
                    <a:pt x="139" y="966"/>
                  </a:lnTo>
                  <a:lnTo>
                    <a:pt x="145" y="958"/>
                  </a:lnTo>
                  <a:lnTo>
                    <a:pt x="151" y="953"/>
                  </a:lnTo>
                  <a:lnTo>
                    <a:pt x="156" y="947"/>
                  </a:lnTo>
                  <a:lnTo>
                    <a:pt x="159" y="943"/>
                  </a:lnTo>
                  <a:lnTo>
                    <a:pt x="163" y="938"/>
                  </a:lnTo>
                  <a:lnTo>
                    <a:pt x="164" y="934"/>
                  </a:lnTo>
                  <a:lnTo>
                    <a:pt x="165" y="929"/>
                  </a:lnTo>
                  <a:lnTo>
                    <a:pt x="165" y="926"/>
                  </a:lnTo>
                  <a:lnTo>
                    <a:pt x="163" y="922"/>
                  </a:lnTo>
                  <a:lnTo>
                    <a:pt x="161" y="918"/>
                  </a:lnTo>
                  <a:lnTo>
                    <a:pt x="156" y="914"/>
                  </a:lnTo>
                  <a:lnTo>
                    <a:pt x="146" y="910"/>
                  </a:lnTo>
                  <a:lnTo>
                    <a:pt x="137" y="907"/>
                  </a:lnTo>
                  <a:lnTo>
                    <a:pt x="129" y="902"/>
                  </a:lnTo>
                  <a:lnTo>
                    <a:pt x="120" y="897"/>
                  </a:lnTo>
                  <a:lnTo>
                    <a:pt x="111" y="893"/>
                  </a:lnTo>
                  <a:lnTo>
                    <a:pt x="104" y="887"/>
                  </a:lnTo>
                  <a:lnTo>
                    <a:pt x="96" y="882"/>
                  </a:lnTo>
                  <a:lnTo>
                    <a:pt x="89" y="876"/>
                  </a:lnTo>
                  <a:lnTo>
                    <a:pt x="87" y="872"/>
                  </a:lnTo>
                  <a:lnTo>
                    <a:pt x="85" y="870"/>
                  </a:lnTo>
                  <a:lnTo>
                    <a:pt x="83" y="866"/>
                  </a:lnTo>
                  <a:lnTo>
                    <a:pt x="83" y="863"/>
                  </a:lnTo>
                  <a:lnTo>
                    <a:pt x="85" y="861"/>
                  </a:lnTo>
                  <a:lnTo>
                    <a:pt x="87" y="857"/>
                  </a:lnTo>
                  <a:lnTo>
                    <a:pt x="89" y="855"/>
                  </a:lnTo>
                  <a:lnTo>
                    <a:pt x="93" y="852"/>
                  </a:lnTo>
                  <a:lnTo>
                    <a:pt x="99" y="850"/>
                  </a:lnTo>
                  <a:lnTo>
                    <a:pt x="104" y="849"/>
                  </a:lnTo>
                  <a:lnTo>
                    <a:pt x="106" y="847"/>
                  </a:lnTo>
                  <a:lnTo>
                    <a:pt x="107" y="846"/>
                  </a:lnTo>
                  <a:lnTo>
                    <a:pt x="109" y="843"/>
                  </a:lnTo>
                  <a:lnTo>
                    <a:pt x="111" y="838"/>
                  </a:lnTo>
                  <a:lnTo>
                    <a:pt x="112" y="832"/>
                  </a:lnTo>
                  <a:lnTo>
                    <a:pt x="113" y="826"/>
                  </a:lnTo>
                  <a:lnTo>
                    <a:pt x="114" y="823"/>
                  </a:lnTo>
                  <a:lnTo>
                    <a:pt x="115" y="820"/>
                  </a:lnTo>
                  <a:lnTo>
                    <a:pt x="118" y="817"/>
                  </a:lnTo>
                  <a:lnTo>
                    <a:pt x="120" y="814"/>
                  </a:lnTo>
                  <a:lnTo>
                    <a:pt x="131" y="807"/>
                  </a:lnTo>
                  <a:lnTo>
                    <a:pt x="140" y="800"/>
                  </a:lnTo>
                  <a:lnTo>
                    <a:pt x="145" y="796"/>
                  </a:lnTo>
                  <a:lnTo>
                    <a:pt x="150" y="792"/>
                  </a:lnTo>
                  <a:lnTo>
                    <a:pt x="152" y="788"/>
                  </a:lnTo>
                  <a:lnTo>
                    <a:pt x="155" y="783"/>
                  </a:lnTo>
                  <a:lnTo>
                    <a:pt x="156" y="781"/>
                  </a:lnTo>
                  <a:lnTo>
                    <a:pt x="156" y="777"/>
                  </a:lnTo>
                  <a:lnTo>
                    <a:pt x="155" y="774"/>
                  </a:lnTo>
                  <a:lnTo>
                    <a:pt x="155" y="770"/>
                  </a:lnTo>
                  <a:lnTo>
                    <a:pt x="153" y="764"/>
                  </a:lnTo>
                  <a:lnTo>
                    <a:pt x="153" y="760"/>
                  </a:lnTo>
                  <a:lnTo>
                    <a:pt x="153" y="754"/>
                  </a:lnTo>
                  <a:lnTo>
                    <a:pt x="156" y="749"/>
                  </a:lnTo>
                  <a:lnTo>
                    <a:pt x="161" y="744"/>
                  </a:lnTo>
                  <a:lnTo>
                    <a:pt x="168" y="742"/>
                  </a:lnTo>
                  <a:lnTo>
                    <a:pt x="175" y="740"/>
                  </a:lnTo>
                  <a:lnTo>
                    <a:pt x="182" y="742"/>
                  </a:lnTo>
                  <a:lnTo>
                    <a:pt x="187" y="744"/>
                  </a:lnTo>
                  <a:lnTo>
                    <a:pt x="192" y="748"/>
                  </a:lnTo>
                  <a:lnTo>
                    <a:pt x="195" y="752"/>
                  </a:lnTo>
                  <a:lnTo>
                    <a:pt x="200" y="755"/>
                  </a:lnTo>
                  <a:lnTo>
                    <a:pt x="202" y="756"/>
                  </a:lnTo>
                  <a:lnTo>
                    <a:pt x="205" y="757"/>
                  </a:lnTo>
                  <a:lnTo>
                    <a:pt x="209" y="760"/>
                  </a:lnTo>
                  <a:lnTo>
                    <a:pt x="214" y="760"/>
                  </a:lnTo>
                  <a:lnTo>
                    <a:pt x="225" y="761"/>
                  </a:lnTo>
                  <a:lnTo>
                    <a:pt x="236" y="762"/>
                  </a:lnTo>
                  <a:lnTo>
                    <a:pt x="245" y="762"/>
                  </a:lnTo>
                  <a:lnTo>
                    <a:pt x="253" y="762"/>
                  </a:lnTo>
                  <a:lnTo>
                    <a:pt x="259" y="763"/>
                  </a:lnTo>
                  <a:lnTo>
                    <a:pt x="264" y="765"/>
                  </a:lnTo>
                  <a:lnTo>
                    <a:pt x="269" y="767"/>
                  </a:lnTo>
                  <a:lnTo>
                    <a:pt x="271" y="768"/>
                  </a:lnTo>
                  <a:lnTo>
                    <a:pt x="284" y="777"/>
                  </a:lnTo>
                  <a:lnTo>
                    <a:pt x="299" y="787"/>
                  </a:lnTo>
                  <a:lnTo>
                    <a:pt x="303" y="792"/>
                  </a:lnTo>
                  <a:lnTo>
                    <a:pt x="307" y="796"/>
                  </a:lnTo>
                  <a:lnTo>
                    <a:pt x="309" y="802"/>
                  </a:lnTo>
                  <a:lnTo>
                    <a:pt x="310" y="808"/>
                  </a:lnTo>
                  <a:lnTo>
                    <a:pt x="312" y="815"/>
                  </a:lnTo>
                  <a:lnTo>
                    <a:pt x="312" y="821"/>
                  </a:lnTo>
                  <a:lnTo>
                    <a:pt x="312" y="827"/>
                  </a:lnTo>
                  <a:lnTo>
                    <a:pt x="313" y="832"/>
                  </a:lnTo>
                  <a:lnTo>
                    <a:pt x="315" y="837"/>
                  </a:lnTo>
                  <a:lnTo>
                    <a:pt x="318" y="840"/>
                  </a:lnTo>
                  <a:lnTo>
                    <a:pt x="320" y="842"/>
                  </a:lnTo>
                  <a:lnTo>
                    <a:pt x="323" y="842"/>
                  </a:lnTo>
                  <a:lnTo>
                    <a:pt x="332" y="839"/>
                  </a:lnTo>
                  <a:lnTo>
                    <a:pt x="340" y="836"/>
                  </a:lnTo>
                  <a:lnTo>
                    <a:pt x="354" y="832"/>
                  </a:lnTo>
                  <a:lnTo>
                    <a:pt x="370" y="827"/>
                  </a:lnTo>
                  <a:lnTo>
                    <a:pt x="383" y="825"/>
                  </a:lnTo>
                  <a:lnTo>
                    <a:pt x="395" y="823"/>
                  </a:lnTo>
                  <a:lnTo>
                    <a:pt x="408" y="820"/>
                  </a:lnTo>
                  <a:lnTo>
                    <a:pt x="420" y="820"/>
                  </a:lnTo>
                  <a:lnTo>
                    <a:pt x="425" y="819"/>
                  </a:lnTo>
                  <a:lnTo>
                    <a:pt x="428" y="818"/>
                  </a:lnTo>
                  <a:lnTo>
                    <a:pt x="433" y="814"/>
                  </a:lnTo>
                  <a:lnTo>
                    <a:pt x="436" y="811"/>
                  </a:lnTo>
                  <a:lnTo>
                    <a:pt x="442" y="807"/>
                  </a:lnTo>
                  <a:lnTo>
                    <a:pt x="446" y="806"/>
                  </a:lnTo>
                  <a:lnTo>
                    <a:pt x="452" y="805"/>
                  </a:lnTo>
                  <a:lnTo>
                    <a:pt x="457" y="806"/>
                  </a:lnTo>
                  <a:lnTo>
                    <a:pt x="461" y="808"/>
                  </a:lnTo>
                  <a:lnTo>
                    <a:pt x="466" y="812"/>
                  </a:lnTo>
                  <a:lnTo>
                    <a:pt x="471" y="820"/>
                  </a:lnTo>
                  <a:lnTo>
                    <a:pt x="476" y="828"/>
                  </a:lnTo>
                  <a:lnTo>
                    <a:pt x="479" y="838"/>
                  </a:lnTo>
                  <a:lnTo>
                    <a:pt x="483" y="849"/>
                  </a:lnTo>
                  <a:lnTo>
                    <a:pt x="488" y="864"/>
                  </a:lnTo>
                  <a:lnTo>
                    <a:pt x="492" y="878"/>
                  </a:lnTo>
                  <a:lnTo>
                    <a:pt x="495" y="888"/>
                  </a:lnTo>
                  <a:lnTo>
                    <a:pt x="497" y="895"/>
                  </a:lnTo>
                  <a:lnTo>
                    <a:pt x="501" y="899"/>
                  </a:lnTo>
                  <a:lnTo>
                    <a:pt x="504" y="901"/>
                  </a:lnTo>
                  <a:lnTo>
                    <a:pt x="521" y="907"/>
                  </a:lnTo>
                  <a:lnTo>
                    <a:pt x="537" y="912"/>
                  </a:lnTo>
                  <a:lnTo>
                    <a:pt x="553" y="914"/>
                  </a:lnTo>
                  <a:lnTo>
                    <a:pt x="567" y="915"/>
                  </a:lnTo>
                  <a:lnTo>
                    <a:pt x="581" y="914"/>
                  </a:lnTo>
                  <a:lnTo>
                    <a:pt x="590" y="913"/>
                  </a:lnTo>
                  <a:lnTo>
                    <a:pt x="597" y="910"/>
                  </a:lnTo>
                  <a:lnTo>
                    <a:pt x="603" y="906"/>
                  </a:lnTo>
                  <a:lnTo>
                    <a:pt x="609" y="901"/>
                  </a:lnTo>
                  <a:lnTo>
                    <a:pt x="614" y="897"/>
                  </a:lnTo>
                  <a:lnTo>
                    <a:pt x="623" y="896"/>
                  </a:lnTo>
                  <a:lnTo>
                    <a:pt x="633" y="895"/>
                  </a:lnTo>
                  <a:lnTo>
                    <a:pt x="636" y="891"/>
                  </a:lnTo>
                  <a:lnTo>
                    <a:pt x="640" y="887"/>
                  </a:lnTo>
                  <a:lnTo>
                    <a:pt x="643" y="877"/>
                  </a:lnTo>
                  <a:lnTo>
                    <a:pt x="647" y="870"/>
                  </a:lnTo>
                  <a:lnTo>
                    <a:pt x="652" y="868"/>
                  </a:lnTo>
                  <a:lnTo>
                    <a:pt x="656" y="868"/>
                  </a:lnTo>
                  <a:lnTo>
                    <a:pt x="659" y="868"/>
                  </a:lnTo>
                  <a:lnTo>
                    <a:pt x="662" y="866"/>
                  </a:lnTo>
                  <a:lnTo>
                    <a:pt x="667" y="865"/>
                  </a:lnTo>
                  <a:lnTo>
                    <a:pt x="669" y="864"/>
                  </a:lnTo>
                  <a:lnTo>
                    <a:pt x="675" y="861"/>
                  </a:lnTo>
                  <a:lnTo>
                    <a:pt x="681" y="857"/>
                  </a:lnTo>
                  <a:lnTo>
                    <a:pt x="682" y="853"/>
                  </a:lnTo>
                  <a:lnTo>
                    <a:pt x="685" y="851"/>
                  </a:lnTo>
                  <a:lnTo>
                    <a:pt x="687" y="846"/>
                  </a:lnTo>
                  <a:lnTo>
                    <a:pt x="688" y="842"/>
                  </a:lnTo>
                  <a:lnTo>
                    <a:pt x="690" y="832"/>
                  </a:lnTo>
                  <a:lnTo>
                    <a:pt x="692" y="821"/>
                  </a:lnTo>
                  <a:lnTo>
                    <a:pt x="694" y="817"/>
                  </a:lnTo>
                  <a:lnTo>
                    <a:pt x="697" y="811"/>
                  </a:lnTo>
                  <a:lnTo>
                    <a:pt x="701" y="805"/>
                  </a:lnTo>
                  <a:lnTo>
                    <a:pt x="706" y="800"/>
                  </a:lnTo>
                  <a:lnTo>
                    <a:pt x="715" y="789"/>
                  </a:lnTo>
                  <a:lnTo>
                    <a:pt x="723" y="776"/>
                  </a:lnTo>
                  <a:lnTo>
                    <a:pt x="726" y="770"/>
                  </a:lnTo>
                  <a:lnTo>
                    <a:pt x="730" y="763"/>
                  </a:lnTo>
                  <a:lnTo>
                    <a:pt x="738" y="750"/>
                  </a:lnTo>
                  <a:lnTo>
                    <a:pt x="748" y="737"/>
                  </a:lnTo>
                  <a:lnTo>
                    <a:pt x="756" y="725"/>
                  </a:lnTo>
                  <a:lnTo>
                    <a:pt x="766" y="714"/>
                  </a:lnTo>
                  <a:lnTo>
                    <a:pt x="773" y="705"/>
                  </a:lnTo>
                  <a:lnTo>
                    <a:pt x="780" y="693"/>
                  </a:lnTo>
                  <a:lnTo>
                    <a:pt x="785" y="685"/>
                  </a:lnTo>
                  <a:lnTo>
                    <a:pt x="788" y="678"/>
                  </a:lnTo>
                  <a:lnTo>
                    <a:pt x="788" y="672"/>
                  </a:lnTo>
                  <a:lnTo>
                    <a:pt x="788" y="667"/>
                  </a:lnTo>
                  <a:lnTo>
                    <a:pt x="787" y="661"/>
                  </a:lnTo>
                  <a:lnTo>
                    <a:pt x="785" y="655"/>
                  </a:lnTo>
                  <a:lnTo>
                    <a:pt x="781" y="649"/>
                  </a:lnTo>
                  <a:lnTo>
                    <a:pt x="779" y="645"/>
                  </a:lnTo>
                  <a:lnTo>
                    <a:pt x="778" y="644"/>
                  </a:lnTo>
                  <a:lnTo>
                    <a:pt x="776" y="642"/>
                  </a:lnTo>
                  <a:lnTo>
                    <a:pt x="773" y="635"/>
                  </a:lnTo>
                  <a:lnTo>
                    <a:pt x="772" y="628"/>
                  </a:lnTo>
                  <a:lnTo>
                    <a:pt x="772" y="624"/>
                  </a:lnTo>
                  <a:lnTo>
                    <a:pt x="773" y="620"/>
                  </a:lnTo>
                  <a:lnTo>
                    <a:pt x="774" y="619"/>
                  </a:lnTo>
                  <a:lnTo>
                    <a:pt x="776" y="618"/>
                  </a:lnTo>
                  <a:lnTo>
                    <a:pt x="779" y="617"/>
                  </a:lnTo>
                  <a:lnTo>
                    <a:pt x="781" y="615"/>
                  </a:lnTo>
                  <a:lnTo>
                    <a:pt x="784" y="612"/>
                  </a:lnTo>
                  <a:lnTo>
                    <a:pt x="786" y="609"/>
                  </a:lnTo>
                  <a:lnTo>
                    <a:pt x="787" y="605"/>
                  </a:lnTo>
                  <a:lnTo>
                    <a:pt x="787" y="601"/>
                  </a:lnTo>
                  <a:lnTo>
                    <a:pt x="787" y="599"/>
                  </a:lnTo>
                  <a:lnTo>
                    <a:pt x="787" y="597"/>
                  </a:lnTo>
                  <a:lnTo>
                    <a:pt x="787" y="593"/>
                  </a:lnTo>
                  <a:lnTo>
                    <a:pt x="787" y="590"/>
                  </a:lnTo>
                  <a:lnTo>
                    <a:pt x="786" y="579"/>
                  </a:lnTo>
                  <a:lnTo>
                    <a:pt x="786" y="571"/>
                  </a:lnTo>
                  <a:lnTo>
                    <a:pt x="786" y="567"/>
                  </a:lnTo>
                  <a:lnTo>
                    <a:pt x="787" y="565"/>
                  </a:lnTo>
                  <a:lnTo>
                    <a:pt x="788" y="562"/>
                  </a:lnTo>
                  <a:lnTo>
                    <a:pt x="791" y="561"/>
                  </a:lnTo>
                  <a:lnTo>
                    <a:pt x="793" y="560"/>
                  </a:lnTo>
                  <a:lnTo>
                    <a:pt x="797" y="559"/>
                  </a:lnTo>
                  <a:lnTo>
                    <a:pt x="800" y="560"/>
                  </a:lnTo>
                  <a:lnTo>
                    <a:pt x="805" y="561"/>
                  </a:lnTo>
                  <a:lnTo>
                    <a:pt x="808" y="563"/>
                  </a:lnTo>
                  <a:lnTo>
                    <a:pt x="812" y="567"/>
                  </a:lnTo>
                  <a:lnTo>
                    <a:pt x="820" y="573"/>
                  </a:lnTo>
                  <a:lnTo>
                    <a:pt x="826" y="578"/>
                  </a:lnTo>
                  <a:lnTo>
                    <a:pt x="830" y="579"/>
                  </a:lnTo>
                  <a:lnTo>
                    <a:pt x="832" y="580"/>
                  </a:lnTo>
                  <a:lnTo>
                    <a:pt x="833" y="581"/>
                  </a:lnTo>
                  <a:lnTo>
                    <a:pt x="835" y="581"/>
                  </a:lnTo>
                  <a:lnTo>
                    <a:pt x="838" y="581"/>
                  </a:lnTo>
                  <a:lnTo>
                    <a:pt x="841" y="580"/>
                  </a:lnTo>
                  <a:lnTo>
                    <a:pt x="844" y="578"/>
                  </a:lnTo>
                  <a:lnTo>
                    <a:pt x="848" y="575"/>
                  </a:lnTo>
                  <a:lnTo>
                    <a:pt x="854" y="568"/>
                  </a:lnTo>
                  <a:lnTo>
                    <a:pt x="860" y="562"/>
                  </a:lnTo>
                  <a:lnTo>
                    <a:pt x="862" y="561"/>
                  </a:lnTo>
                  <a:lnTo>
                    <a:pt x="863" y="561"/>
                  </a:lnTo>
                  <a:lnTo>
                    <a:pt x="866" y="561"/>
                  </a:lnTo>
                  <a:lnTo>
                    <a:pt x="868" y="563"/>
                  </a:lnTo>
                  <a:lnTo>
                    <a:pt x="871" y="574"/>
                  </a:lnTo>
                  <a:lnTo>
                    <a:pt x="876" y="588"/>
                  </a:lnTo>
                  <a:lnTo>
                    <a:pt x="880" y="592"/>
                  </a:lnTo>
                  <a:lnTo>
                    <a:pt x="883" y="595"/>
                  </a:lnTo>
                  <a:lnTo>
                    <a:pt x="887" y="598"/>
                  </a:lnTo>
                  <a:lnTo>
                    <a:pt x="892" y="599"/>
                  </a:lnTo>
                  <a:lnTo>
                    <a:pt x="896" y="600"/>
                  </a:lnTo>
                  <a:lnTo>
                    <a:pt x="902" y="601"/>
                  </a:lnTo>
                  <a:lnTo>
                    <a:pt x="907" y="601"/>
                  </a:lnTo>
                  <a:lnTo>
                    <a:pt x="913" y="600"/>
                  </a:lnTo>
                  <a:lnTo>
                    <a:pt x="918" y="599"/>
                  </a:lnTo>
                  <a:lnTo>
                    <a:pt x="923" y="597"/>
                  </a:lnTo>
                  <a:lnTo>
                    <a:pt x="925" y="593"/>
                  </a:lnTo>
                  <a:lnTo>
                    <a:pt x="927" y="588"/>
                  </a:lnTo>
                  <a:lnTo>
                    <a:pt x="929" y="579"/>
                  </a:lnTo>
                  <a:lnTo>
                    <a:pt x="930" y="568"/>
                  </a:lnTo>
                  <a:lnTo>
                    <a:pt x="931" y="562"/>
                  </a:lnTo>
                  <a:lnTo>
                    <a:pt x="932" y="556"/>
                  </a:lnTo>
                  <a:lnTo>
                    <a:pt x="933" y="550"/>
                  </a:lnTo>
                  <a:lnTo>
                    <a:pt x="937" y="544"/>
                  </a:lnTo>
                  <a:lnTo>
                    <a:pt x="940" y="538"/>
                  </a:lnTo>
                  <a:lnTo>
                    <a:pt x="944" y="534"/>
                  </a:lnTo>
                  <a:lnTo>
                    <a:pt x="950" y="529"/>
                  </a:lnTo>
                  <a:lnTo>
                    <a:pt x="956" y="525"/>
                  </a:lnTo>
                  <a:lnTo>
                    <a:pt x="961" y="522"/>
                  </a:lnTo>
                  <a:lnTo>
                    <a:pt x="967" y="518"/>
                  </a:lnTo>
                  <a:lnTo>
                    <a:pt x="970" y="516"/>
                  </a:lnTo>
                  <a:lnTo>
                    <a:pt x="973" y="513"/>
                  </a:lnTo>
                  <a:lnTo>
                    <a:pt x="976" y="509"/>
                  </a:lnTo>
                  <a:lnTo>
                    <a:pt x="980" y="504"/>
                  </a:lnTo>
                  <a:lnTo>
                    <a:pt x="983" y="499"/>
                  </a:lnTo>
                  <a:lnTo>
                    <a:pt x="984" y="493"/>
                  </a:lnTo>
                  <a:lnTo>
                    <a:pt x="982" y="484"/>
                  </a:lnTo>
                  <a:lnTo>
                    <a:pt x="977" y="473"/>
                  </a:lnTo>
                  <a:lnTo>
                    <a:pt x="977" y="472"/>
                  </a:lnTo>
                  <a:lnTo>
                    <a:pt x="977" y="471"/>
                  </a:lnTo>
                  <a:lnTo>
                    <a:pt x="978" y="466"/>
                  </a:lnTo>
                  <a:lnTo>
                    <a:pt x="982" y="461"/>
                  </a:lnTo>
                  <a:lnTo>
                    <a:pt x="986" y="458"/>
                  </a:lnTo>
                  <a:lnTo>
                    <a:pt x="990" y="455"/>
                  </a:lnTo>
                  <a:lnTo>
                    <a:pt x="999" y="448"/>
                  </a:lnTo>
                  <a:lnTo>
                    <a:pt x="1005" y="442"/>
                  </a:lnTo>
                  <a:lnTo>
                    <a:pt x="1006" y="440"/>
                  </a:lnTo>
                  <a:lnTo>
                    <a:pt x="1007" y="437"/>
                  </a:lnTo>
                  <a:lnTo>
                    <a:pt x="1008" y="435"/>
                  </a:lnTo>
                  <a:lnTo>
                    <a:pt x="1008" y="433"/>
                  </a:lnTo>
                  <a:lnTo>
                    <a:pt x="1006" y="428"/>
                  </a:lnTo>
                  <a:lnTo>
                    <a:pt x="1002" y="422"/>
                  </a:lnTo>
                  <a:lnTo>
                    <a:pt x="1000" y="417"/>
                  </a:lnTo>
                  <a:lnTo>
                    <a:pt x="1000" y="412"/>
                  </a:lnTo>
                  <a:lnTo>
                    <a:pt x="1001" y="409"/>
                  </a:lnTo>
                  <a:lnTo>
                    <a:pt x="1003" y="405"/>
                  </a:lnTo>
                  <a:lnTo>
                    <a:pt x="1006" y="403"/>
                  </a:lnTo>
                  <a:lnTo>
                    <a:pt x="1008" y="401"/>
                  </a:lnTo>
                  <a:lnTo>
                    <a:pt x="1017" y="391"/>
                  </a:lnTo>
                  <a:lnTo>
                    <a:pt x="1025" y="383"/>
                  </a:lnTo>
                  <a:lnTo>
                    <a:pt x="1032" y="373"/>
                  </a:lnTo>
                  <a:lnTo>
                    <a:pt x="1039" y="364"/>
                  </a:lnTo>
                  <a:lnTo>
                    <a:pt x="1045" y="353"/>
                  </a:lnTo>
                  <a:lnTo>
                    <a:pt x="1049" y="345"/>
                  </a:lnTo>
                  <a:lnTo>
                    <a:pt x="1052" y="334"/>
                  </a:lnTo>
                  <a:lnTo>
                    <a:pt x="1058" y="321"/>
                  </a:lnTo>
                  <a:lnTo>
                    <a:pt x="1062" y="313"/>
                  </a:lnTo>
                  <a:lnTo>
                    <a:pt x="1066" y="307"/>
                  </a:lnTo>
                  <a:lnTo>
                    <a:pt x="1071" y="302"/>
                  </a:lnTo>
                  <a:lnTo>
                    <a:pt x="1077" y="297"/>
                  </a:lnTo>
                  <a:lnTo>
                    <a:pt x="1082" y="292"/>
                  </a:lnTo>
                  <a:lnTo>
                    <a:pt x="1087" y="288"/>
                  </a:lnTo>
                  <a:lnTo>
                    <a:pt x="1091" y="281"/>
                  </a:lnTo>
                  <a:lnTo>
                    <a:pt x="1095" y="273"/>
                  </a:lnTo>
                  <a:lnTo>
                    <a:pt x="1099" y="266"/>
                  </a:lnTo>
                  <a:lnTo>
                    <a:pt x="1102" y="260"/>
                  </a:lnTo>
                  <a:lnTo>
                    <a:pt x="1104" y="257"/>
                  </a:lnTo>
                  <a:lnTo>
                    <a:pt x="1108" y="253"/>
                  </a:lnTo>
                  <a:lnTo>
                    <a:pt x="1119" y="248"/>
                  </a:lnTo>
                  <a:lnTo>
                    <a:pt x="1134" y="244"/>
                  </a:lnTo>
                  <a:lnTo>
                    <a:pt x="1146" y="240"/>
                  </a:lnTo>
                  <a:lnTo>
                    <a:pt x="1162" y="233"/>
                  </a:lnTo>
                  <a:lnTo>
                    <a:pt x="1166" y="229"/>
                  </a:lnTo>
                  <a:lnTo>
                    <a:pt x="1169" y="226"/>
                  </a:lnTo>
                  <a:lnTo>
                    <a:pt x="1171" y="223"/>
                  </a:lnTo>
                  <a:lnTo>
                    <a:pt x="1172" y="220"/>
                  </a:lnTo>
                  <a:lnTo>
                    <a:pt x="1175" y="215"/>
                  </a:lnTo>
                  <a:lnTo>
                    <a:pt x="1177" y="209"/>
                  </a:lnTo>
                  <a:lnTo>
                    <a:pt x="1178" y="196"/>
                  </a:lnTo>
                  <a:lnTo>
                    <a:pt x="1179" y="184"/>
                  </a:lnTo>
                  <a:lnTo>
                    <a:pt x="1178" y="181"/>
                  </a:lnTo>
                  <a:lnTo>
                    <a:pt x="1176" y="178"/>
                  </a:lnTo>
                  <a:lnTo>
                    <a:pt x="1173" y="178"/>
                  </a:lnTo>
                  <a:lnTo>
                    <a:pt x="1170" y="178"/>
                  </a:lnTo>
                  <a:lnTo>
                    <a:pt x="1164" y="179"/>
                  </a:lnTo>
                  <a:lnTo>
                    <a:pt x="1157" y="181"/>
                  </a:lnTo>
                  <a:lnTo>
                    <a:pt x="1153" y="181"/>
                  </a:lnTo>
                  <a:lnTo>
                    <a:pt x="1150" y="181"/>
                  </a:lnTo>
                  <a:lnTo>
                    <a:pt x="1147" y="181"/>
                  </a:lnTo>
                  <a:lnTo>
                    <a:pt x="1146" y="178"/>
                  </a:lnTo>
                  <a:lnTo>
                    <a:pt x="1145" y="176"/>
                  </a:lnTo>
                  <a:lnTo>
                    <a:pt x="1144" y="174"/>
                  </a:lnTo>
                  <a:lnTo>
                    <a:pt x="1140" y="166"/>
                  </a:lnTo>
                  <a:lnTo>
                    <a:pt x="1135" y="160"/>
                  </a:lnTo>
                  <a:lnTo>
                    <a:pt x="1129" y="155"/>
                  </a:lnTo>
                  <a:lnTo>
                    <a:pt x="1122" y="149"/>
                  </a:lnTo>
                  <a:lnTo>
                    <a:pt x="1113" y="140"/>
                  </a:lnTo>
                  <a:lnTo>
                    <a:pt x="1103" y="133"/>
                  </a:lnTo>
                  <a:lnTo>
                    <a:pt x="1090" y="124"/>
                  </a:lnTo>
                  <a:lnTo>
                    <a:pt x="1081" y="114"/>
                  </a:lnTo>
                  <a:lnTo>
                    <a:pt x="1077" y="109"/>
                  </a:lnTo>
                  <a:lnTo>
                    <a:pt x="1075" y="105"/>
                  </a:lnTo>
                  <a:lnTo>
                    <a:pt x="1072" y="100"/>
                  </a:lnTo>
                  <a:lnTo>
                    <a:pt x="1071" y="94"/>
                  </a:lnTo>
                  <a:lnTo>
                    <a:pt x="1071" y="89"/>
                  </a:lnTo>
                  <a:lnTo>
                    <a:pt x="1072" y="83"/>
                  </a:lnTo>
                  <a:lnTo>
                    <a:pt x="1075" y="77"/>
                  </a:lnTo>
                  <a:lnTo>
                    <a:pt x="1078" y="71"/>
                  </a:lnTo>
                  <a:lnTo>
                    <a:pt x="1082" y="65"/>
                  </a:lnTo>
                  <a:lnTo>
                    <a:pt x="1085" y="61"/>
                  </a:lnTo>
                  <a:lnTo>
                    <a:pt x="1090" y="57"/>
                  </a:lnTo>
                  <a:lnTo>
                    <a:pt x="1095" y="53"/>
                  </a:lnTo>
                  <a:lnTo>
                    <a:pt x="1103" y="52"/>
                  </a:lnTo>
                  <a:lnTo>
                    <a:pt x="1114" y="52"/>
                  </a:lnTo>
                  <a:lnTo>
                    <a:pt x="1120" y="51"/>
                  </a:lnTo>
                  <a:lnTo>
                    <a:pt x="1125" y="50"/>
                  </a:lnTo>
                  <a:lnTo>
                    <a:pt x="1131" y="48"/>
                  </a:lnTo>
                  <a:lnTo>
                    <a:pt x="1135" y="44"/>
                  </a:lnTo>
                  <a:lnTo>
                    <a:pt x="1144" y="36"/>
                  </a:lnTo>
                  <a:lnTo>
                    <a:pt x="1151" y="26"/>
                  </a:lnTo>
                  <a:lnTo>
                    <a:pt x="1152" y="25"/>
                  </a:lnTo>
                  <a:lnTo>
                    <a:pt x="1152" y="23"/>
                  </a:lnTo>
                  <a:lnTo>
                    <a:pt x="1153" y="12"/>
                  </a:lnTo>
                  <a:lnTo>
                    <a:pt x="1154" y="2"/>
                  </a:lnTo>
                  <a:lnTo>
                    <a:pt x="1154" y="1"/>
                  </a:lnTo>
                  <a:lnTo>
                    <a:pt x="1157" y="0"/>
                  </a:lnTo>
                  <a:lnTo>
                    <a:pt x="1165" y="1"/>
                  </a:lnTo>
                  <a:lnTo>
                    <a:pt x="1179" y="4"/>
                  </a:lnTo>
                  <a:lnTo>
                    <a:pt x="1196" y="8"/>
                  </a:lnTo>
                  <a:lnTo>
                    <a:pt x="1211" y="15"/>
                  </a:lnTo>
                  <a:lnTo>
                    <a:pt x="1220" y="20"/>
                  </a:lnTo>
                  <a:lnTo>
                    <a:pt x="1230" y="26"/>
                  </a:lnTo>
                  <a:lnTo>
                    <a:pt x="1244" y="34"/>
                  </a:lnTo>
                  <a:lnTo>
                    <a:pt x="1257" y="42"/>
                  </a:lnTo>
                  <a:lnTo>
                    <a:pt x="1270" y="51"/>
                  </a:lnTo>
                  <a:lnTo>
                    <a:pt x="1280" y="59"/>
                  </a:lnTo>
                  <a:lnTo>
                    <a:pt x="1290" y="68"/>
                  </a:lnTo>
                  <a:lnTo>
                    <a:pt x="1298" y="74"/>
                  </a:lnTo>
                  <a:lnTo>
                    <a:pt x="1309" y="78"/>
                  </a:lnTo>
                  <a:lnTo>
                    <a:pt x="1322" y="83"/>
                  </a:lnTo>
                  <a:lnTo>
                    <a:pt x="1335" y="88"/>
                  </a:lnTo>
                  <a:lnTo>
                    <a:pt x="1346" y="93"/>
                  </a:lnTo>
                  <a:lnTo>
                    <a:pt x="1358" y="100"/>
                  </a:lnTo>
                  <a:lnTo>
                    <a:pt x="1373" y="113"/>
                  </a:lnTo>
                  <a:lnTo>
                    <a:pt x="1390" y="128"/>
                  </a:lnTo>
                  <a:lnTo>
                    <a:pt x="1404" y="143"/>
                  </a:lnTo>
                  <a:lnTo>
                    <a:pt x="1416" y="156"/>
                  </a:lnTo>
                  <a:lnTo>
                    <a:pt x="1425" y="168"/>
                  </a:lnTo>
                  <a:lnTo>
                    <a:pt x="1434" y="179"/>
                  </a:lnTo>
                  <a:lnTo>
                    <a:pt x="1441" y="193"/>
                  </a:lnTo>
                  <a:lnTo>
                    <a:pt x="1443" y="197"/>
                  </a:lnTo>
                  <a:lnTo>
                    <a:pt x="1447" y="202"/>
                  </a:lnTo>
                  <a:lnTo>
                    <a:pt x="1449" y="207"/>
                  </a:lnTo>
                  <a:lnTo>
                    <a:pt x="1453" y="209"/>
                  </a:lnTo>
                  <a:lnTo>
                    <a:pt x="1458" y="212"/>
                  </a:lnTo>
                  <a:lnTo>
                    <a:pt x="1465" y="213"/>
                  </a:lnTo>
                  <a:lnTo>
                    <a:pt x="1472" y="214"/>
                  </a:lnTo>
                  <a:lnTo>
                    <a:pt x="1481" y="215"/>
                  </a:lnTo>
                  <a:lnTo>
                    <a:pt x="1493" y="214"/>
                  </a:lnTo>
                  <a:lnTo>
                    <a:pt x="1506" y="214"/>
                  </a:lnTo>
                  <a:lnTo>
                    <a:pt x="1518" y="212"/>
                  </a:lnTo>
                  <a:lnTo>
                    <a:pt x="1529" y="209"/>
                  </a:lnTo>
                  <a:lnTo>
                    <a:pt x="1540" y="207"/>
                  </a:lnTo>
                  <a:lnTo>
                    <a:pt x="1548" y="204"/>
                  </a:lnTo>
                  <a:lnTo>
                    <a:pt x="1555" y="203"/>
                  </a:lnTo>
                  <a:lnTo>
                    <a:pt x="1566" y="204"/>
                  </a:lnTo>
                  <a:lnTo>
                    <a:pt x="1578" y="207"/>
                  </a:lnTo>
                  <a:lnTo>
                    <a:pt x="1588" y="210"/>
                  </a:lnTo>
                  <a:lnTo>
                    <a:pt x="1593" y="212"/>
                  </a:lnTo>
                  <a:lnTo>
                    <a:pt x="1598" y="214"/>
                  </a:lnTo>
                  <a:lnTo>
                    <a:pt x="1601" y="216"/>
                  </a:lnTo>
                  <a:lnTo>
                    <a:pt x="1604" y="219"/>
                  </a:lnTo>
                  <a:lnTo>
                    <a:pt x="1605" y="223"/>
                  </a:lnTo>
                  <a:lnTo>
                    <a:pt x="1607" y="232"/>
                  </a:lnTo>
                  <a:lnTo>
                    <a:pt x="1607" y="240"/>
                  </a:lnTo>
                  <a:lnTo>
                    <a:pt x="1609" y="251"/>
                  </a:lnTo>
                  <a:lnTo>
                    <a:pt x="1609" y="260"/>
                  </a:lnTo>
                  <a:lnTo>
                    <a:pt x="1610" y="270"/>
                  </a:lnTo>
                  <a:lnTo>
                    <a:pt x="1611" y="277"/>
                  </a:lnTo>
                  <a:lnTo>
                    <a:pt x="1613" y="282"/>
                  </a:lnTo>
                  <a:lnTo>
                    <a:pt x="1617" y="284"/>
                  </a:lnTo>
                  <a:lnTo>
                    <a:pt x="1620" y="285"/>
                  </a:lnTo>
                  <a:lnTo>
                    <a:pt x="1626" y="288"/>
                  </a:lnTo>
                  <a:lnTo>
                    <a:pt x="1632" y="289"/>
                  </a:lnTo>
                  <a:lnTo>
                    <a:pt x="1643" y="290"/>
                  </a:lnTo>
                  <a:lnTo>
                    <a:pt x="1651" y="290"/>
                  </a:lnTo>
                  <a:lnTo>
                    <a:pt x="1657" y="290"/>
                  </a:lnTo>
                  <a:lnTo>
                    <a:pt x="1664" y="291"/>
                  </a:lnTo>
                  <a:lnTo>
                    <a:pt x="1673" y="292"/>
                  </a:lnTo>
                  <a:lnTo>
                    <a:pt x="1680" y="296"/>
                  </a:lnTo>
                  <a:lnTo>
                    <a:pt x="1696" y="310"/>
                  </a:lnTo>
                  <a:lnTo>
                    <a:pt x="1714" y="328"/>
                  </a:lnTo>
                  <a:lnTo>
                    <a:pt x="1717" y="330"/>
                  </a:lnTo>
                  <a:lnTo>
                    <a:pt x="1720" y="333"/>
                  </a:lnTo>
                  <a:lnTo>
                    <a:pt x="1723" y="334"/>
                  </a:lnTo>
                  <a:lnTo>
                    <a:pt x="1726" y="334"/>
                  </a:lnTo>
                  <a:lnTo>
                    <a:pt x="1735" y="334"/>
                  </a:lnTo>
                  <a:lnTo>
                    <a:pt x="1744" y="333"/>
                  </a:lnTo>
                  <a:lnTo>
                    <a:pt x="1749" y="333"/>
                  </a:lnTo>
                  <a:lnTo>
                    <a:pt x="1754" y="335"/>
                  </a:lnTo>
                  <a:lnTo>
                    <a:pt x="1758" y="339"/>
                  </a:lnTo>
                  <a:lnTo>
                    <a:pt x="1762" y="344"/>
                  </a:lnTo>
                  <a:lnTo>
                    <a:pt x="1765" y="349"/>
                  </a:lnTo>
                  <a:lnTo>
                    <a:pt x="1768" y="357"/>
                  </a:lnTo>
                  <a:lnTo>
                    <a:pt x="1770" y="364"/>
                  </a:lnTo>
                  <a:lnTo>
                    <a:pt x="1773" y="372"/>
                  </a:lnTo>
                  <a:lnTo>
                    <a:pt x="1775" y="395"/>
                  </a:lnTo>
                  <a:lnTo>
                    <a:pt x="1775" y="420"/>
                  </a:lnTo>
                  <a:lnTo>
                    <a:pt x="1774" y="431"/>
                  </a:lnTo>
                  <a:lnTo>
                    <a:pt x="1773" y="442"/>
                  </a:lnTo>
                  <a:lnTo>
                    <a:pt x="1770" y="452"/>
                  </a:lnTo>
                  <a:lnTo>
                    <a:pt x="1767" y="460"/>
                  </a:lnTo>
                  <a:lnTo>
                    <a:pt x="1763" y="466"/>
                  </a:lnTo>
                  <a:lnTo>
                    <a:pt x="1761" y="472"/>
                  </a:lnTo>
                  <a:lnTo>
                    <a:pt x="1761" y="478"/>
                  </a:lnTo>
                  <a:lnTo>
                    <a:pt x="1761" y="484"/>
                  </a:lnTo>
                  <a:lnTo>
                    <a:pt x="1762" y="496"/>
                  </a:lnTo>
                  <a:lnTo>
                    <a:pt x="1765" y="505"/>
                  </a:lnTo>
                  <a:lnTo>
                    <a:pt x="1768" y="515"/>
                  </a:lnTo>
                  <a:lnTo>
                    <a:pt x="1769" y="527"/>
                  </a:lnTo>
                  <a:lnTo>
                    <a:pt x="1769" y="538"/>
                  </a:lnTo>
                  <a:lnTo>
                    <a:pt x="1765" y="550"/>
                  </a:lnTo>
                  <a:lnTo>
                    <a:pt x="1761" y="562"/>
                  </a:lnTo>
                  <a:lnTo>
                    <a:pt x="1754" y="574"/>
                  </a:lnTo>
                  <a:lnTo>
                    <a:pt x="1750" y="580"/>
                  </a:lnTo>
                  <a:lnTo>
                    <a:pt x="1745" y="585"/>
                  </a:lnTo>
                  <a:lnTo>
                    <a:pt x="1740" y="590"/>
                  </a:lnTo>
                  <a:lnTo>
                    <a:pt x="1735" y="593"/>
                  </a:lnTo>
                  <a:lnTo>
                    <a:pt x="1730" y="595"/>
                  </a:lnTo>
                  <a:lnTo>
                    <a:pt x="1726" y="598"/>
                  </a:lnTo>
                  <a:lnTo>
                    <a:pt x="1721" y="598"/>
                  </a:lnTo>
                  <a:lnTo>
                    <a:pt x="1718" y="598"/>
                  </a:lnTo>
                  <a:lnTo>
                    <a:pt x="1714" y="597"/>
                  </a:lnTo>
                  <a:lnTo>
                    <a:pt x="1711" y="594"/>
                  </a:lnTo>
                  <a:lnTo>
                    <a:pt x="1707" y="591"/>
                  </a:lnTo>
                  <a:lnTo>
                    <a:pt x="1702" y="586"/>
                  </a:lnTo>
                  <a:lnTo>
                    <a:pt x="1696" y="582"/>
                  </a:lnTo>
                  <a:lnTo>
                    <a:pt x="1689" y="579"/>
                  </a:lnTo>
                  <a:lnTo>
                    <a:pt x="1681" y="576"/>
                  </a:lnTo>
                  <a:lnTo>
                    <a:pt x="1673" y="576"/>
                  </a:lnTo>
                  <a:lnTo>
                    <a:pt x="1662" y="576"/>
                  </a:lnTo>
                  <a:lnTo>
                    <a:pt x="1652" y="578"/>
                  </a:lnTo>
                  <a:lnTo>
                    <a:pt x="1642" y="580"/>
                  </a:lnTo>
                  <a:lnTo>
                    <a:pt x="1631" y="585"/>
                  </a:lnTo>
                  <a:lnTo>
                    <a:pt x="1622" y="590"/>
                  </a:lnTo>
                  <a:lnTo>
                    <a:pt x="1613" y="595"/>
                  </a:lnTo>
                  <a:lnTo>
                    <a:pt x="1605" y="603"/>
                  </a:lnTo>
                  <a:lnTo>
                    <a:pt x="1598" y="610"/>
                  </a:lnTo>
                  <a:lnTo>
                    <a:pt x="1586" y="624"/>
                  </a:lnTo>
                  <a:lnTo>
                    <a:pt x="1579" y="636"/>
                  </a:lnTo>
                  <a:lnTo>
                    <a:pt x="1573" y="645"/>
                  </a:lnTo>
                  <a:lnTo>
                    <a:pt x="1566" y="654"/>
                  </a:lnTo>
                  <a:lnTo>
                    <a:pt x="1562" y="656"/>
                  </a:lnTo>
                  <a:lnTo>
                    <a:pt x="1559" y="660"/>
                  </a:lnTo>
                  <a:lnTo>
                    <a:pt x="1555" y="661"/>
                  </a:lnTo>
                  <a:lnTo>
                    <a:pt x="1551" y="662"/>
                  </a:lnTo>
                  <a:lnTo>
                    <a:pt x="1544" y="663"/>
                  </a:lnTo>
                  <a:lnTo>
                    <a:pt x="1537" y="667"/>
                  </a:lnTo>
                  <a:lnTo>
                    <a:pt x="1529" y="672"/>
                  </a:lnTo>
                  <a:lnTo>
                    <a:pt x="1519" y="679"/>
                  </a:lnTo>
                  <a:lnTo>
                    <a:pt x="1509" y="691"/>
                  </a:lnTo>
                  <a:lnTo>
                    <a:pt x="1499" y="702"/>
                  </a:lnTo>
                  <a:lnTo>
                    <a:pt x="1491" y="716"/>
                  </a:lnTo>
                  <a:lnTo>
                    <a:pt x="1487" y="727"/>
                  </a:lnTo>
                  <a:lnTo>
                    <a:pt x="1485" y="732"/>
                  </a:lnTo>
                  <a:lnTo>
                    <a:pt x="1484" y="736"/>
                  </a:lnTo>
                  <a:lnTo>
                    <a:pt x="1481" y="738"/>
                  </a:lnTo>
                  <a:lnTo>
                    <a:pt x="1479" y="740"/>
                  </a:lnTo>
                  <a:lnTo>
                    <a:pt x="1478" y="740"/>
                  </a:lnTo>
                  <a:lnTo>
                    <a:pt x="1475" y="740"/>
                  </a:lnTo>
                  <a:lnTo>
                    <a:pt x="1473" y="739"/>
                  </a:lnTo>
                  <a:lnTo>
                    <a:pt x="1472" y="737"/>
                  </a:lnTo>
                  <a:lnTo>
                    <a:pt x="1469" y="732"/>
                  </a:lnTo>
                  <a:lnTo>
                    <a:pt x="1467" y="724"/>
                  </a:lnTo>
                  <a:lnTo>
                    <a:pt x="1465" y="716"/>
                  </a:lnTo>
                  <a:lnTo>
                    <a:pt x="1465" y="706"/>
                  </a:lnTo>
                  <a:lnTo>
                    <a:pt x="1463" y="698"/>
                  </a:lnTo>
                  <a:lnTo>
                    <a:pt x="1461" y="692"/>
                  </a:lnTo>
                  <a:lnTo>
                    <a:pt x="1460" y="689"/>
                  </a:lnTo>
                  <a:lnTo>
                    <a:pt x="1458" y="688"/>
                  </a:lnTo>
                  <a:lnTo>
                    <a:pt x="1455" y="687"/>
                  </a:lnTo>
                  <a:lnTo>
                    <a:pt x="1453" y="687"/>
                  </a:lnTo>
                  <a:lnTo>
                    <a:pt x="1447" y="688"/>
                  </a:lnTo>
                  <a:lnTo>
                    <a:pt x="1441" y="691"/>
                  </a:lnTo>
                  <a:lnTo>
                    <a:pt x="1435" y="697"/>
                  </a:lnTo>
                  <a:lnTo>
                    <a:pt x="1428" y="704"/>
                  </a:lnTo>
                  <a:lnTo>
                    <a:pt x="1419" y="711"/>
                  </a:lnTo>
                  <a:lnTo>
                    <a:pt x="1412" y="717"/>
                  </a:lnTo>
                  <a:lnTo>
                    <a:pt x="1408" y="719"/>
                  </a:lnTo>
                  <a:lnTo>
                    <a:pt x="1404" y="720"/>
                  </a:lnTo>
                  <a:lnTo>
                    <a:pt x="1400" y="720"/>
                  </a:lnTo>
                  <a:lnTo>
                    <a:pt x="1396" y="719"/>
                  </a:lnTo>
                  <a:lnTo>
                    <a:pt x="1392" y="718"/>
                  </a:lnTo>
                  <a:lnTo>
                    <a:pt x="1389" y="716"/>
                  </a:lnTo>
                  <a:lnTo>
                    <a:pt x="1386" y="713"/>
                  </a:lnTo>
                  <a:lnTo>
                    <a:pt x="1384" y="710"/>
                  </a:lnTo>
                  <a:lnTo>
                    <a:pt x="1379" y="701"/>
                  </a:lnTo>
                  <a:lnTo>
                    <a:pt x="1373" y="688"/>
                  </a:lnTo>
                  <a:lnTo>
                    <a:pt x="1371" y="682"/>
                  </a:lnTo>
                  <a:lnTo>
                    <a:pt x="1366" y="678"/>
                  </a:lnTo>
                  <a:lnTo>
                    <a:pt x="1361" y="674"/>
                  </a:lnTo>
                  <a:lnTo>
                    <a:pt x="1356" y="672"/>
                  </a:lnTo>
                  <a:lnTo>
                    <a:pt x="1352" y="670"/>
                  </a:lnTo>
                  <a:lnTo>
                    <a:pt x="1347" y="670"/>
                  </a:lnTo>
                  <a:lnTo>
                    <a:pt x="1342" y="670"/>
                  </a:lnTo>
                  <a:lnTo>
                    <a:pt x="1337" y="672"/>
                  </a:lnTo>
                  <a:lnTo>
                    <a:pt x="1333" y="675"/>
                  </a:lnTo>
                  <a:lnTo>
                    <a:pt x="1328" y="679"/>
                  </a:lnTo>
                  <a:lnTo>
                    <a:pt x="1322" y="685"/>
                  </a:lnTo>
                  <a:lnTo>
                    <a:pt x="1317" y="691"/>
                  </a:lnTo>
                  <a:lnTo>
                    <a:pt x="1305" y="706"/>
                  </a:lnTo>
                  <a:lnTo>
                    <a:pt x="1295" y="720"/>
                  </a:lnTo>
                  <a:lnTo>
                    <a:pt x="1289" y="727"/>
                  </a:lnTo>
                  <a:lnTo>
                    <a:pt x="1283" y="732"/>
                  </a:lnTo>
                  <a:lnTo>
                    <a:pt x="1278" y="737"/>
                  </a:lnTo>
                  <a:lnTo>
                    <a:pt x="1273" y="739"/>
                  </a:lnTo>
                  <a:lnTo>
                    <a:pt x="1269" y="742"/>
                  </a:lnTo>
                  <a:lnTo>
                    <a:pt x="1264" y="742"/>
                  </a:lnTo>
                  <a:lnTo>
                    <a:pt x="1259" y="742"/>
                  </a:lnTo>
                  <a:lnTo>
                    <a:pt x="1255" y="742"/>
                  </a:lnTo>
                  <a:lnTo>
                    <a:pt x="1252" y="740"/>
                  </a:lnTo>
                  <a:lnTo>
                    <a:pt x="1247" y="738"/>
                  </a:lnTo>
                  <a:lnTo>
                    <a:pt x="1244" y="735"/>
                  </a:lnTo>
                  <a:lnTo>
                    <a:pt x="1240" y="731"/>
                  </a:lnTo>
                  <a:lnTo>
                    <a:pt x="1233" y="724"/>
                  </a:lnTo>
                  <a:lnTo>
                    <a:pt x="1228" y="716"/>
                  </a:lnTo>
                  <a:lnTo>
                    <a:pt x="1223" y="708"/>
                  </a:lnTo>
                  <a:lnTo>
                    <a:pt x="1219" y="702"/>
                  </a:lnTo>
                  <a:lnTo>
                    <a:pt x="1216" y="700"/>
                  </a:lnTo>
                  <a:lnTo>
                    <a:pt x="1214" y="699"/>
                  </a:lnTo>
                  <a:lnTo>
                    <a:pt x="1213" y="699"/>
                  </a:lnTo>
                  <a:lnTo>
                    <a:pt x="1210" y="701"/>
                  </a:lnTo>
                  <a:lnTo>
                    <a:pt x="1207" y="708"/>
                  </a:lnTo>
                  <a:lnTo>
                    <a:pt x="1204" y="718"/>
                  </a:lnTo>
                  <a:lnTo>
                    <a:pt x="1202" y="727"/>
                  </a:lnTo>
                  <a:lnTo>
                    <a:pt x="1197" y="738"/>
                  </a:lnTo>
                  <a:lnTo>
                    <a:pt x="1195" y="743"/>
                  </a:lnTo>
                  <a:lnTo>
                    <a:pt x="1192" y="745"/>
                  </a:lnTo>
                  <a:lnTo>
                    <a:pt x="1189" y="746"/>
                  </a:lnTo>
                  <a:lnTo>
                    <a:pt x="1184" y="748"/>
                  </a:lnTo>
                  <a:lnTo>
                    <a:pt x="1175" y="746"/>
                  </a:lnTo>
                  <a:lnTo>
                    <a:pt x="1162" y="743"/>
                  </a:lnTo>
                  <a:lnTo>
                    <a:pt x="1154" y="743"/>
                  </a:lnTo>
                  <a:lnTo>
                    <a:pt x="1148" y="744"/>
                  </a:lnTo>
                  <a:lnTo>
                    <a:pt x="1143" y="746"/>
                  </a:lnTo>
                  <a:lnTo>
                    <a:pt x="1138" y="751"/>
                  </a:lnTo>
                  <a:lnTo>
                    <a:pt x="1128" y="761"/>
                  </a:lnTo>
                  <a:lnTo>
                    <a:pt x="1122" y="771"/>
                  </a:lnTo>
                  <a:lnTo>
                    <a:pt x="1118" y="780"/>
                  </a:lnTo>
                  <a:lnTo>
                    <a:pt x="1116" y="786"/>
                  </a:lnTo>
                  <a:lnTo>
                    <a:pt x="1116" y="789"/>
                  </a:lnTo>
                  <a:lnTo>
                    <a:pt x="1118" y="792"/>
                  </a:lnTo>
                  <a:lnTo>
                    <a:pt x="1120" y="794"/>
                  </a:lnTo>
                  <a:lnTo>
                    <a:pt x="1123" y="798"/>
                  </a:lnTo>
                  <a:lnTo>
                    <a:pt x="1132" y="803"/>
                  </a:lnTo>
                  <a:lnTo>
                    <a:pt x="1143" y="811"/>
                  </a:lnTo>
                  <a:lnTo>
                    <a:pt x="1153" y="819"/>
                  </a:lnTo>
                  <a:lnTo>
                    <a:pt x="1163" y="828"/>
                  </a:lnTo>
                  <a:lnTo>
                    <a:pt x="1167" y="833"/>
                  </a:lnTo>
                  <a:lnTo>
                    <a:pt x="1170" y="839"/>
                  </a:lnTo>
                  <a:lnTo>
                    <a:pt x="1172" y="844"/>
                  </a:lnTo>
                  <a:lnTo>
                    <a:pt x="1175" y="849"/>
                  </a:lnTo>
                  <a:lnTo>
                    <a:pt x="1176" y="861"/>
                  </a:lnTo>
                  <a:lnTo>
                    <a:pt x="1177" y="878"/>
                  </a:lnTo>
                  <a:lnTo>
                    <a:pt x="1177" y="888"/>
                  </a:lnTo>
                  <a:lnTo>
                    <a:pt x="1176" y="894"/>
                  </a:lnTo>
                  <a:lnTo>
                    <a:pt x="1175" y="900"/>
                  </a:lnTo>
                  <a:lnTo>
                    <a:pt x="1173" y="903"/>
                  </a:lnTo>
                  <a:lnTo>
                    <a:pt x="1170" y="909"/>
                  </a:lnTo>
                  <a:lnTo>
                    <a:pt x="1165" y="918"/>
                  </a:lnTo>
                  <a:lnTo>
                    <a:pt x="1163" y="921"/>
                  </a:lnTo>
                  <a:lnTo>
                    <a:pt x="1163" y="925"/>
                  </a:lnTo>
                  <a:lnTo>
                    <a:pt x="1164" y="927"/>
                  </a:lnTo>
                  <a:lnTo>
                    <a:pt x="1165" y="929"/>
                  </a:lnTo>
                  <a:lnTo>
                    <a:pt x="1169" y="937"/>
                  </a:lnTo>
                  <a:lnTo>
                    <a:pt x="1172" y="947"/>
                  </a:lnTo>
                  <a:lnTo>
                    <a:pt x="1173" y="954"/>
                  </a:lnTo>
                  <a:lnTo>
                    <a:pt x="1173" y="962"/>
                  </a:lnTo>
                  <a:lnTo>
                    <a:pt x="1172" y="970"/>
                  </a:lnTo>
                  <a:lnTo>
                    <a:pt x="1171" y="977"/>
                  </a:lnTo>
                  <a:lnTo>
                    <a:pt x="1169" y="984"/>
                  </a:lnTo>
                  <a:lnTo>
                    <a:pt x="1166" y="991"/>
                  </a:lnTo>
                  <a:lnTo>
                    <a:pt x="1163" y="997"/>
                  </a:lnTo>
                  <a:lnTo>
                    <a:pt x="1158" y="1001"/>
                  </a:lnTo>
                  <a:lnTo>
                    <a:pt x="1153" y="1004"/>
                  </a:lnTo>
                  <a:lnTo>
                    <a:pt x="1147" y="1008"/>
                  </a:lnTo>
                  <a:lnTo>
                    <a:pt x="1140" y="1010"/>
                  </a:lnTo>
                  <a:lnTo>
                    <a:pt x="1134" y="1013"/>
                  </a:lnTo>
                  <a:lnTo>
                    <a:pt x="1122" y="1015"/>
                  </a:lnTo>
                  <a:lnTo>
                    <a:pt x="1113" y="1019"/>
                  </a:lnTo>
                  <a:lnTo>
                    <a:pt x="1112" y="1021"/>
                  </a:lnTo>
                  <a:lnTo>
                    <a:pt x="1109" y="1022"/>
                  </a:lnTo>
                  <a:lnTo>
                    <a:pt x="1109" y="1025"/>
                  </a:lnTo>
                  <a:lnTo>
                    <a:pt x="1109" y="1027"/>
                  </a:lnTo>
                  <a:lnTo>
                    <a:pt x="1110" y="1032"/>
                  </a:lnTo>
                  <a:lnTo>
                    <a:pt x="1115" y="1035"/>
                  </a:lnTo>
                  <a:lnTo>
                    <a:pt x="1120" y="1040"/>
                  </a:lnTo>
                  <a:lnTo>
                    <a:pt x="1126" y="1045"/>
                  </a:lnTo>
                  <a:lnTo>
                    <a:pt x="1129" y="1052"/>
                  </a:lnTo>
                  <a:lnTo>
                    <a:pt x="1134" y="1061"/>
                  </a:lnTo>
                  <a:lnTo>
                    <a:pt x="1138" y="1071"/>
                  </a:lnTo>
                  <a:lnTo>
                    <a:pt x="1141" y="1079"/>
                  </a:lnTo>
                  <a:lnTo>
                    <a:pt x="1144" y="1082"/>
                  </a:lnTo>
                  <a:lnTo>
                    <a:pt x="1146" y="1084"/>
                  </a:lnTo>
                  <a:lnTo>
                    <a:pt x="1148" y="1085"/>
                  </a:lnTo>
                  <a:lnTo>
                    <a:pt x="1151" y="1086"/>
                  </a:lnTo>
                  <a:lnTo>
                    <a:pt x="1154" y="1085"/>
                  </a:lnTo>
                  <a:lnTo>
                    <a:pt x="1159" y="1084"/>
                  </a:lnTo>
                  <a:lnTo>
                    <a:pt x="1163" y="1080"/>
                  </a:lnTo>
                  <a:lnTo>
                    <a:pt x="1167" y="1073"/>
                  </a:lnTo>
                  <a:lnTo>
                    <a:pt x="1171" y="1063"/>
                  </a:lnTo>
                  <a:lnTo>
                    <a:pt x="1176" y="1051"/>
                  </a:lnTo>
                  <a:lnTo>
                    <a:pt x="1182" y="1040"/>
                  </a:lnTo>
                  <a:lnTo>
                    <a:pt x="1187" y="1032"/>
                  </a:lnTo>
                  <a:lnTo>
                    <a:pt x="1194" y="1027"/>
                  </a:lnTo>
                  <a:lnTo>
                    <a:pt x="1202" y="1025"/>
                  </a:lnTo>
                  <a:lnTo>
                    <a:pt x="1206" y="1023"/>
                  </a:lnTo>
                  <a:lnTo>
                    <a:pt x="1208" y="1023"/>
                  </a:lnTo>
                  <a:lnTo>
                    <a:pt x="1211" y="1025"/>
                  </a:lnTo>
                  <a:lnTo>
                    <a:pt x="1213" y="1026"/>
                  </a:lnTo>
                  <a:lnTo>
                    <a:pt x="1215" y="1032"/>
                  </a:lnTo>
                  <a:lnTo>
                    <a:pt x="1215" y="1041"/>
                  </a:lnTo>
                  <a:lnTo>
                    <a:pt x="1215" y="1054"/>
                  </a:lnTo>
                  <a:lnTo>
                    <a:pt x="1215" y="1069"/>
                  </a:lnTo>
                  <a:lnTo>
                    <a:pt x="1216" y="1077"/>
                  </a:lnTo>
                  <a:lnTo>
                    <a:pt x="1219" y="1083"/>
                  </a:lnTo>
                  <a:lnTo>
                    <a:pt x="1222" y="1088"/>
                  </a:lnTo>
                  <a:lnTo>
                    <a:pt x="1227" y="1092"/>
                  </a:lnTo>
                  <a:lnTo>
                    <a:pt x="1236" y="1099"/>
                  </a:lnTo>
                  <a:lnTo>
                    <a:pt x="1247" y="1103"/>
                  </a:lnTo>
                  <a:lnTo>
                    <a:pt x="1257" y="1105"/>
                  </a:lnTo>
                  <a:lnTo>
                    <a:pt x="1266" y="1109"/>
                  </a:lnTo>
                  <a:lnTo>
                    <a:pt x="1271" y="1110"/>
                  </a:lnTo>
                  <a:lnTo>
                    <a:pt x="1274" y="1113"/>
                  </a:lnTo>
                  <a:lnTo>
                    <a:pt x="1278" y="1115"/>
                  </a:lnTo>
                  <a:lnTo>
                    <a:pt x="1282" y="1118"/>
                  </a:lnTo>
                  <a:lnTo>
                    <a:pt x="1288" y="1129"/>
                  </a:lnTo>
                  <a:lnTo>
                    <a:pt x="1295" y="1145"/>
                  </a:lnTo>
                  <a:lnTo>
                    <a:pt x="1297" y="1153"/>
                  </a:lnTo>
                  <a:lnTo>
                    <a:pt x="1298" y="1161"/>
                  </a:lnTo>
                  <a:lnTo>
                    <a:pt x="1298" y="1168"/>
                  </a:lnTo>
                  <a:lnTo>
                    <a:pt x="1297" y="1174"/>
                  </a:lnTo>
                  <a:lnTo>
                    <a:pt x="1295" y="1179"/>
                  </a:lnTo>
                  <a:lnTo>
                    <a:pt x="1293" y="1184"/>
                  </a:lnTo>
                  <a:lnTo>
                    <a:pt x="1293" y="1187"/>
                  </a:lnTo>
                  <a:lnTo>
                    <a:pt x="1295" y="1192"/>
                  </a:lnTo>
                  <a:lnTo>
                    <a:pt x="1298" y="1199"/>
                  </a:lnTo>
                  <a:lnTo>
                    <a:pt x="1304" y="1206"/>
                  </a:lnTo>
                  <a:lnTo>
                    <a:pt x="1307" y="1210"/>
                  </a:lnTo>
                  <a:lnTo>
                    <a:pt x="1308" y="1214"/>
                  </a:lnTo>
                  <a:lnTo>
                    <a:pt x="1309" y="1217"/>
                  </a:lnTo>
                  <a:lnTo>
                    <a:pt x="1310" y="1221"/>
                  </a:lnTo>
                  <a:lnTo>
                    <a:pt x="1309" y="1230"/>
                  </a:lnTo>
                  <a:lnTo>
                    <a:pt x="1308" y="1241"/>
                  </a:lnTo>
                  <a:lnTo>
                    <a:pt x="1307" y="1246"/>
                  </a:lnTo>
                  <a:lnTo>
                    <a:pt x="1308" y="1249"/>
                  </a:lnTo>
                  <a:lnTo>
                    <a:pt x="1310" y="1252"/>
                  </a:lnTo>
                  <a:lnTo>
                    <a:pt x="1313" y="1254"/>
                  </a:lnTo>
                  <a:lnTo>
                    <a:pt x="1315" y="1254"/>
                  </a:lnTo>
                  <a:lnTo>
                    <a:pt x="1318" y="1254"/>
                  </a:lnTo>
                  <a:lnTo>
                    <a:pt x="1322" y="1253"/>
                  </a:lnTo>
                  <a:lnTo>
                    <a:pt x="1326" y="1252"/>
                  </a:lnTo>
                  <a:lnTo>
                    <a:pt x="1333" y="1247"/>
                  </a:lnTo>
                  <a:lnTo>
                    <a:pt x="1340" y="1242"/>
                  </a:lnTo>
                  <a:lnTo>
                    <a:pt x="1347" y="1235"/>
                  </a:lnTo>
                  <a:lnTo>
                    <a:pt x="1352" y="1229"/>
                  </a:lnTo>
                  <a:lnTo>
                    <a:pt x="1356" y="1223"/>
                  </a:lnTo>
                  <a:lnTo>
                    <a:pt x="1360" y="1220"/>
                  </a:lnTo>
                  <a:lnTo>
                    <a:pt x="1361" y="1220"/>
                  </a:lnTo>
                  <a:lnTo>
                    <a:pt x="1364" y="1221"/>
                  </a:lnTo>
                  <a:lnTo>
                    <a:pt x="1366" y="1222"/>
                  </a:lnTo>
                  <a:lnTo>
                    <a:pt x="1368" y="1224"/>
                  </a:lnTo>
                  <a:lnTo>
                    <a:pt x="1372" y="1229"/>
                  </a:lnTo>
                  <a:lnTo>
                    <a:pt x="1374" y="1234"/>
                  </a:lnTo>
                  <a:lnTo>
                    <a:pt x="1376" y="1239"/>
                  </a:lnTo>
                  <a:lnTo>
                    <a:pt x="1378" y="1244"/>
                  </a:lnTo>
                  <a:lnTo>
                    <a:pt x="1380" y="1259"/>
                  </a:lnTo>
                  <a:lnTo>
                    <a:pt x="1381" y="1274"/>
                  </a:lnTo>
                  <a:lnTo>
                    <a:pt x="1383" y="1291"/>
                  </a:lnTo>
                  <a:lnTo>
                    <a:pt x="1385" y="1305"/>
                  </a:lnTo>
                  <a:lnTo>
                    <a:pt x="1386" y="1311"/>
                  </a:lnTo>
                  <a:lnTo>
                    <a:pt x="1390" y="1317"/>
                  </a:lnTo>
                  <a:lnTo>
                    <a:pt x="1393" y="1323"/>
                  </a:lnTo>
                  <a:lnTo>
                    <a:pt x="1398" y="1328"/>
                  </a:lnTo>
                  <a:lnTo>
                    <a:pt x="1409" y="1336"/>
                  </a:lnTo>
                  <a:lnTo>
                    <a:pt x="1418" y="1340"/>
                  </a:lnTo>
                  <a:lnTo>
                    <a:pt x="1424" y="1343"/>
                  </a:lnTo>
                  <a:lnTo>
                    <a:pt x="1428" y="1345"/>
                  </a:lnTo>
                  <a:lnTo>
                    <a:pt x="1431" y="1349"/>
                  </a:lnTo>
                  <a:lnTo>
                    <a:pt x="1434" y="1354"/>
                  </a:lnTo>
                  <a:lnTo>
                    <a:pt x="1442" y="1362"/>
                  </a:lnTo>
                  <a:lnTo>
                    <a:pt x="1450" y="1370"/>
                  </a:lnTo>
                  <a:lnTo>
                    <a:pt x="1453" y="1374"/>
                  </a:lnTo>
                  <a:lnTo>
                    <a:pt x="1454" y="1379"/>
                  </a:lnTo>
                  <a:lnTo>
                    <a:pt x="1454" y="1384"/>
                  </a:lnTo>
                  <a:lnTo>
                    <a:pt x="1453" y="1388"/>
                  </a:lnTo>
                  <a:lnTo>
                    <a:pt x="1447" y="1399"/>
                  </a:lnTo>
                  <a:lnTo>
                    <a:pt x="1441" y="1410"/>
                  </a:lnTo>
                  <a:lnTo>
                    <a:pt x="1435" y="1422"/>
                  </a:lnTo>
                  <a:lnTo>
                    <a:pt x="1431" y="1435"/>
                  </a:lnTo>
                  <a:lnTo>
                    <a:pt x="1429" y="1449"/>
                  </a:lnTo>
                  <a:lnTo>
                    <a:pt x="1428" y="1461"/>
                  </a:lnTo>
                  <a:lnTo>
                    <a:pt x="1429" y="1467"/>
                  </a:lnTo>
                  <a:lnTo>
                    <a:pt x="1430" y="1473"/>
                  </a:lnTo>
                  <a:lnTo>
                    <a:pt x="1431" y="1480"/>
                  </a:lnTo>
                  <a:lnTo>
                    <a:pt x="1434" y="1486"/>
                  </a:lnTo>
                  <a:lnTo>
                    <a:pt x="1440" y="1496"/>
                  </a:lnTo>
                  <a:lnTo>
                    <a:pt x="1446" y="1505"/>
                  </a:lnTo>
                  <a:lnTo>
                    <a:pt x="1448" y="1508"/>
                  </a:lnTo>
                  <a:lnTo>
                    <a:pt x="1449" y="1511"/>
                  </a:lnTo>
                  <a:lnTo>
                    <a:pt x="1450" y="1514"/>
                  </a:lnTo>
                  <a:lnTo>
                    <a:pt x="1450" y="1517"/>
                  </a:lnTo>
                  <a:lnTo>
                    <a:pt x="1449" y="1519"/>
                  </a:lnTo>
                  <a:lnTo>
                    <a:pt x="1448" y="1521"/>
                  </a:lnTo>
                  <a:lnTo>
                    <a:pt x="1446" y="1524"/>
                  </a:lnTo>
                  <a:lnTo>
                    <a:pt x="1442" y="1526"/>
                  </a:lnTo>
                  <a:lnTo>
                    <a:pt x="1440" y="1527"/>
                  </a:lnTo>
                  <a:lnTo>
                    <a:pt x="1439" y="1531"/>
                  </a:lnTo>
                  <a:lnTo>
                    <a:pt x="1437" y="1533"/>
                  </a:lnTo>
                  <a:lnTo>
                    <a:pt x="1436" y="1537"/>
                  </a:lnTo>
                  <a:lnTo>
                    <a:pt x="1435" y="1539"/>
                  </a:lnTo>
                  <a:lnTo>
                    <a:pt x="1434" y="1542"/>
                  </a:lnTo>
                  <a:lnTo>
                    <a:pt x="1431" y="1543"/>
                  </a:lnTo>
                  <a:lnTo>
                    <a:pt x="1428" y="1544"/>
                  </a:lnTo>
                  <a:lnTo>
                    <a:pt x="1419" y="1545"/>
                  </a:lnTo>
                  <a:lnTo>
                    <a:pt x="1415" y="1549"/>
                  </a:lnTo>
                  <a:lnTo>
                    <a:pt x="1412" y="1551"/>
                  </a:lnTo>
                  <a:lnTo>
                    <a:pt x="1411" y="1553"/>
                  </a:lnTo>
                  <a:lnTo>
                    <a:pt x="1411" y="1557"/>
                  </a:lnTo>
                  <a:lnTo>
                    <a:pt x="1411" y="1559"/>
                  </a:lnTo>
                  <a:lnTo>
                    <a:pt x="1414" y="1563"/>
                  </a:lnTo>
                  <a:lnTo>
                    <a:pt x="1417" y="1564"/>
                  </a:lnTo>
                  <a:lnTo>
                    <a:pt x="1421" y="1565"/>
                  </a:lnTo>
                  <a:lnTo>
                    <a:pt x="1424" y="1565"/>
                  </a:lnTo>
                  <a:lnTo>
                    <a:pt x="1428" y="1567"/>
                  </a:lnTo>
                  <a:lnTo>
                    <a:pt x="1430" y="1568"/>
                  </a:lnTo>
                  <a:lnTo>
                    <a:pt x="1433" y="1570"/>
                  </a:lnTo>
                  <a:lnTo>
                    <a:pt x="1434" y="1574"/>
                  </a:lnTo>
                  <a:lnTo>
                    <a:pt x="1435" y="1587"/>
                  </a:lnTo>
                  <a:lnTo>
                    <a:pt x="1436" y="1607"/>
                  </a:lnTo>
                  <a:lnTo>
                    <a:pt x="1436" y="1612"/>
                  </a:lnTo>
                  <a:lnTo>
                    <a:pt x="1436" y="1615"/>
                  </a:lnTo>
                  <a:lnTo>
                    <a:pt x="1435" y="1616"/>
                  </a:lnTo>
                  <a:lnTo>
                    <a:pt x="1434" y="1618"/>
                  </a:lnTo>
                  <a:lnTo>
                    <a:pt x="1421" y="1624"/>
                  </a:lnTo>
                  <a:lnTo>
                    <a:pt x="1408" y="1631"/>
                  </a:lnTo>
                  <a:lnTo>
                    <a:pt x="1405" y="1636"/>
                  </a:lnTo>
                  <a:lnTo>
                    <a:pt x="1403" y="1640"/>
                  </a:lnTo>
                  <a:lnTo>
                    <a:pt x="1400" y="1647"/>
                  </a:lnTo>
                  <a:lnTo>
                    <a:pt x="1399" y="1655"/>
                  </a:lnTo>
                  <a:lnTo>
                    <a:pt x="1396" y="1669"/>
                  </a:lnTo>
                  <a:lnTo>
                    <a:pt x="1391" y="1682"/>
                  </a:lnTo>
                  <a:lnTo>
                    <a:pt x="1385" y="1694"/>
                  </a:lnTo>
                  <a:lnTo>
                    <a:pt x="1380" y="1707"/>
                  </a:lnTo>
                  <a:lnTo>
                    <a:pt x="1379" y="1714"/>
                  </a:lnTo>
                  <a:lnTo>
                    <a:pt x="1378" y="1721"/>
                  </a:lnTo>
                  <a:lnTo>
                    <a:pt x="1378" y="1728"/>
                  </a:lnTo>
                  <a:lnTo>
                    <a:pt x="1378" y="1734"/>
                  </a:lnTo>
                  <a:lnTo>
                    <a:pt x="1378" y="1740"/>
                  </a:lnTo>
                  <a:lnTo>
                    <a:pt x="1377" y="1745"/>
                  </a:lnTo>
                  <a:lnTo>
                    <a:pt x="1373" y="1747"/>
                  </a:lnTo>
                  <a:lnTo>
                    <a:pt x="1370" y="1748"/>
                  </a:lnTo>
                  <a:lnTo>
                    <a:pt x="1359" y="1750"/>
                  </a:lnTo>
                  <a:lnTo>
                    <a:pt x="1349" y="1751"/>
                  </a:lnTo>
                  <a:lnTo>
                    <a:pt x="1339" y="1752"/>
                  </a:lnTo>
                  <a:lnTo>
                    <a:pt x="1328" y="1753"/>
                  </a:lnTo>
                  <a:lnTo>
                    <a:pt x="1323" y="1753"/>
                  </a:lnTo>
                  <a:lnTo>
                    <a:pt x="1318" y="1752"/>
                  </a:lnTo>
                  <a:lnTo>
                    <a:pt x="1315" y="1750"/>
                  </a:lnTo>
                  <a:lnTo>
                    <a:pt x="1313" y="1747"/>
                  </a:lnTo>
                  <a:lnTo>
                    <a:pt x="1309" y="1740"/>
                  </a:lnTo>
                  <a:lnTo>
                    <a:pt x="1305" y="1734"/>
                  </a:lnTo>
                  <a:lnTo>
                    <a:pt x="1302" y="1732"/>
                  </a:lnTo>
                  <a:lnTo>
                    <a:pt x="1298" y="1731"/>
                  </a:lnTo>
                  <a:lnTo>
                    <a:pt x="1292" y="1729"/>
                  </a:lnTo>
                  <a:lnTo>
                    <a:pt x="1286" y="1728"/>
                  </a:lnTo>
                  <a:lnTo>
                    <a:pt x="1279" y="1728"/>
                  </a:lnTo>
                  <a:lnTo>
                    <a:pt x="1273" y="1729"/>
                  </a:lnTo>
                  <a:lnTo>
                    <a:pt x="1269" y="1731"/>
                  </a:lnTo>
                  <a:lnTo>
                    <a:pt x="1263" y="1733"/>
                  </a:lnTo>
                  <a:lnTo>
                    <a:pt x="1254" y="1738"/>
                  </a:lnTo>
                  <a:lnTo>
                    <a:pt x="1247" y="1739"/>
                  </a:lnTo>
                  <a:lnTo>
                    <a:pt x="1245" y="1738"/>
                  </a:lnTo>
                  <a:lnTo>
                    <a:pt x="1244" y="1737"/>
                  </a:lnTo>
                  <a:lnTo>
                    <a:pt x="1242" y="1734"/>
                  </a:lnTo>
                  <a:lnTo>
                    <a:pt x="1241" y="1731"/>
                  </a:lnTo>
                  <a:lnTo>
                    <a:pt x="1241" y="1722"/>
                  </a:lnTo>
                  <a:lnTo>
                    <a:pt x="1242" y="1712"/>
                  </a:lnTo>
                  <a:lnTo>
                    <a:pt x="1245" y="1700"/>
                  </a:lnTo>
                  <a:lnTo>
                    <a:pt x="1248" y="1687"/>
                  </a:lnTo>
                  <a:lnTo>
                    <a:pt x="1250" y="1671"/>
                  </a:lnTo>
                  <a:lnTo>
                    <a:pt x="1251" y="1651"/>
                  </a:lnTo>
                  <a:lnTo>
                    <a:pt x="1250" y="1641"/>
                  </a:lnTo>
                  <a:lnTo>
                    <a:pt x="1247" y="1632"/>
                  </a:lnTo>
                  <a:lnTo>
                    <a:pt x="1244" y="1626"/>
                  </a:lnTo>
                  <a:lnTo>
                    <a:pt x="1240" y="1620"/>
                  </a:lnTo>
                  <a:lnTo>
                    <a:pt x="1235" y="1618"/>
                  </a:lnTo>
                  <a:lnTo>
                    <a:pt x="1230" y="1616"/>
                  </a:lnTo>
                  <a:lnTo>
                    <a:pt x="1226" y="1616"/>
                  </a:lnTo>
                  <a:lnTo>
                    <a:pt x="1221" y="1619"/>
                  </a:lnTo>
                  <a:lnTo>
                    <a:pt x="1217" y="1624"/>
                  </a:lnTo>
                  <a:lnTo>
                    <a:pt x="1216" y="1628"/>
                  </a:lnTo>
                  <a:lnTo>
                    <a:pt x="1215" y="1634"/>
                  </a:lnTo>
                  <a:lnTo>
                    <a:pt x="1216" y="1640"/>
                  </a:lnTo>
                  <a:lnTo>
                    <a:pt x="1219" y="1653"/>
                  </a:lnTo>
                  <a:lnTo>
                    <a:pt x="1222" y="1665"/>
                  </a:lnTo>
                  <a:lnTo>
                    <a:pt x="1222" y="1671"/>
                  </a:lnTo>
                  <a:lnTo>
                    <a:pt x="1220" y="1676"/>
                  </a:lnTo>
                  <a:lnTo>
                    <a:pt x="1216" y="1681"/>
                  </a:lnTo>
                  <a:lnTo>
                    <a:pt x="1211" y="1684"/>
                  </a:lnTo>
                  <a:lnTo>
                    <a:pt x="1206" y="1688"/>
                  </a:lnTo>
                  <a:lnTo>
                    <a:pt x="1201" y="1690"/>
                  </a:lnTo>
                  <a:lnTo>
                    <a:pt x="1195" y="1691"/>
                  </a:lnTo>
                  <a:lnTo>
                    <a:pt x="1190" y="1690"/>
                  </a:lnTo>
                  <a:lnTo>
                    <a:pt x="1185" y="1689"/>
                  </a:lnTo>
                  <a:lnTo>
                    <a:pt x="1182" y="1687"/>
                  </a:lnTo>
                  <a:lnTo>
                    <a:pt x="1179" y="1684"/>
                  </a:lnTo>
                  <a:lnTo>
                    <a:pt x="1178" y="1681"/>
                  </a:lnTo>
                  <a:lnTo>
                    <a:pt x="1177" y="1677"/>
                  </a:lnTo>
                  <a:lnTo>
                    <a:pt x="1177" y="1672"/>
                  </a:lnTo>
                  <a:lnTo>
                    <a:pt x="1178" y="1668"/>
                  </a:lnTo>
                  <a:lnTo>
                    <a:pt x="1179" y="1662"/>
                  </a:lnTo>
                  <a:lnTo>
                    <a:pt x="1183" y="1652"/>
                  </a:lnTo>
                  <a:lnTo>
                    <a:pt x="1184" y="1643"/>
                  </a:lnTo>
                  <a:lnTo>
                    <a:pt x="1183" y="1633"/>
                  </a:lnTo>
                  <a:lnTo>
                    <a:pt x="1178" y="1620"/>
                  </a:lnTo>
                  <a:lnTo>
                    <a:pt x="1177" y="1612"/>
                  </a:lnTo>
                  <a:lnTo>
                    <a:pt x="1176" y="1605"/>
                  </a:lnTo>
                  <a:lnTo>
                    <a:pt x="1176" y="1599"/>
                  </a:lnTo>
                  <a:lnTo>
                    <a:pt x="1177" y="1593"/>
                  </a:lnTo>
                  <a:lnTo>
                    <a:pt x="1181" y="1583"/>
                  </a:lnTo>
                  <a:lnTo>
                    <a:pt x="1185" y="1574"/>
                  </a:lnTo>
                  <a:lnTo>
                    <a:pt x="1189" y="1563"/>
                  </a:lnTo>
                  <a:lnTo>
                    <a:pt x="1190" y="1552"/>
                  </a:lnTo>
                  <a:lnTo>
                    <a:pt x="1189" y="1548"/>
                  </a:lnTo>
                  <a:lnTo>
                    <a:pt x="1188" y="1544"/>
                  </a:lnTo>
                  <a:lnTo>
                    <a:pt x="1184" y="1543"/>
                  </a:lnTo>
                  <a:lnTo>
                    <a:pt x="1178" y="1542"/>
                  </a:lnTo>
                  <a:lnTo>
                    <a:pt x="1166" y="1543"/>
                  </a:lnTo>
                  <a:lnTo>
                    <a:pt x="1154" y="1546"/>
                  </a:lnTo>
                  <a:lnTo>
                    <a:pt x="1146" y="1550"/>
                  </a:lnTo>
                  <a:lnTo>
                    <a:pt x="1141" y="1552"/>
                  </a:lnTo>
                  <a:lnTo>
                    <a:pt x="1137" y="1552"/>
                  </a:lnTo>
                  <a:lnTo>
                    <a:pt x="1129" y="1549"/>
                  </a:lnTo>
                  <a:lnTo>
                    <a:pt x="1120" y="1545"/>
                  </a:lnTo>
                  <a:lnTo>
                    <a:pt x="1114" y="1543"/>
                  </a:lnTo>
                  <a:lnTo>
                    <a:pt x="1112" y="1542"/>
                  </a:lnTo>
                  <a:lnTo>
                    <a:pt x="1110" y="1539"/>
                  </a:lnTo>
                  <a:lnTo>
                    <a:pt x="1109" y="1537"/>
                  </a:lnTo>
                  <a:lnTo>
                    <a:pt x="1108" y="1533"/>
                  </a:lnTo>
                  <a:lnTo>
                    <a:pt x="1103" y="1517"/>
                  </a:lnTo>
                  <a:lnTo>
                    <a:pt x="1101" y="1500"/>
                  </a:lnTo>
                  <a:lnTo>
                    <a:pt x="1102" y="1488"/>
                  </a:lnTo>
                  <a:lnTo>
                    <a:pt x="1102" y="1470"/>
                  </a:lnTo>
                  <a:lnTo>
                    <a:pt x="1100" y="1455"/>
                  </a:lnTo>
                  <a:lnTo>
                    <a:pt x="1096" y="1435"/>
                  </a:lnTo>
                  <a:lnTo>
                    <a:pt x="1091" y="1412"/>
                  </a:lnTo>
                  <a:lnTo>
                    <a:pt x="1085" y="1392"/>
                  </a:lnTo>
                  <a:lnTo>
                    <a:pt x="1081" y="1378"/>
                  </a:lnTo>
                  <a:lnTo>
                    <a:pt x="1078" y="1370"/>
                  </a:lnTo>
                  <a:lnTo>
                    <a:pt x="1076" y="1369"/>
                  </a:lnTo>
                  <a:lnTo>
                    <a:pt x="1075" y="1369"/>
                  </a:lnTo>
                  <a:lnTo>
                    <a:pt x="1071" y="1372"/>
                  </a:lnTo>
                  <a:lnTo>
                    <a:pt x="1068" y="1374"/>
                  </a:lnTo>
                  <a:lnTo>
                    <a:pt x="1063" y="1376"/>
                  </a:lnTo>
                  <a:lnTo>
                    <a:pt x="1059" y="1379"/>
                  </a:lnTo>
                  <a:lnTo>
                    <a:pt x="1055" y="1382"/>
                  </a:lnTo>
                  <a:lnTo>
                    <a:pt x="1051" y="1382"/>
                  </a:lnTo>
                  <a:lnTo>
                    <a:pt x="1049" y="1380"/>
                  </a:lnTo>
                  <a:lnTo>
                    <a:pt x="1045" y="1378"/>
                  </a:lnTo>
                  <a:lnTo>
                    <a:pt x="1039" y="1372"/>
                  </a:lnTo>
                  <a:lnTo>
                    <a:pt x="1032" y="1367"/>
                  </a:lnTo>
                  <a:lnTo>
                    <a:pt x="1022" y="1362"/>
                  </a:lnTo>
                  <a:lnTo>
                    <a:pt x="1011" y="1359"/>
                  </a:lnTo>
                  <a:lnTo>
                    <a:pt x="1002" y="1359"/>
                  </a:lnTo>
                  <a:lnTo>
                    <a:pt x="994" y="1360"/>
                  </a:lnTo>
                  <a:lnTo>
                    <a:pt x="984" y="1362"/>
                  </a:lnTo>
                  <a:lnTo>
                    <a:pt x="975" y="1366"/>
                  </a:lnTo>
                  <a:lnTo>
                    <a:pt x="957" y="1374"/>
                  </a:lnTo>
                  <a:lnTo>
                    <a:pt x="943" y="1384"/>
                  </a:lnTo>
                  <a:lnTo>
                    <a:pt x="936" y="1387"/>
                  </a:lnTo>
                  <a:lnTo>
                    <a:pt x="929" y="1389"/>
                  </a:lnTo>
                  <a:lnTo>
                    <a:pt x="921" y="1391"/>
                  </a:lnTo>
                  <a:lnTo>
                    <a:pt x="915" y="1389"/>
                  </a:lnTo>
                  <a:lnTo>
                    <a:pt x="908" y="1389"/>
                  </a:lnTo>
                  <a:lnTo>
                    <a:pt x="904" y="1387"/>
                  </a:lnTo>
                  <a:lnTo>
                    <a:pt x="899" y="1384"/>
                  </a:lnTo>
                  <a:lnTo>
                    <a:pt x="895" y="1380"/>
                  </a:lnTo>
                  <a:lnTo>
                    <a:pt x="892" y="1369"/>
                  </a:lnTo>
                  <a:lnTo>
                    <a:pt x="889" y="1354"/>
                  </a:lnTo>
                  <a:lnTo>
                    <a:pt x="887" y="1338"/>
                  </a:lnTo>
                  <a:lnTo>
                    <a:pt x="886" y="1322"/>
                  </a:lnTo>
                  <a:lnTo>
                    <a:pt x="885" y="1315"/>
                  </a:lnTo>
                  <a:lnTo>
                    <a:pt x="882" y="1311"/>
                  </a:lnTo>
                  <a:lnTo>
                    <a:pt x="880" y="1309"/>
                  </a:lnTo>
                  <a:lnTo>
                    <a:pt x="876" y="1307"/>
                  </a:lnTo>
                  <a:lnTo>
                    <a:pt x="873" y="1307"/>
                  </a:lnTo>
                  <a:lnTo>
                    <a:pt x="869" y="1309"/>
                  </a:lnTo>
                  <a:lnTo>
                    <a:pt x="866" y="1311"/>
                  </a:lnTo>
                  <a:lnTo>
                    <a:pt x="862" y="1313"/>
                  </a:lnTo>
                  <a:lnTo>
                    <a:pt x="856" y="1318"/>
                  </a:lnTo>
                  <a:lnTo>
                    <a:pt x="850" y="1321"/>
                  </a:lnTo>
                  <a:lnTo>
                    <a:pt x="842" y="1322"/>
                  </a:lnTo>
                  <a:lnTo>
                    <a:pt x="832" y="1322"/>
                  </a:lnTo>
                  <a:lnTo>
                    <a:pt x="823" y="1321"/>
                  </a:lnTo>
                  <a:lnTo>
                    <a:pt x="816" y="1318"/>
                  </a:lnTo>
                  <a:lnTo>
                    <a:pt x="811" y="1313"/>
                  </a:lnTo>
                  <a:lnTo>
                    <a:pt x="807" y="1307"/>
                  </a:lnTo>
                  <a:lnTo>
                    <a:pt x="805" y="1305"/>
                  </a:lnTo>
                  <a:lnTo>
                    <a:pt x="803" y="1303"/>
                  </a:lnTo>
                  <a:lnTo>
                    <a:pt x="800" y="1302"/>
                  </a:lnTo>
                  <a:lnTo>
                    <a:pt x="798" y="1300"/>
                  </a:lnTo>
                  <a:lnTo>
                    <a:pt x="792" y="1302"/>
                  </a:lnTo>
                  <a:lnTo>
                    <a:pt x="784" y="1306"/>
                  </a:lnTo>
                  <a:lnTo>
                    <a:pt x="773" y="1312"/>
                  </a:lnTo>
                  <a:lnTo>
                    <a:pt x="762" y="1318"/>
                  </a:lnTo>
                  <a:lnTo>
                    <a:pt x="753" y="1325"/>
                  </a:lnTo>
                  <a:lnTo>
                    <a:pt x="743" y="1331"/>
                  </a:lnTo>
                  <a:lnTo>
                    <a:pt x="736" y="1336"/>
                  </a:lnTo>
                  <a:lnTo>
                    <a:pt x="732" y="1342"/>
                  </a:lnTo>
                  <a:lnTo>
                    <a:pt x="731" y="1344"/>
                  </a:lnTo>
                  <a:lnTo>
                    <a:pt x="731" y="1347"/>
                  </a:lnTo>
                  <a:lnTo>
                    <a:pt x="732" y="1350"/>
                  </a:lnTo>
                  <a:lnTo>
                    <a:pt x="734" y="1354"/>
                  </a:lnTo>
                  <a:lnTo>
                    <a:pt x="736" y="1367"/>
                  </a:lnTo>
                  <a:lnTo>
                    <a:pt x="738" y="1384"/>
                  </a:lnTo>
                  <a:lnTo>
                    <a:pt x="740" y="1388"/>
                  </a:lnTo>
                  <a:lnTo>
                    <a:pt x="741" y="1392"/>
                  </a:lnTo>
                  <a:lnTo>
                    <a:pt x="743" y="1395"/>
                  </a:lnTo>
                  <a:lnTo>
                    <a:pt x="747" y="1399"/>
                  </a:lnTo>
                  <a:lnTo>
                    <a:pt x="753" y="1406"/>
                  </a:lnTo>
                  <a:lnTo>
                    <a:pt x="761" y="1413"/>
                  </a:lnTo>
                  <a:lnTo>
                    <a:pt x="764" y="1418"/>
                  </a:lnTo>
                  <a:lnTo>
                    <a:pt x="766" y="1422"/>
                  </a:lnTo>
                  <a:lnTo>
                    <a:pt x="767" y="1425"/>
                  </a:lnTo>
                  <a:lnTo>
                    <a:pt x="764" y="1429"/>
                  </a:lnTo>
                  <a:lnTo>
                    <a:pt x="762" y="1432"/>
                  </a:lnTo>
                  <a:lnTo>
                    <a:pt x="759" y="1436"/>
                  </a:lnTo>
                  <a:lnTo>
                    <a:pt x="754" y="1439"/>
                  </a:lnTo>
                  <a:lnTo>
                    <a:pt x="748" y="1442"/>
                  </a:lnTo>
                  <a:lnTo>
                    <a:pt x="735" y="1449"/>
                  </a:lnTo>
                  <a:lnTo>
                    <a:pt x="723" y="1456"/>
                  </a:lnTo>
                  <a:lnTo>
                    <a:pt x="711" y="1464"/>
                  </a:lnTo>
                  <a:lnTo>
                    <a:pt x="700" y="1473"/>
                  </a:lnTo>
                  <a:lnTo>
                    <a:pt x="696" y="1476"/>
                  </a:lnTo>
                  <a:lnTo>
                    <a:pt x="692" y="1479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广西">
              <a:extLst>
                <a:ext uri="{FF2B5EF4-FFF2-40B4-BE49-F238E27FC236}">
                  <a16:creationId xmlns:a16="http://schemas.microsoft.com/office/drawing/2014/main" id="{D2147AE1-E8D0-4361-A2DD-E8D0D0B14826}"/>
                </a:ext>
              </a:extLst>
            </p:cNvPr>
            <p:cNvSpPr/>
            <p:nvPr/>
          </p:nvSpPr>
          <p:spPr bwMode="auto">
            <a:xfrm>
              <a:off x="4139327" y="5035375"/>
              <a:ext cx="1091895" cy="789321"/>
            </a:xfrm>
            <a:custGeom>
              <a:avLst/>
              <a:gdLst>
                <a:gd name="T0" fmla="*/ 1018 w 2980"/>
                <a:gd name="T1" fmla="*/ 1986 h 2145"/>
                <a:gd name="T2" fmla="*/ 879 w 2980"/>
                <a:gd name="T3" fmla="*/ 1879 h 2145"/>
                <a:gd name="T4" fmla="*/ 786 w 2980"/>
                <a:gd name="T5" fmla="*/ 1722 h 2145"/>
                <a:gd name="T6" fmla="*/ 867 w 2980"/>
                <a:gd name="T7" fmla="*/ 1563 h 2145"/>
                <a:gd name="T8" fmla="*/ 768 w 2980"/>
                <a:gd name="T9" fmla="*/ 1472 h 2145"/>
                <a:gd name="T10" fmla="*/ 558 w 2980"/>
                <a:gd name="T11" fmla="*/ 1450 h 2145"/>
                <a:gd name="T12" fmla="*/ 427 w 2980"/>
                <a:gd name="T13" fmla="*/ 1403 h 2145"/>
                <a:gd name="T14" fmla="*/ 413 w 2980"/>
                <a:gd name="T15" fmla="*/ 1291 h 2145"/>
                <a:gd name="T16" fmla="*/ 499 w 2980"/>
                <a:gd name="T17" fmla="*/ 1229 h 2145"/>
                <a:gd name="T18" fmla="*/ 602 w 2980"/>
                <a:gd name="T19" fmla="*/ 1225 h 2145"/>
                <a:gd name="T20" fmla="*/ 617 w 2980"/>
                <a:gd name="T21" fmla="*/ 976 h 2145"/>
                <a:gd name="T22" fmla="*/ 500 w 2980"/>
                <a:gd name="T23" fmla="*/ 983 h 2145"/>
                <a:gd name="T24" fmla="*/ 408 w 2980"/>
                <a:gd name="T25" fmla="*/ 940 h 2145"/>
                <a:gd name="T26" fmla="*/ 340 w 2980"/>
                <a:gd name="T27" fmla="*/ 955 h 2145"/>
                <a:gd name="T28" fmla="*/ 269 w 2980"/>
                <a:gd name="T29" fmla="*/ 871 h 2145"/>
                <a:gd name="T30" fmla="*/ 112 w 2980"/>
                <a:gd name="T31" fmla="*/ 783 h 2145"/>
                <a:gd name="T32" fmla="*/ 19 w 2980"/>
                <a:gd name="T33" fmla="*/ 776 h 2145"/>
                <a:gd name="T34" fmla="*/ 86 w 2980"/>
                <a:gd name="T35" fmla="*/ 708 h 2145"/>
                <a:gd name="T36" fmla="*/ 220 w 2980"/>
                <a:gd name="T37" fmla="*/ 624 h 2145"/>
                <a:gd name="T38" fmla="*/ 353 w 2980"/>
                <a:gd name="T39" fmla="*/ 589 h 2145"/>
                <a:gd name="T40" fmla="*/ 491 w 2980"/>
                <a:gd name="T41" fmla="*/ 669 h 2145"/>
                <a:gd name="T42" fmla="*/ 641 w 2980"/>
                <a:gd name="T43" fmla="*/ 694 h 2145"/>
                <a:gd name="T44" fmla="*/ 757 w 2980"/>
                <a:gd name="T45" fmla="*/ 584 h 2145"/>
                <a:gd name="T46" fmla="*/ 980 w 2980"/>
                <a:gd name="T47" fmla="*/ 480 h 2145"/>
                <a:gd name="T48" fmla="*/ 1012 w 2980"/>
                <a:gd name="T49" fmla="*/ 374 h 2145"/>
                <a:gd name="T50" fmla="*/ 1129 w 2980"/>
                <a:gd name="T51" fmla="*/ 416 h 2145"/>
                <a:gd name="T52" fmla="*/ 1255 w 2980"/>
                <a:gd name="T53" fmla="*/ 458 h 2145"/>
                <a:gd name="T54" fmla="*/ 1328 w 2980"/>
                <a:gd name="T55" fmla="*/ 538 h 2145"/>
                <a:gd name="T56" fmla="*/ 1471 w 2980"/>
                <a:gd name="T57" fmla="*/ 401 h 2145"/>
                <a:gd name="T58" fmla="*/ 1613 w 2980"/>
                <a:gd name="T59" fmla="*/ 444 h 2145"/>
                <a:gd name="T60" fmla="*/ 1670 w 2980"/>
                <a:gd name="T61" fmla="*/ 331 h 2145"/>
                <a:gd name="T62" fmla="*/ 1796 w 2980"/>
                <a:gd name="T63" fmla="*/ 346 h 2145"/>
                <a:gd name="T64" fmla="*/ 1784 w 2980"/>
                <a:gd name="T65" fmla="*/ 261 h 2145"/>
                <a:gd name="T66" fmla="*/ 1935 w 2980"/>
                <a:gd name="T67" fmla="*/ 224 h 2145"/>
                <a:gd name="T68" fmla="*/ 2060 w 2980"/>
                <a:gd name="T69" fmla="*/ 189 h 2145"/>
                <a:gd name="T70" fmla="*/ 2121 w 2980"/>
                <a:gd name="T71" fmla="*/ 149 h 2145"/>
                <a:gd name="T72" fmla="*/ 2240 w 2980"/>
                <a:gd name="T73" fmla="*/ 155 h 2145"/>
                <a:gd name="T74" fmla="*/ 2370 w 2980"/>
                <a:gd name="T75" fmla="*/ 78 h 2145"/>
                <a:gd name="T76" fmla="*/ 2533 w 2980"/>
                <a:gd name="T77" fmla="*/ 1 h 2145"/>
                <a:gd name="T78" fmla="*/ 2634 w 2980"/>
                <a:gd name="T79" fmla="*/ 171 h 2145"/>
                <a:gd name="T80" fmla="*/ 2735 w 2980"/>
                <a:gd name="T81" fmla="*/ 231 h 2145"/>
                <a:gd name="T82" fmla="*/ 2668 w 2980"/>
                <a:gd name="T83" fmla="*/ 413 h 2145"/>
                <a:gd name="T84" fmla="*/ 2569 w 2980"/>
                <a:gd name="T85" fmla="*/ 637 h 2145"/>
                <a:gd name="T86" fmla="*/ 2713 w 2980"/>
                <a:gd name="T87" fmla="*/ 544 h 2145"/>
                <a:gd name="T88" fmla="*/ 2739 w 2980"/>
                <a:gd name="T89" fmla="*/ 734 h 2145"/>
                <a:gd name="T90" fmla="*/ 2961 w 2980"/>
                <a:gd name="T91" fmla="*/ 705 h 2145"/>
                <a:gd name="T92" fmla="*/ 2959 w 2980"/>
                <a:gd name="T93" fmla="*/ 903 h 2145"/>
                <a:gd name="T94" fmla="*/ 2897 w 2980"/>
                <a:gd name="T95" fmla="*/ 1092 h 2145"/>
                <a:gd name="T96" fmla="*/ 2752 w 2980"/>
                <a:gd name="T97" fmla="*/ 1239 h 2145"/>
                <a:gd name="T98" fmla="*/ 2676 w 2980"/>
                <a:gd name="T99" fmla="*/ 1546 h 2145"/>
                <a:gd name="T100" fmla="*/ 2500 w 2980"/>
                <a:gd name="T101" fmla="*/ 1644 h 2145"/>
                <a:gd name="T102" fmla="*/ 2481 w 2980"/>
                <a:gd name="T103" fmla="*/ 1772 h 2145"/>
                <a:gd name="T104" fmla="*/ 2335 w 2980"/>
                <a:gd name="T105" fmla="*/ 1809 h 2145"/>
                <a:gd name="T106" fmla="*/ 2278 w 2980"/>
                <a:gd name="T107" fmla="*/ 1928 h 2145"/>
                <a:gd name="T108" fmla="*/ 2137 w 2980"/>
                <a:gd name="T109" fmla="*/ 2010 h 2145"/>
                <a:gd name="T110" fmla="*/ 2004 w 2980"/>
                <a:gd name="T111" fmla="*/ 2068 h 2145"/>
                <a:gd name="T112" fmla="*/ 1953 w 2980"/>
                <a:gd name="T113" fmla="*/ 2042 h 2145"/>
                <a:gd name="T114" fmla="*/ 1857 w 2980"/>
                <a:gd name="T115" fmla="*/ 2112 h 2145"/>
                <a:gd name="T116" fmla="*/ 1733 w 2980"/>
                <a:gd name="T117" fmla="*/ 2048 h 2145"/>
                <a:gd name="T118" fmla="*/ 1608 w 2980"/>
                <a:gd name="T119" fmla="*/ 2002 h 2145"/>
                <a:gd name="T120" fmla="*/ 1566 w 2980"/>
                <a:gd name="T121" fmla="*/ 2055 h 2145"/>
                <a:gd name="T122" fmla="*/ 1211 w 2980"/>
                <a:gd name="T123" fmla="*/ 2041 h 2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980" h="2145">
                  <a:moveTo>
                    <a:pt x="1151" y="2037"/>
                  </a:moveTo>
                  <a:lnTo>
                    <a:pt x="1141" y="2031"/>
                  </a:lnTo>
                  <a:lnTo>
                    <a:pt x="1132" y="2025"/>
                  </a:lnTo>
                  <a:lnTo>
                    <a:pt x="1128" y="2024"/>
                  </a:lnTo>
                  <a:lnTo>
                    <a:pt x="1123" y="2024"/>
                  </a:lnTo>
                  <a:lnTo>
                    <a:pt x="1120" y="2026"/>
                  </a:lnTo>
                  <a:lnTo>
                    <a:pt x="1115" y="2029"/>
                  </a:lnTo>
                  <a:lnTo>
                    <a:pt x="1112" y="2033"/>
                  </a:lnTo>
                  <a:lnTo>
                    <a:pt x="1107" y="2036"/>
                  </a:lnTo>
                  <a:lnTo>
                    <a:pt x="1103" y="2038"/>
                  </a:lnTo>
                  <a:lnTo>
                    <a:pt x="1100" y="2038"/>
                  </a:lnTo>
                  <a:lnTo>
                    <a:pt x="1097" y="2037"/>
                  </a:lnTo>
                  <a:lnTo>
                    <a:pt x="1095" y="2035"/>
                  </a:lnTo>
                  <a:lnTo>
                    <a:pt x="1091" y="2030"/>
                  </a:lnTo>
                  <a:lnTo>
                    <a:pt x="1089" y="2025"/>
                  </a:lnTo>
                  <a:lnTo>
                    <a:pt x="1085" y="2018"/>
                  </a:lnTo>
                  <a:lnTo>
                    <a:pt x="1082" y="2008"/>
                  </a:lnTo>
                  <a:lnTo>
                    <a:pt x="1078" y="1998"/>
                  </a:lnTo>
                  <a:lnTo>
                    <a:pt x="1072" y="1989"/>
                  </a:lnTo>
                  <a:lnTo>
                    <a:pt x="1068" y="1986"/>
                  </a:lnTo>
                  <a:lnTo>
                    <a:pt x="1063" y="1983"/>
                  </a:lnTo>
                  <a:lnTo>
                    <a:pt x="1060" y="1983"/>
                  </a:lnTo>
                  <a:lnTo>
                    <a:pt x="1057" y="1985"/>
                  </a:lnTo>
                  <a:lnTo>
                    <a:pt x="1053" y="1986"/>
                  </a:lnTo>
                  <a:lnTo>
                    <a:pt x="1050" y="1989"/>
                  </a:lnTo>
                  <a:lnTo>
                    <a:pt x="1046" y="1992"/>
                  </a:lnTo>
                  <a:lnTo>
                    <a:pt x="1043" y="1994"/>
                  </a:lnTo>
                  <a:lnTo>
                    <a:pt x="1038" y="1997"/>
                  </a:lnTo>
                  <a:lnTo>
                    <a:pt x="1034" y="1995"/>
                  </a:lnTo>
                  <a:lnTo>
                    <a:pt x="1029" y="1993"/>
                  </a:lnTo>
                  <a:lnTo>
                    <a:pt x="1024" y="1991"/>
                  </a:lnTo>
                  <a:lnTo>
                    <a:pt x="1018" y="1986"/>
                  </a:lnTo>
                  <a:lnTo>
                    <a:pt x="1013" y="1981"/>
                  </a:lnTo>
                  <a:lnTo>
                    <a:pt x="1003" y="1973"/>
                  </a:lnTo>
                  <a:lnTo>
                    <a:pt x="995" y="1964"/>
                  </a:lnTo>
                  <a:lnTo>
                    <a:pt x="987" y="1957"/>
                  </a:lnTo>
                  <a:lnTo>
                    <a:pt x="980" y="1953"/>
                  </a:lnTo>
                  <a:lnTo>
                    <a:pt x="963" y="1948"/>
                  </a:lnTo>
                  <a:lnTo>
                    <a:pt x="950" y="1943"/>
                  </a:lnTo>
                  <a:lnTo>
                    <a:pt x="949" y="1941"/>
                  </a:lnTo>
                  <a:lnTo>
                    <a:pt x="949" y="1938"/>
                  </a:lnTo>
                  <a:lnTo>
                    <a:pt x="950" y="1935"/>
                  </a:lnTo>
                  <a:lnTo>
                    <a:pt x="952" y="1931"/>
                  </a:lnTo>
                  <a:lnTo>
                    <a:pt x="957" y="1923"/>
                  </a:lnTo>
                  <a:lnTo>
                    <a:pt x="963" y="1916"/>
                  </a:lnTo>
                  <a:lnTo>
                    <a:pt x="964" y="1911"/>
                  </a:lnTo>
                  <a:lnTo>
                    <a:pt x="964" y="1907"/>
                  </a:lnTo>
                  <a:lnTo>
                    <a:pt x="962" y="1905"/>
                  </a:lnTo>
                  <a:lnTo>
                    <a:pt x="959" y="1903"/>
                  </a:lnTo>
                  <a:lnTo>
                    <a:pt x="955" y="1900"/>
                  </a:lnTo>
                  <a:lnTo>
                    <a:pt x="950" y="1899"/>
                  </a:lnTo>
                  <a:lnTo>
                    <a:pt x="945" y="1900"/>
                  </a:lnTo>
                  <a:lnTo>
                    <a:pt x="940" y="1900"/>
                  </a:lnTo>
                  <a:lnTo>
                    <a:pt x="934" y="1903"/>
                  </a:lnTo>
                  <a:lnTo>
                    <a:pt x="925" y="1904"/>
                  </a:lnTo>
                  <a:lnTo>
                    <a:pt x="921" y="1903"/>
                  </a:lnTo>
                  <a:lnTo>
                    <a:pt x="918" y="1901"/>
                  </a:lnTo>
                  <a:lnTo>
                    <a:pt x="915" y="1899"/>
                  </a:lnTo>
                  <a:lnTo>
                    <a:pt x="912" y="1897"/>
                  </a:lnTo>
                  <a:lnTo>
                    <a:pt x="906" y="1890"/>
                  </a:lnTo>
                  <a:lnTo>
                    <a:pt x="900" y="1884"/>
                  </a:lnTo>
                  <a:lnTo>
                    <a:pt x="893" y="1881"/>
                  </a:lnTo>
                  <a:lnTo>
                    <a:pt x="886" y="1879"/>
                  </a:lnTo>
                  <a:lnTo>
                    <a:pt x="879" y="1879"/>
                  </a:lnTo>
                  <a:lnTo>
                    <a:pt x="873" y="1878"/>
                  </a:lnTo>
                  <a:lnTo>
                    <a:pt x="863" y="1876"/>
                  </a:lnTo>
                  <a:lnTo>
                    <a:pt x="852" y="1879"/>
                  </a:lnTo>
                  <a:lnTo>
                    <a:pt x="846" y="1881"/>
                  </a:lnTo>
                  <a:lnTo>
                    <a:pt x="839" y="1885"/>
                  </a:lnTo>
                  <a:lnTo>
                    <a:pt x="837" y="1886"/>
                  </a:lnTo>
                  <a:lnTo>
                    <a:pt x="833" y="1886"/>
                  </a:lnTo>
                  <a:lnTo>
                    <a:pt x="831" y="1885"/>
                  </a:lnTo>
                  <a:lnTo>
                    <a:pt x="829" y="1882"/>
                  </a:lnTo>
                  <a:lnTo>
                    <a:pt x="826" y="1876"/>
                  </a:lnTo>
                  <a:lnTo>
                    <a:pt x="825" y="1871"/>
                  </a:lnTo>
                  <a:lnTo>
                    <a:pt x="825" y="1863"/>
                  </a:lnTo>
                  <a:lnTo>
                    <a:pt x="824" y="1853"/>
                  </a:lnTo>
                  <a:lnTo>
                    <a:pt x="826" y="1846"/>
                  </a:lnTo>
                  <a:lnTo>
                    <a:pt x="829" y="1837"/>
                  </a:lnTo>
                  <a:lnTo>
                    <a:pt x="829" y="1828"/>
                  </a:lnTo>
                  <a:lnTo>
                    <a:pt x="827" y="1817"/>
                  </a:lnTo>
                  <a:lnTo>
                    <a:pt x="826" y="1808"/>
                  </a:lnTo>
                  <a:lnTo>
                    <a:pt x="825" y="1797"/>
                  </a:lnTo>
                  <a:lnTo>
                    <a:pt x="825" y="1783"/>
                  </a:lnTo>
                  <a:lnTo>
                    <a:pt x="824" y="1771"/>
                  </a:lnTo>
                  <a:lnTo>
                    <a:pt x="823" y="1760"/>
                  </a:lnTo>
                  <a:lnTo>
                    <a:pt x="821" y="1750"/>
                  </a:lnTo>
                  <a:lnTo>
                    <a:pt x="820" y="1743"/>
                  </a:lnTo>
                  <a:lnTo>
                    <a:pt x="818" y="1737"/>
                  </a:lnTo>
                  <a:lnTo>
                    <a:pt x="814" y="1734"/>
                  </a:lnTo>
                  <a:lnTo>
                    <a:pt x="810" y="1731"/>
                  </a:lnTo>
                  <a:lnTo>
                    <a:pt x="804" y="1730"/>
                  </a:lnTo>
                  <a:lnTo>
                    <a:pt x="798" y="1729"/>
                  </a:lnTo>
                  <a:lnTo>
                    <a:pt x="793" y="1728"/>
                  </a:lnTo>
                  <a:lnTo>
                    <a:pt x="788" y="1724"/>
                  </a:lnTo>
                  <a:lnTo>
                    <a:pt x="786" y="1722"/>
                  </a:lnTo>
                  <a:lnTo>
                    <a:pt x="786" y="1718"/>
                  </a:lnTo>
                  <a:lnTo>
                    <a:pt x="786" y="1715"/>
                  </a:lnTo>
                  <a:lnTo>
                    <a:pt x="786" y="1710"/>
                  </a:lnTo>
                  <a:lnTo>
                    <a:pt x="785" y="1705"/>
                  </a:lnTo>
                  <a:lnTo>
                    <a:pt x="783" y="1701"/>
                  </a:lnTo>
                  <a:lnTo>
                    <a:pt x="780" y="1697"/>
                  </a:lnTo>
                  <a:lnTo>
                    <a:pt x="776" y="1693"/>
                  </a:lnTo>
                  <a:lnTo>
                    <a:pt x="774" y="1689"/>
                  </a:lnTo>
                  <a:lnTo>
                    <a:pt x="773" y="1684"/>
                  </a:lnTo>
                  <a:lnTo>
                    <a:pt x="774" y="1678"/>
                  </a:lnTo>
                  <a:lnTo>
                    <a:pt x="775" y="1673"/>
                  </a:lnTo>
                  <a:lnTo>
                    <a:pt x="777" y="1667"/>
                  </a:lnTo>
                  <a:lnTo>
                    <a:pt x="780" y="1663"/>
                  </a:lnTo>
                  <a:lnTo>
                    <a:pt x="786" y="1654"/>
                  </a:lnTo>
                  <a:lnTo>
                    <a:pt x="791" y="1647"/>
                  </a:lnTo>
                  <a:lnTo>
                    <a:pt x="792" y="1641"/>
                  </a:lnTo>
                  <a:lnTo>
                    <a:pt x="794" y="1634"/>
                  </a:lnTo>
                  <a:lnTo>
                    <a:pt x="795" y="1632"/>
                  </a:lnTo>
                  <a:lnTo>
                    <a:pt x="796" y="1628"/>
                  </a:lnTo>
                  <a:lnTo>
                    <a:pt x="798" y="1626"/>
                  </a:lnTo>
                  <a:lnTo>
                    <a:pt x="800" y="1625"/>
                  </a:lnTo>
                  <a:lnTo>
                    <a:pt x="808" y="1625"/>
                  </a:lnTo>
                  <a:lnTo>
                    <a:pt x="817" y="1627"/>
                  </a:lnTo>
                  <a:lnTo>
                    <a:pt x="820" y="1628"/>
                  </a:lnTo>
                  <a:lnTo>
                    <a:pt x="824" y="1628"/>
                  </a:lnTo>
                  <a:lnTo>
                    <a:pt x="827" y="1628"/>
                  </a:lnTo>
                  <a:lnTo>
                    <a:pt x="831" y="1626"/>
                  </a:lnTo>
                  <a:lnTo>
                    <a:pt x="839" y="1615"/>
                  </a:lnTo>
                  <a:lnTo>
                    <a:pt x="845" y="1602"/>
                  </a:lnTo>
                  <a:lnTo>
                    <a:pt x="852" y="1589"/>
                  </a:lnTo>
                  <a:lnTo>
                    <a:pt x="858" y="1577"/>
                  </a:lnTo>
                  <a:lnTo>
                    <a:pt x="867" y="1563"/>
                  </a:lnTo>
                  <a:lnTo>
                    <a:pt x="873" y="1550"/>
                  </a:lnTo>
                  <a:lnTo>
                    <a:pt x="880" y="1540"/>
                  </a:lnTo>
                  <a:lnTo>
                    <a:pt x="883" y="1532"/>
                  </a:lnTo>
                  <a:lnTo>
                    <a:pt x="883" y="1529"/>
                  </a:lnTo>
                  <a:lnTo>
                    <a:pt x="881" y="1527"/>
                  </a:lnTo>
                  <a:lnTo>
                    <a:pt x="876" y="1525"/>
                  </a:lnTo>
                  <a:lnTo>
                    <a:pt x="870" y="1523"/>
                  </a:lnTo>
                  <a:lnTo>
                    <a:pt x="864" y="1521"/>
                  </a:lnTo>
                  <a:lnTo>
                    <a:pt x="858" y="1519"/>
                  </a:lnTo>
                  <a:lnTo>
                    <a:pt x="856" y="1519"/>
                  </a:lnTo>
                  <a:lnTo>
                    <a:pt x="854" y="1518"/>
                  </a:lnTo>
                  <a:lnTo>
                    <a:pt x="852" y="1516"/>
                  </a:lnTo>
                  <a:lnTo>
                    <a:pt x="851" y="1514"/>
                  </a:lnTo>
                  <a:lnTo>
                    <a:pt x="850" y="1512"/>
                  </a:lnTo>
                  <a:lnTo>
                    <a:pt x="850" y="1508"/>
                  </a:lnTo>
                  <a:lnTo>
                    <a:pt x="849" y="1506"/>
                  </a:lnTo>
                  <a:lnTo>
                    <a:pt x="849" y="1504"/>
                  </a:lnTo>
                  <a:lnTo>
                    <a:pt x="848" y="1502"/>
                  </a:lnTo>
                  <a:lnTo>
                    <a:pt x="846" y="1502"/>
                  </a:lnTo>
                  <a:lnTo>
                    <a:pt x="837" y="1500"/>
                  </a:lnTo>
                  <a:lnTo>
                    <a:pt x="827" y="1500"/>
                  </a:lnTo>
                  <a:lnTo>
                    <a:pt x="819" y="1500"/>
                  </a:lnTo>
                  <a:lnTo>
                    <a:pt x="812" y="1497"/>
                  </a:lnTo>
                  <a:lnTo>
                    <a:pt x="808" y="1493"/>
                  </a:lnTo>
                  <a:lnTo>
                    <a:pt x="804" y="1485"/>
                  </a:lnTo>
                  <a:lnTo>
                    <a:pt x="799" y="1482"/>
                  </a:lnTo>
                  <a:lnTo>
                    <a:pt x="795" y="1478"/>
                  </a:lnTo>
                  <a:lnTo>
                    <a:pt x="789" y="1475"/>
                  </a:lnTo>
                  <a:lnTo>
                    <a:pt x="783" y="1472"/>
                  </a:lnTo>
                  <a:lnTo>
                    <a:pt x="779" y="1471"/>
                  </a:lnTo>
                  <a:lnTo>
                    <a:pt x="774" y="1471"/>
                  </a:lnTo>
                  <a:lnTo>
                    <a:pt x="768" y="1472"/>
                  </a:lnTo>
                  <a:lnTo>
                    <a:pt x="762" y="1475"/>
                  </a:lnTo>
                  <a:lnTo>
                    <a:pt x="754" y="1481"/>
                  </a:lnTo>
                  <a:lnTo>
                    <a:pt x="744" y="1487"/>
                  </a:lnTo>
                  <a:lnTo>
                    <a:pt x="736" y="1491"/>
                  </a:lnTo>
                  <a:lnTo>
                    <a:pt x="728" y="1496"/>
                  </a:lnTo>
                  <a:lnTo>
                    <a:pt x="720" y="1499"/>
                  </a:lnTo>
                  <a:lnTo>
                    <a:pt x="713" y="1500"/>
                  </a:lnTo>
                  <a:lnTo>
                    <a:pt x="706" y="1501"/>
                  </a:lnTo>
                  <a:lnTo>
                    <a:pt x="699" y="1501"/>
                  </a:lnTo>
                  <a:lnTo>
                    <a:pt x="692" y="1501"/>
                  </a:lnTo>
                  <a:lnTo>
                    <a:pt x="685" y="1501"/>
                  </a:lnTo>
                  <a:lnTo>
                    <a:pt x="678" y="1499"/>
                  </a:lnTo>
                  <a:lnTo>
                    <a:pt x="670" y="1496"/>
                  </a:lnTo>
                  <a:lnTo>
                    <a:pt x="668" y="1494"/>
                  </a:lnTo>
                  <a:lnTo>
                    <a:pt x="665" y="1490"/>
                  </a:lnTo>
                  <a:lnTo>
                    <a:pt x="662" y="1488"/>
                  </a:lnTo>
                  <a:lnTo>
                    <a:pt x="660" y="1483"/>
                  </a:lnTo>
                  <a:lnTo>
                    <a:pt x="656" y="1472"/>
                  </a:lnTo>
                  <a:lnTo>
                    <a:pt x="651" y="1464"/>
                  </a:lnTo>
                  <a:lnTo>
                    <a:pt x="644" y="1459"/>
                  </a:lnTo>
                  <a:lnTo>
                    <a:pt x="637" y="1456"/>
                  </a:lnTo>
                  <a:lnTo>
                    <a:pt x="631" y="1452"/>
                  </a:lnTo>
                  <a:lnTo>
                    <a:pt x="625" y="1450"/>
                  </a:lnTo>
                  <a:lnTo>
                    <a:pt x="616" y="1446"/>
                  </a:lnTo>
                  <a:lnTo>
                    <a:pt x="604" y="1445"/>
                  </a:lnTo>
                  <a:lnTo>
                    <a:pt x="590" y="1445"/>
                  </a:lnTo>
                  <a:lnTo>
                    <a:pt x="574" y="1443"/>
                  </a:lnTo>
                  <a:lnTo>
                    <a:pt x="569" y="1443"/>
                  </a:lnTo>
                  <a:lnTo>
                    <a:pt x="565" y="1443"/>
                  </a:lnTo>
                  <a:lnTo>
                    <a:pt x="561" y="1444"/>
                  </a:lnTo>
                  <a:lnTo>
                    <a:pt x="559" y="1445"/>
                  </a:lnTo>
                  <a:lnTo>
                    <a:pt x="558" y="1450"/>
                  </a:lnTo>
                  <a:lnTo>
                    <a:pt x="558" y="1455"/>
                  </a:lnTo>
                  <a:lnTo>
                    <a:pt x="556" y="1459"/>
                  </a:lnTo>
                  <a:lnTo>
                    <a:pt x="554" y="1463"/>
                  </a:lnTo>
                  <a:lnTo>
                    <a:pt x="552" y="1464"/>
                  </a:lnTo>
                  <a:lnTo>
                    <a:pt x="549" y="1465"/>
                  </a:lnTo>
                  <a:lnTo>
                    <a:pt x="543" y="1466"/>
                  </a:lnTo>
                  <a:lnTo>
                    <a:pt x="539" y="1465"/>
                  </a:lnTo>
                  <a:lnTo>
                    <a:pt x="531" y="1465"/>
                  </a:lnTo>
                  <a:lnTo>
                    <a:pt x="525" y="1465"/>
                  </a:lnTo>
                  <a:lnTo>
                    <a:pt x="518" y="1468"/>
                  </a:lnTo>
                  <a:lnTo>
                    <a:pt x="512" y="1469"/>
                  </a:lnTo>
                  <a:lnTo>
                    <a:pt x="509" y="1468"/>
                  </a:lnTo>
                  <a:lnTo>
                    <a:pt x="505" y="1464"/>
                  </a:lnTo>
                  <a:lnTo>
                    <a:pt x="498" y="1453"/>
                  </a:lnTo>
                  <a:lnTo>
                    <a:pt x="491" y="1444"/>
                  </a:lnTo>
                  <a:lnTo>
                    <a:pt x="484" y="1439"/>
                  </a:lnTo>
                  <a:lnTo>
                    <a:pt x="476" y="1434"/>
                  </a:lnTo>
                  <a:lnTo>
                    <a:pt x="473" y="1433"/>
                  </a:lnTo>
                  <a:lnTo>
                    <a:pt x="470" y="1432"/>
                  </a:lnTo>
                  <a:lnTo>
                    <a:pt x="467" y="1431"/>
                  </a:lnTo>
                  <a:lnTo>
                    <a:pt x="465" y="1430"/>
                  </a:lnTo>
                  <a:lnTo>
                    <a:pt x="462" y="1428"/>
                  </a:lnTo>
                  <a:lnTo>
                    <a:pt x="461" y="1426"/>
                  </a:lnTo>
                  <a:lnTo>
                    <a:pt x="461" y="1424"/>
                  </a:lnTo>
                  <a:lnTo>
                    <a:pt x="459" y="1421"/>
                  </a:lnTo>
                  <a:lnTo>
                    <a:pt x="457" y="1419"/>
                  </a:lnTo>
                  <a:lnTo>
                    <a:pt x="453" y="1417"/>
                  </a:lnTo>
                  <a:lnTo>
                    <a:pt x="446" y="1412"/>
                  </a:lnTo>
                  <a:lnTo>
                    <a:pt x="441" y="1408"/>
                  </a:lnTo>
                  <a:lnTo>
                    <a:pt x="437" y="1407"/>
                  </a:lnTo>
                  <a:lnTo>
                    <a:pt x="433" y="1405"/>
                  </a:lnTo>
                  <a:lnTo>
                    <a:pt x="427" y="1403"/>
                  </a:lnTo>
                  <a:lnTo>
                    <a:pt x="420" y="1402"/>
                  </a:lnTo>
                  <a:lnTo>
                    <a:pt x="410" y="1400"/>
                  </a:lnTo>
                  <a:lnTo>
                    <a:pt x="403" y="1400"/>
                  </a:lnTo>
                  <a:lnTo>
                    <a:pt x="399" y="1401"/>
                  </a:lnTo>
                  <a:lnTo>
                    <a:pt x="396" y="1402"/>
                  </a:lnTo>
                  <a:lnTo>
                    <a:pt x="390" y="1405"/>
                  </a:lnTo>
                  <a:lnTo>
                    <a:pt x="386" y="1406"/>
                  </a:lnTo>
                  <a:lnTo>
                    <a:pt x="385" y="1405"/>
                  </a:lnTo>
                  <a:lnTo>
                    <a:pt x="384" y="1401"/>
                  </a:lnTo>
                  <a:lnTo>
                    <a:pt x="385" y="1397"/>
                  </a:lnTo>
                  <a:lnTo>
                    <a:pt x="385" y="1394"/>
                  </a:lnTo>
                  <a:lnTo>
                    <a:pt x="385" y="1389"/>
                  </a:lnTo>
                  <a:lnTo>
                    <a:pt x="385" y="1383"/>
                  </a:lnTo>
                  <a:lnTo>
                    <a:pt x="385" y="1378"/>
                  </a:lnTo>
                  <a:lnTo>
                    <a:pt x="384" y="1374"/>
                  </a:lnTo>
                  <a:lnTo>
                    <a:pt x="382" y="1365"/>
                  </a:lnTo>
                  <a:lnTo>
                    <a:pt x="378" y="1357"/>
                  </a:lnTo>
                  <a:lnTo>
                    <a:pt x="374" y="1351"/>
                  </a:lnTo>
                  <a:lnTo>
                    <a:pt x="372" y="1345"/>
                  </a:lnTo>
                  <a:lnTo>
                    <a:pt x="373" y="1342"/>
                  </a:lnTo>
                  <a:lnTo>
                    <a:pt x="377" y="1338"/>
                  </a:lnTo>
                  <a:lnTo>
                    <a:pt x="379" y="1333"/>
                  </a:lnTo>
                  <a:lnTo>
                    <a:pt x="382" y="1330"/>
                  </a:lnTo>
                  <a:lnTo>
                    <a:pt x="385" y="1325"/>
                  </a:lnTo>
                  <a:lnTo>
                    <a:pt x="389" y="1320"/>
                  </a:lnTo>
                  <a:lnTo>
                    <a:pt x="394" y="1314"/>
                  </a:lnTo>
                  <a:lnTo>
                    <a:pt x="398" y="1308"/>
                  </a:lnTo>
                  <a:lnTo>
                    <a:pt x="402" y="1304"/>
                  </a:lnTo>
                  <a:lnTo>
                    <a:pt x="407" y="1299"/>
                  </a:lnTo>
                  <a:lnTo>
                    <a:pt x="409" y="1295"/>
                  </a:lnTo>
                  <a:lnTo>
                    <a:pt x="410" y="1293"/>
                  </a:lnTo>
                  <a:lnTo>
                    <a:pt x="413" y="1291"/>
                  </a:lnTo>
                  <a:lnTo>
                    <a:pt x="415" y="1289"/>
                  </a:lnTo>
                  <a:lnTo>
                    <a:pt x="423" y="1286"/>
                  </a:lnTo>
                  <a:lnTo>
                    <a:pt x="430" y="1285"/>
                  </a:lnTo>
                  <a:lnTo>
                    <a:pt x="435" y="1283"/>
                  </a:lnTo>
                  <a:lnTo>
                    <a:pt x="439" y="1283"/>
                  </a:lnTo>
                  <a:lnTo>
                    <a:pt x="441" y="1283"/>
                  </a:lnTo>
                  <a:lnTo>
                    <a:pt x="443" y="1283"/>
                  </a:lnTo>
                  <a:lnTo>
                    <a:pt x="445" y="1282"/>
                  </a:lnTo>
                  <a:lnTo>
                    <a:pt x="446" y="1281"/>
                  </a:lnTo>
                  <a:lnTo>
                    <a:pt x="447" y="1280"/>
                  </a:lnTo>
                  <a:lnTo>
                    <a:pt x="447" y="1277"/>
                  </a:lnTo>
                  <a:lnTo>
                    <a:pt x="447" y="1275"/>
                  </a:lnTo>
                  <a:lnTo>
                    <a:pt x="446" y="1274"/>
                  </a:lnTo>
                  <a:lnTo>
                    <a:pt x="445" y="1273"/>
                  </a:lnTo>
                  <a:lnTo>
                    <a:pt x="445" y="1271"/>
                  </a:lnTo>
                  <a:lnTo>
                    <a:pt x="442" y="1266"/>
                  </a:lnTo>
                  <a:lnTo>
                    <a:pt x="440" y="1260"/>
                  </a:lnTo>
                  <a:lnTo>
                    <a:pt x="440" y="1257"/>
                  </a:lnTo>
                  <a:lnTo>
                    <a:pt x="441" y="1254"/>
                  </a:lnTo>
                  <a:lnTo>
                    <a:pt x="445" y="1250"/>
                  </a:lnTo>
                  <a:lnTo>
                    <a:pt x="451" y="1248"/>
                  </a:lnTo>
                  <a:lnTo>
                    <a:pt x="455" y="1247"/>
                  </a:lnTo>
                  <a:lnTo>
                    <a:pt x="460" y="1247"/>
                  </a:lnTo>
                  <a:lnTo>
                    <a:pt x="470" y="1244"/>
                  </a:lnTo>
                  <a:lnTo>
                    <a:pt x="476" y="1243"/>
                  </a:lnTo>
                  <a:lnTo>
                    <a:pt x="479" y="1242"/>
                  </a:lnTo>
                  <a:lnTo>
                    <a:pt x="483" y="1241"/>
                  </a:lnTo>
                  <a:lnTo>
                    <a:pt x="486" y="1238"/>
                  </a:lnTo>
                  <a:lnTo>
                    <a:pt x="491" y="1236"/>
                  </a:lnTo>
                  <a:lnTo>
                    <a:pt x="493" y="1233"/>
                  </a:lnTo>
                  <a:lnTo>
                    <a:pt x="497" y="1232"/>
                  </a:lnTo>
                  <a:lnTo>
                    <a:pt x="499" y="1229"/>
                  </a:lnTo>
                  <a:lnTo>
                    <a:pt x="500" y="1225"/>
                  </a:lnTo>
                  <a:lnTo>
                    <a:pt x="502" y="1224"/>
                  </a:lnTo>
                  <a:lnTo>
                    <a:pt x="503" y="1223"/>
                  </a:lnTo>
                  <a:lnTo>
                    <a:pt x="504" y="1219"/>
                  </a:lnTo>
                  <a:lnTo>
                    <a:pt x="505" y="1217"/>
                  </a:lnTo>
                  <a:lnTo>
                    <a:pt x="506" y="1213"/>
                  </a:lnTo>
                  <a:lnTo>
                    <a:pt x="509" y="1211"/>
                  </a:lnTo>
                  <a:lnTo>
                    <a:pt x="512" y="1207"/>
                  </a:lnTo>
                  <a:lnTo>
                    <a:pt x="516" y="1206"/>
                  </a:lnTo>
                  <a:lnTo>
                    <a:pt x="517" y="1206"/>
                  </a:lnTo>
                  <a:lnTo>
                    <a:pt x="518" y="1206"/>
                  </a:lnTo>
                  <a:lnTo>
                    <a:pt x="521" y="1206"/>
                  </a:lnTo>
                  <a:lnTo>
                    <a:pt x="524" y="1206"/>
                  </a:lnTo>
                  <a:lnTo>
                    <a:pt x="533" y="1208"/>
                  </a:lnTo>
                  <a:lnTo>
                    <a:pt x="541" y="1211"/>
                  </a:lnTo>
                  <a:lnTo>
                    <a:pt x="552" y="1213"/>
                  </a:lnTo>
                  <a:lnTo>
                    <a:pt x="561" y="1218"/>
                  </a:lnTo>
                  <a:lnTo>
                    <a:pt x="566" y="1220"/>
                  </a:lnTo>
                  <a:lnTo>
                    <a:pt x="568" y="1223"/>
                  </a:lnTo>
                  <a:lnTo>
                    <a:pt x="571" y="1228"/>
                  </a:lnTo>
                  <a:lnTo>
                    <a:pt x="572" y="1232"/>
                  </a:lnTo>
                  <a:lnTo>
                    <a:pt x="573" y="1235"/>
                  </a:lnTo>
                  <a:lnTo>
                    <a:pt x="574" y="1236"/>
                  </a:lnTo>
                  <a:lnTo>
                    <a:pt x="575" y="1237"/>
                  </a:lnTo>
                  <a:lnTo>
                    <a:pt x="577" y="1237"/>
                  </a:lnTo>
                  <a:lnTo>
                    <a:pt x="581" y="1236"/>
                  </a:lnTo>
                  <a:lnTo>
                    <a:pt x="585" y="1235"/>
                  </a:lnTo>
                  <a:lnTo>
                    <a:pt x="587" y="1233"/>
                  </a:lnTo>
                  <a:lnTo>
                    <a:pt x="590" y="1231"/>
                  </a:lnTo>
                  <a:lnTo>
                    <a:pt x="592" y="1230"/>
                  </a:lnTo>
                  <a:lnTo>
                    <a:pt x="594" y="1229"/>
                  </a:lnTo>
                  <a:lnTo>
                    <a:pt x="602" y="1225"/>
                  </a:lnTo>
                  <a:lnTo>
                    <a:pt x="606" y="1223"/>
                  </a:lnTo>
                  <a:lnTo>
                    <a:pt x="611" y="1220"/>
                  </a:lnTo>
                  <a:lnTo>
                    <a:pt x="616" y="1218"/>
                  </a:lnTo>
                  <a:lnTo>
                    <a:pt x="618" y="1216"/>
                  </a:lnTo>
                  <a:lnTo>
                    <a:pt x="621" y="1213"/>
                  </a:lnTo>
                  <a:lnTo>
                    <a:pt x="622" y="1211"/>
                  </a:lnTo>
                  <a:lnTo>
                    <a:pt x="623" y="1208"/>
                  </a:lnTo>
                  <a:lnTo>
                    <a:pt x="625" y="1204"/>
                  </a:lnTo>
                  <a:lnTo>
                    <a:pt x="626" y="1199"/>
                  </a:lnTo>
                  <a:lnTo>
                    <a:pt x="629" y="1188"/>
                  </a:lnTo>
                  <a:lnTo>
                    <a:pt x="631" y="1179"/>
                  </a:lnTo>
                  <a:lnTo>
                    <a:pt x="634" y="1166"/>
                  </a:lnTo>
                  <a:lnTo>
                    <a:pt x="635" y="1153"/>
                  </a:lnTo>
                  <a:lnTo>
                    <a:pt x="637" y="1141"/>
                  </a:lnTo>
                  <a:lnTo>
                    <a:pt x="638" y="1128"/>
                  </a:lnTo>
                  <a:lnTo>
                    <a:pt x="640" y="1118"/>
                  </a:lnTo>
                  <a:lnTo>
                    <a:pt x="640" y="1110"/>
                  </a:lnTo>
                  <a:lnTo>
                    <a:pt x="642" y="1098"/>
                  </a:lnTo>
                  <a:lnTo>
                    <a:pt x="647" y="1087"/>
                  </a:lnTo>
                  <a:lnTo>
                    <a:pt x="654" y="1078"/>
                  </a:lnTo>
                  <a:lnTo>
                    <a:pt x="659" y="1068"/>
                  </a:lnTo>
                  <a:lnTo>
                    <a:pt x="659" y="1065"/>
                  </a:lnTo>
                  <a:lnTo>
                    <a:pt x="660" y="1060"/>
                  </a:lnTo>
                  <a:lnTo>
                    <a:pt x="659" y="1055"/>
                  </a:lnTo>
                  <a:lnTo>
                    <a:pt x="657" y="1049"/>
                  </a:lnTo>
                  <a:lnTo>
                    <a:pt x="655" y="1042"/>
                  </a:lnTo>
                  <a:lnTo>
                    <a:pt x="651" y="1034"/>
                  </a:lnTo>
                  <a:lnTo>
                    <a:pt x="646" y="1023"/>
                  </a:lnTo>
                  <a:lnTo>
                    <a:pt x="638" y="1012"/>
                  </a:lnTo>
                  <a:lnTo>
                    <a:pt x="631" y="1002"/>
                  </a:lnTo>
                  <a:lnTo>
                    <a:pt x="625" y="991"/>
                  </a:lnTo>
                  <a:lnTo>
                    <a:pt x="617" y="976"/>
                  </a:lnTo>
                  <a:lnTo>
                    <a:pt x="609" y="962"/>
                  </a:lnTo>
                  <a:lnTo>
                    <a:pt x="605" y="957"/>
                  </a:lnTo>
                  <a:lnTo>
                    <a:pt x="600" y="953"/>
                  </a:lnTo>
                  <a:lnTo>
                    <a:pt x="594" y="952"/>
                  </a:lnTo>
                  <a:lnTo>
                    <a:pt x="584" y="951"/>
                  </a:lnTo>
                  <a:lnTo>
                    <a:pt x="574" y="952"/>
                  </a:lnTo>
                  <a:lnTo>
                    <a:pt x="561" y="953"/>
                  </a:lnTo>
                  <a:lnTo>
                    <a:pt x="558" y="954"/>
                  </a:lnTo>
                  <a:lnTo>
                    <a:pt x="552" y="957"/>
                  </a:lnTo>
                  <a:lnTo>
                    <a:pt x="549" y="958"/>
                  </a:lnTo>
                  <a:lnTo>
                    <a:pt x="547" y="961"/>
                  </a:lnTo>
                  <a:lnTo>
                    <a:pt x="544" y="966"/>
                  </a:lnTo>
                  <a:lnTo>
                    <a:pt x="543" y="971"/>
                  </a:lnTo>
                  <a:lnTo>
                    <a:pt x="543" y="973"/>
                  </a:lnTo>
                  <a:lnTo>
                    <a:pt x="543" y="974"/>
                  </a:lnTo>
                  <a:lnTo>
                    <a:pt x="543" y="977"/>
                  </a:lnTo>
                  <a:lnTo>
                    <a:pt x="543" y="978"/>
                  </a:lnTo>
                  <a:lnTo>
                    <a:pt x="543" y="981"/>
                  </a:lnTo>
                  <a:lnTo>
                    <a:pt x="541" y="984"/>
                  </a:lnTo>
                  <a:lnTo>
                    <a:pt x="539" y="986"/>
                  </a:lnTo>
                  <a:lnTo>
                    <a:pt x="536" y="987"/>
                  </a:lnTo>
                  <a:lnTo>
                    <a:pt x="533" y="990"/>
                  </a:lnTo>
                  <a:lnTo>
                    <a:pt x="528" y="992"/>
                  </a:lnTo>
                  <a:lnTo>
                    <a:pt x="523" y="993"/>
                  </a:lnTo>
                  <a:lnTo>
                    <a:pt x="518" y="993"/>
                  </a:lnTo>
                  <a:lnTo>
                    <a:pt x="516" y="993"/>
                  </a:lnTo>
                  <a:lnTo>
                    <a:pt x="512" y="993"/>
                  </a:lnTo>
                  <a:lnTo>
                    <a:pt x="511" y="993"/>
                  </a:lnTo>
                  <a:lnTo>
                    <a:pt x="509" y="992"/>
                  </a:lnTo>
                  <a:lnTo>
                    <a:pt x="506" y="991"/>
                  </a:lnTo>
                  <a:lnTo>
                    <a:pt x="504" y="989"/>
                  </a:lnTo>
                  <a:lnTo>
                    <a:pt x="500" y="983"/>
                  </a:lnTo>
                  <a:lnTo>
                    <a:pt x="498" y="977"/>
                  </a:lnTo>
                  <a:lnTo>
                    <a:pt x="497" y="973"/>
                  </a:lnTo>
                  <a:lnTo>
                    <a:pt x="495" y="971"/>
                  </a:lnTo>
                  <a:lnTo>
                    <a:pt x="493" y="970"/>
                  </a:lnTo>
                  <a:lnTo>
                    <a:pt x="492" y="968"/>
                  </a:lnTo>
                  <a:lnTo>
                    <a:pt x="491" y="968"/>
                  </a:lnTo>
                  <a:lnTo>
                    <a:pt x="490" y="968"/>
                  </a:lnTo>
                  <a:lnTo>
                    <a:pt x="486" y="967"/>
                  </a:lnTo>
                  <a:lnTo>
                    <a:pt x="483" y="967"/>
                  </a:lnTo>
                  <a:lnTo>
                    <a:pt x="478" y="968"/>
                  </a:lnTo>
                  <a:lnTo>
                    <a:pt x="472" y="971"/>
                  </a:lnTo>
                  <a:lnTo>
                    <a:pt x="467" y="972"/>
                  </a:lnTo>
                  <a:lnTo>
                    <a:pt x="462" y="972"/>
                  </a:lnTo>
                  <a:lnTo>
                    <a:pt x="457" y="972"/>
                  </a:lnTo>
                  <a:lnTo>
                    <a:pt x="452" y="971"/>
                  </a:lnTo>
                  <a:lnTo>
                    <a:pt x="448" y="968"/>
                  </a:lnTo>
                  <a:lnTo>
                    <a:pt x="446" y="965"/>
                  </a:lnTo>
                  <a:lnTo>
                    <a:pt x="445" y="961"/>
                  </a:lnTo>
                  <a:lnTo>
                    <a:pt x="442" y="957"/>
                  </a:lnTo>
                  <a:lnTo>
                    <a:pt x="441" y="954"/>
                  </a:lnTo>
                  <a:lnTo>
                    <a:pt x="440" y="952"/>
                  </a:lnTo>
                  <a:lnTo>
                    <a:pt x="437" y="949"/>
                  </a:lnTo>
                  <a:lnTo>
                    <a:pt x="434" y="947"/>
                  </a:lnTo>
                  <a:lnTo>
                    <a:pt x="432" y="946"/>
                  </a:lnTo>
                  <a:lnTo>
                    <a:pt x="430" y="946"/>
                  </a:lnTo>
                  <a:lnTo>
                    <a:pt x="427" y="946"/>
                  </a:lnTo>
                  <a:lnTo>
                    <a:pt x="423" y="945"/>
                  </a:lnTo>
                  <a:lnTo>
                    <a:pt x="420" y="942"/>
                  </a:lnTo>
                  <a:lnTo>
                    <a:pt x="416" y="941"/>
                  </a:lnTo>
                  <a:lnTo>
                    <a:pt x="413" y="940"/>
                  </a:lnTo>
                  <a:lnTo>
                    <a:pt x="409" y="940"/>
                  </a:lnTo>
                  <a:lnTo>
                    <a:pt x="408" y="940"/>
                  </a:lnTo>
                  <a:lnTo>
                    <a:pt x="405" y="941"/>
                  </a:lnTo>
                  <a:lnTo>
                    <a:pt x="403" y="943"/>
                  </a:lnTo>
                  <a:lnTo>
                    <a:pt x="402" y="946"/>
                  </a:lnTo>
                  <a:lnTo>
                    <a:pt x="401" y="949"/>
                  </a:lnTo>
                  <a:lnTo>
                    <a:pt x="401" y="952"/>
                  </a:lnTo>
                  <a:lnTo>
                    <a:pt x="401" y="955"/>
                  </a:lnTo>
                  <a:lnTo>
                    <a:pt x="399" y="960"/>
                  </a:lnTo>
                  <a:lnTo>
                    <a:pt x="399" y="965"/>
                  </a:lnTo>
                  <a:lnTo>
                    <a:pt x="401" y="970"/>
                  </a:lnTo>
                  <a:lnTo>
                    <a:pt x="401" y="974"/>
                  </a:lnTo>
                  <a:lnTo>
                    <a:pt x="401" y="979"/>
                  </a:lnTo>
                  <a:lnTo>
                    <a:pt x="401" y="980"/>
                  </a:lnTo>
                  <a:lnTo>
                    <a:pt x="401" y="981"/>
                  </a:lnTo>
                  <a:lnTo>
                    <a:pt x="401" y="981"/>
                  </a:lnTo>
                  <a:lnTo>
                    <a:pt x="401" y="983"/>
                  </a:lnTo>
                  <a:lnTo>
                    <a:pt x="399" y="984"/>
                  </a:lnTo>
                  <a:lnTo>
                    <a:pt x="398" y="985"/>
                  </a:lnTo>
                  <a:lnTo>
                    <a:pt x="397" y="986"/>
                  </a:lnTo>
                  <a:lnTo>
                    <a:pt x="395" y="987"/>
                  </a:lnTo>
                  <a:lnTo>
                    <a:pt x="391" y="987"/>
                  </a:lnTo>
                  <a:lnTo>
                    <a:pt x="388" y="989"/>
                  </a:lnTo>
                  <a:lnTo>
                    <a:pt x="380" y="989"/>
                  </a:lnTo>
                  <a:lnTo>
                    <a:pt x="374" y="989"/>
                  </a:lnTo>
                  <a:lnTo>
                    <a:pt x="371" y="989"/>
                  </a:lnTo>
                  <a:lnTo>
                    <a:pt x="366" y="987"/>
                  </a:lnTo>
                  <a:lnTo>
                    <a:pt x="363" y="986"/>
                  </a:lnTo>
                  <a:lnTo>
                    <a:pt x="359" y="983"/>
                  </a:lnTo>
                  <a:lnTo>
                    <a:pt x="355" y="980"/>
                  </a:lnTo>
                  <a:lnTo>
                    <a:pt x="353" y="976"/>
                  </a:lnTo>
                  <a:lnTo>
                    <a:pt x="347" y="967"/>
                  </a:lnTo>
                  <a:lnTo>
                    <a:pt x="342" y="959"/>
                  </a:lnTo>
                  <a:lnTo>
                    <a:pt x="340" y="955"/>
                  </a:lnTo>
                  <a:lnTo>
                    <a:pt x="338" y="952"/>
                  </a:lnTo>
                  <a:lnTo>
                    <a:pt x="333" y="949"/>
                  </a:lnTo>
                  <a:lnTo>
                    <a:pt x="329" y="948"/>
                  </a:lnTo>
                  <a:lnTo>
                    <a:pt x="326" y="948"/>
                  </a:lnTo>
                  <a:lnTo>
                    <a:pt x="321" y="951"/>
                  </a:lnTo>
                  <a:lnTo>
                    <a:pt x="319" y="953"/>
                  </a:lnTo>
                  <a:lnTo>
                    <a:pt x="315" y="957"/>
                  </a:lnTo>
                  <a:lnTo>
                    <a:pt x="313" y="958"/>
                  </a:lnTo>
                  <a:lnTo>
                    <a:pt x="309" y="959"/>
                  </a:lnTo>
                  <a:lnTo>
                    <a:pt x="304" y="960"/>
                  </a:lnTo>
                  <a:lnTo>
                    <a:pt x="300" y="959"/>
                  </a:lnTo>
                  <a:lnTo>
                    <a:pt x="295" y="957"/>
                  </a:lnTo>
                  <a:lnTo>
                    <a:pt x="291" y="955"/>
                  </a:lnTo>
                  <a:lnTo>
                    <a:pt x="277" y="948"/>
                  </a:lnTo>
                  <a:lnTo>
                    <a:pt x="266" y="941"/>
                  </a:lnTo>
                  <a:lnTo>
                    <a:pt x="263" y="937"/>
                  </a:lnTo>
                  <a:lnTo>
                    <a:pt x="260" y="934"/>
                  </a:lnTo>
                  <a:lnTo>
                    <a:pt x="259" y="932"/>
                  </a:lnTo>
                  <a:lnTo>
                    <a:pt x="260" y="929"/>
                  </a:lnTo>
                  <a:lnTo>
                    <a:pt x="263" y="926"/>
                  </a:lnTo>
                  <a:lnTo>
                    <a:pt x="267" y="921"/>
                  </a:lnTo>
                  <a:lnTo>
                    <a:pt x="279" y="915"/>
                  </a:lnTo>
                  <a:lnTo>
                    <a:pt x="288" y="910"/>
                  </a:lnTo>
                  <a:lnTo>
                    <a:pt x="289" y="908"/>
                  </a:lnTo>
                  <a:lnTo>
                    <a:pt x="290" y="903"/>
                  </a:lnTo>
                  <a:lnTo>
                    <a:pt x="289" y="899"/>
                  </a:lnTo>
                  <a:lnTo>
                    <a:pt x="287" y="896"/>
                  </a:lnTo>
                  <a:lnTo>
                    <a:pt x="283" y="892"/>
                  </a:lnTo>
                  <a:lnTo>
                    <a:pt x="278" y="888"/>
                  </a:lnTo>
                  <a:lnTo>
                    <a:pt x="275" y="883"/>
                  </a:lnTo>
                  <a:lnTo>
                    <a:pt x="271" y="878"/>
                  </a:lnTo>
                  <a:lnTo>
                    <a:pt x="269" y="871"/>
                  </a:lnTo>
                  <a:lnTo>
                    <a:pt x="267" y="864"/>
                  </a:lnTo>
                  <a:lnTo>
                    <a:pt x="267" y="852"/>
                  </a:lnTo>
                  <a:lnTo>
                    <a:pt x="267" y="842"/>
                  </a:lnTo>
                  <a:lnTo>
                    <a:pt x="264" y="835"/>
                  </a:lnTo>
                  <a:lnTo>
                    <a:pt x="260" y="829"/>
                  </a:lnTo>
                  <a:lnTo>
                    <a:pt x="257" y="826"/>
                  </a:lnTo>
                  <a:lnTo>
                    <a:pt x="253" y="822"/>
                  </a:lnTo>
                  <a:lnTo>
                    <a:pt x="245" y="815"/>
                  </a:lnTo>
                  <a:lnTo>
                    <a:pt x="234" y="808"/>
                  </a:lnTo>
                  <a:lnTo>
                    <a:pt x="229" y="804"/>
                  </a:lnTo>
                  <a:lnTo>
                    <a:pt x="226" y="802"/>
                  </a:lnTo>
                  <a:lnTo>
                    <a:pt x="219" y="800"/>
                  </a:lnTo>
                  <a:lnTo>
                    <a:pt x="212" y="798"/>
                  </a:lnTo>
                  <a:lnTo>
                    <a:pt x="209" y="798"/>
                  </a:lnTo>
                  <a:lnTo>
                    <a:pt x="206" y="800"/>
                  </a:lnTo>
                  <a:lnTo>
                    <a:pt x="203" y="801"/>
                  </a:lnTo>
                  <a:lnTo>
                    <a:pt x="201" y="802"/>
                  </a:lnTo>
                  <a:lnTo>
                    <a:pt x="197" y="804"/>
                  </a:lnTo>
                  <a:lnTo>
                    <a:pt x="195" y="807"/>
                  </a:lnTo>
                  <a:lnTo>
                    <a:pt x="190" y="808"/>
                  </a:lnTo>
                  <a:lnTo>
                    <a:pt x="187" y="809"/>
                  </a:lnTo>
                  <a:lnTo>
                    <a:pt x="180" y="809"/>
                  </a:lnTo>
                  <a:lnTo>
                    <a:pt x="171" y="807"/>
                  </a:lnTo>
                  <a:lnTo>
                    <a:pt x="159" y="802"/>
                  </a:lnTo>
                  <a:lnTo>
                    <a:pt x="150" y="798"/>
                  </a:lnTo>
                  <a:lnTo>
                    <a:pt x="146" y="796"/>
                  </a:lnTo>
                  <a:lnTo>
                    <a:pt x="143" y="795"/>
                  </a:lnTo>
                  <a:lnTo>
                    <a:pt x="137" y="792"/>
                  </a:lnTo>
                  <a:lnTo>
                    <a:pt x="131" y="789"/>
                  </a:lnTo>
                  <a:lnTo>
                    <a:pt x="122" y="787"/>
                  </a:lnTo>
                  <a:lnTo>
                    <a:pt x="115" y="784"/>
                  </a:lnTo>
                  <a:lnTo>
                    <a:pt x="112" y="783"/>
                  </a:lnTo>
                  <a:lnTo>
                    <a:pt x="109" y="782"/>
                  </a:lnTo>
                  <a:lnTo>
                    <a:pt x="107" y="782"/>
                  </a:lnTo>
                  <a:lnTo>
                    <a:pt x="105" y="782"/>
                  </a:lnTo>
                  <a:lnTo>
                    <a:pt x="102" y="782"/>
                  </a:lnTo>
                  <a:lnTo>
                    <a:pt x="98" y="783"/>
                  </a:lnTo>
                  <a:lnTo>
                    <a:pt x="92" y="785"/>
                  </a:lnTo>
                  <a:lnTo>
                    <a:pt x="86" y="790"/>
                  </a:lnTo>
                  <a:lnTo>
                    <a:pt x="83" y="794"/>
                  </a:lnTo>
                  <a:lnTo>
                    <a:pt x="82" y="796"/>
                  </a:lnTo>
                  <a:lnTo>
                    <a:pt x="80" y="800"/>
                  </a:lnTo>
                  <a:lnTo>
                    <a:pt x="78" y="804"/>
                  </a:lnTo>
                  <a:lnTo>
                    <a:pt x="78" y="808"/>
                  </a:lnTo>
                  <a:lnTo>
                    <a:pt x="78" y="812"/>
                  </a:lnTo>
                  <a:lnTo>
                    <a:pt x="80" y="816"/>
                  </a:lnTo>
                  <a:lnTo>
                    <a:pt x="81" y="820"/>
                  </a:lnTo>
                  <a:lnTo>
                    <a:pt x="82" y="825"/>
                  </a:lnTo>
                  <a:lnTo>
                    <a:pt x="82" y="829"/>
                  </a:lnTo>
                  <a:lnTo>
                    <a:pt x="82" y="833"/>
                  </a:lnTo>
                  <a:lnTo>
                    <a:pt x="81" y="834"/>
                  </a:lnTo>
                  <a:lnTo>
                    <a:pt x="80" y="835"/>
                  </a:lnTo>
                  <a:lnTo>
                    <a:pt x="78" y="835"/>
                  </a:lnTo>
                  <a:lnTo>
                    <a:pt x="70" y="835"/>
                  </a:lnTo>
                  <a:lnTo>
                    <a:pt x="62" y="833"/>
                  </a:lnTo>
                  <a:lnTo>
                    <a:pt x="56" y="829"/>
                  </a:lnTo>
                  <a:lnTo>
                    <a:pt x="51" y="825"/>
                  </a:lnTo>
                  <a:lnTo>
                    <a:pt x="49" y="822"/>
                  </a:lnTo>
                  <a:lnTo>
                    <a:pt x="48" y="820"/>
                  </a:lnTo>
                  <a:lnTo>
                    <a:pt x="43" y="813"/>
                  </a:lnTo>
                  <a:lnTo>
                    <a:pt x="38" y="804"/>
                  </a:lnTo>
                  <a:lnTo>
                    <a:pt x="27" y="788"/>
                  </a:lnTo>
                  <a:lnTo>
                    <a:pt x="21" y="778"/>
                  </a:lnTo>
                  <a:lnTo>
                    <a:pt x="19" y="776"/>
                  </a:lnTo>
                  <a:lnTo>
                    <a:pt x="18" y="771"/>
                  </a:lnTo>
                  <a:lnTo>
                    <a:pt x="18" y="766"/>
                  </a:lnTo>
                  <a:lnTo>
                    <a:pt x="18" y="762"/>
                  </a:lnTo>
                  <a:lnTo>
                    <a:pt x="18" y="757"/>
                  </a:lnTo>
                  <a:lnTo>
                    <a:pt x="18" y="754"/>
                  </a:lnTo>
                  <a:lnTo>
                    <a:pt x="18" y="752"/>
                  </a:lnTo>
                  <a:lnTo>
                    <a:pt x="17" y="751"/>
                  </a:lnTo>
                  <a:lnTo>
                    <a:pt x="13" y="740"/>
                  </a:lnTo>
                  <a:lnTo>
                    <a:pt x="7" y="726"/>
                  </a:lnTo>
                  <a:lnTo>
                    <a:pt x="4" y="712"/>
                  </a:lnTo>
                  <a:lnTo>
                    <a:pt x="0" y="697"/>
                  </a:lnTo>
                  <a:lnTo>
                    <a:pt x="0" y="688"/>
                  </a:lnTo>
                  <a:lnTo>
                    <a:pt x="0" y="680"/>
                  </a:lnTo>
                  <a:lnTo>
                    <a:pt x="1" y="675"/>
                  </a:lnTo>
                  <a:lnTo>
                    <a:pt x="2" y="672"/>
                  </a:lnTo>
                  <a:lnTo>
                    <a:pt x="5" y="670"/>
                  </a:lnTo>
                  <a:lnTo>
                    <a:pt x="7" y="669"/>
                  </a:lnTo>
                  <a:lnTo>
                    <a:pt x="11" y="668"/>
                  </a:lnTo>
                  <a:lnTo>
                    <a:pt x="15" y="667"/>
                  </a:lnTo>
                  <a:lnTo>
                    <a:pt x="20" y="665"/>
                  </a:lnTo>
                  <a:lnTo>
                    <a:pt x="25" y="664"/>
                  </a:lnTo>
                  <a:lnTo>
                    <a:pt x="31" y="664"/>
                  </a:lnTo>
                  <a:lnTo>
                    <a:pt x="37" y="665"/>
                  </a:lnTo>
                  <a:lnTo>
                    <a:pt x="42" y="668"/>
                  </a:lnTo>
                  <a:lnTo>
                    <a:pt x="46" y="672"/>
                  </a:lnTo>
                  <a:lnTo>
                    <a:pt x="54" y="680"/>
                  </a:lnTo>
                  <a:lnTo>
                    <a:pt x="61" y="686"/>
                  </a:lnTo>
                  <a:lnTo>
                    <a:pt x="68" y="690"/>
                  </a:lnTo>
                  <a:lnTo>
                    <a:pt x="76" y="695"/>
                  </a:lnTo>
                  <a:lnTo>
                    <a:pt x="80" y="700"/>
                  </a:lnTo>
                  <a:lnTo>
                    <a:pt x="83" y="705"/>
                  </a:lnTo>
                  <a:lnTo>
                    <a:pt x="86" y="708"/>
                  </a:lnTo>
                  <a:lnTo>
                    <a:pt x="89" y="712"/>
                  </a:lnTo>
                  <a:lnTo>
                    <a:pt x="92" y="715"/>
                  </a:lnTo>
                  <a:lnTo>
                    <a:pt x="96" y="716"/>
                  </a:lnTo>
                  <a:lnTo>
                    <a:pt x="99" y="718"/>
                  </a:lnTo>
                  <a:lnTo>
                    <a:pt x="100" y="716"/>
                  </a:lnTo>
                  <a:lnTo>
                    <a:pt x="103" y="715"/>
                  </a:lnTo>
                  <a:lnTo>
                    <a:pt x="105" y="714"/>
                  </a:lnTo>
                  <a:lnTo>
                    <a:pt x="107" y="712"/>
                  </a:lnTo>
                  <a:lnTo>
                    <a:pt x="108" y="708"/>
                  </a:lnTo>
                  <a:lnTo>
                    <a:pt x="112" y="703"/>
                  </a:lnTo>
                  <a:lnTo>
                    <a:pt x="117" y="699"/>
                  </a:lnTo>
                  <a:lnTo>
                    <a:pt x="121" y="696"/>
                  </a:lnTo>
                  <a:lnTo>
                    <a:pt x="127" y="695"/>
                  </a:lnTo>
                  <a:lnTo>
                    <a:pt x="133" y="693"/>
                  </a:lnTo>
                  <a:lnTo>
                    <a:pt x="137" y="691"/>
                  </a:lnTo>
                  <a:lnTo>
                    <a:pt x="139" y="689"/>
                  </a:lnTo>
                  <a:lnTo>
                    <a:pt x="141" y="688"/>
                  </a:lnTo>
                  <a:lnTo>
                    <a:pt x="144" y="684"/>
                  </a:lnTo>
                  <a:lnTo>
                    <a:pt x="147" y="681"/>
                  </a:lnTo>
                  <a:lnTo>
                    <a:pt x="152" y="675"/>
                  </a:lnTo>
                  <a:lnTo>
                    <a:pt x="158" y="668"/>
                  </a:lnTo>
                  <a:lnTo>
                    <a:pt x="164" y="661"/>
                  </a:lnTo>
                  <a:lnTo>
                    <a:pt x="171" y="656"/>
                  </a:lnTo>
                  <a:lnTo>
                    <a:pt x="178" y="653"/>
                  </a:lnTo>
                  <a:lnTo>
                    <a:pt x="185" y="652"/>
                  </a:lnTo>
                  <a:lnTo>
                    <a:pt x="195" y="651"/>
                  </a:lnTo>
                  <a:lnTo>
                    <a:pt x="200" y="649"/>
                  </a:lnTo>
                  <a:lnTo>
                    <a:pt x="206" y="646"/>
                  </a:lnTo>
                  <a:lnTo>
                    <a:pt x="210" y="642"/>
                  </a:lnTo>
                  <a:lnTo>
                    <a:pt x="214" y="637"/>
                  </a:lnTo>
                  <a:lnTo>
                    <a:pt x="216" y="632"/>
                  </a:lnTo>
                  <a:lnTo>
                    <a:pt x="220" y="624"/>
                  </a:lnTo>
                  <a:lnTo>
                    <a:pt x="224" y="614"/>
                  </a:lnTo>
                  <a:lnTo>
                    <a:pt x="228" y="605"/>
                  </a:lnTo>
                  <a:lnTo>
                    <a:pt x="233" y="596"/>
                  </a:lnTo>
                  <a:lnTo>
                    <a:pt x="235" y="593"/>
                  </a:lnTo>
                  <a:lnTo>
                    <a:pt x="239" y="592"/>
                  </a:lnTo>
                  <a:lnTo>
                    <a:pt x="243" y="589"/>
                  </a:lnTo>
                  <a:lnTo>
                    <a:pt x="247" y="587"/>
                  </a:lnTo>
                  <a:lnTo>
                    <a:pt x="251" y="584"/>
                  </a:lnTo>
                  <a:lnTo>
                    <a:pt x="256" y="582"/>
                  </a:lnTo>
                  <a:lnTo>
                    <a:pt x="260" y="577"/>
                  </a:lnTo>
                  <a:lnTo>
                    <a:pt x="265" y="574"/>
                  </a:lnTo>
                  <a:lnTo>
                    <a:pt x="269" y="569"/>
                  </a:lnTo>
                  <a:lnTo>
                    <a:pt x="272" y="563"/>
                  </a:lnTo>
                  <a:lnTo>
                    <a:pt x="276" y="561"/>
                  </a:lnTo>
                  <a:lnTo>
                    <a:pt x="279" y="558"/>
                  </a:lnTo>
                  <a:lnTo>
                    <a:pt x="283" y="557"/>
                  </a:lnTo>
                  <a:lnTo>
                    <a:pt x="287" y="556"/>
                  </a:lnTo>
                  <a:lnTo>
                    <a:pt x="289" y="557"/>
                  </a:lnTo>
                  <a:lnTo>
                    <a:pt x="292" y="560"/>
                  </a:lnTo>
                  <a:lnTo>
                    <a:pt x="295" y="562"/>
                  </a:lnTo>
                  <a:lnTo>
                    <a:pt x="296" y="563"/>
                  </a:lnTo>
                  <a:lnTo>
                    <a:pt x="300" y="569"/>
                  </a:lnTo>
                  <a:lnTo>
                    <a:pt x="302" y="575"/>
                  </a:lnTo>
                  <a:lnTo>
                    <a:pt x="304" y="577"/>
                  </a:lnTo>
                  <a:lnTo>
                    <a:pt x="306" y="580"/>
                  </a:lnTo>
                  <a:lnTo>
                    <a:pt x="308" y="584"/>
                  </a:lnTo>
                  <a:lnTo>
                    <a:pt x="311" y="587"/>
                  </a:lnTo>
                  <a:lnTo>
                    <a:pt x="315" y="588"/>
                  </a:lnTo>
                  <a:lnTo>
                    <a:pt x="317" y="589"/>
                  </a:lnTo>
                  <a:lnTo>
                    <a:pt x="329" y="589"/>
                  </a:lnTo>
                  <a:lnTo>
                    <a:pt x="345" y="589"/>
                  </a:lnTo>
                  <a:lnTo>
                    <a:pt x="353" y="589"/>
                  </a:lnTo>
                  <a:lnTo>
                    <a:pt x="361" y="589"/>
                  </a:lnTo>
                  <a:lnTo>
                    <a:pt x="367" y="590"/>
                  </a:lnTo>
                  <a:lnTo>
                    <a:pt x="373" y="592"/>
                  </a:lnTo>
                  <a:lnTo>
                    <a:pt x="376" y="593"/>
                  </a:lnTo>
                  <a:lnTo>
                    <a:pt x="377" y="594"/>
                  </a:lnTo>
                  <a:lnTo>
                    <a:pt x="379" y="598"/>
                  </a:lnTo>
                  <a:lnTo>
                    <a:pt x="380" y="601"/>
                  </a:lnTo>
                  <a:lnTo>
                    <a:pt x="383" y="606"/>
                  </a:lnTo>
                  <a:lnTo>
                    <a:pt x="385" y="612"/>
                  </a:lnTo>
                  <a:lnTo>
                    <a:pt x="388" y="618"/>
                  </a:lnTo>
                  <a:lnTo>
                    <a:pt x="390" y="624"/>
                  </a:lnTo>
                  <a:lnTo>
                    <a:pt x="392" y="630"/>
                  </a:lnTo>
                  <a:lnTo>
                    <a:pt x="395" y="636"/>
                  </a:lnTo>
                  <a:lnTo>
                    <a:pt x="398" y="639"/>
                  </a:lnTo>
                  <a:lnTo>
                    <a:pt x="402" y="643"/>
                  </a:lnTo>
                  <a:lnTo>
                    <a:pt x="405" y="646"/>
                  </a:lnTo>
                  <a:lnTo>
                    <a:pt x="411" y="647"/>
                  </a:lnTo>
                  <a:lnTo>
                    <a:pt x="414" y="647"/>
                  </a:lnTo>
                  <a:lnTo>
                    <a:pt x="415" y="647"/>
                  </a:lnTo>
                  <a:lnTo>
                    <a:pt x="418" y="649"/>
                  </a:lnTo>
                  <a:lnTo>
                    <a:pt x="422" y="649"/>
                  </a:lnTo>
                  <a:lnTo>
                    <a:pt x="429" y="650"/>
                  </a:lnTo>
                  <a:lnTo>
                    <a:pt x="435" y="652"/>
                  </a:lnTo>
                  <a:lnTo>
                    <a:pt x="440" y="653"/>
                  </a:lnTo>
                  <a:lnTo>
                    <a:pt x="445" y="657"/>
                  </a:lnTo>
                  <a:lnTo>
                    <a:pt x="449" y="659"/>
                  </a:lnTo>
                  <a:lnTo>
                    <a:pt x="453" y="661"/>
                  </a:lnTo>
                  <a:lnTo>
                    <a:pt x="461" y="664"/>
                  </a:lnTo>
                  <a:lnTo>
                    <a:pt x="470" y="667"/>
                  </a:lnTo>
                  <a:lnTo>
                    <a:pt x="477" y="668"/>
                  </a:lnTo>
                  <a:lnTo>
                    <a:pt x="485" y="669"/>
                  </a:lnTo>
                  <a:lnTo>
                    <a:pt x="491" y="669"/>
                  </a:lnTo>
                  <a:lnTo>
                    <a:pt x="497" y="670"/>
                  </a:lnTo>
                  <a:lnTo>
                    <a:pt x="499" y="672"/>
                  </a:lnTo>
                  <a:lnTo>
                    <a:pt x="502" y="676"/>
                  </a:lnTo>
                  <a:lnTo>
                    <a:pt x="503" y="680"/>
                  </a:lnTo>
                  <a:lnTo>
                    <a:pt x="504" y="683"/>
                  </a:lnTo>
                  <a:lnTo>
                    <a:pt x="506" y="688"/>
                  </a:lnTo>
                  <a:lnTo>
                    <a:pt x="508" y="691"/>
                  </a:lnTo>
                  <a:lnTo>
                    <a:pt x="511" y="694"/>
                  </a:lnTo>
                  <a:lnTo>
                    <a:pt x="515" y="697"/>
                  </a:lnTo>
                  <a:lnTo>
                    <a:pt x="521" y="700"/>
                  </a:lnTo>
                  <a:lnTo>
                    <a:pt x="528" y="700"/>
                  </a:lnTo>
                  <a:lnTo>
                    <a:pt x="534" y="700"/>
                  </a:lnTo>
                  <a:lnTo>
                    <a:pt x="541" y="697"/>
                  </a:lnTo>
                  <a:lnTo>
                    <a:pt x="546" y="696"/>
                  </a:lnTo>
                  <a:lnTo>
                    <a:pt x="552" y="695"/>
                  </a:lnTo>
                  <a:lnTo>
                    <a:pt x="561" y="695"/>
                  </a:lnTo>
                  <a:lnTo>
                    <a:pt x="569" y="697"/>
                  </a:lnTo>
                  <a:lnTo>
                    <a:pt x="575" y="700"/>
                  </a:lnTo>
                  <a:lnTo>
                    <a:pt x="580" y="705"/>
                  </a:lnTo>
                  <a:lnTo>
                    <a:pt x="585" y="710"/>
                  </a:lnTo>
                  <a:lnTo>
                    <a:pt x="590" y="716"/>
                  </a:lnTo>
                  <a:lnTo>
                    <a:pt x="594" y="721"/>
                  </a:lnTo>
                  <a:lnTo>
                    <a:pt x="599" y="722"/>
                  </a:lnTo>
                  <a:lnTo>
                    <a:pt x="603" y="724"/>
                  </a:lnTo>
                  <a:lnTo>
                    <a:pt x="605" y="724"/>
                  </a:lnTo>
                  <a:lnTo>
                    <a:pt x="607" y="722"/>
                  </a:lnTo>
                  <a:lnTo>
                    <a:pt x="611" y="720"/>
                  </a:lnTo>
                  <a:lnTo>
                    <a:pt x="616" y="716"/>
                  </a:lnTo>
                  <a:lnTo>
                    <a:pt x="621" y="712"/>
                  </a:lnTo>
                  <a:lnTo>
                    <a:pt x="628" y="703"/>
                  </a:lnTo>
                  <a:lnTo>
                    <a:pt x="635" y="697"/>
                  </a:lnTo>
                  <a:lnTo>
                    <a:pt x="641" y="694"/>
                  </a:lnTo>
                  <a:lnTo>
                    <a:pt x="646" y="690"/>
                  </a:lnTo>
                  <a:lnTo>
                    <a:pt x="654" y="687"/>
                  </a:lnTo>
                  <a:lnTo>
                    <a:pt x="661" y="682"/>
                  </a:lnTo>
                  <a:lnTo>
                    <a:pt x="666" y="678"/>
                  </a:lnTo>
                  <a:lnTo>
                    <a:pt x="669" y="675"/>
                  </a:lnTo>
                  <a:lnTo>
                    <a:pt x="673" y="671"/>
                  </a:lnTo>
                  <a:lnTo>
                    <a:pt x="675" y="669"/>
                  </a:lnTo>
                  <a:lnTo>
                    <a:pt x="678" y="663"/>
                  </a:lnTo>
                  <a:lnTo>
                    <a:pt x="680" y="657"/>
                  </a:lnTo>
                  <a:lnTo>
                    <a:pt x="682" y="652"/>
                  </a:lnTo>
                  <a:lnTo>
                    <a:pt x="682" y="646"/>
                  </a:lnTo>
                  <a:lnTo>
                    <a:pt x="684" y="640"/>
                  </a:lnTo>
                  <a:lnTo>
                    <a:pt x="682" y="636"/>
                  </a:lnTo>
                  <a:lnTo>
                    <a:pt x="681" y="630"/>
                  </a:lnTo>
                  <a:lnTo>
                    <a:pt x="679" y="625"/>
                  </a:lnTo>
                  <a:lnTo>
                    <a:pt x="675" y="618"/>
                  </a:lnTo>
                  <a:lnTo>
                    <a:pt x="673" y="612"/>
                  </a:lnTo>
                  <a:lnTo>
                    <a:pt x="670" y="607"/>
                  </a:lnTo>
                  <a:lnTo>
                    <a:pt x="669" y="601"/>
                  </a:lnTo>
                  <a:lnTo>
                    <a:pt x="669" y="599"/>
                  </a:lnTo>
                  <a:lnTo>
                    <a:pt x="670" y="595"/>
                  </a:lnTo>
                  <a:lnTo>
                    <a:pt x="672" y="593"/>
                  </a:lnTo>
                  <a:lnTo>
                    <a:pt x="673" y="590"/>
                  </a:lnTo>
                  <a:lnTo>
                    <a:pt x="675" y="589"/>
                  </a:lnTo>
                  <a:lnTo>
                    <a:pt x="678" y="588"/>
                  </a:lnTo>
                  <a:lnTo>
                    <a:pt x="684" y="588"/>
                  </a:lnTo>
                  <a:lnTo>
                    <a:pt x="690" y="588"/>
                  </a:lnTo>
                  <a:lnTo>
                    <a:pt x="701" y="590"/>
                  </a:lnTo>
                  <a:lnTo>
                    <a:pt x="713" y="593"/>
                  </a:lnTo>
                  <a:lnTo>
                    <a:pt x="728" y="592"/>
                  </a:lnTo>
                  <a:lnTo>
                    <a:pt x="742" y="589"/>
                  </a:lnTo>
                  <a:lnTo>
                    <a:pt x="757" y="584"/>
                  </a:lnTo>
                  <a:lnTo>
                    <a:pt x="770" y="577"/>
                  </a:lnTo>
                  <a:lnTo>
                    <a:pt x="781" y="571"/>
                  </a:lnTo>
                  <a:lnTo>
                    <a:pt x="793" y="564"/>
                  </a:lnTo>
                  <a:lnTo>
                    <a:pt x="805" y="557"/>
                  </a:lnTo>
                  <a:lnTo>
                    <a:pt x="817" y="549"/>
                  </a:lnTo>
                  <a:lnTo>
                    <a:pt x="831" y="535"/>
                  </a:lnTo>
                  <a:lnTo>
                    <a:pt x="845" y="521"/>
                  </a:lnTo>
                  <a:lnTo>
                    <a:pt x="852" y="516"/>
                  </a:lnTo>
                  <a:lnTo>
                    <a:pt x="859" y="512"/>
                  </a:lnTo>
                  <a:lnTo>
                    <a:pt x="865" y="508"/>
                  </a:lnTo>
                  <a:lnTo>
                    <a:pt x="873" y="506"/>
                  </a:lnTo>
                  <a:lnTo>
                    <a:pt x="881" y="505"/>
                  </a:lnTo>
                  <a:lnTo>
                    <a:pt x="890" y="505"/>
                  </a:lnTo>
                  <a:lnTo>
                    <a:pt x="902" y="506"/>
                  </a:lnTo>
                  <a:lnTo>
                    <a:pt x="914" y="510"/>
                  </a:lnTo>
                  <a:lnTo>
                    <a:pt x="921" y="512"/>
                  </a:lnTo>
                  <a:lnTo>
                    <a:pt x="928" y="513"/>
                  </a:lnTo>
                  <a:lnTo>
                    <a:pt x="936" y="513"/>
                  </a:lnTo>
                  <a:lnTo>
                    <a:pt x="942" y="512"/>
                  </a:lnTo>
                  <a:lnTo>
                    <a:pt x="945" y="511"/>
                  </a:lnTo>
                  <a:lnTo>
                    <a:pt x="950" y="508"/>
                  </a:lnTo>
                  <a:lnTo>
                    <a:pt x="953" y="505"/>
                  </a:lnTo>
                  <a:lnTo>
                    <a:pt x="956" y="500"/>
                  </a:lnTo>
                  <a:lnTo>
                    <a:pt x="961" y="491"/>
                  </a:lnTo>
                  <a:lnTo>
                    <a:pt x="963" y="480"/>
                  </a:lnTo>
                  <a:lnTo>
                    <a:pt x="964" y="476"/>
                  </a:lnTo>
                  <a:lnTo>
                    <a:pt x="966" y="475"/>
                  </a:lnTo>
                  <a:lnTo>
                    <a:pt x="968" y="474"/>
                  </a:lnTo>
                  <a:lnTo>
                    <a:pt x="971" y="473"/>
                  </a:lnTo>
                  <a:lnTo>
                    <a:pt x="975" y="474"/>
                  </a:lnTo>
                  <a:lnTo>
                    <a:pt x="977" y="476"/>
                  </a:lnTo>
                  <a:lnTo>
                    <a:pt x="980" y="480"/>
                  </a:lnTo>
                  <a:lnTo>
                    <a:pt x="982" y="483"/>
                  </a:lnTo>
                  <a:lnTo>
                    <a:pt x="983" y="491"/>
                  </a:lnTo>
                  <a:lnTo>
                    <a:pt x="984" y="498"/>
                  </a:lnTo>
                  <a:lnTo>
                    <a:pt x="984" y="501"/>
                  </a:lnTo>
                  <a:lnTo>
                    <a:pt x="986" y="502"/>
                  </a:lnTo>
                  <a:lnTo>
                    <a:pt x="987" y="502"/>
                  </a:lnTo>
                  <a:lnTo>
                    <a:pt x="987" y="502"/>
                  </a:lnTo>
                  <a:lnTo>
                    <a:pt x="987" y="502"/>
                  </a:lnTo>
                  <a:lnTo>
                    <a:pt x="987" y="502"/>
                  </a:lnTo>
                  <a:lnTo>
                    <a:pt x="988" y="501"/>
                  </a:lnTo>
                  <a:lnTo>
                    <a:pt x="988" y="499"/>
                  </a:lnTo>
                  <a:lnTo>
                    <a:pt x="989" y="498"/>
                  </a:lnTo>
                  <a:lnTo>
                    <a:pt x="989" y="497"/>
                  </a:lnTo>
                  <a:lnTo>
                    <a:pt x="991" y="491"/>
                  </a:lnTo>
                  <a:lnTo>
                    <a:pt x="993" y="485"/>
                  </a:lnTo>
                  <a:lnTo>
                    <a:pt x="997" y="473"/>
                  </a:lnTo>
                  <a:lnTo>
                    <a:pt x="1001" y="463"/>
                  </a:lnTo>
                  <a:lnTo>
                    <a:pt x="1002" y="458"/>
                  </a:lnTo>
                  <a:lnTo>
                    <a:pt x="1002" y="453"/>
                  </a:lnTo>
                  <a:lnTo>
                    <a:pt x="1001" y="447"/>
                  </a:lnTo>
                  <a:lnTo>
                    <a:pt x="1000" y="441"/>
                  </a:lnTo>
                  <a:lnTo>
                    <a:pt x="999" y="436"/>
                  </a:lnTo>
                  <a:lnTo>
                    <a:pt x="996" y="431"/>
                  </a:lnTo>
                  <a:lnTo>
                    <a:pt x="994" y="424"/>
                  </a:lnTo>
                  <a:lnTo>
                    <a:pt x="990" y="417"/>
                  </a:lnTo>
                  <a:lnTo>
                    <a:pt x="989" y="410"/>
                  </a:lnTo>
                  <a:lnTo>
                    <a:pt x="990" y="401"/>
                  </a:lnTo>
                  <a:lnTo>
                    <a:pt x="993" y="394"/>
                  </a:lnTo>
                  <a:lnTo>
                    <a:pt x="997" y="386"/>
                  </a:lnTo>
                  <a:lnTo>
                    <a:pt x="1005" y="380"/>
                  </a:lnTo>
                  <a:lnTo>
                    <a:pt x="1009" y="375"/>
                  </a:lnTo>
                  <a:lnTo>
                    <a:pt x="1012" y="374"/>
                  </a:lnTo>
                  <a:lnTo>
                    <a:pt x="1013" y="372"/>
                  </a:lnTo>
                  <a:lnTo>
                    <a:pt x="1016" y="369"/>
                  </a:lnTo>
                  <a:lnTo>
                    <a:pt x="1019" y="366"/>
                  </a:lnTo>
                  <a:lnTo>
                    <a:pt x="1021" y="362"/>
                  </a:lnTo>
                  <a:lnTo>
                    <a:pt x="1022" y="360"/>
                  </a:lnTo>
                  <a:lnTo>
                    <a:pt x="1025" y="355"/>
                  </a:lnTo>
                  <a:lnTo>
                    <a:pt x="1028" y="352"/>
                  </a:lnTo>
                  <a:lnTo>
                    <a:pt x="1037" y="348"/>
                  </a:lnTo>
                  <a:lnTo>
                    <a:pt x="1047" y="347"/>
                  </a:lnTo>
                  <a:lnTo>
                    <a:pt x="1054" y="346"/>
                  </a:lnTo>
                  <a:lnTo>
                    <a:pt x="1063" y="341"/>
                  </a:lnTo>
                  <a:lnTo>
                    <a:pt x="1069" y="337"/>
                  </a:lnTo>
                  <a:lnTo>
                    <a:pt x="1073" y="334"/>
                  </a:lnTo>
                  <a:lnTo>
                    <a:pt x="1079" y="330"/>
                  </a:lnTo>
                  <a:lnTo>
                    <a:pt x="1084" y="330"/>
                  </a:lnTo>
                  <a:lnTo>
                    <a:pt x="1088" y="333"/>
                  </a:lnTo>
                  <a:lnTo>
                    <a:pt x="1090" y="337"/>
                  </a:lnTo>
                  <a:lnTo>
                    <a:pt x="1092" y="342"/>
                  </a:lnTo>
                  <a:lnTo>
                    <a:pt x="1094" y="348"/>
                  </a:lnTo>
                  <a:lnTo>
                    <a:pt x="1098" y="355"/>
                  </a:lnTo>
                  <a:lnTo>
                    <a:pt x="1102" y="357"/>
                  </a:lnTo>
                  <a:lnTo>
                    <a:pt x="1107" y="362"/>
                  </a:lnTo>
                  <a:lnTo>
                    <a:pt x="1110" y="365"/>
                  </a:lnTo>
                  <a:lnTo>
                    <a:pt x="1113" y="366"/>
                  </a:lnTo>
                  <a:lnTo>
                    <a:pt x="1116" y="368"/>
                  </a:lnTo>
                  <a:lnTo>
                    <a:pt x="1119" y="371"/>
                  </a:lnTo>
                  <a:lnTo>
                    <a:pt x="1120" y="375"/>
                  </a:lnTo>
                  <a:lnTo>
                    <a:pt x="1122" y="387"/>
                  </a:lnTo>
                  <a:lnTo>
                    <a:pt x="1125" y="401"/>
                  </a:lnTo>
                  <a:lnTo>
                    <a:pt x="1126" y="407"/>
                  </a:lnTo>
                  <a:lnTo>
                    <a:pt x="1128" y="412"/>
                  </a:lnTo>
                  <a:lnTo>
                    <a:pt x="1129" y="416"/>
                  </a:lnTo>
                  <a:lnTo>
                    <a:pt x="1132" y="418"/>
                  </a:lnTo>
                  <a:lnTo>
                    <a:pt x="1135" y="420"/>
                  </a:lnTo>
                  <a:lnTo>
                    <a:pt x="1138" y="422"/>
                  </a:lnTo>
                  <a:lnTo>
                    <a:pt x="1144" y="423"/>
                  </a:lnTo>
                  <a:lnTo>
                    <a:pt x="1148" y="423"/>
                  </a:lnTo>
                  <a:lnTo>
                    <a:pt x="1157" y="425"/>
                  </a:lnTo>
                  <a:lnTo>
                    <a:pt x="1161" y="429"/>
                  </a:lnTo>
                  <a:lnTo>
                    <a:pt x="1163" y="431"/>
                  </a:lnTo>
                  <a:lnTo>
                    <a:pt x="1164" y="434"/>
                  </a:lnTo>
                  <a:lnTo>
                    <a:pt x="1165" y="438"/>
                  </a:lnTo>
                  <a:lnTo>
                    <a:pt x="1165" y="443"/>
                  </a:lnTo>
                  <a:lnTo>
                    <a:pt x="1165" y="450"/>
                  </a:lnTo>
                  <a:lnTo>
                    <a:pt x="1165" y="457"/>
                  </a:lnTo>
                  <a:lnTo>
                    <a:pt x="1166" y="463"/>
                  </a:lnTo>
                  <a:lnTo>
                    <a:pt x="1169" y="470"/>
                  </a:lnTo>
                  <a:lnTo>
                    <a:pt x="1171" y="476"/>
                  </a:lnTo>
                  <a:lnTo>
                    <a:pt x="1173" y="482"/>
                  </a:lnTo>
                  <a:lnTo>
                    <a:pt x="1177" y="487"/>
                  </a:lnTo>
                  <a:lnTo>
                    <a:pt x="1182" y="492"/>
                  </a:lnTo>
                  <a:lnTo>
                    <a:pt x="1188" y="494"/>
                  </a:lnTo>
                  <a:lnTo>
                    <a:pt x="1194" y="497"/>
                  </a:lnTo>
                  <a:lnTo>
                    <a:pt x="1199" y="497"/>
                  </a:lnTo>
                  <a:lnTo>
                    <a:pt x="1207" y="495"/>
                  </a:lnTo>
                  <a:lnTo>
                    <a:pt x="1213" y="493"/>
                  </a:lnTo>
                  <a:lnTo>
                    <a:pt x="1220" y="489"/>
                  </a:lnTo>
                  <a:lnTo>
                    <a:pt x="1227" y="483"/>
                  </a:lnTo>
                  <a:lnTo>
                    <a:pt x="1233" y="476"/>
                  </a:lnTo>
                  <a:lnTo>
                    <a:pt x="1239" y="470"/>
                  </a:lnTo>
                  <a:lnTo>
                    <a:pt x="1243" y="464"/>
                  </a:lnTo>
                  <a:lnTo>
                    <a:pt x="1248" y="461"/>
                  </a:lnTo>
                  <a:lnTo>
                    <a:pt x="1253" y="458"/>
                  </a:lnTo>
                  <a:lnTo>
                    <a:pt x="1255" y="458"/>
                  </a:lnTo>
                  <a:lnTo>
                    <a:pt x="1259" y="460"/>
                  </a:lnTo>
                  <a:lnTo>
                    <a:pt x="1260" y="463"/>
                  </a:lnTo>
                  <a:lnTo>
                    <a:pt x="1260" y="469"/>
                  </a:lnTo>
                  <a:lnTo>
                    <a:pt x="1260" y="482"/>
                  </a:lnTo>
                  <a:lnTo>
                    <a:pt x="1260" y="493"/>
                  </a:lnTo>
                  <a:lnTo>
                    <a:pt x="1261" y="498"/>
                  </a:lnTo>
                  <a:lnTo>
                    <a:pt x="1262" y="502"/>
                  </a:lnTo>
                  <a:lnTo>
                    <a:pt x="1265" y="505"/>
                  </a:lnTo>
                  <a:lnTo>
                    <a:pt x="1268" y="508"/>
                  </a:lnTo>
                  <a:lnTo>
                    <a:pt x="1270" y="510"/>
                  </a:lnTo>
                  <a:lnTo>
                    <a:pt x="1272" y="510"/>
                  </a:lnTo>
                  <a:lnTo>
                    <a:pt x="1274" y="508"/>
                  </a:lnTo>
                  <a:lnTo>
                    <a:pt x="1276" y="507"/>
                  </a:lnTo>
                  <a:lnTo>
                    <a:pt x="1280" y="504"/>
                  </a:lnTo>
                  <a:lnTo>
                    <a:pt x="1284" y="500"/>
                  </a:lnTo>
                  <a:lnTo>
                    <a:pt x="1289" y="498"/>
                  </a:lnTo>
                  <a:lnTo>
                    <a:pt x="1292" y="495"/>
                  </a:lnTo>
                  <a:lnTo>
                    <a:pt x="1293" y="495"/>
                  </a:lnTo>
                  <a:lnTo>
                    <a:pt x="1295" y="497"/>
                  </a:lnTo>
                  <a:lnTo>
                    <a:pt x="1296" y="499"/>
                  </a:lnTo>
                  <a:lnTo>
                    <a:pt x="1297" y="501"/>
                  </a:lnTo>
                  <a:lnTo>
                    <a:pt x="1299" y="516"/>
                  </a:lnTo>
                  <a:lnTo>
                    <a:pt x="1299" y="530"/>
                  </a:lnTo>
                  <a:lnTo>
                    <a:pt x="1301" y="535"/>
                  </a:lnTo>
                  <a:lnTo>
                    <a:pt x="1302" y="539"/>
                  </a:lnTo>
                  <a:lnTo>
                    <a:pt x="1304" y="541"/>
                  </a:lnTo>
                  <a:lnTo>
                    <a:pt x="1305" y="542"/>
                  </a:lnTo>
                  <a:lnTo>
                    <a:pt x="1308" y="543"/>
                  </a:lnTo>
                  <a:lnTo>
                    <a:pt x="1310" y="543"/>
                  </a:lnTo>
                  <a:lnTo>
                    <a:pt x="1316" y="542"/>
                  </a:lnTo>
                  <a:lnTo>
                    <a:pt x="1322" y="541"/>
                  </a:lnTo>
                  <a:lnTo>
                    <a:pt x="1328" y="538"/>
                  </a:lnTo>
                  <a:lnTo>
                    <a:pt x="1335" y="535"/>
                  </a:lnTo>
                  <a:lnTo>
                    <a:pt x="1342" y="531"/>
                  </a:lnTo>
                  <a:lnTo>
                    <a:pt x="1352" y="527"/>
                  </a:lnTo>
                  <a:lnTo>
                    <a:pt x="1364" y="524"/>
                  </a:lnTo>
                  <a:lnTo>
                    <a:pt x="1377" y="519"/>
                  </a:lnTo>
                  <a:lnTo>
                    <a:pt x="1403" y="514"/>
                  </a:lnTo>
                  <a:lnTo>
                    <a:pt x="1421" y="510"/>
                  </a:lnTo>
                  <a:lnTo>
                    <a:pt x="1428" y="507"/>
                  </a:lnTo>
                  <a:lnTo>
                    <a:pt x="1434" y="504"/>
                  </a:lnTo>
                  <a:lnTo>
                    <a:pt x="1438" y="499"/>
                  </a:lnTo>
                  <a:lnTo>
                    <a:pt x="1443" y="493"/>
                  </a:lnTo>
                  <a:lnTo>
                    <a:pt x="1447" y="486"/>
                  </a:lnTo>
                  <a:lnTo>
                    <a:pt x="1448" y="479"/>
                  </a:lnTo>
                  <a:lnTo>
                    <a:pt x="1448" y="472"/>
                  </a:lnTo>
                  <a:lnTo>
                    <a:pt x="1447" y="463"/>
                  </a:lnTo>
                  <a:lnTo>
                    <a:pt x="1446" y="456"/>
                  </a:lnTo>
                  <a:lnTo>
                    <a:pt x="1446" y="449"/>
                  </a:lnTo>
                  <a:lnTo>
                    <a:pt x="1446" y="443"/>
                  </a:lnTo>
                  <a:lnTo>
                    <a:pt x="1447" y="437"/>
                  </a:lnTo>
                  <a:lnTo>
                    <a:pt x="1453" y="430"/>
                  </a:lnTo>
                  <a:lnTo>
                    <a:pt x="1457" y="428"/>
                  </a:lnTo>
                  <a:lnTo>
                    <a:pt x="1459" y="425"/>
                  </a:lnTo>
                  <a:lnTo>
                    <a:pt x="1459" y="424"/>
                  </a:lnTo>
                  <a:lnTo>
                    <a:pt x="1459" y="420"/>
                  </a:lnTo>
                  <a:lnTo>
                    <a:pt x="1457" y="416"/>
                  </a:lnTo>
                  <a:lnTo>
                    <a:pt x="1456" y="410"/>
                  </a:lnTo>
                  <a:lnTo>
                    <a:pt x="1456" y="406"/>
                  </a:lnTo>
                  <a:lnTo>
                    <a:pt x="1457" y="404"/>
                  </a:lnTo>
                  <a:lnTo>
                    <a:pt x="1460" y="401"/>
                  </a:lnTo>
                  <a:lnTo>
                    <a:pt x="1462" y="400"/>
                  </a:lnTo>
                  <a:lnTo>
                    <a:pt x="1466" y="400"/>
                  </a:lnTo>
                  <a:lnTo>
                    <a:pt x="1471" y="401"/>
                  </a:lnTo>
                  <a:lnTo>
                    <a:pt x="1475" y="404"/>
                  </a:lnTo>
                  <a:lnTo>
                    <a:pt x="1480" y="405"/>
                  </a:lnTo>
                  <a:lnTo>
                    <a:pt x="1485" y="406"/>
                  </a:lnTo>
                  <a:lnTo>
                    <a:pt x="1490" y="406"/>
                  </a:lnTo>
                  <a:lnTo>
                    <a:pt x="1494" y="405"/>
                  </a:lnTo>
                  <a:lnTo>
                    <a:pt x="1498" y="403"/>
                  </a:lnTo>
                  <a:lnTo>
                    <a:pt x="1501" y="399"/>
                  </a:lnTo>
                  <a:lnTo>
                    <a:pt x="1505" y="394"/>
                  </a:lnTo>
                  <a:lnTo>
                    <a:pt x="1507" y="388"/>
                  </a:lnTo>
                  <a:lnTo>
                    <a:pt x="1510" y="376"/>
                  </a:lnTo>
                  <a:lnTo>
                    <a:pt x="1514" y="368"/>
                  </a:lnTo>
                  <a:lnTo>
                    <a:pt x="1517" y="367"/>
                  </a:lnTo>
                  <a:lnTo>
                    <a:pt x="1520" y="367"/>
                  </a:lnTo>
                  <a:lnTo>
                    <a:pt x="1525" y="368"/>
                  </a:lnTo>
                  <a:lnTo>
                    <a:pt x="1531" y="373"/>
                  </a:lnTo>
                  <a:lnTo>
                    <a:pt x="1536" y="379"/>
                  </a:lnTo>
                  <a:lnTo>
                    <a:pt x="1539" y="385"/>
                  </a:lnTo>
                  <a:lnTo>
                    <a:pt x="1543" y="391"/>
                  </a:lnTo>
                  <a:lnTo>
                    <a:pt x="1545" y="396"/>
                  </a:lnTo>
                  <a:lnTo>
                    <a:pt x="1548" y="400"/>
                  </a:lnTo>
                  <a:lnTo>
                    <a:pt x="1553" y="404"/>
                  </a:lnTo>
                  <a:lnTo>
                    <a:pt x="1558" y="407"/>
                  </a:lnTo>
                  <a:lnTo>
                    <a:pt x="1566" y="410"/>
                  </a:lnTo>
                  <a:lnTo>
                    <a:pt x="1579" y="411"/>
                  </a:lnTo>
                  <a:lnTo>
                    <a:pt x="1589" y="412"/>
                  </a:lnTo>
                  <a:lnTo>
                    <a:pt x="1594" y="412"/>
                  </a:lnTo>
                  <a:lnTo>
                    <a:pt x="1598" y="413"/>
                  </a:lnTo>
                  <a:lnTo>
                    <a:pt x="1601" y="415"/>
                  </a:lnTo>
                  <a:lnTo>
                    <a:pt x="1605" y="417"/>
                  </a:lnTo>
                  <a:lnTo>
                    <a:pt x="1608" y="422"/>
                  </a:lnTo>
                  <a:lnTo>
                    <a:pt x="1611" y="429"/>
                  </a:lnTo>
                  <a:lnTo>
                    <a:pt x="1613" y="444"/>
                  </a:lnTo>
                  <a:lnTo>
                    <a:pt x="1616" y="454"/>
                  </a:lnTo>
                  <a:lnTo>
                    <a:pt x="1618" y="457"/>
                  </a:lnTo>
                  <a:lnTo>
                    <a:pt x="1619" y="460"/>
                  </a:lnTo>
                  <a:lnTo>
                    <a:pt x="1623" y="461"/>
                  </a:lnTo>
                  <a:lnTo>
                    <a:pt x="1626" y="461"/>
                  </a:lnTo>
                  <a:lnTo>
                    <a:pt x="1630" y="460"/>
                  </a:lnTo>
                  <a:lnTo>
                    <a:pt x="1633" y="458"/>
                  </a:lnTo>
                  <a:lnTo>
                    <a:pt x="1637" y="454"/>
                  </a:lnTo>
                  <a:lnTo>
                    <a:pt x="1639" y="449"/>
                  </a:lnTo>
                  <a:lnTo>
                    <a:pt x="1641" y="443"/>
                  </a:lnTo>
                  <a:lnTo>
                    <a:pt x="1641" y="437"/>
                  </a:lnTo>
                  <a:lnTo>
                    <a:pt x="1642" y="429"/>
                  </a:lnTo>
                  <a:lnTo>
                    <a:pt x="1641" y="420"/>
                  </a:lnTo>
                  <a:lnTo>
                    <a:pt x="1639" y="404"/>
                  </a:lnTo>
                  <a:lnTo>
                    <a:pt x="1639" y="391"/>
                  </a:lnTo>
                  <a:lnTo>
                    <a:pt x="1639" y="385"/>
                  </a:lnTo>
                  <a:lnTo>
                    <a:pt x="1641" y="381"/>
                  </a:lnTo>
                  <a:lnTo>
                    <a:pt x="1642" y="379"/>
                  </a:lnTo>
                  <a:lnTo>
                    <a:pt x="1644" y="378"/>
                  </a:lnTo>
                  <a:lnTo>
                    <a:pt x="1649" y="378"/>
                  </a:lnTo>
                  <a:lnTo>
                    <a:pt x="1652" y="376"/>
                  </a:lnTo>
                  <a:lnTo>
                    <a:pt x="1654" y="375"/>
                  </a:lnTo>
                  <a:lnTo>
                    <a:pt x="1655" y="373"/>
                  </a:lnTo>
                  <a:lnTo>
                    <a:pt x="1655" y="369"/>
                  </a:lnTo>
                  <a:lnTo>
                    <a:pt x="1654" y="366"/>
                  </a:lnTo>
                  <a:lnTo>
                    <a:pt x="1652" y="361"/>
                  </a:lnTo>
                  <a:lnTo>
                    <a:pt x="1654" y="355"/>
                  </a:lnTo>
                  <a:lnTo>
                    <a:pt x="1655" y="349"/>
                  </a:lnTo>
                  <a:lnTo>
                    <a:pt x="1658" y="344"/>
                  </a:lnTo>
                  <a:lnTo>
                    <a:pt x="1661" y="340"/>
                  </a:lnTo>
                  <a:lnTo>
                    <a:pt x="1665" y="335"/>
                  </a:lnTo>
                  <a:lnTo>
                    <a:pt x="1670" y="331"/>
                  </a:lnTo>
                  <a:lnTo>
                    <a:pt x="1675" y="330"/>
                  </a:lnTo>
                  <a:lnTo>
                    <a:pt x="1679" y="329"/>
                  </a:lnTo>
                  <a:lnTo>
                    <a:pt x="1683" y="328"/>
                  </a:lnTo>
                  <a:lnTo>
                    <a:pt x="1687" y="329"/>
                  </a:lnTo>
                  <a:lnTo>
                    <a:pt x="1689" y="330"/>
                  </a:lnTo>
                  <a:lnTo>
                    <a:pt x="1692" y="333"/>
                  </a:lnTo>
                  <a:lnTo>
                    <a:pt x="1694" y="336"/>
                  </a:lnTo>
                  <a:lnTo>
                    <a:pt x="1696" y="341"/>
                  </a:lnTo>
                  <a:lnTo>
                    <a:pt x="1696" y="347"/>
                  </a:lnTo>
                  <a:lnTo>
                    <a:pt x="1699" y="353"/>
                  </a:lnTo>
                  <a:lnTo>
                    <a:pt x="1700" y="357"/>
                  </a:lnTo>
                  <a:lnTo>
                    <a:pt x="1704" y="361"/>
                  </a:lnTo>
                  <a:lnTo>
                    <a:pt x="1707" y="363"/>
                  </a:lnTo>
                  <a:lnTo>
                    <a:pt x="1711" y="366"/>
                  </a:lnTo>
                  <a:lnTo>
                    <a:pt x="1715" y="366"/>
                  </a:lnTo>
                  <a:lnTo>
                    <a:pt x="1721" y="367"/>
                  </a:lnTo>
                  <a:lnTo>
                    <a:pt x="1727" y="367"/>
                  </a:lnTo>
                  <a:lnTo>
                    <a:pt x="1740" y="367"/>
                  </a:lnTo>
                  <a:lnTo>
                    <a:pt x="1755" y="369"/>
                  </a:lnTo>
                  <a:lnTo>
                    <a:pt x="1769" y="372"/>
                  </a:lnTo>
                  <a:lnTo>
                    <a:pt x="1781" y="375"/>
                  </a:lnTo>
                  <a:lnTo>
                    <a:pt x="1786" y="378"/>
                  </a:lnTo>
                  <a:lnTo>
                    <a:pt x="1791" y="379"/>
                  </a:lnTo>
                  <a:lnTo>
                    <a:pt x="1797" y="379"/>
                  </a:lnTo>
                  <a:lnTo>
                    <a:pt x="1803" y="379"/>
                  </a:lnTo>
                  <a:lnTo>
                    <a:pt x="1807" y="378"/>
                  </a:lnTo>
                  <a:lnTo>
                    <a:pt x="1810" y="375"/>
                  </a:lnTo>
                  <a:lnTo>
                    <a:pt x="1812" y="372"/>
                  </a:lnTo>
                  <a:lnTo>
                    <a:pt x="1810" y="367"/>
                  </a:lnTo>
                  <a:lnTo>
                    <a:pt x="1803" y="357"/>
                  </a:lnTo>
                  <a:lnTo>
                    <a:pt x="1799" y="350"/>
                  </a:lnTo>
                  <a:lnTo>
                    <a:pt x="1796" y="346"/>
                  </a:lnTo>
                  <a:lnTo>
                    <a:pt x="1796" y="340"/>
                  </a:lnTo>
                  <a:lnTo>
                    <a:pt x="1797" y="334"/>
                  </a:lnTo>
                  <a:lnTo>
                    <a:pt x="1802" y="325"/>
                  </a:lnTo>
                  <a:lnTo>
                    <a:pt x="1803" y="322"/>
                  </a:lnTo>
                  <a:lnTo>
                    <a:pt x="1805" y="318"/>
                  </a:lnTo>
                  <a:lnTo>
                    <a:pt x="1807" y="312"/>
                  </a:lnTo>
                  <a:lnTo>
                    <a:pt x="1808" y="308"/>
                  </a:lnTo>
                  <a:lnTo>
                    <a:pt x="1810" y="299"/>
                  </a:lnTo>
                  <a:lnTo>
                    <a:pt x="1812" y="293"/>
                  </a:lnTo>
                  <a:lnTo>
                    <a:pt x="1810" y="291"/>
                  </a:lnTo>
                  <a:lnTo>
                    <a:pt x="1809" y="289"/>
                  </a:lnTo>
                  <a:lnTo>
                    <a:pt x="1808" y="289"/>
                  </a:lnTo>
                  <a:lnTo>
                    <a:pt x="1806" y="287"/>
                  </a:lnTo>
                  <a:lnTo>
                    <a:pt x="1802" y="289"/>
                  </a:lnTo>
                  <a:lnTo>
                    <a:pt x="1797" y="291"/>
                  </a:lnTo>
                  <a:lnTo>
                    <a:pt x="1793" y="294"/>
                  </a:lnTo>
                  <a:lnTo>
                    <a:pt x="1787" y="298"/>
                  </a:lnTo>
                  <a:lnTo>
                    <a:pt x="1776" y="306"/>
                  </a:lnTo>
                  <a:lnTo>
                    <a:pt x="1765" y="312"/>
                  </a:lnTo>
                  <a:lnTo>
                    <a:pt x="1759" y="313"/>
                  </a:lnTo>
                  <a:lnTo>
                    <a:pt x="1755" y="313"/>
                  </a:lnTo>
                  <a:lnTo>
                    <a:pt x="1750" y="312"/>
                  </a:lnTo>
                  <a:lnTo>
                    <a:pt x="1746" y="311"/>
                  </a:lnTo>
                  <a:lnTo>
                    <a:pt x="1744" y="308"/>
                  </a:lnTo>
                  <a:lnTo>
                    <a:pt x="1742" y="304"/>
                  </a:lnTo>
                  <a:lnTo>
                    <a:pt x="1742" y="300"/>
                  </a:lnTo>
                  <a:lnTo>
                    <a:pt x="1743" y="296"/>
                  </a:lnTo>
                  <a:lnTo>
                    <a:pt x="1747" y="291"/>
                  </a:lnTo>
                  <a:lnTo>
                    <a:pt x="1752" y="285"/>
                  </a:lnTo>
                  <a:lnTo>
                    <a:pt x="1759" y="279"/>
                  </a:lnTo>
                  <a:lnTo>
                    <a:pt x="1768" y="273"/>
                  </a:lnTo>
                  <a:lnTo>
                    <a:pt x="1784" y="261"/>
                  </a:lnTo>
                  <a:lnTo>
                    <a:pt x="1797" y="254"/>
                  </a:lnTo>
                  <a:lnTo>
                    <a:pt x="1803" y="252"/>
                  </a:lnTo>
                  <a:lnTo>
                    <a:pt x="1809" y="250"/>
                  </a:lnTo>
                  <a:lnTo>
                    <a:pt x="1815" y="250"/>
                  </a:lnTo>
                  <a:lnTo>
                    <a:pt x="1821" y="250"/>
                  </a:lnTo>
                  <a:lnTo>
                    <a:pt x="1827" y="253"/>
                  </a:lnTo>
                  <a:lnTo>
                    <a:pt x="1833" y="255"/>
                  </a:lnTo>
                  <a:lnTo>
                    <a:pt x="1840" y="259"/>
                  </a:lnTo>
                  <a:lnTo>
                    <a:pt x="1845" y="262"/>
                  </a:lnTo>
                  <a:lnTo>
                    <a:pt x="1856" y="272"/>
                  </a:lnTo>
                  <a:lnTo>
                    <a:pt x="1864" y="279"/>
                  </a:lnTo>
                  <a:lnTo>
                    <a:pt x="1870" y="281"/>
                  </a:lnTo>
                  <a:lnTo>
                    <a:pt x="1876" y="284"/>
                  </a:lnTo>
                  <a:lnTo>
                    <a:pt x="1884" y="285"/>
                  </a:lnTo>
                  <a:lnTo>
                    <a:pt x="1894" y="286"/>
                  </a:lnTo>
                  <a:lnTo>
                    <a:pt x="1903" y="285"/>
                  </a:lnTo>
                  <a:lnTo>
                    <a:pt x="1909" y="284"/>
                  </a:lnTo>
                  <a:lnTo>
                    <a:pt x="1914" y="281"/>
                  </a:lnTo>
                  <a:lnTo>
                    <a:pt x="1916" y="278"/>
                  </a:lnTo>
                  <a:lnTo>
                    <a:pt x="1916" y="274"/>
                  </a:lnTo>
                  <a:lnTo>
                    <a:pt x="1916" y="271"/>
                  </a:lnTo>
                  <a:lnTo>
                    <a:pt x="1914" y="267"/>
                  </a:lnTo>
                  <a:lnTo>
                    <a:pt x="1913" y="264"/>
                  </a:lnTo>
                  <a:lnTo>
                    <a:pt x="1912" y="259"/>
                  </a:lnTo>
                  <a:lnTo>
                    <a:pt x="1912" y="255"/>
                  </a:lnTo>
                  <a:lnTo>
                    <a:pt x="1912" y="250"/>
                  </a:lnTo>
                  <a:lnTo>
                    <a:pt x="1913" y="247"/>
                  </a:lnTo>
                  <a:lnTo>
                    <a:pt x="1915" y="243"/>
                  </a:lnTo>
                  <a:lnTo>
                    <a:pt x="1919" y="239"/>
                  </a:lnTo>
                  <a:lnTo>
                    <a:pt x="1922" y="235"/>
                  </a:lnTo>
                  <a:lnTo>
                    <a:pt x="1927" y="231"/>
                  </a:lnTo>
                  <a:lnTo>
                    <a:pt x="1935" y="224"/>
                  </a:lnTo>
                  <a:lnTo>
                    <a:pt x="1942" y="216"/>
                  </a:lnTo>
                  <a:lnTo>
                    <a:pt x="1945" y="212"/>
                  </a:lnTo>
                  <a:lnTo>
                    <a:pt x="1947" y="208"/>
                  </a:lnTo>
                  <a:lnTo>
                    <a:pt x="1948" y="203"/>
                  </a:lnTo>
                  <a:lnTo>
                    <a:pt x="1950" y="197"/>
                  </a:lnTo>
                  <a:lnTo>
                    <a:pt x="1951" y="189"/>
                  </a:lnTo>
                  <a:lnTo>
                    <a:pt x="1952" y="182"/>
                  </a:lnTo>
                  <a:lnTo>
                    <a:pt x="1956" y="176"/>
                  </a:lnTo>
                  <a:lnTo>
                    <a:pt x="1961" y="170"/>
                  </a:lnTo>
                  <a:lnTo>
                    <a:pt x="1966" y="166"/>
                  </a:lnTo>
                  <a:lnTo>
                    <a:pt x="1969" y="165"/>
                  </a:lnTo>
                  <a:lnTo>
                    <a:pt x="1972" y="164"/>
                  </a:lnTo>
                  <a:lnTo>
                    <a:pt x="1975" y="165"/>
                  </a:lnTo>
                  <a:lnTo>
                    <a:pt x="1979" y="167"/>
                  </a:lnTo>
                  <a:lnTo>
                    <a:pt x="1984" y="171"/>
                  </a:lnTo>
                  <a:lnTo>
                    <a:pt x="1989" y="172"/>
                  </a:lnTo>
                  <a:lnTo>
                    <a:pt x="1995" y="172"/>
                  </a:lnTo>
                  <a:lnTo>
                    <a:pt x="2000" y="172"/>
                  </a:lnTo>
                  <a:lnTo>
                    <a:pt x="2004" y="170"/>
                  </a:lnTo>
                  <a:lnTo>
                    <a:pt x="2014" y="165"/>
                  </a:lnTo>
                  <a:lnTo>
                    <a:pt x="2022" y="161"/>
                  </a:lnTo>
                  <a:lnTo>
                    <a:pt x="2026" y="160"/>
                  </a:lnTo>
                  <a:lnTo>
                    <a:pt x="2030" y="160"/>
                  </a:lnTo>
                  <a:lnTo>
                    <a:pt x="2035" y="160"/>
                  </a:lnTo>
                  <a:lnTo>
                    <a:pt x="2040" y="161"/>
                  </a:lnTo>
                  <a:lnTo>
                    <a:pt x="2051" y="165"/>
                  </a:lnTo>
                  <a:lnTo>
                    <a:pt x="2058" y="170"/>
                  </a:lnTo>
                  <a:lnTo>
                    <a:pt x="2060" y="173"/>
                  </a:lnTo>
                  <a:lnTo>
                    <a:pt x="2061" y="177"/>
                  </a:lnTo>
                  <a:lnTo>
                    <a:pt x="2063" y="180"/>
                  </a:lnTo>
                  <a:lnTo>
                    <a:pt x="2061" y="185"/>
                  </a:lnTo>
                  <a:lnTo>
                    <a:pt x="2060" y="189"/>
                  </a:lnTo>
                  <a:lnTo>
                    <a:pt x="2058" y="193"/>
                  </a:lnTo>
                  <a:lnTo>
                    <a:pt x="2054" y="196"/>
                  </a:lnTo>
                  <a:lnTo>
                    <a:pt x="2051" y="199"/>
                  </a:lnTo>
                  <a:lnTo>
                    <a:pt x="2047" y="203"/>
                  </a:lnTo>
                  <a:lnTo>
                    <a:pt x="2045" y="205"/>
                  </a:lnTo>
                  <a:lnTo>
                    <a:pt x="2042" y="210"/>
                  </a:lnTo>
                  <a:lnTo>
                    <a:pt x="2042" y="215"/>
                  </a:lnTo>
                  <a:lnTo>
                    <a:pt x="2043" y="218"/>
                  </a:lnTo>
                  <a:lnTo>
                    <a:pt x="2047" y="222"/>
                  </a:lnTo>
                  <a:lnTo>
                    <a:pt x="2052" y="226"/>
                  </a:lnTo>
                  <a:lnTo>
                    <a:pt x="2058" y="227"/>
                  </a:lnTo>
                  <a:lnTo>
                    <a:pt x="2064" y="228"/>
                  </a:lnTo>
                  <a:lnTo>
                    <a:pt x="2072" y="229"/>
                  </a:lnTo>
                  <a:lnTo>
                    <a:pt x="2079" y="229"/>
                  </a:lnTo>
                  <a:lnTo>
                    <a:pt x="2085" y="228"/>
                  </a:lnTo>
                  <a:lnTo>
                    <a:pt x="2091" y="227"/>
                  </a:lnTo>
                  <a:lnTo>
                    <a:pt x="2095" y="224"/>
                  </a:lnTo>
                  <a:lnTo>
                    <a:pt x="2097" y="221"/>
                  </a:lnTo>
                  <a:lnTo>
                    <a:pt x="2098" y="217"/>
                  </a:lnTo>
                  <a:lnTo>
                    <a:pt x="2097" y="209"/>
                  </a:lnTo>
                  <a:lnTo>
                    <a:pt x="2093" y="198"/>
                  </a:lnTo>
                  <a:lnTo>
                    <a:pt x="2092" y="193"/>
                  </a:lnTo>
                  <a:lnTo>
                    <a:pt x="2091" y="187"/>
                  </a:lnTo>
                  <a:lnTo>
                    <a:pt x="2090" y="182"/>
                  </a:lnTo>
                  <a:lnTo>
                    <a:pt x="2091" y="177"/>
                  </a:lnTo>
                  <a:lnTo>
                    <a:pt x="2092" y="172"/>
                  </a:lnTo>
                  <a:lnTo>
                    <a:pt x="2095" y="167"/>
                  </a:lnTo>
                  <a:lnTo>
                    <a:pt x="2098" y="164"/>
                  </a:lnTo>
                  <a:lnTo>
                    <a:pt x="2103" y="160"/>
                  </a:lnTo>
                  <a:lnTo>
                    <a:pt x="2111" y="157"/>
                  </a:lnTo>
                  <a:lnTo>
                    <a:pt x="2117" y="153"/>
                  </a:lnTo>
                  <a:lnTo>
                    <a:pt x="2121" y="149"/>
                  </a:lnTo>
                  <a:lnTo>
                    <a:pt x="2123" y="145"/>
                  </a:lnTo>
                  <a:lnTo>
                    <a:pt x="2126" y="138"/>
                  </a:lnTo>
                  <a:lnTo>
                    <a:pt x="2129" y="129"/>
                  </a:lnTo>
                  <a:lnTo>
                    <a:pt x="2135" y="113"/>
                  </a:lnTo>
                  <a:lnTo>
                    <a:pt x="2141" y="102"/>
                  </a:lnTo>
                  <a:lnTo>
                    <a:pt x="2145" y="97"/>
                  </a:lnTo>
                  <a:lnTo>
                    <a:pt x="2148" y="95"/>
                  </a:lnTo>
                  <a:lnTo>
                    <a:pt x="2153" y="94"/>
                  </a:lnTo>
                  <a:lnTo>
                    <a:pt x="2158" y="92"/>
                  </a:lnTo>
                  <a:lnTo>
                    <a:pt x="2172" y="91"/>
                  </a:lnTo>
                  <a:lnTo>
                    <a:pt x="2187" y="92"/>
                  </a:lnTo>
                  <a:lnTo>
                    <a:pt x="2193" y="94"/>
                  </a:lnTo>
                  <a:lnTo>
                    <a:pt x="2199" y="97"/>
                  </a:lnTo>
                  <a:lnTo>
                    <a:pt x="2202" y="98"/>
                  </a:lnTo>
                  <a:lnTo>
                    <a:pt x="2204" y="101"/>
                  </a:lnTo>
                  <a:lnTo>
                    <a:pt x="2205" y="103"/>
                  </a:lnTo>
                  <a:lnTo>
                    <a:pt x="2205" y="105"/>
                  </a:lnTo>
                  <a:lnTo>
                    <a:pt x="2205" y="119"/>
                  </a:lnTo>
                  <a:lnTo>
                    <a:pt x="2204" y="133"/>
                  </a:lnTo>
                  <a:lnTo>
                    <a:pt x="2203" y="140"/>
                  </a:lnTo>
                  <a:lnTo>
                    <a:pt x="2203" y="148"/>
                  </a:lnTo>
                  <a:lnTo>
                    <a:pt x="2203" y="154"/>
                  </a:lnTo>
                  <a:lnTo>
                    <a:pt x="2205" y="160"/>
                  </a:lnTo>
                  <a:lnTo>
                    <a:pt x="2209" y="165"/>
                  </a:lnTo>
                  <a:lnTo>
                    <a:pt x="2211" y="168"/>
                  </a:lnTo>
                  <a:lnTo>
                    <a:pt x="2215" y="171"/>
                  </a:lnTo>
                  <a:lnTo>
                    <a:pt x="2218" y="172"/>
                  </a:lnTo>
                  <a:lnTo>
                    <a:pt x="2222" y="172"/>
                  </a:lnTo>
                  <a:lnTo>
                    <a:pt x="2225" y="170"/>
                  </a:lnTo>
                  <a:lnTo>
                    <a:pt x="2229" y="167"/>
                  </a:lnTo>
                  <a:lnTo>
                    <a:pt x="2233" y="164"/>
                  </a:lnTo>
                  <a:lnTo>
                    <a:pt x="2240" y="155"/>
                  </a:lnTo>
                  <a:lnTo>
                    <a:pt x="2247" y="148"/>
                  </a:lnTo>
                  <a:lnTo>
                    <a:pt x="2253" y="145"/>
                  </a:lnTo>
                  <a:lnTo>
                    <a:pt x="2257" y="144"/>
                  </a:lnTo>
                  <a:lnTo>
                    <a:pt x="2261" y="144"/>
                  </a:lnTo>
                  <a:lnTo>
                    <a:pt x="2262" y="145"/>
                  </a:lnTo>
                  <a:lnTo>
                    <a:pt x="2265" y="148"/>
                  </a:lnTo>
                  <a:lnTo>
                    <a:pt x="2266" y="151"/>
                  </a:lnTo>
                  <a:lnTo>
                    <a:pt x="2268" y="160"/>
                  </a:lnTo>
                  <a:lnTo>
                    <a:pt x="2268" y="170"/>
                  </a:lnTo>
                  <a:lnTo>
                    <a:pt x="2269" y="178"/>
                  </a:lnTo>
                  <a:lnTo>
                    <a:pt x="2272" y="183"/>
                  </a:lnTo>
                  <a:lnTo>
                    <a:pt x="2274" y="184"/>
                  </a:lnTo>
                  <a:lnTo>
                    <a:pt x="2276" y="184"/>
                  </a:lnTo>
                  <a:lnTo>
                    <a:pt x="2280" y="183"/>
                  </a:lnTo>
                  <a:lnTo>
                    <a:pt x="2286" y="180"/>
                  </a:lnTo>
                  <a:lnTo>
                    <a:pt x="2292" y="176"/>
                  </a:lnTo>
                  <a:lnTo>
                    <a:pt x="2297" y="171"/>
                  </a:lnTo>
                  <a:lnTo>
                    <a:pt x="2303" y="164"/>
                  </a:lnTo>
                  <a:lnTo>
                    <a:pt x="2307" y="158"/>
                  </a:lnTo>
                  <a:lnTo>
                    <a:pt x="2316" y="142"/>
                  </a:lnTo>
                  <a:lnTo>
                    <a:pt x="2323" y="129"/>
                  </a:lnTo>
                  <a:lnTo>
                    <a:pt x="2329" y="119"/>
                  </a:lnTo>
                  <a:lnTo>
                    <a:pt x="2335" y="109"/>
                  </a:lnTo>
                  <a:lnTo>
                    <a:pt x="2338" y="105"/>
                  </a:lnTo>
                  <a:lnTo>
                    <a:pt x="2342" y="102"/>
                  </a:lnTo>
                  <a:lnTo>
                    <a:pt x="2347" y="98"/>
                  </a:lnTo>
                  <a:lnTo>
                    <a:pt x="2353" y="96"/>
                  </a:lnTo>
                  <a:lnTo>
                    <a:pt x="2357" y="94"/>
                  </a:lnTo>
                  <a:lnTo>
                    <a:pt x="2362" y="90"/>
                  </a:lnTo>
                  <a:lnTo>
                    <a:pt x="2364" y="88"/>
                  </a:lnTo>
                  <a:lnTo>
                    <a:pt x="2368" y="85"/>
                  </a:lnTo>
                  <a:lnTo>
                    <a:pt x="2370" y="78"/>
                  </a:lnTo>
                  <a:lnTo>
                    <a:pt x="2373" y="70"/>
                  </a:lnTo>
                  <a:lnTo>
                    <a:pt x="2374" y="58"/>
                  </a:lnTo>
                  <a:lnTo>
                    <a:pt x="2378" y="46"/>
                  </a:lnTo>
                  <a:lnTo>
                    <a:pt x="2381" y="40"/>
                  </a:lnTo>
                  <a:lnTo>
                    <a:pt x="2385" y="35"/>
                  </a:lnTo>
                  <a:lnTo>
                    <a:pt x="2388" y="32"/>
                  </a:lnTo>
                  <a:lnTo>
                    <a:pt x="2394" y="29"/>
                  </a:lnTo>
                  <a:lnTo>
                    <a:pt x="2407" y="29"/>
                  </a:lnTo>
                  <a:lnTo>
                    <a:pt x="2424" y="29"/>
                  </a:lnTo>
                  <a:lnTo>
                    <a:pt x="2432" y="31"/>
                  </a:lnTo>
                  <a:lnTo>
                    <a:pt x="2439" y="33"/>
                  </a:lnTo>
                  <a:lnTo>
                    <a:pt x="2445" y="35"/>
                  </a:lnTo>
                  <a:lnTo>
                    <a:pt x="2450" y="40"/>
                  </a:lnTo>
                  <a:lnTo>
                    <a:pt x="2457" y="48"/>
                  </a:lnTo>
                  <a:lnTo>
                    <a:pt x="2464" y="54"/>
                  </a:lnTo>
                  <a:lnTo>
                    <a:pt x="2469" y="57"/>
                  </a:lnTo>
                  <a:lnTo>
                    <a:pt x="2475" y="58"/>
                  </a:lnTo>
                  <a:lnTo>
                    <a:pt x="2482" y="58"/>
                  </a:lnTo>
                  <a:lnTo>
                    <a:pt x="2490" y="57"/>
                  </a:lnTo>
                  <a:lnTo>
                    <a:pt x="2500" y="56"/>
                  </a:lnTo>
                  <a:lnTo>
                    <a:pt x="2507" y="53"/>
                  </a:lnTo>
                  <a:lnTo>
                    <a:pt x="2513" y="50"/>
                  </a:lnTo>
                  <a:lnTo>
                    <a:pt x="2518" y="46"/>
                  </a:lnTo>
                  <a:lnTo>
                    <a:pt x="2520" y="41"/>
                  </a:lnTo>
                  <a:lnTo>
                    <a:pt x="2523" y="37"/>
                  </a:lnTo>
                  <a:lnTo>
                    <a:pt x="2524" y="32"/>
                  </a:lnTo>
                  <a:lnTo>
                    <a:pt x="2525" y="26"/>
                  </a:lnTo>
                  <a:lnTo>
                    <a:pt x="2525" y="20"/>
                  </a:lnTo>
                  <a:lnTo>
                    <a:pt x="2526" y="14"/>
                  </a:lnTo>
                  <a:lnTo>
                    <a:pt x="2528" y="8"/>
                  </a:lnTo>
                  <a:lnTo>
                    <a:pt x="2531" y="3"/>
                  </a:lnTo>
                  <a:lnTo>
                    <a:pt x="2533" y="1"/>
                  </a:lnTo>
                  <a:lnTo>
                    <a:pt x="2537" y="0"/>
                  </a:lnTo>
                  <a:lnTo>
                    <a:pt x="2540" y="1"/>
                  </a:lnTo>
                  <a:lnTo>
                    <a:pt x="2545" y="6"/>
                  </a:lnTo>
                  <a:lnTo>
                    <a:pt x="2553" y="18"/>
                  </a:lnTo>
                  <a:lnTo>
                    <a:pt x="2561" y="27"/>
                  </a:lnTo>
                  <a:lnTo>
                    <a:pt x="2565" y="32"/>
                  </a:lnTo>
                  <a:lnTo>
                    <a:pt x="2570" y="34"/>
                  </a:lnTo>
                  <a:lnTo>
                    <a:pt x="2576" y="37"/>
                  </a:lnTo>
                  <a:lnTo>
                    <a:pt x="2583" y="37"/>
                  </a:lnTo>
                  <a:lnTo>
                    <a:pt x="2597" y="35"/>
                  </a:lnTo>
                  <a:lnTo>
                    <a:pt x="2611" y="34"/>
                  </a:lnTo>
                  <a:lnTo>
                    <a:pt x="2616" y="34"/>
                  </a:lnTo>
                  <a:lnTo>
                    <a:pt x="2622" y="34"/>
                  </a:lnTo>
                  <a:lnTo>
                    <a:pt x="2630" y="37"/>
                  </a:lnTo>
                  <a:lnTo>
                    <a:pt x="2637" y="40"/>
                  </a:lnTo>
                  <a:lnTo>
                    <a:pt x="2650" y="48"/>
                  </a:lnTo>
                  <a:lnTo>
                    <a:pt x="2660" y="56"/>
                  </a:lnTo>
                  <a:lnTo>
                    <a:pt x="2664" y="60"/>
                  </a:lnTo>
                  <a:lnTo>
                    <a:pt x="2666" y="64"/>
                  </a:lnTo>
                  <a:lnTo>
                    <a:pt x="2668" y="67"/>
                  </a:lnTo>
                  <a:lnTo>
                    <a:pt x="2668" y="71"/>
                  </a:lnTo>
                  <a:lnTo>
                    <a:pt x="2665" y="81"/>
                  </a:lnTo>
                  <a:lnTo>
                    <a:pt x="2663" y="90"/>
                  </a:lnTo>
                  <a:lnTo>
                    <a:pt x="2662" y="100"/>
                  </a:lnTo>
                  <a:lnTo>
                    <a:pt x="2660" y="110"/>
                  </a:lnTo>
                  <a:lnTo>
                    <a:pt x="2658" y="122"/>
                  </a:lnTo>
                  <a:lnTo>
                    <a:pt x="2655" y="133"/>
                  </a:lnTo>
                  <a:lnTo>
                    <a:pt x="2650" y="145"/>
                  </a:lnTo>
                  <a:lnTo>
                    <a:pt x="2643" y="155"/>
                  </a:lnTo>
                  <a:lnTo>
                    <a:pt x="2639" y="161"/>
                  </a:lnTo>
                  <a:lnTo>
                    <a:pt x="2637" y="166"/>
                  </a:lnTo>
                  <a:lnTo>
                    <a:pt x="2634" y="171"/>
                  </a:lnTo>
                  <a:lnTo>
                    <a:pt x="2633" y="176"/>
                  </a:lnTo>
                  <a:lnTo>
                    <a:pt x="2633" y="179"/>
                  </a:lnTo>
                  <a:lnTo>
                    <a:pt x="2634" y="183"/>
                  </a:lnTo>
                  <a:lnTo>
                    <a:pt x="2637" y="185"/>
                  </a:lnTo>
                  <a:lnTo>
                    <a:pt x="2639" y="187"/>
                  </a:lnTo>
                  <a:lnTo>
                    <a:pt x="2643" y="190"/>
                  </a:lnTo>
                  <a:lnTo>
                    <a:pt x="2644" y="192"/>
                  </a:lnTo>
                  <a:lnTo>
                    <a:pt x="2645" y="195"/>
                  </a:lnTo>
                  <a:lnTo>
                    <a:pt x="2645" y="197"/>
                  </a:lnTo>
                  <a:lnTo>
                    <a:pt x="2645" y="204"/>
                  </a:lnTo>
                  <a:lnTo>
                    <a:pt x="2645" y="212"/>
                  </a:lnTo>
                  <a:lnTo>
                    <a:pt x="2647" y="222"/>
                  </a:lnTo>
                  <a:lnTo>
                    <a:pt x="2651" y="230"/>
                  </a:lnTo>
                  <a:lnTo>
                    <a:pt x="2653" y="233"/>
                  </a:lnTo>
                  <a:lnTo>
                    <a:pt x="2657" y="233"/>
                  </a:lnTo>
                  <a:lnTo>
                    <a:pt x="2662" y="231"/>
                  </a:lnTo>
                  <a:lnTo>
                    <a:pt x="2668" y="228"/>
                  </a:lnTo>
                  <a:lnTo>
                    <a:pt x="2677" y="217"/>
                  </a:lnTo>
                  <a:lnTo>
                    <a:pt x="2685" y="210"/>
                  </a:lnTo>
                  <a:lnTo>
                    <a:pt x="2690" y="209"/>
                  </a:lnTo>
                  <a:lnTo>
                    <a:pt x="2694" y="208"/>
                  </a:lnTo>
                  <a:lnTo>
                    <a:pt x="2700" y="207"/>
                  </a:lnTo>
                  <a:lnTo>
                    <a:pt x="2707" y="208"/>
                  </a:lnTo>
                  <a:lnTo>
                    <a:pt x="2720" y="211"/>
                  </a:lnTo>
                  <a:lnTo>
                    <a:pt x="2732" y="212"/>
                  </a:lnTo>
                  <a:lnTo>
                    <a:pt x="2740" y="214"/>
                  </a:lnTo>
                  <a:lnTo>
                    <a:pt x="2745" y="217"/>
                  </a:lnTo>
                  <a:lnTo>
                    <a:pt x="2746" y="218"/>
                  </a:lnTo>
                  <a:lnTo>
                    <a:pt x="2746" y="221"/>
                  </a:lnTo>
                  <a:lnTo>
                    <a:pt x="2745" y="223"/>
                  </a:lnTo>
                  <a:lnTo>
                    <a:pt x="2742" y="226"/>
                  </a:lnTo>
                  <a:lnTo>
                    <a:pt x="2735" y="231"/>
                  </a:lnTo>
                  <a:lnTo>
                    <a:pt x="2729" y="237"/>
                  </a:lnTo>
                  <a:lnTo>
                    <a:pt x="2731" y="247"/>
                  </a:lnTo>
                  <a:lnTo>
                    <a:pt x="2732" y="258"/>
                  </a:lnTo>
                  <a:lnTo>
                    <a:pt x="2729" y="261"/>
                  </a:lnTo>
                  <a:lnTo>
                    <a:pt x="2726" y="265"/>
                  </a:lnTo>
                  <a:lnTo>
                    <a:pt x="2722" y="267"/>
                  </a:lnTo>
                  <a:lnTo>
                    <a:pt x="2718" y="270"/>
                  </a:lnTo>
                  <a:lnTo>
                    <a:pt x="2713" y="272"/>
                  </a:lnTo>
                  <a:lnTo>
                    <a:pt x="2707" y="273"/>
                  </a:lnTo>
                  <a:lnTo>
                    <a:pt x="2701" y="273"/>
                  </a:lnTo>
                  <a:lnTo>
                    <a:pt x="2696" y="273"/>
                  </a:lnTo>
                  <a:lnTo>
                    <a:pt x="2688" y="273"/>
                  </a:lnTo>
                  <a:lnTo>
                    <a:pt x="2683" y="274"/>
                  </a:lnTo>
                  <a:lnTo>
                    <a:pt x="2678" y="275"/>
                  </a:lnTo>
                  <a:lnTo>
                    <a:pt x="2676" y="279"/>
                  </a:lnTo>
                  <a:lnTo>
                    <a:pt x="2675" y="283"/>
                  </a:lnTo>
                  <a:lnTo>
                    <a:pt x="2675" y="286"/>
                  </a:lnTo>
                  <a:lnTo>
                    <a:pt x="2675" y="292"/>
                  </a:lnTo>
                  <a:lnTo>
                    <a:pt x="2675" y="298"/>
                  </a:lnTo>
                  <a:lnTo>
                    <a:pt x="2677" y="312"/>
                  </a:lnTo>
                  <a:lnTo>
                    <a:pt x="2681" y="325"/>
                  </a:lnTo>
                  <a:lnTo>
                    <a:pt x="2685" y="337"/>
                  </a:lnTo>
                  <a:lnTo>
                    <a:pt x="2689" y="350"/>
                  </a:lnTo>
                  <a:lnTo>
                    <a:pt x="2690" y="357"/>
                  </a:lnTo>
                  <a:lnTo>
                    <a:pt x="2690" y="363"/>
                  </a:lnTo>
                  <a:lnTo>
                    <a:pt x="2690" y="371"/>
                  </a:lnTo>
                  <a:lnTo>
                    <a:pt x="2689" y="378"/>
                  </a:lnTo>
                  <a:lnTo>
                    <a:pt x="2688" y="385"/>
                  </a:lnTo>
                  <a:lnTo>
                    <a:pt x="2684" y="392"/>
                  </a:lnTo>
                  <a:lnTo>
                    <a:pt x="2682" y="398"/>
                  </a:lnTo>
                  <a:lnTo>
                    <a:pt x="2677" y="403"/>
                  </a:lnTo>
                  <a:lnTo>
                    <a:pt x="2668" y="413"/>
                  </a:lnTo>
                  <a:lnTo>
                    <a:pt x="2657" y="424"/>
                  </a:lnTo>
                  <a:lnTo>
                    <a:pt x="2646" y="436"/>
                  </a:lnTo>
                  <a:lnTo>
                    <a:pt x="2634" y="448"/>
                  </a:lnTo>
                  <a:lnTo>
                    <a:pt x="2622" y="458"/>
                  </a:lnTo>
                  <a:lnTo>
                    <a:pt x="2614" y="468"/>
                  </a:lnTo>
                  <a:lnTo>
                    <a:pt x="2611" y="473"/>
                  </a:lnTo>
                  <a:lnTo>
                    <a:pt x="2609" y="478"/>
                  </a:lnTo>
                  <a:lnTo>
                    <a:pt x="2607" y="482"/>
                  </a:lnTo>
                  <a:lnTo>
                    <a:pt x="2607" y="489"/>
                  </a:lnTo>
                  <a:lnTo>
                    <a:pt x="2606" y="501"/>
                  </a:lnTo>
                  <a:lnTo>
                    <a:pt x="2605" y="508"/>
                  </a:lnTo>
                  <a:lnTo>
                    <a:pt x="2603" y="512"/>
                  </a:lnTo>
                  <a:lnTo>
                    <a:pt x="2601" y="514"/>
                  </a:lnTo>
                  <a:lnTo>
                    <a:pt x="2599" y="517"/>
                  </a:lnTo>
                  <a:lnTo>
                    <a:pt x="2593" y="520"/>
                  </a:lnTo>
                  <a:lnTo>
                    <a:pt x="2582" y="525"/>
                  </a:lnTo>
                  <a:lnTo>
                    <a:pt x="2570" y="531"/>
                  </a:lnTo>
                  <a:lnTo>
                    <a:pt x="2565" y="535"/>
                  </a:lnTo>
                  <a:lnTo>
                    <a:pt x="2561" y="538"/>
                  </a:lnTo>
                  <a:lnTo>
                    <a:pt x="2557" y="543"/>
                  </a:lnTo>
                  <a:lnTo>
                    <a:pt x="2553" y="549"/>
                  </a:lnTo>
                  <a:lnTo>
                    <a:pt x="2551" y="555"/>
                  </a:lnTo>
                  <a:lnTo>
                    <a:pt x="2550" y="562"/>
                  </a:lnTo>
                  <a:lnTo>
                    <a:pt x="2549" y="569"/>
                  </a:lnTo>
                  <a:lnTo>
                    <a:pt x="2549" y="576"/>
                  </a:lnTo>
                  <a:lnTo>
                    <a:pt x="2550" y="592"/>
                  </a:lnTo>
                  <a:lnTo>
                    <a:pt x="2552" y="606"/>
                  </a:lnTo>
                  <a:lnTo>
                    <a:pt x="2555" y="619"/>
                  </a:lnTo>
                  <a:lnTo>
                    <a:pt x="2558" y="628"/>
                  </a:lnTo>
                  <a:lnTo>
                    <a:pt x="2561" y="632"/>
                  </a:lnTo>
                  <a:lnTo>
                    <a:pt x="2564" y="634"/>
                  </a:lnTo>
                  <a:lnTo>
                    <a:pt x="2569" y="637"/>
                  </a:lnTo>
                  <a:lnTo>
                    <a:pt x="2576" y="637"/>
                  </a:lnTo>
                  <a:lnTo>
                    <a:pt x="2582" y="637"/>
                  </a:lnTo>
                  <a:lnTo>
                    <a:pt x="2589" y="637"/>
                  </a:lnTo>
                  <a:lnTo>
                    <a:pt x="2594" y="636"/>
                  </a:lnTo>
                  <a:lnTo>
                    <a:pt x="2599" y="634"/>
                  </a:lnTo>
                  <a:lnTo>
                    <a:pt x="2602" y="632"/>
                  </a:lnTo>
                  <a:lnTo>
                    <a:pt x="2605" y="630"/>
                  </a:lnTo>
                  <a:lnTo>
                    <a:pt x="2607" y="625"/>
                  </a:lnTo>
                  <a:lnTo>
                    <a:pt x="2608" y="619"/>
                  </a:lnTo>
                  <a:lnTo>
                    <a:pt x="2609" y="608"/>
                  </a:lnTo>
                  <a:lnTo>
                    <a:pt x="2612" y="598"/>
                  </a:lnTo>
                  <a:lnTo>
                    <a:pt x="2614" y="593"/>
                  </a:lnTo>
                  <a:lnTo>
                    <a:pt x="2615" y="588"/>
                  </a:lnTo>
                  <a:lnTo>
                    <a:pt x="2619" y="583"/>
                  </a:lnTo>
                  <a:lnTo>
                    <a:pt x="2622" y="580"/>
                  </a:lnTo>
                  <a:lnTo>
                    <a:pt x="2639" y="564"/>
                  </a:lnTo>
                  <a:lnTo>
                    <a:pt x="2655" y="550"/>
                  </a:lnTo>
                  <a:lnTo>
                    <a:pt x="2660" y="544"/>
                  </a:lnTo>
                  <a:lnTo>
                    <a:pt x="2668" y="542"/>
                  </a:lnTo>
                  <a:lnTo>
                    <a:pt x="2670" y="542"/>
                  </a:lnTo>
                  <a:lnTo>
                    <a:pt x="2674" y="542"/>
                  </a:lnTo>
                  <a:lnTo>
                    <a:pt x="2676" y="543"/>
                  </a:lnTo>
                  <a:lnTo>
                    <a:pt x="2679" y="545"/>
                  </a:lnTo>
                  <a:lnTo>
                    <a:pt x="2685" y="550"/>
                  </a:lnTo>
                  <a:lnTo>
                    <a:pt x="2690" y="554"/>
                  </a:lnTo>
                  <a:lnTo>
                    <a:pt x="2693" y="554"/>
                  </a:lnTo>
                  <a:lnTo>
                    <a:pt x="2696" y="554"/>
                  </a:lnTo>
                  <a:lnTo>
                    <a:pt x="2698" y="552"/>
                  </a:lnTo>
                  <a:lnTo>
                    <a:pt x="2702" y="550"/>
                  </a:lnTo>
                  <a:lnTo>
                    <a:pt x="2706" y="548"/>
                  </a:lnTo>
                  <a:lnTo>
                    <a:pt x="2709" y="545"/>
                  </a:lnTo>
                  <a:lnTo>
                    <a:pt x="2713" y="544"/>
                  </a:lnTo>
                  <a:lnTo>
                    <a:pt x="2716" y="544"/>
                  </a:lnTo>
                  <a:lnTo>
                    <a:pt x="2720" y="544"/>
                  </a:lnTo>
                  <a:lnTo>
                    <a:pt x="2723" y="546"/>
                  </a:lnTo>
                  <a:lnTo>
                    <a:pt x="2727" y="549"/>
                  </a:lnTo>
                  <a:lnTo>
                    <a:pt x="2729" y="554"/>
                  </a:lnTo>
                  <a:lnTo>
                    <a:pt x="2729" y="562"/>
                  </a:lnTo>
                  <a:lnTo>
                    <a:pt x="2726" y="575"/>
                  </a:lnTo>
                  <a:lnTo>
                    <a:pt x="2723" y="582"/>
                  </a:lnTo>
                  <a:lnTo>
                    <a:pt x="2723" y="588"/>
                  </a:lnTo>
                  <a:lnTo>
                    <a:pt x="2723" y="592"/>
                  </a:lnTo>
                  <a:lnTo>
                    <a:pt x="2725" y="593"/>
                  </a:lnTo>
                  <a:lnTo>
                    <a:pt x="2726" y="595"/>
                  </a:lnTo>
                  <a:lnTo>
                    <a:pt x="2727" y="595"/>
                  </a:lnTo>
                  <a:lnTo>
                    <a:pt x="2735" y="599"/>
                  </a:lnTo>
                  <a:lnTo>
                    <a:pt x="2741" y="602"/>
                  </a:lnTo>
                  <a:lnTo>
                    <a:pt x="2744" y="605"/>
                  </a:lnTo>
                  <a:lnTo>
                    <a:pt x="2745" y="608"/>
                  </a:lnTo>
                  <a:lnTo>
                    <a:pt x="2745" y="612"/>
                  </a:lnTo>
                  <a:lnTo>
                    <a:pt x="2745" y="617"/>
                  </a:lnTo>
                  <a:lnTo>
                    <a:pt x="2741" y="625"/>
                  </a:lnTo>
                  <a:lnTo>
                    <a:pt x="2738" y="633"/>
                  </a:lnTo>
                  <a:lnTo>
                    <a:pt x="2735" y="638"/>
                  </a:lnTo>
                  <a:lnTo>
                    <a:pt x="2734" y="642"/>
                  </a:lnTo>
                  <a:lnTo>
                    <a:pt x="2733" y="646"/>
                  </a:lnTo>
                  <a:lnTo>
                    <a:pt x="2734" y="651"/>
                  </a:lnTo>
                  <a:lnTo>
                    <a:pt x="2742" y="671"/>
                  </a:lnTo>
                  <a:lnTo>
                    <a:pt x="2750" y="686"/>
                  </a:lnTo>
                  <a:lnTo>
                    <a:pt x="2745" y="702"/>
                  </a:lnTo>
                  <a:lnTo>
                    <a:pt x="2739" y="718"/>
                  </a:lnTo>
                  <a:lnTo>
                    <a:pt x="2738" y="726"/>
                  </a:lnTo>
                  <a:lnTo>
                    <a:pt x="2738" y="732"/>
                  </a:lnTo>
                  <a:lnTo>
                    <a:pt x="2739" y="734"/>
                  </a:lnTo>
                  <a:lnTo>
                    <a:pt x="2741" y="735"/>
                  </a:lnTo>
                  <a:lnTo>
                    <a:pt x="2745" y="738"/>
                  </a:lnTo>
                  <a:lnTo>
                    <a:pt x="2750" y="738"/>
                  </a:lnTo>
                  <a:lnTo>
                    <a:pt x="2760" y="739"/>
                  </a:lnTo>
                  <a:lnTo>
                    <a:pt x="2767" y="741"/>
                  </a:lnTo>
                  <a:lnTo>
                    <a:pt x="2772" y="744"/>
                  </a:lnTo>
                  <a:lnTo>
                    <a:pt x="2777" y="746"/>
                  </a:lnTo>
                  <a:lnTo>
                    <a:pt x="2779" y="749"/>
                  </a:lnTo>
                  <a:lnTo>
                    <a:pt x="2783" y="749"/>
                  </a:lnTo>
                  <a:lnTo>
                    <a:pt x="2785" y="749"/>
                  </a:lnTo>
                  <a:lnTo>
                    <a:pt x="2789" y="747"/>
                  </a:lnTo>
                  <a:lnTo>
                    <a:pt x="2792" y="745"/>
                  </a:lnTo>
                  <a:lnTo>
                    <a:pt x="2796" y="741"/>
                  </a:lnTo>
                  <a:lnTo>
                    <a:pt x="2800" y="738"/>
                  </a:lnTo>
                  <a:lnTo>
                    <a:pt x="2803" y="732"/>
                  </a:lnTo>
                  <a:lnTo>
                    <a:pt x="2807" y="726"/>
                  </a:lnTo>
                  <a:lnTo>
                    <a:pt x="2811" y="719"/>
                  </a:lnTo>
                  <a:lnTo>
                    <a:pt x="2817" y="713"/>
                  </a:lnTo>
                  <a:lnTo>
                    <a:pt x="2824" y="707"/>
                  </a:lnTo>
                  <a:lnTo>
                    <a:pt x="2833" y="702"/>
                  </a:lnTo>
                  <a:lnTo>
                    <a:pt x="2841" y="697"/>
                  </a:lnTo>
                  <a:lnTo>
                    <a:pt x="2851" y="695"/>
                  </a:lnTo>
                  <a:lnTo>
                    <a:pt x="2859" y="694"/>
                  </a:lnTo>
                  <a:lnTo>
                    <a:pt x="2880" y="694"/>
                  </a:lnTo>
                  <a:lnTo>
                    <a:pt x="2903" y="694"/>
                  </a:lnTo>
                  <a:lnTo>
                    <a:pt x="2924" y="695"/>
                  </a:lnTo>
                  <a:lnTo>
                    <a:pt x="2941" y="696"/>
                  </a:lnTo>
                  <a:lnTo>
                    <a:pt x="2953" y="697"/>
                  </a:lnTo>
                  <a:lnTo>
                    <a:pt x="2959" y="700"/>
                  </a:lnTo>
                  <a:lnTo>
                    <a:pt x="2961" y="701"/>
                  </a:lnTo>
                  <a:lnTo>
                    <a:pt x="2961" y="703"/>
                  </a:lnTo>
                  <a:lnTo>
                    <a:pt x="2961" y="705"/>
                  </a:lnTo>
                  <a:lnTo>
                    <a:pt x="2961" y="707"/>
                  </a:lnTo>
                  <a:lnTo>
                    <a:pt x="2955" y="712"/>
                  </a:lnTo>
                  <a:lnTo>
                    <a:pt x="2947" y="715"/>
                  </a:lnTo>
                  <a:lnTo>
                    <a:pt x="2942" y="719"/>
                  </a:lnTo>
                  <a:lnTo>
                    <a:pt x="2937" y="724"/>
                  </a:lnTo>
                  <a:lnTo>
                    <a:pt x="2934" y="729"/>
                  </a:lnTo>
                  <a:lnTo>
                    <a:pt x="2931" y="737"/>
                  </a:lnTo>
                  <a:lnTo>
                    <a:pt x="2929" y="752"/>
                  </a:lnTo>
                  <a:lnTo>
                    <a:pt x="2927" y="765"/>
                  </a:lnTo>
                  <a:lnTo>
                    <a:pt x="2927" y="770"/>
                  </a:lnTo>
                  <a:lnTo>
                    <a:pt x="2928" y="773"/>
                  </a:lnTo>
                  <a:lnTo>
                    <a:pt x="2929" y="777"/>
                  </a:lnTo>
                  <a:lnTo>
                    <a:pt x="2933" y="781"/>
                  </a:lnTo>
                  <a:lnTo>
                    <a:pt x="2941" y="784"/>
                  </a:lnTo>
                  <a:lnTo>
                    <a:pt x="2951" y="788"/>
                  </a:lnTo>
                  <a:lnTo>
                    <a:pt x="2955" y="791"/>
                  </a:lnTo>
                  <a:lnTo>
                    <a:pt x="2959" y="795"/>
                  </a:lnTo>
                  <a:lnTo>
                    <a:pt x="2961" y="800"/>
                  </a:lnTo>
                  <a:lnTo>
                    <a:pt x="2964" y="807"/>
                  </a:lnTo>
                  <a:lnTo>
                    <a:pt x="2965" y="820"/>
                  </a:lnTo>
                  <a:lnTo>
                    <a:pt x="2967" y="832"/>
                  </a:lnTo>
                  <a:lnTo>
                    <a:pt x="2971" y="841"/>
                  </a:lnTo>
                  <a:lnTo>
                    <a:pt x="2974" y="852"/>
                  </a:lnTo>
                  <a:lnTo>
                    <a:pt x="2978" y="863"/>
                  </a:lnTo>
                  <a:lnTo>
                    <a:pt x="2980" y="871"/>
                  </a:lnTo>
                  <a:lnTo>
                    <a:pt x="2979" y="875"/>
                  </a:lnTo>
                  <a:lnTo>
                    <a:pt x="2979" y="879"/>
                  </a:lnTo>
                  <a:lnTo>
                    <a:pt x="2977" y="883"/>
                  </a:lnTo>
                  <a:lnTo>
                    <a:pt x="2974" y="889"/>
                  </a:lnTo>
                  <a:lnTo>
                    <a:pt x="2970" y="894"/>
                  </a:lnTo>
                  <a:lnTo>
                    <a:pt x="2965" y="898"/>
                  </a:lnTo>
                  <a:lnTo>
                    <a:pt x="2959" y="903"/>
                  </a:lnTo>
                  <a:lnTo>
                    <a:pt x="2952" y="908"/>
                  </a:lnTo>
                  <a:lnTo>
                    <a:pt x="2937" y="916"/>
                  </a:lnTo>
                  <a:lnTo>
                    <a:pt x="2923" y="924"/>
                  </a:lnTo>
                  <a:lnTo>
                    <a:pt x="2917" y="929"/>
                  </a:lnTo>
                  <a:lnTo>
                    <a:pt x="2914" y="933"/>
                  </a:lnTo>
                  <a:lnTo>
                    <a:pt x="2910" y="937"/>
                  </a:lnTo>
                  <a:lnTo>
                    <a:pt x="2908" y="941"/>
                  </a:lnTo>
                  <a:lnTo>
                    <a:pt x="2907" y="946"/>
                  </a:lnTo>
                  <a:lnTo>
                    <a:pt x="2907" y="951"/>
                  </a:lnTo>
                  <a:lnTo>
                    <a:pt x="2907" y="955"/>
                  </a:lnTo>
                  <a:lnTo>
                    <a:pt x="2908" y="961"/>
                  </a:lnTo>
                  <a:lnTo>
                    <a:pt x="2914" y="974"/>
                  </a:lnTo>
                  <a:lnTo>
                    <a:pt x="2921" y="989"/>
                  </a:lnTo>
                  <a:lnTo>
                    <a:pt x="2929" y="1003"/>
                  </a:lnTo>
                  <a:lnTo>
                    <a:pt x="2935" y="1012"/>
                  </a:lnTo>
                  <a:lnTo>
                    <a:pt x="2937" y="1017"/>
                  </a:lnTo>
                  <a:lnTo>
                    <a:pt x="2939" y="1021"/>
                  </a:lnTo>
                  <a:lnTo>
                    <a:pt x="2939" y="1025"/>
                  </a:lnTo>
                  <a:lnTo>
                    <a:pt x="2939" y="1029"/>
                  </a:lnTo>
                  <a:lnTo>
                    <a:pt x="2937" y="1034"/>
                  </a:lnTo>
                  <a:lnTo>
                    <a:pt x="2936" y="1037"/>
                  </a:lnTo>
                  <a:lnTo>
                    <a:pt x="2933" y="1041"/>
                  </a:lnTo>
                  <a:lnTo>
                    <a:pt x="2929" y="1043"/>
                  </a:lnTo>
                  <a:lnTo>
                    <a:pt x="2920" y="1048"/>
                  </a:lnTo>
                  <a:lnTo>
                    <a:pt x="2912" y="1053"/>
                  </a:lnTo>
                  <a:lnTo>
                    <a:pt x="2909" y="1055"/>
                  </a:lnTo>
                  <a:lnTo>
                    <a:pt x="2905" y="1059"/>
                  </a:lnTo>
                  <a:lnTo>
                    <a:pt x="2903" y="1063"/>
                  </a:lnTo>
                  <a:lnTo>
                    <a:pt x="2901" y="1071"/>
                  </a:lnTo>
                  <a:lnTo>
                    <a:pt x="2898" y="1083"/>
                  </a:lnTo>
                  <a:lnTo>
                    <a:pt x="2897" y="1090"/>
                  </a:lnTo>
                  <a:lnTo>
                    <a:pt x="2897" y="1092"/>
                  </a:lnTo>
                  <a:lnTo>
                    <a:pt x="2895" y="1094"/>
                  </a:lnTo>
                  <a:lnTo>
                    <a:pt x="2891" y="1097"/>
                  </a:lnTo>
                  <a:lnTo>
                    <a:pt x="2886" y="1098"/>
                  </a:lnTo>
                  <a:lnTo>
                    <a:pt x="2874" y="1100"/>
                  </a:lnTo>
                  <a:lnTo>
                    <a:pt x="2864" y="1100"/>
                  </a:lnTo>
                  <a:lnTo>
                    <a:pt x="2852" y="1100"/>
                  </a:lnTo>
                  <a:lnTo>
                    <a:pt x="2840" y="1100"/>
                  </a:lnTo>
                  <a:lnTo>
                    <a:pt x="2834" y="1102"/>
                  </a:lnTo>
                  <a:lnTo>
                    <a:pt x="2829" y="1104"/>
                  </a:lnTo>
                  <a:lnTo>
                    <a:pt x="2826" y="1106"/>
                  </a:lnTo>
                  <a:lnTo>
                    <a:pt x="2823" y="1109"/>
                  </a:lnTo>
                  <a:lnTo>
                    <a:pt x="2821" y="1113"/>
                  </a:lnTo>
                  <a:lnTo>
                    <a:pt x="2820" y="1117"/>
                  </a:lnTo>
                  <a:lnTo>
                    <a:pt x="2820" y="1122"/>
                  </a:lnTo>
                  <a:lnTo>
                    <a:pt x="2821" y="1126"/>
                  </a:lnTo>
                  <a:lnTo>
                    <a:pt x="2822" y="1138"/>
                  </a:lnTo>
                  <a:lnTo>
                    <a:pt x="2824" y="1151"/>
                  </a:lnTo>
                  <a:lnTo>
                    <a:pt x="2824" y="1159"/>
                  </a:lnTo>
                  <a:lnTo>
                    <a:pt x="2823" y="1165"/>
                  </a:lnTo>
                  <a:lnTo>
                    <a:pt x="2821" y="1169"/>
                  </a:lnTo>
                  <a:lnTo>
                    <a:pt x="2817" y="1174"/>
                  </a:lnTo>
                  <a:lnTo>
                    <a:pt x="2805" y="1179"/>
                  </a:lnTo>
                  <a:lnTo>
                    <a:pt x="2789" y="1185"/>
                  </a:lnTo>
                  <a:lnTo>
                    <a:pt x="2782" y="1188"/>
                  </a:lnTo>
                  <a:lnTo>
                    <a:pt x="2775" y="1192"/>
                  </a:lnTo>
                  <a:lnTo>
                    <a:pt x="2770" y="1197"/>
                  </a:lnTo>
                  <a:lnTo>
                    <a:pt x="2766" y="1201"/>
                  </a:lnTo>
                  <a:lnTo>
                    <a:pt x="2763" y="1213"/>
                  </a:lnTo>
                  <a:lnTo>
                    <a:pt x="2759" y="1224"/>
                  </a:lnTo>
                  <a:lnTo>
                    <a:pt x="2758" y="1230"/>
                  </a:lnTo>
                  <a:lnTo>
                    <a:pt x="2756" y="1235"/>
                  </a:lnTo>
                  <a:lnTo>
                    <a:pt x="2752" y="1239"/>
                  </a:lnTo>
                  <a:lnTo>
                    <a:pt x="2748" y="1244"/>
                  </a:lnTo>
                  <a:lnTo>
                    <a:pt x="2739" y="1252"/>
                  </a:lnTo>
                  <a:lnTo>
                    <a:pt x="2731" y="1258"/>
                  </a:lnTo>
                  <a:lnTo>
                    <a:pt x="2728" y="1261"/>
                  </a:lnTo>
                  <a:lnTo>
                    <a:pt x="2725" y="1266"/>
                  </a:lnTo>
                  <a:lnTo>
                    <a:pt x="2722" y="1270"/>
                  </a:lnTo>
                  <a:lnTo>
                    <a:pt x="2721" y="1276"/>
                  </a:lnTo>
                  <a:lnTo>
                    <a:pt x="2720" y="1293"/>
                  </a:lnTo>
                  <a:lnTo>
                    <a:pt x="2720" y="1315"/>
                  </a:lnTo>
                  <a:lnTo>
                    <a:pt x="2720" y="1338"/>
                  </a:lnTo>
                  <a:lnTo>
                    <a:pt x="2720" y="1356"/>
                  </a:lnTo>
                  <a:lnTo>
                    <a:pt x="2720" y="1370"/>
                  </a:lnTo>
                  <a:lnTo>
                    <a:pt x="2720" y="1382"/>
                  </a:lnTo>
                  <a:lnTo>
                    <a:pt x="2720" y="1393"/>
                  </a:lnTo>
                  <a:lnTo>
                    <a:pt x="2720" y="1403"/>
                  </a:lnTo>
                  <a:lnTo>
                    <a:pt x="2721" y="1413"/>
                  </a:lnTo>
                  <a:lnTo>
                    <a:pt x="2723" y="1419"/>
                  </a:lnTo>
                  <a:lnTo>
                    <a:pt x="2728" y="1422"/>
                  </a:lnTo>
                  <a:lnTo>
                    <a:pt x="2734" y="1427"/>
                  </a:lnTo>
                  <a:lnTo>
                    <a:pt x="2737" y="1430"/>
                  </a:lnTo>
                  <a:lnTo>
                    <a:pt x="2739" y="1433"/>
                  </a:lnTo>
                  <a:lnTo>
                    <a:pt x="2741" y="1437"/>
                  </a:lnTo>
                  <a:lnTo>
                    <a:pt x="2742" y="1441"/>
                  </a:lnTo>
                  <a:lnTo>
                    <a:pt x="2744" y="1446"/>
                  </a:lnTo>
                  <a:lnTo>
                    <a:pt x="2744" y="1451"/>
                  </a:lnTo>
                  <a:lnTo>
                    <a:pt x="2741" y="1456"/>
                  </a:lnTo>
                  <a:lnTo>
                    <a:pt x="2739" y="1460"/>
                  </a:lnTo>
                  <a:lnTo>
                    <a:pt x="2731" y="1474"/>
                  </a:lnTo>
                  <a:lnTo>
                    <a:pt x="2719" y="1491"/>
                  </a:lnTo>
                  <a:lnTo>
                    <a:pt x="2704" y="1512"/>
                  </a:lnTo>
                  <a:lnTo>
                    <a:pt x="2689" y="1531"/>
                  </a:lnTo>
                  <a:lnTo>
                    <a:pt x="2676" y="1546"/>
                  </a:lnTo>
                  <a:lnTo>
                    <a:pt x="2666" y="1557"/>
                  </a:lnTo>
                  <a:lnTo>
                    <a:pt x="2658" y="1565"/>
                  </a:lnTo>
                  <a:lnTo>
                    <a:pt x="2650" y="1570"/>
                  </a:lnTo>
                  <a:lnTo>
                    <a:pt x="2640" y="1572"/>
                  </a:lnTo>
                  <a:lnTo>
                    <a:pt x="2630" y="1573"/>
                  </a:lnTo>
                  <a:lnTo>
                    <a:pt x="2619" y="1575"/>
                  </a:lnTo>
                  <a:lnTo>
                    <a:pt x="2611" y="1575"/>
                  </a:lnTo>
                  <a:lnTo>
                    <a:pt x="2603" y="1576"/>
                  </a:lnTo>
                  <a:lnTo>
                    <a:pt x="2600" y="1578"/>
                  </a:lnTo>
                  <a:lnTo>
                    <a:pt x="2600" y="1579"/>
                  </a:lnTo>
                  <a:lnTo>
                    <a:pt x="2600" y="1582"/>
                  </a:lnTo>
                  <a:lnTo>
                    <a:pt x="2601" y="1585"/>
                  </a:lnTo>
                  <a:lnTo>
                    <a:pt x="2603" y="1589"/>
                  </a:lnTo>
                  <a:lnTo>
                    <a:pt x="2608" y="1596"/>
                  </a:lnTo>
                  <a:lnTo>
                    <a:pt x="2612" y="1603"/>
                  </a:lnTo>
                  <a:lnTo>
                    <a:pt x="2612" y="1605"/>
                  </a:lnTo>
                  <a:lnTo>
                    <a:pt x="2611" y="1608"/>
                  </a:lnTo>
                  <a:lnTo>
                    <a:pt x="2609" y="1610"/>
                  </a:lnTo>
                  <a:lnTo>
                    <a:pt x="2607" y="1611"/>
                  </a:lnTo>
                  <a:lnTo>
                    <a:pt x="2597" y="1613"/>
                  </a:lnTo>
                  <a:lnTo>
                    <a:pt x="2584" y="1614"/>
                  </a:lnTo>
                  <a:lnTo>
                    <a:pt x="2577" y="1614"/>
                  </a:lnTo>
                  <a:lnTo>
                    <a:pt x="2570" y="1615"/>
                  </a:lnTo>
                  <a:lnTo>
                    <a:pt x="2563" y="1617"/>
                  </a:lnTo>
                  <a:lnTo>
                    <a:pt x="2557" y="1621"/>
                  </a:lnTo>
                  <a:lnTo>
                    <a:pt x="2546" y="1628"/>
                  </a:lnTo>
                  <a:lnTo>
                    <a:pt x="2538" y="1634"/>
                  </a:lnTo>
                  <a:lnTo>
                    <a:pt x="2534" y="1638"/>
                  </a:lnTo>
                  <a:lnTo>
                    <a:pt x="2530" y="1640"/>
                  </a:lnTo>
                  <a:lnTo>
                    <a:pt x="2524" y="1641"/>
                  </a:lnTo>
                  <a:lnTo>
                    <a:pt x="2515" y="1642"/>
                  </a:lnTo>
                  <a:lnTo>
                    <a:pt x="2500" y="1644"/>
                  </a:lnTo>
                  <a:lnTo>
                    <a:pt x="2488" y="1644"/>
                  </a:lnTo>
                  <a:lnTo>
                    <a:pt x="2485" y="1644"/>
                  </a:lnTo>
                  <a:lnTo>
                    <a:pt x="2481" y="1645"/>
                  </a:lnTo>
                  <a:lnTo>
                    <a:pt x="2479" y="1647"/>
                  </a:lnTo>
                  <a:lnTo>
                    <a:pt x="2479" y="1651"/>
                  </a:lnTo>
                  <a:lnTo>
                    <a:pt x="2479" y="1660"/>
                  </a:lnTo>
                  <a:lnTo>
                    <a:pt x="2480" y="1670"/>
                  </a:lnTo>
                  <a:lnTo>
                    <a:pt x="2479" y="1678"/>
                  </a:lnTo>
                  <a:lnTo>
                    <a:pt x="2477" y="1685"/>
                  </a:lnTo>
                  <a:lnTo>
                    <a:pt x="2475" y="1686"/>
                  </a:lnTo>
                  <a:lnTo>
                    <a:pt x="2474" y="1687"/>
                  </a:lnTo>
                  <a:lnTo>
                    <a:pt x="2473" y="1687"/>
                  </a:lnTo>
                  <a:lnTo>
                    <a:pt x="2470" y="1687"/>
                  </a:lnTo>
                  <a:lnTo>
                    <a:pt x="2467" y="1686"/>
                  </a:lnTo>
                  <a:lnTo>
                    <a:pt x="2461" y="1685"/>
                  </a:lnTo>
                  <a:lnTo>
                    <a:pt x="2457" y="1685"/>
                  </a:lnTo>
                  <a:lnTo>
                    <a:pt x="2455" y="1686"/>
                  </a:lnTo>
                  <a:lnTo>
                    <a:pt x="2454" y="1689"/>
                  </a:lnTo>
                  <a:lnTo>
                    <a:pt x="2452" y="1691"/>
                  </a:lnTo>
                  <a:lnTo>
                    <a:pt x="2451" y="1697"/>
                  </a:lnTo>
                  <a:lnTo>
                    <a:pt x="2454" y="1704"/>
                  </a:lnTo>
                  <a:lnTo>
                    <a:pt x="2456" y="1714"/>
                  </a:lnTo>
                  <a:lnTo>
                    <a:pt x="2461" y="1728"/>
                  </a:lnTo>
                  <a:lnTo>
                    <a:pt x="2463" y="1735"/>
                  </a:lnTo>
                  <a:lnTo>
                    <a:pt x="2465" y="1742"/>
                  </a:lnTo>
                  <a:lnTo>
                    <a:pt x="2469" y="1748"/>
                  </a:lnTo>
                  <a:lnTo>
                    <a:pt x="2471" y="1753"/>
                  </a:lnTo>
                  <a:lnTo>
                    <a:pt x="2479" y="1759"/>
                  </a:lnTo>
                  <a:lnTo>
                    <a:pt x="2482" y="1765"/>
                  </a:lnTo>
                  <a:lnTo>
                    <a:pt x="2482" y="1767"/>
                  </a:lnTo>
                  <a:lnTo>
                    <a:pt x="2482" y="1770"/>
                  </a:lnTo>
                  <a:lnTo>
                    <a:pt x="2481" y="1772"/>
                  </a:lnTo>
                  <a:lnTo>
                    <a:pt x="2477" y="1774"/>
                  </a:lnTo>
                  <a:lnTo>
                    <a:pt x="2468" y="1777"/>
                  </a:lnTo>
                  <a:lnTo>
                    <a:pt x="2458" y="1777"/>
                  </a:lnTo>
                  <a:lnTo>
                    <a:pt x="2455" y="1778"/>
                  </a:lnTo>
                  <a:lnTo>
                    <a:pt x="2450" y="1778"/>
                  </a:lnTo>
                  <a:lnTo>
                    <a:pt x="2446" y="1780"/>
                  </a:lnTo>
                  <a:lnTo>
                    <a:pt x="2443" y="1783"/>
                  </a:lnTo>
                  <a:lnTo>
                    <a:pt x="2431" y="1799"/>
                  </a:lnTo>
                  <a:lnTo>
                    <a:pt x="2423" y="1812"/>
                  </a:lnTo>
                  <a:lnTo>
                    <a:pt x="2420" y="1815"/>
                  </a:lnTo>
                  <a:lnTo>
                    <a:pt x="2418" y="1816"/>
                  </a:lnTo>
                  <a:lnTo>
                    <a:pt x="2417" y="1817"/>
                  </a:lnTo>
                  <a:lnTo>
                    <a:pt x="2414" y="1817"/>
                  </a:lnTo>
                  <a:lnTo>
                    <a:pt x="2410" y="1816"/>
                  </a:lnTo>
                  <a:lnTo>
                    <a:pt x="2405" y="1813"/>
                  </a:lnTo>
                  <a:lnTo>
                    <a:pt x="2400" y="1810"/>
                  </a:lnTo>
                  <a:lnTo>
                    <a:pt x="2395" y="1809"/>
                  </a:lnTo>
                  <a:lnTo>
                    <a:pt x="2393" y="1809"/>
                  </a:lnTo>
                  <a:lnTo>
                    <a:pt x="2392" y="1810"/>
                  </a:lnTo>
                  <a:lnTo>
                    <a:pt x="2389" y="1811"/>
                  </a:lnTo>
                  <a:lnTo>
                    <a:pt x="2387" y="1815"/>
                  </a:lnTo>
                  <a:lnTo>
                    <a:pt x="2383" y="1822"/>
                  </a:lnTo>
                  <a:lnTo>
                    <a:pt x="2380" y="1827"/>
                  </a:lnTo>
                  <a:lnTo>
                    <a:pt x="2379" y="1828"/>
                  </a:lnTo>
                  <a:lnTo>
                    <a:pt x="2376" y="1828"/>
                  </a:lnTo>
                  <a:lnTo>
                    <a:pt x="2373" y="1827"/>
                  </a:lnTo>
                  <a:lnTo>
                    <a:pt x="2369" y="1824"/>
                  </a:lnTo>
                  <a:lnTo>
                    <a:pt x="2361" y="1818"/>
                  </a:lnTo>
                  <a:lnTo>
                    <a:pt x="2351" y="1813"/>
                  </a:lnTo>
                  <a:lnTo>
                    <a:pt x="2347" y="1811"/>
                  </a:lnTo>
                  <a:lnTo>
                    <a:pt x="2341" y="1810"/>
                  </a:lnTo>
                  <a:lnTo>
                    <a:pt x="2335" y="1809"/>
                  </a:lnTo>
                  <a:lnTo>
                    <a:pt x="2329" y="1809"/>
                  </a:lnTo>
                  <a:lnTo>
                    <a:pt x="2323" y="1810"/>
                  </a:lnTo>
                  <a:lnTo>
                    <a:pt x="2317" y="1811"/>
                  </a:lnTo>
                  <a:lnTo>
                    <a:pt x="2313" y="1813"/>
                  </a:lnTo>
                  <a:lnTo>
                    <a:pt x="2310" y="1816"/>
                  </a:lnTo>
                  <a:lnTo>
                    <a:pt x="2307" y="1818"/>
                  </a:lnTo>
                  <a:lnTo>
                    <a:pt x="2306" y="1822"/>
                  </a:lnTo>
                  <a:lnTo>
                    <a:pt x="2306" y="1827"/>
                  </a:lnTo>
                  <a:lnTo>
                    <a:pt x="2306" y="1831"/>
                  </a:lnTo>
                  <a:lnTo>
                    <a:pt x="2306" y="1842"/>
                  </a:lnTo>
                  <a:lnTo>
                    <a:pt x="2307" y="1854"/>
                  </a:lnTo>
                  <a:lnTo>
                    <a:pt x="2307" y="1865"/>
                  </a:lnTo>
                  <a:lnTo>
                    <a:pt x="2307" y="1874"/>
                  </a:lnTo>
                  <a:lnTo>
                    <a:pt x="2307" y="1884"/>
                  </a:lnTo>
                  <a:lnTo>
                    <a:pt x="2309" y="1892"/>
                  </a:lnTo>
                  <a:lnTo>
                    <a:pt x="2311" y="1899"/>
                  </a:lnTo>
                  <a:lnTo>
                    <a:pt x="2316" y="1906"/>
                  </a:lnTo>
                  <a:lnTo>
                    <a:pt x="2320" y="1912"/>
                  </a:lnTo>
                  <a:lnTo>
                    <a:pt x="2323" y="1918"/>
                  </a:lnTo>
                  <a:lnTo>
                    <a:pt x="2323" y="1925"/>
                  </a:lnTo>
                  <a:lnTo>
                    <a:pt x="2323" y="1931"/>
                  </a:lnTo>
                  <a:lnTo>
                    <a:pt x="2322" y="1935"/>
                  </a:lnTo>
                  <a:lnTo>
                    <a:pt x="2319" y="1936"/>
                  </a:lnTo>
                  <a:lnTo>
                    <a:pt x="2317" y="1936"/>
                  </a:lnTo>
                  <a:lnTo>
                    <a:pt x="2313" y="1936"/>
                  </a:lnTo>
                  <a:lnTo>
                    <a:pt x="2305" y="1932"/>
                  </a:lnTo>
                  <a:lnTo>
                    <a:pt x="2299" y="1929"/>
                  </a:lnTo>
                  <a:lnTo>
                    <a:pt x="2293" y="1925"/>
                  </a:lnTo>
                  <a:lnTo>
                    <a:pt x="2287" y="1924"/>
                  </a:lnTo>
                  <a:lnTo>
                    <a:pt x="2284" y="1925"/>
                  </a:lnTo>
                  <a:lnTo>
                    <a:pt x="2280" y="1926"/>
                  </a:lnTo>
                  <a:lnTo>
                    <a:pt x="2278" y="1928"/>
                  </a:lnTo>
                  <a:lnTo>
                    <a:pt x="2275" y="1931"/>
                  </a:lnTo>
                  <a:lnTo>
                    <a:pt x="2272" y="1934"/>
                  </a:lnTo>
                  <a:lnTo>
                    <a:pt x="2269" y="1936"/>
                  </a:lnTo>
                  <a:lnTo>
                    <a:pt x="2266" y="1937"/>
                  </a:lnTo>
                  <a:lnTo>
                    <a:pt x="2261" y="1938"/>
                  </a:lnTo>
                  <a:lnTo>
                    <a:pt x="2254" y="1938"/>
                  </a:lnTo>
                  <a:lnTo>
                    <a:pt x="2247" y="1936"/>
                  </a:lnTo>
                  <a:lnTo>
                    <a:pt x="2240" y="1934"/>
                  </a:lnTo>
                  <a:lnTo>
                    <a:pt x="2233" y="1931"/>
                  </a:lnTo>
                  <a:lnTo>
                    <a:pt x="2229" y="1930"/>
                  </a:lnTo>
                  <a:lnTo>
                    <a:pt x="2225" y="1931"/>
                  </a:lnTo>
                  <a:lnTo>
                    <a:pt x="2222" y="1932"/>
                  </a:lnTo>
                  <a:lnTo>
                    <a:pt x="2218" y="1936"/>
                  </a:lnTo>
                  <a:lnTo>
                    <a:pt x="2212" y="1943"/>
                  </a:lnTo>
                  <a:lnTo>
                    <a:pt x="2208" y="1948"/>
                  </a:lnTo>
                  <a:lnTo>
                    <a:pt x="2205" y="1950"/>
                  </a:lnTo>
                  <a:lnTo>
                    <a:pt x="2202" y="1951"/>
                  </a:lnTo>
                  <a:lnTo>
                    <a:pt x="2198" y="1951"/>
                  </a:lnTo>
                  <a:lnTo>
                    <a:pt x="2193" y="1951"/>
                  </a:lnTo>
                  <a:lnTo>
                    <a:pt x="2181" y="1949"/>
                  </a:lnTo>
                  <a:lnTo>
                    <a:pt x="2172" y="1947"/>
                  </a:lnTo>
                  <a:lnTo>
                    <a:pt x="2167" y="1947"/>
                  </a:lnTo>
                  <a:lnTo>
                    <a:pt x="2162" y="1948"/>
                  </a:lnTo>
                  <a:lnTo>
                    <a:pt x="2159" y="1949"/>
                  </a:lnTo>
                  <a:lnTo>
                    <a:pt x="2155" y="1953"/>
                  </a:lnTo>
                  <a:lnTo>
                    <a:pt x="2152" y="1958"/>
                  </a:lnTo>
                  <a:lnTo>
                    <a:pt x="2149" y="1963"/>
                  </a:lnTo>
                  <a:lnTo>
                    <a:pt x="2147" y="1969"/>
                  </a:lnTo>
                  <a:lnTo>
                    <a:pt x="2146" y="1976"/>
                  </a:lnTo>
                  <a:lnTo>
                    <a:pt x="2142" y="1988"/>
                  </a:lnTo>
                  <a:lnTo>
                    <a:pt x="2140" y="2000"/>
                  </a:lnTo>
                  <a:lnTo>
                    <a:pt x="2137" y="2010"/>
                  </a:lnTo>
                  <a:lnTo>
                    <a:pt x="2133" y="2019"/>
                  </a:lnTo>
                  <a:lnTo>
                    <a:pt x="2128" y="2027"/>
                  </a:lnTo>
                  <a:lnTo>
                    <a:pt x="2122" y="2035"/>
                  </a:lnTo>
                  <a:lnTo>
                    <a:pt x="2114" y="2039"/>
                  </a:lnTo>
                  <a:lnTo>
                    <a:pt x="2104" y="2043"/>
                  </a:lnTo>
                  <a:lnTo>
                    <a:pt x="2093" y="2044"/>
                  </a:lnTo>
                  <a:lnTo>
                    <a:pt x="2084" y="2048"/>
                  </a:lnTo>
                  <a:lnTo>
                    <a:pt x="2079" y="2050"/>
                  </a:lnTo>
                  <a:lnTo>
                    <a:pt x="2074" y="2052"/>
                  </a:lnTo>
                  <a:lnTo>
                    <a:pt x="2070" y="2057"/>
                  </a:lnTo>
                  <a:lnTo>
                    <a:pt x="2065" y="2062"/>
                  </a:lnTo>
                  <a:lnTo>
                    <a:pt x="2061" y="2070"/>
                  </a:lnTo>
                  <a:lnTo>
                    <a:pt x="2060" y="2079"/>
                  </a:lnTo>
                  <a:lnTo>
                    <a:pt x="2060" y="2087"/>
                  </a:lnTo>
                  <a:lnTo>
                    <a:pt x="2061" y="2094"/>
                  </a:lnTo>
                  <a:lnTo>
                    <a:pt x="2064" y="2099"/>
                  </a:lnTo>
                  <a:lnTo>
                    <a:pt x="2065" y="2104"/>
                  </a:lnTo>
                  <a:lnTo>
                    <a:pt x="2065" y="2109"/>
                  </a:lnTo>
                  <a:lnTo>
                    <a:pt x="2064" y="2115"/>
                  </a:lnTo>
                  <a:lnTo>
                    <a:pt x="2064" y="2117"/>
                  </a:lnTo>
                  <a:lnTo>
                    <a:pt x="2063" y="2118"/>
                  </a:lnTo>
                  <a:lnTo>
                    <a:pt x="2061" y="2118"/>
                  </a:lnTo>
                  <a:lnTo>
                    <a:pt x="2060" y="2118"/>
                  </a:lnTo>
                  <a:lnTo>
                    <a:pt x="2057" y="2117"/>
                  </a:lnTo>
                  <a:lnTo>
                    <a:pt x="2053" y="2113"/>
                  </a:lnTo>
                  <a:lnTo>
                    <a:pt x="2045" y="2106"/>
                  </a:lnTo>
                  <a:lnTo>
                    <a:pt x="2040" y="2101"/>
                  </a:lnTo>
                  <a:lnTo>
                    <a:pt x="2029" y="2092"/>
                  </a:lnTo>
                  <a:lnTo>
                    <a:pt x="2016" y="2082"/>
                  </a:lnTo>
                  <a:lnTo>
                    <a:pt x="2011" y="2077"/>
                  </a:lnTo>
                  <a:lnTo>
                    <a:pt x="2007" y="2073"/>
                  </a:lnTo>
                  <a:lnTo>
                    <a:pt x="2004" y="2068"/>
                  </a:lnTo>
                  <a:lnTo>
                    <a:pt x="2002" y="2063"/>
                  </a:lnTo>
                  <a:lnTo>
                    <a:pt x="1998" y="2051"/>
                  </a:lnTo>
                  <a:lnTo>
                    <a:pt x="1995" y="2038"/>
                  </a:lnTo>
                  <a:lnTo>
                    <a:pt x="1994" y="2033"/>
                  </a:lnTo>
                  <a:lnTo>
                    <a:pt x="1994" y="2029"/>
                  </a:lnTo>
                  <a:lnTo>
                    <a:pt x="1995" y="2024"/>
                  </a:lnTo>
                  <a:lnTo>
                    <a:pt x="1997" y="2019"/>
                  </a:lnTo>
                  <a:lnTo>
                    <a:pt x="2003" y="2011"/>
                  </a:lnTo>
                  <a:lnTo>
                    <a:pt x="2008" y="2005"/>
                  </a:lnTo>
                  <a:lnTo>
                    <a:pt x="2010" y="2001"/>
                  </a:lnTo>
                  <a:lnTo>
                    <a:pt x="2013" y="1998"/>
                  </a:lnTo>
                  <a:lnTo>
                    <a:pt x="2011" y="1994"/>
                  </a:lnTo>
                  <a:lnTo>
                    <a:pt x="2008" y="1991"/>
                  </a:lnTo>
                  <a:lnTo>
                    <a:pt x="2005" y="1988"/>
                  </a:lnTo>
                  <a:lnTo>
                    <a:pt x="2003" y="1989"/>
                  </a:lnTo>
                  <a:lnTo>
                    <a:pt x="2000" y="1991"/>
                  </a:lnTo>
                  <a:lnTo>
                    <a:pt x="1997" y="1993"/>
                  </a:lnTo>
                  <a:lnTo>
                    <a:pt x="1991" y="2001"/>
                  </a:lnTo>
                  <a:lnTo>
                    <a:pt x="1984" y="2012"/>
                  </a:lnTo>
                  <a:lnTo>
                    <a:pt x="1978" y="2021"/>
                  </a:lnTo>
                  <a:lnTo>
                    <a:pt x="1972" y="2026"/>
                  </a:lnTo>
                  <a:lnTo>
                    <a:pt x="1966" y="2029"/>
                  </a:lnTo>
                  <a:lnTo>
                    <a:pt x="1959" y="2029"/>
                  </a:lnTo>
                  <a:lnTo>
                    <a:pt x="1952" y="2027"/>
                  </a:lnTo>
                  <a:lnTo>
                    <a:pt x="1946" y="2027"/>
                  </a:lnTo>
                  <a:lnTo>
                    <a:pt x="1941" y="2029"/>
                  </a:lnTo>
                  <a:lnTo>
                    <a:pt x="1939" y="2031"/>
                  </a:lnTo>
                  <a:lnTo>
                    <a:pt x="1939" y="2032"/>
                  </a:lnTo>
                  <a:lnTo>
                    <a:pt x="1940" y="2035"/>
                  </a:lnTo>
                  <a:lnTo>
                    <a:pt x="1942" y="2036"/>
                  </a:lnTo>
                  <a:lnTo>
                    <a:pt x="1945" y="2038"/>
                  </a:lnTo>
                  <a:lnTo>
                    <a:pt x="1953" y="2042"/>
                  </a:lnTo>
                  <a:lnTo>
                    <a:pt x="1961" y="2043"/>
                  </a:lnTo>
                  <a:lnTo>
                    <a:pt x="1969" y="2045"/>
                  </a:lnTo>
                  <a:lnTo>
                    <a:pt x="1976" y="2050"/>
                  </a:lnTo>
                  <a:lnTo>
                    <a:pt x="1978" y="2052"/>
                  </a:lnTo>
                  <a:lnTo>
                    <a:pt x="1980" y="2055"/>
                  </a:lnTo>
                  <a:lnTo>
                    <a:pt x="1982" y="2058"/>
                  </a:lnTo>
                  <a:lnTo>
                    <a:pt x="1983" y="2062"/>
                  </a:lnTo>
                  <a:lnTo>
                    <a:pt x="1984" y="2073"/>
                  </a:lnTo>
                  <a:lnTo>
                    <a:pt x="1984" y="2083"/>
                  </a:lnTo>
                  <a:lnTo>
                    <a:pt x="1983" y="2089"/>
                  </a:lnTo>
                  <a:lnTo>
                    <a:pt x="1982" y="2094"/>
                  </a:lnTo>
                  <a:lnTo>
                    <a:pt x="1980" y="2099"/>
                  </a:lnTo>
                  <a:lnTo>
                    <a:pt x="1978" y="2102"/>
                  </a:lnTo>
                  <a:lnTo>
                    <a:pt x="1965" y="2109"/>
                  </a:lnTo>
                  <a:lnTo>
                    <a:pt x="1946" y="2118"/>
                  </a:lnTo>
                  <a:lnTo>
                    <a:pt x="1927" y="2125"/>
                  </a:lnTo>
                  <a:lnTo>
                    <a:pt x="1917" y="2127"/>
                  </a:lnTo>
                  <a:lnTo>
                    <a:pt x="1908" y="2127"/>
                  </a:lnTo>
                  <a:lnTo>
                    <a:pt x="1900" y="2127"/>
                  </a:lnTo>
                  <a:lnTo>
                    <a:pt x="1893" y="2128"/>
                  </a:lnTo>
                  <a:lnTo>
                    <a:pt x="1885" y="2131"/>
                  </a:lnTo>
                  <a:lnTo>
                    <a:pt x="1878" y="2132"/>
                  </a:lnTo>
                  <a:lnTo>
                    <a:pt x="1871" y="2132"/>
                  </a:lnTo>
                  <a:lnTo>
                    <a:pt x="1868" y="2132"/>
                  </a:lnTo>
                  <a:lnTo>
                    <a:pt x="1865" y="2130"/>
                  </a:lnTo>
                  <a:lnTo>
                    <a:pt x="1863" y="2128"/>
                  </a:lnTo>
                  <a:lnTo>
                    <a:pt x="1863" y="2125"/>
                  </a:lnTo>
                  <a:lnTo>
                    <a:pt x="1862" y="2120"/>
                  </a:lnTo>
                  <a:lnTo>
                    <a:pt x="1860" y="2115"/>
                  </a:lnTo>
                  <a:lnTo>
                    <a:pt x="1859" y="2113"/>
                  </a:lnTo>
                  <a:lnTo>
                    <a:pt x="1858" y="2113"/>
                  </a:lnTo>
                  <a:lnTo>
                    <a:pt x="1857" y="2112"/>
                  </a:lnTo>
                  <a:lnTo>
                    <a:pt x="1854" y="2112"/>
                  </a:lnTo>
                  <a:lnTo>
                    <a:pt x="1847" y="2123"/>
                  </a:lnTo>
                  <a:lnTo>
                    <a:pt x="1837" y="2140"/>
                  </a:lnTo>
                  <a:lnTo>
                    <a:pt x="1832" y="2143"/>
                  </a:lnTo>
                  <a:lnTo>
                    <a:pt x="1828" y="2145"/>
                  </a:lnTo>
                  <a:lnTo>
                    <a:pt x="1824" y="2145"/>
                  </a:lnTo>
                  <a:lnTo>
                    <a:pt x="1819" y="2144"/>
                  </a:lnTo>
                  <a:lnTo>
                    <a:pt x="1810" y="2140"/>
                  </a:lnTo>
                  <a:lnTo>
                    <a:pt x="1801" y="2137"/>
                  </a:lnTo>
                  <a:lnTo>
                    <a:pt x="1794" y="2133"/>
                  </a:lnTo>
                  <a:lnTo>
                    <a:pt x="1789" y="2128"/>
                  </a:lnTo>
                  <a:lnTo>
                    <a:pt x="1788" y="2126"/>
                  </a:lnTo>
                  <a:lnTo>
                    <a:pt x="1787" y="2123"/>
                  </a:lnTo>
                  <a:lnTo>
                    <a:pt x="1787" y="2120"/>
                  </a:lnTo>
                  <a:lnTo>
                    <a:pt x="1787" y="2117"/>
                  </a:lnTo>
                  <a:lnTo>
                    <a:pt x="1797" y="2111"/>
                  </a:lnTo>
                  <a:lnTo>
                    <a:pt x="1816" y="2098"/>
                  </a:lnTo>
                  <a:lnTo>
                    <a:pt x="1820" y="2094"/>
                  </a:lnTo>
                  <a:lnTo>
                    <a:pt x="1822" y="2090"/>
                  </a:lnTo>
                  <a:lnTo>
                    <a:pt x="1824" y="2087"/>
                  </a:lnTo>
                  <a:lnTo>
                    <a:pt x="1822" y="2083"/>
                  </a:lnTo>
                  <a:lnTo>
                    <a:pt x="1820" y="2081"/>
                  </a:lnTo>
                  <a:lnTo>
                    <a:pt x="1814" y="2079"/>
                  </a:lnTo>
                  <a:lnTo>
                    <a:pt x="1806" y="2075"/>
                  </a:lnTo>
                  <a:lnTo>
                    <a:pt x="1794" y="2074"/>
                  </a:lnTo>
                  <a:lnTo>
                    <a:pt x="1782" y="2071"/>
                  </a:lnTo>
                  <a:lnTo>
                    <a:pt x="1771" y="2068"/>
                  </a:lnTo>
                  <a:lnTo>
                    <a:pt x="1762" y="2065"/>
                  </a:lnTo>
                  <a:lnTo>
                    <a:pt x="1753" y="2061"/>
                  </a:lnTo>
                  <a:lnTo>
                    <a:pt x="1745" y="2057"/>
                  </a:lnTo>
                  <a:lnTo>
                    <a:pt x="1739" y="2052"/>
                  </a:lnTo>
                  <a:lnTo>
                    <a:pt x="1733" y="2048"/>
                  </a:lnTo>
                  <a:lnTo>
                    <a:pt x="1727" y="2043"/>
                  </a:lnTo>
                  <a:lnTo>
                    <a:pt x="1724" y="2037"/>
                  </a:lnTo>
                  <a:lnTo>
                    <a:pt x="1721" y="2032"/>
                  </a:lnTo>
                  <a:lnTo>
                    <a:pt x="1719" y="2025"/>
                  </a:lnTo>
                  <a:lnTo>
                    <a:pt x="1718" y="2018"/>
                  </a:lnTo>
                  <a:lnTo>
                    <a:pt x="1718" y="2011"/>
                  </a:lnTo>
                  <a:lnTo>
                    <a:pt x="1719" y="2004"/>
                  </a:lnTo>
                  <a:lnTo>
                    <a:pt x="1720" y="1998"/>
                  </a:lnTo>
                  <a:lnTo>
                    <a:pt x="1719" y="1991"/>
                  </a:lnTo>
                  <a:lnTo>
                    <a:pt x="1718" y="1985"/>
                  </a:lnTo>
                  <a:lnTo>
                    <a:pt x="1714" y="1980"/>
                  </a:lnTo>
                  <a:lnTo>
                    <a:pt x="1709" y="1975"/>
                  </a:lnTo>
                  <a:lnTo>
                    <a:pt x="1704" y="1970"/>
                  </a:lnTo>
                  <a:lnTo>
                    <a:pt x="1701" y="1969"/>
                  </a:lnTo>
                  <a:lnTo>
                    <a:pt x="1698" y="1969"/>
                  </a:lnTo>
                  <a:lnTo>
                    <a:pt x="1695" y="1969"/>
                  </a:lnTo>
                  <a:lnTo>
                    <a:pt x="1694" y="1969"/>
                  </a:lnTo>
                  <a:lnTo>
                    <a:pt x="1687" y="1978"/>
                  </a:lnTo>
                  <a:lnTo>
                    <a:pt x="1682" y="1986"/>
                  </a:lnTo>
                  <a:lnTo>
                    <a:pt x="1679" y="1995"/>
                  </a:lnTo>
                  <a:lnTo>
                    <a:pt x="1677" y="2005"/>
                  </a:lnTo>
                  <a:lnTo>
                    <a:pt x="1676" y="2014"/>
                  </a:lnTo>
                  <a:lnTo>
                    <a:pt x="1674" y="2020"/>
                  </a:lnTo>
                  <a:lnTo>
                    <a:pt x="1673" y="2024"/>
                  </a:lnTo>
                  <a:lnTo>
                    <a:pt x="1670" y="2025"/>
                  </a:lnTo>
                  <a:lnTo>
                    <a:pt x="1668" y="2026"/>
                  </a:lnTo>
                  <a:lnTo>
                    <a:pt x="1665" y="2026"/>
                  </a:lnTo>
                  <a:lnTo>
                    <a:pt x="1649" y="2025"/>
                  </a:lnTo>
                  <a:lnTo>
                    <a:pt x="1635" y="2020"/>
                  </a:lnTo>
                  <a:lnTo>
                    <a:pt x="1623" y="2016"/>
                  </a:lnTo>
                  <a:lnTo>
                    <a:pt x="1614" y="2010"/>
                  </a:lnTo>
                  <a:lnTo>
                    <a:pt x="1608" y="2002"/>
                  </a:lnTo>
                  <a:lnTo>
                    <a:pt x="1605" y="1995"/>
                  </a:lnTo>
                  <a:lnTo>
                    <a:pt x="1602" y="1987"/>
                  </a:lnTo>
                  <a:lnTo>
                    <a:pt x="1601" y="1980"/>
                  </a:lnTo>
                  <a:lnTo>
                    <a:pt x="1604" y="1966"/>
                  </a:lnTo>
                  <a:lnTo>
                    <a:pt x="1607" y="1953"/>
                  </a:lnTo>
                  <a:lnTo>
                    <a:pt x="1608" y="1947"/>
                  </a:lnTo>
                  <a:lnTo>
                    <a:pt x="1608" y="1942"/>
                  </a:lnTo>
                  <a:lnTo>
                    <a:pt x="1607" y="1937"/>
                  </a:lnTo>
                  <a:lnTo>
                    <a:pt x="1605" y="1934"/>
                  </a:lnTo>
                  <a:lnTo>
                    <a:pt x="1600" y="1930"/>
                  </a:lnTo>
                  <a:lnTo>
                    <a:pt x="1593" y="1928"/>
                  </a:lnTo>
                  <a:lnTo>
                    <a:pt x="1587" y="1928"/>
                  </a:lnTo>
                  <a:lnTo>
                    <a:pt x="1580" y="1929"/>
                  </a:lnTo>
                  <a:lnTo>
                    <a:pt x="1576" y="1930"/>
                  </a:lnTo>
                  <a:lnTo>
                    <a:pt x="1574" y="1932"/>
                  </a:lnTo>
                  <a:lnTo>
                    <a:pt x="1570" y="1935"/>
                  </a:lnTo>
                  <a:lnTo>
                    <a:pt x="1568" y="1938"/>
                  </a:lnTo>
                  <a:lnTo>
                    <a:pt x="1566" y="1943"/>
                  </a:lnTo>
                  <a:lnTo>
                    <a:pt x="1564" y="1948"/>
                  </a:lnTo>
                  <a:lnTo>
                    <a:pt x="1563" y="1953"/>
                  </a:lnTo>
                  <a:lnTo>
                    <a:pt x="1563" y="1960"/>
                  </a:lnTo>
                  <a:lnTo>
                    <a:pt x="1563" y="1972"/>
                  </a:lnTo>
                  <a:lnTo>
                    <a:pt x="1567" y="1985"/>
                  </a:lnTo>
                  <a:lnTo>
                    <a:pt x="1570" y="1995"/>
                  </a:lnTo>
                  <a:lnTo>
                    <a:pt x="1574" y="2006"/>
                  </a:lnTo>
                  <a:lnTo>
                    <a:pt x="1577" y="2017"/>
                  </a:lnTo>
                  <a:lnTo>
                    <a:pt x="1579" y="2026"/>
                  </a:lnTo>
                  <a:lnTo>
                    <a:pt x="1579" y="2031"/>
                  </a:lnTo>
                  <a:lnTo>
                    <a:pt x="1579" y="2036"/>
                  </a:lnTo>
                  <a:lnTo>
                    <a:pt x="1577" y="2042"/>
                  </a:lnTo>
                  <a:lnTo>
                    <a:pt x="1575" y="2046"/>
                  </a:lnTo>
                  <a:lnTo>
                    <a:pt x="1566" y="2055"/>
                  </a:lnTo>
                  <a:lnTo>
                    <a:pt x="1551" y="2069"/>
                  </a:lnTo>
                  <a:lnTo>
                    <a:pt x="1547" y="2070"/>
                  </a:lnTo>
                  <a:lnTo>
                    <a:pt x="1539" y="2071"/>
                  </a:lnTo>
                  <a:lnTo>
                    <a:pt x="1529" y="2074"/>
                  </a:lnTo>
                  <a:lnTo>
                    <a:pt x="1514" y="2076"/>
                  </a:lnTo>
                  <a:lnTo>
                    <a:pt x="1494" y="2081"/>
                  </a:lnTo>
                  <a:lnTo>
                    <a:pt x="1474" y="2086"/>
                  </a:lnTo>
                  <a:lnTo>
                    <a:pt x="1456" y="2089"/>
                  </a:lnTo>
                  <a:lnTo>
                    <a:pt x="1446" y="2090"/>
                  </a:lnTo>
                  <a:lnTo>
                    <a:pt x="1427" y="2088"/>
                  </a:lnTo>
                  <a:lnTo>
                    <a:pt x="1409" y="2083"/>
                  </a:lnTo>
                  <a:lnTo>
                    <a:pt x="1394" y="2080"/>
                  </a:lnTo>
                  <a:lnTo>
                    <a:pt x="1386" y="2076"/>
                  </a:lnTo>
                  <a:lnTo>
                    <a:pt x="1377" y="2074"/>
                  </a:lnTo>
                  <a:lnTo>
                    <a:pt x="1367" y="2074"/>
                  </a:lnTo>
                  <a:lnTo>
                    <a:pt x="1354" y="2070"/>
                  </a:lnTo>
                  <a:lnTo>
                    <a:pt x="1343" y="2065"/>
                  </a:lnTo>
                  <a:lnTo>
                    <a:pt x="1336" y="2062"/>
                  </a:lnTo>
                  <a:lnTo>
                    <a:pt x="1330" y="2058"/>
                  </a:lnTo>
                  <a:lnTo>
                    <a:pt x="1325" y="2055"/>
                  </a:lnTo>
                  <a:lnTo>
                    <a:pt x="1322" y="2050"/>
                  </a:lnTo>
                  <a:lnTo>
                    <a:pt x="1315" y="2041"/>
                  </a:lnTo>
                  <a:lnTo>
                    <a:pt x="1306" y="2033"/>
                  </a:lnTo>
                  <a:lnTo>
                    <a:pt x="1296" y="2026"/>
                  </a:lnTo>
                  <a:lnTo>
                    <a:pt x="1283" y="2020"/>
                  </a:lnTo>
                  <a:lnTo>
                    <a:pt x="1277" y="2019"/>
                  </a:lnTo>
                  <a:lnTo>
                    <a:pt x="1270" y="2019"/>
                  </a:lnTo>
                  <a:lnTo>
                    <a:pt x="1261" y="2020"/>
                  </a:lnTo>
                  <a:lnTo>
                    <a:pt x="1253" y="2023"/>
                  </a:lnTo>
                  <a:lnTo>
                    <a:pt x="1236" y="2030"/>
                  </a:lnTo>
                  <a:lnTo>
                    <a:pt x="1220" y="2038"/>
                  </a:lnTo>
                  <a:lnTo>
                    <a:pt x="1211" y="2041"/>
                  </a:lnTo>
                  <a:lnTo>
                    <a:pt x="1203" y="2044"/>
                  </a:lnTo>
                  <a:lnTo>
                    <a:pt x="1195" y="2045"/>
                  </a:lnTo>
                  <a:lnTo>
                    <a:pt x="1185" y="2046"/>
                  </a:lnTo>
                  <a:lnTo>
                    <a:pt x="1176" y="2046"/>
                  </a:lnTo>
                  <a:lnTo>
                    <a:pt x="1166" y="2044"/>
                  </a:lnTo>
                  <a:lnTo>
                    <a:pt x="1158" y="2041"/>
                  </a:lnTo>
                  <a:lnTo>
                    <a:pt x="1151" y="2037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云南">
              <a:extLst>
                <a:ext uri="{FF2B5EF4-FFF2-40B4-BE49-F238E27FC236}">
                  <a16:creationId xmlns:a16="http://schemas.microsoft.com/office/drawing/2014/main" id="{EFE84D31-9C65-48D8-9552-CE4EF8B431F4}"/>
                </a:ext>
              </a:extLst>
            </p:cNvPr>
            <p:cNvSpPr/>
            <p:nvPr/>
          </p:nvSpPr>
          <p:spPr bwMode="auto">
            <a:xfrm>
              <a:off x="3135891" y="4496006"/>
              <a:ext cx="1249759" cy="1315535"/>
            </a:xfrm>
            <a:custGeom>
              <a:avLst/>
              <a:gdLst>
                <a:gd name="T0" fmla="*/ 748 w 3417"/>
                <a:gd name="T1" fmla="*/ 167 h 3582"/>
                <a:gd name="T2" fmla="*/ 679 w 3417"/>
                <a:gd name="T3" fmla="*/ 344 h 3582"/>
                <a:gd name="T4" fmla="*/ 525 w 3417"/>
                <a:gd name="T5" fmla="*/ 338 h 3582"/>
                <a:gd name="T6" fmla="*/ 466 w 3417"/>
                <a:gd name="T7" fmla="*/ 635 h 3582"/>
                <a:gd name="T8" fmla="*/ 621 w 3417"/>
                <a:gd name="T9" fmla="*/ 787 h 3582"/>
                <a:gd name="T10" fmla="*/ 557 w 3417"/>
                <a:gd name="T11" fmla="*/ 1327 h 3582"/>
                <a:gd name="T12" fmla="*/ 437 w 3417"/>
                <a:gd name="T13" fmla="*/ 1491 h 3582"/>
                <a:gd name="T14" fmla="*/ 244 w 3417"/>
                <a:gd name="T15" fmla="*/ 1657 h 3582"/>
                <a:gd name="T16" fmla="*/ 117 w 3417"/>
                <a:gd name="T17" fmla="*/ 1845 h 3582"/>
                <a:gd name="T18" fmla="*/ 75 w 3417"/>
                <a:gd name="T19" fmla="*/ 2079 h 3582"/>
                <a:gd name="T20" fmla="*/ 265 w 3417"/>
                <a:gd name="T21" fmla="*/ 2183 h 3582"/>
                <a:gd name="T22" fmla="*/ 469 w 3417"/>
                <a:gd name="T23" fmla="*/ 2250 h 3582"/>
                <a:gd name="T24" fmla="*/ 503 w 3417"/>
                <a:gd name="T25" fmla="*/ 2540 h 3582"/>
                <a:gd name="T26" fmla="*/ 678 w 3417"/>
                <a:gd name="T27" fmla="*/ 2653 h 3582"/>
                <a:gd name="T28" fmla="*/ 635 w 3417"/>
                <a:gd name="T29" fmla="*/ 2829 h 3582"/>
                <a:gd name="T30" fmla="*/ 705 w 3417"/>
                <a:gd name="T31" fmla="*/ 3092 h 3582"/>
                <a:gd name="T32" fmla="*/ 848 w 3417"/>
                <a:gd name="T33" fmla="*/ 3240 h 3582"/>
                <a:gd name="T34" fmla="*/ 957 w 3417"/>
                <a:gd name="T35" fmla="*/ 3387 h 3582"/>
                <a:gd name="T36" fmla="*/ 1268 w 3417"/>
                <a:gd name="T37" fmla="*/ 3316 h 3582"/>
                <a:gd name="T38" fmla="*/ 1355 w 3417"/>
                <a:gd name="T39" fmla="*/ 3508 h 3582"/>
                <a:gd name="T40" fmla="*/ 1590 w 3417"/>
                <a:gd name="T41" fmla="*/ 3549 h 3582"/>
                <a:gd name="T42" fmla="*/ 1580 w 3417"/>
                <a:gd name="T43" fmla="*/ 3290 h 3582"/>
                <a:gd name="T44" fmla="*/ 1613 w 3417"/>
                <a:gd name="T45" fmla="*/ 3009 h 3582"/>
                <a:gd name="T46" fmla="*/ 1836 w 3417"/>
                <a:gd name="T47" fmla="*/ 2998 h 3582"/>
                <a:gd name="T48" fmla="*/ 2064 w 3417"/>
                <a:gd name="T49" fmla="*/ 3036 h 3582"/>
                <a:gd name="T50" fmla="*/ 2289 w 3417"/>
                <a:gd name="T51" fmla="*/ 2985 h 3582"/>
                <a:gd name="T52" fmla="*/ 2513 w 3417"/>
                <a:gd name="T53" fmla="*/ 3069 h 3582"/>
                <a:gd name="T54" fmla="*/ 2668 w 3417"/>
                <a:gd name="T55" fmla="*/ 2985 h 3582"/>
                <a:gd name="T56" fmla="*/ 2896 w 3417"/>
                <a:gd name="T57" fmla="*/ 2809 h 3582"/>
                <a:gd name="T58" fmla="*/ 3109 w 3417"/>
                <a:gd name="T59" fmla="*/ 2790 h 3582"/>
                <a:gd name="T60" fmla="*/ 3287 w 3417"/>
                <a:gd name="T61" fmla="*/ 2667 h 3582"/>
                <a:gd name="T62" fmla="*/ 3360 w 3417"/>
                <a:gd name="T63" fmla="*/ 2413 h 3582"/>
                <a:gd name="T64" fmla="*/ 3170 w 3417"/>
                <a:gd name="T65" fmla="*/ 2399 h 3582"/>
                <a:gd name="T66" fmla="*/ 3041 w 3417"/>
                <a:gd name="T67" fmla="*/ 2373 h 3582"/>
                <a:gd name="T68" fmla="*/ 2824 w 3417"/>
                <a:gd name="T69" fmla="*/ 2294 h 3582"/>
                <a:gd name="T70" fmla="*/ 2841 w 3417"/>
                <a:gd name="T71" fmla="*/ 1988 h 3582"/>
                <a:gd name="T72" fmla="*/ 2819 w 3417"/>
                <a:gd name="T73" fmla="*/ 1847 h 3582"/>
                <a:gd name="T74" fmla="*/ 2739 w 3417"/>
                <a:gd name="T75" fmla="*/ 1674 h 3582"/>
                <a:gd name="T76" fmla="*/ 2840 w 3417"/>
                <a:gd name="T77" fmla="*/ 1326 h 3582"/>
                <a:gd name="T78" fmla="*/ 2523 w 3417"/>
                <a:gd name="T79" fmla="*/ 1296 h 3582"/>
                <a:gd name="T80" fmla="*/ 2496 w 3417"/>
                <a:gd name="T81" fmla="*/ 1087 h 3582"/>
                <a:gd name="T82" fmla="*/ 2713 w 3417"/>
                <a:gd name="T83" fmla="*/ 1013 h 3582"/>
                <a:gd name="T84" fmla="*/ 2965 w 3417"/>
                <a:gd name="T85" fmla="*/ 1022 h 3582"/>
                <a:gd name="T86" fmla="*/ 3136 w 3417"/>
                <a:gd name="T87" fmla="*/ 817 h 3582"/>
                <a:gd name="T88" fmla="*/ 3072 w 3417"/>
                <a:gd name="T89" fmla="*/ 675 h 3582"/>
                <a:gd name="T90" fmla="*/ 2787 w 3417"/>
                <a:gd name="T91" fmla="*/ 671 h 3582"/>
                <a:gd name="T92" fmla="*/ 2759 w 3417"/>
                <a:gd name="T93" fmla="*/ 542 h 3582"/>
                <a:gd name="T94" fmla="*/ 2639 w 3417"/>
                <a:gd name="T95" fmla="*/ 419 h 3582"/>
                <a:gd name="T96" fmla="*/ 2511 w 3417"/>
                <a:gd name="T97" fmla="*/ 566 h 3582"/>
                <a:gd name="T98" fmla="*/ 2306 w 3417"/>
                <a:gd name="T99" fmla="*/ 913 h 3582"/>
                <a:gd name="T100" fmla="*/ 2213 w 3417"/>
                <a:gd name="T101" fmla="*/ 1152 h 3582"/>
                <a:gd name="T102" fmla="*/ 2184 w 3417"/>
                <a:gd name="T103" fmla="*/ 1383 h 3582"/>
                <a:gd name="T104" fmla="*/ 1934 w 3417"/>
                <a:gd name="T105" fmla="*/ 1416 h 3582"/>
                <a:gd name="T106" fmla="*/ 1685 w 3417"/>
                <a:gd name="T107" fmla="*/ 1404 h 3582"/>
                <a:gd name="T108" fmla="*/ 1619 w 3417"/>
                <a:gd name="T109" fmla="*/ 1254 h 3582"/>
                <a:gd name="T110" fmla="*/ 1619 w 3417"/>
                <a:gd name="T111" fmla="*/ 1116 h 3582"/>
                <a:gd name="T112" fmla="*/ 1502 w 3417"/>
                <a:gd name="T113" fmla="*/ 912 h 3582"/>
                <a:gd name="T114" fmla="*/ 1353 w 3417"/>
                <a:gd name="T115" fmla="*/ 650 h 3582"/>
                <a:gd name="T116" fmla="*/ 1215 w 3417"/>
                <a:gd name="T117" fmla="*/ 634 h 3582"/>
                <a:gd name="T118" fmla="*/ 1205 w 3417"/>
                <a:gd name="T119" fmla="*/ 427 h 3582"/>
                <a:gd name="T120" fmla="*/ 1075 w 3417"/>
                <a:gd name="T121" fmla="*/ 193 h 3582"/>
                <a:gd name="T122" fmla="*/ 929 w 3417"/>
                <a:gd name="T123" fmla="*/ 344 h 3582"/>
                <a:gd name="T124" fmla="*/ 844 w 3417"/>
                <a:gd name="T125" fmla="*/ 233 h 3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417" h="3582">
                  <a:moveTo>
                    <a:pt x="856" y="1"/>
                  </a:moveTo>
                  <a:lnTo>
                    <a:pt x="851" y="1"/>
                  </a:lnTo>
                  <a:lnTo>
                    <a:pt x="844" y="1"/>
                  </a:lnTo>
                  <a:lnTo>
                    <a:pt x="828" y="0"/>
                  </a:lnTo>
                  <a:lnTo>
                    <a:pt x="815" y="0"/>
                  </a:lnTo>
                  <a:lnTo>
                    <a:pt x="810" y="3"/>
                  </a:lnTo>
                  <a:lnTo>
                    <a:pt x="807" y="6"/>
                  </a:lnTo>
                  <a:lnTo>
                    <a:pt x="806" y="11"/>
                  </a:lnTo>
                  <a:lnTo>
                    <a:pt x="805" y="17"/>
                  </a:lnTo>
                  <a:lnTo>
                    <a:pt x="806" y="23"/>
                  </a:lnTo>
                  <a:lnTo>
                    <a:pt x="807" y="29"/>
                  </a:lnTo>
                  <a:lnTo>
                    <a:pt x="811" y="34"/>
                  </a:lnTo>
                  <a:lnTo>
                    <a:pt x="813" y="38"/>
                  </a:lnTo>
                  <a:lnTo>
                    <a:pt x="817" y="42"/>
                  </a:lnTo>
                  <a:lnTo>
                    <a:pt x="819" y="47"/>
                  </a:lnTo>
                  <a:lnTo>
                    <a:pt x="821" y="50"/>
                  </a:lnTo>
                  <a:lnTo>
                    <a:pt x="821" y="54"/>
                  </a:lnTo>
                  <a:lnTo>
                    <a:pt x="821" y="59"/>
                  </a:lnTo>
                  <a:lnTo>
                    <a:pt x="819" y="62"/>
                  </a:lnTo>
                  <a:lnTo>
                    <a:pt x="817" y="66"/>
                  </a:lnTo>
                  <a:lnTo>
                    <a:pt x="813" y="69"/>
                  </a:lnTo>
                  <a:lnTo>
                    <a:pt x="804" y="76"/>
                  </a:lnTo>
                  <a:lnTo>
                    <a:pt x="794" y="86"/>
                  </a:lnTo>
                  <a:lnTo>
                    <a:pt x="791" y="91"/>
                  </a:lnTo>
                  <a:lnTo>
                    <a:pt x="786" y="95"/>
                  </a:lnTo>
                  <a:lnTo>
                    <a:pt x="783" y="101"/>
                  </a:lnTo>
                  <a:lnTo>
                    <a:pt x="780" y="108"/>
                  </a:lnTo>
                  <a:lnTo>
                    <a:pt x="779" y="114"/>
                  </a:lnTo>
                  <a:lnTo>
                    <a:pt x="778" y="119"/>
                  </a:lnTo>
                  <a:lnTo>
                    <a:pt x="779" y="125"/>
                  </a:lnTo>
                  <a:lnTo>
                    <a:pt x="780" y="129"/>
                  </a:lnTo>
                  <a:lnTo>
                    <a:pt x="784" y="137"/>
                  </a:lnTo>
                  <a:lnTo>
                    <a:pt x="787" y="144"/>
                  </a:lnTo>
                  <a:lnTo>
                    <a:pt x="788" y="147"/>
                  </a:lnTo>
                  <a:lnTo>
                    <a:pt x="788" y="150"/>
                  </a:lnTo>
                  <a:lnTo>
                    <a:pt x="788" y="152"/>
                  </a:lnTo>
                  <a:lnTo>
                    <a:pt x="786" y="155"/>
                  </a:lnTo>
                  <a:lnTo>
                    <a:pt x="781" y="158"/>
                  </a:lnTo>
                  <a:lnTo>
                    <a:pt x="772" y="164"/>
                  </a:lnTo>
                  <a:lnTo>
                    <a:pt x="767" y="167"/>
                  </a:lnTo>
                  <a:lnTo>
                    <a:pt x="762" y="169"/>
                  </a:lnTo>
                  <a:lnTo>
                    <a:pt x="758" y="170"/>
                  </a:lnTo>
                  <a:lnTo>
                    <a:pt x="754" y="169"/>
                  </a:lnTo>
                  <a:lnTo>
                    <a:pt x="750" y="169"/>
                  </a:lnTo>
                  <a:lnTo>
                    <a:pt x="748" y="167"/>
                  </a:lnTo>
                  <a:lnTo>
                    <a:pt x="746" y="164"/>
                  </a:lnTo>
                  <a:lnTo>
                    <a:pt x="743" y="160"/>
                  </a:lnTo>
                  <a:lnTo>
                    <a:pt x="742" y="148"/>
                  </a:lnTo>
                  <a:lnTo>
                    <a:pt x="741" y="130"/>
                  </a:lnTo>
                  <a:lnTo>
                    <a:pt x="740" y="112"/>
                  </a:lnTo>
                  <a:lnTo>
                    <a:pt x="740" y="97"/>
                  </a:lnTo>
                  <a:lnTo>
                    <a:pt x="739" y="91"/>
                  </a:lnTo>
                  <a:lnTo>
                    <a:pt x="737" y="87"/>
                  </a:lnTo>
                  <a:lnTo>
                    <a:pt x="735" y="84"/>
                  </a:lnTo>
                  <a:lnTo>
                    <a:pt x="733" y="81"/>
                  </a:lnTo>
                  <a:lnTo>
                    <a:pt x="729" y="80"/>
                  </a:lnTo>
                  <a:lnTo>
                    <a:pt x="725" y="80"/>
                  </a:lnTo>
                  <a:lnTo>
                    <a:pt x="721" y="80"/>
                  </a:lnTo>
                  <a:lnTo>
                    <a:pt x="716" y="81"/>
                  </a:lnTo>
                  <a:lnTo>
                    <a:pt x="703" y="84"/>
                  </a:lnTo>
                  <a:lnTo>
                    <a:pt x="690" y="86"/>
                  </a:lnTo>
                  <a:lnTo>
                    <a:pt x="684" y="87"/>
                  </a:lnTo>
                  <a:lnTo>
                    <a:pt x="680" y="89"/>
                  </a:lnTo>
                  <a:lnTo>
                    <a:pt x="678" y="91"/>
                  </a:lnTo>
                  <a:lnTo>
                    <a:pt x="677" y="93"/>
                  </a:lnTo>
                  <a:lnTo>
                    <a:pt x="678" y="100"/>
                  </a:lnTo>
                  <a:lnTo>
                    <a:pt x="680" y="111"/>
                  </a:lnTo>
                  <a:lnTo>
                    <a:pt x="681" y="123"/>
                  </a:lnTo>
                  <a:lnTo>
                    <a:pt x="681" y="139"/>
                  </a:lnTo>
                  <a:lnTo>
                    <a:pt x="680" y="158"/>
                  </a:lnTo>
                  <a:lnTo>
                    <a:pt x="678" y="175"/>
                  </a:lnTo>
                  <a:lnTo>
                    <a:pt x="679" y="195"/>
                  </a:lnTo>
                  <a:lnTo>
                    <a:pt x="678" y="202"/>
                  </a:lnTo>
                  <a:lnTo>
                    <a:pt x="668" y="205"/>
                  </a:lnTo>
                  <a:lnTo>
                    <a:pt x="658" y="209"/>
                  </a:lnTo>
                  <a:lnTo>
                    <a:pt x="655" y="212"/>
                  </a:lnTo>
                  <a:lnTo>
                    <a:pt x="653" y="215"/>
                  </a:lnTo>
                  <a:lnTo>
                    <a:pt x="651" y="220"/>
                  </a:lnTo>
                  <a:lnTo>
                    <a:pt x="649" y="227"/>
                  </a:lnTo>
                  <a:lnTo>
                    <a:pt x="648" y="243"/>
                  </a:lnTo>
                  <a:lnTo>
                    <a:pt x="648" y="262"/>
                  </a:lnTo>
                  <a:lnTo>
                    <a:pt x="648" y="272"/>
                  </a:lnTo>
                  <a:lnTo>
                    <a:pt x="651" y="283"/>
                  </a:lnTo>
                  <a:lnTo>
                    <a:pt x="653" y="293"/>
                  </a:lnTo>
                  <a:lnTo>
                    <a:pt x="655" y="301"/>
                  </a:lnTo>
                  <a:lnTo>
                    <a:pt x="664" y="315"/>
                  </a:lnTo>
                  <a:lnTo>
                    <a:pt x="671" y="326"/>
                  </a:lnTo>
                  <a:lnTo>
                    <a:pt x="674" y="331"/>
                  </a:lnTo>
                  <a:lnTo>
                    <a:pt x="677" y="337"/>
                  </a:lnTo>
                  <a:lnTo>
                    <a:pt x="679" y="344"/>
                  </a:lnTo>
                  <a:lnTo>
                    <a:pt x="681" y="350"/>
                  </a:lnTo>
                  <a:lnTo>
                    <a:pt x="681" y="357"/>
                  </a:lnTo>
                  <a:lnTo>
                    <a:pt x="681" y="363"/>
                  </a:lnTo>
                  <a:lnTo>
                    <a:pt x="679" y="368"/>
                  </a:lnTo>
                  <a:lnTo>
                    <a:pt x="676" y="372"/>
                  </a:lnTo>
                  <a:lnTo>
                    <a:pt x="673" y="376"/>
                  </a:lnTo>
                  <a:lnTo>
                    <a:pt x="671" y="381"/>
                  </a:lnTo>
                  <a:lnTo>
                    <a:pt x="670" y="384"/>
                  </a:lnTo>
                  <a:lnTo>
                    <a:pt x="668" y="390"/>
                  </a:lnTo>
                  <a:lnTo>
                    <a:pt x="667" y="395"/>
                  </a:lnTo>
                  <a:lnTo>
                    <a:pt x="666" y="401"/>
                  </a:lnTo>
                  <a:lnTo>
                    <a:pt x="665" y="407"/>
                  </a:lnTo>
                  <a:lnTo>
                    <a:pt x="661" y="413"/>
                  </a:lnTo>
                  <a:lnTo>
                    <a:pt x="658" y="419"/>
                  </a:lnTo>
                  <a:lnTo>
                    <a:pt x="652" y="423"/>
                  </a:lnTo>
                  <a:lnTo>
                    <a:pt x="647" y="427"/>
                  </a:lnTo>
                  <a:lnTo>
                    <a:pt x="641" y="429"/>
                  </a:lnTo>
                  <a:lnTo>
                    <a:pt x="635" y="429"/>
                  </a:lnTo>
                  <a:lnTo>
                    <a:pt x="629" y="429"/>
                  </a:lnTo>
                  <a:lnTo>
                    <a:pt x="624" y="428"/>
                  </a:lnTo>
                  <a:lnTo>
                    <a:pt x="620" y="426"/>
                  </a:lnTo>
                  <a:lnTo>
                    <a:pt x="616" y="423"/>
                  </a:lnTo>
                  <a:lnTo>
                    <a:pt x="611" y="423"/>
                  </a:lnTo>
                  <a:lnTo>
                    <a:pt x="607" y="423"/>
                  </a:lnTo>
                  <a:lnTo>
                    <a:pt x="602" y="426"/>
                  </a:lnTo>
                  <a:lnTo>
                    <a:pt x="592" y="432"/>
                  </a:lnTo>
                  <a:lnTo>
                    <a:pt x="584" y="439"/>
                  </a:lnTo>
                  <a:lnTo>
                    <a:pt x="580" y="442"/>
                  </a:lnTo>
                  <a:lnTo>
                    <a:pt x="576" y="445"/>
                  </a:lnTo>
                  <a:lnTo>
                    <a:pt x="571" y="447"/>
                  </a:lnTo>
                  <a:lnTo>
                    <a:pt x="567" y="448"/>
                  </a:lnTo>
                  <a:lnTo>
                    <a:pt x="563" y="450"/>
                  </a:lnTo>
                  <a:lnTo>
                    <a:pt x="558" y="448"/>
                  </a:lnTo>
                  <a:lnTo>
                    <a:pt x="554" y="447"/>
                  </a:lnTo>
                  <a:lnTo>
                    <a:pt x="552" y="446"/>
                  </a:lnTo>
                  <a:lnTo>
                    <a:pt x="547" y="439"/>
                  </a:lnTo>
                  <a:lnTo>
                    <a:pt x="545" y="431"/>
                  </a:lnTo>
                  <a:lnTo>
                    <a:pt x="544" y="421"/>
                  </a:lnTo>
                  <a:lnTo>
                    <a:pt x="542" y="409"/>
                  </a:lnTo>
                  <a:lnTo>
                    <a:pt x="544" y="397"/>
                  </a:lnTo>
                  <a:lnTo>
                    <a:pt x="544" y="389"/>
                  </a:lnTo>
                  <a:lnTo>
                    <a:pt x="542" y="381"/>
                  </a:lnTo>
                  <a:lnTo>
                    <a:pt x="540" y="374"/>
                  </a:lnTo>
                  <a:lnTo>
                    <a:pt x="532" y="357"/>
                  </a:lnTo>
                  <a:lnTo>
                    <a:pt x="525" y="338"/>
                  </a:lnTo>
                  <a:lnTo>
                    <a:pt x="523" y="332"/>
                  </a:lnTo>
                  <a:lnTo>
                    <a:pt x="521" y="328"/>
                  </a:lnTo>
                  <a:lnTo>
                    <a:pt x="517" y="325"/>
                  </a:lnTo>
                  <a:lnTo>
                    <a:pt x="515" y="322"/>
                  </a:lnTo>
                  <a:lnTo>
                    <a:pt x="511" y="321"/>
                  </a:lnTo>
                  <a:lnTo>
                    <a:pt x="508" y="322"/>
                  </a:lnTo>
                  <a:lnTo>
                    <a:pt x="504" y="324"/>
                  </a:lnTo>
                  <a:lnTo>
                    <a:pt x="500" y="327"/>
                  </a:lnTo>
                  <a:lnTo>
                    <a:pt x="496" y="332"/>
                  </a:lnTo>
                  <a:lnTo>
                    <a:pt x="494" y="338"/>
                  </a:lnTo>
                  <a:lnTo>
                    <a:pt x="492" y="344"/>
                  </a:lnTo>
                  <a:lnTo>
                    <a:pt x="492" y="351"/>
                  </a:lnTo>
                  <a:lnTo>
                    <a:pt x="495" y="365"/>
                  </a:lnTo>
                  <a:lnTo>
                    <a:pt x="498" y="378"/>
                  </a:lnTo>
                  <a:lnTo>
                    <a:pt x="501" y="383"/>
                  </a:lnTo>
                  <a:lnTo>
                    <a:pt x="500" y="388"/>
                  </a:lnTo>
                  <a:lnTo>
                    <a:pt x="497" y="391"/>
                  </a:lnTo>
                  <a:lnTo>
                    <a:pt x="495" y="394"/>
                  </a:lnTo>
                  <a:lnTo>
                    <a:pt x="485" y="398"/>
                  </a:lnTo>
                  <a:lnTo>
                    <a:pt x="475" y="402"/>
                  </a:lnTo>
                  <a:lnTo>
                    <a:pt x="462" y="406"/>
                  </a:lnTo>
                  <a:lnTo>
                    <a:pt x="453" y="408"/>
                  </a:lnTo>
                  <a:lnTo>
                    <a:pt x="450" y="409"/>
                  </a:lnTo>
                  <a:lnTo>
                    <a:pt x="447" y="410"/>
                  </a:lnTo>
                  <a:lnTo>
                    <a:pt x="446" y="412"/>
                  </a:lnTo>
                  <a:lnTo>
                    <a:pt x="446" y="414"/>
                  </a:lnTo>
                  <a:lnTo>
                    <a:pt x="446" y="420"/>
                  </a:lnTo>
                  <a:lnTo>
                    <a:pt x="447" y="427"/>
                  </a:lnTo>
                  <a:lnTo>
                    <a:pt x="447" y="435"/>
                  </a:lnTo>
                  <a:lnTo>
                    <a:pt x="445" y="445"/>
                  </a:lnTo>
                  <a:lnTo>
                    <a:pt x="441" y="460"/>
                  </a:lnTo>
                  <a:lnTo>
                    <a:pt x="437" y="477"/>
                  </a:lnTo>
                  <a:lnTo>
                    <a:pt x="435" y="484"/>
                  </a:lnTo>
                  <a:lnTo>
                    <a:pt x="435" y="491"/>
                  </a:lnTo>
                  <a:lnTo>
                    <a:pt x="437" y="497"/>
                  </a:lnTo>
                  <a:lnTo>
                    <a:pt x="439" y="503"/>
                  </a:lnTo>
                  <a:lnTo>
                    <a:pt x="441" y="508"/>
                  </a:lnTo>
                  <a:lnTo>
                    <a:pt x="444" y="513"/>
                  </a:lnTo>
                  <a:lnTo>
                    <a:pt x="446" y="519"/>
                  </a:lnTo>
                  <a:lnTo>
                    <a:pt x="447" y="524"/>
                  </a:lnTo>
                  <a:lnTo>
                    <a:pt x="450" y="539"/>
                  </a:lnTo>
                  <a:lnTo>
                    <a:pt x="451" y="554"/>
                  </a:lnTo>
                  <a:lnTo>
                    <a:pt x="454" y="576"/>
                  </a:lnTo>
                  <a:lnTo>
                    <a:pt x="459" y="604"/>
                  </a:lnTo>
                  <a:lnTo>
                    <a:pt x="466" y="635"/>
                  </a:lnTo>
                  <a:lnTo>
                    <a:pt x="472" y="662"/>
                  </a:lnTo>
                  <a:lnTo>
                    <a:pt x="478" y="684"/>
                  </a:lnTo>
                  <a:lnTo>
                    <a:pt x="483" y="699"/>
                  </a:lnTo>
                  <a:lnTo>
                    <a:pt x="487" y="705"/>
                  </a:lnTo>
                  <a:lnTo>
                    <a:pt x="490" y="709"/>
                  </a:lnTo>
                  <a:lnTo>
                    <a:pt x="496" y="710"/>
                  </a:lnTo>
                  <a:lnTo>
                    <a:pt x="502" y="711"/>
                  </a:lnTo>
                  <a:lnTo>
                    <a:pt x="509" y="710"/>
                  </a:lnTo>
                  <a:lnTo>
                    <a:pt x="515" y="708"/>
                  </a:lnTo>
                  <a:lnTo>
                    <a:pt x="520" y="704"/>
                  </a:lnTo>
                  <a:lnTo>
                    <a:pt x="523" y="699"/>
                  </a:lnTo>
                  <a:lnTo>
                    <a:pt x="527" y="693"/>
                  </a:lnTo>
                  <a:lnTo>
                    <a:pt x="529" y="686"/>
                  </a:lnTo>
                  <a:lnTo>
                    <a:pt x="532" y="679"/>
                  </a:lnTo>
                  <a:lnTo>
                    <a:pt x="532" y="671"/>
                  </a:lnTo>
                  <a:lnTo>
                    <a:pt x="533" y="666"/>
                  </a:lnTo>
                  <a:lnTo>
                    <a:pt x="534" y="662"/>
                  </a:lnTo>
                  <a:lnTo>
                    <a:pt x="538" y="659"/>
                  </a:lnTo>
                  <a:lnTo>
                    <a:pt x="540" y="658"/>
                  </a:lnTo>
                  <a:lnTo>
                    <a:pt x="545" y="658"/>
                  </a:lnTo>
                  <a:lnTo>
                    <a:pt x="548" y="659"/>
                  </a:lnTo>
                  <a:lnTo>
                    <a:pt x="553" y="662"/>
                  </a:lnTo>
                  <a:lnTo>
                    <a:pt x="558" y="667"/>
                  </a:lnTo>
                  <a:lnTo>
                    <a:pt x="567" y="667"/>
                  </a:lnTo>
                  <a:lnTo>
                    <a:pt x="580" y="669"/>
                  </a:lnTo>
                  <a:lnTo>
                    <a:pt x="585" y="677"/>
                  </a:lnTo>
                  <a:lnTo>
                    <a:pt x="590" y="685"/>
                  </a:lnTo>
                  <a:lnTo>
                    <a:pt x="592" y="688"/>
                  </a:lnTo>
                  <a:lnTo>
                    <a:pt x="595" y="691"/>
                  </a:lnTo>
                  <a:lnTo>
                    <a:pt x="598" y="693"/>
                  </a:lnTo>
                  <a:lnTo>
                    <a:pt x="602" y="692"/>
                  </a:lnTo>
                  <a:lnTo>
                    <a:pt x="610" y="688"/>
                  </a:lnTo>
                  <a:lnTo>
                    <a:pt x="617" y="686"/>
                  </a:lnTo>
                  <a:lnTo>
                    <a:pt x="621" y="686"/>
                  </a:lnTo>
                  <a:lnTo>
                    <a:pt x="622" y="687"/>
                  </a:lnTo>
                  <a:lnTo>
                    <a:pt x="623" y="690"/>
                  </a:lnTo>
                  <a:lnTo>
                    <a:pt x="623" y="693"/>
                  </a:lnTo>
                  <a:lnTo>
                    <a:pt x="621" y="702"/>
                  </a:lnTo>
                  <a:lnTo>
                    <a:pt x="616" y="711"/>
                  </a:lnTo>
                  <a:lnTo>
                    <a:pt x="613" y="722"/>
                  </a:lnTo>
                  <a:lnTo>
                    <a:pt x="611" y="734"/>
                  </a:lnTo>
                  <a:lnTo>
                    <a:pt x="611" y="747"/>
                  </a:lnTo>
                  <a:lnTo>
                    <a:pt x="615" y="760"/>
                  </a:lnTo>
                  <a:lnTo>
                    <a:pt x="618" y="773"/>
                  </a:lnTo>
                  <a:lnTo>
                    <a:pt x="621" y="787"/>
                  </a:lnTo>
                  <a:lnTo>
                    <a:pt x="622" y="799"/>
                  </a:lnTo>
                  <a:lnTo>
                    <a:pt x="623" y="809"/>
                  </a:lnTo>
                  <a:lnTo>
                    <a:pt x="623" y="818"/>
                  </a:lnTo>
                  <a:lnTo>
                    <a:pt x="622" y="825"/>
                  </a:lnTo>
                  <a:lnTo>
                    <a:pt x="617" y="839"/>
                  </a:lnTo>
                  <a:lnTo>
                    <a:pt x="609" y="855"/>
                  </a:lnTo>
                  <a:lnTo>
                    <a:pt x="605" y="863"/>
                  </a:lnTo>
                  <a:lnTo>
                    <a:pt x="603" y="872"/>
                  </a:lnTo>
                  <a:lnTo>
                    <a:pt x="602" y="880"/>
                  </a:lnTo>
                  <a:lnTo>
                    <a:pt x="602" y="889"/>
                  </a:lnTo>
                  <a:lnTo>
                    <a:pt x="603" y="898"/>
                  </a:lnTo>
                  <a:lnTo>
                    <a:pt x="607" y="906"/>
                  </a:lnTo>
                  <a:lnTo>
                    <a:pt x="611" y="913"/>
                  </a:lnTo>
                  <a:lnTo>
                    <a:pt x="617" y="921"/>
                  </a:lnTo>
                  <a:lnTo>
                    <a:pt x="621" y="925"/>
                  </a:lnTo>
                  <a:lnTo>
                    <a:pt x="622" y="929"/>
                  </a:lnTo>
                  <a:lnTo>
                    <a:pt x="624" y="932"/>
                  </a:lnTo>
                  <a:lnTo>
                    <a:pt x="624" y="935"/>
                  </a:lnTo>
                  <a:lnTo>
                    <a:pt x="624" y="940"/>
                  </a:lnTo>
                  <a:lnTo>
                    <a:pt x="622" y="946"/>
                  </a:lnTo>
                  <a:lnTo>
                    <a:pt x="614" y="958"/>
                  </a:lnTo>
                  <a:lnTo>
                    <a:pt x="608" y="971"/>
                  </a:lnTo>
                  <a:lnTo>
                    <a:pt x="605" y="982"/>
                  </a:lnTo>
                  <a:lnTo>
                    <a:pt x="605" y="998"/>
                  </a:lnTo>
                  <a:lnTo>
                    <a:pt x="605" y="1015"/>
                  </a:lnTo>
                  <a:lnTo>
                    <a:pt x="605" y="1034"/>
                  </a:lnTo>
                  <a:lnTo>
                    <a:pt x="605" y="1075"/>
                  </a:lnTo>
                  <a:lnTo>
                    <a:pt x="603" y="1108"/>
                  </a:lnTo>
                  <a:lnTo>
                    <a:pt x="599" y="1135"/>
                  </a:lnTo>
                  <a:lnTo>
                    <a:pt x="596" y="1164"/>
                  </a:lnTo>
                  <a:lnTo>
                    <a:pt x="594" y="1178"/>
                  </a:lnTo>
                  <a:lnTo>
                    <a:pt x="590" y="1192"/>
                  </a:lnTo>
                  <a:lnTo>
                    <a:pt x="585" y="1207"/>
                  </a:lnTo>
                  <a:lnTo>
                    <a:pt x="579" y="1221"/>
                  </a:lnTo>
                  <a:lnTo>
                    <a:pt x="572" y="1234"/>
                  </a:lnTo>
                  <a:lnTo>
                    <a:pt x="564" y="1246"/>
                  </a:lnTo>
                  <a:lnTo>
                    <a:pt x="557" y="1255"/>
                  </a:lnTo>
                  <a:lnTo>
                    <a:pt x="553" y="1265"/>
                  </a:lnTo>
                  <a:lnTo>
                    <a:pt x="560" y="1279"/>
                  </a:lnTo>
                  <a:lnTo>
                    <a:pt x="569" y="1297"/>
                  </a:lnTo>
                  <a:lnTo>
                    <a:pt x="569" y="1308"/>
                  </a:lnTo>
                  <a:lnTo>
                    <a:pt x="567" y="1315"/>
                  </a:lnTo>
                  <a:lnTo>
                    <a:pt x="564" y="1321"/>
                  </a:lnTo>
                  <a:lnTo>
                    <a:pt x="560" y="1326"/>
                  </a:lnTo>
                  <a:lnTo>
                    <a:pt x="557" y="1327"/>
                  </a:lnTo>
                  <a:lnTo>
                    <a:pt x="553" y="1328"/>
                  </a:lnTo>
                  <a:lnTo>
                    <a:pt x="550" y="1327"/>
                  </a:lnTo>
                  <a:lnTo>
                    <a:pt x="547" y="1324"/>
                  </a:lnTo>
                  <a:lnTo>
                    <a:pt x="542" y="1317"/>
                  </a:lnTo>
                  <a:lnTo>
                    <a:pt x="534" y="1309"/>
                  </a:lnTo>
                  <a:lnTo>
                    <a:pt x="529" y="1305"/>
                  </a:lnTo>
                  <a:lnTo>
                    <a:pt x="525" y="1303"/>
                  </a:lnTo>
                  <a:lnTo>
                    <a:pt x="519" y="1302"/>
                  </a:lnTo>
                  <a:lnTo>
                    <a:pt x="513" y="1302"/>
                  </a:lnTo>
                  <a:lnTo>
                    <a:pt x="510" y="1303"/>
                  </a:lnTo>
                  <a:lnTo>
                    <a:pt x="509" y="1305"/>
                  </a:lnTo>
                  <a:lnTo>
                    <a:pt x="507" y="1308"/>
                  </a:lnTo>
                  <a:lnTo>
                    <a:pt x="506" y="1310"/>
                  </a:lnTo>
                  <a:lnTo>
                    <a:pt x="506" y="1316"/>
                  </a:lnTo>
                  <a:lnTo>
                    <a:pt x="506" y="1323"/>
                  </a:lnTo>
                  <a:lnTo>
                    <a:pt x="509" y="1341"/>
                  </a:lnTo>
                  <a:lnTo>
                    <a:pt x="513" y="1362"/>
                  </a:lnTo>
                  <a:lnTo>
                    <a:pt x="516" y="1373"/>
                  </a:lnTo>
                  <a:lnTo>
                    <a:pt x="521" y="1384"/>
                  </a:lnTo>
                  <a:lnTo>
                    <a:pt x="526" y="1393"/>
                  </a:lnTo>
                  <a:lnTo>
                    <a:pt x="533" y="1403"/>
                  </a:lnTo>
                  <a:lnTo>
                    <a:pt x="538" y="1412"/>
                  </a:lnTo>
                  <a:lnTo>
                    <a:pt x="542" y="1421"/>
                  </a:lnTo>
                  <a:lnTo>
                    <a:pt x="544" y="1425"/>
                  </a:lnTo>
                  <a:lnTo>
                    <a:pt x="544" y="1429"/>
                  </a:lnTo>
                  <a:lnTo>
                    <a:pt x="544" y="1434"/>
                  </a:lnTo>
                  <a:lnTo>
                    <a:pt x="544" y="1437"/>
                  </a:lnTo>
                  <a:lnTo>
                    <a:pt x="541" y="1443"/>
                  </a:lnTo>
                  <a:lnTo>
                    <a:pt x="538" y="1449"/>
                  </a:lnTo>
                  <a:lnTo>
                    <a:pt x="534" y="1453"/>
                  </a:lnTo>
                  <a:lnTo>
                    <a:pt x="529" y="1455"/>
                  </a:lnTo>
                  <a:lnTo>
                    <a:pt x="525" y="1455"/>
                  </a:lnTo>
                  <a:lnTo>
                    <a:pt x="517" y="1454"/>
                  </a:lnTo>
                  <a:lnTo>
                    <a:pt x="509" y="1450"/>
                  </a:lnTo>
                  <a:lnTo>
                    <a:pt x="498" y="1446"/>
                  </a:lnTo>
                  <a:lnTo>
                    <a:pt x="492" y="1443"/>
                  </a:lnTo>
                  <a:lnTo>
                    <a:pt x="487" y="1442"/>
                  </a:lnTo>
                  <a:lnTo>
                    <a:pt x="483" y="1442"/>
                  </a:lnTo>
                  <a:lnTo>
                    <a:pt x="478" y="1442"/>
                  </a:lnTo>
                  <a:lnTo>
                    <a:pt x="475" y="1443"/>
                  </a:lnTo>
                  <a:lnTo>
                    <a:pt x="471" y="1446"/>
                  </a:lnTo>
                  <a:lnTo>
                    <a:pt x="467" y="1448"/>
                  </a:lnTo>
                  <a:lnTo>
                    <a:pt x="464" y="1452"/>
                  </a:lnTo>
                  <a:lnTo>
                    <a:pt x="451" y="1468"/>
                  </a:lnTo>
                  <a:lnTo>
                    <a:pt x="437" y="1491"/>
                  </a:lnTo>
                  <a:lnTo>
                    <a:pt x="422" y="1513"/>
                  </a:lnTo>
                  <a:lnTo>
                    <a:pt x="409" y="1535"/>
                  </a:lnTo>
                  <a:lnTo>
                    <a:pt x="404" y="1544"/>
                  </a:lnTo>
                  <a:lnTo>
                    <a:pt x="400" y="1550"/>
                  </a:lnTo>
                  <a:lnTo>
                    <a:pt x="397" y="1553"/>
                  </a:lnTo>
                  <a:lnTo>
                    <a:pt x="395" y="1555"/>
                  </a:lnTo>
                  <a:lnTo>
                    <a:pt x="393" y="1555"/>
                  </a:lnTo>
                  <a:lnTo>
                    <a:pt x="391" y="1555"/>
                  </a:lnTo>
                  <a:lnTo>
                    <a:pt x="384" y="1553"/>
                  </a:lnTo>
                  <a:lnTo>
                    <a:pt x="374" y="1547"/>
                  </a:lnTo>
                  <a:lnTo>
                    <a:pt x="368" y="1542"/>
                  </a:lnTo>
                  <a:lnTo>
                    <a:pt x="362" y="1537"/>
                  </a:lnTo>
                  <a:lnTo>
                    <a:pt x="356" y="1532"/>
                  </a:lnTo>
                  <a:lnTo>
                    <a:pt x="351" y="1526"/>
                  </a:lnTo>
                  <a:lnTo>
                    <a:pt x="345" y="1510"/>
                  </a:lnTo>
                  <a:lnTo>
                    <a:pt x="339" y="1498"/>
                  </a:lnTo>
                  <a:lnTo>
                    <a:pt x="336" y="1497"/>
                  </a:lnTo>
                  <a:lnTo>
                    <a:pt x="332" y="1497"/>
                  </a:lnTo>
                  <a:lnTo>
                    <a:pt x="330" y="1498"/>
                  </a:lnTo>
                  <a:lnTo>
                    <a:pt x="327" y="1499"/>
                  </a:lnTo>
                  <a:lnTo>
                    <a:pt x="325" y="1506"/>
                  </a:lnTo>
                  <a:lnTo>
                    <a:pt x="322" y="1516"/>
                  </a:lnTo>
                  <a:lnTo>
                    <a:pt x="319" y="1526"/>
                  </a:lnTo>
                  <a:lnTo>
                    <a:pt x="317" y="1537"/>
                  </a:lnTo>
                  <a:lnTo>
                    <a:pt x="315" y="1542"/>
                  </a:lnTo>
                  <a:lnTo>
                    <a:pt x="313" y="1547"/>
                  </a:lnTo>
                  <a:lnTo>
                    <a:pt x="311" y="1550"/>
                  </a:lnTo>
                  <a:lnTo>
                    <a:pt x="307" y="1554"/>
                  </a:lnTo>
                  <a:lnTo>
                    <a:pt x="303" y="1559"/>
                  </a:lnTo>
                  <a:lnTo>
                    <a:pt x="301" y="1563"/>
                  </a:lnTo>
                  <a:lnTo>
                    <a:pt x="301" y="1568"/>
                  </a:lnTo>
                  <a:lnTo>
                    <a:pt x="303" y="1573"/>
                  </a:lnTo>
                  <a:lnTo>
                    <a:pt x="305" y="1576"/>
                  </a:lnTo>
                  <a:lnTo>
                    <a:pt x="307" y="1581"/>
                  </a:lnTo>
                  <a:lnTo>
                    <a:pt x="308" y="1585"/>
                  </a:lnTo>
                  <a:lnTo>
                    <a:pt x="308" y="1588"/>
                  </a:lnTo>
                  <a:lnTo>
                    <a:pt x="305" y="1597"/>
                  </a:lnTo>
                  <a:lnTo>
                    <a:pt x="300" y="1603"/>
                  </a:lnTo>
                  <a:lnTo>
                    <a:pt x="294" y="1607"/>
                  </a:lnTo>
                  <a:lnTo>
                    <a:pt x="287" y="1614"/>
                  </a:lnTo>
                  <a:lnTo>
                    <a:pt x="278" y="1627"/>
                  </a:lnTo>
                  <a:lnTo>
                    <a:pt x="269" y="1639"/>
                  </a:lnTo>
                  <a:lnTo>
                    <a:pt x="262" y="1644"/>
                  </a:lnTo>
                  <a:lnTo>
                    <a:pt x="252" y="1650"/>
                  </a:lnTo>
                  <a:lnTo>
                    <a:pt x="244" y="1657"/>
                  </a:lnTo>
                  <a:lnTo>
                    <a:pt x="238" y="1664"/>
                  </a:lnTo>
                  <a:lnTo>
                    <a:pt x="235" y="1670"/>
                  </a:lnTo>
                  <a:lnTo>
                    <a:pt x="231" y="1675"/>
                  </a:lnTo>
                  <a:lnTo>
                    <a:pt x="226" y="1679"/>
                  </a:lnTo>
                  <a:lnTo>
                    <a:pt x="223" y="1681"/>
                  </a:lnTo>
                  <a:lnTo>
                    <a:pt x="218" y="1681"/>
                  </a:lnTo>
                  <a:lnTo>
                    <a:pt x="213" y="1680"/>
                  </a:lnTo>
                  <a:lnTo>
                    <a:pt x="207" y="1675"/>
                  </a:lnTo>
                  <a:lnTo>
                    <a:pt x="200" y="1670"/>
                  </a:lnTo>
                  <a:lnTo>
                    <a:pt x="195" y="1667"/>
                  </a:lnTo>
                  <a:lnTo>
                    <a:pt x="192" y="1666"/>
                  </a:lnTo>
                  <a:lnTo>
                    <a:pt x="188" y="1666"/>
                  </a:lnTo>
                  <a:lnTo>
                    <a:pt x="186" y="1666"/>
                  </a:lnTo>
                  <a:lnTo>
                    <a:pt x="180" y="1669"/>
                  </a:lnTo>
                  <a:lnTo>
                    <a:pt x="174" y="1676"/>
                  </a:lnTo>
                  <a:lnTo>
                    <a:pt x="163" y="1693"/>
                  </a:lnTo>
                  <a:lnTo>
                    <a:pt x="150" y="1711"/>
                  </a:lnTo>
                  <a:lnTo>
                    <a:pt x="144" y="1717"/>
                  </a:lnTo>
                  <a:lnTo>
                    <a:pt x="137" y="1723"/>
                  </a:lnTo>
                  <a:lnTo>
                    <a:pt x="131" y="1727"/>
                  </a:lnTo>
                  <a:lnTo>
                    <a:pt x="128" y="1729"/>
                  </a:lnTo>
                  <a:lnTo>
                    <a:pt x="125" y="1729"/>
                  </a:lnTo>
                  <a:lnTo>
                    <a:pt x="125" y="1730"/>
                  </a:lnTo>
                  <a:lnTo>
                    <a:pt x="125" y="1731"/>
                  </a:lnTo>
                  <a:lnTo>
                    <a:pt x="125" y="1733"/>
                  </a:lnTo>
                  <a:lnTo>
                    <a:pt x="128" y="1738"/>
                  </a:lnTo>
                  <a:lnTo>
                    <a:pt x="129" y="1745"/>
                  </a:lnTo>
                  <a:lnTo>
                    <a:pt x="129" y="1753"/>
                  </a:lnTo>
                  <a:lnTo>
                    <a:pt x="126" y="1762"/>
                  </a:lnTo>
                  <a:lnTo>
                    <a:pt x="123" y="1770"/>
                  </a:lnTo>
                  <a:lnTo>
                    <a:pt x="120" y="1777"/>
                  </a:lnTo>
                  <a:lnTo>
                    <a:pt x="118" y="1786"/>
                  </a:lnTo>
                  <a:lnTo>
                    <a:pt x="117" y="1794"/>
                  </a:lnTo>
                  <a:lnTo>
                    <a:pt x="118" y="1800"/>
                  </a:lnTo>
                  <a:lnTo>
                    <a:pt x="119" y="1806"/>
                  </a:lnTo>
                  <a:lnTo>
                    <a:pt x="125" y="1815"/>
                  </a:lnTo>
                  <a:lnTo>
                    <a:pt x="130" y="1822"/>
                  </a:lnTo>
                  <a:lnTo>
                    <a:pt x="132" y="1826"/>
                  </a:lnTo>
                  <a:lnTo>
                    <a:pt x="133" y="1830"/>
                  </a:lnTo>
                  <a:lnTo>
                    <a:pt x="133" y="1833"/>
                  </a:lnTo>
                  <a:lnTo>
                    <a:pt x="133" y="1837"/>
                  </a:lnTo>
                  <a:lnTo>
                    <a:pt x="131" y="1841"/>
                  </a:lnTo>
                  <a:lnTo>
                    <a:pt x="126" y="1844"/>
                  </a:lnTo>
                  <a:lnTo>
                    <a:pt x="123" y="1845"/>
                  </a:lnTo>
                  <a:lnTo>
                    <a:pt x="117" y="1845"/>
                  </a:lnTo>
                  <a:lnTo>
                    <a:pt x="105" y="1844"/>
                  </a:lnTo>
                  <a:lnTo>
                    <a:pt x="93" y="1845"/>
                  </a:lnTo>
                  <a:lnTo>
                    <a:pt x="85" y="1850"/>
                  </a:lnTo>
                  <a:lnTo>
                    <a:pt x="75" y="1858"/>
                  </a:lnTo>
                  <a:lnTo>
                    <a:pt x="66" y="1864"/>
                  </a:lnTo>
                  <a:lnTo>
                    <a:pt x="56" y="1870"/>
                  </a:lnTo>
                  <a:lnTo>
                    <a:pt x="51" y="1874"/>
                  </a:lnTo>
                  <a:lnTo>
                    <a:pt x="48" y="1878"/>
                  </a:lnTo>
                  <a:lnTo>
                    <a:pt x="45" y="1883"/>
                  </a:lnTo>
                  <a:lnTo>
                    <a:pt x="44" y="1888"/>
                  </a:lnTo>
                  <a:lnTo>
                    <a:pt x="42" y="1901"/>
                  </a:lnTo>
                  <a:lnTo>
                    <a:pt x="40" y="1916"/>
                  </a:lnTo>
                  <a:lnTo>
                    <a:pt x="36" y="1933"/>
                  </a:lnTo>
                  <a:lnTo>
                    <a:pt x="32" y="1950"/>
                  </a:lnTo>
                  <a:lnTo>
                    <a:pt x="26" y="1967"/>
                  </a:lnTo>
                  <a:lnTo>
                    <a:pt x="22" y="1984"/>
                  </a:lnTo>
                  <a:lnTo>
                    <a:pt x="19" y="1994"/>
                  </a:lnTo>
                  <a:lnTo>
                    <a:pt x="18" y="2001"/>
                  </a:lnTo>
                  <a:lnTo>
                    <a:pt x="19" y="2005"/>
                  </a:lnTo>
                  <a:lnTo>
                    <a:pt x="22" y="2008"/>
                  </a:lnTo>
                  <a:lnTo>
                    <a:pt x="25" y="2010"/>
                  </a:lnTo>
                  <a:lnTo>
                    <a:pt x="30" y="2010"/>
                  </a:lnTo>
                  <a:lnTo>
                    <a:pt x="38" y="2010"/>
                  </a:lnTo>
                  <a:lnTo>
                    <a:pt x="48" y="2009"/>
                  </a:lnTo>
                  <a:lnTo>
                    <a:pt x="53" y="2010"/>
                  </a:lnTo>
                  <a:lnTo>
                    <a:pt x="57" y="2011"/>
                  </a:lnTo>
                  <a:lnTo>
                    <a:pt x="62" y="2013"/>
                  </a:lnTo>
                  <a:lnTo>
                    <a:pt x="66" y="2015"/>
                  </a:lnTo>
                  <a:lnTo>
                    <a:pt x="72" y="2022"/>
                  </a:lnTo>
                  <a:lnTo>
                    <a:pt x="76" y="2029"/>
                  </a:lnTo>
                  <a:lnTo>
                    <a:pt x="79" y="2038"/>
                  </a:lnTo>
                  <a:lnTo>
                    <a:pt x="79" y="2045"/>
                  </a:lnTo>
                  <a:lnTo>
                    <a:pt x="78" y="2048"/>
                  </a:lnTo>
                  <a:lnTo>
                    <a:pt x="76" y="2051"/>
                  </a:lnTo>
                  <a:lnTo>
                    <a:pt x="74" y="2053"/>
                  </a:lnTo>
                  <a:lnTo>
                    <a:pt x="70" y="2055"/>
                  </a:lnTo>
                  <a:lnTo>
                    <a:pt x="65" y="2058"/>
                  </a:lnTo>
                  <a:lnTo>
                    <a:pt x="61" y="2061"/>
                  </a:lnTo>
                  <a:lnTo>
                    <a:pt x="59" y="2065"/>
                  </a:lnTo>
                  <a:lnTo>
                    <a:pt x="59" y="2068"/>
                  </a:lnTo>
                  <a:lnTo>
                    <a:pt x="60" y="2072"/>
                  </a:lnTo>
                  <a:lnTo>
                    <a:pt x="62" y="2074"/>
                  </a:lnTo>
                  <a:lnTo>
                    <a:pt x="66" y="2077"/>
                  </a:lnTo>
                  <a:lnTo>
                    <a:pt x="70" y="2078"/>
                  </a:lnTo>
                  <a:lnTo>
                    <a:pt x="75" y="2079"/>
                  </a:lnTo>
                  <a:lnTo>
                    <a:pt x="79" y="2080"/>
                  </a:lnTo>
                  <a:lnTo>
                    <a:pt x="82" y="2083"/>
                  </a:lnTo>
                  <a:lnTo>
                    <a:pt x="86" y="2087"/>
                  </a:lnTo>
                  <a:lnTo>
                    <a:pt x="88" y="2092"/>
                  </a:lnTo>
                  <a:lnTo>
                    <a:pt x="89" y="2098"/>
                  </a:lnTo>
                  <a:lnTo>
                    <a:pt x="89" y="2106"/>
                  </a:lnTo>
                  <a:lnTo>
                    <a:pt x="88" y="2116"/>
                  </a:lnTo>
                  <a:lnTo>
                    <a:pt x="86" y="2126"/>
                  </a:lnTo>
                  <a:lnTo>
                    <a:pt x="82" y="2134"/>
                  </a:lnTo>
                  <a:lnTo>
                    <a:pt x="78" y="2142"/>
                  </a:lnTo>
                  <a:lnTo>
                    <a:pt x="73" y="2148"/>
                  </a:lnTo>
                  <a:lnTo>
                    <a:pt x="59" y="2161"/>
                  </a:lnTo>
                  <a:lnTo>
                    <a:pt x="40" y="2177"/>
                  </a:lnTo>
                  <a:lnTo>
                    <a:pt x="31" y="2186"/>
                  </a:lnTo>
                  <a:lnTo>
                    <a:pt x="23" y="2194"/>
                  </a:lnTo>
                  <a:lnTo>
                    <a:pt x="12" y="2204"/>
                  </a:lnTo>
                  <a:lnTo>
                    <a:pt x="4" y="2212"/>
                  </a:lnTo>
                  <a:lnTo>
                    <a:pt x="0" y="2219"/>
                  </a:lnTo>
                  <a:lnTo>
                    <a:pt x="0" y="2225"/>
                  </a:lnTo>
                  <a:lnTo>
                    <a:pt x="3" y="2230"/>
                  </a:lnTo>
                  <a:lnTo>
                    <a:pt x="7" y="2236"/>
                  </a:lnTo>
                  <a:lnTo>
                    <a:pt x="13" y="2241"/>
                  </a:lnTo>
                  <a:lnTo>
                    <a:pt x="19" y="2247"/>
                  </a:lnTo>
                  <a:lnTo>
                    <a:pt x="22" y="2250"/>
                  </a:lnTo>
                  <a:lnTo>
                    <a:pt x="24" y="2251"/>
                  </a:lnTo>
                  <a:lnTo>
                    <a:pt x="32" y="2249"/>
                  </a:lnTo>
                  <a:lnTo>
                    <a:pt x="42" y="2246"/>
                  </a:lnTo>
                  <a:lnTo>
                    <a:pt x="56" y="2241"/>
                  </a:lnTo>
                  <a:lnTo>
                    <a:pt x="74" y="2231"/>
                  </a:lnTo>
                  <a:lnTo>
                    <a:pt x="85" y="2224"/>
                  </a:lnTo>
                  <a:lnTo>
                    <a:pt x="95" y="2217"/>
                  </a:lnTo>
                  <a:lnTo>
                    <a:pt x="104" y="2211"/>
                  </a:lnTo>
                  <a:lnTo>
                    <a:pt x="113" y="2206"/>
                  </a:lnTo>
                  <a:lnTo>
                    <a:pt x="128" y="2208"/>
                  </a:lnTo>
                  <a:lnTo>
                    <a:pt x="139" y="2206"/>
                  </a:lnTo>
                  <a:lnTo>
                    <a:pt x="147" y="2202"/>
                  </a:lnTo>
                  <a:lnTo>
                    <a:pt x="160" y="2193"/>
                  </a:lnTo>
                  <a:lnTo>
                    <a:pt x="171" y="2185"/>
                  </a:lnTo>
                  <a:lnTo>
                    <a:pt x="180" y="2179"/>
                  </a:lnTo>
                  <a:lnTo>
                    <a:pt x="185" y="2180"/>
                  </a:lnTo>
                  <a:lnTo>
                    <a:pt x="193" y="2183"/>
                  </a:lnTo>
                  <a:lnTo>
                    <a:pt x="205" y="2184"/>
                  </a:lnTo>
                  <a:lnTo>
                    <a:pt x="220" y="2184"/>
                  </a:lnTo>
                  <a:lnTo>
                    <a:pt x="243" y="2183"/>
                  </a:lnTo>
                  <a:lnTo>
                    <a:pt x="265" y="2183"/>
                  </a:lnTo>
                  <a:lnTo>
                    <a:pt x="276" y="2183"/>
                  </a:lnTo>
                  <a:lnTo>
                    <a:pt x="284" y="2184"/>
                  </a:lnTo>
                  <a:lnTo>
                    <a:pt x="292" y="2186"/>
                  </a:lnTo>
                  <a:lnTo>
                    <a:pt x="296" y="2187"/>
                  </a:lnTo>
                  <a:lnTo>
                    <a:pt x="307" y="2192"/>
                  </a:lnTo>
                  <a:lnTo>
                    <a:pt x="317" y="2193"/>
                  </a:lnTo>
                  <a:lnTo>
                    <a:pt x="325" y="2194"/>
                  </a:lnTo>
                  <a:lnTo>
                    <a:pt x="333" y="2193"/>
                  </a:lnTo>
                  <a:lnTo>
                    <a:pt x="351" y="2190"/>
                  </a:lnTo>
                  <a:lnTo>
                    <a:pt x="369" y="2187"/>
                  </a:lnTo>
                  <a:lnTo>
                    <a:pt x="376" y="2187"/>
                  </a:lnTo>
                  <a:lnTo>
                    <a:pt x="382" y="2188"/>
                  </a:lnTo>
                  <a:lnTo>
                    <a:pt x="388" y="2191"/>
                  </a:lnTo>
                  <a:lnTo>
                    <a:pt x="393" y="2193"/>
                  </a:lnTo>
                  <a:lnTo>
                    <a:pt x="399" y="2197"/>
                  </a:lnTo>
                  <a:lnTo>
                    <a:pt x="404" y="2202"/>
                  </a:lnTo>
                  <a:lnTo>
                    <a:pt x="412" y="2206"/>
                  </a:lnTo>
                  <a:lnTo>
                    <a:pt x="419" y="2208"/>
                  </a:lnTo>
                  <a:lnTo>
                    <a:pt x="426" y="2208"/>
                  </a:lnTo>
                  <a:lnTo>
                    <a:pt x="434" y="2206"/>
                  </a:lnTo>
                  <a:lnTo>
                    <a:pt x="443" y="2205"/>
                  </a:lnTo>
                  <a:lnTo>
                    <a:pt x="448" y="2203"/>
                  </a:lnTo>
                  <a:lnTo>
                    <a:pt x="454" y="2199"/>
                  </a:lnTo>
                  <a:lnTo>
                    <a:pt x="460" y="2198"/>
                  </a:lnTo>
                  <a:lnTo>
                    <a:pt x="466" y="2197"/>
                  </a:lnTo>
                  <a:lnTo>
                    <a:pt x="473" y="2198"/>
                  </a:lnTo>
                  <a:lnTo>
                    <a:pt x="481" y="2199"/>
                  </a:lnTo>
                  <a:lnTo>
                    <a:pt x="489" y="2199"/>
                  </a:lnTo>
                  <a:lnTo>
                    <a:pt x="497" y="2198"/>
                  </a:lnTo>
                  <a:lnTo>
                    <a:pt x="503" y="2197"/>
                  </a:lnTo>
                  <a:lnTo>
                    <a:pt x="511" y="2193"/>
                  </a:lnTo>
                  <a:lnTo>
                    <a:pt x="519" y="2192"/>
                  </a:lnTo>
                  <a:lnTo>
                    <a:pt x="520" y="2193"/>
                  </a:lnTo>
                  <a:lnTo>
                    <a:pt x="522" y="2196"/>
                  </a:lnTo>
                  <a:lnTo>
                    <a:pt x="523" y="2198"/>
                  </a:lnTo>
                  <a:lnTo>
                    <a:pt x="526" y="2203"/>
                  </a:lnTo>
                  <a:lnTo>
                    <a:pt x="527" y="2208"/>
                  </a:lnTo>
                  <a:lnTo>
                    <a:pt x="527" y="2213"/>
                  </a:lnTo>
                  <a:lnTo>
                    <a:pt x="526" y="2218"/>
                  </a:lnTo>
                  <a:lnTo>
                    <a:pt x="522" y="2224"/>
                  </a:lnTo>
                  <a:lnTo>
                    <a:pt x="516" y="2229"/>
                  </a:lnTo>
                  <a:lnTo>
                    <a:pt x="509" y="2234"/>
                  </a:lnTo>
                  <a:lnTo>
                    <a:pt x="500" y="2238"/>
                  </a:lnTo>
                  <a:lnTo>
                    <a:pt x="490" y="2243"/>
                  </a:lnTo>
                  <a:lnTo>
                    <a:pt x="469" y="2250"/>
                  </a:lnTo>
                  <a:lnTo>
                    <a:pt x="451" y="2256"/>
                  </a:lnTo>
                  <a:lnTo>
                    <a:pt x="446" y="2257"/>
                  </a:lnTo>
                  <a:lnTo>
                    <a:pt x="444" y="2260"/>
                  </a:lnTo>
                  <a:lnTo>
                    <a:pt x="440" y="2263"/>
                  </a:lnTo>
                  <a:lnTo>
                    <a:pt x="439" y="2267"/>
                  </a:lnTo>
                  <a:lnTo>
                    <a:pt x="435" y="2276"/>
                  </a:lnTo>
                  <a:lnTo>
                    <a:pt x="434" y="2288"/>
                  </a:lnTo>
                  <a:lnTo>
                    <a:pt x="434" y="2312"/>
                  </a:lnTo>
                  <a:lnTo>
                    <a:pt x="432" y="2330"/>
                  </a:lnTo>
                  <a:lnTo>
                    <a:pt x="431" y="2332"/>
                  </a:lnTo>
                  <a:lnTo>
                    <a:pt x="432" y="2335"/>
                  </a:lnTo>
                  <a:lnTo>
                    <a:pt x="433" y="2337"/>
                  </a:lnTo>
                  <a:lnTo>
                    <a:pt x="435" y="2338"/>
                  </a:lnTo>
                  <a:lnTo>
                    <a:pt x="441" y="2339"/>
                  </a:lnTo>
                  <a:lnTo>
                    <a:pt x="448" y="2341"/>
                  </a:lnTo>
                  <a:lnTo>
                    <a:pt x="457" y="2342"/>
                  </a:lnTo>
                  <a:lnTo>
                    <a:pt x="465" y="2343"/>
                  </a:lnTo>
                  <a:lnTo>
                    <a:pt x="469" y="2343"/>
                  </a:lnTo>
                  <a:lnTo>
                    <a:pt x="472" y="2345"/>
                  </a:lnTo>
                  <a:lnTo>
                    <a:pt x="475" y="2347"/>
                  </a:lnTo>
                  <a:lnTo>
                    <a:pt x="477" y="2349"/>
                  </a:lnTo>
                  <a:lnTo>
                    <a:pt x="479" y="2356"/>
                  </a:lnTo>
                  <a:lnTo>
                    <a:pt x="482" y="2366"/>
                  </a:lnTo>
                  <a:lnTo>
                    <a:pt x="482" y="2377"/>
                  </a:lnTo>
                  <a:lnTo>
                    <a:pt x="483" y="2391"/>
                  </a:lnTo>
                  <a:lnTo>
                    <a:pt x="487" y="2405"/>
                  </a:lnTo>
                  <a:lnTo>
                    <a:pt x="491" y="2418"/>
                  </a:lnTo>
                  <a:lnTo>
                    <a:pt x="492" y="2424"/>
                  </a:lnTo>
                  <a:lnTo>
                    <a:pt x="492" y="2429"/>
                  </a:lnTo>
                  <a:lnTo>
                    <a:pt x="491" y="2433"/>
                  </a:lnTo>
                  <a:lnTo>
                    <a:pt x="488" y="2438"/>
                  </a:lnTo>
                  <a:lnTo>
                    <a:pt x="481" y="2444"/>
                  </a:lnTo>
                  <a:lnTo>
                    <a:pt x="475" y="2451"/>
                  </a:lnTo>
                  <a:lnTo>
                    <a:pt x="472" y="2455"/>
                  </a:lnTo>
                  <a:lnTo>
                    <a:pt x="471" y="2458"/>
                  </a:lnTo>
                  <a:lnTo>
                    <a:pt x="471" y="2462"/>
                  </a:lnTo>
                  <a:lnTo>
                    <a:pt x="472" y="2465"/>
                  </a:lnTo>
                  <a:lnTo>
                    <a:pt x="482" y="2470"/>
                  </a:lnTo>
                  <a:lnTo>
                    <a:pt x="491" y="2473"/>
                  </a:lnTo>
                  <a:lnTo>
                    <a:pt x="495" y="2476"/>
                  </a:lnTo>
                  <a:lnTo>
                    <a:pt x="497" y="2483"/>
                  </a:lnTo>
                  <a:lnTo>
                    <a:pt x="498" y="2492"/>
                  </a:lnTo>
                  <a:lnTo>
                    <a:pt x="501" y="2501"/>
                  </a:lnTo>
                  <a:lnTo>
                    <a:pt x="502" y="2521"/>
                  </a:lnTo>
                  <a:lnTo>
                    <a:pt x="503" y="2540"/>
                  </a:lnTo>
                  <a:lnTo>
                    <a:pt x="510" y="2545"/>
                  </a:lnTo>
                  <a:lnTo>
                    <a:pt x="520" y="2550"/>
                  </a:lnTo>
                  <a:lnTo>
                    <a:pt x="521" y="2553"/>
                  </a:lnTo>
                  <a:lnTo>
                    <a:pt x="520" y="2557"/>
                  </a:lnTo>
                  <a:lnTo>
                    <a:pt x="517" y="2559"/>
                  </a:lnTo>
                  <a:lnTo>
                    <a:pt x="514" y="2563"/>
                  </a:lnTo>
                  <a:lnTo>
                    <a:pt x="507" y="2569"/>
                  </a:lnTo>
                  <a:lnTo>
                    <a:pt x="498" y="2577"/>
                  </a:lnTo>
                  <a:lnTo>
                    <a:pt x="494" y="2583"/>
                  </a:lnTo>
                  <a:lnTo>
                    <a:pt x="492" y="2589"/>
                  </a:lnTo>
                  <a:lnTo>
                    <a:pt x="492" y="2595"/>
                  </a:lnTo>
                  <a:lnTo>
                    <a:pt x="494" y="2600"/>
                  </a:lnTo>
                  <a:lnTo>
                    <a:pt x="496" y="2605"/>
                  </a:lnTo>
                  <a:lnTo>
                    <a:pt x="501" y="2608"/>
                  </a:lnTo>
                  <a:lnTo>
                    <a:pt x="507" y="2610"/>
                  </a:lnTo>
                  <a:lnTo>
                    <a:pt x="513" y="2610"/>
                  </a:lnTo>
                  <a:lnTo>
                    <a:pt x="527" y="2610"/>
                  </a:lnTo>
                  <a:lnTo>
                    <a:pt x="538" y="2613"/>
                  </a:lnTo>
                  <a:lnTo>
                    <a:pt x="542" y="2614"/>
                  </a:lnTo>
                  <a:lnTo>
                    <a:pt x="546" y="2618"/>
                  </a:lnTo>
                  <a:lnTo>
                    <a:pt x="548" y="2621"/>
                  </a:lnTo>
                  <a:lnTo>
                    <a:pt x="550" y="2627"/>
                  </a:lnTo>
                  <a:lnTo>
                    <a:pt x="551" y="2633"/>
                  </a:lnTo>
                  <a:lnTo>
                    <a:pt x="552" y="2638"/>
                  </a:lnTo>
                  <a:lnTo>
                    <a:pt x="555" y="2641"/>
                  </a:lnTo>
                  <a:lnTo>
                    <a:pt x="559" y="2644"/>
                  </a:lnTo>
                  <a:lnTo>
                    <a:pt x="564" y="2645"/>
                  </a:lnTo>
                  <a:lnTo>
                    <a:pt x="570" y="2646"/>
                  </a:lnTo>
                  <a:lnTo>
                    <a:pt x="577" y="2646"/>
                  </a:lnTo>
                  <a:lnTo>
                    <a:pt x="584" y="2646"/>
                  </a:lnTo>
                  <a:lnTo>
                    <a:pt x="591" y="2645"/>
                  </a:lnTo>
                  <a:lnTo>
                    <a:pt x="597" y="2646"/>
                  </a:lnTo>
                  <a:lnTo>
                    <a:pt x="602" y="2646"/>
                  </a:lnTo>
                  <a:lnTo>
                    <a:pt x="605" y="2647"/>
                  </a:lnTo>
                  <a:lnTo>
                    <a:pt x="614" y="2651"/>
                  </a:lnTo>
                  <a:lnTo>
                    <a:pt x="624" y="2654"/>
                  </a:lnTo>
                  <a:lnTo>
                    <a:pt x="629" y="2656"/>
                  </a:lnTo>
                  <a:lnTo>
                    <a:pt x="635" y="2657"/>
                  </a:lnTo>
                  <a:lnTo>
                    <a:pt x="641" y="2658"/>
                  </a:lnTo>
                  <a:lnTo>
                    <a:pt x="646" y="2657"/>
                  </a:lnTo>
                  <a:lnTo>
                    <a:pt x="657" y="2652"/>
                  </a:lnTo>
                  <a:lnTo>
                    <a:pt x="666" y="2650"/>
                  </a:lnTo>
                  <a:lnTo>
                    <a:pt x="670" y="2650"/>
                  </a:lnTo>
                  <a:lnTo>
                    <a:pt x="674" y="2651"/>
                  </a:lnTo>
                  <a:lnTo>
                    <a:pt x="678" y="2653"/>
                  </a:lnTo>
                  <a:lnTo>
                    <a:pt x="683" y="2656"/>
                  </a:lnTo>
                  <a:lnTo>
                    <a:pt x="690" y="2659"/>
                  </a:lnTo>
                  <a:lnTo>
                    <a:pt x="700" y="2662"/>
                  </a:lnTo>
                  <a:lnTo>
                    <a:pt x="712" y="2664"/>
                  </a:lnTo>
                  <a:lnTo>
                    <a:pt x="723" y="2667"/>
                  </a:lnTo>
                  <a:lnTo>
                    <a:pt x="727" y="2670"/>
                  </a:lnTo>
                  <a:lnTo>
                    <a:pt x="729" y="2673"/>
                  </a:lnTo>
                  <a:lnTo>
                    <a:pt x="730" y="2676"/>
                  </a:lnTo>
                  <a:lnTo>
                    <a:pt x="731" y="2679"/>
                  </a:lnTo>
                  <a:lnTo>
                    <a:pt x="733" y="2688"/>
                  </a:lnTo>
                  <a:lnTo>
                    <a:pt x="734" y="2696"/>
                  </a:lnTo>
                  <a:lnTo>
                    <a:pt x="733" y="2714"/>
                  </a:lnTo>
                  <a:lnTo>
                    <a:pt x="733" y="2728"/>
                  </a:lnTo>
                  <a:lnTo>
                    <a:pt x="735" y="2741"/>
                  </a:lnTo>
                  <a:lnTo>
                    <a:pt x="735" y="2751"/>
                  </a:lnTo>
                  <a:lnTo>
                    <a:pt x="734" y="2753"/>
                  </a:lnTo>
                  <a:lnTo>
                    <a:pt x="734" y="2755"/>
                  </a:lnTo>
                  <a:lnTo>
                    <a:pt x="731" y="2757"/>
                  </a:lnTo>
                  <a:lnTo>
                    <a:pt x="730" y="2757"/>
                  </a:lnTo>
                  <a:lnTo>
                    <a:pt x="728" y="2757"/>
                  </a:lnTo>
                  <a:lnTo>
                    <a:pt x="725" y="2755"/>
                  </a:lnTo>
                  <a:lnTo>
                    <a:pt x="723" y="2754"/>
                  </a:lnTo>
                  <a:lnTo>
                    <a:pt x="721" y="2752"/>
                  </a:lnTo>
                  <a:lnTo>
                    <a:pt x="715" y="2744"/>
                  </a:lnTo>
                  <a:lnTo>
                    <a:pt x="709" y="2739"/>
                  </a:lnTo>
                  <a:lnTo>
                    <a:pt x="705" y="2738"/>
                  </a:lnTo>
                  <a:lnTo>
                    <a:pt x="703" y="2739"/>
                  </a:lnTo>
                  <a:lnTo>
                    <a:pt x="700" y="2740"/>
                  </a:lnTo>
                  <a:lnTo>
                    <a:pt x="699" y="2744"/>
                  </a:lnTo>
                  <a:lnTo>
                    <a:pt x="697" y="2751"/>
                  </a:lnTo>
                  <a:lnTo>
                    <a:pt x="695" y="2761"/>
                  </a:lnTo>
                  <a:lnTo>
                    <a:pt x="692" y="2766"/>
                  </a:lnTo>
                  <a:lnTo>
                    <a:pt x="690" y="2771"/>
                  </a:lnTo>
                  <a:lnTo>
                    <a:pt x="686" y="2776"/>
                  </a:lnTo>
                  <a:lnTo>
                    <a:pt x="681" y="2779"/>
                  </a:lnTo>
                  <a:lnTo>
                    <a:pt x="666" y="2788"/>
                  </a:lnTo>
                  <a:lnTo>
                    <a:pt x="648" y="2797"/>
                  </a:lnTo>
                  <a:lnTo>
                    <a:pt x="646" y="2799"/>
                  </a:lnTo>
                  <a:lnTo>
                    <a:pt x="642" y="2803"/>
                  </a:lnTo>
                  <a:lnTo>
                    <a:pt x="641" y="2805"/>
                  </a:lnTo>
                  <a:lnTo>
                    <a:pt x="640" y="2809"/>
                  </a:lnTo>
                  <a:lnTo>
                    <a:pt x="637" y="2814"/>
                  </a:lnTo>
                  <a:lnTo>
                    <a:pt x="635" y="2818"/>
                  </a:lnTo>
                  <a:lnTo>
                    <a:pt x="635" y="2824"/>
                  </a:lnTo>
                  <a:lnTo>
                    <a:pt x="635" y="2829"/>
                  </a:lnTo>
                  <a:lnTo>
                    <a:pt x="639" y="2840"/>
                  </a:lnTo>
                  <a:lnTo>
                    <a:pt x="643" y="2849"/>
                  </a:lnTo>
                  <a:lnTo>
                    <a:pt x="648" y="2860"/>
                  </a:lnTo>
                  <a:lnTo>
                    <a:pt x="652" y="2871"/>
                  </a:lnTo>
                  <a:lnTo>
                    <a:pt x="652" y="2880"/>
                  </a:lnTo>
                  <a:lnTo>
                    <a:pt x="652" y="2890"/>
                  </a:lnTo>
                  <a:lnTo>
                    <a:pt x="652" y="2899"/>
                  </a:lnTo>
                  <a:lnTo>
                    <a:pt x="649" y="2908"/>
                  </a:lnTo>
                  <a:lnTo>
                    <a:pt x="649" y="2912"/>
                  </a:lnTo>
                  <a:lnTo>
                    <a:pt x="647" y="2917"/>
                  </a:lnTo>
                  <a:lnTo>
                    <a:pt x="646" y="2919"/>
                  </a:lnTo>
                  <a:lnTo>
                    <a:pt x="643" y="2923"/>
                  </a:lnTo>
                  <a:lnTo>
                    <a:pt x="637" y="2928"/>
                  </a:lnTo>
                  <a:lnTo>
                    <a:pt x="629" y="2931"/>
                  </a:lnTo>
                  <a:lnTo>
                    <a:pt x="622" y="2935"/>
                  </a:lnTo>
                  <a:lnTo>
                    <a:pt x="616" y="2940"/>
                  </a:lnTo>
                  <a:lnTo>
                    <a:pt x="611" y="2944"/>
                  </a:lnTo>
                  <a:lnTo>
                    <a:pt x="607" y="2950"/>
                  </a:lnTo>
                  <a:lnTo>
                    <a:pt x="602" y="2965"/>
                  </a:lnTo>
                  <a:lnTo>
                    <a:pt x="598" y="2978"/>
                  </a:lnTo>
                  <a:lnTo>
                    <a:pt x="597" y="2985"/>
                  </a:lnTo>
                  <a:lnTo>
                    <a:pt x="594" y="2993"/>
                  </a:lnTo>
                  <a:lnTo>
                    <a:pt x="589" y="3001"/>
                  </a:lnTo>
                  <a:lnTo>
                    <a:pt x="584" y="3010"/>
                  </a:lnTo>
                  <a:lnTo>
                    <a:pt x="574" y="3021"/>
                  </a:lnTo>
                  <a:lnTo>
                    <a:pt x="563" y="3030"/>
                  </a:lnTo>
                  <a:lnTo>
                    <a:pt x="555" y="3040"/>
                  </a:lnTo>
                  <a:lnTo>
                    <a:pt x="548" y="3050"/>
                  </a:lnTo>
                  <a:lnTo>
                    <a:pt x="545" y="3055"/>
                  </a:lnTo>
                  <a:lnTo>
                    <a:pt x="544" y="3060"/>
                  </a:lnTo>
                  <a:lnTo>
                    <a:pt x="542" y="3062"/>
                  </a:lnTo>
                  <a:lnTo>
                    <a:pt x="544" y="3064"/>
                  </a:lnTo>
                  <a:lnTo>
                    <a:pt x="554" y="3070"/>
                  </a:lnTo>
                  <a:lnTo>
                    <a:pt x="567" y="3076"/>
                  </a:lnTo>
                  <a:lnTo>
                    <a:pt x="582" y="3082"/>
                  </a:lnTo>
                  <a:lnTo>
                    <a:pt x="601" y="3087"/>
                  </a:lnTo>
                  <a:lnTo>
                    <a:pt x="611" y="3088"/>
                  </a:lnTo>
                  <a:lnTo>
                    <a:pt x="622" y="3089"/>
                  </a:lnTo>
                  <a:lnTo>
                    <a:pt x="635" y="3089"/>
                  </a:lnTo>
                  <a:lnTo>
                    <a:pt x="648" y="3088"/>
                  </a:lnTo>
                  <a:lnTo>
                    <a:pt x="660" y="3087"/>
                  </a:lnTo>
                  <a:lnTo>
                    <a:pt x="671" y="3086"/>
                  </a:lnTo>
                  <a:lnTo>
                    <a:pt x="681" y="3087"/>
                  </a:lnTo>
                  <a:lnTo>
                    <a:pt x="691" y="3088"/>
                  </a:lnTo>
                  <a:lnTo>
                    <a:pt x="705" y="3092"/>
                  </a:lnTo>
                  <a:lnTo>
                    <a:pt x="717" y="3097"/>
                  </a:lnTo>
                  <a:lnTo>
                    <a:pt x="728" y="3101"/>
                  </a:lnTo>
                  <a:lnTo>
                    <a:pt x="735" y="3105"/>
                  </a:lnTo>
                  <a:lnTo>
                    <a:pt x="746" y="3112"/>
                  </a:lnTo>
                  <a:lnTo>
                    <a:pt x="755" y="3118"/>
                  </a:lnTo>
                  <a:lnTo>
                    <a:pt x="760" y="3119"/>
                  </a:lnTo>
                  <a:lnTo>
                    <a:pt x="763" y="3122"/>
                  </a:lnTo>
                  <a:lnTo>
                    <a:pt x="768" y="3122"/>
                  </a:lnTo>
                  <a:lnTo>
                    <a:pt x="772" y="3122"/>
                  </a:lnTo>
                  <a:lnTo>
                    <a:pt x="780" y="3119"/>
                  </a:lnTo>
                  <a:lnTo>
                    <a:pt x="786" y="3119"/>
                  </a:lnTo>
                  <a:lnTo>
                    <a:pt x="790" y="3119"/>
                  </a:lnTo>
                  <a:lnTo>
                    <a:pt x="793" y="3120"/>
                  </a:lnTo>
                  <a:lnTo>
                    <a:pt x="798" y="3123"/>
                  </a:lnTo>
                  <a:lnTo>
                    <a:pt x="802" y="3126"/>
                  </a:lnTo>
                  <a:lnTo>
                    <a:pt x="806" y="3130"/>
                  </a:lnTo>
                  <a:lnTo>
                    <a:pt x="811" y="3133"/>
                  </a:lnTo>
                  <a:lnTo>
                    <a:pt x="817" y="3136"/>
                  </a:lnTo>
                  <a:lnTo>
                    <a:pt x="823" y="3137"/>
                  </a:lnTo>
                  <a:lnTo>
                    <a:pt x="826" y="3137"/>
                  </a:lnTo>
                  <a:lnTo>
                    <a:pt x="829" y="3136"/>
                  </a:lnTo>
                  <a:lnTo>
                    <a:pt x="830" y="3135"/>
                  </a:lnTo>
                  <a:lnTo>
                    <a:pt x="832" y="3133"/>
                  </a:lnTo>
                  <a:lnTo>
                    <a:pt x="834" y="3132"/>
                  </a:lnTo>
                  <a:lnTo>
                    <a:pt x="837" y="3131"/>
                  </a:lnTo>
                  <a:lnTo>
                    <a:pt x="842" y="3130"/>
                  </a:lnTo>
                  <a:lnTo>
                    <a:pt x="849" y="3130"/>
                  </a:lnTo>
                  <a:lnTo>
                    <a:pt x="851" y="3130"/>
                  </a:lnTo>
                  <a:lnTo>
                    <a:pt x="855" y="3131"/>
                  </a:lnTo>
                  <a:lnTo>
                    <a:pt x="857" y="3133"/>
                  </a:lnTo>
                  <a:lnTo>
                    <a:pt x="860" y="3136"/>
                  </a:lnTo>
                  <a:lnTo>
                    <a:pt x="865" y="3143"/>
                  </a:lnTo>
                  <a:lnTo>
                    <a:pt x="869" y="3151"/>
                  </a:lnTo>
                  <a:lnTo>
                    <a:pt x="875" y="3163"/>
                  </a:lnTo>
                  <a:lnTo>
                    <a:pt x="879" y="3173"/>
                  </a:lnTo>
                  <a:lnTo>
                    <a:pt x="878" y="3176"/>
                  </a:lnTo>
                  <a:lnTo>
                    <a:pt x="876" y="3181"/>
                  </a:lnTo>
                  <a:lnTo>
                    <a:pt x="873" y="3187"/>
                  </a:lnTo>
                  <a:lnTo>
                    <a:pt x="869" y="3193"/>
                  </a:lnTo>
                  <a:lnTo>
                    <a:pt x="861" y="3204"/>
                  </a:lnTo>
                  <a:lnTo>
                    <a:pt x="854" y="3214"/>
                  </a:lnTo>
                  <a:lnTo>
                    <a:pt x="851" y="3220"/>
                  </a:lnTo>
                  <a:lnTo>
                    <a:pt x="849" y="3226"/>
                  </a:lnTo>
                  <a:lnTo>
                    <a:pt x="848" y="3233"/>
                  </a:lnTo>
                  <a:lnTo>
                    <a:pt x="848" y="3240"/>
                  </a:lnTo>
                  <a:lnTo>
                    <a:pt x="848" y="3250"/>
                  </a:lnTo>
                  <a:lnTo>
                    <a:pt x="851" y="3262"/>
                  </a:lnTo>
                  <a:lnTo>
                    <a:pt x="856" y="3271"/>
                  </a:lnTo>
                  <a:lnTo>
                    <a:pt x="860" y="3280"/>
                  </a:lnTo>
                  <a:lnTo>
                    <a:pt x="863" y="3292"/>
                  </a:lnTo>
                  <a:lnTo>
                    <a:pt x="867" y="3301"/>
                  </a:lnTo>
                  <a:lnTo>
                    <a:pt x="869" y="3305"/>
                  </a:lnTo>
                  <a:lnTo>
                    <a:pt x="872" y="3307"/>
                  </a:lnTo>
                  <a:lnTo>
                    <a:pt x="875" y="3308"/>
                  </a:lnTo>
                  <a:lnTo>
                    <a:pt x="879" y="3308"/>
                  </a:lnTo>
                  <a:lnTo>
                    <a:pt x="886" y="3307"/>
                  </a:lnTo>
                  <a:lnTo>
                    <a:pt x="892" y="3305"/>
                  </a:lnTo>
                  <a:lnTo>
                    <a:pt x="897" y="3301"/>
                  </a:lnTo>
                  <a:lnTo>
                    <a:pt x="903" y="3294"/>
                  </a:lnTo>
                  <a:lnTo>
                    <a:pt x="905" y="3293"/>
                  </a:lnTo>
                  <a:lnTo>
                    <a:pt x="909" y="3293"/>
                  </a:lnTo>
                  <a:lnTo>
                    <a:pt x="913" y="3294"/>
                  </a:lnTo>
                  <a:lnTo>
                    <a:pt x="918" y="3296"/>
                  </a:lnTo>
                  <a:lnTo>
                    <a:pt x="922" y="3300"/>
                  </a:lnTo>
                  <a:lnTo>
                    <a:pt x="925" y="3302"/>
                  </a:lnTo>
                  <a:lnTo>
                    <a:pt x="928" y="3306"/>
                  </a:lnTo>
                  <a:lnTo>
                    <a:pt x="928" y="3309"/>
                  </a:lnTo>
                  <a:lnTo>
                    <a:pt x="926" y="3314"/>
                  </a:lnTo>
                  <a:lnTo>
                    <a:pt x="923" y="3319"/>
                  </a:lnTo>
                  <a:lnTo>
                    <a:pt x="918" y="3324"/>
                  </a:lnTo>
                  <a:lnTo>
                    <a:pt x="913" y="3330"/>
                  </a:lnTo>
                  <a:lnTo>
                    <a:pt x="909" y="3335"/>
                  </a:lnTo>
                  <a:lnTo>
                    <a:pt x="906" y="3343"/>
                  </a:lnTo>
                  <a:lnTo>
                    <a:pt x="905" y="3346"/>
                  </a:lnTo>
                  <a:lnTo>
                    <a:pt x="904" y="3350"/>
                  </a:lnTo>
                  <a:lnTo>
                    <a:pt x="904" y="3353"/>
                  </a:lnTo>
                  <a:lnTo>
                    <a:pt x="904" y="3358"/>
                  </a:lnTo>
                  <a:lnTo>
                    <a:pt x="906" y="3368"/>
                  </a:lnTo>
                  <a:lnTo>
                    <a:pt x="909" y="3375"/>
                  </a:lnTo>
                  <a:lnTo>
                    <a:pt x="911" y="3377"/>
                  </a:lnTo>
                  <a:lnTo>
                    <a:pt x="914" y="3378"/>
                  </a:lnTo>
                  <a:lnTo>
                    <a:pt x="918" y="3378"/>
                  </a:lnTo>
                  <a:lnTo>
                    <a:pt x="924" y="3377"/>
                  </a:lnTo>
                  <a:lnTo>
                    <a:pt x="930" y="3376"/>
                  </a:lnTo>
                  <a:lnTo>
                    <a:pt x="937" y="3375"/>
                  </a:lnTo>
                  <a:lnTo>
                    <a:pt x="943" y="3376"/>
                  </a:lnTo>
                  <a:lnTo>
                    <a:pt x="948" y="3378"/>
                  </a:lnTo>
                  <a:lnTo>
                    <a:pt x="951" y="3383"/>
                  </a:lnTo>
                  <a:lnTo>
                    <a:pt x="955" y="3385"/>
                  </a:lnTo>
                  <a:lnTo>
                    <a:pt x="957" y="3387"/>
                  </a:lnTo>
                  <a:lnTo>
                    <a:pt x="960" y="3388"/>
                  </a:lnTo>
                  <a:lnTo>
                    <a:pt x="963" y="3387"/>
                  </a:lnTo>
                  <a:lnTo>
                    <a:pt x="966" y="3385"/>
                  </a:lnTo>
                  <a:lnTo>
                    <a:pt x="968" y="3383"/>
                  </a:lnTo>
                  <a:lnTo>
                    <a:pt x="970" y="3381"/>
                  </a:lnTo>
                  <a:lnTo>
                    <a:pt x="975" y="3375"/>
                  </a:lnTo>
                  <a:lnTo>
                    <a:pt x="981" y="3370"/>
                  </a:lnTo>
                  <a:lnTo>
                    <a:pt x="985" y="3368"/>
                  </a:lnTo>
                  <a:lnTo>
                    <a:pt x="989" y="3365"/>
                  </a:lnTo>
                  <a:lnTo>
                    <a:pt x="994" y="3364"/>
                  </a:lnTo>
                  <a:lnTo>
                    <a:pt x="1001" y="3363"/>
                  </a:lnTo>
                  <a:lnTo>
                    <a:pt x="1008" y="3362"/>
                  </a:lnTo>
                  <a:lnTo>
                    <a:pt x="1016" y="3362"/>
                  </a:lnTo>
                  <a:lnTo>
                    <a:pt x="1021" y="3363"/>
                  </a:lnTo>
                  <a:lnTo>
                    <a:pt x="1026" y="3364"/>
                  </a:lnTo>
                  <a:lnTo>
                    <a:pt x="1031" y="3368"/>
                  </a:lnTo>
                  <a:lnTo>
                    <a:pt x="1035" y="3371"/>
                  </a:lnTo>
                  <a:lnTo>
                    <a:pt x="1037" y="3377"/>
                  </a:lnTo>
                  <a:lnTo>
                    <a:pt x="1039" y="3384"/>
                  </a:lnTo>
                  <a:lnTo>
                    <a:pt x="1042" y="3388"/>
                  </a:lnTo>
                  <a:lnTo>
                    <a:pt x="1044" y="3393"/>
                  </a:lnTo>
                  <a:lnTo>
                    <a:pt x="1049" y="3396"/>
                  </a:lnTo>
                  <a:lnTo>
                    <a:pt x="1054" y="3400"/>
                  </a:lnTo>
                  <a:lnTo>
                    <a:pt x="1065" y="3406"/>
                  </a:lnTo>
                  <a:lnTo>
                    <a:pt x="1076" y="3408"/>
                  </a:lnTo>
                  <a:lnTo>
                    <a:pt x="1087" y="3410"/>
                  </a:lnTo>
                  <a:lnTo>
                    <a:pt x="1095" y="3409"/>
                  </a:lnTo>
                  <a:lnTo>
                    <a:pt x="1103" y="3408"/>
                  </a:lnTo>
                  <a:lnTo>
                    <a:pt x="1112" y="3406"/>
                  </a:lnTo>
                  <a:lnTo>
                    <a:pt x="1122" y="3401"/>
                  </a:lnTo>
                  <a:lnTo>
                    <a:pt x="1133" y="3395"/>
                  </a:lnTo>
                  <a:lnTo>
                    <a:pt x="1144" y="3389"/>
                  </a:lnTo>
                  <a:lnTo>
                    <a:pt x="1153" y="3381"/>
                  </a:lnTo>
                  <a:lnTo>
                    <a:pt x="1164" y="3372"/>
                  </a:lnTo>
                  <a:lnTo>
                    <a:pt x="1174" y="3364"/>
                  </a:lnTo>
                  <a:lnTo>
                    <a:pt x="1184" y="3355"/>
                  </a:lnTo>
                  <a:lnTo>
                    <a:pt x="1194" y="3344"/>
                  </a:lnTo>
                  <a:lnTo>
                    <a:pt x="1202" y="3335"/>
                  </a:lnTo>
                  <a:lnTo>
                    <a:pt x="1208" y="3328"/>
                  </a:lnTo>
                  <a:lnTo>
                    <a:pt x="1213" y="3324"/>
                  </a:lnTo>
                  <a:lnTo>
                    <a:pt x="1218" y="3322"/>
                  </a:lnTo>
                  <a:lnTo>
                    <a:pt x="1229" y="3324"/>
                  </a:lnTo>
                  <a:lnTo>
                    <a:pt x="1250" y="3322"/>
                  </a:lnTo>
                  <a:lnTo>
                    <a:pt x="1258" y="3321"/>
                  </a:lnTo>
                  <a:lnTo>
                    <a:pt x="1268" y="3316"/>
                  </a:lnTo>
                  <a:lnTo>
                    <a:pt x="1277" y="3313"/>
                  </a:lnTo>
                  <a:lnTo>
                    <a:pt x="1287" y="3308"/>
                  </a:lnTo>
                  <a:lnTo>
                    <a:pt x="1306" y="3305"/>
                  </a:lnTo>
                  <a:lnTo>
                    <a:pt x="1320" y="3302"/>
                  </a:lnTo>
                  <a:lnTo>
                    <a:pt x="1322" y="3302"/>
                  </a:lnTo>
                  <a:lnTo>
                    <a:pt x="1323" y="3303"/>
                  </a:lnTo>
                  <a:lnTo>
                    <a:pt x="1325" y="3306"/>
                  </a:lnTo>
                  <a:lnTo>
                    <a:pt x="1323" y="3309"/>
                  </a:lnTo>
                  <a:lnTo>
                    <a:pt x="1322" y="3315"/>
                  </a:lnTo>
                  <a:lnTo>
                    <a:pt x="1321" y="3320"/>
                  </a:lnTo>
                  <a:lnTo>
                    <a:pt x="1321" y="3324"/>
                  </a:lnTo>
                  <a:lnTo>
                    <a:pt x="1322" y="3327"/>
                  </a:lnTo>
                  <a:lnTo>
                    <a:pt x="1325" y="3332"/>
                  </a:lnTo>
                  <a:lnTo>
                    <a:pt x="1327" y="3335"/>
                  </a:lnTo>
                  <a:lnTo>
                    <a:pt x="1331" y="3340"/>
                  </a:lnTo>
                  <a:lnTo>
                    <a:pt x="1334" y="3346"/>
                  </a:lnTo>
                  <a:lnTo>
                    <a:pt x="1336" y="3351"/>
                  </a:lnTo>
                  <a:lnTo>
                    <a:pt x="1338" y="3358"/>
                  </a:lnTo>
                  <a:lnTo>
                    <a:pt x="1335" y="3370"/>
                  </a:lnTo>
                  <a:lnTo>
                    <a:pt x="1335" y="3382"/>
                  </a:lnTo>
                  <a:lnTo>
                    <a:pt x="1339" y="3384"/>
                  </a:lnTo>
                  <a:lnTo>
                    <a:pt x="1346" y="3385"/>
                  </a:lnTo>
                  <a:lnTo>
                    <a:pt x="1350" y="3387"/>
                  </a:lnTo>
                  <a:lnTo>
                    <a:pt x="1353" y="3388"/>
                  </a:lnTo>
                  <a:lnTo>
                    <a:pt x="1355" y="3389"/>
                  </a:lnTo>
                  <a:lnTo>
                    <a:pt x="1357" y="3393"/>
                  </a:lnTo>
                  <a:lnTo>
                    <a:pt x="1352" y="3401"/>
                  </a:lnTo>
                  <a:lnTo>
                    <a:pt x="1345" y="3414"/>
                  </a:lnTo>
                  <a:lnTo>
                    <a:pt x="1344" y="3429"/>
                  </a:lnTo>
                  <a:lnTo>
                    <a:pt x="1344" y="3441"/>
                  </a:lnTo>
                  <a:lnTo>
                    <a:pt x="1334" y="3447"/>
                  </a:lnTo>
                  <a:lnTo>
                    <a:pt x="1325" y="3453"/>
                  </a:lnTo>
                  <a:lnTo>
                    <a:pt x="1325" y="3458"/>
                  </a:lnTo>
                  <a:lnTo>
                    <a:pt x="1326" y="3463"/>
                  </a:lnTo>
                  <a:lnTo>
                    <a:pt x="1328" y="3469"/>
                  </a:lnTo>
                  <a:lnTo>
                    <a:pt x="1331" y="3473"/>
                  </a:lnTo>
                  <a:lnTo>
                    <a:pt x="1338" y="3482"/>
                  </a:lnTo>
                  <a:lnTo>
                    <a:pt x="1345" y="3488"/>
                  </a:lnTo>
                  <a:lnTo>
                    <a:pt x="1351" y="3491"/>
                  </a:lnTo>
                  <a:lnTo>
                    <a:pt x="1357" y="3494"/>
                  </a:lnTo>
                  <a:lnTo>
                    <a:pt x="1358" y="3495"/>
                  </a:lnTo>
                  <a:lnTo>
                    <a:pt x="1359" y="3497"/>
                  </a:lnTo>
                  <a:lnTo>
                    <a:pt x="1359" y="3500"/>
                  </a:lnTo>
                  <a:lnTo>
                    <a:pt x="1358" y="3502"/>
                  </a:lnTo>
                  <a:lnTo>
                    <a:pt x="1355" y="3508"/>
                  </a:lnTo>
                  <a:lnTo>
                    <a:pt x="1351" y="3514"/>
                  </a:lnTo>
                  <a:lnTo>
                    <a:pt x="1350" y="3516"/>
                  </a:lnTo>
                  <a:lnTo>
                    <a:pt x="1348" y="3520"/>
                  </a:lnTo>
                  <a:lnTo>
                    <a:pt x="1347" y="3523"/>
                  </a:lnTo>
                  <a:lnTo>
                    <a:pt x="1348" y="3527"/>
                  </a:lnTo>
                  <a:lnTo>
                    <a:pt x="1352" y="3534"/>
                  </a:lnTo>
                  <a:lnTo>
                    <a:pt x="1357" y="3541"/>
                  </a:lnTo>
                  <a:lnTo>
                    <a:pt x="1361" y="3543"/>
                  </a:lnTo>
                  <a:lnTo>
                    <a:pt x="1365" y="3546"/>
                  </a:lnTo>
                  <a:lnTo>
                    <a:pt x="1370" y="3548"/>
                  </a:lnTo>
                  <a:lnTo>
                    <a:pt x="1375" y="3548"/>
                  </a:lnTo>
                  <a:lnTo>
                    <a:pt x="1384" y="3547"/>
                  </a:lnTo>
                  <a:lnTo>
                    <a:pt x="1396" y="3546"/>
                  </a:lnTo>
                  <a:lnTo>
                    <a:pt x="1407" y="3543"/>
                  </a:lnTo>
                  <a:lnTo>
                    <a:pt x="1417" y="3540"/>
                  </a:lnTo>
                  <a:lnTo>
                    <a:pt x="1428" y="3536"/>
                  </a:lnTo>
                  <a:lnTo>
                    <a:pt x="1440" y="3534"/>
                  </a:lnTo>
                  <a:lnTo>
                    <a:pt x="1451" y="3533"/>
                  </a:lnTo>
                  <a:lnTo>
                    <a:pt x="1461" y="3533"/>
                  </a:lnTo>
                  <a:lnTo>
                    <a:pt x="1478" y="3534"/>
                  </a:lnTo>
                  <a:lnTo>
                    <a:pt x="1491" y="3538"/>
                  </a:lnTo>
                  <a:lnTo>
                    <a:pt x="1493" y="3541"/>
                  </a:lnTo>
                  <a:lnTo>
                    <a:pt x="1495" y="3548"/>
                  </a:lnTo>
                  <a:lnTo>
                    <a:pt x="1496" y="3552"/>
                  </a:lnTo>
                  <a:lnTo>
                    <a:pt x="1497" y="3554"/>
                  </a:lnTo>
                  <a:lnTo>
                    <a:pt x="1498" y="3557"/>
                  </a:lnTo>
                  <a:lnTo>
                    <a:pt x="1502" y="3558"/>
                  </a:lnTo>
                  <a:lnTo>
                    <a:pt x="1514" y="3557"/>
                  </a:lnTo>
                  <a:lnTo>
                    <a:pt x="1525" y="3558"/>
                  </a:lnTo>
                  <a:lnTo>
                    <a:pt x="1529" y="3567"/>
                  </a:lnTo>
                  <a:lnTo>
                    <a:pt x="1530" y="3577"/>
                  </a:lnTo>
                  <a:lnTo>
                    <a:pt x="1535" y="3579"/>
                  </a:lnTo>
                  <a:lnTo>
                    <a:pt x="1541" y="3580"/>
                  </a:lnTo>
                  <a:lnTo>
                    <a:pt x="1546" y="3582"/>
                  </a:lnTo>
                  <a:lnTo>
                    <a:pt x="1552" y="3582"/>
                  </a:lnTo>
                  <a:lnTo>
                    <a:pt x="1556" y="3580"/>
                  </a:lnTo>
                  <a:lnTo>
                    <a:pt x="1561" y="3579"/>
                  </a:lnTo>
                  <a:lnTo>
                    <a:pt x="1565" y="3576"/>
                  </a:lnTo>
                  <a:lnTo>
                    <a:pt x="1567" y="3572"/>
                  </a:lnTo>
                  <a:lnTo>
                    <a:pt x="1568" y="3565"/>
                  </a:lnTo>
                  <a:lnTo>
                    <a:pt x="1571" y="3559"/>
                  </a:lnTo>
                  <a:lnTo>
                    <a:pt x="1578" y="3558"/>
                  </a:lnTo>
                  <a:lnTo>
                    <a:pt x="1585" y="3555"/>
                  </a:lnTo>
                  <a:lnTo>
                    <a:pt x="1587" y="3553"/>
                  </a:lnTo>
                  <a:lnTo>
                    <a:pt x="1590" y="3549"/>
                  </a:lnTo>
                  <a:lnTo>
                    <a:pt x="1591" y="3545"/>
                  </a:lnTo>
                  <a:lnTo>
                    <a:pt x="1592" y="3539"/>
                  </a:lnTo>
                  <a:lnTo>
                    <a:pt x="1591" y="3532"/>
                  </a:lnTo>
                  <a:lnTo>
                    <a:pt x="1588" y="3527"/>
                  </a:lnTo>
                  <a:lnTo>
                    <a:pt x="1585" y="3523"/>
                  </a:lnTo>
                  <a:lnTo>
                    <a:pt x="1579" y="3520"/>
                  </a:lnTo>
                  <a:lnTo>
                    <a:pt x="1568" y="3517"/>
                  </a:lnTo>
                  <a:lnTo>
                    <a:pt x="1559" y="3515"/>
                  </a:lnTo>
                  <a:lnTo>
                    <a:pt x="1555" y="3511"/>
                  </a:lnTo>
                  <a:lnTo>
                    <a:pt x="1554" y="3507"/>
                  </a:lnTo>
                  <a:lnTo>
                    <a:pt x="1553" y="3501"/>
                  </a:lnTo>
                  <a:lnTo>
                    <a:pt x="1553" y="3492"/>
                  </a:lnTo>
                  <a:lnTo>
                    <a:pt x="1554" y="3477"/>
                  </a:lnTo>
                  <a:lnTo>
                    <a:pt x="1556" y="3461"/>
                  </a:lnTo>
                  <a:lnTo>
                    <a:pt x="1558" y="3453"/>
                  </a:lnTo>
                  <a:lnTo>
                    <a:pt x="1560" y="3441"/>
                  </a:lnTo>
                  <a:lnTo>
                    <a:pt x="1566" y="3432"/>
                  </a:lnTo>
                  <a:lnTo>
                    <a:pt x="1569" y="3422"/>
                  </a:lnTo>
                  <a:lnTo>
                    <a:pt x="1568" y="3415"/>
                  </a:lnTo>
                  <a:lnTo>
                    <a:pt x="1566" y="3410"/>
                  </a:lnTo>
                  <a:lnTo>
                    <a:pt x="1565" y="3407"/>
                  </a:lnTo>
                  <a:lnTo>
                    <a:pt x="1565" y="3404"/>
                  </a:lnTo>
                  <a:lnTo>
                    <a:pt x="1565" y="3402"/>
                  </a:lnTo>
                  <a:lnTo>
                    <a:pt x="1566" y="3398"/>
                  </a:lnTo>
                  <a:lnTo>
                    <a:pt x="1567" y="3396"/>
                  </a:lnTo>
                  <a:lnTo>
                    <a:pt x="1569" y="3395"/>
                  </a:lnTo>
                  <a:lnTo>
                    <a:pt x="1573" y="3395"/>
                  </a:lnTo>
                  <a:lnTo>
                    <a:pt x="1575" y="3394"/>
                  </a:lnTo>
                  <a:lnTo>
                    <a:pt x="1581" y="3394"/>
                  </a:lnTo>
                  <a:lnTo>
                    <a:pt x="1585" y="3394"/>
                  </a:lnTo>
                  <a:lnTo>
                    <a:pt x="1592" y="3393"/>
                  </a:lnTo>
                  <a:lnTo>
                    <a:pt x="1596" y="3391"/>
                  </a:lnTo>
                  <a:lnTo>
                    <a:pt x="1598" y="3389"/>
                  </a:lnTo>
                  <a:lnTo>
                    <a:pt x="1599" y="3385"/>
                  </a:lnTo>
                  <a:lnTo>
                    <a:pt x="1596" y="3377"/>
                  </a:lnTo>
                  <a:lnTo>
                    <a:pt x="1588" y="3366"/>
                  </a:lnTo>
                  <a:lnTo>
                    <a:pt x="1583" y="3356"/>
                  </a:lnTo>
                  <a:lnTo>
                    <a:pt x="1577" y="3345"/>
                  </a:lnTo>
                  <a:lnTo>
                    <a:pt x="1575" y="3340"/>
                  </a:lnTo>
                  <a:lnTo>
                    <a:pt x="1573" y="3334"/>
                  </a:lnTo>
                  <a:lnTo>
                    <a:pt x="1573" y="3328"/>
                  </a:lnTo>
                  <a:lnTo>
                    <a:pt x="1572" y="3322"/>
                  </a:lnTo>
                  <a:lnTo>
                    <a:pt x="1577" y="3311"/>
                  </a:lnTo>
                  <a:lnTo>
                    <a:pt x="1580" y="3296"/>
                  </a:lnTo>
                  <a:lnTo>
                    <a:pt x="1580" y="3290"/>
                  </a:lnTo>
                  <a:lnTo>
                    <a:pt x="1578" y="3286"/>
                  </a:lnTo>
                  <a:lnTo>
                    <a:pt x="1575" y="3281"/>
                  </a:lnTo>
                  <a:lnTo>
                    <a:pt x="1572" y="3275"/>
                  </a:lnTo>
                  <a:lnTo>
                    <a:pt x="1567" y="3268"/>
                  </a:lnTo>
                  <a:lnTo>
                    <a:pt x="1562" y="3259"/>
                  </a:lnTo>
                  <a:lnTo>
                    <a:pt x="1558" y="3253"/>
                  </a:lnTo>
                  <a:lnTo>
                    <a:pt x="1552" y="3248"/>
                  </a:lnTo>
                  <a:lnTo>
                    <a:pt x="1543" y="3239"/>
                  </a:lnTo>
                  <a:lnTo>
                    <a:pt x="1535" y="3229"/>
                  </a:lnTo>
                  <a:lnTo>
                    <a:pt x="1534" y="3225"/>
                  </a:lnTo>
                  <a:lnTo>
                    <a:pt x="1533" y="3220"/>
                  </a:lnTo>
                  <a:lnTo>
                    <a:pt x="1533" y="3215"/>
                  </a:lnTo>
                  <a:lnTo>
                    <a:pt x="1533" y="3209"/>
                  </a:lnTo>
                  <a:lnTo>
                    <a:pt x="1533" y="3199"/>
                  </a:lnTo>
                  <a:lnTo>
                    <a:pt x="1530" y="3189"/>
                  </a:lnTo>
                  <a:lnTo>
                    <a:pt x="1524" y="3177"/>
                  </a:lnTo>
                  <a:lnTo>
                    <a:pt x="1521" y="3164"/>
                  </a:lnTo>
                  <a:lnTo>
                    <a:pt x="1524" y="3151"/>
                  </a:lnTo>
                  <a:lnTo>
                    <a:pt x="1525" y="3142"/>
                  </a:lnTo>
                  <a:lnTo>
                    <a:pt x="1525" y="3135"/>
                  </a:lnTo>
                  <a:lnTo>
                    <a:pt x="1522" y="3127"/>
                  </a:lnTo>
                  <a:lnTo>
                    <a:pt x="1516" y="3116"/>
                  </a:lnTo>
                  <a:lnTo>
                    <a:pt x="1512" y="3105"/>
                  </a:lnTo>
                  <a:lnTo>
                    <a:pt x="1514" y="3100"/>
                  </a:lnTo>
                  <a:lnTo>
                    <a:pt x="1515" y="3097"/>
                  </a:lnTo>
                  <a:lnTo>
                    <a:pt x="1520" y="3094"/>
                  </a:lnTo>
                  <a:lnTo>
                    <a:pt x="1525" y="3092"/>
                  </a:lnTo>
                  <a:lnTo>
                    <a:pt x="1533" y="3091"/>
                  </a:lnTo>
                  <a:lnTo>
                    <a:pt x="1539" y="3089"/>
                  </a:lnTo>
                  <a:lnTo>
                    <a:pt x="1542" y="3087"/>
                  </a:lnTo>
                  <a:lnTo>
                    <a:pt x="1546" y="3084"/>
                  </a:lnTo>
                  <a:lnTo>
                    <a:pt x="1552" y="3070"/>
                  </a:lnTo>
                  <a:lnTo>
                    <a:pt x="1555" y="3061"/>
                  </a:lnTo>
                  <a:lnTo>
                    <a:pt x="1556" y="3045"/>
                  </a:lnTo>
                  <a:lnTo>
                    <a:pt x="1560" y="3028"/>
                  </a:lnTo>
                  <a:lnTo>
                    <a:pt x="1564" y="3021"/>
                  </a:lnTo>
                  <a:lnTo>
                    <a:pt x="1567" y="3015"/>
                  </a:lnTo>
                  <a:lnTo>
                    <a:pt x="1573" y="3010"/>
                  </a:lnTo>
                  <a:lnTo>
                    <a:pt x="1579" y="3005"/>
                  </a:lnTo>
                  <a:lnTo>
                    <a:pt x="1587" y="3003"/>
                  </a:lnTo>
                  <a:lnTo>
                    <a:pt x="1593" y="3000"/>
                  </a:lnTo>
                  <a:lnTo>
                    <a:pt x="1599" y="3000"/>
                  </a:lnTo>
                  <a:lnTo>
                    <a:pt x="1605" y="3001"/>
                  </a:lnTo>
                  <a:lnTo>
                    <a:pt x="1610" y="3005"/>
                  </a:lnTo>
                  <a:lnTo>
                    <a:pt x="1613" y="3009"/>
                  </a:lnTo>
                  <a:lnTo>
                    <a:pt x="1617" y="3013"/>
                  </a:lnTo>
                  <a:lnTo>
                    <a:pt x="1621" y="3021"/>
                  </a:lnTo>
                  <a:lnTo>
                    <a:pt x="1623" y="3028"/>
                  </a:lnTo>
                  <a:lnTo>
                    <a:pt x="1625" y="3035"/>
                  </a:lnTo>
                  <a:lnTo>
                    <a:pt x="1627" y="3038"/>
                  </a:lnTo>
                  <a:lnTo>
                    <a:pt x="1629" y="3042"/>
                  </a:lnTo>
                  <a:lnTo>
                    <a:pt x="1631" y="3044"/>
                  </a:lnTo>
                  <a:lnTo>
                    <a:pt x="1635" y="3047"/>
                  </a:lnTo>
                  <a:lnTo>
                    <a:pt x="1642" y="3049"/>
                  </a:lnTo>
                  <a:lnTo>
                    <a:pt x="1649" y="3049"/>
                  </a:lnTo>
                  <a:lnTo>
                    <a:pt x="1651" y="3049"/>
                  </a:lnTo>
                  <a:lnTo>
                    <a:pt x="1654" y="3048"/>
                  </a:lnTo>
                  <a:lnTo>
                    <a:pt x="1656" y="3047"/>
                  </a:lnTo>
                  <a:lnTo>
                    <a:pt x="1657" y="3045"/>
                  </a:lnTo>
                  <a:lnTo>
                    <a:pt x="1660" y="3040"/>
                  </a:lnTo>
                  <a:lnTo>
                    <a:pt x="1662" y="3036"/>
                  </a:lnTo>
                  <a:lnTo>
                    <a:pt x="1665" y="3034"/>
                  </a:lnTo>
                  <a:lnTo>
                    <a:pt x="1668" y="3031"/>
                  </a:lnTo>
                  <a:lnTo>
                    <a:pt x="1672" y="3030"/>
                  </a:lnTo>
                  <a:lnTo>
                    <a:pt x="1674" y="3031"/>
                  </a:lnTo>
                  <a:lnTo>
                    <a:pt x="1678" y="3032"/>
                  </a:lnTo>
                  <a:lnTo>
                    <a:pt x="1684" y="3035"/>
                  </a:lnTo>
                  <a:lnTo>
                    <a:pt x="1694" y="3035"/>
                  </a:lnTo>
                  <a:lnTo>
                    <a:pt x="1704" y="3032"/>
                  </a:lnTo>
                  <a:lnTo>
                    <a:pt x="1717" y="3031"/>
                  </a:lnTo>
                  <a:lnTo>
                    <a:pt x="1728" y="3032"/>
                  </a:lnTo>
                  <a:lnTo>
                    <a:pt x="1735" y="3035"/>
                  </a:lnTo>
                  <a:lnTo>
                    <a:pt x="1743" y="3040"/>
                  </a:lnTo>
                  <a:lnTo>
                    <a:pt x="1750" y="3050"/>
                  </a:lnTo>
                  <a:lnTo>
                    <a:pt x="1757" y="3056"/>
                  </a:lnTo>
                  <a:lnTo>
                    <a:pt x="1761" y="3050"/>
                  </a:lnTo>
                  <a:lnTo>
                    <a:pt x="1764" y="3044"/>
                  </a:lnTo>
                  <a:lnTo>
                    <a:pt x="1775" y="3045"/>
                  </a:lnTo>
                  <a:lnTo>
                    <a:pt x="1786" y="3048"/>
                  </a:lnTo>
                  <a:lnTo>
                    <a:pt x="1792" y="3048"/>
                  </a:lnTo>
                  <a:lnTo>
                    <a:pt x="1797" y="3048"/>
                  </a:lnTo>
                  <a:lnTo>
                    <a:pt x="1800" y="3047"/>
                  </a:lnTo>
                  <a:lnTo>
                    <a:pt x="1802" y="3044"/>
                  </a:lnTo>
                  <a:lnTo>
                    <a:pt x="1807" y="3032"/>
                  </a:lnTo>
                  <a:lnTo>
                    <a:pt x="1812" y="3021"/>
                  </a:lnTo>
                  <a:lnTo>
                    <a:pt x="1817" y="3015"/>
                  </a:lnTo>
                  <a:lnTo>
                    <a:pt x="1821" y="3009"/>
                  </a:lnTo>
                  <a:lnTo>
                    <a:pt x="1827" y="3004"/>
                  </a:lnTo>
                  <a:lnTo>
                    <a:pt x="1831" y="3000"/>
                  </a:lnTo>
                  <a:lnTo>
                    <a:pt x="1836" y="2998"/>
                  </a:lnTo>
                  <a:lnTo>
                    <a:pt x="1842" y="2994"/>
                  </a:lnTo>
                  <a:lnTo>
                    <a:pt x="1848" y="2991"/>
                  </a:lnTo>
                  <a:lnTo>
                    <a:pt x="1851" y="2986"/>
                  </a:lnTo>
                  <a:lnTo>
                    <a:pt x="1855" y="2981"/>
                  </a:lnTo>
                  <a:lnTo>
                    <a:pt x="1858" y="2973"/>
                  </a:lnTo>
                  <a:lnTo>
                    <a:pt x="1861" y="2959"/>
                  </a:lnTo>
                  <a:lnTo>
                    <a:pt x="1863" y="2947"/>
                  </a:lnTo>
                  <a:lnTo>
                    <a:pt x="1864" y="2943"/>
                  </a:lnTo>
                  <a:lnTo>
                    <a:pt x="1867" y="2942"/>
                  </a:lnTo>
                  <a:lnTo>
                    <a:pt x="1869" y="2942"/>
                  </a:lnTo>
                  <a:lnTo>
                    <a:pt x="1871" y="2942"/>
                  </a:lnTo>
                  <a:lnTo>
                    <a:pt x="1875" y="2942"/>
                  </a:lnTo>
                  <a:lnTo>
                    <a:pt x="1880" y="2942"/>
                  </a:lnTo>
                  <a:lnTo>
                    <a:pt x="1884" y="2938"/>
                  </a:lnTo>
                  <a:lnTo>
                    <a:pt x="1889" y="2933"/>
                  </a:lnTo>
                  <a:lnTo>
                    <a:pt x="1894" y="2922"/>
                  </a:lnTo>
                  <a:lnTo>
                    <a:pt x="1898" y="2912"/>
                  </a:lnTo>
                  <a:lnTo>
                    <a:pt x="1901" y="2911"/>
                  </a:lnTo>
                  <a:lnTo>
                    <a:pt x="1904" y="2910"/>
                  </a:lnTo>
                  <a:lnTo>
                    <a:pt x="1906" y="2910"/>
                  </a:lnTo>
                  <a:lnTo>
                    <a:pt x="1909" y="2910"/>
                  </a:lnTo>
                  <a:lnTo>
                    <a:pt x="1912" y="2911"/>
                  </a:lnTo>
                  <a:lnTo>
                    <a:pt x="1915" y="2914"/>
                  </a:lnTo>
                  <a:lnTo>
                    <a:pt x="1919" y="2917"/>
                  </a:lnTo>
                  <a:lnTo>
                    <a:pt x="1921" y="2922"/>
                  </a:lnTo>
                  <a:lnTo>
                    <a:pt x="1926" y="2929"/>
                  </a:lnTo>
                  <a:lnTo>
                    <a:pt x="1931" y="2934"/>
                  </a:lnTo>
                  <a:lnTo>
                    <a:pt x="1937" y="2936"/>
                  </a:lnTo>
                  <a:lnTo>
                    <a:pt x="1947" y="2938"/>
                  </a:lnTo>
                  <a:lnTo>
                    <a:pt x="1959" y="2942"/>
                  </a:lnTo>
                  <a:lnTo>
                    <a:pt x="1967" y="2946"/>
                  </a:lnTo>
                  <a:lnTo>
                    <a:pt x="1983" y="2949"/>
                  </a:lnTo>
                  <a:lnTo>
                    <a:pt x="1995" y="2954"/>
                  </a:lnTo>
                  <a:lnTo>
                    <a:pt x="2008" y="2966"/>
                  </a:lnTo>
                  <a:lnTo>
                    <a:pt x="2025" y="2981"/>
                  </a:lnTo>
                  <a:lnTo>
                    <a:pt x="2035" y="2988"/>
                  </a:lnTo>
                  <a:lnTo>
                    <a:pt x="2047" y="2994"/>
                  </a:lnTo>
                  <a:lnTo>
                    <a:pt x="2053" y="2998"/>
                  </a:lnTo>
                  <a:lnTo>
                    <a:pt x="2056" y="3004"/>
                  </a:lnTo>
                  <a:lnTo>
                    <a:pt x="2058" y="3010"/>
                  </a:lnTo>
                  <a:lnTo>
                    <a:pt x="2059" y="3021"/>
                  </a:lnTo>
                  <a:lnTo>
                    <a:pt x="2059" y="3024"/>
                  </a:lnTo>
                  <a:lnTo>
                    <a:pt x="2060" y="3029"/>
                  </a:lnTo>
                  <a:lnTo>
                    <a:pt x="2062" y="3032"/>
                  </a:lnTo>
                  <a:lnTo>
                    <a:pt x="2064" y="3036"/>
                  </a:lnTo>
                  <a:lnTo>
                    <a:pt x="2070" y="3042"/>
                  </a:lnTo>
                  <a:lnTo>
                    <a:pt x="2079" y="3048"/>
                  </a:lnTo>
                  <a:lnTo>
                    <a:pt x="2091" y="3055"/>
                  </a:lnTo>
                  <a:lnTo>
                    <a:pt x="2097" y="3062"/>
                  </a:lnTo>
                  <a:lnTo>
                    <a:pt x="2102" y="3064"/>
                  </a:lnTo>
                  <a:lnTo>
                    <a:pt x="2107" y="3067"/>
                  </a:lnTo>
                  <a:lnTo>
                    <a:pt x="2112" y="3068"/>
                  </a:lnTo>
                  <a:lnTo>
                    <a:pt x="2116" y="3069"/>
                  </a:lnTo>
                  <a:lnTo>
                    <a:pt x="2121" y="3068"/>
                  </a:lnTo>
                  <a:lnTo>
                    <a:pt x="2125" y="3067"/>
                  </a:lnTo>
                  <a:lnTo>
                    <a:pt x="2128" y="3064"/>
                  </a:lnTo>
                  <a:lnTo>
                    <a:pt x="2129" y="3062"/>
                  </a:lnTo>
                  <a:lnTo>
                    <a:pt x="2132" y="3057"/>
                  </a:lnTo>
                  <a:lnTo>
                    <a:pt x="2135" y="3053"/>
                  </a:lnTo>
                  <a:lnTo>
                    <a:pt x="2139" y="3049"/>
                  </a:lnTo>
                  <a:lnTo>
                    <a:pt x="2142" y="3045"/>
                  </a:lnTo>
                  <a:lnTo>
                    <a:pt x="2152" y="3042"/>
                  </a:lnTo>
                  <a:lnTo>
                    <a:pt x="2161" y="3037"/>
                  </a:lnTo>
                  <a:lnTo>
                    <a:pt x="2166" y="3034"/>
                  </a:lnTo>
                  <a:lnTo>
                    <a:pt x="2169" y="3030"/>
                  </a:lnTo>
                  <a:lnTo>
                    <a:pt x="2171" y="3025"/>
                  </a:lnTo>
                  <a:lnTo>
                    <a:pt x="2171" y="3022"/>
                  </a:lnTo>
                  <a:lnTo>
                    <a:pt x="2172" y="3013"/>
                  </a:lnTo>
                  <a:lnTo>
                    <a:pt x="2173" y="3006"/>
                  </a:lnTo>
                  <a:lnTo>
                    <a:pt x="2176" y="3001"/>
                  </a:lnTo>
                  <a:lnTo>
                    <a:pt x="2179" y="2998"/>
                  </a:lnTo>
                  <a:lnTo>
                    <a:pt x="2184" y="2994"/>
                  </a:lnTo>
                  <a:lnTo>
                    <a:pt x="2190" y="2990"/>
                  </a:lnTo>
                  <a:lnTo>
                    <a:pt x="2203" y="2980"/>
                  </a:lnTo>
                  <a:lnTo>
                    <a:pt x="2215" y="2969"/>
                  </a:lnTo>
                  <a:lnTo>
                    <a:pt x="2224" y="2958"/>
                  </a:lnTo>
                  <a:lnTo>
                    <a:pt x="2232" y="2946"/>
                  </a:lnTo>
                  <a:lnTo>
                    <a:pt x="2239" y="2935"/>
                  </a:lnTo>
                  <a:lnTo>
                    <a:pt x="2245" y="2929"/>
                  </a:lnTo>
                  <a:lnTo>
                    <a:pt x="2247" y="2928"/>
                  </a:lnTo>
                  <a:lnTo>
                    <a:pt x="2249" y="2927"/>
                  </a:lnTo>
                  <a:lnTo>
                    <a:pt x="2253" y="2927"/>
                  </a:lnTo>
                  <a:lnTo>
                    <a:pt x="2255" y="2927"/>
                  </a:lnTo>
                  <a:lnTo>
                    <a:pt x="2260" y="2929"/>
                  </a:lnTo>
                  <a:lnTo>
                    <a:pt x="2265" y="2933"/>
                  </a:lnTo>
                  <a:lnTo>
                    <a:pt x="2271" y="2940"/>
                  </a:lnTo>
                  <a:lnTo>
                    <a:pt x="2276" y="2947"/>
                  </a:lnTo>
                  <a:lnTo>
                    <a:pt x="2279" y="2956"/>
                  </a:lnTo>
                  <a:lnTo>
                    <a:pt x="2283" y="2966"/>
                  </a:lnTo>
                  <a:lnTo>
                    <a:pt x="2289" y="2985"/>
                  </a:lnTo>
                  <a:lnTo>
                    <a:pt x="2296" y="3004"/>
                  </a:lnTo>
                  <a:lnTo>
                    <a:pt x="2299" y="3011"/>
                  </a:lnTo>
                  <a:lnTo>
                    <a:pt x="2304" y="3017"/>
                  </a:lnTo>
                  <a:lnTo>
                    <a:pt x="2305" y="3018"/>
                  </a:lnTo>
                  <a:lnTo>
                    <a:pt x="2308" y="3021"/>
                  </a:lnTo>
                  <a:lnTo>
                    <a:pt x="2310" y="3021"/>
                  </a:lnTo>
                  <a:lnTo>
                    <a:pt x="2312" y="3021"/>
                  </a:lnTo>
                  <a:lnTo>
                    <a:pt x="2316" y="3019"/>
                  </a:lnTo>
                  <a:lnTo>
                    <a:pt x="2320" y="3017"/>
                  </a:lnTo>
                  <a:lnTo>
                    <a:pt x="2322" y="3015"/>
                  </a:lnTo>
                  <a:lnTo>
                    <a:pt x="2326" y="3011"/>
                  </a:lnTo>
                  <a:lnTo>
                    <a:pt x="2331" y="3003"/>
                  </a:lnTo>
                  <a:lnTo>
                    <a:pt x="2337" y="2992"/>
                  </a:lnTo>
                  <a:lnTo>
                    <a:pt x="2339" y="2985"/>
                  </a:lnTo>
                  <a:lnTo>
                    <a:pt x="2339" y="2977"/>
                  </a:lnTo>
                  <a:lnTo>
                    <a:pt x="2341" y="2971"/>
                  </a:lnTo>
                  <a:lnTo>
                    <a:pt x="2343" y="2965"/>
                  </a:lnTo>
                  <a:lnTo>
                    <a:pt x="2346" y="2959"/>
                  </a:lnTo>
                  <a:lnTo>
                    <a:pt x="2349" y="2953"/>
                  </a:lnTo>
                  <a:lnTo>
                    <a:pt x="2356" y="2943"/>
                  </a:lnTo>
                  <a:lnTo>
                    <a:pt x="2364" y="2936"/>
                  </a:lnTo>
                  <a:lnTo>
                    <a:pt x="2367" y="2935"/>
                  </a:lnTo>
                  <a:lnTo>
                    <a:pt x="2369" y="2935"/>
                  </a:lnTo>
                  <a:lnTo>
                    <a:pt x="2373" y="2936"/>
                  </a:lnTo>
                  <a:lnTo>
                    <a:pt x="2375" y="2937"/>
                  </a:lnTo>
                  <a:lnTo>
                    <a:pt x="2380" y="2944"/>
                  </a:lnTo>
                  <a:lnTo>
                    <a:pt x="2384" y="2950"/>
                  </a:lnTo>
                  <a:lnTo>
                    <a:pt x="2390" y="2958"/>
                  </a:lnTo>
                  <a:lnTo>
                    <a:pt x="2397" y="2966"/>
                  </a:lnTo>
                  <a:lnTo>
                    <a:pt x="2406" y="2975"/>
                  </a:lnTo>
                  <a:lnTo>
                    <a:pt x="2417" y="2982"/>
                  </a:lnTo>
                  <a:lnTo>
                    <a:pt x="2428" y="2992"/>
                  </a:lnTo>
                  <a:lnTo>
                    <a:pt x="2440" y="3003"/>
                  </a:lnTo>
                  <a:lnTo>
                    <a:pt x="2450" y="3013"/>
                  </a:lnTo>
                  <a:lnTo>
                    <a:pt x="2457" y="3022"/>
                  </a:lnTo>
                  <a:lnTo>
                    <a:pt x="2466" y="3030"/>
                  </a:lnTo>
                  <a:lnTo>
                    <a:pt x="2475" y="3042"/>
                  </a:lnTo>
                  <a:lnTo>
                    <a:pt x="2486" y="3054"/>
                  </a:lnTo>
                  <a:lnTo>
                    <a:pt x="2496" y="3066"/>
                  </a:lnTo>
                  <a:lnTo>
                    <a:pt x="2501" y="3074"/>
                  </a:lnTo>
                  <a:lnTo>
                    <a:pt x="2505" y="3079"/>
                  </a:lnTo>
                  <a:lnTo>
                    <a:pt x="2507" y="3080"/>
                  </a:lnTo>
                  <a:lnTo>
                    <a:pt x="2509" y="3079"/>
                  </a:lnTo>
                  <a:lnTo>
                    <a:pt x="2511" y="3075"/>
                  </a:lnTo>
                  <a:lnTo>
                    <a:pt x="2513" y="3069"/>
                  </a:lnTo>
                  <a:lnTo>
                    <a:pt x="2516" y="3060"/>
                  </a:lnTo>
                  <a:lnTo>
                    <a:pt x="2517" y="3054"/>
                  </a:lnTo>
                  <a:lnTo>
                    <a:pt x="2518" y="3049"/>
                  </a:lnTo>
                  <a:lnTo>
                    <a:pt x="2518" y="3042"/>
                  </a:lnTo>
                  <a:lnTo>
                    <a:pt x="2519" y="3035"/>
                  </a:lnTo>
                  <a:lnTo>
                    <a:pt x="2519" y="3029"/>
                  </a:lnTo>
                  <a:lnTo>
                    <a:pt x="2518" y="3012"/>
                  </a:lnTo>
                  <a:lnTo>
                    <a:pt x="2518" y="2998"/>
                  </a:lnTo>
                  <a:lnTo>
                    <a:pt x="2520" y="2988"/>
                  </a:lnTo>
                  <a:lnTo>
                    <a:pt x="2523" y="2980"/>
                  </a:lnTo>
                  <a:lnTo>
                    <a:pt x="2526" y="2972"/>
                  </a:lnTo>
                  <a:lnTo>
                    <a:pt x="2531" y="2963"/>
                  </a:lnTo>
                  <a:lnTo>
                    <a:pt x="2537" y="2956"/>
                  </a:lnTo>
                  <a:lnTo>
                    <a:pt x="2544" y="2950"/>
                  </a:lnTo>
                  <a:lnTo>
                    <a:pt x="2553" y="2944"/>
                  </a:lnTo>
                  <a:lnTo>
                    <a:pt x="2563" y="2940"/>
                  </a:lnTo>
                  <a:lnTo>
                    <a:pt x="2570" y="2936"/>
                  </a:lnTo>
                  <a:lnTo>
                    <a:pt x="2581" y="2934"/>
                  </a:lnTo>
                  <a:lnTo>
                    <a:pt x="2591" y="2930"/>
                  </a:lnTo>
                  <a:lnTo>
                    <a:pt x="2601" y="2928"/>
                  </a:lnTo>
                  <a:lnTo>
                    <a:pt x="2612" y="2927"/>
                  </a:lnTo>
                  <a:lnTo>
                    <a:pt x="2618" y="2925"/>
                  </a:lnTo>
                  <a:lnTo>
                    <a:pt x="2620" y="2927"/>
                  </a:lnTo>
                  <a:lnTo>
                    <a:pt x="2622" y="2927"/>
                  </a:lnTo>
                  <a:lnTo>
                    <a:pt x="2622" y="2928"/>
                  </a:lnTo>
                  <a:lnTo>
                    <a:pt x="2620" y="2930"/>
                  </a:lnTo>
                  <a:lnTo>
                    <a:pt x="2619" y="2933"/>
                  </a:lnTo>
                  <a:lnTo>
                    <a:pt x="2617" y="2940"/>
                  </a:lnTo>
                  <a:lnTo>
                    <a:pt x="2617" y="2950"/>
                  </a:lnTo>
                  <a:lnTo>
                    <a:pt x="2617" y="2963"/>
                  </a:lnTo>
                  <a:lnTo>
                    <a:pt x="2617" y="2974"/>
                  </a:lnTo>
                  <a:lnTo>
                    <a:pt x="2617" y="2980"/>
                  </a:lnTo>
                  <a:lnTo>
                    <a:pt x="2617" y="2982"/>
                  </a:lnTo>
                  <a:lnTo>
                    <a:pt x="2618" y="2984"/>
                  </a:lnTo>
                  <a:lnTo>
                    <a:pt x="2619" y="2984"/>
                  </a:lnTo>
                  <a:lnTo>
                    <a:pt x="2622" y="2984"/>
                  </a:lnTo>
                  <a:lnTo>
                    <a:pt x="2626" y="2985"/>
                  </a:lnTo>
                  <a:lnTo>
                    <a:pt x="2632" y="2986"/>
                  </a:lnTo>
                  <a:lnTo>
                    <a:pt x="2641" y="2990"/>
                  </a:lnTo>
                  <a:lnTo>
                    <a:pt x="2645" y="2993"/>
                  </a:lnTo>
                  <a:lnTo>
                    <a:pt x="2648" y="2994"/>
                  </a:lnTo>
                  <a:lnTo>
                    <a:pt x="2649" y="2994"/>
                  </a:lnTo>
                  <a:lnTo>
                    <a:pt x="2651" y="2994"/>
                  </a:lnTo>
                  <a:lnTo>
                    <a:pt x="2654" y="2993"/>
                  </a:lnTo>
                  <a:lnTo>
                    <a:pt x="2668" y="2985"/>
                  </a:lnTo>
                  <a:lnTo>
                    <a:pt x="2685" y="2972"/>
                  </a:lnTo>
                  <a:lnTo>
                    <a:pt x="2701" y="2961"/>
                  </a:lnTo>
                  <a:lnTo>
                    <a:pt x="2718" y="2953"/>
                  </a:lnTo>
                  <a:lnTo>
                    <a:pt x="2724" y="2947"/>
                  </a:lnTo>
                  <a:lnTo>
                    <a:pt x="2728" y="2941"/>
                  </a:lnTo>
                  <a:lnTo>
                    <a:pt x="2731" y="2937"/>
                  </a:lnTo>
                  <a:lnTo>
                    <a:pt x="2734" y="2935"/>
                  </a:lnTo>
                  <a:lnTo>
                    <a:pt x="2738" y="2933"/>
                  </a:lnTo>
                  <a:lnTo>
                    <a:pt x="2744" y="2931"/>
                  </a:lnTo>
                  <a:lnTo>
                    <a:pt x="2750" y="2935"/>
                  </a:lnTo>
                  <a:lnTo>
                    <a:pt x="2767" y="2941"/>
                  </a:lnTo>
                  <a:lnTo>
                    <a:pt x="2781" y="2942"/>
                  </a:lnTo>
                  <a:lnTo>
                    <a:pt x="2790" y="2941"/>
                  </a:lnTo>
                  <a:lnTo>
                    <a:pt x="2797" y="2937"/>
                  </a:lnTo>
                  <a:lnTo>
                    <a:pt x="2805" y="2934"/>
                  </a:lnTo>
                  <a:lnTo>
                    <a:pt x="2818" y="2922"/>
                  </a:lnTo>
                  <a:lnTo>
                    <a:pt x="2833" y="2910"/>
                  </a:lnTo>
                  <a:lnTo>
                    <a:pt x="2838" y="2906"/>
                  </a:lnTo>
                  <a:lnTo>
                    <a:pt x="2843" y="2905"/>
                  </a:lnTo>
                  <a:lnTo>
                    <a:pt x="2847" y="2904"/>
                  </a:lnTo>
                  <a:lnTo>
                    <a:pt x="2851" y="2904"/>
                  </a:lnTo>
                  <a:lnTo>
                    <a:pt x="2853" y="2904"/>
                  </a:lnTo>
                  <a:lnTo>
                    <a:pt x="2856" y="2904"/>
                  </a:lnTo>
                  <a:lnTo>
                    <a:pt x="2857" y="2902"/>
                  </a:lnTo>
                  <a:lnTo>
                    <a:pt x="2858" y="2898"/>
                  </a:lnTo>
                  <a:lnTo>
                    <a:pt x="2858" y="2892"/>
                  </a:lnTo>
                  <a:lnTo>
                    <a:pt x="2858" y="2886"/>
                  </a:lnTo>
                  <a:lnTo>
                    <a:pt x="2857" y="2881"/>
                  </a:lnTo>
                  <a:lnTo>
                    <a:pt x="2856" y="2877"/>
                  </a:lnTo>
                  <a:lnTo>
                    <a:pt x="2852" y="2868"/>
                  </a:lnTo>
                  <a:lnTo>
                    <a:pt x="2847" y="2860"/>
                  </a:lnTo>
                  <a:lnTo>
                    <a:pt x="2845" y="2854"/>
                  </a:lnTo>
                  <a:lnTo>
                    <a:pt x="2843" y="2848"/>
                  </a:lnTo>
                  <a:lnTo>
                    <a:pt x="2843" y="2843"/>
                  </a:lnTo>
                  <a:lnTo>
                    <a:pt x="2843" y="2839"/>
                  </a:lnTo>
                  <a:lnTo>
                    <a:pt x="2843" y="2835"/>
                  </a:lnTo>
                  <a:lnTo>
                    <a:pt x="2844" y="2833"/>
                  </a:lnTo>
                  <a:lnTo>
                    <a:pt x="2845" y="2829"/>
                  </a:lnTo>
                  <a:lnTo>
                    <a:pt x="2847" y="2827"/>
                  </a:lnTo>
                  <a:lnTo>
                    <a:pt x="2855" y="2822"/>
                  </a:lnTo>
                  <a:lnTo>
                    <a:pt x="2865" y="2817"/>
                  </a:lnTo>
                  <a:lnTo>
                    <a:pt x="2874" y="2813"/>
                  </a:lnTo>
                  <a:lnTo>
                    <a:pt x="2881" y="2807"/>
                  </a:lnTo>
                  <a:lnTo>
                    <a:pt x="2889" y="2808"/>
                  </a:lnTo>
                  <a:lnTo>
                    <a:pt x="2896" y="2809"/>
                  </a:lnTo>
                  <a:lnTo>
                    <a:pt x="2903" y="2805"/>
                  </a:lnTo>
                  <a:lnTo>
                    <a:pt x="2912" y="2801"/>
                  </a:lnTo>
                  <a:lnTo>
                    <a:pt x="2920" y="2795"/>
                  </a:lnTo>
                  <a:lnTo>
                    <a:pt x="2926" y="2790"/>
                  </a:lnTo>
                  <a:lnTo>
                    <a:pt x="2931" y="2785"/>
                  </a:lnTo>
                  <a:lnTo>
                    <a:pt x="2938" y="2779"/>
                  </a:lnTo>
                  <a:lnTo>
                    <a:pt x="2945" y="2774"/>
                  </a:lnTo>
                  <a:lnTo>
                    <a:pt x="2953" y="2771"/>
                  </a:lnTo>
                  <a:lnTo>
                    <a:pt x="2972" y="2770"/>
                  </a:lnTo>
                  <a:lnTo>
                    <a:pt x="2983" y="2769"/>
                  </a:lnTo>
                  <a:lnTo>
                    <a:pt x="2988" y="2766"/>
                  </a:lnTo>
                  <a:lnTo>
                    <a:pt x="2994" y="2764"/>
                  </a:lnTo>
                  <a:lnTo>
                    <a:pt x="2997" y="2764"/>
                  </a:lnTo>
                  <a:lnTo>
                    <a:pt x="3002" y="2764"/>
                  </a:lnTo>
                  <a:lnTo>
                    <a:pt x="3007" y="2766"/>
                  </a:lnTo>
                  <a:lnTo>
                    <a:pt x="3011" y="2767"/>
                  </a:lnTo>
                  <a:lnTo>
                    <a:pt x="3014" y="2767"/>
                  </a:lnTo>
                  <a:lnTo>
                    <a:pt x="3015" y="2766"/>
                  </a:lnTo>
                  <a:lnTo>
                    <a:pt x="3017" y="2765"/>
                  </a:lnTo>
                  <a:lnTo>
                    <a:pt x="3019" y="2761"/>
                  </a:lnTo>
                  <a:lnTo>
                    <a:pt x="3021" y="2757"/>
                  </a:lnTo>
                  <a:lnTo>
                    <a:pt x="3024" y="2751"/>
                  </a:lnTo>
                  <a:lnTo>
                    <a:pt x="3029" y="2746"/>
                  </a:lnTo>
                  <a:lnTo>
                    <a:pt x="3034" y="2741"/>
                  </a:lnTo>
                  <a:lnTo>
                    <a:pt x="3042" y="2734"/>
                  </a:lnTo>
                  <a:lnTo>
                    <a:pt x="3051" y="2728"/>
                  </a:lnTo>
                  <a:lnTo>
                    <a:pt x="3052" y="2727"/>
                  </a:lnTo>
                  <a:lnTo>
                    <a:pt x="3054" y="2728"/>
                  </a:lnTo>
                  <a:lnTo>
                    <a:pt x="3055" y="2729"/>
                  </a:lnTo>
                  <a:lnTo>
                    <a:pt x="3058" y="2730"/>
                  </a:lnTo>
                  <a:lnTo>
                    <a:pt x="3061" y="2736"/>
                  </a:lnTo>
                  <a:lnTo>
                    <a:pt x="3066" y="2744"/>
                  </a:lnTo>
                  <a:lnTo>
                    <a:pt x="3074" y="2755"/>
                  </a:lnTo>
                  <a:lnTo>
                    <a:pt x="3084" y="2765"/>
                  </a:lnTo>
                  <a:lnTo>
                    <a:pt x="3086" y="2767"/>
                  </a:lnTo>
                  <a:lnTo>
                    <a:pt x="3088" y="2767"/>
                  </a:lnTo>
                  <a:lnTo>
                    <a:pt x="3089" y="2766"/>
                  </a:lnTo>
                  <a:lnTo>
                    <a:pt x="3090" y="2765"/>
                  </a:lnTo>
                  <a:lnTo>
                    <a:pt x="3091" y="2764"/>
                  </a:lnTo>
                  <a:lnTo>
                    <a:pt x="3093" y="2763"/>
                  </a:lnTo>
                  <a:lnTo>
                    <a:pt x="3095" y="2761"/>
                  </a:lnTo>
                  <a:lnTo>
                    <a:pt x="3098" y="2763"/>
                  </a:lnTo>
                  <a:lnTo>
                    <a:pt x="3101" y="2771"/>
                  </a:lnTo>
                  <a:lnTo>
                    <a:pt x="3103" y="2783"/>
                  </a:lnTo>
                  <a:lnTo>
                    <a:pt x="3109" y="2790"/>
                  </a:lnTo>
                  <a:lnTo>
                    <a:pt x="3115" y="2795"/>
                  </a:lnTo>
                  <a:lnTo>
                    <a:pt x="3121" y="2799"/>
                  </a:lnTo>
                  <a:lnTo>
                    <a:pt x="3126" y="2801"/>
                  </a:lnTo>
                  <a:lnTo>
                    <a:pt x="3128" y="2802"/>
                  </a:lnTo>
                  <a:lnTo>
                    <a:pt x="3130" y="2801"/>
                  </a:lnTo>
                  <a:lnTo>
                    <a:pt x="3131" y="2799"/>
                  </a:lnTo>
                  <a:lnTo>
                    <a:pt x="3134" y="2797"/>
                  </a:lnTo>
                  <a:lnTo>
                    <a:pt x="3137" y="2790"/>
                  </a:lnTo>
                  <a:lnTo>
                    <a:pt x="3142" y="2784"/>
                  </a:lnTo>
                  <a:lnTo>
                    <a:pt x="3155" y="2767"/>
                  </a:lnTo>
                  <a:lnTo>
                    <a:pt x="3165" y="2755"/>
                  </a:lnTo>
                  <a:lnTo>
                    <a:pt x="3168" y="2752"/>
                  </a:lnTo>
                  <a:lnTo>
                    <a:pt x="3172" y="2748"/>
                  </a:lnTo>
                  <a:lnTo>
                    <a:pt x="3175" y="2747"/>
                  </a:lnTo>
                  <a:lnTo>
                    <a:pt x="3179" y="2745"/>
                  </a:lnTo>
                  <a:lnTo>
                    <a:pt x="3187" y="2744"/>
                  </a:lnTo>
                  <a:lnTo>
                    <a:pt x="3194" y="2742"/>
                  </a:lnTo>
                  <a:lnTo>
                    <a:pt x="3198" y="2742"/>
                  </a:lnTo>
                  <a:lnTo>
                    <a:pt x="3200" y="2742"/>
                  </a:lnTo>
                  <a:lnTo>
                    <a:pt x="3203" y="2741"/>
                  </a:lnTo>
                  <a:lnTo>
                    <a:pt x="3204" y="2739"/>
                  </a:lnTo>
                  <a:lnTo>
                    <a:pt x="3204" y="2735"/>
                  </a:lnTo>
                  <a:lnTo>
                    <a:pt x="3200" y="2727"/>
                  </a:lnTo>
                  <a:lnTo>
                    <a:pt x="3198" y="2723"/>
                  </a:lnTo>
                  <a:lnTo>
                    <a:pt x="3197" y="2720"/>
                  </a:lnTo>
                  <a:lnTo>
                    <a:pt x="3197" y="2716"/>
                  </a:lnTo>
                  <a:lnTo>
                    <a:pt x="3198" y="2714"/>
                  </a:lnTo>
                  <a:lnTo>
                    <a:pt x="3199" y="2710"/>
                  </a:lnTo>
                  <a:lnTo>
                    <a:pt x="3203" y="2709"/>
                  </a:lnTo>
                  <a:lnTo>
                    <a:pt x="3206" y="2707"/>
                  </a:lnTo>
                  <a:lnTo>
                    <a:pt x="3212" y="2706"/>
                  </a:lnTo>
                  <a:lnTo>
                    <a:pt x="3225" y="2703"/>
                  </a:lnTo>
                  <a:lnTo>
                    <a:pt x="3238" y="2700"/>
                  </a:lnTo>
                  <a:lnTo>
                    <a:pt x="3246" y="2697"/>
                  </a:lnTo>
                  <a:lnTo>
                    <a:pt x="3250" y="2692"/>
                  </a:lnTo>
                  <a:lnTo>
                    <a:pt x="3255" y="2689"/>
                  </a:lnTo>
                  <a:lnTo>
                    <a:pt x="3259" y="2683"/>
                  </a:lnTo>
                  <a:lnTo>
                    <a:pt x="3261" y="2677"/>
                  </a:lnTo>
                  <a:lnTo>
                    <a:pt x="3263" y="2673"/>
                  </a:lnTo>
                  <a:lnTo>
                    <a:pt x="3266" y="2670"/>
                  </a:lnTo>
                  <a:lnTo>
                    <a:pt x="3269" y="2667"/>
                  </a:lnTo>
                  <a:lnTo>
                    <a:pt x="3273" y="2665"/>
                  </a:lnTo>
                  <a:lnTo>
                    <a:pt x="3277" y="2665"/>
                  </a:lnTo>
                  <a:lnTo>
                    <a:pt x="3281" y="2665"/>
                  </a:lnTo>
                  <a:lnTo>
                    <a:pt x="3287" y="2667"/>
                  </a:lnTo>
                  <a:lnTo>
                    <a:pt x="3300" y="2671"/>
                  </a:lnTo>
                  <a:lnTo>
                    <a:pt x="3312" y="2675"/>
                  </a:lnTo>
                  <a:lnTo>
                    <a:pt x="3318" y="2676"/>
                  </a:lnTo>
                  <a:lnTo>
                    <a:pt x="3322" y="2678"/>
                  </a:lnTo>
                  <a:lnTo>
                    <a:pt x="3325" y="2682"/>
                  </a:lnTo>
                  <a:lnTo>
                    <a:pt x="3326" y="2684"/>
                  </a:lnTo>
                  <a:lnTo>
                    <a:pt x="3329" y="2691"/>
                  </a:lnTo>
                  <a:lnTo>
                    <a:pt x="3332" y="2695"/>
                  </a:lnTo>
                  <a:lnTo>
                    <a:pt x="3335" y="2696"/>
                  </a:lnTo>
                  <a:lnTo>
                    <a:pt x="3337" y="2696"/>
                  </a:lnTo>
                  <a:lnTo>
                    <a:pt x="3341" y="2695"/>
                  </a:lnTo>
                  <a:lnTo>
                    <a:pt x="3345" y="2691"/>
                  </a:lnTo>
                  <a:lnTo>
                    <a:pt x="3357" y="2685"/>
                  </a:lnTo>
                  <a:lnTo>
                    <a:pt x="3367" y="2679"/>
                  </a:lnTo>
                  <a:lnTo>
                    <a:pt x="3372" y="2677"/>
                  </a:lnTo>
                  <a:lnTo>
                    <a:pt x="3376" y="2673"/>
                  </a:lnTo>
                  <a:lnTo>
                    <a:pt x="3380" y="2670"/>
                  </a:lnTo>
                  <a:lnTo>
                    <a:pt x="3382" y="2664"/>
                  </a:lnTo>
                  <a:lnTo>
                    <a:pt x="3386" y="2650"/>
                  </a:lnTo>
                  <a:lnTo>
                    <a:pt x="3389" y="2632"/>
                  </a:lnTo>
                  <a:lnTo>
                    <a:pt x="3392" y="2613"/>
                  </a:lnTo>
                  <a:lnTo>
                    <a:pt x="3394" y="2595"/>
                  </a:lnTo>
                  <a:lnTo>
                    <a:pt x="3397" y="2580"/>
                  </a:lnTo>
                  <a:lnTo>
                    <a:pt x="3398" y="2565"/>
                  </a:lnTo>
                  <a:lnTo>
                    <a:pt x="3399" y="2559"/>
                  </a:lnTo>
                  <a:lnTo>
                    <a:pt x="3400" y="2553"/>
                  </a:lnTo>
                  <a:lnTo>
                    <a:pt x="3403" y="2549"/>
                  </a:lnTo>
                  <a:lnTo>
                    <a:pt x="3405" y="2544"/>
                  </a:lnTo>
                  <a:lnTo>
                    <a:pt x="3411" y="2537"/>
                  </a:lnTo>
                  <a:lnTo>
                    <a:pt x="3416" y="2528"/>
                  </a:lnTo>
                  <a:lnTo>
                    <a:pt x="3416" y="2525"/>
                  </a:lnTo>
                  <a:lnTo>
                    <a:pt x="3417" y="2520"/>
                  </a:lnTo>
                  <a:lnTo>
                    <a:pt x="3416" y="2514"/>
                  </a:lnTo>
                  <a:lnTo>
                    <a:pt x="3414" y="2508"/>
                  </a:lnTo>
                  <a:lnTo>
                    <a:pt x="3412" y="2501"/>
                  </a:lnTo>
                  <a:lnTo>
                    <a:pt x="3411" y="2494"/>
                  </a:lnTo>
                  <a:lnTo>
                    <a:pt x="3407" y="2488"/>
                  </a:lnTo>
                  <a:lnTo>
                    <a:pt x="3404" y="2483"/>
                  </a:lnTo>
                  <a:lnTo>
                    <a:pt x="3395" y="2471"/>
                  </a:lnTo>
                  <a:lnTo>
                    <a:pt x="3387" y="2458"/>
                  </a:lnTo>
                  <a:lnTo>
                    <a:pt x="3382" y="2450"/>
                  </a:lnTo>
                  <a:lnTo>
                    <a:pt x="3374" y="2436"/>
                  </a:lnTo>
                  <a:lnTo>
                    <a:pt x="3369" y="2427"/>
                  </a:lnTo>
                  <a:lnTo>
                    <a:pt x="3362" y="2417"/>
                  </a:lnTo>
                  <a:lnTo>
                    <a:pt x="3360" y="2413"/>
                  </a:lnTo>
                  <a:lnTo>
                    <a:pt x="3356" y="2411"/>
                  </a:lnTo>
                  <a:lnTo>
                    <a:pt x="3351" y="2410"/>
                  </a:lnTo>
                  <a:lnTo>
                    <a:pt x="3347" y="2410"/>
                  </a:lnTo>
                  <a:lnTo>
                    <a:pt x="3336" y="2410"/>
                  </a:lnTo>
                  <a:lnTo>
                    <a:pt x="3323" y="2412"/>
                  </a:lnTo>
                  <a:lnTo>
                    <a:pt x="3317" y="2412"/>
                  </a:lnTo>
                  <a:lnTo>
                    <a:pt x="3312" y="2414"/>
                  </a:lnTo>
                  <a:lnTo>
                    <a:pt x="3309" y="2416"/>
                  </a:lnTo>
                  <a:lnTo>
                    <a:pt x="3305" y="2419"/>
                  </a:lnTo>
                  <a:lnTo>
                    <a:pt x="3303" y="2421"/>
                  </a:lnTo>
                  <a:lnTo>
                    <a:pt x="3301" y="2425"/>
                  </a:lnTo>
                  <a:lnTo>
                    <a:pt x="3300" y="2430"/>
                  </a:lnTo>
                  <a:lnTo>
                    <a:pt x="3300" y="2436"/>
                  </a:lnTo>
                  <a:lnTo>
                    <a:pt x="3300" y="2438"/>
                  </a:lnTo>
                  <a:lnTo>
                    <a:pt x="3299" y="2440"/>
                  </a:lnTo>
                  <a:lnTo>
                    <a:pt x="3298" y="2443"/>
                  </a:lnTo>
                  <a:lnTo>
                    <a:pt x="3296" y="2445"/>
                  </a:lnTo>
                  <a:lnTo>
                    <a:pt x="3290" y="2449"/>
                  </a:lnTo>
                  <a:lnTo>
                    <a:pt x="3282" y="2451"/>
                  </a:lnTo>
                  <a:lnTo>
                    <a:pt x="3275" y="2452"/>
                  </a:lnTo>
                  <a:lnTo>
                    <a:pt x="3268" y="2452"/>
                  </a:lnTo>
                  <a:lnTo>
                    <a:pt x="3265" y="2451"/>
                  </a:lnTo>
                  <a:lnTo>
                    <a:pt x="3262" y="2450"/>
                  </a:lnTo>
                  <a:lnTo>
                    <a:pt x="3261" y="2448"/>
                  </a:lnTo>
                  <a:lnTo>
                    <a:pt x="3260" y="2445"/>
                  </a:lnTo>
                  <a:lnTo>
                    <a:pt x="3255" y="2436"/>
                  </a:lnTo>
                  <a:lnTo>
                    <a:pt x="3252" y="2430"/>
                  </a:lnTo>
                  <a:lnTo>
                    <a:pt x="3248" y="2427"/>
                  </a:lnTo>
                  <a:lnTo>
                    <a:pt x="3244" y="2426"/>
                  </a:lnTo>
                  <a:lnTo>
                    <a:pt x="3240" y="2426"/>
                  </a:lnTo>
                  <a:lnTo>
                    <a:pt x="3235" y="2429"/>
                  </a:lnTo>
                  <a:lnTo>
                    <a:pt x="3224" y="2431"/>
                  </a:lnTo>
                  <a:lnTo>
                    <a:pt x="3215" y="2431"/>
                  </a:lnTo>
                  <a:lnTo>
                    <a:pt x="3210" y="2430"/>
                  </a:lnTo>
                  <a:lnTo>
                    <a:pt x="3206" y="2429"/>
                  </a:lnTo>
                  <a:lnTo>
                    <a:pt x="3204" y="2425"/>
                  </a:lnTo>
                  <a:lnTo>
                    <a:pt x="3202" y="2420"/>
                  </a:lnTo>
                  <a:lnTo>
                    <a:pt x="3199" y="2414"/>
                  </a:lnTo>
                  <a:lnTo>
                    <a:pt x="3197" y="2411"/>
                  </a:lnTo>
                  <a:lnTo>
                    <a:pt x="3194" y="2408"/>
                  </a:lnTo>
                  <a:lnTo>
                    <a:pt x="3193" y="2407"/>
                  </a:lnTo>
                  <a:lnTo>
                    <a:pt x="3187" y="2405"/>
                  </a:lnTo>
                  <a:lnTo>
                    <a:pt x="3181" y="2404"/>
                  </a:lnTo>
                  <a:lnTo>
                    <a:pt x="3175" y="2401"/>
                  </a:lnTo>
                  <a:lnTo>
                    <a:pt x="3170" y="2399"/>
                  </a:lnTo>
                  <a:lnTo>
                    <a:pt x="3167" y="2399"/>
                  </a:lnTo>
                  <a:lnTo>
                    <a:pt x="3165" y="2399"/>
                  </a:lnTo>
                  <a:lnTo>
                    <a:pt x="3162" y="2400"/>
                  </a:lnTo>
                  <a:lnTo>
                    <a:pt x="3160" y="2402"/>
                  </a:lnTo>
                  <a:lnTo>
                    <a:pt x="3158" y="2408"/>
                  </a:lnTo>
                  <a:lnTo>
                    <a:pt x="3156" y="2416"/>
                  </a:lnTo>
                  <a:lnTo>
                    <a:pt x="3156" y="2423"/>
                  </a:lnTo>
                  <a:lnTo>
                    <a:pt x="3158" y="2427"/>
                  </a:lnTo>
                  <a:lnTo>
                    <a:pt x="3158" y="2437"/>
                  </a:lnTo>
                  <a:lnTo>
                    <a:pt x="3158" y="2443"/>
                  </a:lnTo>
                  <a:lnTo>
                    <a:pt x="3156" y="2444"/>
                  </a:lnTo>
                  <a:lnTo>
                    <a:pt x="3154" y="2445"/>
                  </a:lnTo>
                  <a:lnTo>
                    <a:pt x="3151" y="2446"/>
                  </a:lnTo>
                  <a:lnTo>
                    <a:pt x="3146" y="2448"/>
                  </a:lnTo>
                  <a:lnTo>
                    <a:pt x="3137" y="2448"/>
                  </a:lnTo>
                  <a:lnTo>
                    <a:pt x="3128" y="2448"/>
                  </a:lnTo>
                  <a:lnTo>
                    <a:pt x="3123" y="2446"/>
                  </a:lnTo>
                  <a:lnTo>
                    <a:pt x="3120" y="2445"/>
                  </a:lnTo>
                  <a:lnTo>
                    <a:pt x="3115" y="2442"/>
                  </a:lnTo>
                  <a:lnTo>
                    <a:pt x="3112" y="2438"/>
                  </a:lnTo>
                  <a:lnTo>
                    <a:pt x="3104" y="2426"/>
                  </a:lnTo>
                  <a:lnTo>
                    <a:pt x="3099" y="2417"/>
                  </a:lnTo>
                  <a:lnTo>
                    <a:pt x="3096" y="2413"/>
                  </a:lnTo>
                  <a:lnTo>
                    <a:pt x="3093" y="2411"/>
                  </a:lnTo>
                  <a:lnTo>
                    <a:pt x="3090" y="2408"/>
                  </a:lnTo>
                  <a:lnTo>
                    <a:pt x="3086" y="2407"/>
                  </a:lnTo>
                  <a:lnTo>
                    <a:pt x="3082" y="2408"/>
                  </a:lnTo>
                  <a:lnTo>
                    <a:pt x="3079" y="2410"/>
                  </a:lnTo>
                  <a:lnTo>
                    <a:pt x="3076" y="2412"/>
                  </a:lnTo>
                  <a:lnTo>
                    <a:pt x="3073" y="2414"/>
                  </a:lnTo>
                  <a:lnTo>
                    <a:pt x="3070" y="2417"/>
                  </a:lnTo>
                  <a:lnTo>
                    <a:pt x="3065" y="2419"/>
                  </a:lnTo>
                  <a:lnTo>
                    <a:pt x="3060" y="2418"/>
                  </a:lnTo>
                  <a:lnTo>
                    <a:pt x="3053" y="2417"/>
                  </a:lnTo>
                  <a:lnTo>
                    <a:pt x="3038" y="2410"/>
                  </a:lnTo>
                  <a:lnTo>
                    <a:pt x="3024" y="2401"/>
                  </a:lnTo>
                  <a:lnTo>
                    <a:pt x="3020" y="2398"/>
                  </a:lnTo>
                  <a:lnTo>
                    <a:pt x="3017" y="2393"/>
                  </a:lnTo>
                  <a:lnTo>
                    <a:pt x="3016" y="2392"/>
                  </a:lnTo>
                  <a:lnTo>
                    <a:pt x="3016" y="2389"/>
                  </a:lnTo>
                  <a:lnTo>
                    <a:pt x="3017" y="2387"/>
                  </a:lnTo>
                  <a:lnTo>
                    <a:pt x="3019" y="2386"/>
                  </a:lnTo>
                  <a:lnTo>
                    <a:pt x="3027" y="2379"/>
                  </a:lnTo>
                  <a:lnTo>
                    <a:pt x="3036" y="2375"/>
                  </a:lnTo>
                  <a:lnTo>
                    <a:pt x="3041" y="2373"/>
                  </a:lnTo>
                  <a:lnTo>
                    <a:pt x="3045" y="2369"/>
                  </a:lnTo>
                  <a:lnTo>
                    <a:pt x="3046" y="2367"/>
                  </a:lnTo>
                  <a:lnTo>
                    <a:pt x="3047" y="2362"/>
                  </a:lnTo>
                  <a:lnTo>
                    <a:pt x="3039" y="2350"/>
                  </a:lnTo>
                  <a:lnTo>
                    <a:pt x="3027" y="2335"/>
                  </a:lnTo>
                  <a:lnTo>
                    <a:pt x="3024" y="2323"/>
                  </a:lnTo>
                  <a:lnTo>
                    <a:pt x="3024" y="2311"/>
                  </a:lnTo>
                  <a:lnTo>
                    <a:pt x="3024" y="2306"/>
                  </a:lnTo>
                  <a:lnTo>
                    <a:pt x="3024" y="2301"/>
                  </a:lnTo>
                  <a:lnTo>
                    <a:pt x="3022" y="2297"/>
                  </a:lnTo>
                  <a:lnTo>
                    <a:pt x="3020" y="2292"/>
                  </a:lnTo>
                  <a:lnTo>
                    <a:pt x="3009" y="2281"/>
                  </a:lnTo>
                  <a:lnTo>
                    <a:pt x="2997" y="2272"/>
                  </a:lnTo>
                  <a:lnTo>
                    <a:pt x="2985" y="2263"/>
                  </a:lnTo>
                  <a:lnTo>
                    <a:pt x="2976" y="2259"/>
                  </a:lnTo>
                  <a:lnTo>
                    <a:pt x="2969" y="2257"/>
                  </a:lnTo>
                  <a:lnTo>
                    <a:pt x="2964" y="2257"/>
                  </a:lnTo>
                  <a:lnTo>
                    <a:pt x="2958" y="2261"/>
                  </a:lnTo>
                  <a:lnTo>
                    <a:pt x="2953" y="2265"/>
                  </a:lnTo>
                  <a:lnTo>
                    <a:pt x="2951" y="2266"/>
                  </a:lnTo>
                  <a:lnTo>
                    <a:pt x="2947" y="2267"/>
                  </a:lnTo>
                  <a:lnTo>
                    <a:pt x="2944" y="2268"/>
                  </a:lnTo>
                  <a:lnTo>
                    <a:pt x="2939" y="2268"/>
                  </a:lnTo>
                  <a:lnTo>
                    <a:pt x="2928" y="2266"/>
                  </a:lnTo>
                  <a:lnTo>
                    <a:pt x="2915" y="2261"/>
                  </a:lnTo>
                  <a:lnTo>
                    <a:pt x="2902" y="2255"/>
                  </a:lnTo>
                  <a:lnTo>
                    <a:pt x="2888" y="2249"/>
                  </a:lnTo>
                  <a:lnTo>
                    <a:pt x="2874" y="2243"/>
                  </a:lnTo>
                  <a:lnTo>
                    <a:pt x="2863" y="2241"/>
                  </a:lnTo>
                  <a:lnTo>
                    <a:pt x="2857" y="2241"/>
                  </a:lnTo>
                  <a:lnTo>
                    <a:pt x="2852" y="2243"/>
                  </a:lnTo>
                  <a:lnTo>
                    <a:pt x="2847" y="2246"/>
                  </a:lnTo>
                  <a:lnTo>
                    <a:pt x="2843" y="2250"/>
                  </a:lnTo>
                  <a:lnTo>
                    <a:pt x="2839" y="2255"/>
                  </a:lnTo>
                  <a:lnTo>
                    <a:pt x="2837" y="2260"/>
                  </a:lnTo>
                  <a:lnTo>
                    <a:pt x="2835" y="2266"/>
                  </a:lnTo>
                  <a:lnTo>
                    <a:pt x="2835" y="2271"/>
                  </a:lnTo>
                  <a:lnTo>
                    <a:pt x="2838" y="2281"/>
                  </a:lnTo>
                  <a:lnTo>
                    <a:pt x="2839" y="2288"/>
                  </a:lnTo>
                  <a:lnTo>
                    <a:pt x="2839" y="2291"/>
                  </a:lnTo>
                  <a:lnTo>
                    <a:pt x="2838" y="2293"/>
                  </a:lnTo>
                  <a:lnTo>
                    <a:pt x="2835" y="2294"/>
                  </a:lnTo>
                  <a:lnTo>
                    <a:pt x="2832" y="2294"/>
                  </a:lnTo>
                  <a:lnTo>
                    <a:pt x="2828" y="2294"/>
                  </a:lnTo>
                  <a:lnTo>
                    <a:pt x="2824" y="2294"/>
                  </a:lnTo>
                  <a:lnTo>
                    <a:pt x="2819" y="2292"/>
                  </a:lnTo>
                  <a:lnTo>
                    <a:pt x="2814" y="2288"/>
                  </a:lnTo>
                  <a:lnTo>
                    <a:pt x="2808" y="2282"/>
                  </a:lnTo>
                  <a:lnTo>
                    <a:pt x="2801" y="2274"/>
                  </a:lnTo>
                  <a:lnTo>
                    <a:pt x="2794" y="2263"/>
                  </a:lnTo>
                  <a:lnTo>
                    <a:pt x="2788" y="2253"/>
                  </a:lnTo>
                  <a:lnTo>
                    <a:pt x="2782" y="2243"/>
                  </a:lnTo>
                  <a:lnTo>
                    <a:pt x="2777" y="2236"/>
                  </a:lnTo>
                  <a:lnTo>
                    <a:pt x="2775" y="2222"/>
                  </a:lnTo>
                  <a:lnTo>
                    <a:pt x="2771" y="2203"/>
                  </a:lnTo>
                  <a:lnTo>
                    <a:pt x="2767" y="2192"/>
                  </a:lnTo>
                  <a:lnTo>
                    <a:pt x="2763" y="2181"/>
                  </a:lnTo>
                  <a:lnTo>
                    <a:pt x="2759" y="2171"/>
                  </a:lnTo>
                  <a:lnTo>
                    <a:pt x="2758" y="2159"/>
                  </a:lnTo>
                  <a:lnTo>
                    <a:pt x="2757" y="2147"/>
                  </a:lnTo>
                  <a:lnTo>
                    <a:pt x="2757" y="2137"/>
                  </a:lnTo>
                  <a:lnTo>
                    <a:pt x="2758" y="2134"/>
                  </a:lnTo>
                  <a:lnTo>
                    <a:pt x="2761" y="2130"/>
                  </a:lnTo>
                  <a:lnTo>
                    <a:pt x="2763" y="2129"/>
                  </a:lnTo>
                  <a:lnTo>
                    <a:pt x="2767" y="2127"/>
                  </a:lnTo>
                  <a:lnTo>
                    <a:pt x="2771" y="2127"/>
                  </a:lnTo>
                  <a:lnTo>
                    <a:pt x="2774" y="2126"/>
                  </a:lnTo>
                  <a:lnTo>
                    <a:pt x="2776" y="2124"/>
                  </a:lnTo>
                  <a:lnTo>
                    <a:pt x="2777" y="2122"/>
                  </a:lnTo>
                  <a:lnTo>
                    <a:pt x="2777" y="2115"/>
                  </a:lnTo>
                  <a:lnTo>
                    <a:pt x="2777" y="2104"/>
                  </a:lnTo>
                  <a:lnTo>
                    <a:pt x="2778" y="2099"/>
                  </a:lnTo>
                  <a:lnTo>
                    <a:pt x="2778" y="2095"/>
                  </a:lnTo>
                  <a:lnTo>
                    <a:pt x="2780" y="2089"/>
                  </a:lnTo>
                  <a:lnTo>
                    <a:pt x="2782" y="2083"/>
                  </a:lnTo>
                  <a:lnTo>
                    <a:pt x="2786" y="2072"/>
                  </a:lnTo>
                  <a:lnTo>
                    <a:pt x="2790" y="2063"/>
                  </a:lnTo>
                  <a:lnTo>
                    <a:pt x="2794" y="2057"/>
                  </a:lnTo>
                  <a:lnTo>
                    <a:pt x="2797" y="2052"/>
                  </a:lnTo>
                  <a:lnTo>
                    <a:pt x="2801" y="2047"/>
                  </a:lnTo>
                  <a:lnTo>
                    <a:pt x="2808" y="2038"/>
                  </a:lnTo>
                  <a:lnTo>
                    <a:pt x="2821" y="2023"/>
                  </a:lnTo>
                  <a:lnTo>
                    <a:pt x="2833" y="2009"/>
                  </a:lnTo>
                  <a:lnTo>
                    <a:pt x="2837" y="2003"/>
                  </a:lnTo>
                  <a:lnTo>
                    <a:pt x="2840" y="1998"/>
                  </a:lnTo>
                  <a:lnTo>
                    <a:pt x="2840" y="1995"/>
                  </a:lnTo>
                  <a:lnTo>
                    <a:pt x="2841" y="1992"/>
                  </a:lnTo>
                  <a:lnTo>
                    <a:pt x="2841" y="1990"/>
                  </a:lnTo>
                  <a:lnTo>
                    <a:pt x="2841" y="1989"/>
                  </a:lnTo>
                  <a:lnTo>
                    <a:pt x="2841" y="1988"/>
                  </a:lnTo>
                  <a:lnTo>
                    <a:pt x="2839" y="1986"/>
                  </a:lnTo>
                  <a:lnTo>
                    <a:pt x="2837" y="1986"/>
                  </a:lnTo>
                  <a:lnTo>
                    <a:pt x="2833" y="1983"/>
                  </a:lnTo>
                  <a:lnTo>
                    <a:pt x="2828" y="1980"/>
                  </a:lnTo>
                  <a:lnTo>
                    <a:pt x="2821" y="1978"/>
                  </a:lnTo>
                  <a:lnTo>
                    <a:pt x="2818" y="1975"/>
                  </a:lnTo>
                  <a:lnTo>
                    <a:pt x="2815" y="1972"/>
                  </a:lnTo>
                  <a:lnTo>
                    <a:pt x="2815" y="1969"/>
                  </a:lnTo>
                  <a:lnTo>
                    <a:pt x="2816" y="1963"/>
                  </a:lnTo>
                  <a:lnTo>
                    <a:pt x="2820" y="1958"/>
                  </a:lnTo>
                  <a:lnTo>
                    <a:pt x="2837" y="1956"/>
                  </a:lnTo>
                  <a:lnTo>
                    <a:pt x="2855" y="1952"/>
                  </a:lnTo>
                  <a:lnTo>
                    <a:pt x="2859" y="1934"/>
                  </a:lnTo>
                  <a:lnTo>
                    <a:pt x="2864" y="1923"/>
                  </a:lnTo>
                  <a:lnTo>
                    <a:pt x="2868" y="1922"/>
                  </a:lnTo>
                  <a:lnTo>
                    <a:pt x="2875" y="1925"/>
                  </a:lnTo>
                  <a:lnTo>
                    <a:pt x="2881" y="1927"/>
                  </a:lnTo>
                  <a:lnTo>
                    <a:pt x="2887" y="1931"/>
                  </a:lnTo>
                  <a:lnTo>
                    <a:pt x="2889" y="1932"/>
                  </a:lnTo>
                  <a:lnTo>
                    <a:pt x="2891" y="1932"/>
                  </a:lnTo>
                  <a:lnTo>
                    <a:pt x="2893" y="1931"/>
                  </a:lnTo>
                  <a:lnTo>
                    <a:pt x="2894" y="1929"/>
                  </a:lnTo>
                  <a:lnTo>
                    <a:pt x="2896" y="1923"/>
                  </a:lnTo>
                  <a:lnTo>
                    <a:pt x="2896" y="1916"/>
                  </a:lnTo>
                  <a:lnTo>
                    <a:pt x="2897" y="1908"/>
                  </a:lnTo>
                  <a:lnTo>
                    <a:pt x="2898" y="1901"/>
                  </a:lnTo>
                  <a:lnTo>
                    <a:pt x="2898" y="1897"/>
                  </a:lnTo>
                  <a:lnTo>
                    <a:pt x="2898" y="1894"/>
                  </a:lnTo>
                  <a:lnTo>
                    <a:pt x="2897" y="1890"/>
                  </a:lnTo>
                  <a:lnTo>
                    <a:pt x="2896" y="1888"/>
                  </a:lnTo>
                  <a:lnTo>
                    <a:pt x="2893" y="1885"/>
                  </a:lnTo>
                  <a:lnTo>
                    <a:pt x="2887" y="1884"/>
                  </a:lnTo>
                  <a:lnTo>
                    <a:pt x="2881" y="1883"/>
                  </a:lnTo>
                  <a:lnTo>
                    <a:pt x="2874" y="1882"/>
                  </a:lnTo>
                  <a:lnTo>
                    <a:pt x="2859" y="1883"/>
                  </a:lnTo>
                  <a:lnTo>
                    <a:pt x="2845" y="1884"/>
                  </a:lnTo>
                  <a:lnTo>
                    <a:pt x="2839" y="1885"/>
                  </a:lnTo>
                  <a:lnTo>
                    <a:pt x="2835" y="1885"/>
                  </a:lnTo>
                  <a:lnTo>
                    <a:pt x="2832" y="1885"/>
                  </a:lnTo>
                  <a:lnTo>
                    <a:pt x="2831" y="1884"/>
                  </a:lnTo>
                  <a:lnTo>
                    <a:pt x="2828" y="1878"/>
                  </a:lnTo>
                  <a:lnTo>
                    <a:pt x="2827" y="1869"/>
                  </a:lnTo>
                  <a:lnTo>
                    <a:pt x="2826" y="1859"/>
                  </a:lnTo>
                  <a:lnTo>
                    <a:pt x="2824" y="1853"/>
                  </a:lnTo>
                  <a:lnTo>
                    <a:pt x="2819" y="1847"/>
                  </a:lnTo>
                  <a:lnTo>
                    <a:pt x="2813" y="1843"/>
                  </a:lnTo>
                  <a:lnTo>
                    <a:pt x="2809" y="1839"/>
                  </a:lnTo>
                  <a:lnTo>
                    <a:pt x="2806" y="1833"/>
                  </a:lnTo>
                  <a:lnTo>
                    <a:pt x="2803" y="1827"/>
                  </a:lnTo>
                  <a:lnTo>
                    <a:pt x="2802" y="1820"/>
                  </a:lnTo>
                  <a:lnTo>
                    <a:pt x="2801" y="1812"/>
                  </a:lnTo>
                  <a:lnTo>
                    <a:pt x="2801" y="1802"/>
                  </a:lnTo>
                  <a:lnTo>
                    <a:pt x="2802" y="1794"/>
                  </a:lnTo>
                  <a:lnTo>
                    <a:pt x="2803" y="1786"/>
                  </a:lnTo>
                  <a:lnTo>
                    <a:pt x="2805" y="1782"/>
                  </a:lnTo>
                  <a:lnTo>
                    <a:pt x="2803" y="1778"/>
                  </a:lnTo>
                  <a:lnTo>
                    <a:pt x="2801" y="1775"/>
                  </a:lnTo>
                  <a:lnTo>
                    <a:pt x="2797" y="1772"/>
                  </a:lnTo>
                  <a:lnTo>
                    <a:pt x="2794" y="1770"/>
                  </a:lnTo>
                  <a:lnTo>
                    <a:pt x="2792" y="1769"/>
                  </a:lnTo>
                  <a:lnTo>
                    <a:pt x="2789" y="1769"/>
                  </a:lnTo>
                  <a:lnTo>
                    <a:pt x="2788" y="1769"/>
                  </a:lnTo>
                  <a:lnTo>
                    <a:pt x="2781" y="1777"/>
                  </a:lnTo>
                  <a:lnTo>
                    <a:pt x="2772" y="1783"/>
                  </a:lnTo>
                  <a:lnTo>
                    <a:pt x="2765" y="1788"/>
                  </a:lnTo>
                  <a:lnTo>
                    <a:pt x="2759" y="1790"/>
                  </a:lnTo>
                  <a:lnTo>
                    <a:pt x="2756" y="1792"/>
                  </a:lnTo>
                  <a:lnTo>
                    <a:pt x="2753" y="1792"/>
                  </a:lnTo>
                  <a:lnTo>
                    <a:pt x="2751" y="1789"/>
                  </a:lnTo>
                  <a:lnTo>
                    <a:pt x="2751" y="1787"/>
                  </a:lnTo>
                  <a:lnTo>
                    <a:pt x="2751" y="1778"/>
                  </a:lnTo>
                  <a:lnTo>
                    <a:pt x="2752" y="1767"/>
                  </a:lnTo>
                  <a:lnTo>
                    <a:pt x="2751" y="1763"/>
                  </a:lnTo>
                  <a:lnTo>
                    <a:pt x="2751" y="1761"/>
                  </a:lnTo>
                  <a:lnTo>
                    <a:pt x="2749" y="1757"/>
                  </a:lnTo>
                  <a:lnTo>
                    <a:pt x="2748" y="1755"/>
                  </a:lnTo>
                  <a:lnTo>
                    <a:pt x="2742" y="1750"/>
                  </a:lnTo>
                  <a:lnTo>
                    <a:pt x="2736" y="1745"/>
                  </a:lnTo>
                  <a:lnTo>
                    <a:pt x="2723" y="1738"/>
                  </a:lnTo>
                  <a:lnTo>
                    <a:pt x="2715" y="1731"/>
                  </a:lnTo>
                  <a:lnTo>
                    <a:pt x="2713" y="1727"/>
                  </a:lnTo>
                  <a:lnTo>
                    <a:pt x="2712" y="1723"/>
                  </a:lnTo>
                  <a:lnTo>
                    <a:pt x="2712" y="1718"/>
                  </a:lnTo>
                  <a:lnTo>
                    <a:pt x="2712" y="1712"/>
                  </a:lnTo>
                  <a:lnTo>
                    <a:pt x="2713" y="1707"/>
                  </a:lnTo>
                  <a:lnTo>
                    <a:pt x="2714" y="1702"/>
                  </a:lnTo>
                  <a:lnTo>
                    <a:pt x="2717" y="1698"/>
                  </a:lnTo>
                  <a:lnTo>
                    <a:pt x="2719" y="1694"/>
                  </a:lnTo>
                  <a:lnTo>
                    <a:pt x="2727" y="1686"/>
                  </a:lnTo>
                  <a:lnTo>
                    <a:pt x="2739" y="1674"/>
                  </a:lnTo>
                  <a:lnTo>
                    <a:pt x="2744" y="1667"/>
                  </a:lnTo>
                  <a:lnTo>
                    <a:pt x="2749" y="1660"/>
                  </a:lnTo>
                  <a:lnTo>
                    <a:pt x="2752" y="1654"/>
                  </a:lnTo>
                  <a:lnTo>
                    <a:pt x="2755" y="1648"/>
                  </a:lnTo>
                  <a:lnTo>
                    <a:pt x="2755" y="1637"/>
                  </a:lnTo>
                  <a:lnTo>
                    <a:pt x="2756" y="1624"/>
                  </a:lnTo>
                  <a:lnTo>
                    <a:pt x="2758" y="1612"/>
                  </a:lnTo>
                  <a:lnTo>
                    <a:pt x="2762" y="1603"/>
                  </a:lnTo>
                  <a:lnTo>
                    <a:pt x="2767" y="1592"/>
                  </a:lnTo>
                  <a:lnTo>
                    <a:pt x="2771" y="1581"/>
                  </a:lnTo>
                  <a:lnTo>
                    <a:pt x="2775" y="1568"/>
                  </a:lnTo>
                  <a:lnTo>
                    <a:pt x="2777" y="1556"/>
                  </a:lnTo>
                  <a:lnTo>
                    <a:pt x="2777" y="1550"/>
                  </a:lnTo>
                  <a:lnTo>
                    <a:pt x="2780" y="1547"/>
                  </a:lnTo>
                  <a:lnTo>
                    <a:pt x="2781" y="1544"/>
                  </a:lnTo>
                  <a:lnTo>
                    <a:pt x="2784" y="1543"/>
                  </a:lnTo>
                  <a:lnTo>
                    <a:pt x="2790" y="1541"/>
                  </a:lnTo>
                  <a:lnTo>
                    <a:pt x="2795" y="1538"/>
                  </a:lnTo>
                  <a:lnTo>
                    <a:pt x="2797" y="1536"/>
                  </a:lnTo>
                  <a:lnTo>
                    <a:pt x="2800" y="1532"/>
                  </a:lnTo>
                  <a:lnTo>
                    <a:pt x="2801" y="1528"/>
                  </a:lnTo>
                  <a:lnTo>
                    <a:pt x="2803" y="1522"/>
                  </a:lnTo>
                  <a:lnTo>
                    <a:pt x="2806" y="1511"/>
                  </a:lnTo>
                  <a:lnTo>
                    <a:pt x="2808" y="1500"/>
                  </a:lnTo>
                  <a:lnTo>
                    <a:pt x="2811" y="1486"/>
                  </a:lnTo>
                  <a:lnTo>
                    <a:pt x="2814" y="1469"/>
                  </a:lnTo>
                  <a:lnTo>
                    <a:pt x="2816" y="1462"/>
                  </a:lnTo>
                  <a:lnTo>
                    <a:pt x="2821" y="1456"/>
                  </a:lnTo>
                  <a:lnTo>
                    <a:pt x="2827" y="1452"/>
                  </a:lnTo>
                  <a:lnTo>
                    <a:pt x="2833" y="1446"/>
                  </a:lnTo>
                  <a:lnTo>
                    <a:pt x="2840" y="1438"/>
                  </a:lnTo>
                  <a:lnTo>
                    <a:pt x="2850" y="1433"/>
                  </a:lnTo>
                  <a:lnTo>
                    <a:pt x="2857" y="1427"/>
                  </a:lnTo>
                  <a:lnTo>
                    <a:pt x="2864" y="1423"/>
                  </a:lnTo>
                  <a:lnTo>
                    <a:pt x="2872" y="1419"/>
                  </a:lnTo>
                  <a:lnTo>
                    <a:pt x="2876" y="1416"/>
                  </a:lnTo>
                  <a:lnTo>
                    <a:pt x="2876" y="1411"/>
                  </a:lnTo>
                  <a:lnTo>
                    <a:pt x="2876" y="1404"/>
                  </a:lnTo>
                  <a:lnTo>
                    <a:pt x="2874" y="1393"/>
                  </a:lnTo>
                  <a:lnTo>
                    <a:pt x="2871" y="1384"/>
                  </a:lnTo>
                  <a:lnTo>
                    <a:pt x="2866" y="1373"/>
                  </a:lnTo>
                  <a:lnTo>
                    <a:pt x="2860" y="1361"/>
                  </a:lnTo>
                  <a:lnTo>
                    <a:pt x="2855" y="1348"/>
                  </a:lnTo>
                  <a:lnTo>
                    <a:pt x="2847" y="1336"/>
                  </a:lnTo>
                  <a:lnTo>
                    <a:pt x="2840" y="1326"/>
                  </a:lnTo>
                  <a:lnTo>
                    <a:pt x="2832" y="1317"/>
                  </a:lnTo>
                  <a:lnTo>
                    <a:pt x="2822" y="1310"/>
                  </a:lnTo>
                  <a:lnTo>
                    <a:pt x="2813" y="1303"/>
                  </a:lnTo>
                  <a:lnTo>
                    <a:pt x="2805" y="1296"/>
                  </a:lnTo>
                  <a:lnTo>
                    <a:pt x="2800" y="1290"/>
                  </a:lnTo>
                  <a:lnTo>
                    <a:pt x="2796" y="1282"/>
                  </a:lnTo>
                  <a:lnTo>
                    <a:pt x="2792" y="1273"/>
                  </a:lnTo>
                  <a:lnTo>
                    <a:pt x="2789" y="1267"/>
                  </a:lnTo>
                  <a:lnTo>
                    <a:pt x="2786" y="1264"/>
                  </a:lnTo>
                  <a:lnTo>
                    <a:pt x="2781" y="1261"/>
                  </a:lnTo>
                  <a:lnTo>
                    <a:pt x="2777" y="1259"/>
                  </a:lnTo>
                  <a:lnTo>
                    <a:pt x="2774" y="1258"/>
                  </a:lnTo>
                  <a:lnTo>
                    <a:pt x="2770" y="1258"/>
                  </a:lnTo>
                  <a:lnTo>
                    <a:pt x="2768" y="1258"/>
                  </a:lnTo>
                  <a:lnTo>
                    <a:pt x="2765" y="1259"/>
                  </a:lnTo>
                  <a:lnTo>
                    <a:pt x="2751" y="1274"/>
                  </a:lnTo>
                  <a:lnTo>
                    <a:pt x="2736" y="1290"/>
                  </a:lnTo>
                  <a:lnTo>
                    <a:pt x="2732" y="1292"/>
                  </a:lnTo>
                  <a:lnTo>
                    <a:pt x="2727" y="1293"/>
                  </a:lnTo>
                  <a:lnTo>
                    <a:pt x="2723" y="1295"/>
                  </a:lnTo>
                  <a:lnTo>
                    <a:pt x="2717" y="1295"/>
                  </a:lnTo>
                  <a:lnTo>
                    <a:pt x="2707" y="1293"/>
                  </a:lnTo>
                  <a:lnTo>
                    <a:pt x="2698" y="1291"/>
                  </a:lnTo>
                  <a:lnTo>
                    <a:pt x="2689" y="1288"/>
                  </a:lnTo>
                  <a:lnTo>
                    <a:pt x="2681" y="1286"/>
                  </a:lnTo>
                  <a:lnTo>
                    <a:pt x="2673" y="1288"/>
                  </a:lnTo>
                  <a:lnTo>
                    <a:pt x="2664" y="1290"/>
                  </a:lnTo>
                  <a:lnTo>
                    <a:pt x="2660" y="1292"/>
                  </a:lnTo>
                  <a:lnTo>
                    <a:pt x="2656" y="1297"/>
                  </a:lnTo>
                  <a:lnTo>
                    <a:pt x="2652" y="1302"/>
                  </a:lnTo>
                  <a:lnTo>
                    <a:pt x="2649" y="1307"/>
                  </a:lnTo>
                  <a:lnTo>
                    <a:pt x="2645" y="1314"/>
                  </a:lnTo>
                  <a:lnTo>
                    <a:pt x="2643" y="1317"/>
                  </a:lnTo>
                  <a:lnTo>
                    <a:pt x="2639" y="1321"/>
                  </a:lnTo>
                  <a:lnTo>
                    <a:pt x="2637" y="1323"/>
                  </a:lnTo>
                  <a:lnTo>
                    <a:pt x="2629" y="1326"/>
                  </a:lnTo>
                  <a:lnTo>
                    <a:pt x="2616" y="1327"/>
                  </a:lnTo>
                  <a:lnTo>
                    <a:pt x="2601" y="1328"/>
                  </a:lnTo>
                  <a:lnTo>
                    <a:pt x="2587" y="1328"/>
                  </a:lnTo>
                  <a:lnTo>
                    <a:pt x="2574" y="1326"/>
                  </a:lnTo>
                  <a:lnTo>
                    <a:pt x="2564" y="1323"/>
                  </a:lnTo>
                  <a:lnTo>
                    <a:pt x="2556" y="1318"/>
                  </a:lnTo>
                  <a:lnTo>
                    <a:pt x="2545" y="1311"/>
                  </a:lnTo>
                  <a:lnTo>
                    <a:pt x="2534" y="1304"/>
                  </a:lnTo>
                  <a:lnTo>
                    <a:pt x="2523" y="1296"/>
                  </a:lnTo>
                  <a:lnTo>
                    <a:pt x="2522" y="1292"/>
                  </a:lnTo>
                  <a:lnTo>
                    <a:pt x="2522" y="1289"/>
                  </a:lnTo>
                  <a:lnTo>
                    <a:pt x="2522" y="1285"/>
                  </a:lnTo>
                  <a:lnTo>
                    <a:pt x="2523" y="1283"/>
                  </a:lnTo>
                  <a:lnTo>
                    <a:pt x="2526" y="1272"/>
                  </a:lnTo>
                  <a:lnTo>
                    <a:pt x="2528" y="1259"/>
                  </a:lnTo>
                  <a:lnTo>
                    <a:pt x="2528" y="1253"/>
                  </a:lnTo>
                  <a:lnTo>
                    <a:pt x="2526" y="1246"/>
                  </a:lnTo>
                  <a:lnTo>
                    <a:pt x="2524" y="1239"/>
                  </a:lnTo>
                  <a:lnTo>
                    <a:pt x="2522" y="1232"/>
                  </a:lnTo>
                  <a:lnTo>
                    <a:pt x="2517" y="1217"/>
                  </a:lnTo>
                  <a:lnTo>
                    <a:pt x="2513" y="1207"/>
                  </a:lnTo>
                  <a:lnTo>
                    <a:pt x="2512" y="1201"/>
                  </a:lnTo>
                  <a:lnTo>
                    <a:pt x="2512" y="1196"/>
                  </a:lnTo>
                  <a:lnTo>
                    <a:pt x="2513" y="1190"/>
                  </a:lnTo>
                  <a:lnTo>
                    <a:pt x="2515" y="1185"/>
                  </a:lnTo>
                  <a:lnTo>
                    <a:pt x="2518" y="1177"/>
                  </a:lnTo>
                  <a:lnTo>
                    <a:pt x="2524" y="1170"/>
                  </a:lnTo>
                  <a:lnTo>
                    <a:pt x="2529" y="1165"/>
                  </a:lnTo>
                  <a:lnTo>
                    <a:pt x="2534" y="1160"/>
                  </a:lnTo>
                  <a:lnTo>
                    <a:pt x="2535" y="1157"/>
                  </a:lnTo>
                  <a:lnTo>
                    <a:pt x="2536" y="1153"/>
                  </a:lnTo>
                  <a:lnTo>
                    <a:pt x="2536" y="1148"/>
                  </a:lnTo>
                  <a:lnTo>
                    <a:pt x="2535" y="1143"/>
                  </a:lnTo>
                  <a:lnTo>
                    <a:pt x="2532" y="1131"/>
                  </a:lnTo>
                  <a:lnTo>
                    <a:pt x="2529" y="1119"/>
                  </a:lnTo>
                  <a:lnTo>
                    <a:pt x="2524" y="1109"/>
                  </a:lnTo>
                  <a:lnTo>
                    <a:pt x="2518" y="1102"/>
                  </a:lnTo>
                  <a:lnTo>
                    <a:pt x="2513" y="1097"/>
                  </a:lnTo>
                  <a:lnTo>
                    <a:pt x="2509" y="1094"/>
                  </a:lnTo>
                  <a:lnTo>
                    <a:pt x="2505" y="1093"/>
                  </a:lnTo>
                  <a:lnTo>
                    <a:pt x="2500" y="1094"/>
                  </a:lnTo>
                  <a:lnTo>
                    <a:pt x="2496" y="1095"/>
                  </a:lnTo>
                  <a:lnTo>
                    <a:pt x="2491" y="1100"/>
                  </a:lnTo>
                  <a:lnTo>
                    <a:pt x="2487" y="1105"/>
                  </a:lnTo>
                  <a:lnTo>
                    <a:pt x="2485" y="1106"/>
                  </a:lnTo>
                  <a:lnTo>
                    <a:pt x="2482" y="1105"/>
                  </a:lnTo>
                  <a:lnTo>
                    <a:pt x="2480" y="1100"/>
                  </a:lnTo>
                  <a:lnTo>
                    <a:pt x="2479" y="1097"/>
                  </a:lnTo>
                  <a:lnTo>
                    <a:pt x="2479" y="1094"/>
                  </a:lnTo>
                  <a:lnTo>
                    <a:pt x="2480" y="1091"/>
                  </a:lnTo>
                  <a:lnTo>
                    <a:pt x="2481" y="1091"/>
                  </a:lnTo>
                  <a:lnTo>
                    <a:pt x="2488" y="1090"/>
                  </a:lnTo>
                  <a:lnTo>
                    <a:pt x="2494" y="1088"/>
                  </a:lnTo>
                  <a:lnTo>
                    <a:pt x="2496" y="1087"/>
                  </a:lnTo>
                  <a:lnTo>
                    <a:pt x="2497" y="1084"/>
                  </a:lnTo>
                  <a:lnTo>
                    <a:pt x="2496" y="1081"/>
                  </a:lnTo>
                  <a:lnTo>
                    <a:pt x="2492" y="1076"/>
                  </a:lnTo>
                  <a:lnTo>
                    <a:pt x="2490" y="1074"/>
                  </a:lnTo>
                  <a:lnTo>
                    <a:pt x="2488" y="1071"/>
                  </a:lnTo>
                  <a:lnTo>
                    <a:pt x="2488" y="1070"/>
                  </a:lnTo>
                  <a:lnTo>
                    <a:pt x="2488" y="1068"/>
                  </a:lnTo>
                  <a:lnTo>
                    <a:pt x="2491" y="1064"/>
                  </a:lnTo>
                  <a:lnTo>
                    <a:pt x="2496" y="1062"/>
                  </a:lnTo>
                  <a:lnTo>
                    <a:pt x="2507" y="1055"/>
                  </a:lnTo>
                  <a:lnTo>
                    <a:pt x="2519" y="1046"/>
                  </a:lnTo>
                  <a:lnTo>
                    <a:pt x="2532" y="1032"/>
                  </a:lnTo>
                  <a:lnTo>
                    <a:pt x="2547" y="1018"/>
                  </a:lnTo>
                  <a:lnTo>
                    <a:pt x="2562" y="1001"/>
                  </a:lnTo>
                  <a:lnTo>
                    <a:pt x="2575" y="987"/>
                  </a:lnTo>
                  <a:lnTo>
                    <a:pt x="2586" y="974"/>
                  </a:lnTo>
                  <a:lnTo>
                    <a:pt x="2593" y="962"/>
                  </a:lnTo>
                  <a:lnTo>
                    <a:pt x="2598" y="951"/>
                  </a:lnTo>
                  <a:lnTo>
                    <a:pt x="2600" y="940"/>
                  </a:lnTo>
                  <a:lnTo>
                    <a:pt x="2601" y="936"/>
                  </a:lnTo>
                  <a:lnTo>
                    <a:pt x="2604" y="931"/>
                  </a:lnTo>
                  <a:lnTo>
                    <a:pt x="2606" y="929"/>
                  </a:lnTo>
                  <a:lnTo>
                    <a:pt x="2608" y="926"/>
                  </a:lnTo>
                  <a:lnTo>
                    <a:pt x="2611" y="926"/>
                  </a:lnTo>
                  <a:lnTo>
                    <a:pt x="2613" y="926"/>
                  </a:lnTo>
                  <a:lnTo>
                    <a:pt x="2617" y="926"/>
                  </a:lnTo>
                  <a:lnTo>
                    <a:pt x="2620" y="927"/>
                  </a:lnTo>
                  <a:lnTo>
                    <a:pt x="2629" y="932"/>
                  </a:lnTo>
                  <a:lnTo>
                    <a:pt x="2638" y="937"/>
                  </a:lnTo>
                  <a:lnTo>
                    <a:pt x="2643" y="939"/>
                  </a:lnTo>
                  <a:lnTo>
                    <a:pt x="2646" y="943"/>
                  </a:lnTo>
                  <a:lnTo>
                    <a:pt x="2650" y="945"/>
                  </a:lnTo>
                  <a:lnTo>
                    <a:pt x="2651" y="948"/>
                  </a:lnTo>
                  <a:lnTo>
                    <a:pt x="2652" y="955"/>
                  </a:lnTo>
                  <a:lnTo>
                    <a:pt x="2656" y="961"/>
                  </a:lnTo>
                  <a:lnTo>
                    <a:pt x="2660" y="967"/>
                  </a:lnTo>
                  <a:lnTo>
                    <a:pt x="2663" y="970"/>
                  </a:lnTo>
                  <a:lnTo>
                    <a:pt x="2675" y="979"/>
                  </a:lnTo>
                  <a:lnTo>
                    <a:pt x="2686" y="989"/>
                  </a:lnTo>
                  <a:lnTo>
                    <a:pt x="2692" y="999"/>
                  </a:lnTo>
                  <a:lnTo>
                    <a:pt x="2698" y="1008"/>
                  </a:lnTo>
                  <a:lnTo>
                    <a:pt x="2701" y="1012"/>
                  </a:lnTo>
                  <a:lnTo>
                    <a:pt x="2706" y="1014"/>
                  </a:lnTo>
                  <a:lnTo>
                    <a:pt x="2709" y="1014"/>
                  </a:lnTo>
                  <a:lnTo>
                    <a:pt x="2713" y="1013"/>
                  </a:lnTo>
                  <a:lnTo>
                    <a:pt x="2719" y="1007"/>
                  </a:lnTo>
                  <a:lnTo>
                    <a:pt x="2725" y="1001"/>
                  </a:lnTo>
                  <a:lnTo>
                    <a:pt x="2737" y="987"/>
                  </a:lnTo>
                  <a:lnTo>
                    <a:pt x="2749" y="973"/>
                  </a:lnTo>
                  <a:lnTo>
                    <a:pt x="2758" y="959"/>
                  </a:lnTo>
                  <a:lnTo>
                    <a:pt x="2767" y="949"/>
                  </a:lnTo>
                  <a:lnTo>
                    <a:pt x="2770" y="944"/>
                  </a:lnTo>
                  <a:lnTo>
                    <a:pt x="2775" y="940"/>
                  </a:lnTo>
                  <a:lnTo>
                    <a:pt x="2778" y="938"/>
                  </a:lnTo>
                  <a:lnTo>
                    <a:pt x="2783" y="936"/>
                  </a:lnTo>
                  <a:lnTo>
                    <a:pt x="2787" y="935"/>
                  </a:lnTo>
                  <a:lnTo>
                    <a:pt x="2792" y="935"/>
                  </a:lnTo>
                  <a:lnTo>
                    <a:pt x="2796" y="937"/>
                  </a:lnTo>
                  <a:lnTo>
                    <a:pt x="2801" y="939"/>
                  </a:lnTo>
                  <a:lnTo>
                    <a:pt x="2812" y="946"/>
                  </a:lnTo>
                  <a:lnTo>
                    <a:pt x="2822" y="957"/>
                  </a:lnTo>
                  <a:lnTo>
                    <a:pt x="2827" y="964"/>
                  </a:lnTo>
                  <a:lnTo>
                    <a:pt x="2831" y="970"/>
                  </a:lnTo>
                  <a:lnTo>
                    <a:pt x="2834" y="977"/>
                  </a:lnTo>
                  <a:lnTo>
                    <a:pt x="2835" y="984"/>
                  </a:lnTo>
                  <a:lnTo>
                    <a:pt x="2838" y="996"/>
                  </a:lnTo>
                  <a:lnTo>
                    <a:pt x="2840" y="1003"/>
                  </a:lnTo>
                  <a:lnTo>
                    <a:pt x="2843" y="1006"/>
                  </a:lnTo>
                  <a:lnTo>
                    <a:pt x="2845" y="1007"/>
                  </a:lnTo>
                  <a:lnTo>
                    <a:pt x="2847" y="1008"/>
                  </a:lnTo>
                  <a:lnTo>
                    <a:pt x="2851" y="1008"/>
                  </a:lnTo>
                  <a:lnTo>
                    <a:pt x="2860" y="1009"/>
                  </a:lnTo>
                  <a:lnTo>
                    <a:pt x="2876" y="1009"/>
                  </a:lnTo>
                  <a:lnTo>
                    <a:pt x="2895" y="1008"/>
                  </a:lnTo>
                  <a:lnTo>
                    <a:pt x="2914" y="1007"/>
                  </a:lnTo>
                  <a:lnTo>
                    <a:pt x="2928" y="1006"/>
                  </a:lnTo>
                  <a:lnTo>
                    <a:pt x="2934" y="1005"/>
                  </a:lnTo>
                  <a:lnTo>
                    <a:pt x="2939" y="1002"/>
                  </a:lnTo>
                  <a:lnTo>
                    <a:pt x="2947" y="1001"/>
                  </a:lnTo>
                  <a:lnTo>
                    <a:pt x="2950" y="1001"/>
                  </a:lnTo>
                  <a:lnTo>
                    <a:pt x="2952" y="1001"/>
                  </a:lnTo>
                  <a:lnTo>
                    <a:pt x="2953" y="1002"/>
                  </a:lnTo>
                  <a:lnTo>
                    <a:pt x="2956" y="1003"/>
                  </a:lnTo>
                  <a:lnTo>
                    <a:pt x="2957" y="1007"/>
                  </a:lnTo>
                  <a:lnTo>
                    <a:pt x="2958" y="1012"/>
                  </a:lnTo>
                  <a:lnTo>
                    <a:pt x="2959" y="1017"/>
                  </a:lnTo>
                  <a:lnTo>
                    <a:pt x="2960" y="1020"/>
                  </a:lnTo>
                  <a:lnTo>
                    <a:pt x="2961" y="1021"/>
                  </a:lnTo>
                  <a:lnTo>
                    <a:pt x="2963" y="1022"/>
                  </a:lnTo>
                  <a:lnTo>
                    <a:pt x="2965" y="1022"/>
                  </a:lnTo>
                  <a:lnTo>
                    <a:pt x="2967" y="1022"/>
                  </a:lnTo>
                  <a:lnTo>
                    <a:pt x="2975" y="1021"/>
                  </a:lnTo>
                  <a:lnTo>
                    <a:pt x="2981" y="1018"/>
                  </a:lnTo>
                  <a:lnTo>
                    <a:pt x="2988" y="1012"/>
                  </a:lnTo>
                  <a:lnTo>
                    <a:pt x="2997" y="1002"/>
                  </a:lnTo>
                  <a:lnTo>
                    <a:pt x="3009" y="993"/>
                  </a:lnTo>
                  <a:lnTo>
                    <a:pt x="3021" y="984"/>
                  </a:lnTo>
                  <a:lnTo>
                    <a:pt x="3034" y="976"/>
                  </a:lnTo>
                  <a:lnTo>
                    <a:pt x="3046" y="971"/>
                  </a:lnTo>
                  <a:lnTo>
                    <a:pt x="3052" y="970"/>
                  </a:lnTo>
                  <a:lnTo>
                    <a:pt x="3058" y="971"/>
                  </a:lnTo>
                  <a:lnTo>
                    <a:pt x="3064" y="973"/>
                  </a:lnTo>
                  <a:lnTo>
                    <a:pt x="3068" y="975"/>
                  </a:lnTo>
                  <a:lnTo>
                    <a:pt x="3079" y="982"/>
                  </a:lnTo>
                  <a:lnTo>
                    <a:pt x="3088" y="989"/>
                  </a:lnTo>
                  <a:lnTo>
                    <a:pt x="3091" y="992"/>
                  </a:lnTo>
                  <a:lnTo>
                    <a:pt x="3093" y="993"/>
                  </a:lnTo>
                  <a:lnTo>
                    <a:pt x="3096" y="994"/>
                  </a:lnTo>
                  <a:lnTo>
                    <a:pt x="3098" y="993"/>
                  </a:lnTo>
                  <a:lnTo>
                    <a:pt x="3101" y="987"/>
                  </a:lnTo>
                  <a:lnTo>
                    <a:pt x="3104" y="974"/>
                  </a:lnTo>
                  <a:lnTo>
                    <a:pt x="3108" y="959"/>
                  </a:lnTo>
                  <a:lnTo>
                    <a:pt x="3111" y="945"/>
                  </a:lnTo>
                  <a:lnTo>
                    <a:pt x="3114" y="931"/>
                  </a:lnTo>
                  <a:lnTo>
                    <a:pt x="3116" y="916"/>
                  </a:lnTo>
                  <a:lnTo>
                    <a:pt x="3117" y="908"/>
                  </a:lnTo>
                  <a:lnTo>
                    <a:pt x="3120" y="902"/>
                  </a:lnTo>
                  <a:lnTo>
                    <a:pt x="3123" y="898"/>
                  </a:lnTo>
                  <a:lnTo>
                    <a:pt x="3128" y="893"/>
                  </a:lnTo>
                  <a:lnTo>
                    <a:pt x="3136" y="885"/>
                  </a:lnTo>
                  <a:lnTo>
                    <a:pt x="3142" y="876"/>
                  </a:lnTo>
                  <a:lnTo>
                    <a:pt x="3145" y="872"/>
                  </a:lnTo>
                  <a:lnTo>
                    <a:pt x="3145" y="867"/>
                  </a:lnTo>
                  <a:lnTo>
                    <a:pt x="3146" y="862"/>
                  </a:lnTo>
                  <a:lnTo>
                    <a:pt x="3145" y="858"/>
                  </a:lnTo>
                  <a:lnTo>
                    <a:pt x="3143" y="854"/>
                  </a:lnTo>
                  <a:lnTo>
                    <a:pt x="3142" y="850"/>
                  </a:lnTo>
                  <a:lnTo>
                    <a:pt x="3140" y="847"/>
                  </a:lnTo>
                  <a:lnTo>
                    <a:pt x="3137" y="844"/>
                  </a:lnTo>
                  <a:lnTo>
                    <a:pt x="3135" y="841"/>
                  </a:lnTo>
                  <a:lnTo>
                    <a:pt x="3134" y="836"/>
                  </a:lnTo>
                  <a:lnTo>
                    <a:pt x="3133" y="831"/>
                  </a:lnTo>
                  <a:lnTo>
                    <a:pt x="3133" y="826"/>
                  </a:lnTo>
                  <a:lnTo>
                    <a:pt x="3134" y="822"/>
                  </a:lnTo>
                  <a:lnTo>
                    <a:pt x="3136" y="817"/>
                  </a:lnTo>
                  <a:lnTo>
                    <a:pt x="3139" y="813"/>
                  </a:lnTo>
                  <a:lnTo>
                    <a:pt x="3141" y="810"/>
                  </a:lnTo>
                  <a:lnTo>
                    <a:pt x="3143" y="807"/>
                  </a:lnTo>
                  <a:lnTo>
                    <a:pt x="3145" y="805"/>
                  </a:lnTo>
                  <a:lnTo>
                    <a:pt x="3146" y="803"/>
                  </a:lnTo>
                  <a:lnTo>
                    <a:pt x="3146" y="801"/>
                  </a:lnTo>
                  <a:lnTo>
                    <a:pt x="3145" y="800"/>
                  </a:lnTo>
                  <a:lnTo>
                    <a:pt x="3142" y="799"/>
                  </a:lnTo>
                  <a:lnTo>
                    <a:pt x="3139" y="798"/>
                  </a:lnTo>
                  <a:lnTo>
                    <a:pt x="3135" y="798"/>
                  </a:lnTo>
                  <a:lnTo>
                    <a:pt x="3131" y="798"/>
                  </a:lnTo>
                  <a:lnTo>
                    <a:pt x="3128" y="798"/>
                  </a:lnTo>
                  <a:lnTo>
                    <a:pt x="3124" y="797"/>
                  </a:lnTo>
                  <a:lnTo>
                    <a:pt x="3122" y="794"/>
                  </a:lnTo>
                  <a:lnTo>
                    <a:pt x="3121" y="792"/>
                  </a:lnTo>
                  <a:lnTo>
                    <a:pt x="3120" y="788"/>
                  </a:lnTo>
                  <a:lnTo>
                    <a:pt x="3120" y="785"/>
                  </a:lnTo>
                  <a:lnTo>
                    <a:pt x="3120" y="780"/>
                  </a:lnTo>
                  <a:lnTo>
                    <a:pt x="3122" y="771"/>
                  </a:lnTo>
                  <a:lnTo>
                    <a:pt x="3126" y="762"/>
                  </a:lnTo>
                  <a:lnTo>
                    <a:pt x="3130" y="754"/>
                  </a:lnTo>
                  <a:lnTo>
                    <a:pt x="3134" y="742"/>
                  </a:lnTo>
                  <a:lnTo>
                    <a:pt x="3134" y="736"/>
                  </a:lnTo>
                  <a:lnTo>
                    <a:pt x="3134" y="730"/>
                  </a:lnTo>
                  <a:lnTo>
                    <a:pt x="3133" y="727"/>
                  </a:lnTo>
                  <a:lnTo>
                    <a:pt x="3131" y="723"/>
                  </a:lnTo>
                  <a:lnTo>
                    <a:pt x="3129" y="721"/>
                  </a:lnTo>
                  <a:lnTo>
                    <a:pt x="3127" y="719"/>
                  </a:lnTo>
                  <a:lnTo>
                    <a:pt x="3123" y="718"/>
                  </a:lnTo>
                  <a:lnTo>
                    <a:pt x="3118" y="718"/>
                  </a:lnTo>
                  <a:lnTo>
                    <a:pt x="3110" y="718"/>
                  </a:lnTo>
                  <a:lnTo>
                    <a:pt x="3104" y="718"/>
                  </a:lnTo>
                  <a:lnTo>
                    <a:pt x="3101" y="718"/>
                  </a:lnTo>
                  <a:lnTo>
                    <a:pt x="3099" y="717"/>
                  </a:lnTo>
                  <a:lnTo>
                    <a:pt x="3097" y="716"/>
                  </a:lnTo>
                  <a:lnTo>
                    <a:pt x="3096" y="713"/>
                  </a:lnTo>
                  <a:lnTo>
                    <a:pt x="3095" y="706"/>
                  </a:lnTo>
                  <a:lnTo>
                    <a:pt x="3095" y="699"/>
                  </a:lnTo>
                  <a:lnTo>
                    <a:pt x="3093" y="694"/>
                  </a:lnTo>
                  <a:lnTo>
                    <a:pt x="3092" y="691"/>
                  </a:lnTo>
                  <a:lnTo>
                    <a:pt x="3090" y="687"/>
                  </a:lnTo>
                  <a:lnTo>
                    <a:pt x="3088" y="685"/>
                  </a:lnTo>
                  <a:lnTo>
                    <a:pt x="3084" y="681"/>
                  </a:lnTo>
                  <a:lnTo>
                    <a:pt x="3079" y="678"/>
                  </a:lnTo>
                  <a:lnTo>
                    <a:pt x="3072" y="675"/>
                  </a:lnTo>
                  <a:lnTo>
                    <a:pt x="3065" y="674"/>
                  </a:lnTo>
                  <a:lnTo>
                    <a:pt x="3057" y="674"/>
                  </a:lnTo>
                  <a:lnTo>
                    <a:pt x="3048" y="675"/>
                  </a:lnTo>
                  <a:lnTo>
                    <a:pt x="3039" y="679"/>
                  </a:lnTo>
                  <a:lnTo>
                    <a:pt x="3028" y="685"/>
                  </a:lnTo>
                  <a:lnTo>
                    <a:pt x="3019" y="693"/>
                  </a:lnTo>
                  <a:lnTo>
                    <a:pt x="3010" y="702"/>
                  </a:lnTo>
                  <a:lnTo>
                    <a:pt x="3003" y="711"/>
                  </a:lnTo>
                  <a:lnTo>
                    <a:pt x="2997" y="721"/>
                  </a:lnTo>
                  <a:lnTo>
                    <a:pt x="2989" y="738"/>
                  </a:lnTo>
                  <a:lnTo>
                    <a:pt x="2984" y="753"/>
                  </a:lnTo>
                  <a:lnTo>
                    <a:pt x="2983" y="755"/>
                  </a:lnTo>
                  <a:lnTo>
                    <a:pt x="2981" y="756"/>
                  </a:lnTo>
                  <a:lnTo>
                    <a:pt x="2978" y="759"/>
                  </a:lnTo>
                  <a:lnTo>
                    <a:pt x="2976" y="759"/>
                  </a:lnTo>
                  <a:lnTo>
                    <a:pt x="2967" y="760"/>
                  </a:lnTo>
                  <a:lnTo>
                    <a:pt x="2959" y="760"/>
                  </a:lnTo>
                  <a:lnTo>
                    <a:pt x="2941" y="757"/>
                  </a:lnTo>
                  <a:lnTo>
                    <a:pt x="2926" y="755"/>
                  </a:lnTo>
                  <a:lnTo>
                    <a:pt x="2919" y="755"/>
                  </a:lnTo>
                  <a:lnTo>
                    <a:pt x="2913" y="757"/>
                  </a:lnTo>
                  <a:lnTo>
                    <a:pt x="2907" y="760"/>
                  </a:lnTo>
                  <a:lnTo>
                    <a:pt x="2900" y="765"/>
                  </a:lnTo>
                  <a:lnTo>
                    <a:pt x="2894" y="768"/>
                  </a:lnTo>
                  <a:lnTo>
                    <a:pt x="2888" y="771"/>
                  </a:lnTo>
                  <a:lnTo>
                    <a:pt x="2882" y="772"/>
                  </a:lnTo>
                  <a:lnTo>
                    <a:pt x="2875" y="772"/>
                  </a:lnTo>
                  <a:lnTo>
                    <a:pt x="2869" y="771"/>
                  </a:lnTo>
                  <a:lnTo>
                    <a:pt x="2863" y="767"/>
                  </a:lnTo>
                  <a:lnTo>
                    <a:pt x="2858" y="765"/>
                  </a:lnTo>
                  <a:lnTo>
                    <a:pt x="2852" y="760"/>
                  </a:lnTo>
                  <a:lnTo>
                    <a:pt x="2840" y="749"/>
                  </a:lnTo>
                  <a:lnTo>
                    <a:pt x="2826" y="736"/>
                  </a:lnTo>
                  <a:lnTo>
                    <a:pt x="2808" y="722"/>
                  </a:lnTo>
                  <a:lnTo>
                    <a:pt x="2789" y="709"/>
                  </a:lnTo>
                  <a:lnTo>
                    <a:pt x="2781" y="703"/>
                  </a:lnTo>
                  <a:lnTo>
                    <a:pt x="2775" y="697"/>
                  </a:lnTo>
                  <a:lnTo>
                    <a:pt x="2769" y="692"/>
                  </a:lnTo>
                  <a:lnTo>
                    <a:pt x="2767" y="688"/>
                  </a:lnTo>
                  <a:lnTo>
                    <a:pt x="2765" y="684"/>
                  </a:lnTo>
                  <a:lnTo>
                    <a:pt x="2765" y="681"/>
                  </a:lnTo>
                  <a:lnTo>
                    <a:pt x="2767" y="679"/>
                  </a:lnTo>
                  <a:lnTo>
                    <a:pt x="2769" y="677"/>
                  </a:lnTo>
                  <a:lnTo>
                    <a:pt x="2776" y="674"/>
                  </a:lnTo>
                  <a:lnTo>
                    <a:pt x="2787" y="671"/>
                  </a:lnTo>
                  <a:lnTo>
                    <a:pt x="2792" y="669"/>
                  </a:lnTo>
                  <a:lnTo>
                    <a:pt x="2796" y="667"/>
                  </a:lnTo>
                  <a:lnTo>
                    <a:pt x="2801" y="665"/>
                  </a:lnTo>
                  <a:lnTo>
                    <a:pt x="2805" y="662"/>
                  </a:lnTo>
                  <a:lnTo>
                    <a:pt x="2811" y="656"/>
                  </a:lnTo>
                  <a:lnTo>
                    <a:pt x="2815" y="649"/>
                  </a:lnTo>
                  <a:lnTo>
                    <a:pt x="2819" y="642"/>
                  </a:lnTo>
                  <a:lnTo>
                    <a:pt x="2821" y="636"/>
                  </a:lnTo>
                  <a:lnTo>
                    <a:pt x="2821" y="633"/>
                  </a:lnTo>
                  <a:lnTo>
                    <a:pt x="2820" y="630"/>
                  </a:lnTo>
                  <a:lnTo>
                    <a:pt x="2818" y="628"/>
                  </a:lnTo>
                  <a:lnTo>
                    <a:pt x="2815" y="624"/>
                  </a:lnTo>
                  <a:lnTo>
                    <a:pt x="2812" y="622"/>
                  </a:lnTo>
                  <a:lnTo>
                    <a:pt x="2809" y="620"/>
                  </a:lnTo>
                  <a:lnTo>
                    <a:pt x="2809" y="617"/>
                  </a:lnTo>
                  <a:lnTo>
                    <a:pt x="2809" y="615"/>
                  </a:lnTo>
                  <a:lnTo>
                    <a:pt x="2814" y="610"/>
                  </a:lnTo>
                  <a:lnTo>
                    <a:pt x="2821" y="604"/>
                  </a:lnTo>
                  <a:lnTo>
                    <a:pt x="2825" y="602"/>
                  </a:lnTo>
                  <a:lnTo>
                    <a:pt x="2827" y="598"/>
                  </a:lnTo>
                  <a:lnTo>
                    <a:pt x="2828" y="596"/>
                  </a:lnTo>
                  <a:lnTo>
                    <a:pt x="2828" y="592"/>
                  </a:lnTo>
                  <a:lnTo>
                    <a:pt x="2825" y="587"/>
                  </a:lnTo>
                  <a:lnTo>
                    <a:pt x="2820" y="582"/>
                  </a:lnTo>
                  <a:lnTo>
                    <a:pt x="2814" y="577"/>
                  </a:lnTo>
                  <a:lnTo>
                    <a:pt x="2811" y="572"/>
                  </a:lnTo>
                  <a:lnTo>
                    <a:pt x="2807" y="567"/>
                  </a:lnTo>
                  <a:lnTo>
                    <a:pt x="2806" y="559"/>
                  </a:lnTo>
                  <a:lnTo>
                    <a:pt x="2805" y="555"/>
                  </a:lnTo>
                  <a:lnTo>
                    <a:pt x="2803" y="553"/>
                  </a:lnTo>
                  <a:lnTo>
                    <a:pt x="2801" y="552"/>
                  </a:lnTo>
                  <a:lnTo>
                    <a:pt x="2799" y="551"/>
                  </a:lnTo>
                  <a:lnTo>
                    <a:pt x="2795" y="551"/>
                  </a:lnTo>
                  <a:lnTo>
                    <a:pt x="2790" y="552"/>
                  </a:lnTo>
                  <a:lnTo>
                    <a:pt x="2787" y="554"/>
                  </a:lnTo>
                  <a:lnTo>
                    <a:pt x="2783" y="557"/>
                  </a:lnTo>
                  <a:lnTo>
                    <a:pt x="2778" y="559"/>
                  </a:lnTo>
                  <a:lnTo>
                    <a:pt x="2774" y="561"/>
                  </a:lnTo>
                  <a:lnTo>
                    <a:pt x="2769" y="561"/>
                  </a:lnTo>
                  <a:lnTo>
                    <a:pt x="2765" y="560"/>
                  </a:lnTo>
                  <a:lnTo>
                    <a:pt x="2762" y="559"/>
                  </a:lnTo>
                  <a:lnTo>
                    <a:pt x="2759" y="557"/>
                  </a:lnTo>
                  <a:lnTo>
                    <a:pt x="2758" y="554"/>
                  </a:lnTo>
                  <a:lnTo>
                    <a:pt x="2758" y="551"/>
                  </a:lnTo>
                  <a:lnTo>
                    <a:pt x="2759" y="542"/>
                  </a:lnTo>
                  <a:lnTo>
                    <a:pt x="2762" y="532"/>
                  </a:lnTo>
                  <a:lnTo>
                    <a:pt x="2763" y="520"/>
                  </a:lnTo>
                  <a:lnTo>
                    <a:pt x="2764" y="504"/>
                  </a:lnTo>
                  <a:lnTo>
                    <a:pt x="2764" y="497"/>
                  </a:lnTo>
                  <a:lnTo>
                    <a:pt x="2765" y="489"/>
                  </a:lnTo>
                  <a:lnTo>
                    <a:pt x="2768" y="482"/>
                  </a:lnTo>
                  <a:lnTo>
                    <a:pt x="2771" y="473"/>
                  </a:lnTo>
                  <a:lnTo>
                    <a:pt x="2775" y="467"/>
                  </a:lnTo>
                  <a:lnTo>
                    <a:pt x="2780" y="461"/>
                  </a:lnTo>
                  <a:lnTo>
                    <a:pt x="2786" y="456"/>
                  </a:lnTo>
                  <a:lnTo>
                    <a:pt x="2792" y="452"/>
                  </a:lnTo>
                  <a:lnTo>
                    <a:pt x="2802" y="446"/>
                  </a:lnTo>
                  <a:lnTo>
                    <a:pt x="2813" y="440"/>
                  </a:lnTo>
                  <a:lnTo>
                    <a:pt x="2822" y="434"/>
                  </a:lnTo>
                  <a:lnTo>
                    <a:pt x="2831" y="427"/>
                  </a:lnTo>
                  <a:lnTo>
                    <a:pt x="2834" y="423"/>
                  </a:lnTo>
                  <a:lnTo>
                    <a:pt x="2835" y="422"/>
                  </a:lnTo>
                  <a:lnTo>
                    <a:pt x="2834" y="421"/>
                  </a:lnTo>
                  <a:lnTo>
                    <a:pt x="2832" y="420"/>
                  </a:lnTo>
                  <a:lnTo>
                    <a:pt x="2828" y="419"/>
                  </a:lnTo>
                  <a:lnTo>
                    <a:pt x="2825" y="417"/>
                  </a:lnTo>
                  <a:lnTo>
                    <a:pt x="2816" y="417"/>
                  </a:lnTo>
                  <a:lnTo>
                    <a:pt x="2808" y="417"/>
                  </a:lnTo>
                  <a:lnTo>
                    <a:pt x="2802" y="417"/>
                  </a:lnTo>
                  <a:lnTo>
                    <a:pt x="2796" y="417"/>
                  </a:lnTo>
                  <a:lnTo>
                    <a:pt x="2790" y="416"/>
                  </a:lnTo>
                  <a:lnTo>
                    <a:pt x="2787" y="415"/>
                  </a:lnTo>
                  <a:lnTo>
                    <a:pt x="2782" y="413"/>
                  </a:lnTo>
                  <a:lnTo>
                    <a:pt x="2776" y="410"/>
                  </a:lnTo>
                  <a:lnTo>
                    <a:pt x="2770" y="410"/>
                  </a:lnTo>
                  <a:lnTo>
                    <a:pt x="2763" y="410"/>
                  </a:lnTo>
                  <a:lnTo>
                    <a:pt x="2755" y="413"/>
                  </a:lnTo>
                  <a:lnTo>
                    <a:pt x="2745" y="416"/>
                  </a:lnTo>
                  <a:lnTo>
                    <a:pt x="2736" y="421"/>
                  </a:lnTo>
                  <a:lnTo>
                    <a:pt x="2725" y="423"/>
                  </a:lnTo>
                  <a:lnTo>
                    <a:pt x="2714" y="426"/>
                  </a:lnTo>
                  <a:lnTo>
                    <a:pt x="2704" y="426"/>
                  </a:lnTo>
                  <a:lnTo>
                    <a:pt x="2694" y="425"/>
                  </a:lnTo>
                  <a:lnTo>
                    <a:pt x="2687" y="422"/>
                  </a:lnTo>
                  <a:lnTo>
                    <a:pt x="2680" y="420"/>
                  </a:lnTo>
                  <a:lnTo>
                    <a:pt x="2671" y="419"/>
                  </a:lnTo>
                  <a:lnTo>
                    <a:pt x="2663" y="420"/>
                  </a:lnTo>
                  <a:lnTo>
                    <a:pt x="2654" y="421"/>
                  </a:lnTo>
                  <a:lnTo>
                    <a:pt x="2646" y="421"/>
                  </a:lnTo>
                  <a:lnTo>
                    <a:pt x="2639" y="419"/>
                  </a:lnTo>
                  <a:lnTo>
                    <a:pt x="2635" y="416"/>
                  </a:lnTo>
                  <a:lnTo>
                    <a:pt x="2631" y="412"/>
                  </a:lnTo>
                  <a:lnTo>
                    <a:pt x="2629" y="408"/>
                  </a:lnTo>
                  <a:lnTo>
                    <a:pt x="2625" y="404"/>
                  </a:lnTo>
                  <a:lnTo>
                    <a:pt x="2622" y="402"/>
                  </a:lnTo>
                  <a:lnTo>
                    <a:pt x="2618" y="401"/>
                  </a:lnTo>
                  <a:lnTo>
                    <a:pt x="2614" y="402"/>
                  </a:lnTo>
                  <a:lnTo>
                    <a:pt x="2611" y="403"/>
                  </a:lnTo>
                  <a:lnTo>
                    <a:pt x="2608" y="407"/>
                  </a:lnTo>
                  <a:lnTo>
                    <a:pt x="2607" y="413"/>
                  </a:lnTo>
                  <a:lnTo>
                    <a:pt x="2606" y="420"/>
                  </a:lnTo>
                  <a:lnTo>
                    <a:pt x="2602" y="426"/>
                  </a:lnTo>
                  <a:lnTo>
                    <a:pt x="2599" y="432"/>
                  </a:lnTo>
                  <a:lnTo>
                    <a:pt x="2595" y="438"/>
                  </a:lnTo>
                  <a:lnTo>
                    <a:pt x="2592" y="444"/>
                  </a:lnTo>
                  <a:lnTo>
                    <a:pt x="2591" y="451"/>
                  </a:lnTo>
                  <a:lnTo>
                    <a:pt x="2591" y="459"/>
                  </a:lnTo>
                  <a:lnTo>
                    <a:pt x="2592" y="466"/>
                  </a:lnTo>
                  <a:lnTo>
                    <a:pt x="2595" y="473"/>
                  </a:lnTo>
                  <a:lnTo>
                    <a:pt x="2599" y="483"/>
                  </a:lnTo>
                  <a:lnTo>
                    <a:pt x="2604" y="492"/>
                  </a:lnTo>
                  <a:lnTo>
                    <a:pt x="2607" y="502"/>
                  </a:lnTo>
                  <a:lnTo>
                    <a:pt x="2612" y="511"/>
                  </a:lnTo>
                  <a:lnTo>
                    <a:pt x="2614" y="521"/>
                  </a:lnTo>
                  <a:lnTo>
                    <a:pt x="2616" y="529"/>
                  </a:lnTo>
                  <a:lnTo>
                    <a:pt x="2616" y="538"/>
                  </a:lnTo>
                  <a:lnTo>
                    <a:pt x="2613" y="546"/>
                  </a:lnTo>
                  <a:lnTo>
                    <a:pt x="2610" y="552"/>
                  </a:lnTo>
                  <a:lnTo>
                    <a:pt x="2605" y="558"/>
                  </a:lnTo>
                  <a:lnTo>
                    <a:pt x="2598" y="563"/>
                  </a:lnTo>
                  <a:lnTo>
                    <a:pt x="2587" y="571"/>
                  </a:lnTo>
                  <a:lnTo>
                    <a:pt x="2576" y="580"/>
                  </a:lnTo>
                  <a:lnTo>
                    <a:pt x="2570" y="586"/>
                  </a:lnTo>
                  <a:lnTo>
                    <a:pt x="2566" y="590"/>
                  </a:lnTo>
                  <a:lnTo>
                    <a:pt x="2560" y="592"/>
                  </a:lnTo>
                  <a:lnTo>
                    <a:pt x="2555" y="592"/>
                  </a:lnTo>
                  <a:lnTo>
                    <a:pt x="2550" y="591"/>
                  </a:lnTo>
                  <a:lnTo>
                    <a:pt x="2545" y="589"/>
                  </a:lnTo>
                  <a:lnTo>
                    <a:pt x="2541" y="584"/>
                  </a:lnTo>
                  <a:lnTo>
                    <a:pt x="2536" y="578"/>
                  </a:lnTo>
                  <a:lnTo>
                    <a:pt x="2531" y="572"/>
                  </a:lnTo>
                  <a:lnTo>
                    <a:pt x="2526" y="568"/>
                  </a:lnTo>
                  <a:lnTo>
                    <a:pt x="2522" y="566"/>
                  </a:lnTo>
                  <a:lnTo>
                    <a:pt x="2517" y="565"/>
                  </a:lnTo>
                  <a:lnTo>
                    <a:pt x="2511" y="566"/>
                  </a:lnTo>
                  <a:lnTo>
                    <a:pt x="2507" y="570"/>
                  </a:lnTo>
                  <a:lnTo>
                    <a:pt x="2501" y="576"/>
                  </a:lnTo>
                  <a:lnTo>
                    <a:pt x="2494" y="583"/>
                  </a:lnTo>
                  <a:lnTo>
                    <a:pt x="2475" y="598"/>
                  </a:lnTo>
                  <a:lnTo>
                    <a:pt x="2459" y="610"/>
                  </a:lnTo>
                  <a:lnTo>
                    <a:pt x="2453" y="615"/>
                  </a:lnTo>
                  <a:lnTo>
                    <a:pt x="2448" y="621"/>
                  </a:lnTo>
                  <a:lnTo>
                    <a:pt x="2446" y="628"/>
                  </a:lnTo>
                  <a:lnTo>
                    <a:pt x="2446" y="634"/>
                  </a:lnTo>
                  <a:lnTo>
                    <a:pt x="2448" y="641"/>
                  </a:lnTo>
                  <a:lnTo>
                    <a:pt x="2452" y="648"/>
                  </a:lnTo>
                  <a:lnTo>
                    <a:pt x="2457" y="656"/>
                  </a:lnTo>
                  <a:lnTo>
                    <a:pt x="2465" y="664"/>
                  </a:lnTo>
                  <a:lnTo>
                    <a:pt x="2468" y="667"/>
                  </a:lnTo>
                  <a:lnTo>
                    <a:pt x="2471" y="671"/>
                  </a:lnTo>
                  <a:lnTo>
                    <a:pt x="2473" y="675"/>
                  </a:lnTo>
                  <a:lnTo>
                    <a:pt x="2473" y="679"/>
                  </a:lnTo>
                  <a:lnTo>
                    <a:pt x="2473" y="686"/>
                  </a:lnTo>
                  <a:lnTo>
                    <a:pt x="2472" y="694"/>
                  </a:lnTo>
                  <a:lnTo>
                    <a:pt x="2469" y="705"/>
                  </a:lnTo>
                  <a:lnTo>
                    <a:pt x="2466" y="719"/>
                  </a:lnTo>
                  <a:lnTo>
                    <a:pt x="2463" y="735"/>
                  </a:lnTo>
                  <a:lnTo>
                    <a:pt x="2460" y="747"/>
                  </a:lnTo>
                  <a:lnTo>
                    <a:pt x="2457" y="751"/>
                  </a:lnTo>
                  <a:lnTo>
                    <a:pt x="2455" y="757"/>
                  </a:lnTo>
                  <a:lnTo>
                    <a:pt x="2452" y="762"/>
                  </a:lnTo>
                  <a:lnTo>
                    <a:pt x="2447" y="767"/>
                  </a:lnTo>
                  <a:lnTo>
                    <a:pt x="2435" y="778"/>
                  </a:lnTo>
                  <a:lnTo>
                    <a:pt x="2422" y="787"/>
                  </a:lnTo>
                  <a:lnTo>
                    <a:pt x="2410" y="798"/>
                  </a:lnTo>
                  <a:lnTo>
                    <a:pt x="2400" y="807"/>
                  </a:lnTo>
                  <a:lnTo>
                    <a:pt x="2392" y="818"/>
                  </a:lnTo>
                  <a:lnTo>
                    <a:pt x="2381" y="831"/>
                  </a:lnTo>
                  <a:lnTo>
                    <a:pt x="2371" y="842"/>
                  </a:lnTo>
                  <a:lnTo>
                    <a:pt x="2360" y="849"/>
                  </a:lnTo>
                  <a:lnTo>
                    <a:pt x="2349" y="856"/>
                  </a:lnTo>
                  <a:lnTo>
                    <a:pt x="2339" y="862"/>
                  </a:lnTo>
                  <a:lnTo>
                    <a:pt x="2335" y="866"/>
                  </a:lnTo>
                  <a:lnTo>
                    <a:pt x="2331" y="869"/>
                  </a:lnTo>
                  <a:lnTo>
                    <a:pt x="2328" y="874"/>
                  </a:lnTo>
                  <a:lnTo>
                    <a:pt x="2327" y="880"/>
                  </a:lnTo>
                  <a:lnTo>
                    <a:pt x="2322" y="889"/>
                  </a:lnTo>
                  <a:lnTo>
                    <a:pt x="2318" y="900"/>
                  </a:lnTo>
                  <a:lnTo>
                    <a:pt x="2312" y="908"/>
                  </a:lnTo>
                  <a:lnTo>
                    <a:pt x="2306" y="913"/>
                  </a:lnTo>
                  <a:lnTo>
                    <a:pt x="2301" y="917"/>
                  </a:lnTo>
                  <a:lnTo>
                    <a:pt x="2292" y="920"/>
                  </a:lnTo>
                  <a:lnTo>
                    <a:pt x="2286" y="923"/>
                  </a:lnTo>
                  <a:lnTo>
                    <a:pt x="2280" y="927"/>
                  </a:lnTo>
                  <a:lnTo>
                    <a:pt x="2276" y="931"/>
                  </a:lnTo>
                  <a:lnTo>
                    <a:pt x="2271" y="936"/>
                  </a:lnTo>
                  <a:lnTo>
                    <a:pt x="2268" y="938"/>
                  </a:lnTo>
                  <a:lnTo>
                    <a:pt x="2265" y="939"/>
                  </a:lnTo>
                  <a:lnTo>
                    <a:pt x="2264" y="939"/>
                  </a:lnTo>
                  <a:lnTo>
                    <a:pt x="2261" y="939"/>
                  </a:lnTo>
                  <a:lnTo>
                    <a:pt x="2257" y="936"/>
                  </a:lnTo>
                  <a:lnTo>
                    <a:pt x="2253" y="931"/>
                  </a:lnTo>
                  <a:lnTo>
                    <a:pt x="2249" y="926"/>
                  </a:lnTo>
                  <a:lnTo>
                    <a:pt x="2246" y="923"/>
                  </a:lnTo>
                  <a:lnTo>
                    <a:pt x="2242" y="921"/>
                  </a:lnTo>
                  <a:lnTo>
                    <a:pt x="2239" y="921"/>
                  </a:lnTo>
                  <a:lnTo>
                    <a:pt x="2236" y="921"/>
                  </a:lnTo>
                  <a:lnTo>
                    <a:pt x="2235" y="923"/>
                  </a:lnTo>
                  <a:lnTo>
                    <a:pt x="2234" y="925"/>
                  </a:lnTo>
                  <a:lnTo>
                    <a:pt x="2233" y="927"/>
                  </a:lnTo>
                  <a:lnTo>
                    <a:pt x="2232" y="933"/>
                  </a:lnTo>
                  <a:lnTo>
                    <a:pt x="2230" y="942"/>
                  </a:lnTo>
                  <a:lnTo>
                    <a:pt x="2228" y="949"/>
                  </a:lnTo>
                  <a:lnTo>
                    <a:pt x="2226" y="954"/>
                  </a:lnTo>
                  <a:lnTo>
                    <a:pt x="2223" y="958"/>
                  </a:lnTo>
                  <a:lnTo>
                    <a:pt x="2219" y="964"/>
                  </a:lnTo>
                  <a:lnTo>
                    <a:pt x="2217" y="968"/>
                  </a:lnTo>
                  <a:lnTo>
                    <a:pt x="2216" y="974"/>
                  </a:lnTo>
                  <a:lnTo>
                    <a:pt x="2215" y="982"/>
                  </a:lnTo>
                  <a:lnTo>
                    <a:pt x="2215" y="989"/>
                  </a:lnTo>
                  <a:lnTo>
                    <a:pt x="2215" y="1006"/>
                  </a:lnTo>
                  <a:lnTo>
                    <a:pt x="2215" y="1021"/>
                  </a:lnTo>
                  <a:lnTo>
                    <a:pt x="2214" y="1034"/>
                  </a:lnTo>
                  <a:lnTo>
                    <a:pt x="2210" y="1046"/>
                  </a:lnTo>
                  <a:lnTo>
                    <a:pt x="2207" y="1056"/>
                  </a:lnTo>
                  <a:lnTo>
                    <a:pt x="2203" y="1065"/>
                  </a:lnTo>
                  <a:lnTo>
                    <a:pt x="2201" y="1078"/>
                  </a:lnTo>
                  <a:lnTo>
                    <a:pt x="2200" y="1096"/>
                  </a:lnTo>
                  <a:lnTo>
                    <a:pt x="2200" y="1114"/>
                  </a:lnTo>
                  <a:lnTo>
                    <a:pt x="2201" y="1127"/>
                  </a:lnTo>
                  <a:lnTo>
                    <a:pt x="2201" y="1132"/>
                  </a:lnTo>
                  <a:lnTo>
                    <a:pt x="2203" y="1135"/>
                  </a:lnTo>
                  <a:lnTo>
                    <a:pt x="2204" y="1140"/>
                  </a:lnTo>
                  <a:lnTo>
                    <a:pt x="2207" y="1144"/>
                  </a:lnTo>
                  <a:lnTo>
                    <a:pt x="2213" y="1152"/>
                  </a:lnTo>
                  <a:lnTo>
                    <a:pt x="2220" y="1160"/>
                  </a:lnTo>
                  <a:lnTo>
                    <a:pt x="2227" y="1171"/>
                  </a:lnTo>
                  <a:lnTo>
                    <a:pt x="2232" y="1183"/>
                  </a:lnTo>
                  <a:lnTo>
                    <a:pt x="2234" y="1194"/>
                  </a:lnTo>
                  <a:lnTo>
                    <a:pt x="2235" y="1203"/>
                  </a:lnTo>
                  <a:lnTo>
                    <a:pt x="2235" y="1213"/>
                  </a:lnTo>
                  <a:lnTo>
                    <a:pt x="2233" y="1222"/>
                  </a:lnTo>
                  <a:lnTo>
                    <a:pt x="2232" y="1233"/>
                  </a:lnTo>
                  <a:lnTo>
                    <a:pt x="2229" y="1244"/>
                  </a:lnTo>
                  <a:lnTo>
                    <a:pt x="2229" y="1248"/>
                  </a:lnTo>
                  <a:lnTo>
                    <a:pt x="2229" y="1253"/>
                  </a:lnTo>
                  <a:lnTo>
                    <a:pt x="2229" y="1258"/>
                  </a:lnTo>
                  <a:lnTo>
                    <a:pt x="2230" y="1263"/>
                  </a:lnTo>
                  <a:lnTo>
                    <a:pt x="2232" y="1266"/>
                  </a:lnTo>
                  <a:lnTo>
                    <a:pt x="2234" y="1270"/>
                  </a:lnTo>
                  <a:lnTo>
                    <a:pt x="2236" y="1272"/>
                  </a:lnTo>
                  <a:lnTo>
                    <a:pt x="2239" y="1274"/>
                  </a:lnTo>
                  <a:lnTo>
                    <a:pt x="2243" y="1278"/>
                  </a:lnTo>
                  <a:lnTo>
                    <a:pt x="2247" y="1284"/>
                  </a:lnTo>
                  <a:lnTo>
                    <a:pt x="2249" y="1290"/>
                  </a:lnTo>
                  <a:lnTo>
                    <a:pt x="2251" y="1298"/>
                  </a:lnTo>
                  <a:lnTo>
                    <a:pt x="2249" y="1302"/>
                  </a:lnTo>
                  <a:lnTo>
                    <a:pt x="2248" y="1305"/>
                  </a:lnTo>
                  <a:lnTo>
                    <a:pt x="2247" y="1308"/>
                  </a:lnTo>
                  <a:lnTo>
                    <a:pt x="2246" y="1309"/>
                  </a:lnTo>
                  <a:lnTo>
                    <a:pt x="2241" y="1311"/>
                  </a:lnTo>
                  <a:lnTo>
                    <a:pt x="2235" y="1314"/>
                  </a:lnTo>
                  <a:lnTo>
                    <a:pt x="2233" y="1315"/>
                  </a:lnTo>
                  <a:lnTo>
                    <a:pt x="2230" y="1316"/>
                  </a:lnTo>
                  <a:lnTo>
                    <a:pt x="2228" y="1318"/>
                  </a:lnTo>
                  <a:lnTo>
                    <a:pt x="2227" y="1322"/>
                  </a:lnTo>
                  <a:lnTo>
                    <a:pt x="2226" y="1328"/>
                  </a:lnTo>
                  <a:lnTo>
                    <a:pt x="2226" y="1336"/>
                  </a:lnTo>
                  <a:lnTo>
                    <a:pt x="2224" y="1347"/>
                  </a:lnTo>
                  <a:lnTo>
                    <a:pt x="2224" y="1359"/>
                  </a:lnTo>
                  <a:lnTo>
                    <a:pt x="2222" y="1371"/>
                  </a:lnTo>
                  <a:lnTo>
                    <a:pt x="2219" y="1380"/>
                  </a:lnTo>
                  <a:lnTo>
                    <a:pt x="2216" y="1383"/>
                  </a:lnTo>
                  <a:lnTo>
                    <a:pt x="2214" y="1385"/>
                  </a:lnTo>
                  <a:lnTo>
                    <a:pt x="2210" y="1386"/>
                  </a:lnTo>
                  <a:lnTo>
                    <a:pt x="2207" y="1386"/>
                  </a:lnTo>
                  <a:lnTo>
                    <a:pt x="2200" y="1386"/>
                  </a:lnTo>
                  <a:lnTo>
                    <a:pt x="2191" y="1384"/>
                  </a:lnTo>
                  <a:lnTo>
                    <a:pt x="2188" y="1383"/>
                  </a:lnTo>
                  <a:lnTo>
                    <a:pt x="2184" y="1383"/>
                  </a:lnTo>
                  <a:lnTo>
                    <a:pt x="2180" y="1384"/>
                  </a:lnTo>
                  <a:lnTo>
                    <a:pt x="2177" y="1385"/>
                  </a:lnTo>
                  <a:lnTo>
                    <a:pt x="2170" y="1389"/>
                  </a:lnTo>
                  <a:lnTo>
                    <a:pt x="2163" y="1395"/>
                  </a:lnTo>
                  <a:lnTo>
                    <a:pt x="2159" y="1398"/>
                  </a:lnTo>
                  <a:lnTo>
                    <a:pt x="2157" y="1400"/>
                  </a:lnTo>
                  <a:lnTo>
                    <a:pt x="2153" y="1402"/>
                  </a:lnTo>
                  <a:lnTo>
                    <a:pt x="2150" y="1402"/>
                  </a:lnTo>
                  <a:lnTo>
                    <a:pt x="2142" y="1403"/>
                  </a:lnTo>
                  <a:lnTo>
                    <a:pt x="2135" y="1403"/>
                  </a:lnTo>
                  <a:lnTo>
                    <a:pt x="2132" y="1404"/>
                  </a:lnTo>
                  <a:lnTo>
                    <a:pt x="2127" y="1406"/>
                  </a:lnTo>
                  <a:lnTo>
                    <a:pt x="2123" y="1410"/>
                  </a:lnTo>
                  <a:lnTo>
                    <a:pt x="2119" y="1414"/>
                  </a:lnTo>
                  <a:lnTo>
                    <a:pt x="2112" y="1423"/>
                  </a:lnTo>
                  <a:lnTo>
                    <a:pt x="2106" y="1429"/>
                  </a:lnTo>
                  <a:lnTo>
                    <a:pt x="2102" y="1431"/>
                  </a:lnTo>
                  <a:lnTo>
                    <a:pt x="2098" y="1431"/>
                  </a:lnTo>
                  <a:lnTo>
                    <a:pt x="2095" y="1433"/>
                  </a:lnTo>
                  <a:lnTo>
                    <a:pt x="2091" y="1431"/>
                  </a:lnTo>
                  <a:lnTo>
                    <a:pt x="2084" y="1429"/>
                  </a:lnTo>
                  <a:lnTo>
                    <a:pt x="2077" y="1423"/>
                  </a:lnTo>
                  <a:lnTo>
                    <a:pt x="2072" y="1417"/>
                  </a:lnTo>
                  <a:lnTo>
                    <a:pt x="2071" y="1412"/>
                  </a:lnTo>
                  <a:lnTo>
                    <a:pt x="2070" y="1406"/>
                  </a:lnTo>
                  <a:lnTo>
                    <a:pt x="2071" y="1402"/>
                  </a:lnTo>
                  <a:lnTo>
                    <a:pt x="2072" y="1396"/>
                  </a:lnTo>
                  <a:lnTo>
                    <a:pt x="2073" y="1389"/>
                  </a:lnTo>
                  <a:lnTo>
                    <a:pt x="2073" y="1380"/>
                  </a:lnTo>
                  <a:lnTo>
                    <a:pt x="2072" y="1374"/>
                  </a:lnTo>
                  <a:lnTo>
                    <a:pt x="2071" y="1371"/>
                  </a:lnTo>
                  <a:lnTo>
                    <a:pt x="2069" y="1368"/>
                  </a:lnTo>
                  <a:lnTo>
                    <a:pt x="2065" y="1367"/>
                  </a:lnTo>
                  <a:lnTo>
                    <a:pt x="2062" y="1367"/>
                  </a:lnTo>
                  <a:lnTo>
                    <a:pt x="2053" y="1367"/>
                  </a:lnTo>
                  <a:lnTo>
                    <a:pt x="2045" y="1368"/>
                  </a:lnTo>
                  <a:lnTo>
                    <a:pt x="2033" y="1374"/>
                  </a:lnTo>
                  <a:lnTo>
                    <a:pt x="2019" y="1381"/>
                  </a:lnTo>
                  <a:lnTo>
                    <a:pt x="2002" y="1391"/>
                  </a:lnTo>
                  <a:lnTo>
                    <a:pt x="1987" y="1399"/>
                  </a:lnTo>
                  <a:lnTo>
                    <a:pt x="1975" y="1405"/>
                  </a:lnTo>
                  <a:lnTo>
                    <a:pt x="1964" y="1410"/>
                  </a:lnTo>
                  <a:lnTo>
                    <a:pt x="1953" y="1412"/>
                  </a:lnTo>
                  <a:lnTo>
                    <a:pt x="1942" y="1414"/>
                  </a:lnTo>
                  <a:lnTo>
                    <a:pt x="1934" y="1416"/>
                  </a:lnTo>
                  <a:lnTo>
                    <a:pt x="1926" y="1419"/>
                  </a:lnTo>
                  <a:lnTo>
                    <a:pt x="1919" y="1425"/>
                  </a:lnTo>
                  <a:lnTo>
                    <a:pt x="1911" y="1431"/>
                  </a:lnTo>
                  <a:lnTo>
                    <a:pt x="1896" y="1446"/>
                  </a:lnTo>
                  <a:lnTo>
                    <a:pt x="1886" y="1458"/>
                  </a:lnTo>
                  <a:lnTo>
                    <a:pt x="1880" y="1466"/>
                  </a:lnTo>
                  <a:lnTo>
                    <a:pt x="1876" y="1472"/>
                  </a:lnTo>
                  <a:lnTo>
                    <a:pt x="1874" y="1473"/>
                  </a:lnTo>
                  <a:lnTo>
                    <a:pt x="1870" y="1475"/>
                  </a:lnTo>
                  <a:lnTo>
                    <a:pt x="1865" y="1475"/>
                  </a:lnTo>
                  <a:lnTo>
                    <a:pt x="1860" y="1475"/>
                  </a:lnTo>
                  <a:lnTo>
                    <a:pt x="1850" y="1474"/>
                  </a:lnTo>
                  <a:lnTo>
                    <a:pt x="1842" y="1472"/>
                  </a:lnTo>
                  <a:lnTo>
                    <a:pt x="1835" y="1468"/>
                  </a:lnTo>
                  <a:lnTo>
                    <a:pt x="1826" y="1463"/>
                  </a:lnTo>
                  <a:lnTo>
                    <a:pt x="1820" y="1460"/>
                  </a:lnTo>
                  <a:lnTo>
                    <a:pt x="1816" y="1458"/>
                  </a:lnTo>
                  <a:lnTo>
                    <a:pt x="1810" y="1458"/>
                  </a:lnTo>
                  <a:lnTo>
                    <a:pt x="1805" y="1458"/>
                  </a:lnTo>
                  <a:lnTo>
                    <a:pt x="1800" y="1459"/>
                  </a:lnTo>
                  <a:lnTo>
                    <a:pt x="1797" y="1461"/>
                  </a:lnTo>
                  <a:lnTo>
                    <a:pt x="1792" y="1465"/>
                  </a:lnTo>
                  <a:lnTo>
                    <a:pt x="1789" y="1469"/>
                  </a:lnTo>
                  <a:lnTo>
                    <a:pt x="1786" y="1473"/>
                  </a:lnTo>
                  <a:lnTo>
                    <a:pt x="1782" y="1477"/>
                  </a:lnTo>
                  <a:lnTo>
                    <a:pt x="1779" y="1479"/>
                  </a:lnTo>
                  <a:lnTo>
                    <a:pt x="1775" y="1480"/>
                  </a:lnTo>
                  <a:lnTo>
                    <a:pt x="1770" y="1480"/>
                  </a:lnTo>
                  <a:lnTo>
                    <a:pt x="1767" y="1479"/>
                  </a:lnTo>
                  <a:lnTo>
                    <a:pt x="1763" y="1477"/>
                  </a:lnTo>
                  <a:lnTo>
                    <a:pt x="1758" y="1473"/>
                  </a:lnTo>
                  <a:lnTo>
                    <a:pt x="1755" y="1468"/>
                  </a:lnTo>
                  <a:lnTo>
                    <a:pt x="1751" y="1461"/>
                  </a:lnTo>
                  <a:lnTo>
                    <a:pt x="1748" y="1452"/>
                  </a:lnTo>
                  <a:lnTo>
                    <a:pt x="1744" y="1443"/>
                  </a:lnTo>
                  <a:lnTo>
                    <a:pt x="1738" y="1424"/>
                  </a:lnTo>
                  <a:lnTo>
                    <a:pt x="1732" y="1411"/>
                  </a:lnTo>
                  <a:lnTo>
                    <a:pt x="1730" y="1408"/>
                  </a:lnTo>
                  <a:lnTo>
                    <a:pt x="1728" y="1404"/>
                  </a:lnTo>
                  <a:lnTo>
                    <a:pt x="1724" y="1403"/>
                  </a:lnTo>
                  <a:lnTo>
                    <a:pt x="1720" y="1402"/>
                  </a:lnTo>
                  <a:lnTo>
                    <a:pt x="1710" y="1402"/>
                  </a:lnTo>
                  <a:lnTo>
                    <a:pt x="1697" y="1404"/>
                  </a:lnTo>
                  <a:lnTo>
                    <a:pt x="1690" y="1404"/>
                  </a:lnTo>
                  <a:lnTo>
                    <a:pt x="1685" y="1404"/>
                  </a:lnTo>
                  <a:lnTo>
                    <a:pt x="1681" y="1403"/>
                  </a:lnTo>
                  <a:lnTo>
                    <a:pt x="1678" y="1400"/>
                  </a:lnTo>
                  <a:lnTo>
                    <a:pt x="1674" y="1392"/>
                  </a:lnTo>
                  <a:lnTo>
                    <a:pt x="1671" y="1383"/>
                  </a:lnTo>
                  <a:lnTo>
                    <a:pt x="1667" y="1372"/>
                  </a:lnTo>
                  <a:lnTo>
                    <a:pt x="1665" y="1362"/>
                  </a:lnTo>
                  <a:lnTo>
                    <a:pt x="1665" y="1359"/>
                  </a:lnTo>
                  <a:lnTo>
                    <a:pt x="1666" y="1356"/>
                  </a:lnTo>
                  <a:lnTo>
                    <a:pt x="1667" y="1354"/>
                  </a:lnTo>
                  <a:lnTo>
                    <a:pt x="1671" y="1353"/>
                  </a:lnTo>
                  <a:lnTo>
                    <a:pt x="1675" y="1353"/>
                  </a:lnTo>
                  <a:lnTo>
                    <a:pt x="1680" y="1355"/>
                  </a:lnTo>
                  <a:lnTo>
                    <a:pt x="1685" y="1358"/>
                  </a:lnTo>
                  <a:lnTo>
                    <a:pt x="1690" y="1361"/>
                  </a:lnTo>
                  <a:lnTo>
                    <a:pt x="1693" y="1362"/>
                  </a:lnTo>
                  <a:lnTo>
                    <a:pt x="1697" y="1364"/>
                  </a:lnTo>
                  <a:lnTo>
                    <a:pt x="1698" y="1362"/>
                  </a:lnTo>
                  <a:lnTo>
                    <a:pt x="1700" y="1361"/>
                  </a:lnTo>
                  <a:lnTo>
                    <a:pt x="1700" y="1359"/>
                  </a:lnTo>
                  <a:lnTo>
                    <a:pt x="1701" y="1355"/>
                  </a:lnTo>
                  <a:lnTo>
                    <a:pt x="1703" y="1348"/>
                  </a:lnTo>
                  <a:lnTo>
                    <a:pt x="1701" y="1342"/>
                  </a:lnTo>
                  <a:lnTo>
                    <a:pt x="1698" y="1336"/>
                  </a:lnTo>
                  <a:lnTo>
                    <a:pt x="1694" y="1332"/>
                  </a:lnTo>
                  <a:lnTo>
                    <a:pt x="1685" y="1321"/>
                  </a:lnTo>
                  <a:lnTo>
                    <a:pt x="1673" y="1310"/>
                  </a:lnTo>
                  <a:lnTo>
                    <a:pt x="1668" y="1303"/>
                  </a:lnTo>
                  <a:lnTo>
                    <a:pt x="1663" y="1295"/>
                  </a:lnTo>
                  <a:lnTo>
                    <a:pt x="1661" y="1291"/>
                  </a:lnTo>
                  <a:lnTo>
                    <a:pt x="1659" y="1288"/>
                  </a:lnTo>
                  <a:lnTo>
                    <a:pt x="1654" y="1284"/>
                  </a:lnTo>
                  <a:lnTo>
                    <a:pt x="1648" y="1282"/>
                  </a:lnTo>
                  <a:lnTo>
                    <a:pt x="1646" y="1282"/>
                  </a:lnTo>
                  <a:lnTo>
                    <a:pt x="1644" y="1279"/>
                  </a:lnTo>
                  <a:lnTo>
                    <a:pt x="1643" y="1278"/>
                  </a:lnTo>
                  <a:lnTo>
                    <a:pt x="1642" y="1276"/>
                  </a:lnTo>
                  <a:lnTo>
                    <a:pt x="1642" y="1269"/>
                  </a:lnTo>
                  <a:lnTo>
                    <a:pt x="1644" y="1261"/>
                  </a:lnTo>
                  <a:lnTo>
                    <a:pt x="1644" y="1260"/>
                  </a:lnTo>
                  <a:lnTo>
                    <a:pt x="1642" y="1259"/>
                  </a:lnTo>
                  <a:lnTo>
                    <a:pt x="1640" y="1258"/>
                  </a:lnTo>
                  <a:lnTo>
                    <a:pt x="1636" y="1257"/>
                  </a:lnTo>
                  <a:lnTo>
                    <a:pt x="1629" y="1257"/>
                  </a:lnTo>
                  <a:lnTo>
                    <a:pt x="1624" y="1255"/>
                  </a:lnTo>
                  <a:lnTo>
                    <a:pt x="1619" y="1254"/>
                  </a:lnTo>
                  <a:lnTo>
                    <a:pt x="1616" y="1252"/>
                  </a:lnTo>
                  <a:lnTo>
                    <a:pt x="1613" y="1250"/>
                  </a:lnTo>
                  <a:lnTo>
                    <a:pt x="1612" y="1247"/>
                  </a:lnTo>
                  <a:lnTo>
                    <a:pt x="1612" y="1244"/>
                  </a:lnTo>
                  <a:lnTo>
                    <a:pt x="1615" y="1240"/>
                  </a:lnTo>
                  <a:lnTo>
                    <a:pt x="1617" y="1236"/>
                  </a:lnTo>
                  <a:lnTo>
                    <a:pt x="1622" y="1232"/>
                  </a:lnTo>
                  <a:lnTo>
                    <a:pt x="1627" y="1227"/>
                  </a:lnTo>
                  <a:lnTo>
                    <a:pt x="1631" y="1222"/>
                  </a:lnTo>
                  <a:lnTo>
                    <a:pt x="1635" y="1216"/>
                  </a:lnTo>
                  <a:lnTo>
                    <a:pt x="1638" y="1210"/>
                  </a:lnTo>
                  <a:lnTo>
                    <a:pt x="1643" y="1198"/>
                  </a:lnTo>
                  <a:lnTo>
                    <a:pt x="1648" y="1185"/>
                  </a:lnTo>
                  <a:lnTo>
                    <a:pt x="1660" y="1170"/>
                  </a:lnTo>
                  <a:lnTo>
                    <a:pt x="1668" y="1163"/>
                  </a:lnTo>
                  <a:lnTo>
                    <a:pt x="1668" y="1159"/>
                  </a:lnTo>
                  <a:lnTo>
                    <a:pt x="1667" y="1157"/>
                  </a:lnTo>
                  <a:lnTo>
                    <a:pt x="1666" y="1154"/>
                  </a:lnTo>
                  <a:lnTo>
                    <a:pt x="1663" y="1152"/>
                  </a:lnTo>
                  <a:lnTo>
                    <a:pt x="1660" y="1150"/>
                  </a:lnTo>
                  <a:lnTo>
                    <a:pt x="1656" y="1148"/>
                  </a:lnTo>
                  <a:lnTo>
                    <a:pt x="1653" y="1147"/>
                  </a:lnTo>
                  <a:lnTo>
                    <a:pt x="1648" y="1147"/>
                  </a:lnTo>
                  <a:lnTo>
                    <a:pt x="1644" y="1148"/>
                  </a:lnTo>
                  <a:lnTo>
                    <a:pt x="1643" y="1151"/>
                  </a:lnTo>
                  <a:lnTo>
                    <a:pt x="1641" y="1154"/>
                  </a:lnTo>
                  <a:lnTo>
                    <a:pt x="1641" y="1158"/>
                  </a:lnTo>
                  <a:lnTo>
                    <a:pt x="1640" y="1163"/>
                  </a:lnTo>
                  <a:lnTo>
                    <a:pt x="1638" y="1166"/>
                  </a:lnTo>
                  <a:lnTo>
                    <a:pt x="1636" y="1169"/>
                  </a:lnTo>
                  <a:lnTo>
                    <a:pt x="1634" y="1171"/>
                  </a:lnTo>
                  <a:lnTo>
                    <a:pt x="1630" y="1172"/>
                  </a:lnTo>
                  <a:lnTo>
                    <a:pt x="1627" y="1173"/>
                  </a:lnTo>
                  <a:lnTo>
                    <a:pt x="1623" y="1173"/>
                  </a:lnTo>
                  <a:lnTo>
                    <a:pt x="1619" y="1172"/>
                  </a:lnTo>
                  <a:lnTo>
                    <a:pt x="1617" y="1170"/>
                  </a:lnTo>
                  <a:lnTo>
                    <a:pt x="1615" y="1167"/>
                  </a:lnTo>
                  <a:lnTo>
                    <a:pt x="1613" y="1165"/>
                  </a:lnTo>
                  <a:lnTo>
                    <a:pt x="1612" y="1160"/>
                  </a:lnTo>
                  <a:lnTo>
                    <a:pt x="1615" y="1150"/>
                  </a:lnTo>
                  <a:lnTo>
                    <a:pt x="1617" y="1139"/>
                  </a:lnTo>
                  <a:lnTo>
                    <a:pt x="1618" y="1133"/>
                  </a:lnTo>
                  <a:lnTo>
                    <a:pt x="1619" y="1127"/>
                  </a:lnTo>
                  <a:lnTo>
                    <a:pt x="1619" y="1122"/>
                  </a:lnTo>
                  <a:lnTo>
                    <a:pt x="1619" y="1116"/>
                  </a:lnTo>
                  <a:lnTo>
                    <a:pt x="1617" y="1113"/>
                  </a:lnTo>
                  <a:lnTo>
                    <a:pt x="1615" y="1108"/>
                  </a:lnTo>
                  <a:lnTo>
                    <a:pt x="1611" y="1106"/>
                  </a:lnTo>
                  <a:lnTo>
                    <a:pt x="1606" y="1103"/>
                  </a:lnTo>
                  <a:lnTo>
                    <a:pt x="1598" y="1100"/>
                  </a:lnTo>
                  <a:lnTo>
                    <a:pt x="1590" y="1099"/>
                  </a:lnTo>
                  <a:lnTo>
                    <a:pt x="1584" y="1097"/>
                  </a:lnTo>
                  <a:lnTo>
                    <a:pt x="1580" y="1095"/>
                  </a:lnTo>
                  <a:lnTo>
                    <a:pt x="1578" y="1093"/>
                  </a:lnTo>
                  <a:lnTo>
                    <a:pt x="1577" y="1089"/>
                  </a:lnTo>
                  <a:lnTo>
                    <a:pt x="1577" y="1085"/>
                  </a:lnTo>
                  <a:lnTo>
                    <a:pt x="1577" y="1082"/>
                  </a:lnTo>
                  <a:lnTo>
                    <a:pt x="1575" y="1074"/>
                  </a:lnTo>
                  <a:lnTo>
                    <a:pt x="1574" y="1069"/>
                  </a:lnTo>
                  <a:lnTo>
                    <a:pt x="1571" y="1065"/>
                  </a:lnTo>
                  <a:lnTo>
                    <a:pt x="1566" y="1061"/>
                  </a:lnTo>
                  <a:lnTo>
                    <a:pt x="1560" y="1056"/>
                  </a:lnTo>
                  <a:lnTo>
                    <a:pt x="1552" y="1051"/>
                  </a:lnTo>
                  <a:lnTo>
                    <a:pt x="1548" y="1047"/>
                  </a:lnTo>
                  <a:lnTo>
                    <a:pt x="1545" y="1044"/>
                  </a:lnTo>
                  <a:lnTo>
                    <a:pt x="1541" y="1039"/>
                  </a:lnTo>
                  <a:lnTo>
                    <a:pt x="1539" y="1033"/>
                  </a:lnTo>
                  <a:lnTo>
                    <a:pt x="1536" y="1027"/>
                  </a:lnTo>
                  <a:lnTo>
                    <a:pt x="1536" y="1021"/>
                  </a:lnTo>
                  <a:lnTo>
                    <a:pt x="1537" y="1015"/>
                  </a:lnTo>
                  <a:lnTo>
                    <a:pt x="1539" y="1011"/>
                  </a:lnTo>
                  <a:lnTo>
                    <a:pt x="1542" y="999"/>
                  </a:lnTo>
                  <a:lnTo>
                    <a:pt x="1547" y="984"/>
                  </a:lnTo>
                  <a:lnTo>
                    <a:pt x="1547" y="977"/>
                  </a:lnTo>
                  <a:lnTo>
                    <a:pt x="1547" y="971"/>
                  </a:lnTo>
                  <a:lnTo>
                    <a:pt x="1545" y="968"/>
                  </a:lnTo>
                  <a:lnTo>
                    <a:pt x="1542" y="964"/>
                  </a:lnTo>
                  <a:lnTo>
                    <a:pt x="1537" y="963"/>
                  </a:lnTo>
                  <a:lnTo>
                    <a:pt x="1533" y="961"/>
                  </a:lnTo>
                  <a:lnTo>
                    <a:pt x="1527" y="961"/>
                  </a:lnTo>
                  <a:lnTo>
                    <a:pt x="1521" y="961"/>
                  </a:lnTo>
                  <a:lnTo>
                    <a:pt x="1515" y="959"/>
                  </a:lnTo>
                  <a:lnTo>
                    <a:pt x="1510" y="959"/>
                  </a:lnTo>
                  <a:lnTo>
                    <a:pt x="1508" y="958"/>
                  </a:lnTo>
                  <a:lnTo>
                    <a:pt x="1505" y="956"/>
                  </a:lnTo>
                  <a:lnTo>
                    <a:pt x="1504" y="950"/>
                  </a:lnTo>
                  <a:lnTo>
                    <a:pt x="1504" y="940"/>
                  </a:lnTo>
                  <a:lnTo>
                    <a:pt x="1505" y="931"/>
                  </a:lnTo>
                  <a:lnTo>
                    <a:pt x="1504" y="921"/>
                  </a:lnTo>
                  <a:lnTo>
                    <a:pt x="1502" y="912"/>
                  </a:lnTo>
                  <a:lnTo>
                    <a:pt x="1498" y="901"/>
                  </a:lnTo>
                  <a:lnTo>
                    <a:pt x="1491" y="889"/>
                  </a:lnTo>
                  <a:lnTo>
                    <a:pt x="1484" y="877"/>
                  </a:lnTo>
                  <a:lnTo>
                    <a:pt x="1480" y="872"/>
                  </a:lnTo>
                  <a:lnTo>
                    <a:pt x="1478" y="866"/>
                  </a:lnTo>
                  <a:lnTo>
                    <a:pt x="1476" y="861"/>
                  </a:lnTo>
                  <a:lnTo>
                    <a:pt x="1476" y="855"/>
                  </a:lnTo>
                  <a:lnTo>
                    <a:pt x="1474" y="850"/>
                  </a:lnTo>
                  <a:lnTo>
                    <a:pt x="1473" y="845"/>
                  </a:lnTo>
                  <a:lnTo>
                    <a:pt x="1471" y="842"/>
                  </a:lnTo>
                  <a:lnTo>
                    <a:pt x="1468" y="839"/>
                  </a:lnTo>
                  <a:lnTo>
                    <a:pt x="1462" y="836"/>
                  </a:lnTo>
                  <a:lnTo>
                    <a:pt x="1457" y="834"/>
                  </a:lnTo>
                  <a:lnTo>
                    <a:pt x="1452" y="831"/>
                  </a:lnTo>
                  <a:lnTo>
                    <a:pt x="1448" y="828"/>
                  </a:lnTo>
                  <a:lnTo>
                    <a:pt x="1447" y="822"/>
                  </a:lnTo>
                  <a:lnTo>
                    <a:pt x="1447" y="813"/>
                  </a:lnTo>
                  <a:lnTo>
                    <a:pt x="1447" y="805"/>
                  </a:lnTo>
                  <a:lnTo>
                    <a:pt x="1447" y="797"/>
                  </a:lnTo>
                  <a:lnTo>
                    <a:pt x="1447" y="786"/>
                  </a:lnTo>
                  <a:lnTo>
                    <a:pt x="1447" y="776"/>
                  </a:lnTo>
                  <a:lnTo>
                    <a:pt x="1447" y="767"/>
                  </a:lnTo>
                  <a:lnTo>
                    <a:pt x="1446" y="759"/>
                  </a:lnTo>
                  <a:lnTo>
                    <a:pt x="1445" y="755"/>
                  </a:lnTo>
                  <a:lnTo>
                    <a:pt x="1442" y="750"/>
                  </a:lnTo>
                  <a:lnTo>
                    <a:pt x="1440" y="747"/>
                  </a:lnTo>
                  <a:lnTo>
                    <a:pt x="1436" y="742"/>
                  </a:lnTo>
                  <a:lnTo>
                    <a:pt x="1424" y="730"/>
                  </a:lnTo>
                  <a:lnTo>
                    <a:pt x="1413" y="717"/>
                  </a:lnTo>
                  <a:lnTo>
                    <a:pt x="1408" y="709"/>
                  </a:lnTo>
                  <a:lnTo>
                    <a:pt x="1404" y="700"/>
                  </a:lnTo>
                  <a:lnTo>
                    <a:pt x="1403" y="692"/>
                  </a:lnTo>
                  <a:lnTo>
                    <a:pt x="1402" y="683"/>
                  </a:lnTo>
                  <a:lnTo>
                    <a:pt x="1398" y="668"/>
                  </a:lnTo>
                  <a:lnTo>
                    <a:pt x="1394" y="654"/>
                  </a:lnTo>
                  <a:lnTo>
                    <a:pt x="1390" y="642"/>
                  </a:lnTo>
                  <a:lnTo>
                    <a:pt x="1385" y="635"/>
                  </a:lnTo>
                  <a:lnTo>
                    <a:pt x="1382" y="633"/>
                  </a:lnTo>
                  <a:lnTo>
                    <a:pt x="1377" y="631"/>
                  </a:lnTo>
                  <a:lnTo>
                    <a:pt x="1372" y="631"/>
                  </a:lnTo>
                  <a:lnTo>
                    <a:pt x="1369" y="633"/>
                  </a:lnTo>
                  <a:lnTo>
                    <a:pt x="1364" y="635"/>
                  </a:lnTo>
                  <a:lnTo>
                    <a:pt x="1359" y="640"/>
                  </a:lnTo>
                  <a:lnTo>
                    <a:pt x="1355" y="645"/>
                  </a:lnTo>
                  <a:lnTo>
                    <a:pt x="1353" y="650"/>
                  </a:lnTo>
                  <a:lnTo>
                    <a:pt x="1351" y="656"/>
                  </a:lnTo>
                  <a:lnTo>
                    <a:pt x="1347" y="661"/>
                  </a:lnTo>
                  <a:lnTo>
                    <a:pt x="1342" y="665"/>
                  </a:lnTo>
                  <a:lnTo>
                    <a:pt x="1339" y="667"/>
                  </a:lnTo>
                  <a:lnTo>
                    <a:pt x="1334" y="668"/>
                  </a:lnTo>
                  <a:lnTo>
                    <a:pt x="1331" y="668"/>
                  </a:lnTo>
                  <a:lnTo>
                    <a:pt x="1326" y="666"/>
                  </a:lnTo>
                  <a:lnTo>
                    <a:pt x="1322" y="664"/>
                  </a:lnTo>
                  <a:lnTo>
                    <a:pt x="1316" y="652"/>
                  </a:lnTo>
                  <a:lnTo>
                    <a:pt x="1312" y="639"/>
                  </a:lnTo>
                  <a:lnTo>
                    <a:pt x="1310" y="637"/>
                  </a:lnTo>
                  <a:lnTo>
                    <a:pt x="1309" y="636"/>
                  </a:lnTo>
                  <a:lnTo>
                    <a:pt x="1308" y="635"/>
                  </a:lnTo>
                  <a:lnTo>
                    <a:pt x="1307" y="636"/>
                  </a:lnTo>
                  <a:lnTo>
                    <a:pt x="1304" y="639"/>
                  </a:lnTo>
                  <a:lnTo>
                    <a:pt x="1302" y="642"/>
                  </a:lnTo>
                  <a:lnTo>
                    <a:pt x="1294" y="654"/>
                  </a:lnTo>
                  <a:lnTo>
                    <a:pt x="1287" y="667"/>
                  </a:lnTo>
                  <a:lnTo>
                    <a:pt x="1283" y="675"/>
                  </a:lnTo>
                  <a:lnTo>
                    <a:pt x="1281" y="685"/>
                  </a:lnTo>
                  <a:lnTo>
                    <a:pt x="1279" y="687"/>
                  </a:lnTo>
                  <a:lnTo>
                    <a:pt x="1278" y="688"/>
                  </a:lnTo>
                  <a:lnTo>
                    <a:pt x="1277" y="688"/>
                  </a:lnTo>
                  <a:lnTo>
                    <a:pt x="1275" y="688"/>
                  </a:lnTo>
                  <a:lnTo>
                    <a:pt x="1269" y="690"/>
                  </a:lnTo>
                  <a:lnTo>
                    <a:pt x="1263" y="692"/>
                  </a:lnTo>
                  <a:lnTo>
                    <a:pt x="1257" y="696"/>
                  </a:lnTo>
                  <a:lnTo>
                    <a:pt x="1250" y="697"/>
                  </a:lnTo>
                  <a:lnTo>
                    <a:pt x="1246" y="698"/>
                  </a:lnTo>
                  <a:lnTo>
                    <a:pt x="1243" y="698"/>
                  </a:lnTo>
                  <a:lnTo>
                    <a:pt x="1240" y="697"/>
                  </a:lnTo>
                  <a:lnTo>
                    <a:pt x="1238" y="696"/>
                  </a:lnTo>
                  <a:lnTo>
                    <a:pt x="1237" y="691"/>
                  </a:lnTo>
                  <a:lnTo>
                    <a:pt x="1235" y="684"/>
                  </a:lnTo>
                  <a:lnTo>
                    <a:pt x="1237" y="672"/>
                  </a:lnTo>
                  <a:lnTo>
                    <a:pt x="1240" y="662"/>
                  </a:lnTo>
                  <a:lnTo>
                    <a:pt x="1241" y="658"/>
                  </a:lnTo>
                  <a:lnTo>
                    <a:pt x="1243" y="654"/>
                  </a:lnTo>
                  <a:lnTo>
                    <a:pt x="1243" y="650"/>
                  </a:lnTo>
                  <a:lnTo>
                    <a:pt x="1243" y="647"/>
                  </a:lnTo>
                  <a:lnTo>
                    <a:pt x="1240" y="643"/>
                  </a:lnTo>
                  <a:lnTo>
                    <a:pt x="1238" y="640"/>
                  </a:lnTo>
                  <a:lnTo>
                    <a:pt x="1233" y="639"/>
                  </a:lnTo>
                  <a:lnTo>
                    <a:pt x="1227" y="636"/>
                  </a:lnTo>
                  <a:lnTo>
                    <a:pt x="1215" y="634"/>
                  </a:lnTo>
                  <a:lnTo>
                    <a:pt x="1202" y="629"/>
                  </a:lnTo>
                  <a:lnTo>
                    <a:pt x="1197" y="626"/>
                  </a:lnTo>
                  <a:lnTo>
                    <a:pt x="1195" y="623"/>
                  </a:lnTo>
                  <a:lnTo>
                    <a:pt x="1194" y="621"/>
                  </a:lnTo>
                  <a:lnTo>
                    <a:pt x="1195" y="617"/>
                  </a:lnTo>
                  <a:lnTo>
                    <a:pt x="1199" y="612"/>
                  </a:lnTo>
                  <a:lnTo>
                    <a:pt x="1206" y="606"/>
                  </a:lnTo>
                  <a:lnTo>
                    <a:pt x="1208" y="603"/>
                  </a:lnTo>
                  <a:lnTo>
                    <a:pt x="1208" y="601"/>
                  </a:lnTo>
                  <a:lnTo>
                    <a:pt x="1208" y="598"/>
                  </a:lnTo>
                  <a:lnTo>
                    <a:pt x="1206" y="596"/>
                  </a:lnTo>
                  <a:lnTo>
                    <a:pt x="1200" y="589"/>
                  </a:lnTo>
                  <a:lnTo>
                    <a:pt x="1193" y="578"/>
                  </a:lnTo>
                  <a:lnTo>
                    <a:pt x="1184" y="564"/>
                  </a:lnTo>
                  <a:lnTo>
                    <a:pt x="1174" y="546"/>
                  </a:lnTo>
                  <a:lnTo>
                    <a:pt x="1164" y="528"/>
                  </a:lnTo>
                  <a:lnTo>
                    <a:pt x="1157" y="514"/>
                  </a:lnTo>
                  <a:lnTo>
                    <a:pt x="1156" y="508"/>
                  </a:lnTo>
                  <a:lnTo>
                    <a:pt x="1155" y="503"/>
                  </a:lnTo>
                  <a:lnTo>
                    <a:pt x="1156" y="500"/>
                  </a:lnTo>
                  <a:lnTo>
                    <a:pt x="1158" y="496"/>
                  </a:lnTo>
                  <a:lnTo>
                    <a:pt x="1162" y="494"/>
                  </a:lnTo>
                  <a:lnTo>
                    <a:pt x="1165" y="491"/>
                  </a:lnTo>
                  <a:lnTo>
                    <a:pt x="1170" y="490"/>
                  </a:lnTo>
                  <a:lnTo>
                    <a:pt x="1175" y="490"/>
                  </a:lnTo>
                  <a:lnTo>
                    <a:pt x="1184" y="490"/>
                  </a:lnTo>
                  <a:lnTo>
                    <a:pt x="1194" y="489"/>
                  </a:lnTo>
                  <a:lnTo>
                    <a:pt x="1199" y="488"/>
                  </a:lnTo>
                  <a:lnTo>
                    <a:pt x="1202" y="486"/>
                  </a:lnTo>
                  <a:lnTo>
                    <a:pt x="1205" y="485"/>
                  </a:lnTo>
                  <a:lnTo>
                    <a:pt x="1207" y="483"/>
                  </a:lnTo>
                  <a:lnTo>
                    <a:pt x="1209" y="477"/>
                  </a:lnTo>
                  <a:lnTo>
                    <a:pt x="1209" y="471"/>
                  </a:lnTo>
                  <a:lnTo>
                    <a:pt x="1208" y="465"/>
                  </a:lnTo>
                  <a:lnTo>
                    <a:pt x="1205" y="459"/>
                  </a:lnTo>
                  <a:lnTo>
                    <a:pt x="1203" y="457"/>
                  </a:lnTo>
                  <a:lnTo>
                    <a:pt x="1202" y="454"/>
                  </a:lnTo>
                  <a:lnTo>
                    <a:pt x="1202" y="452"/>
                  </a:lnTo>
                  <a:lnTo>
                    <a:pt x="1203" y="451"/>
                  </a:lnTo>
                  <a:lnTo>
                    <a:pt x="1207" y="446"/>
                  </a:lnTo>
                  <a:lnTo>
                    <a:pt x="1210" y="439"/>
                  </a:lnTo>
                  <a:lnTo>
                    <a:pt x="1210" y="435"/>
                  </a:lnTo>
                  <a:lnTo>
                    <a:pt x="1209" y="432"/>
                  </a:lnTo>
                  <a:lnTo>
                    <a:pt x="1208" y="429"/>
                  </a:lnTo>
                  <a:lnTo>
                    <a:pt x="1205" y="427"/>
                  </a:lnTo>
                  <a:lnTo>
                    <a:pt x="1196" y="423"/>
                  </a:lnTo>
                  <a:lnTo>
                    <a:pt x="1189" y="420"/>
                  </a:lnTo>
                  <a:lnTo>
                    <a:pt x="1186" y="417"/>
                  </a:lnTo>
                  <a:lnTo>
                    <a:pt x="1183" y="414"/>
                  </a:lnTo>
                  <a:lnTo>
                    <a:pt x="1181" y="412"/>
                  </a:lnTo>
                  <a:lnTo>
                    <a:pt x="1180" y="408"/>
                  </a:lnTo>
                  <a:lnTo>
                    <a:pt x="1178" y="400"/>
                  </a:lnTo>
                  <a:lnTo>
                    <a:pt x="1178" y="391"/>
                  </a:lnTo>
                  <a:lnTo>
                    <a:pt x="1176" y="382"/>
                  </a:lnTo>
                  <a:lnTo>
                    <a:pt x="1172" y="374"/>
                  </a:lnTo>
                  <a:lnTo>
                    <a:pt x="1166" y="364"/>
                  </a:lnTo>
                  <a:lnTo>
                    <a:pt x="1161" y="353"/>
                  </a:lnTo>
                  <a:lnTo>
                    <a:pt x="1155" y="340"/>
                  </a:lnTo>
                  <a:lnTo>
                    <a:pt x="1149" y="325"/>
                  </a:lnTo>
                  <a:lnTo>
                    <a:pt x="1146" y="319"/>
                  </a:lnTo>
                  <a:lnTo>
                    <a:pt x="1144" y="313"/>
                  </a:lnTo>
                  <a:lnTo>
                    <a:pt x="1140" y="308"/>
                  </a:lnTo>
                  <a:lnTo>
                    <a:pt x="1138" y="305"/>
                  </a:lnTo>
                  <a:lnTo>
                    <a:pt x="1120" y="306"/>
                  </a:lnTo>
                  <a:lnTo>
                    <a:pt x="1107" y="307"/>
                  </a:lnTo>
                  <a:lnTo>
                    <a:pt x="1106" y="305"/>
                  </a:lnTo>
                  <a:lnTo>
                    <a:pt x="1108" y="302"/>
                  </a:lnTo>
                  <a:lnTo>
                    <a:pt x="1111" y="300"/>
                  </a:lnTo>
                  <a:lnTo>
                    <a:pt x="1113" y="296"/>
                  </a:lnTo>
                  <a:lnTo>
                    <a:pt x="1117" y="293"/>
                  </a:lnTo>
                  <a:lnTo>
                    <a:pt x="1120" y="287"/>
                  </a:lnTo>
                  <a:lnTo>
                    <a:pt x="1121" y="281"/>
                  </a:lnTo>
                  <a:lnTo>
                    <a:pt x="1121" y="274"/>
                  </a:lnTo>
                  <a:lnTo>
                    <a:pt x="1121" y="270"/>
                  </a:lnTo>
                  <a:lnTo>
                    <a:pt x="1119" y="267"/>
                  </a:lnTo>
                  <a:lnTo>
                    <a:pt x="1118" y="263"/>
                  </a:lnTo>
                  <a:lnTo>
                    <a:pt x="1114" y="261"/>
                  </a:lnTo>
                  <a:lnTo>
                    <a:pt x="1108" y="256"/>
                  </a:lnTo>
                  <a:lnTo>
                    <a:pt x="1101" y="251"/>
                  </a:lnTo>
                  <a:lnTo>
                    <a:pt x="1086" y="245"/>
                  </a:lnTo>
                  <a:lnTo>
                    <a:pt x="1075" y="238"/>
                  </a:lnTo>
                  <a:lnTo>
                    <a:pt x="1071" y="236"/>
                  </a:lnTo>
                  <a:lnTo>
                    <a:pt x="1069" y="232"/>
                  </a:lnTo>
                  <a:lnTo>
                    <a:pt x="1068" y="227"/>
                  </a:lnTo>
                  <a:lnTo>
                    <a:pt x="1068" y="224"/>
                  </a:lnTo>
                  <a:lnTo>
                    <a:pt x="1069" y="215"/>
                  </a:lnTo>
                  <a:lnTo>
                    <a:pt x="1073" y="206"/>
                  </a:lnTo>
                  <a:lnTo>
                    <a:pt x="1075" y="201"/>
                  </a:lnTo>
                  <a:lnTo>
                    <a:pt x="1075" y="196"/>
                  </a:lnTo>
                  <a:lnTo>
                    <a:pt x="1075" y="193"/>
                  </a:lnTo>
                  <a:lnTo>
                    <a:pt x="1074" y="189"/>
                  </a:lnTo>
                  <a:lnTo>
                    <a:pt x="1073" y="187"/>
                  </a:lnTo>
                  <a:lnTo>
                    <a:pt x="1069" y="186"/>
                  </a:lnTo>
                  <a:lnTo>
                    <a:pt x="1065" y="185"/>
                  </a:lnTo>
                  <a:lnTo>
                    <a:pt x="1062" y="186"/>
                  </a:lnTo>
                  <a:lnTo>
                    <a:pt x="1051" y="189"/>
                  </a:lnTo>
                  <a:lnTo>
                    <a:pt x="1042" y="194"/>
                  </a:lnTo>
                  <a:lnTo>
                    <a:pt x="1038" y="198"/>
                  </a:lnTo>
                  <a:lnTo>
                    <a:pt x="1035" y="202"/>
                  </a:lnTo>
                  <a:lnTo>
                    <a:pt x="1032" y="206"/>
                  </a:lnTo>
                  <a:lnTo>
                    <a:pt x="1031" y="211"/>
                  </a:lnTo>
                  <a:lnTo>
                    <a:pt x="1030" y="220"/>
                  </a:lnTo>
                  <a:lnTo>
                    <a:pt x="1027" y="226"/>
                  </a:lnTo>
                  <a:lnTo>
                    <a:pt x="1025" y="229"/>
                  </a:lnTo>
                  <a:lnTo>
                    <a:pt x="1021" y="231"/>
                  </a:lnTo>
                  <a:lnTo>
                    <a:pt x="1018" y="233"/>
                  </a:lnTo>
                  <a:lnTo>
                    <a:pt x="1013" y="233"/>
                  </a:lnTo>
                  <a:lnTo>
                    <a:pt x="1008" y="234"/>
                  </a:lnTo>
                  <a:lnTo>
                    <a:pt x="1005" y="237"/>
                  </a:lnTo>
                  <a:lnTo>
                    <a:pt x="1001" y="239"/>
                  </a:lnTo>
                  <a:lnTo>
                    <a:pt x="999" y="242"/>
                  </a:lnTo>
                  <a:lnTo>
                    <a:pt x="996" y="248"/>
                  </a:lnTo>
                  <a:lnTo>
                    <a:pt x="995" y="256"/>
                  </a:lnTo>
                  <a:lnTo>
                    <a:pt x="995" y="263"/>
                  </a:lnTo>
                  <a:lnTo>
                    <a:pt x="995" y="272"/>
                  </a:lnTo>
                  <a:lnTo>
                    <a:pt x="994" y="277"/>
                  </a:lnTo>
                  <a:lnTo>
                    <a:pt x="993" y="281"/>
                  </a:lnTo>
                  <a:lnTo>
                    <a:pt x="989" y="286"/>
                  </a:lnTo>
                  <a:lnTo>
                    <a:pt x="986" y="290"/>
                  </a:lnTo>
                  <a:lnTo>
                    <a:pt x="981" y="294"/>
                  </a:lnTo>
                  <a:lnTo>
                    <a:pt x="975" y="296"/>
                  </a:lnTo>
                  <a:lnTo>
                    <a:pt x="970" y="299"/>
                  </a:lnTo>
                  <a:lnTo>
                    <a:pt x="966" y="300"/>
                  </a:lnTo>
                  <a:lnTo>
                    <a:pt x="954" y="301"/>
                  </a:lnTo>
                  <a:lnTo>
                    <a:pt x="942" y="301"/>
                  </a:lnTo>
                  <a:lnTo>
                    <a:pt x="936" y="301"/>
                  </a:lnTo>
                  <a:lnTo>
                    <a:pt x="931" y="303"/>
                  </a:lnTo>
                  <a:lnTo>
                    <a:pt x="928" y="306"/>
                  </a:lnTo>
                  <a:lnTo>
                    <a:pt x="924" y="309"/>
                  </a:lnTo>
                  <a:lnTo>
                    <a:pt x="922" y="313"/>
                  </a:lnTo>
                  <a:lnTo>
                    <a:pt x="920" y="318"/>
                  </a:lnTo>
                  <a:lnTo>
                    <a:pt x="920" y="321"/>
                  </a:lnTo>
                  <a:lnTo>
                    <a:pt x="922" y="325"/>
                  </a:lnTo>
                  <a:lnTo>
                    <a:pt x="925" y="333"/>
                  </a:lnTo>
                  <a:lnTo>
                    <a:pt x="929" y="344"/>
                  </a:lnTo>
                  <a:lnTo>
                    <a:pt x="931" y="357"/>
                  </a:lnTo>
                  <a:lnTo>
                    <a:pt x="931" y="372"/>
                  </a:lnTo>
                  <a:lnTo>
                    <a:pt x="931" y="389"/>
                  </a:lnTo>
                  <a:lnTo>
                    <a:pt x="929" y="404"/>
                  </a:lnTo>
                  <a:lnTo>
                    <a:pt x="926" y="410"/>
                  </a:lnTo>
                  <a:lnTo>
                    <a:pt x="924" y="417"/>
                  </a:lnTo>
                  <a:lnTo>
                    <a:pt x="922" y="422"/>
                  </a:lnTo>
                  <a:lnTo>
                    <a:pt x="919" y="426"/>
                  </a:lnTo>
                  <a:lnTo>
                    <a:pt x="917" y="431"/>
                  </a:lnTo>
                  <a:lnTo>
                    <a:pt x="913" y="435"/>
                  </a:lnTo>
                  <a:lnTo>
                    <a:pt x="911" y="441"/>
                  </a:lnTo>
                  <a:lnTo>
                    <a:pt x="910" y="448"/>
                  </a:lnTo>
                  <a:lnTo>
                    <a:pt x="909" y="456"/>
                  </a:lnTo>
                  <a:lnTo>
                    <a:pt x="907" y="460"/>
                  </a:lnTo>
                  <a:lnTo>
                    <a:pt x="906" y="461"/>
                  </a:lnTo>
                  <a:lnTo>
                    <a:pt x="904" y="460"/>
                  </a:lnTo>
                  <a:lnTo>
                    <a:pt x="901" y="459"/>
                  </a:lnTo>
                  <a:lnTo>
                    <a:pt x="898" y="454"/>
                  </a:lnTo>
                  <a:lnTo>
                    <a:pt x="893" y="447"/>
                  </a:lnTo>
                  <a:lnTo>
                    <a:pt x="890" y="439"/>
                  </a:lnTo>
                  <a:lnTo>
                    <a:pt x="886" y="431"/>
                  </a:lnTo>
                  <a:lnTo>
                    <a:pt x="884" y="420"/>
                  </a:lnTo>
                  <a:lnTo>
                    <a:pt x="882" y="415"/>
                  </a:lnTo>
                  <a:lnTo>
                    <a:pt x="880" y="409"/>
                  </a:lnTo>
                  <a:lnTo>
                    <a:pt x="876" y="404"/>
                  </a:lnTo>
                  <a:lnTo>
                    <a:pt x="873" y="400"/>
                  </a:lnTo>
                  <a:lnTo>
                    <a:pt x="866" y="391"/>
                  </a:lnTo>
                  <a:lnTo>
                    <a:pt x="860" y="384"/>
                  </a:lnTo>
                  <a:lnTo>
                    <a:pt x="855" y="377"/>
                  </a:lnTo>
                  <a:lnTo>
                    <a:pt x="851" y="369"/>
                  </a:lnTo>
                  <a:lnTo>
                    <a:pt x="848" y="359"/>
                  </a:lnTo>
                  <a:lnTo>
                    <a:pt x="848" y="350"/>
                  </a:lnTo>
                  <a:lnTo>
                    <a:pt x="849" y="343"/>
                  </a:lnTo>
                  <a:lnTo>
                    <a:pt x="851" y="335"/>
                  </a:lnTo>
                  <a:lnTo>
                    <a:pt x="855" y="330"/>
                  </a:lnTo>
                  <a:lnTo>
                    <a:pt x="857" y="325"/>
                  </a:lnTo>
                  <a:lnTo>
                    <a:pt x="860" y="316"/>
                  </a:lnTo>
                  <a:lnTo>
                    <a:pt x="860" y="307"/>
                  </a:lnTo>
                  <a:lnTo>
                    <a:pt x="860" y="296"/>
                  </a:lnTo>
                  <a:lnTo>
                    <a:pt x="859" y="287"/>
                  </a:lnTo>
                  <a:lnTo>
                    <a:pt x="856" y="276"/>
                  </a:lnTo>
                  <a:lnTo>
                    <a:pt x="854" y="265"/>
                  </a:lnTo>
                  <a:lnTo>
                    <a:pt x="850" y="255"/>
                  </a:lnTo>
                  <a:lnTo>
                    <a:pt x="847" y="244"/>
                  </a:lnTo>
                  <a:lnTo>
                    <a:pt x="844" y="233"/>
                  </a:lnTo>
                  <a:lnTo>
                    <a:pt x="842" y="220"/>
                  </a:lnTo>
                  <a:lnTo>
                    <a:pt x="840" y="206"/>
                  </a:lnTo>
                  <a:lnTo>
                    <a:pt x="840" y="193"/>
                  </a:lnTo>
                  <a:lnTo>
                    <a:pt x="841" y="181"/>
                  </a:lnTo>
                  <a:lnTo>
                    <a:pt x="843" y="169"/>
                  </a:lnTo>
                  <a:lnTo>
                    <a:pt x="846" y="160"/>
                  </a:lnTo>
                  <a:lnTo>
                    <a:pt x="848" y="152"/>
                  </a:lnTo>
                  <a:lnTo>
                    <a:pt x="850" y="137"/>
                  </a:lnTo>
                  <a:lnTo>
                    <a:pt x="850" y="118"/>
                  </a:lnTo>
                  <a:lnTo>
                    <a:pt x="853" y="107"/>
                  </a:lnTo>
                  <a:lnTo>
                    <a:pt x="856" y="95"/>
                  </a:lnTo>
                  <a:lnTo>
                    <a:pt x="860" y="84"/>
                  </a:lnTo>
                  <a:lnTo>
                    <a:pt x="862" y="74"/>
                  </a:lnTo>
                  <a:lnTo>
                    <a:pt x="862" y="63"/>
                  </a:lnTo>
                  <a:lnTo>
                    <a:pt x="862" y="50"/>
                  </a:lnTo>
                  <a:lnTo>
                    <a:pt x="863" y="34"/>
                  </a:lnTo>
                  <a:lnTo>
                    <a:pt x="863" y="13"/>
                  </a:lnTo>
                  <a:lnTo>
                    <a:pt x="863" y="6"/>
                  </a:lnTo>
                  <a:lnTo>
                    <a:pt x="863" y="4"/>
                  </a:lnTo>
                  <a:lnTo>
                    <a:pt x="862" y="3"/>
                  </a:lnTo>
                  <a:lnTo>
                    <a:pt x="856" y="1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青海">
              <a:extLst>
                <a:ext uri="{FF2B5EF4-FFF2-40B4-BE49-F238E27FC236}">
                  <a16:creationId xmlns:a16="http://schemas.microsoft.com/office/drawing/2014/main" id="{5D9B9BC0-027D-4C5F-9962-926BF5B22323}"/>
                </a:ext>
              </a:extLst>
            </p:cNvPr>
            <p:cNvSpPr/>
            <p:nvPr/>
          </p:nvSpPr>
          <p:spPr bwMode="auto">
            <a:xfrm>
              <a:off x="2323888" y="2812120"/>
              <a:ext cx="1736507" cy="1262914"/>
            </a:xfrm>
            <a:custGeom>
              <a:avLst/>
              <a:gdLst>
                <a:gd name="T0" fmla="*/ 4484 w 4767"/>
                <a:gd name="T1" fmla="*/ 1080 h 3475"/>
                <a:gd name="T2" fmla="*/ 4267 w 4767"/>
                <a:gd name="T3" fmla="*/ 940 h 3475"/>
                <a:gd name="T4" fmla="*/ 3970 w 4767"/>
                <a:gd name="T5" fmla="*/ 724 h 3475"/>
                <a:gd name="T6" fmla="*/ 3855 w 4767"/>
                <a:gd name="T7" fmla="*/ 686 h 3475"/>
                <a:gd name="T8" fmla="*/ 3520 w 4767"/>
                <a:gd name="T9" fmla="*/ 407 h 3475"/>
                <a:gd name="T10" fmla="*/ 3316 w 4767"/>
                <a:gd name="T11" fmla="*/ 341 h 3475"/>
                <a:gd name="T12" fmla="*/ 3107 w 4767"/>
                <a:gd name="T13" fmla="*/ 338 h 3475"/>
                <a:gd name="T14" fmla="*/ 2841 w 4767"/>
                <a:gd name="T15" fmla="*/ 214 h 3475"/>
                <a:gd name="T16" fmla="*/ 2741 w 4767"/>
                <a:gd name="T17" fmla="*/ 462 h 3475"/>
                <a:gd name="T18" fmla="*/ 2572 w 4767"/>
                <a:gd name="T19" fmla="*/ 613 h 3475"/>
                <a:gd name="T20" fmla="*/ 2258 w 4767"/>
                <a:gd name="T21" fmla="*/ 510 h 3475"/>
                <a:gd name="T22" fmla="*/ 1977 w 4767"/>
                <a:gd name="T23" fmla="*/ 266 h 3475"/>
                <a:gd name="T24" fmla="*/ 1714 w 4767"/>
                <a:gd name="T25" fmla="*/ 140 h 3475"/>
                <a:gd name="T26" fmla="*/ 1379 w 4767"/>
                <a:gd name="T27" fmla="*/ 13 h 3475"/>
                <a:gd name="T28" fmla="*/ 995 w 4767"/>
                <a:gd name="T29" fmla="*/ 77 h 3475"/>
                <a:gd name="T30" fmla="*/ 575 w 4767"/>
                <a:gd name="T31" fmla="*/ 226 h 3475"/>
                <a:gd name="T32" fmla="*/ 747 w 4767"/>
                <a:gd name="T33" fmla="*/ 602 h 3475"/>
                <a:gd name="T34" fmla="*/ 637 w 4767"/>
                <a:gd name="T35" fmla="*/ 872 h 3475"/>
                <a:gd name="T36" fmla="*/ 684 w 4767"/>
                <a:gd name="T37" fmla="*/ 1099 h 3475"/>
                <a:gd name="T38" fmla="*/ 620 w 4767"/>
                <a:gd name="T39" fmla="*/ 1228 h 3475"/>
                <a:gd name="T40" fmla="*/ 297 w 4767"/>
                <a:gd name="T41" fmla="*/ 1142 h 3475"/>
                <a:gd name="T42" fmla="*/ 151 w 4767"/>
                <a:gd name="T43" fmla="*/ 1229 h 3475"/>
                <a:gd name="T44" fmla="*/ 160 w 4767"/>
                <a:gd name="T45" fmla="*/ 1402 h 3475"/>
                <a:gd name="T46" fmla="*/ 48 w 4767"/>
                <a:gd name="T47" fmla="*/ 1621 h 3475"/>
                <a:gd name="T48" fmla="*/ 102 w 4767"/>
                <a:gd name="T49" fmla="*/ 1783 h 3475"/>
                <a:gd name="T50" fmla="*/ 25 w 4767"/>
                <a:gd name="T51" fmla="*/ 2058 h 3475"/>
                <a:gd name="T52" fmla="*/ 154 w 4767"/>
                <a:gd name="T53" fmla="*/ 2283 h 3475"/>
                <a:gd name="T54" fmla="*/ 349 w 4767"/>
                <a:gd name="T55" fmla="*/ 2480 h 3475"/>
                <a:gd name="T56" fmla="*/ 535 w 4767"/>
                <a:gd name="T57" fmla="*/ 2458 h 3475"/>
                <a:gd name="T58" fmla="*/ 805 w 4767"/>
                <a:gd name="T59" fmla="*/ 2695 h 3475"/>
                <a:gd name="T60" fmla="*/ 1068 w 4767"/>
                <a:gd name="T61" fmla="*/ 2800 h 3475"/>
                <a:gd name="T62" fmla="*/ 1293 w 4767"/>
                <a:gd name="T63" fmla="*/ 2908 h 3475"/>
                <a:gd name="T64" fmla="*/ 1575 w 4767"/>
                <a:gd name="T65" fmla="*/ 2940 h 3475"/>
                <a:gd name="T66" fmla="*/ 1799 w 4767"/>
                <a:gd name="T67" fmla="*/ 3128 h 3475"/>
                <a:gd name="T68" fmla="*/ 1898 w 4767"/>
                <a:gd name="T69" fmla="*/ 3362 h 3475"/>
                <a:gd name="T70" fmla="*/ 2118 w 4767"/>
                <a:gd name="T71" fmla="*/ 3459 h 3475"/>
                <a:gd name="T72" fmla="*/ 2153 w 4767"/>
                <a:gd name="T73" fmla="*/ 3342 h 3475"/>
                <a:gd name="T74" fmla="*/ 2363 w 4767"/>
                <a:gd name="T75" fmla="*/ 3450 h 3475"/>
                <a:gd name="T76" fmla="*/ 2490 w 4767"/>
                <a:gd name="T77" fmla="*/ 3308 h 3475"/>
                <a:gd name="T78" fmla="*/ 2607 w 4767"/>
                <a:gd name="T79" fmla="*/ 3183 h 3475"/>
                <a:gd name="T80" fmla="*/ 2667 w 4767"/>
                <a:gd name="T81" fmla="*/ 3041 h 3475"/>
                <a:gd name="T82" fmla="*/ 2714 w 4767"/>
                <a:gd name="T83" fmla="*/ 2824 h 3475"/>
                <a:gd name="T84" fmla="*/ 2705 w 4767"/>
                <a:gd name="T85" fmla="*/ 2666 h 3475"/>
                <a:gd name="T86" fmla="*/ 2815 w 4767"/>
                <a:gd name="T87" fmla="*/ 2484 h 3475"/>
                <a:gd name="T88" fmla="*/ 3033 w 4767"/>
                <a:gd name="T89" fmla="*/ 2568 h 3475"/>
                <a:gd name="T90" fmla="*/ 3163 w 4767"/>
                <a:gd name="T91" fmla="*/ 2858 h 3475"/>
                <a:gd name="T92" fmla="*/ 3390 w 4767"/>
                <a:gd name="T93" fmla="*/ 3058 h 3475"/>
                <a:gd name="T94" fmla="*/ 3562 w 4767"/>
                <a:gd name="T95" fmla="*/ 3006 h 3475"/>
                <a:gd name="T96" fmla="*/ 3656 w 4767"/>
                <a:gd name="T97" fmla="*/ 3139 h 3475"/>
                <a:gd name="T98" fmla="*/ 3791 w 4767"/>
                <a:gd name="T99" fmla="*/ 3233 h 3475"/>
                <a:gd name="T100" fmla="*/ 3971 w 4767"/>
                <a:gd name="T101" fmla="*/ 3197 h 3475"/>
                <a:gd name="T102" fmla="*/ 4081 w 4767"/>
                <a:gd name="T103" fmla="*/ 2974 h 3475"/>
                <a:gd name="T104" fmla="*/ 4211 w 4767"/>
                <a:gd name="T105" fmla="*/ 2888 h 3475"/>
                <a:gd name="T106" fmla="*/ 4101 w 4767"/>
                <a:gd name="T107" fmla="*/ 2763 h 3475"/>
                <a:gd name="T108" fmla="*/ 3917 w 4767"/>
                <a:gd name="T109" fmla="*/ 2548 h 3475"/>
                <a:gd name="T110" fmla="*/ 4074 w 4767"/>
                <a:gd name="T111" fmla="*/ 2490 h 3475"/>
                <a:gd name="T112" fmla="*/ 4310 w 4767"/>
                <a:gd name="T113" fmla="*/ 2584 h 3475"/>
                <a:gd name="T114" fmla="*/ 4414 w 4767"/>
                <a:gd name="T115" fmla="*/ 2449 h 3475"/>
                <a:gd name="T116" fmla="*/ 4499 w 4767"/>
                <a:gd name="T117" fmla="*/ 2126 h 3475"/>
                <a:gd name="T118" fmla="*/ 4622 w 4767"/>
                <a:gd name="T119" fmla="*/ 1986 h 3475"/>
                <a:gd name="T120" fmla="*/ 4720 w 4767"/>
                <a:gd name="T121" fmla="*/ 1784 h 3475"/>
                <a:gd name="T122" fmla="*/ 4623 w 4767"/>
                <a:gd name="T123" fmla="*/ 1483 h 3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67" h="3475">
                  <a:moveTo>
                    <a:pt x="4599" y="1319"/>
                  </a:moveTo>
                  <a:lnTo>
                    <a:pt x="4599" y="1311"/>
                  </a:lnTo>
                  <a:lnTo>
                    <a:pt x="4599" y="1304"/>
                  </a:lnTo>
                  <a:lnTo>
                    <a:pt x="4600" y="1301"/>
                  </a:lnTo>
                  <a:lnTo>
                    <a:pt x="4601" y="1299"/>
                  </a:lnTo>
                  <a:lnTo>
                    <a:pt x="4603" y="1298"/>
                  </a:lnTo>
                  <a:lnTo>
                    <a:pt x="4605" y="1297"/>
                  </a:lnTo>
                  <a:lnTo>
                    <a:pt x="4611" y="1297"/>
                  </a:lnTo>
                  <a:lnTo>
                    <a:pt x="4617" y="1297"/>
                  </a:lnTo>
                  <a:lnTo>
                    <a:pt x="4622" y="1295"/>
                  </a:lnTo>
                  <a:lnTo>
                    <a:pt x="4626" y="1293"/>
                  </a:lnTo>
                  <a:lnTo>
                    <a:pt x="4630" y="1288"/>
                  </a:lnTo>
                  <a:lnTo>
                    <a:pt x="4631" y="1281"/>
                  </a:lnTo>
                  <a:lnTo>
                    <a:pt x="4631" y="1277"/>
                  </a:lnTo>
                  <a:lnTo>
                    <a:pt x="4630" y="1273"/>
                  </a:lnTo>
                  <a:lnTo>
                    <a:pt x="4629" y="1269"/>
                  </a:lnTo>
                  <a:lnTo>
                    <a:pt x="4626" y="1263"/>
                  </a:lnTo>
                  <a:lnTo>
                    <a:pt x="4612" y="1253"/>
                  </a:lnTo>
                  <a:lnTo>
                    <a:pt x="4600" y="1241"/>
                  </a:lnTo>
                  <a:lnTo>
                    <a:pt x="4597" y="1231"/>
                  </a:lnTo>
                  <a:lnTo>
                    <a:pt x="4592" y="1224"/>
                  </a:lnTo>
                  <a:lnTo>
                    <a:pt x="4588" y="1220"/>
                  </a:lnTo>
                  <a:lnTo>
                    <a:pt x="4586" y="1217"/>
                  </a:lnTo>
                  <a:lnTo>
                    <a:pt x="4581" y="1214"/>
                  </a:lnTo>
                  <a:lnTo>
                    <a:pt x="4576" y="1212"/>
                  </a:lnTo>
                  <a:lnTo>
                    <a:pt x="4568" y="1207"/>
                  </a:lnTo>
                  <a:lnTo>
                    <a:pt x="4561" y="1203"/>
                  </a:lnTo>
                  <a:lnTo>
                    <a:pt x="4556" y="1197"/>
                  </a:lnTo>
                  <a:lnTo>
                    <a:pt x="4550" y="1188"/>
                  </a:lnTo>
                  <a:lnTo>
                    <a:pt x="4542" y="1179"/>
                  </a:lnTo>
                  <a:lnTo>
                    <a:pt x="4530" y="1168"/>
                  </a:lnTo>
                  <a:lnTo>
                    <a:pt x="4517" y="1159"/>
                  </a:lnTo>
                  <a:lnTo>
                    <a:pt x="4505" y="1150"/>
                  </a:lnTo>
                  <a:lnTo>
                    <a:pt x="4493" y="1141"/>
                  </a:lnTo>
                  <a:lnTo>
                    <a:pt x="4486" y="1134"/>
                  </a:lnTo>
                  <a:lnTo>
                    <a:pt x="4484" y="1130"/>
                  </a:lnTo>
                  <a:lnTo>
                    <a:pt x="4483" y="1128"/>
                  </a:lnTo>
                  <a:lnTo>
                    <a:pt x="4483" y="1123"/>
                  </a:lnTo>
                  <a:lnTo>
                    <a:pt x="4483" y="1119"/>
                  </a:lnTo>
                  <a:lnTo>
                    <a:pt x="4485" y="1109"/>
                  </a:lnTo>
                  <a:lnTo>
                    <a:pt x="4487" y="1098"/>
                  </a:lnTo>
                  <a:lnTo>
                    <a:pt x="4487" y="1093"/>
                  </a:lnTo>
                  <a:lnTo>
                    <a:pt x="4487" y="1088"/>
                  </a:lnTo>
                  <a:lnTo>
                    <a:pt x="4486" y="1084"/>
                  </a:lnTo>
                  <a:lnTo>
                    <a:pt x="4484" y="1080"/>
                  </a:lnTo>
                  <a:lnTo>
                    <a:pt x="4479" y="1073"/>
                  </a:lnTo>
                  <a:lnTo>
                    <a:pt x="4475" y="1066"/>
                  </a:lnTo>
                  <a:lnTo>
                    <a:pt x="4469" y="1055"/>
                  </a:lnTo>
                  <a:lnTo>
                    <a:pt x="4463" y="1042"/>
                  </a:lnTo>
                  <a:lnTo>
                    <a:pt x="4460" y="1036"/>
                  </a:lnTo>
                  <a:lnTo>
                    <a:pt x="4458" y="1029"/>
                  </a:lnTo>
                  <a:lnTo>
                    <a:pt x="4456" y="1023"/>
                  </a:lnTo>
                  <a:lnTo>
                    <a:pt x="4455" y="1017"/>
                  </a:lnTo>
                  <a:lnTo>
                    <a:pt x="4455" y="1009"/>
                  </a:lnTo>
                  <a:lnTo>
                    <a:pt x="4453" y="1002"/>
                  </a:lnTo>
                  <a:lnTo>
                    <a:pt x="4452" y="998"/>
                  </a:lnTo>
                  <a:lnTo>
                    <a:pt x="4450" y="996"/>
                  </a:lnTo>
                  <a:lnTo>
                    <a:pt x="4448" y="995"/>
                  </a:lnTo>
                  <a:lnTo>
                    <a:pt x="4446" y="995"/>
                  </a:lnTo>
                  <a:lnTo>
                    <a:pt x="4443" y="995"/>
                  </a:lnTo>
                  <a:lnTo>
                    <a:pt x="4441" y="996"/>
                  </a:lnTo>
                  <a:lnTo>
                    <a:pt x="4439" y="997"/>
                  </a:lnTo>
                  <a:lnTo>
                    <a:pt x="4436" y="999"/>
                  </a:lnTo>
                  <a:lnTo>
                    <a:pt x="4430" y="1006"/>
                  </a:lnTo>
                  <a:lnTo>
                    <a:pt x="4421" y="1017"/>
                  </a:lnTo>
                  <a:lnTo>
                    <a:pt x="4406" y="1030"/>
                  </a:lnTo>
                  <a:lnTo>
                    <a:pt x="4396" y="1037"/>
                  </a:lnTo>
                  <a:lnTo>
                    <a:pt x="4391" y="1043"/>
                  </a:lnTo>
                  <a:lnTo>
                    <a:pt x="4389" y="1045"/>
                  </a:lnTo>
                  <a:lnTo>
                    <a:pt x="4385" y="1043"/>
                  </a:lnTo>
                  <a:lnTo>
                    <a:pt x="4380" y="1040"/>
                  </a:lnTo>
                  <a:lnTo>
                    <a:pt x="4371" y="1033"/>
                  </a:lnTo>
                  <a:lnTo>
                    <a:pt x="4357" y="1020"/>
                  </a:lnTo>
                  <a:lnTo>
                    <a:pt x="4349" y="1014"/>
                  </a:lnTo>
                  <a:lnTo>
                    <a:pt x="4346" y="1012"/>
                  </a:lnTo>
                  <a:lnTo>
                    <a:pt x="4343" y="1010"/>
                  </a:lnTo>
                  <a:lnTo>
                    <a:pt x="4336" y="1004"/>
                  </a:lnTo>
                  <a:lnTo>
                    <a:pt x="4337" y="998"/>
                  </a:lnTo>
                  <a:lnTo>
                    <a:pt x="4340" y="987"/>
                  </a:lnTo>
                  <a:lnTo>
                    <a:pt x="4333" y="976"/>
                  </a:lnTo>
                  <a:lnTo>
                    <a:pt x="4323" y="965"/>
                  </a:lnTo>
                  <a:lnTo>
                    <a:pt x="4318" y="959"/>
                  </a:lnTo>
                  <a:lnTo>
                    <a:pt x="4314" y="954"/>
                  </a:lnTo>
                  <a:lnTo>
                    <a:pt x="4307" y="951"/>
                  </a:lnTo>
                  <a:lnTo>
                    <a:pt x="4301" y="946"/>
                  </a:lnTo>
                  <a:lnTo>
                    <a:pt x="4289" y="940"/>
                  </a:lnTo>
                  <a:lnTo>
                    <a:pt x="4282" y="935"/>
                  </a:lnTo>
                  <a:lnTo>
                    <a:pt x="4278" y="935"/>
                  </a:lnTo>
                  <a:lnTo>
                    <a:pt x="4273" y="936"/>
                  </a:lnTo>
                  <a:lnTo>
                    <a:pt x="4267" y="940"/>
                  </a:lnTo>
                  <a:lnTo>
                    <a:pt x="4260" y="943"/>
                  </a:lnTo>
                  <a:lnTo>
                    <a:pt x="4253" y="948"/>
                  </a:lnTo>
                  <a:lnTo>
                    <a:pt x="4247" y="952"/>
                  </a:lnTo>
                  <a:lnTo>
                    <a:pt x="4241" y="953"/>
                  </a:lnTo>
                  <a:lnTo>
                    <a:pt x="4236" y="953"/>
                  </a:lnTo>
                  <a:lnTo>
                    <a:pt x="4222" y="943"/>
                  </a:lnTo>
                  <a:lnTo>
                    <a:pt x="4208" y="936"/>
                  </a:lnTo>
                  <a:lnTo>
                    <a:pt x="4200" y="932"/>
                  </a:lnTo>
                  <a:lnTo>
                    <a:pt x="4194" y="926"/>
                  </a:lnTo>
                  <a:lnTo>
                    <a:pt x="4188" y="919"/>
                  </a:lnTo>
                  <a:lnTo>
                    <a:pt x="4181" y="907"/>
                  </a:lnTo>
                  <a:lnTo>
                    <a:pt x="4172" y="895"/>
                  </a:lnTo>
                  <a:lnTo>
                    <a:pt x="4164" y="886"/>
                  </a:lnTo>
                  <a:lnTo>
                    <a:pt x="4156" y="879"/>
                  </a:lnTo>
                  <a:lnTo>
                    <a:pt x="4144" y="871"/>
                  </a:lnTo>
                  <a:lnTo>
                    <a:pt x="4133" y="864"/>
                  </a:lnTo>
                  <a:lnTo>
                    <a:pt x="4122" y="859"/>
                  </a:lnTo>
                  <a:lnTo>
                    <a:pt x="4114" y="857"/>
                  </a:lnTo>
                  <a:lnTo>
                    <a:pt x="4108" y="856"/>
                  </a:lnTo>
                  <a:lnTo>
                    <a:pt x="4101" y="854"/>
                  </a:lnTo>
                  <a:lnTo>
                    <a:pt x="4093" y="850"/>
                  </a:lnTo>
                  <a:lnTo>
                    <a:pt x="4082" y="844"/>
                  </a:lnTo>
                  <a:lnTo>
                    <a:pt x="4071" y="833"/>
                  </a:lnTo>
                  <a:lnTo>
                    <a:pt x="4065" y="828"/>
                  </a:lnTo>
                  <a:lnTo>
                    <a:pt x="4059" y="823"/>
                  </a:lnTo>
                  <a:lnTo>
                    <a:pt x="4052" y="819"/>
                  </a:lnTo>
                  <a:lnTo>
                    <a:pt x="4046" y="815"/>
                  </a:lnTo>
                  <a:lnTo>
                    <a:pt x="4033" y="809"/>
                  </a:lnTo>
                  <a:lnTo>
                    <a:pt x="4024" y="806"/>
                  </a:lnTo>
                  <a:lnTo>
                    <a:pt x="4020" y="803"/>
                  </a:lnTo>
                  <a:lnTo>
                    <a:pt x="4017" y="800"/>
                  </a:lnTo>
                  <a:lnTo>
                    <a:pt x="4015" y="796"/>
                  </a:lnTo>
                  <a:lnTo>
                    <a:pt x="4014" y="793"/>
                  </a:lnTo>
                  <a:lnTo>
                    <a:pt x="4013" y="784"/>
                  </a:lnTo>
                  <a:lnTo>
                    <a:pt x="4013" y="775"/>
                  </a:lnTo>
                  <a:lnTo>
                    <a:pt x="4013" y="764"/>
                  </a:lnTo>
                  <a:lnTo>
                    <a:pt x="4011" y="753"/>
                  </a:lnTo>
                  <a:lnTo>
                    <a:pt x="4008" y="747"/>
                  </a:lnTo>
                  <a:lnTo>
                    <a:pt x="4006" y="743"/>
                  </a:lnTo>
                  <a:lnTo>
                    <a:pt x="4001" y="737"/>
                  </a:lnTo>
                  <a:lnTo>
                    <a:pt x="3996" y="732"/>
                  </a:lnTo>
                  <a:lnTo>
                    <a:pt x="3989" y="728"/>
                  </a:lnTo>
                  <a:lnTo>
                    <a:pt x="3983" y="726"/>
                  </a:lnTo>
                  <a:lnTo>
                    <a:pt x="3976" y="725"/>
                  </a:lnTo>
                  <a:lnTo>
                    <a:pt x="3970" y="724"/>
                  </a:lnTo>
                  <a:lnTo>
                    <a:pt x="3957" y="724"/>
                  </a:lnTo>
                  <a:lnTo>
                    <a:pt x="3946" y="722"/>
                  </a:lnTo>
                  <a:lnTo>
                    <a:pt x="3942" y="720"/>
                  </a:lnTo>
                  <a:lnTo>
                    <a:pt x="3937" y="716"/>
                  </a:lnTo>
                  <a:lnTo>
                    <a:pt x="3932" y="712"/>
                  </a:lnTo>
                  <a:lnTo>
                    <a:pt x="3927" y="707"/>
                  </a:lnTo>
                  <a:lnTo>
                    <a:pt x="3924" y="702"/>
                  </a:lnTo>
                  <a:lnTo>
                    <a:pt x="3921" y="697"/>
                  </a:lnTo>
                  <a:lnTo>
                    <a:pt x="3919" y="693"/>
                  </a:lnTo>
                  <a:lnTo>
                    <a:pt x="3918" y="688"/>
                  </a:lnTo>
                  <a:lnTo>
                    <a:pt x="3917" y="681"/>
                  </a:lnTo>
                  <a:lnTo>
                    <a:pt x="3914" y="675"/>
                  </a:lnTo>
                  <a:lnTo>
                    <a:pt x="3913" y="674"/>
                  </a:lnTo>
                  <a:lnTo>
                    <a:pt x="3911" y="671"/>
                  </a:lnTo>
                  <a:lnTo>
                    <a:pt x="3908" y="671"/>
                  </a:lnTo>
                  <a:lnTo>
                    <a:pt x="3905" y="671"/>
                  </a:lnTo>
                  <a:lnTo>
                    <a:pt x="3901" y="671"/>
                  </a:lnTo>
                  <a:lnTo>
                    <a:pt x="3898" y="670"/>
                  </a:lnTo>
                  <a:lnTo>
                    <a:pt x="3896" y="669"/>
                  </a:lnTo>
                  <a:lnTo>
                    <a:pt x="3895" y="667"/>
                  </a:lnTo>
                  <a:lnTo>
                    <a:pt x="3894" y="661"/>
                  </a:lnTo>
                  <a:lnTo>
                    <a:pt x="3894" y="651"/>
                  </a:lnTo>
                  <a:lnTo>
                    <a:pt x="3893" y="646"/>
                  </a:lnTo>
                  <a:lnTo>
                    <a:pt x="3892" y="642"/>
                  </a:lnTo>
                  <a:lnTo>
                    <a:pt x="3891" y="637"/>
                  </a:lnTo>
                  <a:lnTo>
                    <a:pt x="3888" y="633"/>
                  </a:lnTo>
                  <a:lnTo>
                    <a:pt x="3882" y="626"/>
                  </a:lnTo>
                  <a:lnTo>
                    <a:pt x="3874" y="619"/>
                  </a:lnTo>
                  <a:lnTo>
                    <a:pt x="3869" y="615"/>
                  </a:lnTo>
                  <a:lnTo>
                    <a:pt x="3863" y="613"/>
                  </a:lnTo>
                  <a:lnTo>
                    <a:pt x="3857" y="609"/>
                  </a:lnTo>
                  <a:lnTo>
                    <a:pt x="3850" y="608"/>
                  </a:lnTo>
                  <a:lnTo>
                    <a:pt x="3844" y="607"/>
                  </a:lnTo>
                  <a:lnTo>
                    <a:pt x="3839" y="608"/>
                  </a:lnTo>
                  <a:lnTo>
                    <a:pt x="3837" y="608"/>
                  </a:lnTo>
                  <a:lnTo>
                    <a:pt x="3835" y="609"/>
                  </a:lnTo>
                  <a:lnTo>
                    <a:pt x="3835" y="612"/>
                  </a:lnTo>
                  <a:lnTo>
                    <a:pt x="3833" y="614"/>
                  </a:lnTo>
                  <a:lnTo>
                    <a:pt x="3833" y="624"/>
                  </a:lnTo>
                  <a:lnTo>
                    <a:pt x="3832" y="633"/>
                  </a:lnTo>
                  <a:lnTo>
                    <a:pt x="3832" y="640"/>
                  </a:lnTo>
                  <a:lnTo>
                    <a:pt x="3837" y="651"/>
                  </a:lnTo>
                  <a:lnTo>
                    <a:pt x="3842" y="662"/>
                  </a:lnTo>
                  <a:lnTo>
                    <a:pt x="3847" y="671"/>
                  </a:lnTo>
                  <a:lnTo>
                    <a:pt x="3855" y="686"/>
                  </a:lnTo>
                  <a:lnTo>
                    <a:pt x="3862" y="701"/>
                  </a:lnTo>
                  <a:lnTo>
                    <a:pt x="3864" y="708"/>
                  </a:lnTo>
                  <a:lnTo>
                    <a:pt x="3866" y="713"/>
                  </a:lnTo>
                  <a:lnTo>
                    <a:pt x="3866" y="718"/>
                  </a:lnTo>
                  <a:lnTo>
                    <a:pt x="3864" y="720"/>
                  </a:lnTo>
                  <a:lnTo>
                    <a:pt x="3863" y="721"/>
                  </a:lnTo>
                  <a:lnTo>
                    <a:pt x="3860" y="721"/>
                  </a:lnTo>
                  <a:lnTo>
                    <a:pt x="3856" y="720"/>
                  </a:lnTo>
                  <a:lnTo>
                    <a:pt x="3850" y="718"/>
                  </a:lnTo>
                  <a:lnTo>
                    <a:pt x="3838" y="711"/>
                  </a:lnTo>
                  <a:lnTo>
                    <a:pt x="3826" y="705"/>
                  </a:lnTo>
                  <a:lnTo>
                    <a:pt x="3814" y="697"/>
                  </a:lnTo>
                  <a:lnTo>
                    <a:pt x="3804" y="690"/>
                  </a:lnTo>
                  <a:lnTo>
                    <a:pt x="3789" y="682"/>
                  </a:lnTo>
                  <a:lnTo>
                    <a:pt x="3773" y="672"/>
                  </a:lnTo>
                  <a:lnTo>
                    <a:pt x="3757" y="663"/>
                  </a:lnTo>
                  <a:lnTo>
                    <a:pt x="3744" y="655"/>
                  </a:lnTo>
                  <a:lnTo>
                    <a:pt x="3731" y="645"/>
                  </a:lnTo>
                  <a:lnTo>
                    <a:pt x="3716" y="633"/>
                  </a:lnTo>
                  <a:lnTo>
                    <a:pt x="3700" y="621"/>
                  </a:lnTo>
                  <a:lnTo>
                    <a:pt x="3690" y="612"/>
                  </a:lnTo>
                  <a:lnTo>
                    <a:pt x="3682" y="602"/>
                  </a:lnTo>
                  <a:lnTo>
                    <a:pt x="3675" y="590"/>
                  </a:lnTo>
                  <a:lnTo>
                    <a:pt x="3669" y="579"/>
                  </a:lnTo>
                  <a:lnTo>
                    <a:pt x="3666" y="569"/>
                  </a:lnTo>
                  <a:lnTo>
                    <a:pt x="3665" y="563"/>
                  </a:lnTo>
                  <a:lnTo>
                    <a:pt x="3663" y="558"/>
                  </a:lnTo>
                  <a:lnTo>
                    <a:pt x="3660" y="554"/>
                  </a:lnTo>
                  <a:lnTo>
                    <a:pt x="3653" y="547"/>
                  </a:lnTo>
                  <a:lnTo>
                    <a:pt x="3644" y="538"/>
                  </a:lnTo>
                  <a:lnTo>
                    <a:pt x="3637" y="529"/>
                  </a:lnTo>
                  <a:lnTo>
                    <a:pt x="3631" y="518"/>
                  </a:lnTo>
                  <a:lnTo>
                    <a:pt x="3624" y="505"/>
                  </a:lnTo>
                  <a:lnTo>
                    <a:pt x="3621" y="499"/>
                  </a:lnTo>
                  <a:lnTo>
                    <a:pt x="3616" y="492"/>
                  </a:lnTo>
                  <a:lnTo>
                    <a:pt x="3610" y="486"/>
                  </a:lnTo>
                  <a:lnTo>
                    <a:pt x="3603" y="479"/>
                  </a:lnTo>
                  <a:lnTo>
                    <a:pt x="3589" y="467"/>
                  </a:lnTo>
                  <a:lnTo>
                    <a:pt x="3575" y="456"/>
                  </a:lnTo>
                  <a:lnTo>
                    <a:pt x="3562" y="445"/>
                  </a:lnTo>
                  <a:lnTo>
                    <a:pt x="3547" y="434"/>
                  </a:lnTo>
                  <a:lnTo>
                    <a:pt x="3534" y="423"/>
                  </a:lnTo>
                  <a:lnTo>
                    <a:pt x="3524" y="415"/>
                  </a:lnTo>
                  <a:lnTo>
                    <a:pt x="3521" y="411"/>
                  </a:lnTo>
                  <a:lnTo>
                    <a:pt x="3520" y="407"/>
                  </a:lnTo>
                  <a:lnTo>
                    <a:pt x="3520" y="405"/>
                  </a:lnTo>
                  <a:lnTo>
                    <a:pt x="3520" y="403"/>
                  </a:lnTo>
                  <a:lnTo>
                    <a:pt x="3521" y="398"/>
                  </a:lnTo>
                  <a:lnTo>
                    <a:pt x="3524" y="392"/>
                  </a:lnTo>
                  <a:lnTo>
                    <a:pt x="3526" y="390"/>
                  </a:lnTo>
                  <a:lnTo>
                    <a:pt x="3524" y="386"/>
                  </a:lnTo>
                  <a:lnTo>
                    <a:pt x="3523" y="384"/>
                  </a:lnTo>
                  <a:lnTo>
                    <a:pt x="3522" y="381"/>
                  </a:lnTo>
                  <a:lnTo>
                    <a:pt x="3516" y="378"/>
                  </a:lnTo>
                  <a:lnTo>
                    <a:pt x="3508" y="375"/>
                  </a:lnTo>
                  <a:lnTo>
                    <a:pt x="3497" y="373"/>
                  </a:lnTo>
                  <a:lnTo>
                    <a:pt x="3486" y="369"/>
                  </a:lnTo>
                  <a:lnTo>
                    <a:pt x="3480" y="366"/>
                  </a:lnTo>
                  <a:lnTo>
                    <a:pt x="3476" y="363"/>
                  </a:lnTo>
                  <a:lnTo>
                    <a:pt x="3470" y="360"/>
                  </a:lnTo>
                  <a:lnTo>
                    <a:pt x="3465" y="355"/>
                  </a:lnTo>
                  <a:lnTo>
                    <a:pt x="3461" y="350"/>
                  </a:lnTo>
                  <a:lnTo>
                    <a:pt x="3459" y="346"/>
                  </a:lnTo>
                  <a:lnTo>
                    <a:pt x="3457" y="341"/>
                  </a:lnTo>
                  <a:lnTo>
                    <a:pt x="3455" y="335"/>
                  </a:lnTo>
                  <a:lnTo>
                    <a:pt x="3452" y="325"/>
                  </a:lnTo>
                  <a:lnTo>
                    <a:pt x="3447" y="316"/>
                  </a:lnTo>
                  <a:lnTo>
                    <a:pt x="3444" y="312"/>
                  </a:lnTo>
                  <a:lnTo>
                    <a:pt x="3440" y="310"/>
                  </a:lnTo>
                  <a:lnTo>
                    <a:pt x="3435" y="309"/>
                  </a:lnTo>
                  <a:lnTo>
                    <a:pt x="3432" y="308"/>
                  </a:lnTo>
                  <a:lnTo>
                    <a:pt x="3427" y="309"/>
                  </a:lnTo>
                  <a:lnTo>
                    <a:pt x="3422" y="311"/>
                  </a:lnTo>
                  <a:lnTo>
                    <a:pt x="3417" y="314"/>
                  </a:lnTo>
                  <a:lnTo>
                    <a:pt x="3413" y="318"/>
                  </a:lnTo>
                  <a:lnTo>
                    <a:pt x="3403" y="330"/>
                  </a:lnTo>
                  <a:lnTo>
                    <a:pt x="3392" y="344"/>
                  </a:lnTo>
                  <a:lnTo>
                    <a:pt x="3382" y="356"/>
                  </a:lnTo>
                  <a:lnTo>
                    <a:pt x="3372" y="366"/>
                  </a:lnTo>
                  <a:lnTo>
                    <a:pt x="3367" y="368"/>
                  </a:lnTo>
                  <a:lnTo>
                    <a:pt x="3363" y="368"/>
                  </a:lnTo>
                  <a:lnTo>
                    <a:pt x="3357" y="368"/>
                  </a:lnTo>
                  <a:lnTo>
                    <a:pt x="3350" y="367"/>
                  </a:lnTo>
                  <a:lnTo>
                    <a:pt x="3338" y="363"/>
                  </a:lnTo>
                  <a:lnTo>
                    <a:pt x="3327" y="359"/>
                  </a:lnTo>
                  <a:lnTo>
                    <a:pt x="3323" y="358"/>
                  </a:lnTo>
                  <a:lnTo>
                    <a:pt x="3321" y="355"/>
                  </a:lnTo>
                  <a:lnTo>
                    <a:pt x="3319" y="352"/>
                  </a:lnTo>
                  <a:lnTo>
                    <a:pt x="3318" y="349"/>
                  </a:lnTo>
                  <a:lnTo>
                    <a:pt x="3316" y="341"/>
                  </a:lnTo>
                  <a:lnTo>
                    <a:pt x="3316" y="330"/>
                  </a:lnTo>
                  <a:lnTo>
                    <a:pt x="3315" y="324"/>
                  </a:lnTo>
                  <a:lnTo>
                    <a:pt x="3312" y="321"/>
                  </a:lnTo>
                  <a:lnTo>
                    <a:pt x="3307" y="317"/>
                  </a:lnTo>
                  <a:lnTo>
                    <a:pt x="3301" y="315"/>
                  </a:lnTo>
                  <a:lnTo>
                    <a:pt x="3294" y="314"/>
                  </a:lnTo>
                  <a:lnTo>
                    <a:pt x="3288" y="314"/>
                  </a:lnTo>
                  <a:lnTo>
                    <a:pt x="3281" y="314"/>
                  </a:lnTo>
                  <a:lnTo>
                    <a:pt x="3276" y="315"/>
                  </a:lnTo>
                  <a:lnTo>
                    <a:pt x="3271" y="317"/>
                  </a:lnTo>
                  <a:lnTo>
                    <a:pt x="3269" y="319"/>
                  </a:lnTo>
                  <a:lnTo>
                    <a:pt x="3266" y="323"/>
                  </a:lnTo>
                  <a:lnTo>
                    <a:pt x="3266" y="327"/>
                  </a:lnTo>
                  <a:lnTo>
                    <a:pt x="3266" y="336"/>
                  </a:lnTo>
                  <a:lnTo>
                    <a:pt x="3266" y="346"/>
                  </a:lnTo>
                  <a:lnTo>
                    <a:pt x="3265" y="350"/>
                  </a:lnTo>
                  <a:lnTo>
                    <a:pt x="3264" y="354"/>
                  </a:lnTo>
                  <a:lnTo>
                    <a:pt x="3260" y="358"/>
                  </a:lnTo>
                  <a:lnTo>
                    <a:pt x="3256" y="362"/>
                  </a:lnTo>
                  <a:lnTo>
                    <a:pt x="3243" y="371"/>
                  </a:lnTo>
                  <a:lnTo>
                    <a:pt x="3227" y="381"/>
                  </a:lnTo>
                  <a:lnTo>
                    <a:pt x="3220" y="386"/>
                  </a:lnTo>
                  <a:lnTo>
                    <a:pt x="3214" y="391"/>
                  </a:lnTo>
                  <a:lnTo>
                    <a:pt x="3211" y="394"/>
                  </a:lnTo>
                  <a:lnTo>
                    <a:pt x="3208" y="398"/>
                  </a:lnTo>
                  <a:lnTo>
                    <a:pt x="3207" y="404"/>
                  </a:lnTo>
                  <a:lnTo>
                    <a:pt x="3205" y="410"/>
                  </a:lnTo>
                  <a:lnTo>
                    <a:pt x="3202" y="413"/>
                  </a:lnTo>
                  <a:lnTo>
                    <a:pt x="3200" y="416"/>
                  </a:lnTo>
                  <a:lnTo>
                    <a:pt x="3197" y="417"/>
                  </a:lnTo>
                  <a:lnTo>
                    <a:pt x="3196" y="417"/>
                  </a:lnTo>
                  <a:lnTo>
                    <a:pt x="3194" y="417"/>
                  </a:lnTo>
                  <a:lnTo>
                    <a:pt x="3192" y="415"/>
                  </a:lnTo>
                  <a:lnTo>
                    <a:pt x="3189" y="412"/>
                  </a:lnTo>
                  <a:lnTo>
                    <a:pt x="3187" y="409"/>
                  </a:lnTo>
                  <a:lnTo>
                    <a:pt x="3183" y="401"/>
                  </a:lnTo>
                  <a:lnTo>
                    <a:pt x="3178" y="393"/>
                  </a:lnTo>
                  <a:lnTo>
                    <a:pt x="3174" y="386"/>
                  </a:lnTo>
                  <a:lnTo>
                    <a:pt x="3165" y="380"/>
                  </a:lnTo>
                  <a:lnTo>
                    <a:pt x="3156" y="374"/>
                  </a:lnTo>
                  <a:lnTo>
                    <a:pt x="3146" y="368"/>
                  </a:lnTo>
                  <a:lnTo>
                    <a:pt x="3137" y="361"/>
                  </a:lnTo>
                  <a:lnTo>
                    <a:pt x="3127" y="354"/>
                  </a:lnTo>
                  <a:lnTo>
                    <a:pt x="3118" y="346"/>
                  </a:lnTo>
                  <a:lnTo>
                    <a:pt x="3107" y="338"/>
                  </a:lnTo>
                  <a:lnTo>
                    <a:pt x="3101" y="336"/>
                  </a:lnTo>
                  <a:lnTo>
                    <a:pt x="3095" y="334"/>
                  </a:lnTo>
                  <a:lnTo>
                    <a:pt x="3090" y="331"/>
                  </a:lnTo>
                  <a:lnTo>
                    <a:pt x="3086" y="331"/>
                  </a:lnTo>
                  <a:lnTo>
                    <a:pt x="3081" y="330"/>
                  </a:lnTo>
                  <a:lnTo>
                    <a:pt x="3079" y="330"/>
                  </a:lnTo>
                  <a:lnTo>
                    <a:pt x="3076" y="329"/>
                  </a:lnTo>
                  <a:lnTo>
                    <a:pt x="3074" y="328"/>
                  </a:lnTo>
                  <a:lnTo>
                    <a:pt x="3073" y="323"/>
                  </a:lnTo>
                  <a:lnTo>
                    <a:pt x="3073" y="316"/>
                  </a:lnTo>
                  <a:lnTo>
                    <a:pt x="3071" y="311"/>
                  </a:lnTo>
                  <a:lnTo>
                    <a:pt x="3069" y="308"/>
                  </a:lnTo>
                  <a:lnTo>
                    <a:pt x="3067" y="304"/>
                  </a:lnTo>
                  <a:lnTo>
                    <a:pt x="3063" y="300"/>
                  </a:lnTo>
                  <a:lnTo>
                    <a:pt x="3054" y="292"/>
                  </a:lnTo>
                  <a:lnTo>
                    <a:pt x="3044" y="284"/>
                  </a:lnTo>
                  <a:lnTo>
                    <a:pt x="3036" y="274"/>
                  </a:lnTo>
                  <a:lnTo>
                    <a:pt x="3025" y="264"/>
                  </a:lnTo>
                  <a:lnTo>
                    <a:pt x="3016" y="254"/>
                  </a:lnTo>
                  <a:lnTo>
                    <a:pt x="3007" y="246"/>
                  </a:lnTo>
                  <a:lnTo>
                    <a:pt x="3001" y="239"/>
                  </a:lnTo>
                  <a:lnTo>
                    <a:pt x="2995" y="232"/>
                  </a:lnTo>
                  <a:lnTo>
                    <a:pt x="2991" y="227"/>
                  </a:lnTo>
                  <a:lnTo>
                    <a:pt x="2985" y="224"/>
                  </a:lnTo>
                  <a:lnTo>
                    <a:pt x="2980" y="224"/>
                  </a:lnTo>
                  <a:lnTo>
                    <a:pt x="2976" y="223"/>
                  </a:lnTo>
                  <a:lnTo>
                    <a:pt x="2972" y="221"/>
                  </a:lnTo>
                  <a:lnTo>
                    <a:pt x="2967" y="214"/>
                  </a:lnTo>
                  <a:lnTo>
                    <a:pt x="2963" y="210"/>
                  </a:lnTo>
                  <a:lnTo>
                    <a:pt x="2957" y="207"/>
                  </a:lnTo>
                  <a:lnTo>
                    <a:pt x="2950" y="203"/>
                  </a:lnTo>
                  <a:lnTo>
                    <a:pt x="2943" y="199"/>
                  </a:lnTo>
                  <a:lnTo>
                    <a:pt x="2926" y="195"/>
                  </a:lnTo>
                  <a:lnTo>
                    <a:pt x="2912" y="189"/>
                  </a:lnTo>
                  <a:lnTo>
                    <a:pt x="2905" y="186"/>
                  </a:lnTo>
                  <a:lnTo>
                    <a:pt x="2898" y="185"/>
                  </a:lnTo>
                  <a:lnTo>
                    <a:pt x="2890" y="185"/>
                  </a:lnTo>
                  <a:lnTo>
                    <a:pt x="2882" y="185"/>
                  </a:lnTo>
                  <a:lnTo>
                    <a:pt x="2874" y="186"/>
                  </a:lnTo>
                  <a:lnTo>
                    <a:pt x="2867" y="189"/>
                  </a:lnTo>
                  <a:lnTo>
                    <a:pt x="2860" y="192"/>
                  </a:lnTo>
                  <a:lnTo>
                    <a:pt x="2854" y="197"/>
                  </a:lnTo>
                  <a:lnTo>
                    <a:pt x="2849" y="203"/>
                  </a:lnTo>
                  <a:lnTo>
                    <a:pt x="2844" y="209"/>
                  </a:lnTo>
                  <a:lnTo>
                    <a:pt x="2841" y="214"/>
                  </a:lnTo>
                  <a:lnTo>
                    <a:pt x="2838" y="220"/>
                  </a:lnTo>
                  <a:lnTo>
                    <a:pt x="2837" y="226"/>
                  </a:lnTo>
                  <a:lnTo>
                    <a:pt x="2837" y="232"/>
                  </a:lnTo>
                  <a:lnTo>
                    <a:pt x="2838" y="236"/>
                  </a:lnTo>
                  <a:lnTo>
                    <a:pt x="2840" y="242"/>
                  </a:lnTo>
                  <a:lnTo>
                    <a:pt x="2842" y="248"/>
                  </a:lnTo>
                  <a:lnTo>
                    <a:pt x="2844" y="255"/>
                  </a:lnTo>
                  <a:lnTo>
                    <a:pt x="2846" y="264"/>
                  </a:lnTo>
                  <a:lnTo>
                    <a:pt x="2846" y="272"/>
                  </a:lnTo>
                  <a:lnTo>
                    <a:pt x="2846" y="280"/>
                  </a:lnTo>
                  <a:lnTo>
                    <a:pt x="2844" y="287"/>
                  </a:lnTo>
                  <a:lnTo>
                    <a:pt x="2843" y="295"/>
                  </a:lnTo>
                  <a:lnTo>
                    <a:pt x="2841" y="302"/>
                  </a:lnTo>
                  <a:lnTo>
                    <a:pt x="2838" y="308"/>
                  </a:lnTo>
                  <a:lnTo>
                    <a:pt x="2836" y="316"/>
                  </a:lnTo>
                  <a:lnTo>
                    <a:pt x="2835" y="324"/>
                  </a:lnTo>
                  <a:lnTo>
                    <a:pt x="2835" y="335"/>
                  </a:lnTo>
                  <a:lnTo>
                    <a:pt x="2835" y="355"/>
                  </a:lnTo>
                  <a:lnTo>
                    <a:pt x="2836" y="375"/>
                  </a:lnTo>
                  <a:lnTo>
                    <a:pt x="2837" y="391"/>
                  </a:lnTo>
                  <a:lnTo>
                    <a:pt x="2840" y="404"/>
                  </a:lnTo>
                  <a:lnTo>
                    <a:pt x="2843" y="415"/>
                  </a:lnTo>
                  <a:lnTo>
                    <a:pt x="2847" y="422"/>
                  </a:lnTo>
                  <a:lnTo>
                    <a:pt x="2848" y="436"/>
                  </a:lnTo>
                  <a:lnTo>
                    <a:pt x="2847" y="449"/>
                  </a:lnTo>
                  <a:lnTo>
                    <a:pt x="2846" y="454"/>
                  </a:lnTo>
                  <a:lnTo>
                    <a:pt x="2843" y="460"/>
                  </a:lnTo>
                  <a:lnTo>
                    <a:pt x="2840" y="464"/>
                  </a:lnTo>
                  <a:lnTo>
                    <a:pt x="2834" y="469"/>
                  </a:lnTo>
                  <a:lnTo>
                    <a:pt x="2827" y="472"/>
                  </a:lnTo>
                  <a:lnTo>
                    <a:pt x="2819" y="472"/>
                  </a:lnTo>
                  <a:lnTo>
                    <a:pt x="2815" y="472"/>
                  </a:lnTo>
                  <a:lnTo>
                    <a:pt x="2810" y="470"/>
                  </a:lnTo>
                  <a:lnTo>
                    <a:pt x="2806" y="468"/>
                  </a:lnTo>
                  <a:lnTo>
                    <a:pt x="2802" y="466"/>
                  </a:lnTo>
                  <a:lnTo>
                    <a:pt x="2787" y="457"/>
                  </a:lnTo>
                  <a:lnTo>
                    <a:pt x="2775" y="453"/>
                  </a:lnTo>
                  <a:lnTo>
                    <a:pt x="2764" y="448"/>
                  </a:lnTo>
                  <a:lnTo>
                    <a:pt x="2753" y="444"/>
                  </a:lnTo>
                  <a:lnTo>
                    <a:pt x="2750" y="444"/>
                  </a:lnTo>
                  <a:lnTo>
                    <a:pt x="2748" y="444"/>
                  </a:lnTo>
                  <a:lnTo>
                    <a:pt x="2747" y="445"/>
                  </a:lnTo>
                  <a:lnTo>
                    <a:pt x="2746" y="448"/>
                  </a:lnTo>
                  <a:lnTo>
                    <a:pt x="2743" y="454"/>
                  </a:lnTo>
                  <a:lnTo>
                    <a:pt x="2741" y="462"/>
                  </a:lnTo>
                  <a:lnTo>
                    <a:pt x="2740" y="469"/>
                  </a:lnTo>
                  <a:lnTo>
                    <a:pt x="2739" y="476"/>
                  </a:lnTo>
                  <a:lnTo>
                    <a:pt x="2737" y="482"/>
                  </a:lnTo>
                  <a:lnTo>
                    <a:pt x="2735" y="486"/>
                  </a:lnTo>
                  <a:lnTo>
                    <a:pt x="2728" y="487"/>
                  </a:lnTo>
                  <a:lnTo>
                    <a:pt x="2720" y="489"/>
                  </a:lnTo>
                  <a:lnTo>
                    <a:pt x="2716" y="491"/>
                  </a:lnTo>
                  <a:lnTo>
                    <a:pt x="2712" y="493"/>
                  </a:lnTo>
                  <a:lnTo>
                    <a:pt x="2710" y="495"/>
                  </a:lnTo>
                  <a:lnTo>
                    <a:pt x="2709" y="499"/>
                  </a:lnTo>
                  <a:lnTo>
                    <a:pt x="2710" y="510"/>
                  </a:lnTo>
                  <a:lnTo>
                    <a:pt x="2712" y="519"/>
                  </a:lnTo>
                  <a:lnTo>
                    <a:pt x="2714" y="524"/>
                  </a:lnTo>
                  <a:lnTo>
                    <a:pt x="2714" y="527"/>
                  </a:lnTo>
                  <a:lnTo>
                    <a:pt x="2712" y="531"/>
                  </a:lnTo>
                  <a:lnTo>
                    <a:pt x="2710" y="533"/>
                  </a:lnTo>
                  <a:lnTo>
                    <a:pt x="2705" y="536"/>
                  </a:lnTo>
                  <a:lnTo>
                    <a:pt x="2703" y="538"/>
                  </a:lnTo>
                  <a:lnTo>
                    <a:pt x="2701" y="543"/>
                  </a:lnTo>
                  <a:lnTo>
                    <a:pt x="2698" y="548"/>
                  </a:lnTo>
                  <a:lnTo>
                    <a:pt x="2696" y="561"/>
                  </a:lnTo>
                  <a:lnTo>
                    <a:pt x="2693" y="574"/>
                  </a:lnTo>
                  <a:lnTo>
                    <a:pt x="2692" y="587"/>
                  </a:lnTo>
                  <a:lnTo>
                    <a:pt x="2690" y="599"/>
                  </a:lnTo>
                  <a:lnTo>
                    <a:pt x="2689" y="604"/>
                  </a:lnTo>
                  <a:lnTo>
                    <a:pt x="2686" y="607"/>
                  </a:lnTo>
                  <a:lnTo>
                    <a:pt x="2685" y="611"/>
                  </a:lnTo>
                  <a:lnTo>
                    <a:pt x="2683" y="612"/>
                  </a:lnTo>
                  <a:lnTo>
                    <a:pt x="2677" y="612"/>
                  </a:lnTo>
                  <a:lnTo>
                    <a:pt x="2672" y="612"/>
                  </a:lnTo>
                  <a:lnTo>
                    <a:pt x="2668" y="609"/>
                  </a:lnTo>
                  <a:lnTo>
                    <a:pt x="2665" y="608"/>
                  </a:lnTo>
                  <a:lnTo>
                    <a:pt x="2658" y="602"/>
                  </a:lnTo>
                  <a:lnTo>
                    <a:pt x="2651" y="596"/>
                  </a:lnTo>
                  <a:lnTo>
                    <a:pt x="2642" y="592"/>
                  </a:lnTo>
                  <a:lnTo>
                    <a:pt x="2633" y="587"/>
                  </a:lnTo>
                  <a:lnTo>
                    <a:pt x="2623" y="582"/>
                  </a:lnTo>
                  <a:lnTo>
                    <a:pt x="2614" y="580"/>
                  </a:lnTo>
                  <a:lnTo>
                    <a:pt x="2609" y="580"/>
                  </a:lnTo>
                  <a:lnTo>
                    <a:pt x="2605" y="581"/>
                  </a:lnTo>
                  <a:lnTo>
                    <a:pt x="2601" y="585"/>
                  </a:lnTo>
                  <a:lnTo>
                    <a:pt x="2597" y="588"/>
                  </a:lnTo>
                  <a:lnTo>
                    <a:pt x="2589" y="598"/>
                  </a:lnTo>
                  <a:lnTo>
                    <a:pt x="2579" y="608"/>
                  </a:lnTo>
                  <a:lnTo>
                    <a:pt x="2572" y="613"/>
                  </a:lnTo>
                  <a:lnTo>
                    <a:pt x="2566" y="615"/>
                  </a:lnTo>
                  <a:lnTo>
                    <a:pt x="2560" y="617"/>
                  </a:lnTo>
                  <a:lnTo>
                    <a:pt x="2556" y="617"/>
                  </a:lnTo>
                  <a:lnTo>
                    <a:pt x="2551" y="617"/>
                  </a:lnTo>
                  <a:lnTo>
                    <a:pt x="2548" y="615"/>
                  </a:lnTo>
                  <a:lnTo>
                    <a:pt x="2546" y="613"/>
                  </a:lnTo>
                  <a:lnTo>
                    <a:pt x="2544" y="611"/>
                  </a:lnTo>
                  <a:lnTo>
                    <a:pt x="2540" y="607"/>
                  </a:lnTo>
                  <a:lnTo>
                    <a:pt x="2535" y="604"/>
                  </a:lnTo>
                  <a:lnTo>
                    <a:pt x="2529" y="601"/>
                  </a:lnTo>
                  <a:lnTo>
                    <a:pt x="2521" y="598"/>
                  </a:lnTo>
                  <a:lnTo>
                    <a:pt x="2506" y="592"/>
                  </a:lnTo>
                  <a:lnTo>
                    <a:pt x="2494" y="586"/>
                  </a:lnTo>
                  <a:lnTo>
                    <a:pt x="2483" y="580"/>
                  </a:lnTo>
                  <a:lnTo>
                    <a:pt x="2474" y="573"/>
                  </a:lnTo>
                  <a:lnTo>
                    <a:pt x="2469" y="569"/>
                  </a:lnTo>
                  <a:lnTo>
                    <a:pt x="2464" y="564"/>
                  </a:lnTo>
                  <a:lnTo>
                    <a:pt x="2460" y="558"/>
                  </a:lnTo>
                  <a:lnTo>
                    <a:pt x="2457" y="551"/>
                  </a:lnTo>
                  <a:lnTo>
                    <a:pt x="2451" y="538"/>
                  </a:lnTo>
                  <a:lnTo>
                    <a:pt x="2445" y="526"/>
                  </a:lnTo>
                  <a:lnTo>
                    <a:pt x="2439" y="517"/>
                  </a:lnTo>
                  <a:lnTo>
                    <a:pt x="2432" y="507"/>
                  </a:lnTo>
                  <a:lnTo>
                    <a:pt x="2422" y="500"/>
                  </a:lnTo>
                  <a:lnTo>
                    <a:pt x="2413" y="494"/>
                  </a:lnTo>
                  <a:lnTo>
                    <a:pt x="2408" y="491"/>
                  </a:lnTo>
                  <a:lnTo>
                    <a:pt x="2403" y="489"/>
                  </a:lnTo>
                  <a:lnTo>
                    <a:pt x="2401" y="488"/>
                  </a:lnTo>
                  <a:lnTo>
                    <a:pt x="2397" y="488"/>
                  </a:lnTo>
                  <a:lnTo>
                    <a:pt x="2390" y="491"/>
                  </a:lnTo>
                  <a:lnTo>
                    <a:pt x="2381" y="495"/>
                  </a:lnTo>
                  <a:lnTo>
                    <a:pt x="2368" y="505"/>
                  </a:lnTo>
                  <a:lnTo>
                    <a:pt x="2351" y="516"/>
                  </a:lnTo>
                  <a:lnTo>
                    <a:pt x="2342" y="520"/>
                  </a:lnTo>
                  <a:lnTo>
                    <a:pt x="2331" y="524"/>
                  </a:lnTo>
                  <a:lnTo>
                    <a:pt x="2326" y="525"/>
                  </a:lnTo>
                  <a:lnTo>
                    <a:pt x="2321" y="525"/>
                  </a:lnTo>
                  <a:lnTo>
                    <a:pt x="2315" y="524"/>
                  </a:lnTo>
                  <a:lnTo>
                    <a:pt x="2311" y="523"/>
                  </a:lnTo>
                  <a:lnTo>
                    <a:pt x="2300" y="518"/>
                  </a:lnTo>
                  <a:lnTo>
                    <a:pt x="2290" y="513"/>
                  </a:lnTo>
                  <a:lnTo>
                    <a:pt x="2282" y="511"/>
                  </a:lnTo>
                  <a:lnTo>
                    <a:pt x="2273" y="508"/>
                  </a:lnTo>
                  <a:lnTo>
                    <a:pt x="2264" y="508"/>
                  </a:lnTo>
                  <a:lnTo>
                    <a:pt x="2258" y="510"/>
                  </a:lnTo>
                  <a:lnTo>
                    <a:pt x="2252" y="512"/>
                  </a:lnTo>
                  <a:lnTo>
                    <a:pt x="2249" y="514"/>
                  </a:lnTo>
                  <a:lnTo>
                    <a:pt x="2246" y="514"/>
                  </a:lnTo>
                  <a:lnTo>
                    <a:pt x="2244" y="513"/>
                  </a:lnTo>
                  <a:lnTo>
                    <a:pt x="2242" y="512"/>
                  </a:lnTo>
                  <a:lnTo>
                    <a:pt x="2241" y="508"/>
                  </a:lnTo>
                  <a:lnTo>
                    <a:pt x="2236" y="501"/>
                  </a:lnTo>
                  <a:lnTo>
                    <a:pt x="2232" y="492"/>
                  </a:lnTo>
                  <a:lnTo>
                    <a:pt x="2229" y="482"/>
                  </a:lnTo>
                  <a:lnTo>
                    <a:pt x="2224" y="473"/>
                  </a:lnTo>
                  <a:lnTo>
                    <a:pt x="2220" y="464"/>
                  </a:lnTo>
                  <a:lnTo>
                    <a:pt x="2214" y="461"/>
                  </a:lnTo>
                  <a:lnTo>
                    <a:pt x="2201" y="455"/>
                  </a:lnTo>
                  <a:lnTo>
                    <a:pt x="2183" y="449"/>
                  </a:lnTo>
                  <a:lnTo>
                    <a:pt x="2167" y="443"/>
                  </a:lnTo>
                  <a:lnTo>
                    <a:pt x="2154" y="437"/>
                  </a:lnTo>
                  <a:lnTo>
                    <a:pt x="2148" y="436"/>
                  </a:lnTo>
                  <a:lnTo>
                    <a:pt x="2143" y="437"/>
                  </a:lnTo>
                  <a:lnTo>
                    <a:pt x="2137" y="438"/>
                  </a:lnTo>
                  <a:lnTo>
                    <a:pt x="2132" y="442"/>
                  </a:lnTo>
                  <a:lnTo>
                    <a:pt x="2126" y="445"/>
                  </a:lnTo>
                  <a:lnTo>
                    <a:pt x="2120" y="448"/>
                  </a:lnTo>
                  <a:lnTo>
                    <a:pt x="2116" y="450"/>
                  </a:lnTo>
                  <a:lnTo>
                    <a:pt x="2110" y="450"/>
                  </a:lnTo>
                  <a:lnTo>
                    <a:pt x="2093" y="449"/>
                  </a:lnTo>
                  <a:lnTo>
                    <a:pt x="2067" y="449"/>
                  </a:lnTo>
                  <a:lnTo>
                    <a:pt x="2053" y="448"/>
                  </a:lnTo>
                  <a:lnTo>
                    <a:pt x="2040" y="448"/>
                  </a:lnTo>
                  <a:lnTo>
                    <a:pt x="2027" y="445"/>
                  </a:lnTo>
                  <a:lnTo>
                    <a:pt x="2016" y="443"/>
                  </a:lnTo>
                  <a:lnTo>
                    <a:pt x="2011" y="441"/>
                  </a:lnTo>
                  <a:lnTo>
                    <a:pt x="2008" y="437"/>
                  </a:lnTo>
                  <a:lnTo>
                    <a:pt x="2005" y="434"/>
                  </a:lnTo>
                  <a:lnTo>
                    <a:pt x="2003" y="429"/>
                  </a:lnTo>
                  <a:lnTo>
                    <a:pt x="1999" y="418"/>
                  </a:lnTo>
                  <a:lnTo>
                    <a:pt x="1997" y="406"/>
                  </a:lnTo>
                  <a:lnTo>
                    <a:pt x="1994" y="380"/>
                  </a:lnTo>
                  <a:lnTo>
                    <a:pt x="1992" y="358"/>
                  </a:lnTo>
                  <a:lnTo>
                    <a:pt x="1989" y="349"/>
                  </a:lnTo>
                  <a:lnTo>
                    <a:pt x="1985" y="340"/>
                  </a:lnTo>
                  <a:lnTo>
                    <a:pt x="1983" y="316"/>
                  </a:lnTo>
                  <a:lnTo>
                    <a:pt x="1981" y="293"/>
                  </a:lnTo>
                  <a:lnTo>
                    <a:pt x="1980" y="283"/>
                  </a:lnTo>
                  <a:lnTo>
                    <a:pt x="1978" y="273"/>
                  </a:lnTo>
                  <a:lnTo>
                    <a:pt x="1977" y="266"/>
                  </a:lnTo>
                  <a:lnTo>
                    <a:pt x="1973" y="261"/>
                  </a:lnTo>
                  <a:lnTo>
                    <a:pt x="1969" y="260"/>
                  </a:lnTo>
                  <a:lnTo>
                    <a:pt x="1965" y="259"/>
                  </a:lnTo>
                  <a:lnTo>
                    <a:pt x="1958" y="258"/>
                  </a:lnTo>
                  <a:lnTo>
                    <a:pt x="1948" y="258"/>
                  </a:lnTo>
                  <a:lnTo>
                    <a:pt x="1928" y="258"/>
                  </a:lnTo>
                  <a:lnTo>
                    <a:pt x="1904" y="259"/>
                  </a:lnTo>
                  <a:lnTo>
                    <a:pt x="1879" y="261"/>
                  </a:lnTo>
                  <a:lnTo>
                    <a:pt x="1855" y="262"/>
                  </a:lnTo>
                  <a:lnTo>
                    <a:pt x="1836" y="262"/>
                  </a:lnTo>
                  <a:lnTo>
                    <a:pt x="1822" y="260"/>
                  </a:lnTo>
                  <a:lnTo>
                    <a:pt x="1813" y="258"/>
                  </a:lnTo>
                  <a:lnTo>
                    <a:pt x="1804" y="254"/>
                  </a:lnTo>
                  <a:lnTo>
                    <a:pt x="1797" y="251"/>
                  </a:lnTo>
                  <a:lnTo>
                    <a:pt x="1790" y="246"/>
                  </a:lnTo>
                  <a:lnTo>
                    <a:pt x="1785" y="240"/>
                  </a:lnTo>
                  <a:lnTo>
                    <a:pt x="1780" y="233"/>
                  </a:lnTo>
                  <a:lnTo>
                    <a:pt x="1777" y="224"/>
                  </a:lnTo>
                  <a:lnTo>
                    <a:pt x="1775" y="215"/>
                  </a:lnTo>
                  <a:lnTo>
                    <a:pt x="1773" y="210"/>
                  </a:lnTo>
                  <a:lnTo>
                    <a:pt x="1773" y="208"/>
                  </a:lnTo>
                  <a:lnTo>
                    <a:pt x="1775" y="205"/>
                  </a:lnTo>
                  <a:lnTo>
                    <a:pt x="1776" y="203"/>
                  </a:lnTo>
                  <a:lnTo>
                    <a:pt x="1779" y="202"/>
                  </a:lnTo>
                  <a:lnTo>
                    <a:pt x="1785" y="202"/>
                  </a:lnTo>
                  <a:lnTo>
                    <a:pt x="1791" y="203"/>
                  </a:lnTo>
                  <a:lnTo>
                    <a:pt x="1798" y="204"/>
                  </a:lnTo>
                  <a:lnTo>
                    <a:pt x="1802" y="204"/>
                  </a:lnTo>
                  <a:lnTo>
                    <a:pt x="1804" y="203"/>
                  </a:lnTo>
                  <a:lnTo>
                    <a:pt x="1808" y="203"/>
                  </a:lnTo>
                  <a:lnTo>
                    <a:pt x="1810" y="201"/>
                  </a:lnTo>
                  <a:lnTo>
                    <a:pt x="1817" y="193"/>
                  </a:lnTo>
                  <a:lnTo>
                    <a:pt x="1820" y="189"/>
                  </a:lnTo>
                  <a:lnTo>
                    <a:pt x="1821" y="185"/>
                  </a:lnTo>
                  <a:lnTo>
                    <a:pt x="1820" y="183"/>
                  </a:lnTo>
                  <a:lnTo>
                    <a:pt x="1820" y="180"/>
                  </a:lnTo>
                  <a:lnTo>
                    <a:pt x="1816" y="176"/>
                  </a:lnTo>
                  <a:lnTo>
                    <a:pt x="1809" y="171"/>
                  </a:lnTo>
                  <a:lnTo>
                    <a:pt x="1794" y="163"/>
                  </a:lnTo>
                  <a:lnTo>
                    <a:pt x="1777" y="153"/>
                  </a:lnTo>
                  <a:lnTo>
                    <a:pt x="1760" y="146"/>
                  </a:lnTo>
                  <a:lnTo>
                    <a:pt x="1752" y="144"/>
                  </a:lnTo>
                  <a:lnTo>
                    <a:pt x="1741" y="142"/>
                  </a:lnTo>
                  <a:lnTo>
                    <a:pt x="1728" y="140"/>
                  </a:lnTo>
                  <a:lnTo>
                    <a:pt x="1714" y="140"/>
                  </a:lnTo>
                  <a:lnTo>
                    <a:pt x="1697" y="139"/>
                  </a:lnTo>
                  <a:lnTo>
                    <a:pt x="1681" y="136"/>
                  </a:lnTo>
                  <a:lnTo>
                    <a:pt x="1664" y="133"/>
                  </a:lnTo>
                  <a:lnTo>
                    <a:pt x="1650" y="129"/>
                  </a:lnTo>
                  <a:lnTo>
                    <a:pt x="1635" y="127"/>
                  </a:lnTo>
                  <a:lnTo>
                    <a:pt x="1624" y="125"/>
                  </a:lnTo>
                  <a:lnTo>
                    <a:pt x="1614" y="125"/>
                  </a:lnTo>
                  <a:lnTo>
                    <a:pt x="1608" y="126"/>
                  </a:lnTo>
                  <a:lnTo>
                    <a:pt x="1606" y="127"/>
                  </a:lnTo>
                  <a:lnTo>
                    <a:pt x="1603" y="125"/>
                  </a:lnTo>
                  <a:lnTo>
                    <a:pt x="1602" y="121"/>
                  </a:lnTo>
                  <a:lnTo>
                    <a:pt x="1602" y="116"/>
                  </a:lnTo>
                  <a:lnTo>
                    <a:pt x="1603" y="102"/>
                  </a:lnTo>
                  <a:lnTo>
                    <a:pt x="1605" y="84"/>
                  </a:lnTo>
                  <a:lnTo>
                    <a:pt x="1607" y="66"/>
                  </a:lnTo>
                  <a:lnTo>
                    <a:pt x="1607" y="48"/>
                  </a:lnTo>
                  <a:lnTo>
                    <a:pt x="1607" y="41"/>
                  </a:lnTo>
                  <a:lnTo>
                    <a:pt x="1607" y="34"/>
                  </a:lnTo>
                  <a:lnTo>
                    <a:pt x="1606" y="29"/>
                  </a:lnTo>
                  <a:lnTo>
                    <a:pt x="1605" y="25"/>
                  </a:lnTo>
                  <a:lnTo>
                    <a:pt x="1600" y="19"/>
                  </a:lnTo>
                  <a:lnTo>
                    <a:pt x="1594" y="15"/>
                  </a:lnTo>
                  <a:lnTo>
                    <a:pt x="1589" y="12"/>
                  </a:lnTo>
                  <a:lnTo>
                    <a:pt x="1583" y="9"/>
                  </a:lnTo>
                  <a:lnTo>
                    <a:pt x="1572" y="8"/>
                  </a:lnTo>
                  <a:lnTo>
                    <a:pt x="1561" y="8"/>
                  </a:lnTo>
                  <a:lnTo>
                    <a:pt x="1556" y="8"/>
                  </a:lnTo>
                  <a:lnTo>
                    <a:pt x="1550" y="7"/>
                  </a:lnTo>
                  <a:lnTo>
                    <a:pt x="1545" y="6"/>
                  </a:lnTo>
                  <a:lnTo>
                    <a:pt x="1540" y="5"/>
                  </a:lnTo>
                  <a:lnTo>
                    <a:pt x="1534" y="2"/>
                  </a:lnTo>
                  <a:lnTo>
                    <a:pt x="1528" y="2"/>
                  </a:lnTo>
                  <a:lnTo>
                    <a:pt x="1521" y="1"/>
                  </a:lnTo>
                  <a:lnTo>
                    <a:pt x="1515" y="2"/>
                  </a:lnTo>
                  <a:lnTo>
                    <a:pt x="1494" y="2"/>
                  </a:lnTo>
                  <a:lnTo>
                    <a:pt x="1469" y="1"/>
                  </a:lnTo>
                  <a:lnTo>
                    <a:pt x="1442" y="1"/>
                  </a:lnTo>
                  <a:lnTo>
                    <a:pt x="1417" y="0"/>
                  </a:lnTo>
                  <a:lnTo>
                    <a:pt x="1406" y="0"/>
                  </a:lnTo>
                  <a:lnTo>
                    <a:pt x="1399" y="2"/>
                  </a:lnTo>
                  <a:lnTo>
                    <a:pt x="1393" y="3"/>
                  </a:lnTo>
                  <a:lnTo>
                    <a:pt x="1389" y="6"/>
                  </a:lnTo>
                  <a:lnTo>
                    <a:pt x="1386" y="9"/>
                  </a:lnTo>
                  <a:lnTo>
                    <a:pt x="1382" y="10"/>
                  </a:lnTo>
                  <a:lnTo>
                    <a:pt x="1379" y="13"/>
                  </a:lnTo>
                  <a:lnTo>
                    <a:pt x="1374" y="13"/>
                  </a:lnTo>
                  <a:lnTo>
                    <a:pt x="1368" y="13"/>
                  </a:lnTo>
                  <a:lnTo>
                    <a:pt x="1363" y="13"/>
                  </a:lnTo>
                  <a:lnTo>
                    <a:pt x="1360" y="15"/>
                  </a:lnTo>
                  <a:lnTo>
                    <a:pt x="1356" y="18"/>
                  </a:lnTo>
                  <a:lnTo>
                    <a:pt x="1350" y="22"/>
                  </a:lnTo>
                  <a:lnTo>
                    <a:pt x="1345" y="28"/>
                  </a:lnTo>
                  <a:lnTo>
                    <a:pt x="1343" y="32"/>
                  </a:lnTo>
                  <a:lnTo>
                    <a:pt x="1341" y="33"/>
                  </a:lnTo>
                  <a:lnTo>
                    <a:pt x="1337" y="34"/>
                  </a:lnTo>
                  <a:lnTo>
                    <a:pt x="1334" y="34"/>
                  </a:lnTo>
                  <a:lnTo>
                    <a:pt x="1325" y="32"/>
                  </a:lnTo>
                  <a:lnTo>
                    <a:pt x="1317" y="29"/>
                  </a:lnTo>
                  <a:lnTo>
                    <a:pt x="1312" y="28"/>
                  </a:lnTo>
                  <a:lnTo>
                    <a:pt x="1307" y="28"/>
                  </a:lnTo>
                  <a:lnTo>
                    <a:pt x="1303" y="28"/>
                  </a:lnTo>
                  <a:lnTo>
                    <a:pt x="1297" y="28"/>
                  </a:lnTo>
                  <a:lnTo>
                    <a:pt x="1285" y="31"/>
                  </a:lnTo>
                  <a:lnTo>
                    <a:pt x="1273" y="35"/>
                  </a:lnTo>
                  <a:lnTo>
                    <a:pt x="1262" y="40"/>
                  </a:lnTo>
                  <a:lnTo>
                    <a:pt x="1254" y="41"/>
                  </a:lnTo>
                  <a:lnTo>
                    <a:pt x="1244" y="43"/>
                  </a:lnTo>
                  <a:lnTo>
                    <a:pt x="1232" y="43"/>
                  </a:lnTo>
                  <a:lnTo>
                    <a:pt x="1219" y="44"/>
                  </a:lnTo>
                  <a:lnTo>
                    <a:pt x="1209" y="45"/>
                  </a:lnTo>
                  <a:lnTo>
                    <a:pt x="1198" y="50"/>
                  </a:lnTo>
                  <a:lnTo>
                    <a:pt x="1187" y="56"/>
                  </a:lnTo>
                  <a:lnTo>
                    <a:pt x="1180" y="59"/>
                  </a:lnTo>
                  <a:lnTo>
                    <a:pt x="1172" y="63"/>
                  </a:lnTo>
                  <a:lnTo>
                    <a:pt x="1164" y="66"/>
                  </a:lnTo>
                  <a:lnTo>
                    <a:pt x="1154" y="68"/>
                  </a:lnTo>
                  <a:lnTo>
                    <a:pt x="1144" y="70"/>
                  </a:lnTo>
                  <a:lnTo>
                    <a:pt x="1135" y="71"/>
                  </a:lnTo>
                  <a:lnTo>
                    <a:pt x="1127" y="71"/>
                  </a:lnTo>
                  <a:lnTo>
                    <a:pt x="1120" y="71"/>
                  </a:lnTo>
                  <a:lnTo>
                    <a:pt x="1103" y="69"/>
                  </a:lnTo>
                  <a:lnTo>
                    <a:pt x="1084" y="65"/>
                  </a:lnTo>
                  <a:lnTo>
                    <a:pt x="1073" y="64"/>
                  </a:lnTo>
                  <a:lnTo>
                    <a:pt x="1062" y="64"/>
                  </a:lnTo>
                  <a:lnTo>
                    <a:pt x="1052" y="64"/>
                  </a:lnTo>
                  <a:lnTo>
                    <a:pt x="1040" y="64"/>
                  </a:lnTo>
                  <a:lnTo>
                    <a:pt x="1029" y="66"/>
                  </a:lnTo>
                  <a:lnTo>
                    <a:pt x="1017" y="69"/>
                  </a:lnTo>
                  <a:lnTo>
                    <a:pt x="1007" y="72"/>
                  </a:lnTo>
                  <a:lnTo>
                    <a:pt x="995" y="77"/>
                  </a:lnTo>
                  <a:lnTo>
                    <a:pt x="976" y="84"/>
                  </a:lnTo>
                  <a:lnTo>
                    <a:pt x="963" y="88"/>
                  </a:lnTo>
                  <a:lnTo>
                    <a:pt x="948" y="90"/>
                  </a:lnTo>
                  <a:lnTo>
                    <a:pt x="927" y="91"/>
                  </a:lnTo>
                  <a:lnTo>
                    <a:pt x="901" y="92"/>
                  </a:lnTo>
                  <a:lnTo>
                    <a:pt x="875" y="94"/>
                  </a:lnTo>
                  <a:lnTo>
                    <a:pt x="851" y="95"/>
                  </a:lnTo>
                  <a:lnTo>
                    <a:pt x="826" y="94"/>
                  </a:lnTo>
                  <a:lnTo>
                    <a:pt x="802" y="92"/>
                  </a:lnTo>
                  <a:lnTo>
                    <a:pt x="782" y="90"/>
                  </a:lnTo>
                  <a:lnTo>
                    <a:pt x="774" y="90"/>
                  </a:lnTo>
                  <a:lnTo>
                    <a:pt x="764" y="91"/>
                  </a:lnTo>
                  <a:lnTo>
                    <a:pt x="755" y="94"/>
                  </a:lnTo>
                  <a:lnTo>
                    <a:pt x="745" y="97"/>
                  </a:lnTo>
                  <a:lnTo>
                    <a:pt x="726" y="107"/>
                  </a:lnTo>
                  <a:lnTo>
                    <a:pt x="705" y="119"/>
                  </a:lnTo>
                  <a:lnTo>
                    <a:pt x="683" y="130"/>
                  </a:lnTo>
                  <a:lnTo>
                    <a:pt x="665" y="138"/>
                  </a:lnTo>
                  <a:lnTo>
                    <a:pt x="649" y="144"/>
                  </a:lnTo>
                  <a:lnTo>
                    <a:pt x="633" y="146"/>
                  </a:lnTo>
                  <a:lnTo>
                    <a:pt x="625" y="147"/>
                  </a:lnTo>
                  <a:lnTo>
                    <a:pt x="618" y="146"/>
                  </a:lnTo>
                  <a:lnTo>
                    <a:pt x="611" y="145"/>
                  </a:lnTo>
                  <a:lnTo>
                    <a:pt x="604" y="142"/>
                  </a:lnTo>
                  <a:lnTo>
                    <a:pt x="598" y="141"/>
                  </a:lnTo>
                  <a:lnTo>
                    <a:pt x="592" y="140"/>
                  </a:lnTo>
                  <a:lnTo>
                    <a:pt x="586" y="140"/>
                  </a:lnTo>
                  <a:lnTo>
                    <a:pt x="580" y="141"/>
                  </a:lnTo>
                  <a:lnTo>
                    <a:pt x="569" y="146"/>
                  </a:lnTo>
                  <a:lnTo>
                    <a:pt x="560" y="151"/>
                  </a:lnTo>
                  <a:lnTo>
                    <a:pt x="554" y="157"/>
                  </a:lnTo>
                  <a:lnTo>
                    <a:pt x="549" y="164"/>
                  </a:lnTo>
                  <a:lnTo>
                    <a:pt x="547" y="170"/>
                  </a:lnTo>
                  <a:lnTo>
                    <a:pt x="545" y="177"/>
                  </a:lnTo>
                  <a:lnTo>
                    <a:pt x="545" y="184"/>
                  </a:lnTo>
                  <a:lnTo>
                    <a:pt x="547" y="191"/>
                  </a:lnTo>
                  <a:lnTo>
                    <a:pt x="549" y="198"/>
                  </a:lnTo>
                  <a:lnTo>
                    <a:pt x="553" y="204"/>
                  </a:lnTo>
                  <a:lnTo>
                    <a:pt x="556" y="210"/>
                  </a:lnTo>
                  <a:lnTo>
                    <a:pt x="560" y="216"/>
                  </a:lnTo>
                  <a:lnTo>
                    <a:pt x="563" y="220"/>
                  </a:lnTo>
                  <a:lnTo>
                    <a:pt x="567" y="223"/>
                  </a:lnTo>
                  <a:lnTo>
                    <a:pt x="569" y="224"/>
                  </a:lnTo>
                  <a:lnTo>
                    <a:pt x="572" y="226"/>
                  </a:lnTo>
                  <a:lnTo>
                    <a:pt x="575" y="226"/>
                  </a:lnTo>
                  <a:lnTo>
                    <a:pt x="579" y="228"/>
                  </a:lnTo>
                  <a:lnTo>
                    <a:pt x="582" y="230"/>
                  </a:lnTo>
                  <a:lnTo>
                    <a:pt x="586" y="235"/>
                  </a:lnTo>
                  <a:lnTo>
                    <a:pt x="592" y="246"/>
                  </a:lnTo>
                  <a:lnTo>
                    <a:pt x="598" y="259"/>
                  </a:lnTo>
                  <a:lnTo>
                    <a:pt x="608" y="284"/>
                  </a:lnTo>
                  <a:lnTo>
                    <a:pt x="616" y="302"/>
                  </a:lnTo>
                  <a:lnTo>
                    <a:pt x="623" y="312"/>
                  </a:lnTo>
                  <a:lnTo>
                    <a:pt x="629" y="328"/>
                  </a:lnTo>
                  <a:lnTo>
                    <a:pt x="635" y="344"/>
                  </a:lnTo>
                  <a:lnTo>
                    <a:pt x="636" y="358"/>
                  </a:lnTo>
                  <a:lnTo>
                    <a:pt x="636" y="362"/>
                  </a:lnTo>
                  <a:lnTo>
                    <a:pt x="633" y="366"/>
                  </a:lnTo>
                  <a:lnTo>
                    <a:pt x="631" y="369"/>
                  </a:lnTo>
                  <a:lnTo>
                    <a:pt x="627" y="371"/>
                  </a:lnTo>
                  <a:lnTo>
                    <a:pt x="618" y="374"/>
                  </a:lnTo>
                  <a:lnTo>
                    <a:pt x="607" y="377"/>
                  </a:lnTo>
                  <a:lnTo>
                    <a:pt x="602" y="379"/>
                  </a:lnTo>
                  <a:lnTo>
                    <a:pt x="599" y="381"/>
                  </a:lnTo>
                  <a:lnTo>
                    <a:pt x="596" y="386"/>
                  </a:lnTo>
                  <a:lnTo>
                    <a:pt x="594" y="392"/>
                  </a:lnTo>
                  <a:lnTo>
                    <a:pt x="593" y="405"/>
                  </a:lnTo>
                  <a:lnTo>
                    <a:pt x="593" y="421"/>
                  </a:lnTo>
                  <a:lnTo>
                    <a:pt x="593" y="428"/>
                  </a:lnTo>
                  <a:lnTo>
                    <a:pt x="595" y="435"/>
                  </a:lnTo>
                  <a:lnTo>
                    <a:pt x="599" y="442"/>
                  </a:lnTo>
                  <a:lnTo>
                    <a:pt x="604" y="448"/>
                  </a:lnTo>
                  <a:lnTo>
                    <a:pt x="608" y="454"/>
                  </a:lnTo>
                  <a:lnTo>
                    <a:pt x="614" y="460"/>
                  </a:lnTo>
                  <a:lnTo>
                    <a:pt x="620" y="464"/>
                  </a:lnTo>
                  <a:lnTo>
                    <a:pt x="627" y="469"/>
                  </a:lnTo>
                  <a:lnTo>
                    <a:pt x="644" y="480"/>
                  </a:lnTo>
                  <a:lnTo>
                    <a:pt x="664" y="493"/>
                  </a:lnTo>
                  <a:lnTo>
                    <a:pt x="687" y="507"/>
                  </a:lnTo>
                  <a:lnTo>
                    <a:pt x="706" y="523"/>
                  </a:lnTo>
                  <a:lnTo>
                    <a:pt x="713" y="531"/>
                  </a:lnTo>
                  <a:lnTo>
                    <a:pt x="718" y="538"/>
                  </a:lnTo>
                  <a:lnTo>
                    <a:pt x="720" y="545"/>
                  </a:lnTo>
                  <a:lnTo>
                    <a:pt x="722" y="552"/>
                  </a:lnTo>
                  <a:lnTo>
                    <a:pt x="725" y="567"/>
                  </a:lnTo>
                  <a:lnTo>
                    <a:pt x="730" y="582"/>
                  </a:lnTo>
                  <a:lnTo>
                    <a:pt x="733" y="589"/>
                  </a:lnTo>
                  <a:lnTo>
                    <a:pt x="737" y="595"/>
                  </a:lnTo>
                  <a:lnTo>
                    <a:pt x="743" y="599"/>
                  </a:lnTo>
                  <a:lnTo>
                    <a:pt x="747" y="602"/>
                  </a:lnTo>
                  <a:lnTo>
                    <a:pt x="759" y="608"/>
                  </a:lnTo>
                  <a:lnTo>
                    <a:pt x="770" y="612"/>
                  </a:lnTo>
                  <a:lnTo>
                    <a:pt x="775" y="614"/>
                  </a:lnTo>
                  <a:lnTo>
                    <a:pt x="778" y="618"/>
                  </a:lnTo>
                  <a:lnTo>
                    <a:pt x="782" y="621"/>
                  </a:lnTo>
                  <a:lnTo>
                    <a:pt x="785" y="626"/>
                  </a:lnTo>
                  <a:lnTo>
                    <a:pt x="790" y="637"/>
                  </a:lnTo>
                  <a:lnTo>
                    <a:pt x="793" y="650"/>
                  </a:lnTo>
                  <a:lnTo>
                    <a:pt x="795" y="665"/>
                  </a:lnTo>
                  <a:lnTo>
                    <a:pt x="797" y="686"/>
                  </a:lnTo>
                  <a:lnTo>
                    <a:pt x="800" y="706"/>
                  </a:lnTo>
                  <a:lnTo>
                    <a:pt x="805" y="721"/>
                  </a:lnTo>
                  <a:lnTo>
                    <a:pt x="809" y="733"/>
                  </a:lnTo>
                  <a:lnTo>
                    <a:pt x="816" y="746"/>
                  </a:lnTo>
                  <a:lnTo>
                    <a:pt x="824" y="758"/>
                  </a:lnTo>
                  <a:lnTo>
                    <a:pt x="828" y="768"/>
                  </a:lnTo>
                  <a:lnTo>
                    <a:pt x="833" y="778"/>
                  </a:lnTo>
                  <a:lnTo>
                    <a:pt x="835" y="794"/>
                  </a:lnTo>
                  <a:lnTo>
                    <a:pt x="837" y="801"/>
                  </a:lnTo>
                  <a:lnTo>
                    <a:pt x="837" y="808"/>
                  </a:lnTo>
                  <a:lnTo>
                    <a:pt x="834" y="814"/>
                  </a:lnTo>
                  <a:lnTo>
                    <a:pt x="832" y="819"/>
                  </a:lnTo>
                  <a:lnTo>
                    <a:pt x="828" y="822"/>
                  </a:lnTo>
                  <a:lnTo>
                    <a:pt x="824" y="823"/>
                  </a:lnTo>
                  <a:lnTo>
                    <a:pt x="819" y="825"/>
                  </a:lnTo>
                  <a:lnTo>
                    <a:pt x="814" y="825"/>
                  </a:lnTo>
                  <a:lnTo>
                    <a:pt x="802" y="822"/>
                  </a:lnTo>
                  <a:lnTo>
                    <a:pt x="788" y="820"/>
                  </a:lnTo>
                  <a:lnTo>
                    <a:pt x="781" y="819"/>
                  </a:lnTo>
                  <a:lnTo>
                    <a:pt x="775" y="820"/>
                  </a:lnTo>
                  <a:lnTo>
                    <a:pt x="770" y="822"/>
                  </a:lnTo>
                  <a:lnTo>
                    <a:pt x="766" y="826"/>
                  </a:lnTo>
                  <a:lnTo>
                    <a:pt x="758" y="834"/>
                  </a:lnTo>
                  <a:lnTo>
                    <a:pt x="747" y="845"/>
                  </a:lnTo>
                  <a:lnTo>
                    <a:pt x="740" y="848"/>
                  </a:lnTo>
                  <a:lnTo>
                    <a:pt x="733" y="851"/>
                  </a:lnTo>
                  <a:lnTo>
                    <a:pt x="724" y="853"/>
                  </a:lnTo>
                  <a:lnTo>
                    <a:pt x="715" y="853"/>
                  </a:lnTo>
                  <a:lnTo>
                    <a:pt x="696" y="853"/>
                  </a:lnTo>
                  <a:lnTo>
                    <a:pt x="681" y="851"/>
                  </a:lnTo>
                  <a:lnTo>
                    <a:pt x="674" y="852"/>
                  </a:lnTo>
                  <a:lnTo>
                    <a:pt x="667" y="853"/>
                  </a:lnTo>
                  <a:lnTo>
                    <a:pt x="658" y="858"/>
                  </a:lnTo>
                  <a:lnTo>
                    <a:pt x="651" y="861"/>
                  </a:lnTo>
                  <a:lnTo>
                    <a:pt x="637" y="872"/>
                  </a:lnTo>
                  <a:lnTo>
                    <a:pt x="625" y="882"/>
                  </a:lnTo>
                  <a:lnTo>
                    <a:pt x="620" y="885"/>
                  </a:lnTo>
                  <a:lnTo>
                    <a:pt x="618" y="889"/>
                  </a:lnTo>
                  <a:lnTo>
                    <a:pt x="616" y="892"/>
                  </a:lnTo>
                  <a:lnTo>
                    <a:pt x="613" y="895"/>
                  </a:lnTo>
                  <a:lnTo>
                    <a:pt x="613" y="898"/>
                  </a:lnTo>
                  <a:lnTo>
                    <a:pt x="613" y="902"/>
                  </a:lnTo>
                  <a:lnTo>
                    <a:pt x="614" y="905"/>
                  </a:lnTo>
                  <a:lnTo>
                    <a:pt x="616" y="908"/>
                  </a:lnTo>
                  <a:lnTo>
                    <a:pt x="617" y="915"/>
                  </a:lnTo>
                  <a:lnTo>
                    <a:pt x="618" y="920"/>
                  </a:lnTo>
                  <a:lnTo>
                    <a:pt x="616" y="924"/>
                  </a:lnTo>
                  <a:lnTo>
                    <a:pt x="612" y="929"/>
                  </a:lnTo>
                  <a:lnTo>
                    <a:pt x="610" y="932"/>
                  </a:lnTo>
                  <a:lnTo>
                    <a:pt x="608" y="936"/>
                  </a:lnTo>
                  <a:lnTo>
                    <a:pt x="607" y="941"/>
                  </a:lnTo>
                  <a:lnTo>
                    <a:pt x="606" y="947"/>
                  </a:lnTo>
                  <a:lnTo>
                    <a:pt x="605" y="961"/>
                  </a:lnTo>
                  <a:lnTo>
                    <a:pt x="607" y="974"/>
                  </a:lnTo>
                  <a:lnTo>
                    <a:pt x="608" y="980"/>
                  </a:lnTo>
                  <a:lnTo>
                    <a:pt x="611" y="984"/>
                  </a:lnTo>
                  <a:lnTo>
                    <a:pt x="613" y="987"/>
                  </a:lnTo>
                  <a:lnTo>
                    <a:pt x="617" y="990"/>
                  </a:lnTo>
                  <a:lnTo>
                    <a:pt x="623" y="992"/>
                  </a:lnTo>
                  <a:lnTo>
                    <a:pt x="630" y="992"/>
                  </a:lnTo>
                  <a:lnTo>
                    <a:pt x="635" y="993"/>
                  </a:lnTo>
                  <a:lnTo>
                    <a:pt x="638" y="995"/>
                  </a:lnTo>
                  <a:lnTo>
                    <a:pt x="639" y="998"/>
                  </a:lnTo>
                  <a:lnTo>
                    <a:pt x="640" y="1004"/>
                  </a:lnTo>
                  <a:lnTo>
                    <a:pt x="642" y="1006"/>
                  </a:lnTo>
                  <a:lnTo>
                    <a:pt x="644" y="1009"/>
                  </a:lnTo>
                  <a:lnTo>
                    <a:pt x="648" y="1010"/>
                  </a:lnTo>
                  <a:lnTo>
                    <a:pt x="652" y="1011"/>
                  </a:lnTo>
                  <a:lnTo>
                    <a:pt x="664" y="1012"/>
                  </a:lnTo>
                  <a:lnTo>
                    <a:pt x="679" y="1015"/>
                  </a:lnTo>
                  <a:lnTo>
                    <a:pt x="686" y="1017"/>
                  </a:lnTo>
                  <a:lnTo>
                    <a:pt x="690" y="1021"/>
                  </a:lnTo>
                  <a:lnTo>
                    <a:pt x="693" y="1026"/>
                  </a:lnTo>
                  <a:lnTo>
                    <a:pt x="694" y="1030"/>
                  </a:lnTo>
                  <a:lnTo>
                    <a:pt x="695" y="1042"/>
                  </a:lnTo>
                  <a:lnTo>
                    <a:pt x="695" y="1054"/>
                  </a:lnTo>
                  <a:lnTo>
                    <a:pt x="694" y="1066"/>
                  </a:lnTo>
                  <a:lnTo>
                    <a:pt x="692" y="1075"/>
                  </a:lnTo>
                  <a:lnTo>
                    <a:pt x="688" y="1087"/>
                  </a:lnTo>
                  <a:lnTo>
                    <a:pt x="684" y="1099"/>
                  </a:lnTo>
                  <a:lnTo>
                    <a:pt x="683" y="1105"/>
                  </a:lnTo>
                  <a:lnTo>
                    <a:pt x="683" y="1110"/>
                  </a:lnTo>
                  <a:lnTo>
                    <a:pt x="684" y="1115"/>
                  </a:lnTo>
                  <a:lnTo>
                    <a:pt x="686" y="1117"/>
                  </a:lnTo>
                  <a:lnTo>
                    <a:pt x="688" y="1119"/>
                  </a:lnTo>
                  <a:lnTo>
                    <a:pt x="690" y="1121"/>
                  </a:lnTo>
                  <a:lnTo>
                    <a:pt x="694" y="1122"/>
                  </a:lnTo>
                  <a:lnTo>
                    <a:pt x="696" y="1123"/>
                  </a:lnTo>
                  <a:lnTo>
                    <a:pt x="700" y="1123"/>
                  </a:lnTo>
                  <a:lnTo>
                    <a:pt x="701" y="1123"/>
                  </a:lnTo>
                  <a:lnTo>
                    <a:pt x="702" y="1124"/>
                  </a:lnTo>
                  <a:lnTo>
                    <a:pt x="702" y="1125"/>
                  </a:lnTo>
                  <a:lnTo>
                    <a:pt x="699" y="1129"/>
                  </a:lnTo>
                  <a:lnTo>
                    <a:pt x="694" y="1132"/>
                  </a:lnTo>
                  <a:lnTo>
                    <a:pt x="692" y="1135"/>
                  </a:lnTo>
                  <a:lnTo>
                    <a:pt x="690" y="1137"/>
                  </a:lnTo>
                  <a:lnTo>
                    <a:pt x="689" y="1140"/>
                  </a:lnTo>
                  <a:lnTo>
                    <a:pt x="689" y="1142"/>
                  </a:lnTo>
                  <a:lnTo>
                    <a:pt x="690" y="1147"/>
                  </a:lnTo>
                  <a:lnTo>
                    <a:pt x="695" y="1153"/>
                  </a:lnTo>
                  <a:lnTo>
                    <a:pt x="696" y="1155"/>
                  </a:lnTo>
                  <a:lnTo>
                    <a:pt x="699" y="1159"/>
                  </a:lnTo>
                  <a:lnTo>
                    <a:pt x="700" y="1163"/>
                  </a:lnTo>
                  <a:lnTo>
                    <a:pt x="701" y="1169"/>
                  </a:lnTo>
                  <a:lnTo>
                    <a:pt x="701" y="1180"/>
                  </a:lnTo>
                  <a:lnTo>
                    <a:pt x="700" y="1192"/>
                  </a:lnTo>
                  <a:lnTo>
                    <a:pt x="699" y="1198"/>
                  </a:lnTo>
                  <a:lnTo>
                    <a:pt x="696" y="1201"/>
                  </a:lnTo>
                  <a:lnTo>
                    <a:pt x="694" y="1205"/>
                  </a:lnTo>
                  <a:lnTo>
                    <a:pt x="690" y="1207"/>
                  </a:lnTo>
                  <a:lnTo>
                    <a:pt x="687" y="1209"/>
                  </a:lnTo>
                  <a:lnTo>
                    <a:pt x="683" y="1210"/>
                  </a:lnTo>
                  <a:lnTo>
                    <a:pt x="679" y="1210"/>
                  </a:lnTo>
                  <a:lnTo>
                    <a:pt x="674" y="1209"/>
                  </a:lnTo>
                  <a:lnTo>
                    <a:pt x="664" y="1207"/>
                  </a:lnTo>
                  <a:lnTo>
                    <a:pt x="656" y="1209"/>
                  </a:lnTo>
                  <a:lnTo>
                    <a:pt x="652" y="1210"/>
                  </a:lnTo>
                  <a:lnTo>
                    <a:pt x="649" y="1212"/>
                  </a:lnTo>
                  <a:lnTo>
                    <a:pt x="646" y="1214"/>
                  </a:lnTo>
                  <a:lnTo>
                    <a:pt x="643" y="1217"/>
                  </a:lnTo>
                  <a:lnTo>
                    <a:pt x="640" y="1220"/>
                  </a:lnTo>
                  <a:lnTo>
                    <a:pt x="637" y="1223"/>
                  </a:lnTo>
                  <a:lnTo>
                    <a:pt x="633" y="1224"/>
                  </a:lnTo>
                  <a:lnTo>
                    <a:pt x="630" y="1226"/>
                  </a:lnTo>
                  <a:lnTo>
                    <a:pt x="620" y="1228"/>
                  </a:lnTo>
                  <a:lnTo>
                    <a:pt x="610" y="1228"/>
                  </a:lnTo>
                  <a:lnTo>
                    <a:pt x="605" y="1226"/>
                  </a:lnTo>
                  <a:lnTo>
                    <a:pt x="600" y="1225"/>
                  </a:lnTo>
                  <a:lnTo>
                    <a:pt x="595" y="1223"/>
                  </a:lnTo>
                  <a:lnTo>
                    <a:pt x="592" y="1219"/>
                  </a:lnTo>
                  <a:lnTo>
                    <a:pt x="583" y="1212"/>
                  </a:lnTo>
                  <a:lnTo>
                    <a:pt x="577" y="1204"/>
                  </a:lnTo>
                  <a:lnTo>
                    <a:pt x="570" y="1194"/>
                  </a:lnTo>
                  <a:lnTo>
                    <a:pt x="563" y="1186"/>
                  </a:lnTo>
                  <a:lnTo>
                    <a:pt x="555" y="1178"/>
                  </a:lnTo>
                  <a:lnTo>
                    <a:pt x="544" y="1171"/>
                  </a:lnTo>
                  <a:lnTo>
                    <a:pt x="533" y="1162"/>
                  </a:lnTo>
                  <a:lnTo>
                    <a:pt x="520" y="1156"/>
                  </a:lnTo>
                  <a:lnTo>
                    <a:pt x="509" y="1151"/>
                  </a:lnTo>
                  <a:lnTo>
                    <a:pt x="499" y="1150"/>
                  </a:lnTo>
                  <a:lnTo>
                    <a:pt x="488" y="1150"/>
                  </a:lnTo>
                  <a:lnTo>
                    <a:pt x="475" y="1150"/>
                  </a:lnTo>
                  <a:lnTo>
                    <a:pt x="468" y="1150"/>
                  </a:lnTo>
                  <a:lnTo>
                    <a:pt x="461" y="1149"/>
                  </a:lnTo>
                  <a:lnTo>
                    <a:pt x="454" y="1147"/>
                  </a:lnTo>
                  <a:lnTo>
                    <a:pt x="447" y="1144"/>
                  </a:lnTo>
                  <a:lnTo>
                    <a:pt x="429" y="1137"/>
                  </a:lnTo>
                  <a:lnTo>
                    <a:pt x="410" y="1130"/>
                  </a:lnTo>
                  <a:lnTo>
                    <a:pt x="400" y="1127"/>
                  </a:lnTo>
                  <a:lnTo>
                    <a:pt x="392" y="1123"/>
                  </a:lnTo>
                  <a:lnTo>
                    <a:pt x="385" y="1118"/>
                  </a:lnTo>
                  <a:lnTo>
                    <a:pt x="381" y="1115"/>
                  </a:lnTo>
                  <a:lnTo>
                    <a:pt x="375" y="1105"/>
                  </a:lnTo>
                  <a:lnTo>
                    <a:pt x="369" y="1094"/>
                  </a:lnTo>
                  <a:lnTo>
                    <a:pt x="362" y="1084"/>
                  </a:lnTo>
                  <a:lnTo>
                    <a:pt x="354" y="1074"/>
                  </a:lnTo>
                  <a:lnTo>
                    <a:pt x="346" y="1067"/>
                  </a:lnTo>
                  <a:lnTo>
                    <a:pt x="339" y="1062"/>
                  </a:lnTo>
                  <a:lnTo>
                    <a:pt x="335" y="1062"/>
                  </a:lnTo>
                  <a:lnTo>
                    <a:pt x="333" y="1062"/>
                  </a:lnTo>
                  <a:lnTo>
                    <a:pt x="330" y="1065"/>
                  </a:lnTo>
                  <a:lnTo>
                    <a:pt x="329" y="1068"/>
                  </a:lnTo>
                  <a:lnTo>
                    <a:pt x="327" y="1081"/>
                  </a:lnTo>
                  <a:lnTo>
                    <a:pt x="322" y="1098"/>
                  </a:lnTo>
                  <a:lnTo>
                    <a:pt x="316" y="1116"/>
                  </a:lnTo>
                  <a:lnTo>
                    <a:pt x="311" y="1129"/>
                  </a:lnTo>
                  <a:lnTo>
                    <a:pt x="308" y="1132"/>
                  </a:lnTo>
                  <a:lnTo>
                    <a:pt x="304" y="1137"/>
                  </a:lnTo>
                  <a:lnTo>
                    <a:pt x="300" y="1140"/>
                  </a:lnTo>
                  <a:lnTo>
                    <a:pt x="297" y="1142"/>
                  </a:lnTo>
                  <a:lnTo>
                    <a:pt x="293" y="1144"/>
                  </a:lnTo>
                  <a:lnTo>
                    <a:pt x="289" y="1144"/>
                  </a:lnTo>
                  <a:lnTo>
                    <a:pt x="285" y="1144"/>
                  </a:lnTo>
                  <a:lnTo>
                    <a:pt x="280" y="1142"/>
                  </a:lnTo>
                  <a:lnTo>
                    <a:pt x="273" y="1138"/>
                  </a:lnTo>
                  <a:lnTo>
                    <a:pt x="266" y="1137"/>
                  </a:lnTo>
                  <a:lnTo>
                    <a:pt x="258" y="1137"/>
                  </a:lnTo>
                  <a:lnTo>
                    <a:pt x="246" y="1136"/>
                  </a:lnTo>
                  <a:lnTo>
                    <a:pt x="236" y="1135"/>
                  </a:lnTo>
                  <a:lnTo>
                    <a:pt x="226" y="1131"/>
                  </a:lnTo>
                  <a:lnTo>
                    <a:pt x="215" y="1128"/>
                  </a:lnTo>
                  <a:lnTo>
                    <a:pt x="202" y="1122"/>
                  </a:lnTo>
                  <a:lnTo>
                    <a:pt x="196" y="1118"/>
                  </a:lnTo>
                  <a:lnTo>
                    <a:pt x="191" y="1117"/>
                  </a:lnTo>
                  <a:lnTo>
                    <a:pt x="186" y="1118"/>
                  </a:lnTo>
                  <a:lnTo>
                    <a:pt x="180" y="1122"/>
                  </a:lnTo>
                  <a:lnTo>
                    <a:pt x="174" y="1125"/>
                  </a:lnTo>
                  <a:lnTo>
                    <a:pt x="167" y="1129"/>
                  </a:lnTo>
                  <a:lnTo>
                    <a:pt x="160" y="1132"/>
                  </a:lnTo>
                  <a:lnTo>
                    <a:pt x="153" y="1134"/>
                  </a:lnTo>
                  <a:lnTo>
                    <a:pt x="142" y="1135"/>
                  </a:lnTo>
                  <a:lnTo>
                    <a:pt x="135" y="1136"/>
                  </a:lnTo>
                  <a:lnTo>
                    <a:pt x="133" y="1136"/>
                  </a:lnTo>
                  <a:lnTo>
                    <a:pt x="130" y="1137"/>
                  </a:lnTo>
                  <a:lnTo>
                    <a:pt x="129" y="1140"/>
                  </a:lnTo>
                  <a:lnTo>
                    <a:pt x="127" y="1142"/>
                  </a:lnTo>
                  <a:lnTo>
                    <a:pt x="125" y="1146"/>
                  </a:lnTo>
                  <a:lnTo>
                    <a:pt x="121" y="1148"/>
                  </a:lnTo>
                  <a:lnTo>
                    <a:pt x="116" y="1150"/>
                  </a:lnTo>
                  <a:lnTo>
                    <a:pt x="110" y="1151"/>
                  </a:lnTo>
                  <a:lnTo>
                    <a:pt x="107" y="1151"/>
                  </a:lnTo>
                  <a:lnTo>
                    <a:pt x="104" y="1153"/>
                  </a:lnTo>
                  <a:lnTo>
                    <a:pt x="103" y="1155"/>
                  </a:lnTo>
                  <a:lnTo>
                    <a:pt x="102" y="1157"/>
                  </a:lnTo>
                  <a:lnTo>
                    <a:pt x="101" y="1163"/>
                  </a:lnTo>
                  <a:lnTo>
                    <a:pt x="101" y="1169"/>
                  </a:lnTo>
                  <a:lnTo>
                    <a:pt x="102" y="1176"/>
                  </a:lnTo>
                  <a:lnTo>
                    <a:pt x="103" y="1182"/>
                  </a:lnTo>
                  <a:lnTo>
                    <a:pt x="108" y="1190"/>
                  </a:lnTo>
                  <a:lnTo>
                    <a:pt x="114" y="1197"/>
                  </a:lnTo>
                  <a:lnTo>
                    <a:pt x="122" y="1205"/>
                  </a:lnTo>
                  <a:lnTo>
                    <a:pt x="129" y="1213"/>
                  </a:lnTo>
                  <a:lnTo>
                    <a:pt x="136" y="1220"/>
                  </a:lnTo>
                  <a:lnTo>
                    <a:pt x="144" y="1225"/>
                  </a:lnTo>
                  <a:lnTo>
                    <a:pt x="151" y="1229"/>
                  </a:lnTo>
                  <a:lnTo>
                    <a:pt x="160" y="1230"/>
                  </a:lnTo>
                  <a:lnTo>
                    <a:pt x="172" y="1231"/>
                  </a:lnTo>
                  <a:lnTo>
                    <a:pt x="186" y="1231"/>
                  </a:lnTo>
                  <a:lnTo>
                    <a:pt x="193" y="1232"/>
                  </a:lnTo>
                  <a:lnTo>
                    <a:pt x="198" y="1234"/>
                  </a:lnTo>
                  <a:lnTo>
                    <a:pt x="203" y="1235"/>
                  </a:lnTo>
                  <a:lnTo>
                    <a:pt x="207" y="1237"/>
                  </a:lnTo>
                  <a:lnTo>
                    <a:pt x="209" y="1239"/>
                  </a:lnTo>
                  <a:lnTo>
                    <a:pt x="210" y="1243"/>
                  </a:lnTo>
                  <a:lnTo>
                    <a:pt x="211" y="1247"/>
                  </a:lnTo>
                  <a:lnTo>
                    <a:pt x="211" y="1250"/>
                  </a:lnTo>
                  <a:lnTo>
                    <a:pt x="210" y="1254"/>
                  </a:lnTo>
                  <a:lnTo>
                    <a:pt x="209" y="1258"/>
                  </a:lnTo>
                  <a:lnTo>
                    <a:pt x="207" y="1263"/>
                  </a:lnTo>
                  <a:lnTo>
                    <a:pt x="204" y="1268"/>
                  </a:lnTo>
                  <a:lnTo>
                    <a:pt x="197" y="1277"/>
                  </a:lnTo>
                  <a:lnTo>
                    <a:pt x="189" y="1286"/>
                  </a:lnTo>
                  <a:lnTo>
                    <a:pt x="185" y="1292"/>
                  </a:lnTo>
                  <a:lnTo>
                    <a:pt x="182" y="1297"/>
                  </a:lnTo>
                  <a:lnTo>
                    <a:pt x="179" y="1304"/>
                  </a:lnTo>
                  <a:lnTo>
                    <a:pt x="177" y="1310"/>
                  </a:lnTo>
                  <a:lnTo>
                    <a:pt x="176" y="1316"/>
                  </a:lnTo>
                  <a:lnTo>
                    <a:pt x="176" y="1321"/>
                  </a:lnTo>
                  <a:lnTo>
                    <a:pt x="176" y="1327"/>
                  </a:lnTo>
                  <a:lnTo>
                    <a:pt x="177" y="1332"/>
                  </a:lnTo>
                  <a:lnTo>
                    <a:pt x="180" y="1339"/>
                  </a:lnTo>
                  <a:lnTo>
                    <a:pt x="183" y="1346"/>
                  </a:lnTo>
                  <a:lnTo>
                    <a:pt x="183" y="1349"/>
                  </a:lnTo>
                  <a:lnTo>
                    <a:pt x="183" y="1351"/>
                  </a:lnTo>
                  <a:lnTo>
                    <a:pt x="180" y="1352"/>
                  </a:lnTo>
                  <a:lnTo>
                    <a:pt x="178" y="1355"/>
                  </a:lnTo>
                  <a:lnTo>
                    <a:pt x="173" y="1357"/>
                  </a:lnTo>
                  <a:lnTo>
                    <a:pt x="170" y="1359"/>
                  </a:lnTo>
                  <a:lnTo>
                    <a:pt x="167" y="1362"/>
                  </a:lnTo>
                  <a:lnTo>
                    <a:pt x="165" y="1364"/>
                  </a:lnTo>
                  <a:lnTo>
                    <a:pt x="164" y="1368"/>
                  </a:lnTo>
                  <a:lnTo>
                    <a:pt x="163" y="1371"/>
                  </a:lnTo>
                  <a:lnTo>
                    <a:pt x="164" y="1375"/>
                  </a:lnTo>
                  <a:lnTo>
                    <a:pt x="165" y="1377"/>
                  </a:lnTo>
                  <a:lnTo>
                    <a:pt x="166" y="1382"/>
                  </a:lnTo>
                  <a:lnTo>
                    <a:pt x="167" y="1388"/>
                  </a:lnTo>
                  <a:lnTo>
                    <a:pt x="166" y="1392"/>
                  </a:lnTo>
                  <a:lnTo>
                    <a:pt x="165" y="1395"/>
                  </a:lnTo>
                  <a:lnTo>
                    <a:pt x="163" y="1399"/>
                  </a:lnTo>
                  <a:lnTo>
                    <a:pt x="160" y="1402"/>
                  </a:lnTo>
                  <a:lnTo>
                    <a:pt x="153" y="1407"/>
                  </a:lnTo>
                  <a:lnTo>
                    <a:pt x="146" y="1411"/>
                  </a:lnTo>
                  <a:lnTo>
                    <a:pt x="136" y="1413"/>
                  </a:lnTo>
                  <a:lnTo>
                    <a:pt x="123" y="1415"/>
                  </a:lnTo>
                  <a:lnTo>
                    <a:pt x="108" y="1417"/>
                  </a:lnTo>
                  <a:lnTo>
                    <a:pt x="94" y="1419"/>
                  </a:lnTo>
                  <a:lnTo>
                    <a:pt x="87" y="1421"/>
                  </a:lnTo>
                  <a:lnTo>
                    <a:pt x="82" y="1425"/>
                  </a:lnTo>
                  <a:lnTo>
                    <a:pt x="77" y="1428"/>
                  </a:lnTo>
                  <a:lnTo>
                    <a:pt x="75" y="1434"/>
                  </a:lnTo>
                  <a:lnTo>
                    <a:pt x="72" y="1445"/>
                  </a:lnTo>
                  <a:lnTo>
                    <a:pt x="72" y="1453"/>
                  </a:lnTo>
                  <a:lnTo>
                    <a:pt x="71" y="1457"/>
                  </a:lnTo>
                  <a:lnTo>
                    <a:pt x="71" y="1459"/>
                  </a:lnTo>
                  <a:lnTo>
                    <a:pt x="70" y="1462"/>
                  </a:lnTo>
                  <a:lnTo>
                    <a:pt x="67" y="1463"/>
                  </a:lnTo>
                  <a:lnTo>
                    <a:pt x="62" y="1466"/>
                  </a:lnTo>
                  <a:lnTo>
                    <a:pt x="54" y="1470"/>
                  </a:lnTo>
                  <a:lnTo>
                    <a:pt x="52" y="1471"/>
                  </a:lnTo>
                  <a:lnTo>
                    <a:pt x="48" y="1475"/>
                  </a:lnTo>
                  <a:lnTo>
                    <a:pt x="46" y="1477"/>
                  </a:lnTo>
                  <a:lnTo>
                    <a:pt x="45" y="1481"/>
                  </a:lnTo>
                  <a:lnTo>
                    <a:pt x="44" y="1489"/>
                  </a:lnTo>
                  <a:lnTo>
                    <a:pt x="46" y="1499"/>
                  </a:lnTo>
                  <a:lnTo>
                    <a:pt x="47" y="1503"/>
                  </a:lnTo>
                  <a:lnTo>
                    <a:pt x="50" y="1509"/>
                  </a:lnTo>
                  <a:lnTo>
                    <a:pt x="52" y="1513"/>
                  </a:lnTo>
                  <a:lnTo>
                    <a:pt x="54" y="1518"/>
                  </a:lnTo>
                  <a:lnTo>
                    <a:pt x="62" y="1525"/>
                  </a:lnTo>
                  <a:lnTo>
                    <a:pt x="69" y="1532"/>
                  </a:lnTo>
                  <a:lnTo>
                    <a:pt x="72" y="1535"/>
                  </a:lnTo>
                  <a:lnTo>
                    <a:pt x="75" y="1539"/>
                  </a:lnTo>
                  <a:lnTo>
                    <a:pt x="77" y="1544"/>
                  </a:lnTo>
                  <a:lnTo>
                    <a:pt x="79" y="1547"/>
                  </a:lnTo>
                  <a:lnTo>
                    <a:pt x="79" y="1552"/>
                  </a:lnTo>
                  <a:lnTo>
                    <a:pt x="79" y="1556"/>
                  </a:lnTo>
                  <a:lnTo>
                    <a:pt x="77" y="1560"/>
                  </a:lnTo>
                  <a:lnTo>
                    <a:pt x="76" y="1564"/>
                  </a:lnTo>
                  <a:lnTo>
                    <a:pt x="70" y="1572"/>
                  </a:lnTo>
                  <a:lnTo>
                    <a:pt x="64" y="1581"/>
                  </a:lnTo>
                  <a:lnTo>
                    <a:pt x="59" y="1590"/>
                  </a:lnTo>
                  <a:lnTo>
                    <a:pt x="53" y="1600"/>
                  </a:lnTo>
                  <a:lnTo>
                    <a:pt x="50" y="1609"/>
                  </a:lnTo>
                  <a:lnTo>
                    <a:pt x="48" y="1617"/>
                  </a:lnTo>
                  <a:lnTo>
                    <a:pt x="48" y="1621"/>
                  </a:lnTo>
                  <a:lnTo>
                    <a:pt x="50" y="1625"/>
                  </a:lnTo>
                  <a:lnTo>
                    <a:pt x="51" y="1628"/>
                  </a:lnTo>
                  <a:lnTo>
                    <a:pt x="53" y="1632"/>
                  </a:lnTo>
                  <a:lnTo>
                    <a:pt x="58" y="1638"/>
                  </a:lnTo>
                  <a:lnTo>
                    <a:pt x="65" y="1641"/>
                  </a:lnTo>
                  <a:lnTo>
                    <a:pt x="73" y="1642"/>
                  </a:lnTo>
                  <a:lnTo>
                    <a:pt x="83" y="1642"/>
                  </a:lnTo>
                  <a:lnTo>
                    <a:pt x="92" y="1640"/>
                  </a:lnTo>
                  <a:lnTo>
                    <a:pt x="101" y="1638"/>
                  </a:lnTo>
                  <a:lnTo>
                    <a:pt x="106" y="1636"/>
                  </a:lnTo>
                  <a:lnTo>
                    <a:pt x="110" y="1636"/>
                  </a:lnTo>
                  <a:lnTo>
                    <a:pt x="116" y="1638"/>
                  </a:lnTo>
                  <a:lnTo>
                    <a:pt x="121" y="1640"/>
                  </a:lnTo>
                  <a:lnTo>
                    <a:pt x="127" y="1642"/>
                  </a:lnTo>
                  <a:lnTo>
                    <a:pt x="132" y="1645"/>
                  </a:lnTo>
                  <a:lnTo>
                    <a:pt x="136" y="1648"/>
                  </a:lnTo>
                  <a:lnTo>
                    <a:pt x="139" y="1652"/>
                  </a:lnTo>
                  <a:lnTo>
                    <a:pt x="142" y="1661"/>
                  </a:lnTo>
                  <a:lnTo>
                    <a:pt x="144" y="1672"/>
                  </a:lnTo>
                  <a:lnTo>
                    <a:pt x="144" y="1683"/>
                  </a:lnTo>
                  <a:lnTo>
                    <a:pt x="142" y="1691"/>
                  </a:lnTo>
                  <a:lnTo>
                    <a:pt x="140" y="1695"/>
                  </a:lnTo>
                  <a:lnTo>
                    <a:pt x="138" y="1698"/>
                  </a:lnTo>
                  <a:lnTo>
                    <a:pt x="133" y="1702"/>
                  </a:lnTo>
                  <a:lnTo>
                    <a:pt x="128" y="1704"/>
                  </a:lnTo>
                  <a:lnTo>
                    <a:pt x="119" y="1708"/>
                  </a:lnTo>
                  <a:lnTo>
                    <a:pt x="110" y="1710"/>
                  </a:lnTo>
                  <a:lnTo>
                    <a:pt x="102" y="1714"/>
                  </a:lnTo>
                  <a:lnTo>
                    <a:pt x="94" y="1717"/>
                  </a:lnTo>
                  <a:lnTo>
                    <a:pt x="90" y="1720"/>
                  </a:lnTo>
                  <a:lnTo>
                    <a:pt x="87" y="1722"/>
                  </a:lnTo>
                  <a:lnTo>
                    <a:pt x="84" y="1724"/>
                  </a:lnTo>
                  <a:lnTo>
                    <a:pt x="83" y="1728"/>
                  </a:lnTo>
                  <a:lnTo>
                    <a:pt x="83" y="1735"/>
                  </a:lnTo>
                  <a:lnTo>
                    <a:pt x="85" y="1741"/>
                  </a:lnTo>
                  <a:lnTo>
                    <a:pt x="89" y="1746"/>
                  </a:lnTo>
                  <a:lnTo>
                    <a:pt x="94" y="1751"/>
                  </a:lnTo>
                  <a:lnTo>
                    <a:pt x="100" y="1754"/>
                  </a:lnTo>
                  <a:lnTo>
                    <a:pt x="103" y="1760"/>
                  </a:lnTo>
                  <a:lnTo>
                    <a:pt x="104" y="1762"/>
                  </a:lnTo>
                  <a:lnTo>
                    <a:pt x="106" y="1766"/>
                  </a:lnTo>
                  <a:lnTo>
                    <a:pt x="106" y="1770"/>
                  </a:lnTo>
                  <a:lnTo>
                    <a:pt x="104" y="1773"/>
                  </a:lnTo>
                  <a:lnTo>
                    <a:pt x="103" y="1778"/>
                  </a:lnTo>
                  <a:lnTo>
                    <a:pt x="102" y="1783"/>
                  </a:lnTo>
                  <a:lnTo>
                    <a:pt x="102" y="1786"/>
                  </a:lnTo>
                  <a:lnTo>
                    <a:pt x="103" y="1792"/>
                  </a:lnTo>
                  <a:lnTo>
                    <a:pt x="104" y="1803"/>
                  </a:lnTo>
                  <a:lnTo>
                    <a:pt x="104" y="1816"/>
                  </a:lnTo>
                  <a:lnTo>
                    <a:pt x="102" y="1830"/>
                  </a:lnTo>
                  <a:lnTo>
                    <a:pt x="100" y="1843"/>
                  </a:lnTo>
                  <a:lnTo>
                    <a:pt x="97" y="1854"/>
                  </a:lnTo>
                  <a:lnTo>
                    <a:pt x="95" y="1861"/>
                  </a:lnTo>
                  <a:lnTo>
                    <a:pt x="95" y="1865"/>
                  </a:lnTo>
                  <a:lnTo>
                    <a:pt x="96" y="1868"/>
                  </a:lnTo>
                  <a:lnTo>
                    <a:pt x="96" y="1872"/>
                  </a:lnTo>
                  <a:lnTo>
                    <a:pt x="98" y="1877"/>
                  </a:lnTo>
                  <a:lnTo>
                    <a:pt x="102" y="1884"/>
                  </a:lnTo>
                  <a:lnTo>
                    <a:pt x="107" y="1888"/>
                  </a:lnTo>
                  <a:lnTo>
                    <a:pt x="108" y="1890"/>
                  </a:lnTo>
                  <a:lnTo>
                    <a:pt x="108" y="1892"/>
                  </a:lnTo>
                  <a:lnTo>
                    <a:pt x="108" y="1894"/>
                  </a:lnTo>
                  <a:lnTo>
                    <a:pt x="107" y="1898"/>
                  </a:lnTo>
                  <a:lnTo>
                    <a:pt x="95" y="1912"/>
                  </a:lnTo>
                  <a:lnTo>
                    <a:pt x="83" y="1926"/>
                  </a:lnTo>
                  <a:lnTo>
                    <a:pt x="79" y="1935"/>
                  </a:lnTo>
                  <a:lnTo>
                    <a:pt x="77" y="1941"/>
                  </a:lnTo>
                  <a:lnTo>
                    <a:pt x="76" y="1948"/>
                  </a:lnTo>
                  <a:lnTo>
                    <a:pt x="75" y="1955"/>
                  </a:lnTo>
                  <a:lnTo>
                    <a:pt x="72" y="1962"/>
                  </a:lnTo>
                  <a:lnTo>
                    <a:pt x="69" y="1967"/>
                  </a:lnTo>
                  <a:lnTo>
                    <a:pt x="66" y="1969"/>
                  </a:lnTo>
                  <a:lnTo>
                    <a:pt x="64" y="1970"/>
                  </a:lnTo>
                  <a:lnTo>
                    <a:pt x="59" y="1972"/>
                  </a:lnTo>
                  <a:lnTo>
                    <a:pt x="56" y="1973"/>
                  </a:lnTo>
                  <a:lnTo>
                    <a:pt x="44" y="1973"/>
                  </a:lnTo>
                  <a:lnTo>
                    <a:pt x="33" y="1974"/>
                  </a:lnTo>
                  <a:lnTo>
                    <a:pt x="22" y="1975"/>
                  </a:lnTo>
                  <a:lnTo>
                    <a:pt x="15" y="1979"/>
                  </a:lnTo>
                  <a:lnTo>
                    <a:pt x="9" y="1985"/>
                  </a:lnTo>
                  <a:lnTo>
                    <a:pt x="3" y="1993"/>
                  </a:lnTo>
                  <a:lnTo>
                    <a:pt x="2" y="1998"/>
                  </a:lnTo>
                  <a:lnTo>
                    <a:pt x="1" y="2003"/>
                  </a:lnTo>
                  <a:lnTo>
                    <a:pt x="0" y="2007"/>
                  </a:lnTo>
                  <a:lnTo>
                    <a:pt x="1" y="2012"/>
                  </a:lnTo>
                  <a:lnTo>
                    <a:pt x="4" y="2022"/>
                  </a:lnTo>
                  <a:lnTo>
                    <a:pt x="9" y="2032"/>
                  </a:lnTo>
                  <a:lnTo>
                    <a:pt x="15" y="2043"/>
                  </a:lnTo>
                  <a:lnTo>
                    <a:pt x="20" y="2051"/>
                  </a:lnTo>
                  <a:lnTo>
                    <a:pt x="25" y="2058"/>
                  </a:lnTo>
                  <a:lnTo>
                    <a:pt x="28" y="2064"/>
                  </a:lnTo>
                  <a:lnTo>
                    <a:pt x="31" y="2071"/>
                  </a:lnTo>
                  <a:lnTo>
                    <a:pt x="33" y="2079"/>
                  </a:lnTo>
                  <a:lnTo>
                    <a:pt x="35" y="2085"/>
                  </a:lnTo>
                  <a:lnTo>
                    <a:pt x="40" y="2088"/>
                  </a:lnTo>
                  <a:lnTo>
                    <a:pt x="44" y="2090"/>
                  </a:lnTo>
                  <a:lnTo>
                    <a:pt x="48" y="2090"/>
                  </a:lnTo>
                  <a:lnTo>
                    <a:pt x="53" y="2092"/>
                  </a:lnTo>
                  <a:lnTo>
                    <a:pt x="58" y="2093"/>
                  </a:lnTo>
                  <a:lnTo>
                    <a:pt x="63" y="2096"/>
                  </a:lnTo>
                  <a:lnTo>
                    <a:pt x="69" y="2102"/>
                  </a:lnTo>
                  <a:lnTo>
                    <a:pt x="72" y="2109"/>
                  </a:lnTo>
                  <a:lnTo>
                    <a:pt x="76" y="2118"/>
                  </a:lnTo>
                  <a:lnTo>
                    <a:pt x="77" y="2121"/>
                  </a:lnTo>
                  <a:lnTo>
                    <a:pt x="78" y="2125"/>
                  </a:lnTo>
                  <a:lnTo>
                    <a:pt x="78" y="2129"/>
                  </a:lnTo>
                  <a:lnTo>
                    <a:pt x="77" y="2131"/>
                  </a:lnTo>
                  <a:lnTo>
                    <a:pt x="73" y="2136"/>
                  </a:lnTo>
                  <a:lnTo>
                    <a:pt x="70" y="2140"/>
                  </a:lnTo>
                  <a:lnTo>
                    <a:pt x="69" y="2142"/>
                  </a:lnTo>
                  <a:lnTo>
                    <a:pt x="69" y="2145"/>
                  </a:lnTo>
                  <a:lnTo>
                    <a:pt x="69" y="2149"/>
                  </a:lnTo>
                  <a:lnTo>
                    <a:pt x="71" y="2153"/>
                  </a:lnTo>
                  <a:lnTo>
                    <a:pt x="78" y="2163"/>
                  </a:lnTo>
                  <a:lnTo>
                    <a:pt x="83" y="2172"/>
                  </a:lnTo>
                  <a:lnTo>
                    <a:pt x="85" y="2177"/>
                  </a:lnTo>
                  <a:lnTo>
                    <a:pt x="87" y="2181"/>
                  </a:lnTo>
                  <a:lnTo>
                    <a:pt x="88" y="2186"/>
                  </a:lnTo>
                  <a:lnTo>
                    <a:pt x="88" y="2192"/>
                  </a:lnTo>
                  <a:lnTo>
                    <a:pt x="87" y="2202"/>
                  </a:lnTo>
                  <a:lnTo>
                    <a:pt x="84" y="2212"/>
                  </a:lnTo>
                  <a:lnTo>
                    <a:pt x="84" y="2215"/>
                  </a:lnTo>
                  <a:lnTo>
                    <a:pt x="85" y="2219"/>
                  </a:lnTo>
                  <a:lnTo>
                    <a:pt x="88" y="2222"/>
                  </a:lnTo>
                  <a:lnTo>
                    <a:pt x="91" y="2226"/>
                  </a:lnTo>
                  <a:lnTo>
                    <a:pt x="104" y="2233"/>
                  </a:lnTo>
                  <a:lnTo>
                    <a:pt x="122" y="2240"/>
                  </a:lnTo>
                  <a:lnTo>
                    <a:pt x="130" y="2245"/>
                  </a:lnTo>
                  <a:lnTo>
                    <a:pt x="139" y="2250"/>
                  </a:lnTo>
                  <a:lnTo>
                    <a:pt x="145" y="2256"/>
                  </a:lnTo>
                  <a:lnTo>
                    <a:pt x="148" y="2262"/>
                  </a:lnTo>
                  <a:lnTo>
                    <a:pt x="151" y="2268"/>
                  </a:lnTo>
                  <a:lnTo>
                    <a:pt x="153" y="2274"/>
                  </a:lnTo>
                  <a:lnTo>
                    <a:pt x="153" y="2278"/>
                  </a:lnTo>
                  <a:lnTo>
                    <a:pt x="154" y="2283"/>
                  </a:lnTo>
                  <a:lnTo>
                    <a:pt x="153" y="2291"/>
                  </a:lnTo>
                  <a:lnTo>
                    <a:pt x="153" y="2302"/>
                  </a:lnTo>
                  <a:lnTo>
                    <a:pt x="153" y="2314"/>
                  </a:lnTo>
                  <a:lnTo>
                    <a:pt x="157" y="2329"/>
                  </a:lnTo>
                  <a:lnTo>
                    <a:pt x="159" y="2337"/>
                  </a:lnTo>
                  <a:lnTo>
                    <a:pt x="161" y="2344"/>
                  </a:lnTo>
                  <a:lnTo>
                    <a:pt x="165" y="2350"/>
                  </a:lnTo>
                  <a:lnTo>
                    <a:pt x="169" y="2354"/>
                  </a:lnTo>
                  <a:lnTo>
                    <a:pt x="176" y="2365"/>
                  </a:lnTo>
                  <a:lnTo>
                    <a:pt x="183" y="2379"/>
                  </a:lnTo>
                  <a:lnTo>
                    <a:pt x="188" y="2385"/>
                  </a:lnTo>
                  <a:lnTo>
                    <a:pt x="191" y="2391"/>
                  </a:lnTo>
                  <a:lnTo>
                    <a:pt x="196" y="2396"/>
                  </a:lnTo>
                  <a:lnTo>
                    <a:pt x="199" y="2400"/>
                  </a:lnTo>
                  <a:lnTo>
                    <a:pt x="204" y="2402"/>
                  </a:lnTo>
                  <a:lnTo>
                    <a:pt x="209" y="2403"/>
                  </a:lnTo>
                  <a:lnTo>
                    <a:pt x="215" y="2404"/>
                  </a:lnTo>
                  <a:lnTo>
                    <a:pt x="221" y="2404"/>
                  </a:lnTo>
                  <a:lnTo>
                    <a:pt x="227" y="2404"/>
                  </a:lnTo>
                  <a:lnTo>
                    <a:pt x="233" y="2405"/>
                  </a:lnTo>
                  <a:lnTo>
                    <a:pt x="237" y="2408"/>
                  </a:lnTo>
                  <a:lnTo>
                    <a:pt x="241" y="2410"/>
                  </a:lnTo>
                  <a:lnTo>
                    <a:pt x="248" y="2416"/>
                  </a:lnTo>
                  <a:lnTo>
                    <a:pt x="255" y="2421"/>
                  </a:lnTo>
                  <a:lnTo>
                    <a:pt x="265" y="2423"/>
                  </a:lnTo>
                  <a:lnTo>
                    <a:pt x="274" y="2424"/>
                  </a:lnTo>
                  <a:lnTo>
                    <a:pt x="279" y="2424"/>
                  </a:lnTo>
                  <a:lnTo>
                    <a:pt x="281" y="2426"/>
                  </a:lnTo>
                  <a:lnTo>
                    <a:pt x="284" y="2427"/>
                  </a:lnTo>
                  <a:lnTo>
                    <a:pt x="284" y="2429"/>
                  </a:lnTo>
                  <a:lnTo>
                    <a:pt x="283" y="2435"/>
                  </a:lnTo>
                  <a:lnTo>
                    <a:pt x="279" y="2441"/>
                  </a:lnTo>
                  <a:lnTo>
                    <a:pt x="278" y="2443"/>
                  </a:lnTo>
                  <a:lnTo>
                    <a:pt x="278" y="2446"/>
                  </a:lnTo>
                  <a:lnTo>
                    <a:pt x="278" y="2448"/>
                  </a:lnTo>
                  <a:lnTo>
                    <a:pt x="280" y="2451"/>
                  </a:lnTo>
                  <a:lnTo>
                    <a:pt x="285" y="2457"/>
                  </a:lnTo>
                  <a:lnTo>
                    <a:pt x="291" y="2463"/>
                  </a:lnTo>
                  <a:lnTo>
                    <a:pt x="300" y="2470"/>
                  </a:lnTo>
                  <a:lnTo>
                    <a:pt x="314" y="2477"/>
                  </a:lnTo>
                  <a:lnTo>
                    <a:pt x="322" y="2479"/>
                  </a:lnTo>
                  <a:lnTo>
                    <a:pt x="329" y="2482"/>
                  </a:lnTo>
                  <a:lnTo>
                    <a:pt x="336" y="2483"/>
                  </a:lnTo>
                  <a:lnTo>
                    <a:pt x="343" y="2483"/>
                  </a:lnTo>
                  <a:lnTo>
                    <a:pt x="349" y="2480"/>
                  </a:lnTo>
                  <a:lnTo>
                    <a:pt x="355" y="2478"/>
                  </a:lnTo>
                  <a:lnTo>
                    <a:pt x="360" y="2476"/>
                  </a:lnTo>
                  <a:lnTo>
                    <a:pt x="363" y="2472"/>
                  </a:lnTo>
                  <a:lnTo>
                    <a:pt x="372" y="2463"/>
                  </a:lnTo>
                  <a:lnTo>
                    <a:pt x="379" y="2454"/>
                  </a:lnTo>
                  <a:lnTo>
                    <a:pt x="383" y="2451"/>
                  </a:lnTo>
                  <a:lnTo>
                    <a:pt x="387" y="2447"/>
                  </a:lnTo>
                  <a:lnTo>
                    <a:pt x="391" y="2445"/>
                  </a:lnTo>
                  <a:lnTo>
                    <a:pt x="396" y="2442"/>
                  </a:lnTo>
                  <a:lnTo>
                    <a:pt x="399" y="2442"/>
                  </a:lnTo>
                  <a:lnTo>
                    <a:pt x="403" y="2442"/>
                  </a:lnTo>
                  <a:lnTo>
                    <a:pt x="406" y="2443"/>
                  </a:lnTo>
                  <a:lnTo>
                    <a:pt x="410" y="2447"/>
                  </a:lnTo>
                  <a:lnTo>
                    <a:pt x="412" y="2451"/>
                  </a:lnTo>
                  <a:lnTo>
                    <a:pt x="416" y="2453"/>
                  </a:lnTo>
                  <a:lnTo>
                    <a:pt x="418" y="2455"/>
                  </a:lnTo>
                  <a:lnTo>
                    <a:pt x="423" y="2458"/>
                  </a:lnTo>
                  <a:lnTo>
                    <a:pt x="432" y="2459"/>
                  </a:lnTo>
                  <a:lnTo>
                    <a:pt x="443" y="2459"/>
                  </a:lnTo>
                  <a:lnTo>
                    <a:pt x="455" y="2459"/>
                  </a:lnTo>
                  <a:lnTo>
                    <a:pt x="465" y="2455"/>
                  </a:lnTo>
                  <a:lnTo>
                    <a:pt x="468" y="2454"/>
                  </a:lnTo>
                  <a:lnTo>
                    <a:pt x="470" y="2451"/>
                  </a:lnTo>
                  <a:lnTo>
                    <a:pt x="473" y="2447"/>
                  </a:lnTo>
                  <a:lnTo>
                    <a:pt x="475" y="2443"/>
                  </a:lnTo>
                  <a:lnTo>
                    <a:pt x="479" y="2436"/>
                  </a:lnTo>
                  <a:lnTo>
                    <a:pt x="484" y="2432"/>
                  </a:lnTo>
                  <a:lnTo>
                    <a:pt x="487" y="2429"/>
                  </a:lnTo>
                  <a:lnTo>
                    <a:pt x="491" y="2429"/>
                  </a:lnTo>
                  <a:lnTo>
                    <a:pt x="494" y="2428"/>
                  </a:lnTo>
                  <a:lnTo>
                    <a:pt x="500" y="2429"/>
                  </a:lnTo>
                  <a:lnTo>
                    <a:pt x="511" y="2430"/>
                  </a:lnTo>
                  <a:lnTo>
                    <a:pt x="522" y="2432"/>
                  </a:lnTo>
                  <a:lnTo>
                    <a:pt x="530" y="2433"/>
                  </a:lnTo>
                  <a:lnTo>
                    <a:pt x="539" y="2434"/>
                  </a:lnTo>
                  <a:lnTo>
                    <a:pt x="543" y="2435"/>
                  </a:lnTo>
                  <a:lnTo>
                    <a:pt x="545" y="2436"/>
                  </a:lnTo>
                  <a:lnTo>
                    <a:pt x="548" y="2438"/>
                  </a:lnTo>
                  <a:lnTo>
                    <a:pt x="549" y="2439"/>
                  </a:lnTo>
                  <a:lnTo>
                    <a:pt x="549" y="2441"/>
                  </a:lnTo>
                  <a:lnTo>
                    <a:pt x="549" y="2442"/>
                  </a:lnTo>
                  <a:lnTo>
                    <a:pt x="547" y="2445"/>
                  </a:lnTo>
                  <a:lnTo>
                    <a:pt x="544" y="2446"/>
                  </a:lnTo>
                  <a:lnTo>
                    <a:pt x="538" y="2451"/>
                  </a:lnTo>
                  <a:lnTo>
                    <a:pt x="535" y="2458"/>
                  </a:lnTo>
                  <a:lnTo>
                    <a:pt x="533" y="2461"/>
                  </a:lnTo>
                  <a:lnTo>
                    <a:pt x="533" y="2466"/>
                  </a:lnTo>
                  <a:lnTo>
                    <a:pt x="535" y="2471"/>
                  </a:lnTo>
                  <a:lnTo>
                    <a:pt x="537" y="2477"/>
                  </a:lnTo>
                  <a:lnTo>
                    <a:pt x="544" y="2487"/>
                  </a:lnTo>
                  <a:lnTo>
                    <a:pt x="553" y="2499"/>
                  </a:lnTo>
                  <a:lnTo>
                    <a:pt x="561" y="2512"/>
                  </a:lnTo>
                  <a:lnTo>
                    <a:pt x="569" y="2528"/>
                  </a:lnTo>
                  <a:lnTo>
                    <a:pt x="575" y="2543"/>
                  </a:lnTo>
                  <a:lnTo>
                    <a:pt x="582" y="2558"/>
                  </a:lnTo>
                  <a:lnTo>
                    <a:pt x="586" y="2565"/>
                  </a:lnTo>
                  <a:lnTo>
                    <a:pt x="589" y="2573"/>
                  </a:lnTo>
                  <a:lnTo>
                    <a:pt x="595" y="2580"/>
                  </a:lnTo>
                  <a:lnTo>
                    <a:pt x="601" y="2587"/>
                  </a:lnTo>
                  <a:lnTo>
                    <a:pt x="608" y="2594"/>
                  </a:lnTo>
                  <a:lnTo>
                    <a:pt x="616" y="2602"/>
                  </a:lnTo>
                  <a:lnTo>
                    <a:pt x="623" y="2606"/>
                  </a:lnTo>
                  <a:lnTo>
                    <a:pt x="629" y="2611"/>
                  </a:lnTo>
                  <a:lnTo>
                    <a:pt x="642" y="2618"/>
                  </a:lnTo>
                  <a:lnTo>
                    <a:pt x="652" y="2622"/>
                  </a:lnTo>
                  <a:lnTo>
                    <a:pt x="663" y="2625"/>
                  </a:lnTo>
                  <a:lnTo>
                    <a:pt x="674" y="2630"/>
                  </a:lnTo>
                  <a:lnTo>
                    <a:pt x="679" y="2634"/>
                  </a:lnTo>
                  <a:lnTo>
                    <a:pt x="682" y="2637"/>
                  </a:lnTo>
                  <a:lnTo>
                    <a:pt x="687" y="2641"/>
                  </a:lnTo>
                  <a:lnTo>
                    <a:pt x="689" y="2646"/>
                  </a:lnTo>
                  <a:lnTo>
                    <a:pt x="696" y="2657"/>
                  </a:lnTo>
                  <a:lnTo>
                    <a:pt x="705" y="2672"/>
                  </a:lnTo>
                  <a:lnTo>
                    <a:pt x="713" y="2685"/>
                  </a:lnTo>
                  <a:lnTo>
                    <a:pt x="720" y="2693"/>
                  </a:lnTo>
                  <a:lnTo>
                    <a:pt x="724" y="2694"/>
                  </a:lnTo>
                  <a:lnTo>
                    <a:pt x="727" y="2694"/>
                  </a:lnTo>
                  <a:lnTo>
                    <a:pt x="732" y="2693"/>
                  </a:lnTo>
                  <a:lnTo>
                    <a:pt x="737" y="2692"/>
                  </a:lnTo>
                  <a:lnTo>
                    <a:pt x="745" y="2686"/>
                  </a:lnTo>
                  <a:lnTo>
                    <a:pt x="753" y="2680"/>
                  </a:lnTo>
                  <a:lnTo>
                    <a:pt x="757" y="2678"/>
                  </a:lnTo>
                  <a:lnTo>
                    <a:pt x="765" y="2678"/>
                  </a:lnTo>
                  <a:lnTo>
                    <a:pt x="774" y="2679"/>
                  </a:lnTo>
                  <a:lnTo>
                    <a:pt x="784" y="2681"/>
                  </a:lnTo>
                  <a:lnTo>
                    <a:pt x="793" y="2685"/>
                  </a:lnTo>
                  <a:lnTo>
                    <a:pt x="800" y="2688"/>
                  </a:lnTo>
                  <a:lnTo>
                    <a:pt x="802" y="2691"/>
                  </a:lnTo>
                  <a:lnTo>
                    <a:pt x="805" y="2693"/>
                  </a:lnTo>
                  <a:lnTo>
                    <a:pt x="805" y="2695"/>
                  </a:lnTo>
                  <a:lnTo>
                    <a:pt x="805" y="2699"/>
                  </a:lnTo>
                  <a:lnTo>
                    <a:pt x="800" y="2709"/>
                  </a:lnTo>
                  <a:lnTo>
                    <a:pt x="796" y="2717"/>
                  </a:lnTo>
                  <a:lnTo>
                    <a:pt x="795" y="2720"/>
                  </a:lnTo>
                  <a:lnTo>
                    <a:pt x="794" y="2725"/>
                  </a:lnTo>
                  <a:lnTo>
                    <a:pt x="794" y="2729"/>
                  </a:lnTo>
                  <a:lnTo>
                    <a:pt x="795" y="2735"/>
                  </a:lnTo>
                  <a:lnTo>
                    <a:pt x="797" y="2739"/>
                  </a:lnTo>
                  <a:lnTo>
                    <a:pt x="801" y="2742"/>
                  </a:lnTo>
                  <a:lnTo>
                    <a:pt x="805" y="2744"/>
                  </a:lnTo>
                  <a:lnTo>
                    <a:pt x="809" y="2745"/>
                  </a:lnTo>
                  <a:lnTo>
                    <a:pt x="818" y="2745"/>
                  </a:lnTo>
                  <a:lnTo>
                    <a:pt x="824" y="2743"/>
                  </a:lnTo>
                  <a:lnTo>
                    <a:pt x="827" y="2742"/>
                  </a:lnTo>
                  <a:lnTo>
                    <a:pt x="831" y="2742"/>
                  </a:lnTo>
                  <a:lnTo>
                    <a:pt x="835" y="2744"/>
                  </a:lnTo>
                  <a:lnTo>
                    <a:pt x="839" y="2748"/>
                  </a:lnTo>
                  <a:lnTo>
                    <a:pt x="850" y="2747"/>
                  </a:lnTo>
                  <a:lnTo>
                    <a:pt x="870" y="2748"/>
                  </a:lnTo>
                  <a:lnTo>
                    <a:pt x="889" y="2761"/>
                  </a:lnTo>
                  <a:lnTo>
                    <a:pt x="903" y="2772"/>
                  </a:lnTo>
                  <a:lnTo>
                    <a:pt x="915" y="2774"/>
                  </a:lnTo>
                  <a:lnTo>
                    <a:pt x="928" y="2775"/>
                  </a:lnTo>
                  <a:lnTo>
                    <a:pt x="942" y="2775"/>
                  </a:lnTo>
                  <a:lnTo>
                    <a:pt x="954" y="2774"/>
                  </a:lnTo>
                  <a:lnTo>
                    <a:pt x="961" y="2772"/>
                  </a:lnTo>
                  <a:lnTo>
                    <a:pt x="967" y="2770"/>
                  </a:lnTo>
                  <a:lnTo>
                    <a:pt x="970" y="2770"/>
                  </a:lnTo>
                  <a:lnTo>
                    <a:pt x="972" y="2772"/>
                  </a:lnTo>
                  <a:lnTo>
                    <a:pt x="976" y="2773"/>
                  </a:lnTo>
                  <a:lnTo>
                    <a:pt x="980" y="2776"/>
                  </a:lnTo>
                  <a:lnTo>
                    <a:pt x="990" y="2785"/>
                  </a:lnTo>
                  <a:lnTo>
                    <a:pt x="1001" y="2793"/>
                  </a:lnTo>
                  <a:lnTo>
                    <a:pt x="1010" y="2799"/>
                  </a:lnTo>
                  <a:lnTo>
                    <a:pt x="1017" y="2802"/>
                  </a:lnTo>
                  <a:lnTo>
                    <a:pt x="1024" y="2805"/>
                  </a:lnTo>
                  <a:lnTo>
                    <a:pt x="1032" y="2804"/>
                  </a:lnTo>
                  <a:lnTo>
                    <a:pt x="1039" y="2801"/>
                  </a:lnTo>
                  <a:lnTo>
                    <a:pt x="1045" y="2799"/>
                  </a:lnTo>
                  <a:lnTo>
                    <a:pt x="1047" y="2798"/>
                  </a:lnTo>
                  <a:lnTo>
                    <a:pt x="1052" y="2797"/>
                  </a:lnTo>
                  <a:lnTo>
                    <a:pt x="1055" y="2797"/>
                  </a:lnTo>
                  <a:lnTo>
                    <a:pt x="1060" y="2797"/>
                  </a:lnTo>
                  <a:lnTo>
                    <a:pt x="1065" y="2798"/>
                  </a:lnTo>
                  <a:lnTo>
                    <a:pt x="1068" y="2800"/>
                  </a:lnTo>
                  <a:lnTo>
                    <a:pt x="1072" y="2802"/>
                  </a:lnTo>
                  <a:lnTo>
                    <a:pt x="1074" y="2805"/>
                  </a:lnTo>
                  <a:lnTo>
                    <a:pt x="1078" y="2819"/>
                  </a:lnTo>
                  <a:lnTo>
                    <a:pt x="1081" y="2835"/>
                  </a:lnTo>
                  <a:lnTo>
                    <a:pt x="1083" y="2837"/>
                  </a:lnTo>
                  <a:lnTo>
                    <a:pt x="1085" y="2839"/>
                  </a:lnTo>
                  <a:lnTo>
                    <a:pt x="1087" y="2840"/>
                  </a:lnTo>
                  <a:lnTo>
                    <a:pt x="1091" y="2842"/>
                  </a:lnTo>
                  <a:lnTo>
                    <a:pt x="1098" y="2842"/>
                  </a:lnTo>
                  <a:lnTo>
                    <a:pt x="1108" y="2840"/>
                  </a:lnTo>
                  <a:lnTo>
                    <a:pt x="1118" y="2838"/>
                  </a:lnTo>
                  <a:lnTo>
                    <a:pt x="1130" y="2837"/>
                  </a:lnTo>
                  <a:lnTo>
                    <a:pt x="1136" y="2837"/>
                  </a:lnTo>
                  <a:lnTo>
                    <a:pt x="1142" y="2838"/>
                  </a:lnTo>
                  <a:lnTo>
                    <a:pt x="1147" y="2840"/>
                  </a:lnTo>
                  <a:lnTo>
                    <a:pt x="1150" y="2844"/>
                  </a:lnTo>
                  <a:lnTo>
                    <a:pt x="1155" y="2852"/>
                  </a:lnTo>
                  <a:lnTo>
                    <a:pt x="1160" y="2862"/>
                  </a:lnTo>
                  <a:lnTo>
                    <a:pt x="1166" y="2870"/>
                  </a:lnTo>
                  <a:lnTo>
                    <a:pt x="1173" y="2881"/>
                  </a:lnTo>
                  <a:lnTo>
                    <a:pt x="1181" y="2889"/>
                  </a:lnTo>
                  <a:lnTo>
                    <a:pt x="1187" y="2895"/>
                  </a:lnTo>
                  <a:lnTo>
                    <a:pt x="1191" y="2898"/>
                  </a:lnTo>
                  <a:lnTo>
                    <a:pt x="1194" y="2899"/>
                  </a:lnTo>
                  <a:lnTo>
                    <a:pt x="1198" y="2900"/>
                  </a:lnTo>
                  <a:lnTo>
                    <a:pt x="1203" y="2899"/>
                  </a:lnTo>
                  <a:lnTo>
                    <a:pt x="1210" y="2899"/>
                  </a:lnTo>
                  <a:lnTo>
                    <a:pt x="1216" y="2899"/>
                  </a:lnTo>
                  <a:lnTo>
                    <a:pt x="1218" y="2900"/>
                  </a:lnTo>
                  <a:lnTo>
                    <a:pt x="1221" y="2902"/>
                  </a:lnTo>
                  <a:lnTo>
                    <a:pt x="1222" y="2905"/>
                  </a:lnTo>
                  <a:lnTo>
                    <a:pt x="1223" y="2907"/>
                  </a:lnTo>
                  <a:lnTo>
                    <a:pt x="1225" y="2915"/>
                  </a:lnTo>
                  <a:lnTo>
                    <a:pt x="1229" y="2922"/>
                  </a:lnTo>
                  <a:lnTo>
                    <a:pt x="1231" y="2925"/>
                  </a:lnTo>
                  <a:lnTo>
                    <a:pt x="1235" y="2928"/>
                  </a:lnTo>
                  <a:lnTo>
                    <a:pt x="1238" y="2930"/>
                  </a:lnTo>
                  <a:lnTo>
                    <a:pt x="1244" y="2931"/>
                  </a:lnTo>
                  <a:lnTo>
                    <a:pt x="1254" y="2930"/>
                  </a:lnTo>
                  <a:lnTo>
                    <a:pt x="1261" y="2927"/>
                  </a:lnTo>
                  <a:lnTo>
                    <a:pt x="1268" y="2924"/>
                  </a:lnTo>
                  <a:lnTo>
                    <a:pt x="1276" y="2917"/>
                  </a:lnTo>
                  <a:lnTo>
                    <a:pt x="1281" y="2913"/>
                  </a:lnTo>
                  <a:lnTo>
                    <a:pt x="1287" y="2911"/>
                  </a:lnTo>
                  <a:lnTo>
                    <a:pt x="1293" y="2908"/>
                  </a:lnTo>
                  <a:lnTo>
                    <a:pt x="1300" y="2907"/>
                  </a:lnTo>
                  <a:lnTo>
                    <a:pt x="1314" y="2907"/>
                  </a:lnTo>
                  <a:lnTo>
                    <a:pt x="1325" y="2907"/>
                  </a:lnTo>
                  <a:lnTo>
                    <a:pt x="1330" y="2908"/>
                  </a:lnTo>
                  <a:lnTo>
                    <a:pt x="1335" y="2911"/>
                  </a:lnTo>
                  <a:lnTo>
                    <a:pt x="1338" y="2912"/>
                  </a:lnTo>
                  <a:lnTo>
                    <a:pt x="1343" y="2915"/>
                  </a:lnTo>
                  <a:lnTo>
                    <a:pt x="1350" y="2922"/>
                  </a:lnTo>
                  <a:lnTo>
                    <a:pt x="1356" y="2932"/>
                  </a:lnTo>
                  <a:lnTo>
                    <a:pt x="1362" y="2943"/>
                  </a:lnTo>
                  <a:lnTo>
                    <a:pt x="1368" y="2952"/>
                  </a:lnTo>
                  <a:lnTo>
                    <a:pt x="1372" y="2956"/>
                  </a:lnTo>
                  <a:lnTo>
                    <a:pt x="1375" y="2958"/>
                  </a:lnTo>
                  <a:lnTo>
                    <a:pt x="1379" y="2959"/>
                  </a:lnTo>
                  <a:lnTo>
                    <a:pt x="1383" y="2959"/>
                  </a:lnTo>
                  <a:lnTo>
                    <a:pt x="1392" y="2958"/>
                  </a:lnTo>
                  <a:lnTo>
                    <a:pt x="1399" y="2958"/>
                  </a:lnTo>
                  <a:lnTo>
                    <a:pt x="1402" y="2959"/>
                  </a:lnTo>
                  <a:lnTo>
                    <a:pt x="1405" y="2961"/>
                  </a:lnTo>
                  <a:lnTo>
                    <a:pt x="1407" y="2962"/>
                  </a:lnTo>
                  <a:lnTo>
                    <a:pt x="1410" y="2964"/>
                  </a:lnTo>
                  <a:lnTo>
                    <a:pt x="1416" y="2970"/>
                  </a:lnTo>
                  <a:lnTo>
                    <a:pt x="1426" y="2975"/>
                  </a:lnTo>
                  <a:lnTo>
                    <a:pt x="1437" y="2978"/>
                  </a:lnTo>
                  <a:lnTo>
                    <a:pt x="1446" y="2981"/>
                  </a:lnTo>
                  <a:lnTo>
                    <a:pt x="1455" y="2980"/>
                  </a:lnTo>
                  <a:lnTo>
                    <a:pt x="1462" y="2977"/>
                  </a:lnTo>
                  <a:lnTo>
                    <a:pt x="1468" y="2972"/>
                  </a:lnTo>
                  <a:lnTo>
                    <a:pt x="1474" y="2966"/>
                  </a:lnTo>
                  <a:lnTo>
                    <a:pt x="1477" y="2963"/>
                  </a:lnTo>
                  <a:lnTo>
                    <a:pt x="1481" y="2961"/>
                  </a:lnTo>
                  <a:lnTo>
                    <a:pt x="1484" y="2959"/>
                  </a:lnTo>
                  <a:lnTo>
                    <a:pt x="1489" y="2959"/>
                  </a:lnTo>
                  <a:lnTo>
                    <a:pt x="1498" y="2959"/>
                  </a:lnTo>
                  <a:lnTo>
                    <a:pt x="1506" y="2961"/>
                  </a:lnTo>
                  <a:lnTo>
                    <a:pt x="1517" y="2962"/>
                  </a:lnTo>
                  <a:lnTo>
                    <a:pt x="1526" y="2962"/>
                  </a:lnTo>
                  <a:lnTo>
                    <a:pt x="1532" y="2962"/>
                  </a:lnTo>
                  <a:lnTo>
                    <a:pt x="1536" y="2959"/>
                  </a:lnTo>
                  <a:lnTo>
                    <a:pt x="1540" y="2957"/>
                  </a:lnTo>
                  <a:lnTo>
                    <a:pt x="1543" y="2953"/>
                  </a:lnTo>
                  <a:lnTo>
                    <a:pt x="1547" y="2947"/>
                  </a:lnTo>
                  <a:lnTo>
                    <a:pt x="1553" y="2944"/>
                  </a:lnTo>
                  <a:lnTo>
                    <a:pt x="1562" y="2942"/>
                  </a:lnTo>
                  <a:lnTo>
                    <a:pt x="1575" y="2940"/>
                  </a:lnTo>
                  <a:lnTo>
                    <a:pt x="1589" y="2940"/>
                  </a:lnTo>
                  <a:lnTo>
                    <a:pt x="1603" y="2938"/>
                  </a:lnTo>
                  <a:lnTo>
                    <a:pt x="1609" y="2937"/>
                  </a:lnTo>
                  <a:lnTo>
                    <a:pt x="1614" y="2936"/>
                  </a:lnTo>
                  <a:lnTo>
                    <a:pt x="1619" y="2933"/>
                  </a:lnTo>
                  <a:lnTo>
                    <a:pt x="1621" y="2930"/>
                  </a:lnTo>
                  <a:lnTo>
                    <a:pt x="1627" y="2924"/>
                  </a:lnTo>
                  <a:lnTo>
                    <a:pt x="1632" y="2919"/>
                  </a:lnTo>
                  <a:lnTo>
                    <a:pt x="1633" y="2918"/>
                  </a:lnTo>
                  <a:lnTo>
                    <a:pt x="1637" y="2918"/>
                  </a:lnTo>
                  <a:lnTo>
                    <a:pt x="1639" y="2919"/>
                  </a:lnTo>
                  <a:lnTo>
                    <a:pt x="1643" y="2922"/>
                  </a:lnTo>
                  <a:lnTo>
                    <a:pt x="1651" y="2932"/>
                  </a:lnTo>
                  <a:lnTo>
                    <a:pt x="1663" y="2942"/>
                  </a:lnTo>
                  <a:lnTo>
                    <a:pt x="1672" y="2951"/>
                  </a:lnTo>
                  <a:lnTo>
                    <a:pt x="1679" y="2958"/>
                  </a:lnTo>
                  <a:lnTo>
                    <a:pt x="1683" y="2964"/>
                  </a:lnTo>
                  <a:lnTo>
                    <a:pt x="1685" y="2970"/>
                  </a:lnTo>
                  <a:lnTo>
                    <a:pt x="1688" y="2977"/>
                  </a:lnTo>
                  <a:lnTo>
                    <a:pt x="1689" y="2985"/>
                  </a:lnTo>
                  <a:lnTo>
                    <a:pt x="1693" y="2995"/>
                  </a:lnTo>
                  <a:lnTo>
                    <a:pt x="1696" y="3002"/>
                  </a:lnTo>
                  <a:lnTo>
                    <a:pt x="1698" y="3006"/>
                  </a:lnTo>
                  <a:lnTo>
                    <a:pt x="1702" y="3008"/>
                  </a:lnTo>
                  <a:lnTo>
                    <a:pt x="1706" y="3009"/>
                  </a:lnTo>
                  <a:lnTo>
                    <a:pt x="1709" y="3010"/>
                  </a:lnTo>
                  <a:lnTo>
                    <a:pt x="1716" y="3012"/>
                  </a:lnTo>
                  <a:lnTo>
                    <a:pt x="1721" y="3014"/>
                  </a:lnTo>
                  <a:lnTo>
                    <a:pt x="1723" y="3016"/>
                  </a:lnTo>
                  <a:lnTo>
                    <a:pt x="1725" y="3019"/>
                  </a:lnTo>
                  <a:lnTo>
                    <a:pt x="1726" y="3021"/>
                  </a:lnTo>
                  <a:lnTo>
                    <a:pt x="1727" y="3025"/>
                  </a:lnTo>
                  <a:lnTo>
                    <a:pt x="1729" y="3035"/>
                  </a:lnTo>
                  <a:lnTo>
                    <a:pt x="1732" y="3047"/>
                  </a:lnTo>
                  <a:lnTo>
                    <a:pt x="1734" y="3053"/>
                  </a:lnTo>
                  <a:lnTo>
                    <a:pt x="1736" y="3060"/>
                  </a:lnTo>
                  <a:lnTo>
                    <a:pt x="1739" y="3066"/>
                  </a:lnTo>
                  <a:lnTo>
                    <a:pt x="1744" y="3072"/>
                  </a:lnTo>
                  <a:lnTo>
                    <a:pt x="1753" y="3085"/>
                  </a:lnTo>
                  <a:lnTo>
                    <a:pt x="1764" y="3100"/>
                  </a:lnTo>
                  <a:lnTo>
                    <a:pt x="1773" y="3111"/>
                  </a:lnTo>
                  <a:lnTo>
                    <a:pt x="1782" y="3121"/>
                  </a:lnTo>
                  <a:lnTo>
                    <a:pt x="1786" y="3125"/>
                  </a:lnTo>
                  <a:lnTo>
                    <a:pt x="1792" y="3126"/>
                  </a:lnTo>
                  <a:lnTo>
                    <a:pt x="1799" y="3128"/>
                  </a:lnTo>
                  <a:lnTo>
                    <a:pt x="1807" y="3129"/>
                  </a:lnTo>
                  <a:lnTo>
                    <a:pt x="1822" y="3130"/>
                  </a:lnTo>
                  <a:lnTo>
                    <a:pt x="1834" y="3132"/>
                  </a:lnTo>
                  <a:lnTo>
                    <a:pt x="1843" y="3133"/>
                  </a:lnTo>
                  <a:lnTo>
                    <a:pt x="1849" y="3135"/>
                  </a:lnTo>
                  <a:lnTo>
                    <a:pt x="1853" y="3136"/>
                  </a:lnTo>
                  <a:lnTo>
                    <a:pt x="1854" y="3139"/>
                  </a:lnTo>
                  <a:lnTo>
                    <a:pt x="1857" y="3142"/>
                  </a:lnTo>
                  <a:lnTo>
                    <a:pt x="1858" y="3146"/>
                  </a:lnTo>
                  <a:lnTo>
                    <a:pt x="1859" y="3153"/>
                  </a:lnTo>
                  <a:lnTo>
                    <a:pt x="1861" y="3159"/>
                  </a:lnTo>
                  <a:lnTo>
                    <a:pt x="1864" y="3161"/>
                  </a:lnTo>
                  <a:lnTo>
                    <a:pt x="1866" y="3163"/>
                  </a:lnTo>
                  <a:lnTo>
                    <a:pt x="1870" y="3164"/>
                  </a:lnTo>
                  <a:lnTo>
                    <a:pt x="1874" y="3165"/>
                  </a:lnTo>
                  <a:lnTo>
                    <a:pt x="1883" y="3167"/>
                  </a:lnTo>
                  <a:lnTo>
                    <a:pt x="1887" y="3171"/>
                  </a:lnTo>
                  <a:lnTo>
                    <a:pt x="1891" y="3176"/>
                  </a:lnTo>
                  <a:lnTo>
                    <a:pt x="1893" y="3183"/>
                  </a:lnTo>
                  <a:lnTo>
                    <a:pt x="1893" y="3191"/>
                  </a:lnTo>
                  <a:lnTo>
                    <a:pt x="1892" y="3199"/>
                  </a:lnTo>
                  <a:lnTo>
                    <a:pt x="1889" y="3208"/>
                  </a:lnTo>
                  <a:lnTo>
                    <a:pt x="1886" y="3215"/>
                  </a:lnTo>
                  <a:lnTo>
                    <a:pt x="1883" y="3220"/>
                  </a:lnTo>
                  <a:lnTo>
                    <a:pt x="1882" y="3223"/>
                  </a:lnTo>
                  <a:lnTo>
                    <a:pt x="1880" y="3227"/>
                  </a:lnTo>
                  <a:lnTo>
                    <a:pt x="1880" y="3230"/>
                  </a:lnTo>
                  <a:lnTo>
                    <a:pt x="1880" y="3235"/>
                  </a:lnTo>
                  <a:lnTo>
                    <a:pt x="1879" y="3240"/>
                  </a:lnTo>
                  <a:lnTo>
                    <a:pt x="1876" y="3245"/>
                  </a:lnTo>
                  <a:lnTo>
                    <a:pt x="1870" y="3247"/>
                  </a:lnTo>
                  <a:lnTo>
                    <a:pt x="1867" y="3248"/>
                  </a:lnTo>
                  <a:lnTo>
                    <a:pt x="1865" y="3249"/>
                  </a:lnTo>
                  <a:lnTo>
                    <a:pt x="1863" y="3252"/>
                  </a:lnTo>
                  <a:lnTo>
                    <a:pt x="1860" y="3254"/>
                  </a:lnTo>
                  <a:lnTo>
                    <a:pt x="1858" y="3258"/>
                  </a:lnTo>
                  <a:lnTo>
                    <a:pt x="1858" y="3262"/>
                  </a:lnTo>
                  <a:lnTo>
                    <a:pt x="1857" y="3267"/>
                  </a:lnTo>
                  <a:lnTo>
                    <a:pt x="1858" y="3273"/>
                  </a:lnTo>
                  <a:lnTo>
                    <a:pt x="1860" y="3287"/>
                  </a:lnTo>
                  <a:lnTo>
                    <a:pt x="1866" y="3304"/>
                  </a:lnTo>
                  <a:lnTo>
                    <a:pt x="1873" y="3322"/>
                  </a:lnTo>
                  <a:lnTo>
                    <a:pt x="1882" y="3338"/>
                  </a:lnTo>
                  <a:lnTo>
                    <a:pt x="1890" y="3352"/>
                  </a:lnTo>
                  <a:lnTo>
                    <a:pt x="1898" y="3362"/>
                  </a:lnTo>
                  <a:lnTo>
                    <a:pt x="1905" y="3368"/>
                  </a:lnTo>
                  <a:lnTo>
                    <a:pt x="1911" y="3372"/>
                  </a:lnTo>
                  <a:lnTo>
                    <a:pt x="1914" y="3372"/>
                  </a:lnTo>
                  <a:lnTo>
                    <a:pt x="1916" y="3372"/>
                  </a:lnTo>
                  <a:lnTo>
                    <a:pt x="1920" y="3371"/>
                  </a:lnTo>
                  <a:lnTo>
                    <a:pt x="1923" y="3369"/>
                  </a:lnTo>
                  <a:lnTo>
                    <a:pt x="1929" y="3366"/>
                  </a:lnTo>
                  <a:lnTo>
                    <a:pt x="1936" y="3362"/>
                  </a:lnTo>
                  <a:lnTo>
                    <a:pt x="1942" y="3359"/>
                  </a:lnTo>
                  <a:lnTo>
                    <a:pt x="1949" y="3359"/>
                  </a:lnTo>
                  <a:lnTo>
                    <a:pt x="1958" y="3360"/>
                  </a:lnTo>
                  <a:lnTo>
                    <a:pt x="1966" y="3362"/>
                  </a:lnTo>
                  <a:lnTo>
                    <a:pt x="1974" y="3366"/>
                  </a:lnTo>
                  <a:lnTo>
                    <a:pt x="1983" y="3371"/>
                  </a:lnTo>
                  <a:lnTo>
                    <a:pt x="1986" y="3373"/>
                  </a:lnTo>
                  <a:lnTo>
                    <a:pt x="1990" y="3377"/>
                  </a:lnTo>
                  <a:lnTo>
                    <a:pt x="1992" y="3380"/>
                  </a:lnTo>
                  <a:lnTo>
                    <a:pt x="1994" y="3385"/>
                  </a:lnTo>
                  <a:lnTo>
                    <a:pt x="1997" y="3390"/>
                  </a:lnTo>
                  <a:lnTo>
                    <a:pt x="1999" y="3393"/>
                  </a:lnTo>
                  <a:lnTo>
                    <a:pt x="2002" y="3396"/>
                  </a:lnTo>
                  <a:lnTo>
                    <a:pt x="2004" y="3397"/>
                  </a:lnTo>
                  <a:lnTo>
                    <a:pt x="2008" y="3398"/>
                  </a:lnTo>
                  <a:lnTo>
                    <a:pt x="2011" y="3398"/>
                  </a:lnTo>
                  <a:lnTo>
                    <a:pt x="2015" y="3398"/>
                  </a:lnTo>
                  <a:lnTo>
                    <a:pt x="2018" y="3396"/>
                  </a:lnTo>
                  <a:lnTo>
                    <a:pt x="2025" y="3392"/>
                  </a:lnTo>
                  <a:lnTo>
                    <a:pt x="2031" y="3391"/>
                  </a:lnTo>
                  <a:lnTo>
                    <a:pt x="2036" y="3392"/>
                  </a:lnTo>
                  <a:lnTo>
                    <a:pt x="2042" y="3396"/>
                  </a:lnTo>
                  <a:lnTo>
                    <a:pt x="2047" y="3399"/>
                  </a:lnTo>
                  <a:lnTo>
                    <a:pt x="2052" y="3400"/>
                  </a:lnTo>
                  <a:lnTo>
                    <a:pt x="2057" y="3403"/>
                  </a:lnTo>
                  <a:lnTo>
                    <a:pt x="2065" y="3404"/>
                  </a:lnTo>
                  <a:lnTo>
                    <a:pt x="2076" y="3405"/>
                  </a:lnTo>
                  <a:lnTo>
                    <a:pt x="2087" y="3405"/>
                  </a:lnTo>
                  <a:lnTo>
                    <a:pt x="2095" y="3407"/>
                  </a:lnTo>
                  <a:lnTo>
                    <a:pt x="2105" y="3410"/>
                  </a:lnTo>
                  <a:lnTo>
                    <a:pt x="2109" y="3412"/>
                  </a:lnTo>
                  <a:lnTo>
                    <a:pt x="2112" y="3415"/>
                  </a:lnTo>
                  <a:lnTo>
                    <a:pt x="2115" y="3418"/>
                  </a:lnTo>
                  <a:lnTo>
                    <a:pt x="2116" y="3422"/>
                  </a:lnTo>
                  <a:lnTo>
                    <a:pt x="2116" y="3438"/>
                  </a:lnTo>
                  <a:lnTo>
                    <a:pt x="2116" y="3455"/>
                  </a:lnTo>
                  <a:lnTo>
                    <a:pt x="2118" y="3459"/>
                  </a:lnTo>
                  <a:lnTo>
                    <a:pt x="2120" y="3463"/>
                  </a:lnTo>
                  <a:lnTo>
                    <a:pt x="2124" y="3467"/>
                  </a:lnTo>
                  <a:lnTo>
                    <a:pt x="2129" y="3470"/>
                  </a:lnTo>
                  <a:lnTo>
                    <a:pt x="2135" y="3473"/>
                  </a:lnTo>
                  <a:lnTo>
                    <a:pt x="2139" y="3475"/>
                  </a:lnTo>
                  <a:lnTo>
                    <a:pt x="2144" y="3474"/>
                  </a:lnTo>
                  <a:lnTo>
                    <a:pt x="2149" y="3473"/>
                  </a:lnTo>
                  <a:lnTo>
                    <a:pt x="2153" y="3470"/>
                  </a:lnTo>
                  <a:lnTo>
                    <a:pt x="2154" y="3467"/>
                  </a:lnTo>
                  <a:lnTo>
                    <a:pt x="2155" y="3464"/>
                  </a:lnTo>
                  <a:lnTo>
                    <a:pt x="2155" y="3463"/>
                  </a:lnTo>
                  <a:lnTo>
                    <a:pt x="2154" y="3461"/>
                  </a:lnTo>
                  <a:lnTo>
                    <a:pt x="2153" y="3460"/>
                  </a:lnTo>
                  <a:lnTo>
                    <a:pt x="2150" y="3460"/>
                  </a:lnTo>
                  <a:lnTo>
                    <a:pt x="2147" y="3460"/>
                  </a:lnTo>
                  <a:lnTo>
                    <a:pt x="2144" y="3460"/>
                  </a:lnTo>
                  <a:lnTo>
                    <a:pt x="2142" y="3460"/>
                  </a:lnTo>
                  <a:lnTo>
                    <a:pt x="2141" y="3457"/>
                  </a:lnTo>
                  <a:lnTo>
                    <a:pt x="2141" y="3455"/>
                  </a:lnTo>
                  <a:lnTo>
                    <a:pt x="2141" y="3453"/>
                  </a:lnTo>
                  <a:lnTo>
                    <a:pt x="2142" y="3449"/>
                  </a:lnTo>
                  <a:lnTo>
                    <a:pt x="2143" y="3445"/>
                  </a:lnTo>
                  <a:lnTo>
                    <a:pt x="2147" y="3442"/>
                  </a:lnTo>
                  <a:lnTo>
                    <a:pt x="2153" y="3435"/>
                  </a:lnTo>
                  <a:lnTo>
                    <a:pt x="2159" y="3426"/>
                  </a:lnTo>
                  <a:lnTo>
                    <a:pt x="2161" y="3422"/>
                  </a:lnTo>
                  <a:lnTo>
                    <a:pt x="2161" y="3417"/>
                  </a:lnTo>
                  <a:lnTo>
                    <a:pt x="2161" y="3412"/>
                  </a:lnTo>
                  <a:lnTo>
                    <a:pt x="2159" y="3406"/>
                  </a:lnTo>
                  <a:lnTo>
                    <a:pt x="2154" y="3399"/>
                  </a:lnTo>
                  <a:lnTo>
                    <a:pt x="2151" y="3393"/>
                  </a:lnTo>
                  <a:lnTo>
                    <a:pt x="2151" y="3386"/>
                  </a:lnTo>
                  <a:lnTo>
                    <a:pt x="2151" y="3378"/>
                  </a:lnTo>
                  <a:lnTo>
                    <a:pt x="2148" y="3366"/>
                  </a:lnTo>
                  <a:lnTo>
                    <a:pt x="2142" y="3355"/>
                  </a:lnTo>
                  <a:lnTo>
                    <a:pt x="2141" y="3352"/>
                  </a:lnTo>
                  <a:lnTo>
                    <a:pt x="2139" y="3348"/>
                  </a:lnTo>
                  <a:lnTo>
                    <a:pt x="2139" y="3346"/>
                  </a:lnTo>
                  <a:lnTo>
                    <a:pt x="2139" y="3346"/>
                  </a:lnTo>
                  <a:lnTo>
                    <a:pt x="2141" y="3344"/>
                  </a:lnTo>
                  <a:lnTo>
                    <a:pt x="2143" y="3344"/>
                  </a:lnTo>
                  <a:lnTo>
                    <a:pt x="2147" y="3344"/>
                  </a:lnTo>
                  <a:lnTo>
                    <a:pt x="2149" y="3343"/>
                  </a:lnTo>
                  <a:lnTo>
                    <a:pt x="2151" y="3343"/>
                  </a:lnTo>
                  <a:lnTo>
                    <a:pt x="2153" y="3342"/>
                  </a:lnTo>
                  <a:lnTo>
                    <a:pt x="2154" y="3337"/>
                  </a:lnTo>
                  <a:lnTo>
                    <a:pt x="2154" y="3330"/>
                  </a:lnTo>
                  <a:lnTo>
                    <a:pt x="2154" y="3325"/>
                  </a:lnTo>
                  <a:lnTo>
                    <a:pt x="2155" y="3322"/>
                  </a:lnTo>
                  <a:lnTo>
                    <a:pt x="2157" y="3319"/>
                  </a:lnTo>
                  <a:lnTo>
                    <a:pt x="2160" y="3317"/>
                  </a:lnTo>
                  <a:lnTo>
                    <a:pt x="2163" y="3316"/>
                  </a:lnTo>
                  <a:lnTo>
                    <a:pt x="2168" y="3314"/>
                  </a:lnTo>
                  <a:lnTo>
                    <a:pt x="2174" y="3314"/>
                  </a:lnTo>
                  <a:lnTo>
                    <a:pt x="2181" y="3312"/>
                  </a:lnTo>
                  <a:lnTo>
                    <a:pt x="2187" y="3314"/>
                  </a:lnTo>
                  <a:lnTo>
                    <a:pt x="2193" y="3314"/>
                  </a:lnTo>
                  <a:lnTo>
                    <a:pt x="2197" y="3316"/>
                  </a:lnTo>
                  <a:lnTo>
                    <a:pt x="2200" y="3317"/>
                  </a:lnTo>
                  <a:lnTo>
                    <a:pt x="2202" y="3321"/>
                  </a:lnTo>
                  <a:lnTo>
                    <a:pt x="2204" y="3323"/>
                  </a:lnTo>
                  <a:lnTo>
                    <a:pt x="2205" y="3327"/>
                  </a:lnTo>
                  <a:lnTo>
                    <a:pt x="2205" y="3331"/>
                  </a:lnTo>
                  <a:lnTo>
                    <a:pt x="2205" y="3340"/>
                  </a:lnTo>
                  <a:lnTo>
                    <a:pt x="2206" y="3346"/>
                  </a:lnTo>
                  <a:lnTo>
                    <a:pt x="2208" y="3349"/>
                  </a:lnTo>
                  <a:lnTo>
                    <a:pt x="2210" y="3353"/>
                  </a:lnTo>
                  <a:lnTo>
                    <a:pt x="2213" y="3355"/>
                  </a:lnTo>
                  <a:lnTo>
                    <a:pt x="2217" y="3359"/>
                  </a:lnTo>
                  <a:lnTo>
                    <a:pt x="2220" y="3361"/>
                  </a:lnTo>
                  <a:lnTo>
                    <a:pt x="2223" y="3365"/>
                  </a:lnTo>
                  <a:lnTo>
                    <a:pt x="2224" y="3368"/>
                  </a:lnTo>
                  <a:lnTo>
                    <a:pt x="2225" y="3372"/>
                  </a:lnTo>
                  <a:lnTo>
                    <a:pt x="2226" y="3379"/>
                  </a:lnTo>
                  <a:lnTo>
                    <a:pt x="2226" y="3386"/>
                  </a:lnTo>
                  <a:lnTo>
                    <a:pt x="2227" y="3390"/>
                  </a:lnTo>
                  <a:lnTo>
                    <a:pt x="2229" y="3394"/>
                  </a:lnTo>
                  <a:lnTo>
                    <a:pt x="2232" y="3397"/>
                  </a:lnTo>
                  <a:lnTo>
                    <a:pt x="2236" y="3400"/>
                  </a:lnTo>
                  <a:lnTo>
                    <a:pt x="2245" y="3405"/>
                  </a:lnTo>
                  <a:lnTo>
                    <a:pt x="2256" y="3410"/>
                  </a:lnTo>
                  <a:lnTo>
                    <a:pt x="2273" y="3415"/>
                  </a:lnTo>
                  <a:lnTo>
                    <a:pt x="2295" y="3423"/>
                  </a:lnTo>
                  <a:lnTo>
                    <a:pt x="2317" y="3431"/>
                  </a:lnTo>
                  <a:lnTo>
                    <a:pt x="2332" y="3438"/>
                  </a:lnTo>
                  <a:lnTo>
                    <a:pt x="2342" y="3444"/>
                  </a:lnTo>
                  <a:lnTo>
                    <a:pt x="2351" y="3449"/>
                  </a:lnTo>
                  <a:lnTo>
                    <a:pt x="2355" y="3450"/>
                  </a:lnTo>
                  <a:lnTo>
                    <a:pt x="2359" y="3451"/>
                  </a:lnTo>
                  <a:lnTo>
                    <a:pt x="2363" y="3450"/>
                  </a:lnTo>
                  <a:lnTo>
                    <a:pt x="2365" y="3450"/>
                  </a:lnTo>
                  <a:lnTo>
                    <a:pt x="2369" y="3448"/>
                  </a:lnTo>
                  <a:lnTo>
                    <a:pt x="2370" y="3443"/>
                  </a:lnTo>
                  <a:lnTo>
                    <a:pt x="2371" y="3440"/>
                  </a:lnTo>
                  <a:lnTo>
                    <a:pt x="2370" y="3434"/>
                  </a:lnTo>
                  <a:lnTo>
                    <a:pt x="2369" y="3428"/>
                  </a:lnTo>
                  <a:lnTo>
                    <a:pt x="2367" y="3422"/>
                  </a:lnTo>
                  <a:lnTo>
                    <a:pt x="2364" y="3416"/>
                  </a:lnTo>
                  <a:lnTo>
                    <a:pt x="2361" y="3411"/>
                  </a:lnTo>
                  <a:lnTo>
                    <a:pt x="2355" y="3401"/>
                  </a:lnTo>
                  <a:lnTo>
                    <a:pt x="2350" y="3392"/>
                  </a:lnTo>
                  <a:lnTo>
                    <a:pt x="2350" y="3387"/>
                  </a:lnTo>
                  <a:lnTo>
                    <a:pt x="2350" y="3382"/>
                  </a:lnTo>
                  <a:lnTo>
                    <a:pt x="2350" y="3377"/>
                  </a:lnTo>
                  <a:lnTo>
                    <a:pt x="2352" y="3371"/>
                  </a:lnTo>
                  <a:lnTo>
                    <a:pt x="2356" y="3360"/>
                  </a:lnTo>
                  <a:lnTo>
                    <a:pt x="2357" y="3350"/>
                  </a:lnTo>
                  <a:lnTo>
                    <a:pt x="2357" y="3346"/>
                  </a:lnTo>
                  <a:lnTo>
                    <a:pt x="2356" y="3341"/>
                  </a:lnTo>
                  <a:lnTo>
                    <a:pt x="2355" y="3336"/>
                  </a:lnTo>
                  <a:lnTo>
                    <a:pt x="2352" y="3330"/>
                  </a:lnTo>
                  <a:lnTo>
                    <a:pt x="2349" y="3319"/>
                  </a:lnTo>
                  <a:lnTo>
                    <a:pt x="2346" y="3310"/>
                  </a:lnTo>
                  <a:lnTo>
                    <a:pt x="2348" y="3306"/>
                  </a:lnTo>
                  <a:lnTo>
                    <a:pt x="2349" y="3304"/>
                  </a:lnTo>
                  <a:lnTo>
                    <a:pt x="2350" y="3302"/>
                  </a:lnTo>
                  <a:lnTo>
                    <a:pt x="2352" y="3302"/>
                  </a:lnTo>
                  <a:lnTo>
                    <a:pt x="2364" y="3305"/>
                  </a:lnTo>
                  <a:lnTo>
                    <a:pt x="2380" y="3314"/>
                  </a:lnTo>
                  <a:lnTo>
                    <a:pt x="2390" y="3317"/>
                  </a:lnTo>
                  <a:lnTo>
                    <a:pt x="2401" y="3321"/>
                  </a:lnTo>
                  <a:lnTo>
                    <a:pt x="2411" y="3323"/>
                  </a:lnTo>
                  <a:lnTo>
                    <a:pt x="2419" y="3323"/>
                  </a:lnTo>
                  <a:lnTo>
                    <a:pt x="2426" y="3323"/>
                  </a:lnTo>
                  <a:lnTo>
                    <a:pt x="2428" y="3321"/>
                  </a:lnTo>
                  <a:lnTo>
                    <a:pt x="2431" y="3316"/>
                  </a:lnTo>
                  <a:lnTo>
                    <a:pt x="2431" y="3310"/>
                  </a:lnTo>
                  <a:lnTo>
                    <a:pt x="2431" y="3306"/>
                  </a:lnTo>
                  <a:lnTo>
                    <a:pt x="2433" y="3304"/>
                  </a:lnTo>
                  <a:lnTo>
                    <a:pt x="2437" y="3303"/>
                  </a:lnTo>
                  <a:lnTo>
                    <a:pt x="2441" y="3302"/>
                  </a:lnTo>
                  <a:lnTo>
                    <a:pt x="2452" y="3300"/>
                  </a:lnTo>
                  <a:lnTo>
                    <a:pt x="2466" y="3302"/>
                  </a:lnTo>
                  <a:lnTo>
                    <a:pt x="2479" y="3304"/>
                  </a:lnTo>
                  <a:lnTo>
                    <a:pt x="2490" y="3308"/>
                  </a:lnTo>
                  <a:lnTo>
                    <a:pt x="2497" y="3311"/>
                  </a:lnTo>
                  <a:lnTo>
                    <a:pt x="2504" y="3314"/>
                  </a:lnTo>
                  <a:lnTo>
                    <a:pt x="2508" y="3315"/>
                  </a:lnTo>
                  <a:lnTo>
                    <a:pt x="2510" y="3315"/>
                  </a:lnTo>
                  <a:lnTo>
                    <a:pt x="2514" y="3315"/>
                  </a:lnTo>
                  <a:lnTo>
                    <a:pt x="2516" y="3314"/>
                  </a:lnTo>
                  <a:lnTo>
                    <a:pt x="2520" y="3309"/>
                  </a:lnTo>
                  <a:lnTo>
                    <a:pt x="2522" y="3304"/>
                  </a:lnTo>
                  <a:lnTo>
                    <a:pt x="2523" y="3296"/>
                  </a:lnTo>
                  <a:lnTo>
                    <a:pt x="2527" y="3289"/>
                  </a:lnTo>
                  <a:lnTo>
                    <a:pt x="2529" y="3286"/>
                  </a:lnTo>
                  <a:lnTo>
                    <a:pt x="2532" y="3285"/>
                  </a:lnTo>
                  <a:lnTo>
                    <a:pt x="2535" y="3285"/>
                  </a:lnTo>
                  <a:lnTo>
                    <a:pt x="2539" y="3286"/>
                  </a:lnTo>
                  <a:lnTo>
                    <a:pt x="2548" y="3291"/>
                  </a:lnTo>
                  <a:lnTo>
                    <a:pt x="2558" y="3292"/>
                  </a:lnTo>
                  <a:lnTo>
                    <a:pt x="2561" y="3292"/>
                  </a:lnTo>
                  <a:lnTo>
                    <a:pt x="2564" y="3291"/>
                  </a:lnTo>
                  <a:lnTo>
                    <a:pt x="2566" y="3289"/>
                  </a:lnTo>
                  <a:lnTo>
                    <a:pt x="2566" y="3285"/>
                  </a:lnTo>
                  <a:lnTo>
                    <a:pt x="2564" y="3276"/>
                  </a:lnTo>
                  <a:lnTo>
                    <a:pt x="2561" y="3264"/>
                  </a:lnTo>
                  <a:lnTo>
                    <a:pt x="2560" y="3256"/>
                  </a:lnTo>
                  <a:lnTo>
                    <a:pt x="2559" y="3249"/>
                  </a:lnTo>
                  <a:lnTo>
                    <a:pt x="2559" y="3241"/>
                  </a:lnTo>
                  <a:lnTo>
                    <a:pt x="2560" y="3232"/>
                  </a:lnTo>
                  <a:lnTo>
                    <a:pt x="2563" y="3223"/>
                  </a:lnTo>
                  <a:lnTo>
                    <a:pt x="2565" y="3217"/>
                  </a:lnTo>
                  <a:lnTo>
                    <a:pt x="2569" y="3213"/>
                  </a:lnTo>
                  <a:lnTo>
                    <a:pt x="2571" y="3210"/>
                  </a:lnTo>
                  <a:lnTo>
                    <a:pt x="2575" y="3209"/>
                  </a:lnTo>
                  <a:lnTo>
                    <a:pt x="2578" y="3209"/>
                  </a:lnTo>
                  <a:lnTo>
                    <a:pt x="2582" y="3210"/>
                  </a:lnTo>
                  <a:lnTo>
                    <a:pt x="2585" y="3211"/>
                  </a:lnTo>
                  <a:lnTo>
                    <a:pt x="2594" y="3215"/>
                  </a:lnTo>
                  <a:lnTo>
                    <a:pt x="2602" y="3216"/>
                  </a:lnTo>
                  <a:lnTo>
                    <a:pt x="2605" y="3216"/>
                  </a:lnTo>
                  <a:lnTo>
                    <a:pt x="2608" y="3215"/>
                  </a:lnTo>
                  <a:lnTo>
                    <a:pt x="2609" y="3213"/>
                  </a:lnTo>
                  <a:lnTo>
                    <a:pt x="2609" y="3209"/>
                  </a:lnTo>
                  <a:lnTo>
                    <a:pt x="2605" y="3199"/>
                  </a:lnTo>
                  <a:lnTo>
                    <a:pt x="2604" y="3192"/>
                  </a:lnTo>
                  <a:lnTo>
                    <a:pt x="2604" y="3189"/>
                  </a:lnTo>
                  <a:lnTo>
                    <a:pt x="2605" y="3185"/>
                  </a:lnTo>
                  <a:lnTo>
                    <a:pt x="2607" y="3183"/>
                  </a:lnTo>
                  <a:lnTo>
                    <a:pt x="2609" y="3180"/>
                  </a:lnTo>
                  <a:lnTo>
                    <a:pt x="2613" y="3179"/>
                  </a:lnTo>
                  <a:lnTo>
                    <a:pt x="2615" y="3176"/>
                  </a:lnTo>
                  <a:lnTo>
                    <a:pt x="2617" y="3173"/>
                  </a:lnTo>
                  <a:lnTo>
                    <a:pt x="2619" y="3170"/>
                  </a:lnTo>
                  <a:lnTo>
                    <a:pt x="2620" y="3167"/>
                  </a:lnTo>
                  <a:lnTo>
                    <a:pt x="2619" y="3164"/>
                  </a:lnTo>
                  <a:lnTo>
                    <a:pt x="2617" y="3161"/>
                  </a:lnTo>
                  <a:lnTo>
                    <a:pt x="2614" y="3160"/>
                  </a:lnTo>
                  <a:lnTo>
                    <a:pt x="2605" y="3155"/>
                  </a:lnTo>
                  <a:lnTo>
                    <a:pt x="2598" y="3152"/>
                  </a:lnTo>
                  <a:lnTo>
                    <a:pt x="2596" y="3148"/>
                  </a:lnTo>
                  <a:lnTo>
                    <a:pt x="2595" y="3146"/>
                  </a:lnTo>
                  <a:lnTo>
                    <a:pt x="2595" y="3142"/>
                  </a:lnTo>
                  <a:lnTo>
                    <a:pt x="2597" y="3138"/>
                  </a:lnTo>
                  <a:lnTo>
                    <a:pt x="2602" y="3129"/>
                  </a:lnTo>
                  <a:lnTo>
                    <a:pt x="2609" y="3121"/>
                  </a:lnTo>
                  <a:lnTo>
                    <a:pt x="2613" y="3117"/>
                  </a:lnTo>
                  <a:lnTo>
                    <a:pt x="2616" y="3115"/>
                  </a:lnTo>
                  <a:lnTo>
                    <a:pt x="2621" y="3113"/>
                  </a:lnTo>
                  <a:lnTo>
                    <a:pt x="2626" y="3113"/>
                  </a:lnTo>
                  <a:lnTo>
                    <a:pt x="2641" y="3119"/>
                  </a:lnTo>
                  <a:lnTo>
                    <a:pt x="2664" y="3128"/>
                  </a:lnTo>
                  <a:lnTo>
                    <a:pt x="2686" y="3138"/>
                  </a:lnTo>
                  <a:lnTo>
                    <a:pt x="2704" y="3144"/>
                  </a:lnTo>
                  <a:lnTo>
                    <a:pt x="2708" y="3144"/>
                  </a:lnTo>
                  <a:lnTo>
                    <a:pt x="2711" y="3144"/>
                  </a:lnTo>
                  <a:lnTo>
                    <a:pt x="2712" y="3144"/>
                  </a:lnTo>
                  <a:lnTo>
                    <a:pt x="2715" y="3142"/>
                  </a:lnTo>
                  <a:lnTo>
                    <a:pt x="2717" y="3138"/>
                  </a:lnTo>
                  <a:lnTo>
                    <a:pt x="2723" y="3132"/>
                  </a:lnTo>
                  <a:lnTo>
                    <a:pt x="2730" y="3126"/>
                  </a:lnTo>
                  <a:lnTo>
                    <a:pt x="2736" y="3123"/>
                  </a:lnTo>
                  <a:lnTo>
                    <a:pt x="2739" y="3121"/>
                  </a:lnTo>
                  <a:lnTo>
                    <a:pt x="2740" y="3120"/>
                  </a:lnTo>
                  <a:lnTo>
                    <a:pt x="2739" y="3119"/>
                  </a:lnTo>
                  <a:lnTo>
                    <a:pt x="2736" y="3116"/>
                  </a:lnTo>
                  <a:lnTo>
                    <a:pt x="2729" y="3108"/>
                  </a:lnTo>
                  <a:lnTo>
                    <a:pt x="2721" y="3100"/>
                  </a:lnTo>
                  <a:lnTo>
                    <a:pt x="2710" y="3087"/>
                  </a:lnTo>
                  <a:lnTo>
                    <a:pt x="2698" y="3075"/>
                  </a:lnTo>
                  <a:lnTo>
                    <a:pt x="2689" y="3063"/>
                  </a:lnTo>
                  <a:lnTo>
                    <a:pt x="2682" y="3053"/>
                  </a:lnTo>
                  <a:lnTo>
                    <a:pt x="2674" y="3046"/>
                  </a:lnTo>
                  <a:lnTo>
                    <a:pt x="2667" y="3041"/>
                  </a:lnTo>
                  <a:lnTo>
                    <a:pt x="2660" y="3037"/>
                  </a:lnTo>
                  <a:lnTo>
                    <a:pt x="2653" y="3034"/>
                  </a:lnTo>
                  <a:lnTo>
                    <a:pt x="2647" y="3029"/>
                  </a:lnTo>
                  <a:lnTo>
                    <a:pt x="2640" y="3024"/>
                  </a:lnTo>
                  <a:lnTo>
                    <a:pt x="2634" y="3016"/>
                  </a:lnTo>
                  <a:lnTo>
                    <a:pt x="2630" y="3008"/>
                  </a:lnTo>
                  <a:lnTo>
                    <a:pt x="2629" y="2999"/>
                  </a:lnTo>
                  <a:lnTo>
                    <a:pt x="2628" y="2987"/>
                  </a:lnTo>
                  <a:lnTo>
                    <a:pt x="2627" y="2974"/>
                  </a:lnTo>
                  <a:lnTo>
                    <a:pt x="2627" y="2963"/>
                  </a:lnTo>
                  <a:lnTo>
                    <a:pt x="2627" y="2958"/>
                  </a:lnTo>
                  <a:lnTo>
                    <a:pt x="2626" y="2956"/>
                  </a:lnTo>
                  <a:lnTo>
                    <a:pt x="2623" y="2952"/>
                  </a:lnTo>
                  <a:lnTo>
                    <a:pt x="2622" y="2950"/>
                  </a:lnTo>
                  <a:lnTo>
                    <a:pt x="2619" y="2946"/>
                  </a:lnTo>
                  <a:lnTo>
                    <a:pt x="2617" y="2943"/>
                  </a:lnTo>
                  <a:lnTo>
                    <a:pt x="2616" y="2940"/>
                  </a:lnTo>
                  <a:lnTo>
                    <a:pt x="2616" y="2938"/>
                  </a:lnTo>
                  <a:lnTo>
                    <a:pt x="2619" y="2934"/>
                  </a:lnTo>
                  <a:lnTo>
                    <a:pt x="2626" y="2927"/>
                  </a:lnTo>
                  <a:lnTo>
                    <a:pt x="2632" y="2924"/>
                  </a:lnTo>
                  <a:lnTo>
                    <a:pt x="2638" y="2921"/>
                  </a:lnTo>
                  <a:lnTo>
                    <a:pt x="2644" y="2919"/>
                  </a:lnTo>
                  <a:lnTo>
                    <a:pt x="2653" y="2919"/>
                  </a:lnTo>
                  <a:lnTo>
                    <a:pt x="2670" y="2919"/>
                  </a:lnTo>
                  <a:lnTo>
                    <a:pt x="2682" y="2918"/>
                  </a:lnTo>
                  <a:lnTo>
                    <a:pt x="2687" y="2915"/>
                  </a:lnTo>
                  <a:lnTo>
                    <a:pt x="2691" y="2913"/>
                  </a:lnTo>
                  <a:lnTo>
                    <a:pt x="2695" y="2909"/>
                  </a:lnTo>
                  <a:lnTo>
                    <a:pt x="2698" y="2903"/>
                  </a:lnTo>
                  <a:lnTo>
                    <a:pt x="2699" y="2898"/>
                  </a:lnTo>
                  <a:lnTo>
                    <a:pt x="2699" y="2890"/>
                  </a:lnTo>
                  <a:lnTo>
                    <a:pt x="2698" y="2884"/>
                  </a:lnTo>
                  <a:lnTo>
                    <a:pt x="2696" y="2877"/>
                  </a:lnTo>
                  <a:lnTo>
                    <a:pt x="2690" y="2867"/>
                  </a:lnTo>
                  <a:lnTo>
                    <a:pt x="2685" y="2857"/>
                  </a:lnTo>
                  <a:lnTo>
                    <a:pt x="2684" y="2854"/>
                  </a:lnTo>
                  <a:lnTo>
                    <a:pt x="2684" y="2851"/>
                  </a:lnTo>
                  <a:lnTo>
                    <a:pt x="2685" y="2848"/>
                  </a:lnTo>
                  <a:lnTo>
                    <a:pt x="2686" y="2844"/>
                  </a:lnTo>
                  <a:lnTo>
                    <a:pt x="2689" y="2840"/>
                  </a:lnTo>
                  <a:lnTo>
                    <a:pt x="2692" y="2837"/>
                  </a:lnTo>
                  <a:lnTo>
                    <a:pt x="2697" y="2833"/>
                  </a:lnTo>
                  <a:lnTo>
                    <a:pt x="2702" y="2831"/>
                  </a:lnTo>
                  <a:lnTo>
                    <a:pt x="2714" y="2824"/>
                  </a:lnTo>
                  <a:lnTo>
                    <a:pt x="2723" y="2816"/>
                  </a:lnTo>
                  <a:lnTo>
                    <a:pt x="2727" y="2811"/>
                  </a:lnTo>
                  <a:lnTo>
                    <a:pt x="2729" y="2806"/>
                  </a:lnTo>
                  <a:lnTo>
                    <a:pt x="2731" y="2800"/>
                  </a:lnTo>
                  <a:lnTo>
                    <a:pt x="2733" y="2794"/>
                  </a:lnTo>
                  <a:lnTo>
                    <a:pt x="2734" y="2787"/>
                  </a:lnTo>
                  <a:lnTo>
                    <a:pt x="2735" y="2781"/>
                  </a:lnTo>
                  <a:lnTo>
                    <a:pt x="2737" y="2775"/>
                  </a:lnTo>
                  <a:lnTo>
                    <a:pt x="2740" y="2769"/>
                  </a:lnTo>
                  <a:lnTo>
                    <a:pt x="2743" y="2766"/>
                  </a:lnTo>
                  <a:lnTo>
                    <a:pt x="2748" y="2762"/>
                  </a:lnTo>
                  <a:lnTo>
                    <a:pt x="2753" y="2760"/>
                  </a:lnTo>
                  <a:lnTo>
                    <a:pt x="2758" y="2758"/>
                  </a:lnTo>
                  <a:lnTo>
                    <a:pt x="2768" y="2757"/>
                  </a:lnTo>
                  <a:lnTo>
                    <a:pt x="2780" y="2755"/>
                  </a:lnTo>
                  <a:lnTo>
                    <a:pt x="2790" y="2753"/>
                  </a:lnTo>
                  <a:lnTo>
                    <a:pt x="2797" y="2750"/>
                  </a:lnTo>
                  <a:lnTo>
                    <a:pt x="2799" y="2749"/>
                  </a:lnTo>
                  <a:lnTo>
                    <a:pt x="2800" y="2747"/>
                  </a:lnTo>
                  <a:lnTo>
                    <a:pt x="2799" y="2744"/>
                  </a:lnTo>
                  <a:lnTo>
                    <a:pt x="2796" y="2742"/>
                  </a:lnTo>
                  <a:lnTo>
                    <a:pt x="2792" y="2738"/>
                  </a:lnTo>
                  <a:lnTo>
                    <a:pt x="2787" y="2736"/>
                  </a:lnTo>
                  <a:lnTo>
                    <a:pt x="2781" y="2734"/>
                  </a:lnTo>
                  <a:lnTo>
                    <a:pt x="2774" y="2731"/>
                  </a:lnTo>
                  <a:lnTo>
                    <a:pt x="2767" y="2729"/>
                  </a:lnTo>
                  <a:lnTo>
                    <a:pt x="2760" y="2726"/>
                  </a:lnTo>
                  <a:lnTo>
                    <a:pt x="2754" y="2723"/>
                  </a:lnTo>
                  <a:lnTo>
                    <a:pt x="2748" y="2719"/>
                  </a:lnTo>
                  <a:lnTo>
                    <a:pt x="2736" y="2712"/>
                  </a:lnTo>
                  <a:lnTo>
                    <a:pt x="2727" y="2706"/>
                  </a:lnTo>
                  <a:lnTo>
                    <a:pt x="2722" y="2703"/>
                  </a:lnTo>
                  <a:lnTo>
                    <a:pt x="2720" y="2699"/>
                  </a:lnTo>
                  <a:lnTo>
                    <a:pt x="2717" y="2695"/>
                  </a:lnTo>
                  <a:lnTo>
                    <a:pt x="2715" y="2692"/>
                  </a:lnTo>
                  <a:lnTo>
                    <a:pt x="2715" y="2687"/>
                  </a:lnTo>
                  <a:lnTo>
                    <a:pt x="2715" y="2684"/>
                  </a:lnTo>
                  <a:lnTo>
                    <a:pt x="2716" y="2680"/>
                  </a:lnTo>
                  <a:lnTo>
                    <a:pt x="2717" y="2676"/>
                  </a:lnTo>
                  <a:lnTo>
                    <a:pt x="2718" y="2673"/>
                  </a:lnTo>
                  <a:lnTo>
                    <a:pt x="2718" y="2671"/>
                  </a:lnTo>
                  <a:lnTo>
                    <a:pt x="2718" y="2669"/>
                  </a:lnTo>
                  <a:lnTo>
                    <a:pt x="2717" y="2668"/>
                  </a:lnTo>
                  <a:lnTo>
                    <a:pt x="2712" y="2666"/>
                  </a:lnTo>
                  <a:lnTo>
                    <a:pt x="2705" y="2666"/>
                  </a:lnTo>
                  <a:lnTo>
                    <a:pt x="2701" y="2665"/>
                  </a:lnTo>
                  <a:lnTo>
                    <a:pt x="2697" y="2662"/>
                  </a:lnTo>
                  <a:lnTo>
                    <a:pt x="2692" y="2661"/>
                  </a:lnTo>
                  <a:lnTo>
                    <a:pt x="2690" y="2657"/>
                  </a:lnTo>
                  <a:lnTo>
                    <a:pt x="2686" y="2654"/>
                  </a:lnTo>
                  <a:lnTo>
                    <a:pt x="2685" y="2650"/>
                  </a:lnTo>
                  <a:lnTo>
                    <a:pt x="2685" y="2646"/>
                  </a:lnTo>
                  <a:lnTo>
                    <a:pt x="2685" y="2641"/>
                  </a:lnTo>
                  <a:lnTo>
                    <a:pt x="2690" y="2631"/>
                  </a:lnTo>
                  <a:lnTo>
                    <a:pt x="2693" y="2622"/>
                  </a:lnTo>
                  <a:lnTo>
                    <a:pt x="2695" y="2616"/>
                  </a:lnTo>
                  <a:lnTo>
                    <a:pt x="2695" y="2610"/>
                  </a:lnTo>
                  <a:lnTo>
                    <a:pt x="2695" y="2603"/>
                  </a:lnTo>
                  <a:lnTo>
                    <a:pt x="2693" y="2594"/>
                  </a:lnTo>
                  <a:lnTo>
                    <a:pt x="2690" y="2580"/>
                  </a:lnTo>
                  <a:lnTo>
                    <a:pt x="2685" y="2571"/>
                  </a:lnTo>
                  <a:lnTo>
                    <a:pt x="2682" y="2564"/>
                  </a:lnTo>
                  <a:lnTo>
                    <a:pt x="2678" y="2555"/>
                  </a:lnTo>
                  <a:lnTo>
                    <a:pt x="2677" y="2550"/>
                  </a:lnTo>
                  <a:lnTo>
                    <a:pt x="2678" y="2547"/>
                  </a:lnTo>
                  <a:lnTo>
                    <a:pt x="2679" y="2543"/>
                  </a:lnTo>
                  <a:lnTo>
                    <a:pt x="2682" y="2539"/>
                  </a:lnTo>
                  <a:lnTo>
                    <a:pt x="2684" y="2536"/>
                  </a:lnTo>
                  <a:lnTo>
                    <a:pt x="2689" y="2533"/>
                  </a:lnTo>
                  <a:lnTo>
                    <a:pt x="2693" y="2530"/>
                  </a:lnTo>
                  <a:lnTo>
                    <a:pt x="2698" y="2529"/>
                  </a:lnTo>
                  <a:lnTo>
                    <a:pt x="2709" y="2527"/>
                  </a:lnTo>
                  <a:lnTo>
                    <a:pt x="2720" y="2526"/>
                  </a:lnTo>
                  <a:lnTo>
                    <a:pt x="2733" y="2524"/>
                  </a:lnTo>
                  <a:lnTo>
                    <a:pt x="2746" y="2521"/>
                  </a:lnTo>
                  <a:lnTo>
                    <a:pt x="2760" y="2517"/>
                  </a:lnTo>
                  <a:lnTo>
                    <a:pt x="2770" y="2515"/>
                  </a:lnTo>
                  <a:lnTo>
                    <a:pt x="2774" y="2514"/>
                  </a:lnTo>
                  <a:lnTo>
                    <a:pt x="2778" y="2510"/>
                  </a:lnTo>
                  <a:lnTo>
                    <a:pt x="2781" y="2506"/>
                  </a:lnTo>
                  <a:lnTo>
                    <a:pt x="2784" y="2501"/>
                  </a:lnTo>
                  <a:lnTo>
                    <a:pt x="2786" y="2495"/>
                  </a:lnTo>
                  <a:lnTo>
                    <a:pt x="2790" y="2490"/>
                  </a:lnTo>
                  <a:lnTo>
                    <a:pt x="2792" y="2486"/>
                  </a:lnTo>
                  <a:lnTo>
                    <a:pt x="2796" y="2484"/>
                  </a:lnTo>
                  <a:lnTo>
                    <a:pt x="2799" y="2482"/>
                  </a:lnTo>
                  <a:lnTo>
                    <a:pt x="2803" y="2482"/>
                  </a:lnTo>
                  <a:lnTo>
                    <a:pt x="2806" y="2482"/>
                  </a:lnTo>
                  <a:lnTo>
                    <a:pt x="2810" y="2483"/>
                  </a:lnTo>
                  <a:lnTo>
                    <a:pt x="2815" y="2484"/>
                  </a:lnTo>
                  <a:lnTo>
                    <a:pt x="2818" y="2487"/>
                  </a:lnTo>
                  <a:lnTo>
                    <a:pt x="2823" y="2490"/>
                  </a:lnTo>
                  <a:lnTo>
                    <a:pt x="2827" y="2495"/>
                  </a:lnTo>
                  <a:lnTo>
                    <a:pt x="2830" y="2499"/>
                  </a:lnTo>
                  <a:lnTo>
                    <a:pt x="2833" y="2505"/>
                  </a:lnTo>
                  <a:lnTo>
                    <a:pt x="2833" y="2512"/>
                  </a:lnTo>
                  <a:lnTo>
                    <a:pt x="2833" y="2521"/>
                  </a:lnTo>
                  <a:lnTo>
                    <a:pt x="2830" y="2535"/>
                  </a:lnTo>
                  <a:lnTo>
                    <a:pt x="2830" y="2545"/>
                  </a:lnTo>
                  <a:lnTo>
                    <a:pt x="2831" y="2547"/>
                  </a:lnTo>
                  <a:lnTo>
                    <a:pt x="2834" y="2549"/>
                  </a:lnTo>
                  <a:lnTo>
                    <a:pt x="2837" y="2552"/>
                  </a:lnTo>
                  <a:lnTo>
                    <a:pt x="2842" y="2552"/>
                  </a:lnTo>
                  <a:lnTo>
                    <a:pt x="2847" y="2553"/>
                  </a:lnTo>
                  <a:lnTo>
                    <a:pt x="2852" y="2552"/>
                  </a:lnTo>
                  <a:lnTo>
                    <a:pt x="2856" y="2552"/>
                  </a:lnTo>
                  <a:lnTo>
                    <a:pt x="2861" y="2549"/>
                  </a:lnTo>
                  <a:lnTo>
                    <a:pt x="2871" y="2545"/>
                  </a:lnTo>
                  <a:lnTo>
                    <a:pt x="2881" y="2536"/>
                  </a:lnTo>
                  <a:lnTo>
                    <a:pt x="2888" y="2528"/>
                  </a:lnTo>
                  <a:lnTo>
                    <a:pt x="2896" y="2522"/>
                  </a:lnTo>
                  <a:lnTo>
                    <a:pt x="2899" y="2520"/>
                  </a:lnTo>
                  <a:lnTo>
                    <a:pt x="2905" y="2518"/>
                  </a:lnTo>
                  <a:lnTo>
                    <a:pt x="2911" y="2517"/>
                  </a:lnTo>
                  <a:lnTo>
                    <a:pt x="2920" y="2517"/>
                  </a:lnTo>
                  <a:lnTo>
                    <a:pt x="2940" y="2521"/>
                  </a:lnTo>
                  <a:lnTo>
                    <a:pt x="2957" y="2524"/>
                  </a:lnTo>
                  <a:lnTo>
                    <a:pt x="2974" y="2530"/>
                  </a:lnTo>
                  <a:lnTo>
                    <a:pt x="2986" y="2534"/>
                  </a:lnTo>
                  <a:lnTo>
                    <a:pt x="2993" y="2539"/>
                  </a:lnTo>
                  <a:lnTo>
                    <a:pt x="2998" y="2543"/>
                  </a:lnTo>
                  <a:lnTo>
                    <a:pt x="3000" y="2549"/>
                  </a:lnTo>
                  <a:lnTo>
                    <a:pt x="3001" y="2556"/>
                  </a:lnTo>
                  <a:lnTo>
                    <a:pt x="2999" y="2568"/>
                  </a:lnTo>
                  <a:lnTo>
                    <a:pt x="2998" y="2583"/>
                  </a:lnTo>
                  <a:lnTo>
                    <a:pt x="2998" y="2585"/>
                  </a:lnTo>
                  <a:lnTo>
                    <a:pt x="2998" y="2587"/>
                  </a:lnTo>
                  <a:lnTo>
                    <a:pt x="2999" y="2588"/>
                  </a:lnTo>
                  <a:lnTo>
                    <a:pt x="3000" y="2590"/>
                  </a:lnTo>
                  <a:lnTo>
                    <a:pt x="3005" y="2587"/>
                  </a:lnTo>
                  <a:lnTo>
                    <a:pt x="3013" y="2579"/>
                  </a:lnTo>
                  <a:lnTo>
                    <a:pt x="3018" y="2574"/>
                  </a:lnTo>
                  <a:lnTo>
                    <a:pt x="3024" y="2572"/>
                  </a:lnTo>
                  <a:lnTo>
                    <a:pt x="3029" y="2569"/>
                  </a:lnTo>
                  <a:lnTo>
                    <a:pt x="3033" y="2568"/>
                  </a:lnTo>
                  <a:lnTo>
                    <a:pt x="3038" y="2568"/>
                  </a:lnTo>
                  <a:lnTo>
                    <a:pt x="3043" y="2568"/>
                  </a:lnTo>
                  <a:lnTo>
                    <a:pt x="3048" y="2569"/>
                  </a:lnTo>
                  <a:lnTo>
                    <a:pt x="3052" y="2572"/>
                  </a:lnTo>
                  <a:lnTo>
                    <a:pt x="3061" y="2577"/>
                  </a:lnTo>
                  <a:lnTo>
                    <a:pt x="3068" y="2583"/>
                  </a:lnTo>
                  <a:lnTo>
                    <a:pt x="3075" y="2588"/>
                  </a:lnTo>
                  <a:lnTo>
                    <a:pt x="3080" y="2593"/>
                  </a:lnTo>
                  <a:lnTo>
                    <a:pt x="3086" y="2600"/>
                  </a:lnTo>
                  <a:lnTo>
                    <a:pt x="3089" y="2605"/>
                  </a:lnTo>
                  <a:lnTo>
                    <a:pt x="3090" y="2611"/>
                  </a:lnTo>
                  <a:lnTo>
                    <a:pt x="3094" y="2618"/>
                  </a:lnTo>
                  <a:lnTo>
                    <a:pt x="3102" y="2630"/>
                  </a:lnTo>
                  <a:lnTo>
                    <a:pt x="3117" y="2646"/>
                  </a:lnTo>
                  <a:lnTo>
                    <a:pt x="3124" y="2654"/>
                  </a:lnTo>
                  <a:lnTo>
                    <a:pt x="3130" y="2661"/>
                  </a:lnTo>
                  <a:lnTo>
                    <a:pt x="3134" y="2668"/>
                  </a:lnTo>
                  <a:lnTo>
                    <a:pt x="3137" y="2674"/>
                  </a:lnTo>
                  <a:lnTo>
                    <a:pt x="3136" y="2678"/>
                  </a:lnTo>
                  <a:lnTo>
                    <a:pt x="3133" y="2681"/>
                  </a:lnTo>
                  <a:lnTo>
                    <a:pt x="3131" y="2685"/>
                  </a:lnTo>
                  <a:lnTo>
                    <a:pt x="3127" y="2688"/>
                  </a:lnTo>
                  <a:lnTo>
                    <a:pt x="3124" y="2692"/>
                  </a:lnTo>
                  <a:lnTo>
                    <a:pt x="3121" y="2697"/>
                  </a:lnTo>
                  <a:lnTo>
                    <a:pt x="3119" y="2701"/>
                  </a:lnTo>
                  <a:lnTo>
                    <a:pt x="3120" y="2709"/>
                  </a:lnTo>
                  <a:lnTo>
                    <a:pt x="3123" y="2716"/>
                  </a:lnTo>
                  <a:lnTo>
                    <a:pt x="3125" y="2723"/>
                  </a:lnTo>
                  <a:lnTo>
                    <a:pt x="3129" y="2730"/>
                  </a:lnTo>
                  <a:lnTo>
                    <a:pt x="3133" y="2736"/>
                  </a:lnTo>
                  <a:lnTo>
                    <a:pt x="3140" y="2748"/>
                  </a:lnTo>
                  <a:lnTo>
                    <a:pt x="3146" y="2756"/>
                  </a:lnTo>
                  <a:lnTo>
                    <a:pt x="3149" y="2763"/>
                  </a:lnTo>
                  <a:lnTo>
                    <a:pt x="3151" y="2773"/>
                  </a:lnTo>
                  <a:lnTo>
                    <a:pt x="3150" y="2783"/>
                  </a:lnTo>
                  <a:lnTo>
                    <a:pt x="3149" y="2798"/>
                  </a:lnTo>
                  <a:lnTo>
                    <a:pt x="3148" y="2805"/>
                  </a:lnTo>
                  <a:lnTo>
                    <a:pt x="3149" y="2811"/>
                  </a:lnTo>
                  <a:lnTo>
                    <a:pt x="3151" y="2816"/>
                  </a:lnTo>
                  <a:lnTo>
                    <a:pt x="3155" y="2820"/>
                  </a:lnTo>
                  <a:lnTo>
                    <a:pt x="3158" y="2825"/>
                  </a:lnTo>
                  <a:lnTo>
                    <a:pt x="3161" y="2830"/>
                  </a:lnTo>
                  <a:lnTo>
                    <a:pt x="3163" y="2836"/>
                  </a:lnTo>
                  <a:lnTo>
                    <a:pt x="3163" y="2843"/>
                  </a:lnTo>
                  <a:lnTo>
                    <a:pt x="3163" y="2858"/>
                  </a:lnTo>
                  <a:lnTo>
                    <a:pt x="3162" y="2874"/>
                  </a:lnTo>
                  <a:lnTo>
                    <a:pt x="3163" y="2881"/>
                  </a:lnTo>
                  <a:lnTo>
                    <a:pt x="3163" y="2887"/>
                  </a:lnTo>
                  <a:lnTo>
                    <a:pt x="3165" y="2893"/>
                  </a:lnTo>
                  <a:lnTo>
                    <a:pt x="3168" y="2899"/>
                  </a:lnTo>
                  <a:lnTo>
                    <a:pt x="3171" y="2902"/>
                  </a:lnTo>
                  <a:lnTo>
                    <a:pt x="3177" y="2906"/>
                  </a:lnTo>
                  <a:lnTo>
                    <a:pt x="3184" y="2909"/>
                  </a:lnTo>
                  <a:lnTo>
                    <a:pt x="3192" y="2913"/>
                  </a:lnTo>
                  <a:lnTo>
                    <a:pt x="3199" y="2917"/>
                  </a:lnTo>
                  <a:lnTo>
                    <a:pt x="3205" y="2920"/>
                  </a:lnTo>
                  <a:lnTo>
                    <a:pt x="3209" y="2925"/>
                  </a:lnTo>
                  <a:lnTo>
                    <a:pt x="3212" y="2928"/>
                  </a:lnTo>
                  <a:lnTo>
                    <a:pt x="3215" y="2937"/>
                  </a:lnTo>
                  <a:lnTo>
                    <a:pt x="3220" y="2943"/>
                  </a:lnTo>
                  <a:lnTo>
                    <a:pt x="3222" y="2944"/>
                  </a:lnTo>
                  <a:lnTo>
                    <a:pt x="3226" y="2946"/>
                  </a:lnTo>
                  <a:lnTo>
                    <a:pt x="3230" y="2946"/>
                  </a:lnTo>
                  <a:lnTo>
                    <a:pt x="3233" y="2947"/>
                  </a:lnTo>
                  <a:lnTo>
                    <a:pt x="3243" y="2947"/>
                  </a:lnTo>
                  <a:lnTo>
                    <a:pt x="3256" y="2949"/>
                  </a:lnTo>
                  <a:lnTo>
                    <a:pt x="3263" y="2951"/>
                  </a:lnTo>
                  <a:lnTo>
                    <a:pt x="3270" y="2955"/>
                  </a:lnTo>
                  <a:lnTo>
                    <a:pt x="3276" y="2959"/>
                  </a:lnTo>
                  <a:lnTo>
                    <a:pt x="3283" y="2965"/>
                  </a:lnTo>
                  <a:lnTo>
                    <a:pt x="3288" y="2972"/>
                  </a:lnTo>
                  <a:lnTo>
                    <a:pt x="3293" y="2980"/>
                  </a:lnTo>
                  <a:lnTo>
                    <a:pt x="3296" y="2985"/>
                  </a:lnTo>
                  <a:lnTo>
                    <a:pt x="3299" y="2993"/>
                  </a:lnTo>
                  <a:lnTo>
                    <a:pt x="3303" y="3006"/>
                  </a:lnTo>
                  <a:lnTo>
                    <a:pt x="3307" y="3018"/>
                  </a:lnTo>
                  <a:lnTo>
                    <a:pt x="3308" y="3021"/>
                  </a:lnTo>
                  <a:lnTo>
                    <a:pt x="3310" y="3025"/>
                  </a:lnTo>
                  <a:lnTo>
                    <a:pt x="3313" y="3028"/>
                  </a:lnTo>
                  <a:lnTo>
                    <a:pt x="3316" y="3031"/>
                  </a:lnTo>
                  <a:lnTo>
                    <a:pt x="3322" y="3033"/>
                  </a:lnTo>
                  <a:lnTo>
                    <a:pt x="3329" y="3035"/>
                  </a:lnTo>
                  <a:lnTo>
                    <a:pt x="3337" y="3038"/>
                  </a:lnTo>
                  <a:lnTo>
                    <a:pt x="3345" y="3039"/>
                  </a:lnTo>
                  <a:lnTo>
                    <a:pt x="3353" y="3043"/>
                  </a:lnTo>
                  <a:lnTo>
                    <a:pt x="3362" y="3048"/>
                  </a:lnTo>
                  <a:lnTo>
                    <a:pt x="3369" y="3052"/>
                  </a:lnTo>
                  <a:lnTo>
                    <a:pt x="3375" y="3054"/>
                  </a:lnTo>
                  <a:lnTo>
                    <a:pt x="3382" y="3056"/>
                  </a:lnTo>
                  <a:lnTo>
                    <a:pt x="3390" y="3058"/>
                  </a:lnTo>
                  <a:lnTo>
                    <a:pt x="3395" y="3060"/>
                  </a:lnTo>
                  <a:lnTo>
                    <a:pt x="3400" y="3064"/>
                  </a:lnTo>
                  <a:lnTo>
                    <a:pt x="3404" y="3069"/>
                  </a:lnTo>
                  <a:lnTo>
                    <a:pt x="3409" y="3073"/>
                  </a:lnTo>
                  <a:lnTo>
                    <a:pt x="3417" y="3084"/>
                  </a:lnTo>
                  <a:lnTo>
                    <a:pt x="3426" y="3094"/>
                  </a:lnTo>
                  <a:lnTo>
                    <a:pt x="3432" y="3100"/>
                  </a:lnTo>
                  <a:lnTo>
                    <a:pt x="3441" y="3106"/>
                  </a:lnTo>
                  <a:lnTo>
                    <a:pt x="3451" y="3111"/>
                  </a:lnTo>
                  <a:lnTo>
                    <a:pt x="3463" y="3116"/>
                  </a:lnTo>
                  <a:lnTo>
                    <a:pt x="3467" y="3119"/>
                  </a:lnTo>
                  <a:lnTo>
                    <a:pt x="3473" y="3120"/>
                  </a:lnTo>
                  <a:lnTo>
                    <a:pt x="3478" y="3120"/>
                  </a:lnTo>
                  <a:lnTo>
                    <a:pt x="3482" y="3119"/>
                  </a:lnTo>
                  <a:lnTo>
                    <a:pt x="3485" y="3116"/>
                  </a:lnTo>
                  <a:lnTo>
                    <a:pt x="3489" y="3114"/>
                  </a:lnTo>
                  <a:lnTo>
                    <a:pt x="3490" y="3109"/>
                  </a:lnTo>
                  <a:lnTo>
                    <a:pt x="3491" y="3103"/>
                  </a:lnTo>
                  <a:lnTo>
                    <a:pt x="3492" y="3085"/>
                  </a:lnTo>
                  <a:lnTo>
                    <a:pt x="3493" y="3067"/>
                  </a:lnTo>
                  <a:lnTo>
                    <a:pt x="3493" y="3051"/>
                  </a:lnTo>
                  <a:lnTo>
                    <a:pt x="3493" y="3039"/>
                  </a:lnTo>
                  <a:lnTo>
                    <a:pt x="3493" y="3034"/>
                  </a:lnTo>
                  <a:lnTo>
                    <a:pt x="3495" y="3031"/>
                  </a:lnTo>
                  <a:lnTo>
                    <a:pt x="3497" y="3028"/>
                  </a:lnTo>
                  <a:lnTo>
                    <a:pt x="3501" y="3026"/>
                  </a:lnTo>
                  <a:lnTo>
                    <a:pt x="3508" y="3021"/>
                  </a:lnTo>
                  <a:lnTo>
                    <a:pt x="3518" y="3018"/>
                  </a:lnTo>
                  <a:lnTo>
                    <a:pt x="3524" y="3014"/>
                  </a:lnTo>
                  <a:lnTo>
                    <a:pt x="3528" y="3009"/>
                  </a:lnTo>
                  <a:lnTo>
                    <a:pt x="3530" y="3003"/>
                  </a:lnTo>
                  <a:lnTo>
                    <a:pt x="3533" y="2997"/>
                  </a:lnTo>
                  <a:lnTo>
                    <a:pt x="3534" y="2990"/>
                  </a:lnTo>
                  <a:lnTo>
                    <a:pt x="3536" y="2984"/>
                  </a:lnTo>
                  <a:lnTo>
                    <a:pt x="3540" y="2980"/>
                  </a:lnTo>
                  <a:lnTo>
                    <a:pt x="3546" y="2976"/>
                  </a:lnTo>
                  <a:lnTo>
                    <a:pt x="3547" y="2975"/>
                  </a:lnTo>
                  <a:lnTo>
                    <a:pt x="3549" y="2975"/>
                  </a:lnTo>
                  <a:lnTo>
                    <a:pt x="3552" y="2976"/>
                  </a:lnTo>
                  <a:lnTo>
                    <a:pt x="3553" y="2977"/>
                  </a:lnTo>
                  <a:lnTo>
                    <a:pt x="3555" y="2982"/>
                  </a:lnTo>
                  <a:lnTo>
                    <a:pt x="3556" y="2989"/>
                  </a:lnTo>
                  <a:lnTo>
                    <a:pt x="3558" y="2997"/>
                  </a:lnTo>
                  <a:lnTo>
                    <a:pt x="3560" y="3003"/>
                  </a:lnTo>
                  <a:lnTo>
                    <a:pt x="3562" y="3006"/>
                  </a:lnTo>
                  <a:lnTo>
                    <a:pt x="3565" y="3009"/>
                  </a:lnTo>
                  <a:lnTo>
                    <a:pt x="3570" y="3012"/>
                  </a:lnTo>
                  <a:lnTo>
                    <a:pt x="3575" y="3014"/>
                  </a:lnTo>
                  <a:lnTo>
                    <a:pt x="3580" y="3016"/>
                  </a:lnTo>
                  <a:lnTo>
                    <a:pt x="3585" y="3019"/>
                  </a:lnTo>
                  <a:lnTo>
                    <a:pt x="3590" y="3022"/>
                  </a:lnTo>
                  <a:lnTo>
                    <a:pt x="3593" y="3027"/>
                  </a:lnTo>
                  <a:lnTo>
                    <a:pt x="3597" y="3032"/>
                  </a:lnTo>
                  <a:lnTo>
                    <a:pt x="3599" y="3038"/>
                  </a:lnTo>
                  <a:lnTo>
                    <a:pt x="3603" y="3045"/>
                  </a:lnTo>
                  <a:lnTo>
                    <a:pt x="3606" y="3053"/>
                  </a:lnTo>
                  <a:lnTo>
                    <a:pt x="3609" y="3064"/>
                  </a:lnTo>
                  <a:lnTo>
                    <a:pt x="3609" y="3076"/>
                  </a:lnTo>
                  <a:lnTo>
                    <a:pt x="3610" y="3088"/>
                  </a:lnTo>
                  <a:lnTo>
                    <a:pt x="3611" y="3101"/>
                  </a:lnTo>
                  <a:lnTo>
                    <a:pt x="3612" y="3114"/>
                  </a:lnTo>
                  <a:lnTo>
                    <a:pt x="3610" y="3125"/>
                  </a:lnTo>
                  <a:lnTo>
                    <a:pt x="3608" y="3134"/>
                  </a:lnTo>
                  <a:lnTo>
                    <a:pt x="3604" y="3141"/>
                  </a:lnTo>
                  <a:lnTo>
                    <a:pt x="3599" y="3148"/>
                  </a:lnTo>
                  <a:lnTo>
                    <a:pt x="3596" y="3158"/>
                  </a:lnTo>
                  <a:lnTo>
                    <a:pt x="3595" y="3163"/>
                  </a:lnTo>
                  <a:lnTo>
                    <a:pt x="3595" y="3167"/>
                  </a:lnTo>
                  <a:lnTo>
                    <a:pt x="3596" y="3172"/>
                  </a:lnTo>
                  <a:lnTo>
                    <a:pt x="3598" y="3177"/>
                  </a:lnTo>
                  <a:lnTo>
                    <a:pt x="3602" y="3180"/>
                  </a:lnTo>
                  <a:lnTo>
                    <a:pt x="3606" y="3184"/>
                  </a:lnTo>
                  <a:lnTo>
                    <a:pt x="3611" y="3186"/>
                  </a:lnTo>
                  <a:lnTo>
                    <a:pt x="3617" y="3189"/>
                  </a:lnTo>
                  <a:lnTo>
                    <a:pt x="3623" y="3189"/>
                  </a:lnTo>
                  <a:lnTo>
                    <a:pt x="3629" y="3189"/>
                  </a:lnTo>
                  <a:lnTo>
                    <a:pt x="3634" y="3188"/>
                  </a:lnTo>
                  <a:lnTo>
                    <a:pt x="3638" y="3186"/>
                  </a:lnTo>
                  <a:lnTo>
                    <a:pt x="3642" y="3183"/>
                  </a:lnTo>
                  <a:lnTo>
                    <a:pt x="3644" y="3179"/>
                  </a:lnTo>
                  <a:lnTo>
                    <a:pt x="3647" y="3176"/>
                  </a:lnTo>
                  <a:lnTo>
                    <a:pt x="3647" y="3171"/>
                  </a:lnTo>
                  <a:lnTo>
                    <a:pt x="3648" y="3161"/>
                  </a:lnTo>
                  <a:lnTo>
                    <a:pt x="3648" y="3151"/>
                  </a:lnTo>
                  <a:lnTo>
                    <a:pt x="3649" y="3146"/>
                  </a:lnTo>
                  <a:lnTo>
                    <a:pt x="3649" y="3144"/>
                  </a:lnTo>
                  <a:lnTo>
                    <a:pt x="3650" y="3140"/>
                  </a:lnTo>
                  <a:lnTo>
                    <a:pt x="3653" y="3139"/>
                  </a:lnTo>
                  <a:lnTo>
                    <a:pt x="3654" y="3139"/>
                  </a:lnTo>
                  <a:lnTo>
                    <a:pt x="3656" y="3139"/>
                  </a:lnTo>
                  <a:lnTo>
                    <a:pt x="3660" y="3140"/>
                  </a:lnTo>
                  <a:lnTo>
                    <a:pt x="3663" y="3141"/>
                  </a:lnTo>
                  <a:lnTo>
                    <a:pt x="3669" y="3145"/>
                  </a:lnTo>
                  <a:lnTo>
                    <a:pt x="3675" y="3146"/>
                  </a:lnTo>
                  <a:lnTo>
                    <a:pt x="3684" y="3146"/>
                  </a:lnTo>
                  <a:lnTo>
                    <a:pt x="3692" y="3144"/>
                  </a:lnTo>
                  <a:lnTo>
                    <a:pt x="3698" y="3141"/>
                  </a:lnTo>
                  <a:lnTo>
                    <a:pt x="3703" y="3139"/>
                  </a:lnTo>
                  <a:lnTo>
                    <a:pt x="3706" y="3139"/>
                  </a:lnTo>
                  <a:lnTo>
                    <a:pt x="3710" y="3141"/>
                  </a:lnTo>
                  <a:lnTo>
                    <a:pt x="3716" y="3145"/>
                  </a:lnTo>
                  <a:lnTo>
                    <a:pt x="3722" y="3151"/>
                  </a:lnTo>
                  <a:lnTo>
                    <a:pt x="3728" y="3157"/>
                  </a:lnTo>
                  <a:lnTo>
                    <a:pt x="3731" y="3163"/>
                  </a:lnTo>
                  <a:lnTo>
                    <a:pt x="3737" y="3179"/>
                  </a:lnTo>
                  <a:lnTo>
                    <a:pt x="3744" y="3192"/>
                  </a:lnTo>
                  <a:lnTo>
                    <a:pt x="3753" y="3205"/>
                  </a:lnTo>
                  <a:lnTo>
                    <a:pt x="3757" y="3215"/>
                  </a:lnTo>
                  <a:lnTo>
                    <a:pt x="3757" y="3217"/>
                  </a:lnTo>
                  <a:lnTo>
                    <a:pt x="3757" y="3220"/>
                  </a:lnTo>
                  <a:lnTo>
                    <a:pt x="3755" y="3221"/>
                  </a:lnTo>
                  <a:lnTo>
                    <a:pt x="3751" y="3223"/>
                  </a:lnTo>
                  <a:lnTo>
                    <a:pt x="3737" y="3234"/>
                  </a:lnTo>
                  <a:lnTo>
                    <a:pt x="3725" y="3242"/>
                  </a:lnTo>
                  <a:lnTo>
                    <a:pt x="3719" y="3247"/>
                  </a:lnTo>
                  <a:lnTo>
                    <a:pt x="3716" y="3254"/>
                  </a:lnTo>
                  <a:lnTo>
                    <a:pt x="3715" y="3258"/>
                  </a:lnTo>
                  <a:lnTo>
                    <a:pt x="3713" y="3261"/>
                  </a:lnTo>
                  <a:lnTo>
                    <a:pt x="3713" y="3266"/>
                  </a:lnTo>
                  <a:lnTo>
                    <a:pt x="3715" y="3271"/>
                  </a:lnTo>
                  <a:lnTo>
                    <a:pt x="3716" y="3276"/>
                  </a:lnTo>
                  <a:lnTo>
                    <a:pt x="3719" y="3279"/>
                  </a:lnTo>
                  <a:lnTo>
                    <a:pt x="3723" y="3283"/>
                  </a:lnTo>
                  <a:lnTo>
                    <a:pt x="3728" y="3285"/>
                  </a:lnTo>
                  <a:lnTo>
                    <a:pt x="3732" y="3287"/>
                  </a:lnTo>
                  <a:lnTo>
                    <a:pt x="3737" y="3289"/>
                  </a:lnTo>
                  <a:lnTo>
                    <a:pt x="3743" y="3289"/>
                  </a:lnTo>
                  <a:lnTo>
                    <a:pt x="3748" y="3286"/>
                  </a:lnTo>
                  <a:lnTo>
                    <a:pt x="3754" y="3284"/>
                  </a:lnTo>
                  <a:lnTo>
                    <a:pt x="3759" y="3280"/>
                  </a:lnTo>
                  <a:lnTo>
                    <a:pt x="3763" y="3276"/>
                  </a:lnTo>
                  <a:lnTo>
                    <a:pt x="3769" y="3270"/>
                  </a:lnTo>
                  <a:lnTo>
                    <a:pt x="3778" y="3258"/>
                  </a:lnTo>
                  <a:lnTo>
                    <a:pt x="3786" y="3245"/>
                  </a:lnTo>
                  <a:lnTo>
                    <a:pt x="3791" y="3233"/>
                  </a:lnTo>
                  <a:lnTo>
                    <a:pt x="3793" y="3222"/>
                  </a:lnTo>
                  <a:lnTo>
                    <a:pt x="3794" y="3217"/>
                  </a:lnTo>
                  <a:lnTo>
                    <a:pt x="3795" y="3214"/>
                  </a:lnTo>
                  <a:lnTo>
                    <a:pt x="3797" y="3210"/>
                  </a:lnTo>
                  <a:lnTo>
                    <a:pt x="3800" y="3208"/>
                  </a:lnTo>
                  <a:lnTo>
                    <a:pt x="3803" y="3207"/>
                  </a:lnTo>
                  <a:lnTo>
                    <a:pt x="3805" y="3204"/>
                  </a:lnTo>
                  <a:lnTo>
                    <a:pt x="3806" y="3202"/>
                  </a:lnTo>
                  <a:lnTo>
                    <a:pt x="3807" y="3199"/>
                  </a:lnTo>
                  <a:lnTo>
                    <a:pt x="3807" y="3197"/>
                  </a:lnTo>
                  <a:lnTo>
                    <a:pt x="3807" y="3193"/>
                  </a:lnTo>
                  <a:lnTo>
                    <a:pt x="3806" y="3190"/>
                  </a:lnTo>
                  <a:lnTo>
                    <a:pt x="3804" y="3186"/>
                  </a:lnTo>
                  <a:lnTo>
                    <a:pt x="3803" y="3182"/>
                  </a:lnTo>
                  <a:lnTo>
                    <a:pt x="3801" y="3179"/>
                  </a:lnTo>
                  <a:lnTo>
                    <a:pt x="3801" y="3177"/>
                  </a:lnTo>
                  <a:lnTo>
                    <a:pt x="3801" y="3174"/>
                  </a:lnTo>
                  <a:lnTo>
                    <a:pt x="3804" y="3174"/>
                  </a:lnTo>
                  <a:lnTo>
                    <a:pt x="3806" y="3174"/>
                  </a:lnTo>
                  <a:lnTo>
                    <a:pt x="3811" y="3176"/>
                  </a:lnTo>
                  <a:lnTo>
                    <a:pt x="3816" y="3177"/>
                  </a:lnTo>
                  <a:lnTo>
                    <a:pt x="3826" y="3182"/>
                  </a:lnTo>
                  <a:lnTo>
                    <a:pt x="3836" y="3188"/>
                  </a:lnTo>
                  <a:lnTo>
                    <a:pt x="3844" y="3192"/>
                  </a:lnTo>
                  <a:lnTo>
                    <a:pt x="3851" y="3195"/>
                  </a:lnTo>
                  <a:lnTo>
                    <a:pt x="3858" y="3195"/>
                  </a:lnTo>
                  <a:lnTo>
                    <a:pt x="3867" y="3197"/>
                  </a:lnTo>
                  <a:lnTo>
                    <a:pt x="3874" y="3201"/>
                  </a:lnTo>
                  <a:lnTo>
                    <a:pt x="3880" y="3205"/>
                  </a:lnTo>
                  <a:lnTo>
                    <a:pt x="3885" y="3210"/>
                  </a:lnTo>
                  <a:lnTo>
                    <a:pt x="3889" y="3213"/>
                  </a:lnTo>
                  <a:lnTo>
                    <a:pt x="3895" y="3211"/>
                  </a:lnTo>
                  <a:lnTo>
                    <a:pt x="3902" y="3209"/>
                  </a:lnTo>
                  <a:lnTo>
                    <a:pt x="3912" y="3204"/>
                  </a:lnTo>
                  <a:lnTo>
                    <a:pt x="3918" y="3201"/>
                  </a:lnTo>
                  <a:lnTo>
                    <a:pt x="3930" y="3196"/>
                  </a:lnTo>
                  <a:lnTo>
                    <a:pt x="3942" y="3193"/>
                  </a:lnTo>
                  <a:lnTo>
                    <a:pt x="3948" y="3192"/>
                  </a:lnTo>
                  <a:lnTo>
                    <a:pt x="3952" y="3192"/>
                  </a:lnTo>
                  <a:lnTo>
                    <a:pt x="3956" y="3192"/>
                  </a:lnTo>
                  <a:lnTo>
                    <a:pt x="3959" y="3193"/>
                  </a:lnTo>
                  <a:lnTo>
                    <a:pt x="3964" y="3196"/>
                  </a:lnTo>
                  <a:lnTo>
                    <a:pt x="3967" y="3198"/>
                  </a:lnTo>
                  <a:lnTo>
                    <a:pt x="3969" y="3198"/>
                  </a:lnTo>
                  <a:lnTo>
                    <a:pt x="3971" y="3197"/>
                  </a:lnTo>
                  <a:lnTo>
                    <a:pt x="3976" y="3193"/>
                  </a:lnTo>
                  <a:lnTo>
                    <a:pt x="3983" y="3185"/>
                  </a:lnTo>
                  <a:lnTo>
                    <a:pt x="3992" y="3176"/>
                  </a:lnTo>
                  <a:lnTo>
                    <a:pt x="4000" y="3166"/>
                  </a:lnTo>
                  <a:lnTo>
                    <a:pt x="4002" y="3161"/>
                  </a:lnTo>
                  <a:lnTo>
                    <a:pt x="4005" y="3155"/>
                  </a:lnTo>
                  <a:lnTo>
                    <a:pt x="4007" y="3150"/>
                  </a:lnTo>
                  <a:lnTo>
                    <a:pt x="4008" y="3144"/>
                  </a:lnTo>
                  <a:lnTo>
                    <a:pt x="4008" y="3136"/>
                  </a:lnTo>
                  <a:lnTo>
                    <a:pt x="4008" y="3130"/>
                  </a:lnTo>
                  <a:lnTo>
                    <a:pt x="4007" y="3125"/>
                  </a:lnTo>
                  <a:lnTo>
                    <a:pt x="4003" y="3120"/>
                  </a:lnTo>
                  <a:lnTo>
                    <a:pt x="3995" y="3111"/>
                  </a:lnTo>
                  <a:lnTo>
                    <a:pt x="3986" y="3102"/>
                  </a:lnTo>
                  <a:lnTo>
                    <a:pt x="3981" y="3096"/>
                  </a:lnTo>
                  <a:lnTo>
                    <a:pt x="3976" y="3091"/>
                  </a:lnTo>
                  <a:lnTo>
                    <a:pt x="3974" y="3085"/>
                  </a:lnTo>
                  <a:lnTo>
                    <a:pt x="3971" y="3079"/>
                  </a:lnTo>
                  <a:lnTo>
                    <a:pt x="3970" y="3071"/>
                  </a:lnTo>
                  <a:lnTo>
                    <a:pt x="3970" y="3063"/>
                  </a:lnTo>
                  <a:lnTo>
                    <a:pt x="3971" y="3053"/>
                  </a:lnTo>
                  <a:lnTo>
                    <a:pt x="3974" y="3043"/>
                  </a:lnTo>
                  <a:lnTo>
                    <a:pt x="3978" y="3021"/>
                  </a:lnTo>
                  <a:lnTo>
                    <a:pt x="3984" y="3003"/>
                  </a:lnTo>
                  <a:lnTo>
                    <a:pt x="3987" y="2996"/>
                  </a:lnTo>
                  <a:lnTo>
                    <a:pt x="3989" y="2991"/>
                  </a:lnTo>
                  <a:lnTo>
                    <a:pt x="3993" y="2987"/>
                  </a:lnTo>
                  <a:lnTo>
                    <a:pt x="3996" y="2983"/>
                  </a:lnTo>
                  <a:lnTo>
                    <a:pt x="4001" y="2980"/>
                  </a:lnTo>
                  <a:lnTo>
                    <a:pt x="4006" y="2977"/>
                  </a:lnTo>
                  <a:lnTo>
                    <a:pt x="4012" y="2976"/>
                  </a:lnTo>
                  <a:lnTo>
                    <a:pt x="4020" y="2974"/>
                  </a:lnTo>
                  <a:lnTo>
                    <a:pt x="4037" y="2971"/>
                  </a:lnTo>
                  <a:lnTo>
                    <a:pt x="4050" y="2971"/>
                  </a:lnTo>
                  <a:lnTo>
                    <a:pt x="4055" y="2971"/>
                  </a:lnTo>
                  <a:lnTo>
                    <a:pt x="4059" y="2972"/>
                  </a:lnTo>
                  <a:lnTo>
                    <a:pt x="4063" y="2975"/>
                  </a:lnTo>
                  <a:lnTo>
                    <a:pt x="4065" y="2978"/>
                  </a:lnTo>
                  <a:lnTo>
                    <a:pt x="4070" y="2984"/>
                  </a:lnTo>
                  <a:lnTo>
                    <a:pt x="4074" y="2988"/>
                  </a:lnTo>
                  <a:lnTo>
                    <a:pt x="4076" y="2988"/>
                  </a:lnTo>
                  <a:lnTo>
                    <a:pt x="4077" y="2987"/>
                  </a:lnTo>
                  <a:lnTo>
                    <a:pt x="4078" y="2985"/>
                  </a:lnTo>
                  <a:lnTo>
                    <a:pt x="4078" y="2982"/>
                  </a:lnTo>
                  <a:lnTo>
                    <a:pt x="4081" y="2974"/>
                  </a:lnTo>
                  <a:lnTo>
                    <a:pt x="4083" y="2966"/>
                  </a:lnTo>
                  <a:lnTo>
                    <a:pt x="4085" y="2964"/>
                  </a:lnTo>
                  <a:lnTo>
                    <a:pt x="4089" y="2962"/>
                  </a:lnTo>
                  <a:lnTo>
                    <a:pt x="4093" y="2961"/>
                  </a:lnTo>
                  <a:lnTo>
                    <a:pt x="4096" y="2961"/>
                  </a:lnTo>
                  <a:lnTo>
                    <a:pt x="4101" y="2962"/>
                  </a:lnTo>
                  <a:lnTo>
                    <a:pt x="4106" y="2963"/>
                  </a:lnTo>
                  <a:lnTo>
                    <a:pt x="4110" y="2964"/>
                  </a:lnTo>
                  <a:lnTo>
                    <a:pt x="4115" y="2968"/>
                  </a:lnTo>
                  <a:lnTo>
                    <a:pt x="4125" y="2975"/>
                  </a:lnTo>
                  <a:lnTo>
                    <a:pt x="4133" y="2985"/>
                  </a:lnTo>
                  <a:lnTo>
                    <a:pt x="4141" y="2996"/>
                  </a:lnTo>
                  <a:lnTo>
                    <a:pt x="4150" y="3005"/>
                  </a:lnTo>
                  <a:lnTo>
                    <a:pt x="4153" y="3008"/>
                  </a:lnTo>
                  <a:lnTo>
                    <a:pt x="4157" y="3012"/>
                  </a:lnTo>
                  <a:lnTo>
                    <a:pt x="4160" y="3013"/>
                  </a:lnTo>
                  <a:lnTo>
                    <a:pt x="4163" y="3014"/>
                  </a:lnTo>
                  <a:lnTo>
                    <a:pt x="4165" y="3013"/>
                  </a:lnTo>
                  <a:lnTo>
                    <a:pt x="4169" y="3012"/>
                  </a:lnTo>
                  <a:lnTo>
                    <a:pt x="4171" y="3008"/>
                  </a:lnTo>
                  <a:lnTo>
                    <a:pt x="4173" y="3005"/>
                  </a:lnTo>
                  <a:lnTo>
                    <a:pt x="4179" y="2995"/>
                  </a:lnTo>
                  <a:lnTo>
                    <a:pt x="4187" y="2987"/>
                  </a:lnTo>
                  <a:lnTo>
                    <a:pt x="4190" y="2982"/>
                  </a:lnTo>
                  <a:lnTo>
                    <a:pt x="4192" y="2976"/>
                  </a:lnTo>
                  <a:lnTo>
                    <a:pt x="4194" y="2970"/>
                  </a:lnTo>
                  <a:lnTo>
                    <a:pt x="4195" y="2964"/>
                  </a:lnTo>
                  <a:lnTo>
                    <a:pt x="4195" y="2958"/>
                  </a:lnTo>
                  <a:lnTo>
                    <a:pt x="4194" y="2953"/>
                  </a:lnTo>
                  <a:lnTo>
                    <a:pt x="4191" y="2949"/>
                  </a:lnTo>
                  <a:lnTo>
                    <a:pt x="4188" y="2946"/>
                  </a:lnTo>
                  <a:lnTo>
                    <a:pt x="4181" y="2942"/>
                  </a:lnTo>
                  <a:lnTo>
                    <a:pt x="4173" y="2937"/>
                  </a:lnTo>
                  <a:lnTo>
                    <a:pt x="4171" y="2934"/>
                  </a:lnTo>
                  <a:lnTo>
                    <a:pt x="4171" y="2930"/>
                  </a:lnTo>
                  <a:lnTo>
                    <a:pt x="4171" y="2925"/>
                  </a:lnTo>
                  <a:lnTo>
                    <a:pt x="4172" y="2920"/>
                  </a:lnTo>
                  <a:lnTo>
                    <a:pt x="4176" y="2914"/>
                  </a:lnTo>
                  <a:lnTo>
                    <a:pt x="4179" y="2908"/>
                  </a:lnTo>
                  <a:lnTo>
                    <a:pt x="4184" y="2903"/>
                  </a:lnTo>
                  <a:lnTo>
                    <a:pt x="4189" y="2899"/>
                  </a:lnTo>
                  <a:lnTo>
                    <a:pt x="4194" y="2895"/>
                  </a:lnTo>
                  <a:lnTo>
                    <a:pt x="4200" y="2893"/>
                  </a:lnTo>
                  <a:lnTo>
                    <a:pt x="4206" y="2890"/>
                  </a:lnTo>
                  <a:lnTo>
                    <a:pt x="4211" y="2888"/>
                  </a:lnTo>
                  <a:lnTo>
                    <a:pt x="4216" y="2887"/>
                  </a:lnTo>
                  <a:lnTo>
                    <a:pt x="4221" y="2884"/>
                  </a:lnTo>
                  <a:lnTo>
                    <a:pt x="4226" y="2881"/>
                  </a:lnTo>
                  <a:lnTo>
                    <a:pt x="4228" y="2877"/>
                  </a:lnTo>
                  <a:lnTo>
                    <a:pt x="4230" y="2873"/>
                  </a:lnTo>
                  <a:lnTo>
                    <a:pt x="4233" y="2868"/>
                  </a:lnTo>
                  <a:lnTo>
                    <a:pt x="4234" y="2864"/>
                  </a:lnTo>
                  <a:lnTo>
                    <a:pt x="4234" y="2859"/>
                  </a:lnTo>
                  <a:lnTo>
                    <a:pt x="4234" y="2848"/>
                  </a:lnTo>
                  <a:lnTo>
                    <a:pt x="4234" y="2838"/>
                  </a:lnTo>
                  <a:lnTo>
                    <a:pt x="4233" y="2835"/>
                  </a:lnTo>
                  <a:lnTo>
                    <a:pt x="4232" y="2835"/>
                  </a:lnTo>
                  <a:lnTo>
                    <a:pt x="4228" y="2837"/>
                  </a:lnTo>
                  <a:lnTo>
                    <a:pt x="4226" y="2842"/>
                  </a:lnTo>
                  <a:lnTo>
                    <a:pt x="4221" y="2848"/>
                  </a:lnTo>
                  <a:lnTo>
                    <a:pt x="4215" y="2852"/>
                  </a:lnTo>
                  <a:lnTo>
                    <a:pt x="4207" y="2855"/>
                  </a:lnTo>
                  <a:lnTo>
                    <a:pt x="4200" y="2857"/>
                  </a:lnTo>
                  <a:lnTo>
                    <a:pt x="4191" y="2858"/>
                  </a:lnTo>
                  <a:lnTo>
                    <a:pt x="4184" y="2857"/>
                  </a:lnTo>
                  <a:lnTo>
                    <a:pt x="4178" y="2857"/>
                  </a:lnTo>
                  <a:lnTo>
                    <a:pt x="4173" y="2855"/>
                  </a:lnTo>
                  <a:lnTo>
                    <a:pt x="4171" y="2852"/>
                  </a:lnTo>
                  <a:lnTo>
                    <a:pt x="4170" y="2849"/>
                  </a:lnTo>
                  <a:lnTo>
                    <a:pt x="4169" y="2844"/>
                  </a:lnTo>
                  <a:lnTo>
                    <a:pt x="4167" y="2839"/>
                  </a:lnTo>
                  <a:lnTo>
                    <a:pt x="4169" y="2830"/>
                  </a:lnTo>
                  <a:lnTo>
                    <a:pt x="4172" y="2820"/>
                  </a:lnTo>
                  <a:lnTo>
                    <a:pt x="4173" y="2813"/>
                  </a:lnTo>
                  <a:lnTo>
                    <a:pt x="4173" y="2806"/>
                  </a:lnTo>
                  <a:lnTo>
                    <a:pt x="4171" y="2799"/>
                  </a:lnTo>
                  <a:lnTo>
                    <a:pt x="4167" y="2791"/>
                  </a:lnTo>
                  <a:lnTo>
                    <a:pt x="4164" y="2783"/>
                  </a:lnTo>
                  <a:lnTo>
                    <a:pt x="4164" y="2775"/>
                  </a:lnTo>
                  <a:lnTo>
                    <a:pt x="4164" y="2769"/>
                  </a:lnTo>
                  <a:lnTo>
                    <a:pt x="4164" y="2766"/>
                  </a:lnTo>
                  <a:lnTo>
                    <a:pt x="4163" y="2764"/>
                  </a:lnTo>
                  <a:lnTo>
                    <a:pt x="4156" y="2762"/>
                  </a:lnTo>
                  <a:lnTo>
                    <a:pt x="4150" y="2761"/>
                  </a:lnTo>
                  <a:lnTo>
                    <a:pt x="4141" y="2760"/>
                  </a:lnTo>
                  <a:lnTo>
                    <a:pt x="4129" y="2761"/>
                  </a:lnTo>
                  <a:lnTo>
                    <a:pt x="4115" y="2761"/>
                  </a:lnTo>
                  <a:lnTo>
                    <a:pt x="4107" y="2761"/>
                  </a:lnTo>
                  <a:lnTo>
                    <a:pt x="4103" y="2762"/>
                  </a:lnTo>
                  <a:lnTo>
                    <a:pt x="4101" y="2763"/>
                  </a:lnTo>
                  <a:lnTo>
                    <a:pt x="4096" y="2769"/>
                  </a:lnTo>
                  <a:lnTo>
                    <a:pt x="4093" y="2773"/>
                  </a:lnTo>
                  <a:lnTo>
                    <a:pt x="4088" y="2775"/>
                  </a:lnTo>
                  <a:lnTo>
                    <a:pt x="4080" y="2776"/>
                  </a:lnTo>
                  <a:lnTo>
                    <a:pt x="4071" y="2776"/>
                  </a:lnTo>
                  <a:lnTo>
                    <a:pt x="4064" y="2775"/>
                  </a:lnTo>
                  <a:lnTo>
                    <a:pt x="4057" y="2773"/>
                  </a:lnTo>
                  <a:lnTo>
                    <a:pt x="4051" y="2770"/>
                  </a:lnTo>
                  <a:lnTo>
                    <a:pt x="4045" y="2769"/>
                  </a:lnTo>
                  <a:lnTo>
                    <a:pt x="4038" y="2768"/>
                  </a:lnTo>
                  <a:lnTo>
                    <a:pt x="4028" y="2769"/>
                  </a:lnTo>
                  <a:lnTo>
                    <a:pt x="4024" y="2769"/>
                  </a:lnTo>
                  <a:lnTo>
                    <a:pt x="4020" y="2768"/>
                  </a:lnTo>
                  <a:lnTo>
                    <a:pt x="4018" y="2767"/>
                  </a:lnTo>
                  <a:lnTo>
                    <a:pt x="4017" y="2764"/>
                  </a:lnTo>
                  <a:lnTo>
                    <a:pt x="4017" y="2758"/>
                  </a:lnTo>
                  <a:lnTo>
                    <a:pt x="4019" y="2750"/>
                  </a:lnTo>
                  <a:lnTo>
                    <a:pt x="4025" y="2737"/>
                  </a:lnTo>
                  <a:lnTo>
                    <a:pt x="4034" y="2723"/>
                  </a:lnTo>
                  <a:lnTo>
                    <a:pt x="4037" y="2718"/>
                  </a:lnTo>
                  <a:lnTo>
                    <a:pt x="4038" y="2713"/>
                  </a:lnTo>
                  <a:lnTo>
                    <a:pt x="4036" y="2709"/>
                  </a:lnTo>
                  <a:lnTo>
                    <a:pt x="4033" y="2704"/>
                  </a:lnTo>
                  <a:lnTo>
                    <a:pt x="4021" y="2690"/>
                  </a:lnTo>
                  <a:lnTo>
                    <a:pt x="4006" y="2675"/>
                  </a:lnTo>
                  <a:lnTo>
                    <a:pt x="4000" y="2669"/>
                  </a:lnTo>
                  <a:lnTo>
                    <a:pt x="3993" y="2665"/>
                  </a:lnTo>
                  <a:lnTo>
                    <a:pt x="3989" y="2662"/>
                  </a:lnTo>
                  <a:lnTo>
                    <a:pt x="3986" y="2661"/>
                  </a:lnTo>
                  <a:lnTo>
                    <a:pt x="3982" y="2660"/>
                  </a:lnTo>
                  <a:lnTo>
                    <a:pt x="3978" y="2660"/>
                  </a:lnTo>
                  <a:lnTo>
                    <a:pt x="3975" y="2661"/>
                  </a:lnTo>
                  <a:lnTo>
                    <a:pt x="3973" y="2660"/>
                  </a:lnTo>
                  <a:lnTo>
                    <a:pt x="3970" y="2660"/>
                  </a:lnTo>
                  <a:lnTo>
                    <a:pt x="3969" y="2659"/>
                  </a:lnTo>
                  <a:lnTo>
                    <a:pt x="3967" y="2654"/>
                  </a:lnTo>
                  <a:lnTo>
                    <a:pt x="3964" y="2649"/>
                  </a:lnTo>
                  <a:lnTo>
                    <a:pt x="3954" y="2631"/>
                  </a:lnTo>
                  <a:lnTo>
                    <a:pt x="3944" y="2613"/>
                  </a:lnTo>
                  <a:lnTo>
                    <a:pt x="3939" y="2602"/>
                  </a:lnTo>
                  <a:lnTo>
                    <a:pt x="3937" y="2587"/>
                  </a:lnTo>
                  <a:lnTo>
                    <a:pt x="3933" y="2575"/>
                  </a:lnTo>
                  <a:lnTo>
                    <a:pt x="3931" y="2566"/>
                  </a:lnTo>
                  <a:lnTo>
                    <a:pt x="3925" y="2559"/>
                  </a:lnTo>
                  <a:lnTo>
                    <a:pt x="3917" y="2548"/>
                  </a:lnTo>
                  <a:lnTo>
                    <a:pt x="3908" y="2539"/>
                  </a:lnTo>
                  <a:lnTo>
                    <a:pt x="3901" y="2528"/>
                  </a:lnTo>
                  <a:lnTo>
                    <a:pt x="3900" y="2523"/>
                  </a:lnTo>
                  <a:lnTo>
                    <a:pt x="3899" y="2520"/>
                  </a:lnTo>
                  <a:lnTo>
                    <a:pt x="3899" y="2516"/>
                  </a:lnTo>
                  <a:lnTo>
                    <a:pt x="3900" y="2512"/>
                  </a:lnTo>
                  <a:lnTo>
                    <a:pt x="3902" y="2508"/>
                  </a:lnTo>
                  <a:lnTo>
                    <a:pt x="3907" y="2504"/>
                  </a:lnTo>
                  <a:lnTo>
                    <a:pt x="3910" y="2502"/>
                  </a:lnTo>
                  <a:lnTo>
                    <a:pt x="3912" y="2497"/>
                  </a:lnTo>
                  <a:lnTo>
                    <a:pt x="3913" y="2491"/>
                  </a:lnTo>
                  <a:lnTo>
                    <a:pt x="3912" y="2485"/>
                  </a:lnTo>
                  <a:lnTo>
                    <a:pt x="3913" y="2478"/>
                  </a:lnTo>
                  <a:lnTo>
                    <a:pt x="3917" y="2470"/>
                  </a:lnTo>
                  <a:lnTo>
                    <a:pt x="3919" y="2466"/>
                  </a:lnTo>
                  <a:lnTo>
                    <a:pt x="3921" y="2464"/>
                  </a:lnTo>
                  <a:lnTo>
                    <a:pt x="3925" y="2461"/>
                  </a:lnTo>
                  <a:lnTo>
                    <a:pt x="3929" y="2459"/>
                  </a:lnTo>
                  <a:lnTo>
                    <a:pt x="3936" y="2457"/>
                  </a:lnTo>
                  <a:lnTo>
                    <a:pt x="3942" y="2454"/>
                  </a:lnTo>
                  <a:lnTo>
                    <a:pt x="3948" y="2451"/>
                  </a:lnTo>
                  <a:lnTo>
                    <a:pt x="3954" y="2447"/>
                  </a:lnTo>
                  <a:lnTo>
                    <a:pt x="3956" y="2445"/>
                  </a:lnTo>
                  <a:lnTo>
                    <a:pt x="3959" y="2443"/>
                  </a:lnTo>
                  <a:lnTo>
                    <a:pt x="3964" y="2442"/>
                  </a:lnTo>
                  <a:lnTo>
                    <a:pt x="3968" y="2443"/>
                  </a:lnTo>
                  <a:lnTo>
                    <a:pt x="3973" y="2443"/>
                  </a:lnTo>
                  <a:lnTo>
                    <a:pt x="3977" y="2446"/>
                  </a:lnTo>
                  <a:lnTo>
                    <a:pt x="3981" y="2448"/>
                  </a:lnTo>
                  <a:lnTo>
                    <a:pt x="3986" y="2451"/>
                  </a:lnTo>
                  <a:lnTo>
                    <a:pt x="3996" y="2463"/>
                  </a:lnTo>
                  <a:lnTo>
                    <a:pt x="4006" y="2476"/>
                  </a:lnTo>
                  <a:lnTo>
                    <a:pt x="4012" y="2482"/>
                  </a:lnTo>
                  <a:lnTo>
                    <a:pt x="4018" y="2486"/>
                  </a:lnTo>
                  <a:lnTo>
                    <a:pt x="4021" y="2487"/>
                  </a:lnTo>
                  <a:lnTo>
                    <a:pt x="4025" y="2487"/>
                  </a:lnTo>
                  <a:lnTo>
                    <a:pt x="4028" y="2487"/>
                  </a:lnTo>
                  <a:lnTo>
                    <a:pt x="4032" y="2486"/>
                  </a:lnTo>
                  <a:lnTo>
                    <a:pt x="4040" y="2483"/>
                  </a:lnTo>
                  <a:lnTo>
                    <a:pt x="4047" y="2482"/>
                  </a:lnTo>
                  <a:lnTo>
                    <a:pt x="4053" y="2480"/>
                  </a:lnTo>
                  <a:lnTo>
                    <a:pt x="4059" y="2480"/>
                  </a:lnTo>
                  <a:lnTo>
                    <a:pt x="4064" y="2482"/>
                  </a:lnTo>
                  <a:lnTo>
                    <a:pt x="4069" y="2484"/>
                  </a:lnTo>
                  <a:lnTo>
                    <a:pt x="4074" y="2490"/>
                  </a:lnTo>
                  <a:lnTo>
                    <a:pt x="4080" y="2496"/>
                  </a:lnTo>
                  <a:lnTo>
                    <a:pt x="4084" y="2502"/>
                  </a:lnTo>
                  <a:lnTo>
                    <a:pt x="4089" y="2506"/>
                  </a:lnTo>
                  <a:lnTo>
                    <a:pt x="4094" y="2509"/>
                  </a:lnTo>
                  <a:lnTo>
                    <a:pt x="4099" y="2511"/>
                  </a:lnTo>
                  <a:lnTo>
                    <a:pt x="4107" y="2514"/>
                  </a:lnTo>
                  <a:lnTo>
                    <a:pt x="4115" y="2515"/>
                  </a:lnTo>
                  <a:lnTo>
                    <a:pt x="4122" y="2516"/>
                  </a:lnTo>
                  <a:lnTo>
                    <a:pt x="4129" y="2518"/>
                  </a:lnTo>
                  <a:lnTo>
                    <a:pt x="4137" y="2522"/>
                  </a:lnTo>
                  <a:lnTo>
                    <a:pt x="4144" y="2527"/>
                  </a:lnTo>
                  <a:lnTo>
                    <a:pt x="4151" y="2531"/>
                  </a:lnTo>
                  <a:lnTo>
                    <a:pt x="4157" y="2535"/>
                  </a:lnTo>
                  <a:lnTo>
                    <a:pt x="4164" y="2536"/>
                  </a:lnTo>
                  <a:lnTo>
                    <a:pt x="4172" y="2537"/>
                  </a:lnTo>
                  <a:lnTo>
                    <a:pt x="4177" y="2537"/>
                  </a:lnTo>
                  <a:lnTo>
                    <a:pt x="4181" y="2540"/>
                  </a:lnTo>
                  <a:lnTo>
                    <a:pt x="4185" y="2542"/>
                  </a:lnTo>
                  <a:lnTo>
                    <a:pt x="4190" y="2546"/>
                  </a:lnTo>
                  <a:lnTo>
                    <a:pt x="4194" y="2550"/>
                  </a:lnTo>
                  <a:lnTo>
                    <a:pt x="4196" y="2555"/>
                  </a:lnTo>
                  <a:lnTo>
                    <a:pt x="4198" y="2560"/>
                  </a:lnTo>
                  <a:lnTo>
                    <a:pt x="4201" y="2565"/>
                  </a:lnTo>
                  <a:lnTo>
                    <a:pt x="4202" y="2569"/>
                  </a:lnTo>
                  <a:lnTo>
                    <a:pt x="4204" y="2573"/>
                  </a:lnTo>
                  <a:lnTo>
                    <a:pt x="4208" y="2578"/>
                  </a:lnTo>
                  <a:lnTo>
                    <a:pt x="4211" y="2581"/>
                  </a:lnTo>
                  <a:lnTo>
                    <a:pt x="4220" y="2587"/>
                  </a:lnTo>
                  <a:lnTo>
                    <a:pt x="4228" y="2592"/>
                  </a:lnTo>
                  <a:lnTo>
                    <a:pt x="4235" y="2597"/>
                  </a:lnTo>
                  <a:lnTo>
                    <a:pt x="4242" y="2603"/>
                  </a:lnTo>
                  <a:lnTo>
                    <a:pt x="4247" y="2605"/>
                  </a:lnTo>
                  <a:lnTo>
                    <a:pt x="4250" y="2606"/>
                  </a:lnTo>
                  <a:lnTo>
                    <a:pt x="4252" y="2608"/>
                  </a:lnTo>
                  <a:lnTo>
                    <a:pt x="4254" y="2606"/>
                  </a:lnTo>
                  <a:lnTo>
                    <a:pt x="4258" y="2604"/>
                  </a:lnTo>
                  <a:lnTo>
                    <a:pt x="4261" y="2598"/>
                  </a:lnTo>
                  <a:lnTo>
                    <a:pt x="4270" y="2590"/>
                  </a:lnTo>
                  <a:lnTo>
                    <a:pt x="4276" y="2581"/>
                  </a:lnTo>
                  <a:lnTo>
                    <a:pt x="4282" y="2577"/>
                  </a:lnTo>
                  <a:lnTo>
                    <a:pt x="4286" y="2575"/>
                  </a:lnTo>
                  <a:lnTo>
                    <a:pt x="4291" y="2575"/>
                  </a:lnTo>
                  <a:lnTo>
                    <a:pt x="4297" y="2579"/>
                  </a:lnTo>
                  <a:lnTo>
                    <a:pt x="4304" y="2583"/>
                  </a:lnTo>
                  <a:lnTo>
                    <a:pt x="4310" y="2584"/>
                  </a:lnTo>
                  <a:lnTo>
                    <a:pt x="4315" y="2584"/>
                  </a:lnTo>
                  <a:lnTo>
                    <a:pt x="4318" y="2583"/>
                  </a:lnTo>
                  <a:lnTo>
                    <a:pt x="4322" y="2580"/>
                  </a:lnTo>
                  <a:lnTo>
                    <a:pt x="4327" y="2577"/>
                  </a:lnTo>
                  <a:lnTo>
                    <a:pt x="4334" y="2568"/>
                  </a:lnTo>
                  <a:lnTo>
                    <a:pt x="4342" y="2559"/>
                  </a:lnTo>
                  <a:lnTo>
                    <a:pt x="4348" y="2549"/>
                  </a:lnTo>
                  <a:lnTo>
                    <a:pt x="4351" y="2539"/>
                  </a:lnTo>
                  <a:lnTo>
                    <a:pt x="4353" y="2534"/>
                  </a:lnTo>
                  <a:lnTo>
                    <a:pt x="4354" y="2529"/>
                  </a:lnTo>
                  <a:lnTo>
                    <a:pt x="4357" y="2526"/>
                  </a:lnTo>
                  <a:lnTo>
                    <a:pt x="4360" y="2523"/>
                  </a:lnTo>
                  <a:lnTo>
                    <a:pt x="4364" y="2522"/>
                  </a:lnTo>
                  <a:lnTo>
                    <a:pt x="4367" y="2521"/>
                  </a:lnTo>
                  <a:lnTo>
                    <a:pt x="4372" y="2520"/>
                  </a:lnTo>
                  <a:lnTo>
                    <a:pt x="4377" y="2521"/>
                  </a:lnTo>
                  <a:lnTo>
                    <a:pt x="4381" y="2521"/>
                  </a:lnTo>
                  <a:lnTo>
                    <a:pt x="4385" y="2521"/>
                  </a:lnTo>
                  <a:lnTo>
                    <a:pt x="4389" y="2520"/>
                  </a:lnTo>
                  <a:lnTo>
                    <a:pt x="4391" y="2518"/>
                  </a:lnTo>
                  <a:lnTo>
                    <a:pt x="4393" y="2516"/>
                  </a:lnTo>
                  <a:lnTo>
                    <a:pt x="4395" y="2514"/>
                  </a:lnTo>
                  <a:lnTo>
                    <a:pt x="4395" y="2510"/>
                  </a:lnTo>
                  <a:lnTo>
                    <a:pt x="4396" y="2506"/>
                  </a:lnTo>
                  <a:lnTo>
                    <a:pt x="4396" y="2499"/>
                  </a:lnTo>
                  <a:lnTo>
                    <a:pt x="4399" y="2495"/>
                  </a:lnTo>
                  <a:lnTo>
                    <a:pt x="4400" y="2493"/>
                  </a:lnTo>
                  <a:lnTo>
                    <a:pt x="4403" y="2492"/>
                  </a:lnTo>
                  <a:lnTo>
                    <a:pt x="4405" y="2492"/>
                  </a:lnTo>
                  <a:lnTo>
                    <a:pt x="4409" y="2492"/>
                  </a:lnTo>
                  <a:lnTo>
                    <a:pt x="4415" y="2496"/>
                  </a:lnTo>
                  <a:lnTo>
                    <a:pt x="4420" y="2499"/>
                  </a:lnTo>
                  <a:lnTo>
                    <a:pt x="4422" y="2501"/>
                  </a:lnTo>
                  <a:lnTo>
                    <a:pt x="4424" y="2502"/>
                  </a:lnTo>
                  <a:lnTo>
                    <a:pt x="4425" y="2502"/>
                  </a:lnTo>
                  <a:lnTo>
                    <a:pt x="4428" y="2501"/>
                  </a:lnTo>
                  <a:lnTo>
                    <a:pt x="4429" y="2499"/>
                  </a:lnTo>
                  <a:lnTo>
                    <a:pt x="4430" y="2498"/>
                  </a:lnTo>
                  <a:lnTo>
                    <a:pt x="4430" y="2496"/>
                  </a:lnTo>
                  <a:lnTo>
                    <a:pt x="4430" y="2492"/>
                  </a:lnTo>
                  <a:lnTo>
                    <a:pt x="4428" y="2484"/>
                  </a:lnTo>
                  <a:lnTo>
                    <a:pt x="4424" y="2470"/>
                  </a:lnTo>
                  <a:lnTo>
                    <a:pt x="4421" y="2463"/>
                  </a:lnTo>
                  <a:lnTo>
                    <a:pt x="4418" y="2455"/>
                  </a:lnTo>
                  <a:lnTo>
                    <a:pt x="4414" y="2449"/>
                  </a:lnTo>
                  <a:lnTo>
                    <a:pt x="4409" y="2443"/>
                  </a:lnTo>
                  <a:lnTo>
                    <a:pt x="4404" y="2439"/>
                  </a:lnTo>
                  <a:lnTo>
                    <a:pt x="4398" y="2434"/>
                  </a:lnTo>
                  <a:lnTo>
                    <a:pt x="4392" y="2429"/>
                  </a:lnTo>
                  <a:lnTo>
                    <a:pt x="4386" y="2426"/>
                  </a:lnTo>
                  <a:lnTo>
                    <a:pt x="4370" y="2420"/>
                  </a:lnTo>
                  <a:lnTo>
                    <a:pt x="4353" y="2415"/>
                  </a:lnTo>
                  <a:lnTo>
                    <a:pt x="4346" y="2413"/>
                  </a:lnTo>
                  <a:lnTo>
                    <a:pt x="4340" y="2409"/>
                  </a:lnTo>
                  <a:lnTo>
                    <a:pt x="4337" y="2408"/>
                  </a:lnTo>
                  <a:lnTo>
                    <a:pt x="4336" y="2405"/>
                  </a:lnTo>
                  <a:lnTo>
                    <a:pt x="4336" y="2403"/>
                  </a:lnTo>
                  <a:lnTo>
                    <a:pt x="4337" y="2401"/>
                  </a:lnTo>
                  <a:lnTo>
                    <a:pt x="4339" y="2394"/>
                  </a:lnTo>
                  <a:lnTo>
                    <a:pt x="4340" y="2386"/>
                  </a:lnTo>
                  <a:lnTo>
                    <a:pt x="4339" y="2377"/>
                  </a:lnTo>
                  <a:lnTo>
                    <a:pt x="4337" y="2367"/>
                  </a:lnTo>
                  <a:lnTo>
                    <a:pt x="4333" y="2346"/>
                  </a:lnTo>
                  <a:lnTo>
                    <a:pt x="4327" y="2325"/>
                  </a:lnTo>
                  <a:lnTo>
                    <a:pt x="4326" y="2314"/>
                  </a:lnTo>
                  <a:lnTo>
                    <a:pt x="4323" y="2303"/>
                  </a:lnTo>
                  <a:lnTo>
                    <a:pt x="4323" y="2293"/>
                  </a:lnTo>
                  <a:lnTo>
                    <a:pt x="4323" y="2283"/>
                  </a:lnTo>
                  <a:lnTo>
                    <a:pt x="4324" y="2275"/>
                  </a:lnTo>
                  <a:lnTo>
                    <a:pt x="4328" y="2266"/>
                  </a:lnTo>
                  <a:lnTo>
                    <a:pt x="4333" y="2259"/>
                  </a:lnTo>
                  <a:lnTo>
                    <a:pt x="4340" y="2255"/>
                  </a:lnTo>
                  <a:lnTo>
                    <a:pt x="4345" y="2249"/>
                  </a:lnTo>
                  <a:lnTo>
                    <a:pt x="4348" y="2241"/>
                  </a:lnTo>
                  <a:lnTo>
                    <a:pt x="4351" y="2237"/>
                  </a:lnTo>
                  <a:lnTo>
                    <a:pt x="4354" y="2232"/>
                  </a:lnTo>
                  <a:lnTo>
                    <a:pt x="4359" y="2227"/>
                  </a:lnTo>
                  <a:lnTo>
                    <a:pt x="4365" y="2222"/>
                  </a:lnTo>
                  <a:lnTo>
                    <a:pt x="4384" y="2212"/>
                  </a:lnTo>
                  <a:lnTo>
                    <a:pt x="4409" y="2200"/>
                  </a:lnTo>
                  <a:lnTo>
                    <a:pt x="4433" y="2190"/>
                  </a:lnTo>
                  <a:lnTo>
                    <a:pt x="4452" y="2181"/>
                  </a:lnTo>
                  <a:lnTo>
                    <a:pt x="4460" y="2175"/>
                  </a:lnTo>
                  <a:lnTo>
                    <a:pt x="4467" y="2169"/>
                  </a:lnTo>
                  <a:lnTo>
                    <a:pt x="4475" y="2162"/>
                  </a:lnTo>
                  <a:lnTo>
                    <a:pt x="4481" y="2153"/>
                  </a:lnTo>
                  <a:lnTo>
                    <a:pt x="4488" y="2146"/>
                  </a:lnTo>
                  <a:lnTo>
                    <a:pt x="4493" y="2138"/>
                  </a:lnTo>
                  <a:lnTo>
                    <a:pt x="4497" y="2132"/>
                  </a:lnTo>
                  <a:lnTo>
                    <a:pt x="4499" y="2126"/>
                  </a:lnTo>
                  <a:lnTo>
                    <a:pt x="4502" y="2114"/>
                  </a:lnTo>
                  <a:lnTo>
                    <a:pt x="4503" y="2104"/>
                  </a:lnTo>
                  <a:lnTo>
                    <a:pt x="4502" y="2098"/>
                  </a:lnTo>
                  <a:lnTo>
                    <a:pt x="4500" y="2093"/>
                  </a:lnTo>
                  <a:lnTo>
                    <a:pt x="4498" y="2089"/>
                  </a:lnTo>
                  <a:lnTo>
                    <a:pt x="4494" y="2087"/>
                  </a:lnTo>
                  <a:lnTo>
                    <a:pt x="4491" y="2083"/>
                  </a:lnTo>
                  <a:lnTo>
                    <a:pt x="4488" y="2081"/>
                  </a:lnTo>
                  <a:lnTo>
                    <a:pt x="4488" y="2079"/>
                  </a:lnTo>
                  <a:lnTo>
                    <a:pt x="4488" y="2075"/>
                  </a:lnTo>
                  <a:lnTo>
                    <a:pt x="4490" y="2068"/>
                  </a:lnTo>
                  <a:lnTo>
                    <a:pt x="4490" y="2055"/>
                  </a:lnTo>
                  <a:lnTo>
                    <a:pt x="4490" y="2049"/>
                  </a:lnTo>
                  <a:lnTo>
                    <a:pt x="4490" y="2044"/>
                  </a:lnTo>
                  <a:lnTo>
                    <a:pt x="4491" y="2041"/>
                  </a:lnTo>
                  <a:lnTo>
                    <a:pt x="4493" y="2037"/>
                  </a:lnTo>
                  <a:lnTo>
                    <a:pt x="4496" y="2036"/>
                  </a:lnTo>
                  <a:lnTo>
                    <a:pt x="4498" y="2035"/>
                  </a:lnTo>
                  <a:lnTo>
                    <a:pt x="4502" y="2033"/>
                  </a:lnTo>
                  <a:lnTo>
                    <a:pt x="4505" y="2033"/>
                  </a:lnTo>
                  <a:lnTo>
                    <a:pt x="4512" y="2033"/>
                  </a:lnTo>
                  <a:lnTo>
                    <a:pt x="4518" y="2032"/>
                  </a:lnTo>
                  <a:lnTo>
                    <a:pt x="4525" y="2030"/>
                  </a:lnTo>
                  <a:lnTo>
                    <a:pt x="4534" y="2025"/>
                  </a:lnTo>
                  <a:lnTo>
                    <a:pt x="4538" y="2022"/>
                  </a:lnTo>
                  <a:lnTo>
                    <a:pt x="4542" y="2017"/>
                  </a:lnTo>
                  <a:lnTo>
                    <a:pt x="4544" y="2012"/>
                  </a:lnTo>
                  <a:lnTo>
                    <a:pt x="4546" y="2005"/>
                  </a:lnTo>
                  <a:lnTo>
                    <a:pt x="4549" y="1992"/>
                  </a:lnTo>
                  <a:lnTo>
                    <a:pt x="4553" y="1980"/>
                  </a:lnTo>
                  <a:lnTo>
                    <a:pt x="4555" y="1975"/>
                  </a:lnTo>
                  <a:lnTo>
                    <a:pt x="4559" y="1973"/>
                  </a:lnTo>
                  <a:lnTo>
                    <a:pt x="4563" y="1972"/>
                  </a:lnTo>
                  <a:lnTo>
                    <a:pt x="4568" y="1970"/>
                  </a:lnTo>
                  <a:lnTo>
                    <a:pt x="4573" y="1972"/>
                  </a:lnTo>
                  <a:lnTo>
                    <a:pt x="4578" y="1973"/>
                  </a:lnTo>
                  <a:lnTo>
                    <a:pt x="4582" y="1975"/>
                  </a:lnTo>
                  <a:lnTo>
                    <a:pt x="4587" y="1978"/>
                  </a:lnTo>
                  <a:lnTo>
                    <a:pt x="4595" y="1982"/>
                  </a:lnTo>
                  <a:lnTo>
                    <a:pt x="4603" y="1987"/>
                  </a:lnTo>
                  <a:lnTo>
                    <a:pt x="4606" y="1988"/>
                  </a:lnTo>
                  <a:lnTo>
                    <a:pt x="4610" y="1989"/>
                  </a:lnTo>
                  <a:lnTo>
                    <a:pt x="4614" y="1989"/>
                  </a:lnTo>
                  <a:lnTo>
                    <a:pt x="4618" y="1988"/>
                  </a:lnTo>
                  <a:lnTo>
                    <a:pt x="4622" y="1986"/>
                  </a:lnTo>
                  <a:lnTo>
                    <a:pt x="4625" y="1982"/>
                  </a:lnTo>
                  <a:lnTo>
                    <a:pt x="4629" y="1978"/>
                  </a:lnTo>
                  <a:lnTo>
                    <a:pt x="4632" y="1973"/>
                  </a:lnTo>
                  <a:lnTo>
                    <a:pt x="4636" y="1967"/>
                  </a:lnTo>
                  <a:lnTo>
                    <a:pt x="4638" y="1961"/>
                  </a:lnTo>
                  <a:lnTo>
                    <a:pt x="4641" y="1955"/>
                  </a:lnTo>
                  <a:lnTo>
                    <a:pt x="4642" y="1950"/>
                  </a:lnTo>
                  <a:lnTo>
                    <a:pt x="4642" y="1944"/>
                  </a:lnTo>
                  <a:lnTo>
                    <a:pt x="4641" y="1940"/>
                  </a:lnTo>
                  <a:lnTo>
                    <a:pt x="4638" y="1934"/>
                  </a:lnTo>
                  <a:lnTo>
                    <a:pt x="4636" y="1929"/>
                  </a:lnTo>
                  <a:lnTo>
                    <a:pt x="4631" y="1917"/>
                  </a:lnTo>
                  <a:lnTo>
                    <a:pt x="4626" y="1903"/>
                  </a:lnTo>
                  <a:lnTo>
                    <a:pt x="4625" y="1892"/>
                  </a:lnTo>
                  <a:lnTo>
                    <a:pt x="4625" y="1882"/>
                  </a:lnTo>
                  <a:lnTo>
                    <a:pt x="4625" y="1873"/>
                  </a:lnTo>
                  <a:lnTo>
                    <a:pt x="4626" y="1866"/>
                  </a:lnTo>
                  <a:lnTo>
                    <a:pt x="4626" y="1860"/>
                  </a:lnTo>
                  <a:lnTo>
                    <a:pt x="4629" y="1858"/>
                  </a:lnTo>
                  <a:lnTo>
                    <a:pt x="4631" y="1856"/>
                  </a:lnTo>
                  <a:lnTo>
                    <a:pt x="4636" y="1856"/>
                  </a:lnTo>
                  <a:lnTo>
                    <a:pt x="4642" y="1856"/>
                  </a:lnTo>
                  <a:lnTo>
                    <a:pt x="4647" y="1855"/>
                  </a:lnTo>
                  <a:lnTo>
                    <a:pt x="4654" y="1853"/>
                  </a:lnTo>
                  <a:lnTo>
                    <a:pt x="4661" y="1849"/>
                  </a:lnTo>
                  <a:lnTo>
                    <a:pt x="4668" y="1846"/>
                  </a:lnTo>
                  <a:lnTo>
                    <a:pt x="4673" y="1843"/>
                  </a:lnTo>
                  <a:lnTo>
                    <a:pt x="4677" y="1842"/>
                  </a:lnTo>
                  <a:lnTo>
                    <a:pt x="4683" y="1841"/>
                  </a:lnTo>
                  <a:lnTo>
                    <a:pt x="4688" y="1842"/>
                  </a:lnTo>
                  <a:lnTo>
                    <a:pt x="4692" y="1844"/>
                  </a:lnTo>
                  <a:lnTo>
                    <a:pt x="4695" y="1846"/>
                  </a:lnTo>
                  <a:lnTo>
                    <a:pt x="4698" y="1848"/>
                  </a:lnTo>
                  <a:lnTo>
                    <a:pt x="4702" y="1850"/>
                  </a:lnTo>
                  <a:lnTo>
                    <a:pt x="4706" y="1852"/>
                  </a:lnTo>
                  <a:lnTo>
                    <a:pt x="4710" y="1849"/>
                  </a:lnTo>
                  <a:lnTo>
                    <a:pt x="4712" y="1847"/>
                  </a:lnTo>
                  <a:lnTo>
                    <a:pt x="4716" y="1838"/>
                  </a:lnTo>
                  <a:lnTo>
                    <a:pt x="4718" y="1830"/>
                  </a:lnTo>
                  <a:lnTo>
                    <a:pt x="4720" y="1821"/>
                  </a:lnTo>
                  <a:lnTo>
                    <a:pt x="4723" y="1811"/>
                  </a:lnTo>
                  <a:lnTo>
                    <a:pt x="4723" y="1803"/>
                  </a:lnTo>
                  <a:lnTo>
                    <a:pt x="4723" y="1796"/>
                  </a:lnTo>
                  <a:lnTo>
                    <a:pt x="4723" y="1790"/>
                  </a:lnTo>
                  <a:lnTo>
                    <a:pt x="4720" y="1784"/>
                  </a:lnTo>
                  <a:lnTo>
                    <a:pt x="4718" y="1778"/>
                  </a:lnTo>
                  <a:lnTo>
                    <a:pt x="4716" y="1772"/>
                  </a:lnTo>
                  <a:lnTo>
                    <a:pt x="4710" y="1762"/>
                  </a:lnTo>
                  <a:lnTo>
                    <a:pt x="4706" y="1754"/>
                  </a:lnTo>
                  <a:lnTo>
                    <a:pt x="4705" y="1751"/>
                  </a:lnTo>
                  <a:lnTo>
                    <a:pt x="4706" y="1746"/>
                  </a:lnTo>
                  <a:lnTo>
                    <a:pt x="4708" y="1742"/>
                  </a:lnTo>
                  <a:lnTo>
                    <a:pt x="4711" y="1739"/>
                  </a:lnTo>
                  <a:lnTo>
                    <a:pt x="4719" y="1729"/>
                  </a:lnTo>
                  <a:lnTo>
                    <a:pt x="4727" y="1721"/>
                  </a:lnTo>
                  <a:lnTo>
                    <a:pt x="4735" y="1715"/>
                  </a:lnTo>
                  <a:lnTo>
                    <a:pt x="4742" y="1709"/>
                  </a:lnTo>
                  <a:lnTo>
                    <a:pt x="4751" y="1703"/>
                  </a:lnTo>
                  <a:lnTo>
                    <a:pt x="4759" y="1698"/>
                  </a:lnTo>
                  <a:lnTo>
                    <a:pt x="4764" y="1695"/>
                  </a:lnTo>
                  <a:lnTo>
                    <a:pt x="4767" y="1692"/>
                  </a:lnTo>
                  <a:lnTo>
                    <a:pt x="4765" y="1690"/>
                  </a:lnTo>
                  <a:lnTo>
                    <a:pt x="4759" y="1688"/>
                  </a:lnTo>
                  <a:lnTo>
                    <a:pt x="4754" y="1685"/>
                  </a:lnTo>
                  <a:lnTo>
                    <a:pt x="4746" y="1683"/>
                  </a:lnTo>
                  <a:lnTo>
                    <a:pt x="4740" y="1678"/>
                  </a:lnTo>
                  <a:lnTo>
                    <a:pt x="4736" y="1674"/>
                  </a:lnTo>
                  <a:lnTo>
                    <a:pt x="4727" y="1664"/>
                  </a:lnTo>
                  <a:lnTo>
                    <a:pt x="4723" y="1655"/>
                  </a:lnTo>
                  <a:lnTo>
                    <a:pt x="4717" y="1648"/>
                  </a:lnTo>
                  <a:lnTo>
                    <a:pt x="4710" y="1642"/>
                  </a:lnTo>
                  <a:lnTo>
                    <a:pt x="4704" y="1638"/>
                  </a:lnTo>
                  <a:lnTo>
                    <a:pt x="4696" y="1629"/>
                  </a:lnTo>
                  <a:lnTo>
                    <a:pt x="4692" y="1622"/>
                  </a:lnTo>
                  <a:lnTo>
                    <a:pt x="4688" y="1616"/>
                  </a:lnTo>
                  <a:lnTo>
                    <a:pt x="4686" y="1608"/>
                  </a:lnTo>
                  <a:lnTo>
                    <a:pt x="4685" y="1592"/>
                  </a:lnTo>
                  <a:lnTo>
                    <a:pt x="4683" y="1579"/>
                  </a:lnTo>
                  <a:lnTo>
                    <a:pt x="4681" y="1565"/>
                  </a:lnTo>
                  <a:lnTo>
                    <a:pt x="4677" y="1551"/>
                  </a:lnTo>
                  <a:lnTo>
                    <a:pt x="4673" y="1538"/>
                  </a:lnTo>
                  <a:lnTo>
                    <a:pt x="4668" y="1529"/>
                  </a:lnTo>
                  <a:lnTo>
                    <a:pt x="4663" y="1524"/>
                  </a:lnTo>
                  <a:lnTo>
                    <a:pt x="4658" y="1518"/>
                  </a:lnTo>
                  <a:lnTo>
                    <a:pt x="4652" y="1513"/>
                  </a:lnTo>
                  <a:lnTo>
                    <a:pt x="4642" y="1506"/>
                  </a:lnTo>
                  <a:lnTo>
                    <a:pt x="4632" y="1499"/>
                  </a:lnTo>
                  <a:lnTo>
                    <a:pt x="4628" y="1494"/>
                  </a:lnTo>
                  <a:lnTo>
                    <a:pt x="4625" y="1489"/>
                  </a:lnTo>
                  <a:lnTo>
                    <a:pt x="4623" y="1483"/>
                  </a:lnTo>
                  <a:lnTo>
                    <a:pt x="4622" y="1478"/>
                  </a:lnTo>
                  <a:lnTo>
                    <a:pt x="4622" y="1472"/>
                  </a:lnTo>
                  <a:lnTo>
                    <a:pt x="4623" y="1468"/>
                  </a:lnTo>
                  <a:lnTo>
                    <a:pt x="4626" y="1463"/>
                  </a:lnTo>
                  <a:lnTo>
                    <a:pt x="4630" y="1459"/>
                  </a:lnTo>
                  <a:lnTo>
                    <a:pt x="4643" y="1453"/>
                  </a:lnTo>
                  <a:lnTo>
                    <a:pt x="4657" y="1449"/>
                  </a:lnTo>
                  <a:lnTo>
                    <a:pt x="4663" y="1447"/>
                  </a:lnTo>
                  <a:lnTo>
                    <a:pt x="4667" y="1445"/>
                  </a:lnTo>
                  <a:lnTo>
                    <a:pt x="4668" y="1444"/>
                  </a:lnTo>
                  <a:lnTo>
                    <a:pt x="4669" y="1443"/>
                  </a:lnTo>
                  <a:lnTo>
                    <a:pt x="4669" y="1440"/>
                  </a:lnTo>
                  <a:lnTo>
                    <a:pt x="4669" y="1439"/>
                  </a:lnTo>
                  <a:lnTo>
                    <a:pt x="4663" y="1425"/>
                  </a:lnTo>
                  <a:lnTo>
                    <a:pt x="4658" y="1411"/>
                  </a:lnTo>
                  <a:lnTo>
                    <a:pt x="4655" y="1405"/>
                  </a:lnTo>
                  <a:lnTo>
                    <a:pt x="4649" y="1396"/>
                  </a:lnTo>
                  <a:lnTo>
                    <a:pt x="4643" y="1389"/>
                  </a:lnTo>
                  <a:lnTo>
                    <a:pt x="4637" y="1383"/>
                  </a:lnTo>
                  <a:lnTo>
                    <a:pt x="4624" y="1371"/>
                  </a:lnTo>
                  <a:lnTo>
                    <a:pt x="4607" y="1356"/>
                  </a:lnTo>
                  <a:lnTo>
                    <a:pt x="4604" y="1351"/>
                  </a:lnTo>
                  <a:lnTo>
                    <a:pt x="4601" y="1348"/>
                  </a:lnTo>
                  <a:lnTo>
                    <a:pt x="4599" y="1343"/>
                  </a:lnTo>
                  <a:lnTo>
                    <a:pt x="4599" y="1339"/>
                  </a:lnTo>
                  <a:lnTo>
                    <a:pt x="4599" y="1331"/>
                  </a:lnTo>
                  <a:lnTo>
                    <a:pt x="4599" y="1319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西藏">
              <a:extLst>
                <a:ext uri="{FF2B5EF4-FFF2-40B4-BE49-F238E27FC236}">
                  <a16:creationId xmlns:a16="http://schemas.microsoft.com/office/drawing/2014/main" id="{B90625A6-93F4-49E1-87F3-AA1CB08DBD3A}"/>
                </a:ext>
              </a:extLst>
            </p:cNvPr>
            <p:cNvSpPr/>
            <p:nvPr/>
          </p:nvSpPr>
          <p:spPr bwMode="auto">
            <a:xfrm>
              <a:off x="837333" y="3030998"/>
              <a:ext cx="2617916" cy="1723351"/>
            </a:xfrm>
            <a:custGeom>
              <a:avLst/>
              <a:gdLst>
                <a:gd name="T0" fmla="*/ 7031 w 7150"/>
                <a:gd name="T1" fmla="*/ 2898 h 4733"/>
                <a:gd name="T2" fmla="*/ 7084 w 7150"/>
                <a:gd name="T3" fmla="*/ 3189 h 4733"/>
                <a:gd name="T4" fmla="*/ 7132 w 7150"/>
                <a:gd name="T5" fmla="*/ 3593 h 4733"/>
                <a:gd name="T6" fmla="*/ 7083 w 7150"/>
                <a:gd name="T7" fmla="*/ 4058 h 4733"/>
                <a:gd name="T8" fmla="*/ 6950 w 7150"/>
                <a:gd name="T9" fmla="*/ 4115 h 4733"/>
                <a:gd name="T10" fmla="*/ 6864 w 7150"/>
                <a:gd name="T11" fmla="*/ 4456 h 4733"/>
                <a:gd name="T12" fmla="*/ 6653 w 7150"/>
                <a:gd name="T13" fmla="*/ 4387 h 4733"/>
                <a:gd name="T14" fmla="*/ 6435 w 7150"/>
                <a:gd name="T15" fmla="*/ 4373 h 4733"/>
                <a:gd name="T16" fmla="*/ 6285 w 7150"/>
                <a:gd name="T17" fmla="*/ 4528 h 4733"/>
                <a:gd name="T18" fmla="*/ 5894 w 7150"/>
                <a:gd name="T19" fmla="*/ 4318 h 4733"/>
                <a:gd name="T20" fmla="*/ 5095 w 7150"/>
                <a:gd name="T21" fmla="*/ 4600 h 4733"/>
                <a:gd name="T22" fmla="*/ 4581 w 7150"/>
                <a:gd name="T23" fmla="*/ 4667 h 4733"/>
                <a:gd name="T24" fmla="*/ 4323 w 7150"/>
                <a:gd name="T25" fmla="*/ 4387 h 4733"/>
                <a:gd name="T26" fmla="*/ 4127 w 7150"/>
                <a:gd name="T27" fmla="*/ 4124 h 4733"/>
                <a:gd name="T28" fmla="*/ 3734 w 7150"/>
                <a:gd name="T29" fmla="*/ 3951 h 4733"/>
                <a:gd name="T30" fmla="*/ 3334 w 7150"/>
                <a:gd name="T31" fmla="*/ 4075 h 4733"/>
                <a:gd name="T32" fmla="*/ 3190 w 7150"/>
                <a:gd name="T33" fmla="*/ 4078 h 4733"/>
                <a:gd name="T34" fmla="*/ 2955 w 7150"/>
                <a:gd name="T35" fmla="*/ 3920 h 4733"/>
                <a:gd name="T36" fmla="*/ 2594 w 7150"/>
                <a:gd name="T37" fmla="*/ 3863 h 4733"/>
                <a:gd name="T38" fmla="*/ 2351 w 7150"/>
                <a:gd name="T39" fmla="*/ 3763 h 4733"/>
                <a:gd name="T40" fmla="*/ 2160 w 7150"/>
                <a:gd name="T41" fmla="*/ 3684 h 4733"/>
                <a:gd name="T42" fmla="*/ 1969 w 7150"/>
                <a:gd name="T43" fmla="*/ 3499 h 4733"/>
                <a:gd name="T44" fmla="*/ 1780 w 7150"/>
                <a:gd name="T45" fmla="*/ 3293 h 4733"/>
                <a:gd name="T46" fmla="*/ 1629 w 7150"/>
                <a:gd name="T47" fmla="*/ 2969 h 4733"/>
                <a:gd name="T48" fmla="*/ 1363 w 7150"/>
                <a:gd name="T49" fmla="*/ 2779 h 4733"/>
                <a:gd name="T50" fmla="*/ 1145 w 7150"/>
                <a:gd name="T51" fmla="*/ 2528 h 4733"/>
                <a:gd name="T52" fmla="*/ 887 w 7150"/>
                <a:gd name="T53" fmla="*/ 2246 h 4733"/>
                <a:gd name="T54" fmla="*/ 664 w 7150"/>
                <a:gd name="T55" fmla="*/ 2360 h 4733"/>
                <a:gd name="T56" fmla="*/ 352 w 7150"/>
                <a:gd name="T57" fmla="*/ 1998 h 4733"/>
                <a:gd name="T58" fmla="*/ 125 w 7150"/>
                <a:gd name="T59" fmla="*/ 1758 h 4733"/>
                <a:gd name="T60" fmla="*/ 23 w 7150"/>
                <a:gd name="T61" fmla="*/ 1458 h 4733"/>
                <a:gd name="T62" fmla="*/ 27 w 7150"/>
                <a:gd name="T63" fmla="*/ 1129 h 4733"/>
                <a:gd name="T64" fmla="*/ 224 w 7150"/>
                <a:gd name="T65" fmla="*/ 1144 h 4733"/>
                <a:gd name="T66" fmla="*/ 359 w 7150"/>
                <a:gd name="T67" fmla="*/ 803 h 4733"/>
                <a:gd name="T68" fmla="*/ 437 w 7150"/>
                <a:gd name="T69" fmla="*/ 372 h 4733"/>
                <a:gd name="T70" fmla="*/ 787 w 7150"/>
                <a:gd name="T71" fmla="*/ 344 h 4733"/>
                <a:gd name="T72" fmla="*/ 1055 w 7150"/>
                <a:gd name="T73" fmla="*/ 24 h 4733"/>
                <a:gd name="T74" fmla="*/ 1310 w 7150"/>
                <a:gd name="T75" fmla="*/ 95 h 4733"/>
                <a:gd name="T76" fmla="*/ 1717 w 7150"/>
                <a:gd name="T77" fmla="*/ 148 h 4733"/>
                <a:gd name="T78" fmla="*/ 1955 w 7150"/>
                <a:gd name="T79" fmla="*/ 233 h 4733"/>
                <a:gd name="T80" fmla="*/ 2298 w 7150"/>
                <a:gd name="T81" fmla="*/ 363 h 4733"/>
                <a:gd name="T82" fmla="*/ 2787 w 7150"/>
                <a:gd name="T83" fmla="*/ 352 h 4733"/>
                <a:gd name="T84" fmla="*/ 3146 w 7150"/>
                <a:gd name="T85" fmla="*/ 232 h 4733"/>
                <a:gd name="T86" fmla="*/ 3464 w 7150"/>
                <a:gd name="T87" fmla="*/ 224 h 4733"/>
                <a:gd name="T88" fmla="*/ 3869 w 7150"/>
                <a:gd name="T89" fmla="*/ 266 h 4733"/>
                <a:gd name="T90" fmla="*/ 4125 w 7150"/>
                <a:gd name="T91" fmla="*/ 413 h 4733"/>
                <a:gd name="T92" fmla="*/ 4261 w 7150"/>
                <a:gd name="T93" fmla="*/ 634 h 4733"/>
                <a:gd name="T94" fmla="*/ 4122 w 7150"/>
                <a:gd name="T95" fmla="*/ 857 h 4733"/>
                <a:gd name="T96" fmla="*/ 4192 w 7150"/>
                <a:gd name="T97" fmla="*/ 1090 h 4733"/>
                <a:gd name="T98" fmla="*/ 4111 w 7150"/>
                <a:gd name="T99" fmla="*/ 1367 h 4733"/>
                <a:gd name="T100" fmla="*/ 4156 w 7150"/>
                <a:gd name="T101" fmla="*/ 1628 h 4733"/>
                <a:gd name="T102" fmla="*/ 4388 w 7150"/>
                <a:gd name="T103" fmla="*/ 1878 h 4733"/>
                <a:gd name="T104" fmla="*/ 4596 w 7150"/>
                <a:gd name="T105" fmla="*/ 1882 h 4733"/>
                <a:gd name="T106" fmla="*/ 4870 w 7150"/>
                <a:gd name="T107" fmla="*/ 2140 h 4733"/>
                <a:gd name="T108" fmla="*/ 5218 w 7150"/>
                <a:gd name="T109" fmla="*/ 2265 h 4733"/>
                <a:gd name="T110" fmla="*/ 5507 w 7150"/>
                <a:gd name="T111" fmla="*/ 2375 h 4733"/>
                <a:gd name="T112" fmla="*/ 5780 w 7150"/>
                <a:gd name="T113" fmla="*/ 2421 h 4733"/>
                <a:gd name="T114" fmla="*/ 5919 w 7150"/>
                <a:gd name="T115" fmla="*/ 2566 h 4733"/>
                <a:gd name="T116" fmla="*/ 6049 w 7150"/>
                <a:gd name="T117" fmla="*/ 2783 h 4733"/>
                <a:gd name="T118" fmla="*/ 6193 w 7150"/>
                <a:gd name="T119" fmla="*/ 2848 h 4733"/>
                <a:gd name="T120" fmla="*/ 6276 w 7150"/>
                <a:gd name="T121" fmla="*/ 2763 h 4733"/>
                <a:gd name="T122" fmla="*/ 6478 w 7150"/>
                <a:gd name="T123" fmla="*/ 2718 h 4733"/>
                <a:gd name="T124" fmla="*/ 6657 w 7150"/>
                <a:gd name="T125" fmla="*/ 2594 h 4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150" h="4733">
                  <a:moveTo>
                    <a:pt x="6802" y="2524"/>
                  </a:moveTo>
                  <a:lnTo>
                    <a:pt x="6813" y="2533"/>
                  </a:lnTo>
                  <a:lnTo>
                    <a:pt x="6822" y="2540"/>
                  </a:lnTo>
                  <a:lnTo>
                    <a:pt x="6833" y="2547"/>
                  </a:lnTo>
                  <a:lnTo>
                    <a:pt x="6848" y="2555"/>
                  </a:lnTo>
                  <a:lnTo>
                    <a:pt x="6861" y="2564"/>
                  </a:lnTo>
                  <a:lnTo>
                    <a:pt x="6871" y="2568"/>
                  </a:lnTo>
                  <a:lnTo>
                    <a:pt x="6881" y="2572"/>
                  </a:lnTo>
                  <a:lnTo>
                    <a:pt x="6894" y="2577"/>
                  </a:lnTo>
                  <a:lnTo>
                    <a:pt x="6906" y="2581"/>
                  </a:lnTo>
                  <a:lnTo>
                    <a:pt x="6915" y="2586"/>
                  </a:lnTo>
                  <a:lnTo>
                    <a:pt x="6923" y="2593"/>
                  </a:lnTo>
                  <a:lnTo>
                    <a:pt x="6931" y="2602"/>
                  </a:lnTo>
                  <a:lnTo>
                    <a:pt x="6938" y="2610"/>
                  </a:lnTo>
                  <a:lnTo>
                    <a:pt x="6942" y="2618"/>
                  </a:lnTo>
                  <a:lnTo>
                    <a:pt x="6945" y="2625"/>
                  </a:lnTo>
                  <a:lnTo>
                    <a:pt x="6946" y="2634"/>
                  </a:lnTo>
                  <a:lnTo>
                    <a:pt x="6949" y="2642"/>
                  </a:lnTo>
                  <a:lnTo>
                    <a:pt x="6949" y="2651"/>
                  </a:lnTo>
                  <a:lnTo>
                    <a:pt x="6949" y="2662"/>
                  </a:lnTo>
                  <a:lnTo>
                    <a:pt x="6950" y="2671"/>
                  </a:lnTo>
                  <a:lnTo>
                    <a:pt x="6952" y="2679"/>
                  </a:lnTo>
                  <a:lnTo>
                    <a:pt x="6955" y="2685"/>
                  </a:lnTo>
                  <a:lnTo>
                    <a:pt x="6962" y="2697"/>
                  </a:lnTo>
                  <a:lnTo>
                    <a:pt x="6968" y="2709"/>
                  </a:lnTo>
                  <a:lnTo>
                    <a:pt x="6971" y="2718"/>
                  </a:lnTo>
                  <a:lnTo>
                    <a:pt x="6978" y="2728"/>
                  </a:lnTo>
                  <a:lnTo>
                    <a:pt x="6986" y="2738"/>
                  </a:lnTo>
                  <a:lnTo>
                    <a:pt x="6992" y="2747"/>
                  </a:lnTo>
                  <a:lnTo>
                    <a:pt x="6996" y="2754"/>
                  </a:lnTo>
                  <a:lnTo>
                    <a:pt x="7001" y="2761"/>
                  </a:lnTo>
                  <a:lnTo>
                    <a:pt x="7005" y="2769"/>
                  </a:lnTo>
                  <a:lnTo>
                    <a:pt x="7007" y="2779"/>
                  </a:lnTo>
                  <a:lnTo>
                    <a:pt x="7007" y="2789"/>
                  </a:lnTo>
                  <a:lnTo>
                    <a:pt x="7006" y="2798"/>
                  </a:lnTo>
                  <a:lnTo>
                    <a:pt x="7005" y="2806"/>
                  </a:lnTo>
                  <a:lnTo>
                    <a:pt x="7002" y="2812"/>
                  </a:lnTo>
                  <a:lnTo>
                    <a:pt x="6996" y="2819"/>
                  </a:lnTo>
                  <a:lnTo>
                    <a:pt x="6993" y="2826"/>
                  </a:lnTo>
                  <a:lnTo>
                    <a:pt x="6993" y="2830"/>
                  </a:lnTo>
                  <a:lnTo>
                    <a:pt x="6994" y="2833"/>
                  </a:lnTo>
                  <a:lnTo>
                    <a:pt x="6997" y="2838"/>
                  </a:lnTo>
                  <a:lnTo>
                    <a:pt x="7001" y="2840"/>
                  </a:lnTo>
                  <a:lnTo>
                    <a:pt x="7003" y="2844"/>
                  </a:lnTo>
                  <a:lnTo>
                    <a:pt x="7006" y="2848"/>
                  </a:lnTo>
                  <a:lnTo>
                    <a:pt x="7008" y="2852"/>
                  </a:lnTo>
                  <a:lnTo>
                    <a:pt x="7009" y="2858"/>
                  </a:lnTo>
                  <a:lnTo>
                    <a:pt x="7011" y="2867"/>
                  </a:lnTo>
                  <a:lnTo>
                    <a:pt x="7014" y="2875"/>
                  </a:lnTo>
                  <a:lnTo>
                    <a:pt x="7020" y="2883"/>
                  </a:lnTo>
                  <a:lnTo>
                    <a:pt x="7025" y="2890"/>
                  </a:lnTo>
                  <a:lnTo>
                    <a:pt x="7031" y="2898"/>
                  </a:lnTo>
                  <a:lnTo>
                    <a:pt x="7037" y="2905"/>
                  </a:lnTo>
                  <a:lnTo>
                    <a:pt x="7041" y="2911"/>
                  </a:lnTo>
                  <a:lnTo>
                    <a:pt x="7044" y="2918"/>
                  </a:lnTo>
                  <a:lnTo>
                    <a:pt x="7045" y="2927"/>
                  </a:lnTo>
                  <a:lnTo>
                    <a:pt x="7049" y="2937"/>
                  </a:lnTo>
                  <a:lnTo>
                    <a:pt x="7052" y="2946"/>
                  </a:lnTo>
                  <a:lnTo>
                    <a:pt x="7058" y="2955"/>
                  </a:lnTo>
                  <a:lnTo>
                    <a:pt x="7065" y="2964"/>
                  </a:lnTo>
                  <a:lnTo>
                    <a:pt x="7077" y="2976"/>
                  </a:lnTo>
                  <a:lnTo>
                    <a:pt x="7089" y="2989"/>
                  </a:lnTo>
                  <a:lnTo>
                    <a:pt x="7098" y="3000"/>
                  </a:lnTo>
                  <a:lnTo>
                    <a:pt x="7108" y="3010"/>
                  </a:lnTo>
                  <a:lnTo>
                    <a:pt x="7120" y="3026"/>
                  </a:lnTo>
                  <a:lnTo>
                    <a:pt x="7132" y="3039"/>
                  </a:lnTo>
                  <a:lnTo>
                    <a:pt x="7139" y="3048"/>
                  </a:lnTo>
                  <a:lnTo>
                    <a:pt x="7144" y="3054"/>
                  </a:lnTo>
                  <a:lnTo>
                    <a:pt x="7147" y="3063"/>
                  </a:lnTo>
                  <a:lnTo>
                    <a:pt x="7148" y="3066"/>
                  </a:lnTo>
                  <a:lnTo>
                    <a:pt x="7148" y="3070"/>
                  </a:lnTo>
                  <a:lnTo>
                    <a:pt x="7148" y="3073"/>
                  </a:lnTo>
                  <a:lnTo>
                    <a:pt x="7147" y="3077"/>
                  </a:lnTo>
                  <a:lnTo>
                    <a:pt x="7141" y="3083"/>
                  </a:lnTo>
                  <a:lnTo>
                    <a:pt x="7131" y="3091"/>
                  </a:lnTo>
                  <a:lnTo>
                    <a:pt x="7120" y="3098"/>
                  </a:lnTo>
                  <a:lnTo>
                    <a:pt x="7113" y="3104"/>
                  </a:lnTo>
                  <a:lnTo>
                    <a:pt x="7109" y="3106"/>
                  </a:lnTo>
                  <a:lnTo>
                    <a:pt x="7106" y="3107"/>
                  </a:lnTo>
                  <a:lnTo>
                    <a:pt x="7103" y="3107"/>
                  </a:lnTo>
                  <a:lnTo>
                    <a:pt x="7100" y="3106"/>
                  </a:lnTo>
                  <a:lnTo>
                    <a:pt x="7094" y="3102"/>
                  </a:lnTo>
                  <a:lnTo>
                    <a:pt x="7089" y="3097"/>
                  </a:lnTo>
                  <a:lnTo>
                    <a:pt x="7084" y="3090"/>
                  </a:lnTo>
                  <a:lnTo>
                    <a:pt x="7079" y="3084"/>
                  </a:lnTo>
                  <a:lnTo>
                    <a:pt x="7076" y="3079"/>
                  </a:lnTo>
                  <a:lnTo>
                    <a:pt x="7071" y="3077"/>
                  </a:lnTo>
                  <a:lnTo>
                    <a:pt x="7065" y="3078"/>
                  </a:lnTo>
                  <a:lnTo>
                    <a:pt x="7059" y="3081"/>
                  </a:lnTo>
                  <a:lnTo>
                    <a:pt x="7057" y="3083"/>
                  </a:lnTo>
                  <a:lnTo>
                    <a:pt x="7055" y="3087"/>
                  </a:lnTo>
                  <a:lnTo>
                    <a:pt x="7052" y="3090"/>
                  </a:lnTo>
                  <a:lnTo>
                    <a:pt x="7050" y="3094"/>
                  </a:lnTo>
                  <a:lnTo>
                    <a:pt x="7049" y="3106"/>
                  </a:lnTo>
                  <a:lnTo>
                    <a:pt x="7049" y="3121"/>
                  </a:lnTo>
                  <a:lnTo>
                    <a:pt x="7050" y="3128"/>
                  </a:lnTo>
                  <a:lnTo>
                    <a:pt x="7051" y="3135"/>
                  </a:lnTo>
                  <a:lnTo>
                    <a:pt x="7052" y="3142"/>
                  </a:lnTo>
                  <a:lnTo>
                    <a:pt x="7056" y="3147"/>
                  </a:lnTo>
                  <a:lnTo>
                    <a:pt x="7068" y="3161"/>
                  </a:lnTo>
                  <a:lnTo>
                    <a:pt x="7078" y="3174"/>
                  </a:lnTo>
                  <a:lnTo>
                    <a:pt x="7082" y="3179"/>
                  </a:lnTo>
                  <a:lnTo>
                    <a:pt x="7083" y="3184"/>
                  </a:lnTo>
                  <a:lnTo>
                    <a:pt x="7084" y="3189"/>
                  </a:lnTo>
                  <a:lnTo>
                    <a:pt x="7084" y="3196"/>
                  </a:lnTo>
                  <a:lnTo>
                    <a:pt x="7085" y="3203"/>
                  </a:lnTo>
                  <a:lnTo>
                    <a:pt x="7087" y="3209"/>
                  </a:lnTo>
                  <a:lnTo>
                    <a:pt x="7089" y="3215"/>
                  </a:lnTo>
                  <a:lnTo>
                    <a:pt x="7094" y="3220"/>
                  </a:lnTo>
                  <a:lnTo>
                    <a:pt x="7098" y="3224"/>
                  </a:lnTo>
                  <a:lnTo>
                    <a:pt x="7102" y="3229"/>
                  </a:lnTo>
                  <a:lnTo>
                    <a:pt x="7104" y="3235"/>
                  </a:lnTo>
                  <a:lnTo>
                    <a:pt x="7106" y="3242"/>
                  </a:lnTo>
                  <a:lnTo>
                    <a:pt x="7104" y="3253"/>
                  </a:lnTo>
                  <a:lnTo>
                    <a:pt x="7103" y="3265"/>
                  </a:lnTo>
                  <a:lnTo>
                    <a:pt x="7103" y="3271"/>
                  </a:lnTo>
                  <a:lnTo>
                    <a:pt x="7103" y="3277"/>
                  </a:lnTo>
                  <a:lnTo>
                    <a:pt x="7104" y="3281"/>
                  </a:lnTo>
                  <a:lnTo>
                    <a:pt x="7107" y="3285"/>
                  </a:lnTo>
                  <a:lnTo>
                    <a:pt x="7120" y="3300"/>
                  </a:lnTo>
                  <a:lnTo>
                    <a:pt x="7138" y="3318"/>
                  </a:lnTo>
                  <a:lnTo>
                    <a:pt x="7144" y="3328"/>
                  </a:lnTo>
                  <a:lnTo>
                    <a:pt x="7147" y="3335"/>
                  </a:lnTo>
                  <a:lnTo>
                    <a:pt x="7148" y="3341"/>
                  </a:lnTo>
                  <a:lnTo>
                    <a:pt x="7148" y="3347"/>
                  </a:lnTo>
                  <a:lnTo>
                    <a:pt x="7148" y="3353"/>
                  </a:lnTo>
                  <a:lnTo>
                    <a:pt x="7146" y="3359"/>
                  </a:lnTo>
                  <a:lnTo>
                    <a:pt x="7141" y="3363"/>
                  </a:lnTo>
                  <a:lnTo>
                    <a:pt x="7138" y="3368"/>
                  </a:lnTo>
                  <a:lnTo>
                    <a:pt x="7135" y="3372"/>
                  </a:lnTo>
                  <a:lnTo>
                    <a:pt x="7135" y="3374"/>
                  </a:lnTo>
                  <a:lnTo>
                    <a:pt x="7135" y="3378"/>
                  </a:lnTo>
                  <a:lnTo>
                    <a:pt x="7137" y="3381"/>
                  </a:lnTo>
                  <a:lnTo>
                    <a:pt x="7140" y="3390"/>
                  </a:lnTo>
                  <a:lnTo>
                    <a:pt x="7142" y="3397"/>
                  </a:lnTo>
                  <a:lnTo>
                    <a:pt x="7144" y="3400"/>
                  </a:lnTo>
                  <a:lnTo>
                    <a:pt x="7142" y="3405"/>
                  </a:lnTo>
                  <a:lnTo>
                    <a:pt x="7141" y="3409"/>
                  </a:lnTo>
                  <a:lnTo>
                    <a:pt x="7140" y="3412"/>
                  </a:lnTo>
                  <a:lnTo>
                    <a:pt x="7138" y="3417"/>
                  </a:lnTo>
                  <a:lnTo>
                    <a:pt x="7137" y="3423"/>
                  </a:lnTo>
                  <a:lnTo>
                    <a:pt x="7135" y="3429"/>
                  </a:lnTo>
                  <a:lnTo>
                    <a:pt x="7135" y="3435"/>
                  </a:lnTo>
                  <a:lnTo>
                    <a:pt x="7137" y="3450"/>
                  </a:lnTo>
                  <a:lnTo>
                    <a:pt x="7138" y="3464"/>
                  </a:lnTo>
                  <a:lnTo>
                    <a:pt x="7139" y="3478"/>
                  </a:lnTo>
                  <a:lnTo>
                    <a:pt x="7140" y="3488"/>
                  </a:lnTo>
                  <a:lnTo>
                    <a:pt x="7139" y="3499"/>
                  </a:lnTo>
                  <a:lnTo>
                    <a:pt x="7138" y="3508"/>
                  </a:lnTo>
                  <a:lnTo>
                    <a:pt x="7138" y="3519"/>
                  </a:lnTo>
                  <a:lnTo>
                    <a:pt x="7137" y="3529"/>
                  </a:lnTo>
                  <a:lnTo>
                    <a:pt x="7135" y="3541"/>
                  </a:lnTo>
                  <a:lnTo>
                    <a:pt x="7134" y="3556"/>
                  </a:lnTo>
                  <a:lnTo>
                    <a:pt x="7133" y="3571"/>
                  </a:lnTo>
                  <a:lnTo>
                    <a:pt x="7132" y="3583"/>
                  </a:lnTo>
                  <a:lnTo>
                    <a:pt x="7132" y="3593"/>
                  </a:lnTo>
                  <a:lnTo>
                    <a:pt x="7133" y="3604"/>
                  </a:lnTo>
                  <a:lnTo>
                    <a:pt x="7134" y="3614"/>
                  </a:lnTo>
                  <a:lnTo>
                    <a:pt x="7137" y="3621"/>
                  </a:lnTo>
                  <a:lnTo>
                    <a:pt x="7139" y="3629"/>
                  </a:lnTo>
                  <a:lnTo>
                    <a:pt x="7141" y="3638"/>
                  </a:lnTo>
                  <a:lnTo>
                    <a:pt x="7144" y="3650"/>
                  </a:lnTo>
                  <a:lnTo>
                    <a:pt x="7146" y="3662"/>
                  </a:lnTo>
                  <a:lnTo>
                    <a:pt x="7148" y="3674"/>
                  </a:lnTo>
                  <a:lnTo>
                    <a:pt x="7150" y="3686"/>
                  </a:lnTo>
                  <a:lnTo>
                    <a:pt x="7150" y="3699"/>
                  </a:lnTo>
                  <a:lnTo>
                    <a:pt x="7150" y="3713"/>
                  </a:lnTo>
                  <a:lnTo>
                    <a:pt x="7147" y="3727"/>
                  </a:lnTo>
                  <a:lnTo>
                    <a:pt x="7145" y="3738"/>
                  </a:lnTo>
                  <a:lnTo>
                    <a:pt x="7141" y="3747"/>
                  </a:lnTo>
                  <a:lnTo>
                    <a:pt x="7137" y="3756"/>
                  </a:lnTo>
                  <a:lnTo>
                    <a:pt x="7131" y="3763"/>
                  </a:lnTo>
                  <a:lnTo>
                    <a:pt x="7127" y="3770"/>
                  </a:lnTo>
                  <a:lnTo>
                    <a:pt x="7122" y="3777"/>
                  </a:lnTo>
                  <a:lnTo>
                    <a:pt x="7120" y="3785"/>
                  </a:lnTo>
                  <a:lnTo>
                    <a:pt x="7116" y="3796"/>
                  </a:lnTo>
                  <a:lnTo>
                    <a:pt x="7114" y="3808"/>
                  </a:lnTo>
                  <a:lnTo>
                    <a:pt x="7112" y="3821"/>
                  </a:lnTo>
                  <a:lnTo>
                    <a:pt x="7113" y="3834"/>
                  </a:lnTo>
                  <a:lnTo>
                    <a:pt x="7115" y="3847"/>
                  </a:lnTo>
                  <a:lnTo>
                    <a:pt x="7120" y="3860"/>
                  </a:lnTo>
                  <a:lnTo>
                    <a:pt x="7123" y="3872"/>
                  </a:lnTo>
                  <a:lnTo>
                    <a:pt x="7125" y="3880"/>
                  </a:lnTo>
                  <a:lnTo>
                    <a:pt x="7126" y="3891"/>
                  </a:lnTo>
                  <a:lnTo>
                    <a:pt x="7125" y="3903"/>
                  </a:lnTo>
                  <a:lnTo>
                    <a:pt x="7123" y="3917"/>
                  </a:lnTo>
                  <a:lnTo>
                    <a:pt x="7122" y="3929"/>
                  </a:lnTo>
                  <a:lnTo>
                    <a:pt x="7122" y="3942"/>
                  </a:lnTo>
                  <a:lnTo>
                    <a:pt x="7122" y="3959"/>
                  </a:lnTo>
                  <a:lnTo>
                    <a:pt x="7123" y="3977"/>
                  </a:lnTo>
                  <a:lnTo>
                    <a:pt x="7126" y="3989"/>
                  </a:lnTo>
                  <a:lnTo>
                    <a:pt x="7129" y="3997"/>
                  </a:lnTo>
                  <a:lnTo>
                    <a:pt x="7132" y="4005"/>
                  </a:lnTo>
                  <a:lnTo>
                    <a:pt x="7134" y="4014"/>
                  </a:lnTo>
                  <a:lnTo>
                    <a:pt x="7135" y="4018"/>
                  </a:lnTo>
                  <a:lnTo>
                    <a:pt x="7135" y="4023"/>
                  </a:lnTo>
                  <a:lnTo>
                    <a:pt x="7134" y="4024"/>
                  </a:lnTo>
                  <a:lnTo>
                    <a:pt x="7127" y="4025"/>
                  </a:lnTo>
                  <a:lnTo>
                    <a:pt x="7116" y="4025"/>
                  </a:lnTo>
                  <a:lnTo>
                    <a:pt x="7100" y="4024"/>
                  </a:lnTo>
                  <a:lnTo>
                    <a:pt x="7087" y="4024"/>
                  </a:lnTo>
                  <a:lnTo>
                    <a:pt x="7082" y="4027"/>
                  </a:lnTo>
                  <a:lnTo>
                    <a:pt x="7079" y="4030"/>
                  </a:lnTo>
                  <a:lnTo>
                    <a:pt x="7078" y="4035"/>
                  </a:lnTo>
                  <a:lnTo>
                    <a:pt x="7077" y="4041"/>
                  </a:lnTo>
                  <a:lnTo>
                    <a:pt x="7078" y="4047"/>
                  </a:lnTo>
                  <a:lnTo>
                    <a:pt x="7079" y="4053"/>
                  </a:lnTo>
                  <a:lnTo>
                    <a:pt x="7083" y="4058"/>
                  </a:lnTo>
                  <a:lnTo>
                    <a:pt x="7085" y="4062"/>
                  </a:lnTo>
                  <a:lnTo>
                    <a:pt x="7089" y="4066"/>
                  </a:lnTo>
                  <a:lnTo>
                    <a:pt x="7091" y="4071"/>
                  </a:lnTo>
                  <a:lnTo>
                    <a:pt x="7093" y="4074"/>
                  </a:lnTo>
                  <a:lnTo>
                    <a:pt x="7093" y="4078"/>
                  </a:lnTo>
                  <a:lnTo>
                    <a:pt x="7093" y="4083"/>
                  </a:lnTo>
                  <a:lnTo>
                    <a:pt x="7091" y="4086"/>
                  </a:lnTo>
                  <a:lnTo>
                    <a:pt x="7089" y="4090"/>
                  </a:lnTo>
                  <a:lnTo>
                    <a:pt x="7085" y="4093"/>
                  </a:lnTo>
                  <a:lnTo>
                    <a:pt x="7076" y="4100"/>
                  </a:lnTo>
                  <a:lnTo>
                    <a:pt x="7066" y="4110"/>
                  </a:lnTo>
                  <a:lnTo>
                    <a:pt x="7063" y="4115"/>
                  </a:lnTo>
                  <a:lnTo>
                    <a:pt x="7058" y="4119"/>
                  </a:lnTo>
                  <a:lnTo>
                    <a:pt x="7055" y="4125"/>
                  </a:lnTo>
                  <a:lnTo>
                    <a:pt x="7052" y="4132"/>
                  </a:lnTo>
                  <a:lnTo>
                    <a:pt x="7051" y="4138"/>
                  </a:lnTo>
                  <a:lnTo>
                    <a:pt x="7050" y="4143"/>
                  </a:lnTo>
                  <a:lnTo>
                    <a:pt x="7051" y="4149"/>
                  </a:lnTo>
                  <a:lnTo>
                    <a:pt x="7052" y="4153"/>
                  </a:lnTo>
                  <a:lnTo>
                    <a:pt x="7056" y="4161"/>
                  </a:lnTo>
                  <a:lnTo>
                    <a:pt x="7059" y="4168"/>
                  </a:lnTo>
                  <a:lnTo>
                    <a:pt x="7060" y="4171"/>
                  </a:lnTo>
                  <a:lnTo>
                    <a:pt x="7060" y="4174"/>
                  </a:lnTo>
                  <a:lnTo>
                    <a:pt x="7060" y="4176"/>
                  </a:lnTo>
                  <a:lnTo>
                    <a:pt x="7058" y="4179"/>
                  </a:lnTo>
                  <a:lnTo>
                    <a:pt x="7053" y="4182"/>
                  </a:lnTo>
                  <a:lnTo>
                    <a:pt x="7044" y="4188"/>
                  </a:lnTo>
                  <a:lnTo>
                    <a:pt x="7039" y="4191"/>
                  </a:lnTo>
                  <a:lnTo>
                    <a:pt x="7034" y="4193"/>
                  </a:lnTo>
                  <a:lnTo>
                    <a:pt x="7030" y="4194"/>
                  </a:lnTo>
                  <a:lnTo>
                    <a:pt x="7026" y="4193"/>
                  </a:lnTo>
                  <a:lnTo>
                    <a:pt x="7022" y="4193"/>
                  </a:lnTo>
                  <a:lnTo>
                    <a:pt x="7020" y="4191"/>
                  </a:lnTo>
                  <a:lnTo>
                    <a:pt x="7018" y="4188"/>
                  </a:lnTo>
                  <a:lnTo>
                    <a:pt x="7015" y="4184"/>
                  </a:lnTo>
                  <a:lnTo>
                    <a:pt x="7014" y="4172"/>
                  </a:lnTo>
                  <a:lnTo>
                    <a:pt x="7013" y="4154"/>
                  </a:lnTo>
                  <a:lnTo>
                    <a:pt x="7012" y="4136"/>
                  </a:lnTo>
                  <a:lnTo>
                    <a:pt x="7012" y="4121"/>
                  </a:lnTo>
                  <a:lnTo>
                    <a:pt x="7011" y="4115"/>
                  </a:lnTo>
                  <a:lnTo>
                    <a:pt x="7009" y="4111"/>
                  </a:lnTo>
                  <a:lnTo>
                    <a:pt x="7007" y="4108"/>
                  </a:lnTo>
                  <a:lnTo>
                    <a:pt x="7005" y="4105"/>
                  </a:lnTo>
                  <a:lnTo>
                    <a:pt x="7001" y="4104"/>
                  </a:lnTo>
                  <a:lnTo>
                    <a:pt x="6997" y="4104"/>
                  </a:lnTo>
                  <a:lnTo>
                    <a:pt x="6993" y="4104"/>
                  </a:lnTo>
                  <a:lnTo>
                    <a:pt x="6988" y="4105"/>
                  </a:lnTo>
                  <a:lnTo>
                    <a:pt x="6975" y="4108"/>
                  </a:lnTo>
                  <a:lnTo>
                    <a:pt x="6962" y="4110"/>
                  </a:lnTo>
                  <a:lnTo>
                    <a:pt x="6956" y="4111"/>
                  </a:lnTo>
                  <a:lnTo>
                    <a:pt x="6952" y="4113"/>
                  </a:lnTo>
                  <a:lnTo>
                    <a:pt x="6950" y="4115"/>
                  </a:lnTo>
                  <a:lnTo>
                    <a:pt x="6949" y="4117"/>
                  </a:lnTo>
                  <a:lnTo>
                    <a:pt x="6950" y="4124"/>
                  </a:lnTo>
                  <a:lnTo>
                    <a:pt x="6952" y="4135"/>
                  </a:lnTo>
                  <a:lnTo>
                    <a:pt x="6953" y="4147"/>
                  </a:lnTo>
                  <a:lnTo>
                    <a:pt x="6953" y="4163"/>
                  </a:lnTo>
                  <a:lnTo>
                    <a:pt x="6952" y="4182"/>
                  </a:lnTo>
                  <a:lnTo>
                    <a:pt x="6950" y="4199"/>
                  </a:lnTo>
                  <a:lnTo>
                    <a:pt x="6951" y="4219"/>
                  </a:lnTo>
                  <a:lnTo>
                    <a:pt x="6950" y="4226"/>
                  </a:lnTo>
                  <a:lnTo>
                    <a:pt x="6940" y="4229"/>
                  </a:lnTo>
                  <a:lnTo>
                    <a:pt x="6930" y="4233"/>
                  </a:lnTo>
                  <a:lnTo>
                    <a:pt x="6927" y="4236"/>
                  </a:lnTo>
                  <a:lnTo>
                    <a:pt x="6925" y="4239"/>
                  </a:lnTo>
                  <a:lnTo>
                    <a:pt x="6923" y="4244"/>
                  </a:lnTo>
                  <a:lnTo>
                    <a:pt x="6921" y="4251"/>
                  </a:lnTo>
                  <a:lnTo>
                    <a:pt x="6920" y="4267"/>
                  </a:lnTo>
                  <a:lnTo>
                    <a:pt x="6920" y="4286"/>
                  </a:lnTo>
                  <a:lnTo>
                    <a:pt x="6920" y="4296"/>
                  </a:lnTo>
                  <a:lnTo>
                    <a:pt x="6923" y="4307"/>
                  </a:lnTo>
                  <a:lnTo>
                    <a:pt x="6925" y="4317"/>
                  </a:lnTo>
                  <a:lnTo>
                    <a:pt x="6927" y="4325"/>
                  </a:lnTo>
                  <a:lnTo>
                    <a:pt x="6936" y="4339"/>
                  </a:lnTo>
                  <a:lnTo>
                    <a:pt x="6943" y="4350"/>
                  </a:lnTo>
                  <a:lnTo>
                    <a:pt x="6946" y="4355"/>
                  </a:lnTo>
                  <a:lnTo>
                    <a:pt x="6949" y="4361"/>
                  </a:lnTo>
                  <a:lnTo>
                    <a:pt x="6951" y="4368"/>
                  </a:lnTo>
                  <a:lnTo>
                    <a:pt x="6953" y="4374"/>
                  </a:lnTo>
                  <a:lnTo>
                    <a:pt x="6953" y="4381"/>
                  </a:lnTo>
                  <a:lnTo>
                    <a:pt x="6953" y="4387"/>
                  </a:lnTo>
                  <a:lnTo>
                    <a:pt x="6951" y="4392"/>
                  </a:lnTo>
                  <a:lnTo>
                    <a:pt x="6948" y="4396"/>
                  </a:lnTo>
                  <a:lnTo>
                    <a:pt x="6945" y="4400"/>
                  </a:lnTo>
                  <a:lnTo>
                    <a:pt x="6943" y="4405"/>
                  </a:lnTo>
                  <a:lnTo>
                    <a:pt x="6942" y="4408"/>
                  </a:lnTo>
                  <a:lnTo>
                    <a:pt x="6940" y="4414"/>
                  </a:lnTo>
                  <a:lnTo>
                    <a:pt x="6939" y="4419"/>
                  </a:lnTo>
                  <a:lnTo>
                    <a:pt x="6938" y="4425"/>
                  </a:lnTo>
                  <a:lnTo>
                    <a:pt x="6937" y="4431"/>
                  </a:lnTo>
                  <a:lnTo>
                    <a:pt x="6933" y="4437"/>
                  </a:lnTo>
                  <a:lnTo>
                    <a:pt x="6930" y="4443"/>
                  </a:lnTo>
                  <a:lnTo>
                    <a:pt x="6924" y="4447"/>
                  </a:lnTo>
                  <a:lnTo>
                    <a:pt x="6919" y="4451"/>
                  </a:lnTo>
                  <a:lnTo>
                    <a:pt x="6913" y="4453"/>
                  </a:lnTo>
                  <a:lnTo>
                    <a:pt x="6907" y="4453"/>
                  </a:lnTo>
                  <a:lnTo>
                    <a:pt x="6901" y="4453"/>
                  </a:lnTo>
                  <a:lnTo>
                    <a:pt x="6896" y="4452"/>
                  </a:lnTo>
                  <a:lnTo>
                    <a:pt x="6892" y="4450"/>
                  </a:lnTo>
                  <a:lnTo>
                    <a:pt x="6888" y="4447"/>
                  </a:lnTo>
                  <a:lnTo>
                    <a:pt x="6883" y="4447"/>
                  </a:lnTo>
                  <a:lnTo>
                    <a:pt x="6879" y="4447"/>
                  </a:lnTo>
                  <a:lnTo>
                    <a:pt x="6874" y="4450"/>
                  </a:lnTo>
                  <a:lnTo>
                    <a:pt x="6864" y="4456"/>
                  </a:lnTo>
                  <a:lnTo>
                    <a:pt x="6856" y="4463"/>
                  </a:lnTo>
                  <a:lnTo>
                    <a:pt x="6852" y="4466"/>
                  </a:lnTo>
                  <a:lnTo>
                    <a:pt x="6848" y="4469"/>
                  </a:lnTo>
                  <a:lnTo>
                    <a:pt x="6843" y="4471"/>
                  </a:lnTo>
                  <a:lnTo>
                    <a:pt x="6839" y="4472"/>
                  </a:lnTo>
                  <a:lnTo>
                    <a:pt x="6835" y="4474"/>
                  </a:lnTo>
                  <a:lnTo>
                    <a:pt x="6830" y="4472"/>
                  </a:lnTo>
                  <a:lnTo>
                    <a:pt x="6826" y="4471"/>
                  </a:lnTo>
                  <a:lnTo>
                    <a:pt x="6824" y="4470"/>
                  </a:lnTo>
                  <a:lnTo>
                    <a:pt x="6819" y="4463"/>
                  </a:lnTo>
                  <a:lnTo>
                    <a:pt x="6817" y="4455"/>
                  </a:lnTo>
                  <a:lnTo>
                    <a:pt x="6816" y="4445"/>
                  </a:lnTo>
                  <a:lnTo>
                    <a:pt x="6814" y="4433"/>
                  </a:lnTo>
                  <a:lnTo>
                    <a:pt x="6816" y="4421"/>
                  </a:lnTo>
                  <a:lnTo>
                    <a:pt x="6816" y="4413"/>
                  </a:lnTo>
                  <a:lnTo>
                    <a:pt x="6814" y="4405"/>
                  </a:lnTo>
                  <a:lnTo>
                    <a:pt x="6812" y="4398"/>
                  </a:lnTo>
                  <a:lnTo>
                    <a:pt x="6804" y="4381"/>
                  </a:lnTo>
                  <a:lnTo>
                    <a:pt x="6797" y="4362"/>
                  </a:lnTo>
                  <a:lnTo>
                    <a:pt x="6795" y="4356"/>
                  </a:lnTo>
                  <a:lnTo>
                    <a:pt x="6793" y="4352"/>
                  </a:lnTo>
                  <a:lnTo>
                    <a:pt x="6789" y="4349"/>
                  </a:lnTo>
                  <a:lnTo>
                    <a:pt x="6787" y="4346"/>
                  </a:lnTo>
                  <a:lnTo>
                    <a:pt x="6783" y="4345"/>
                  </a:lnTo>
                  <a:lnTo>
                    <a:pt x="6780" y="4346"/>
                  </a:lnTo>
                  <a:lnTo>
                    <a:pt x="6776" y="4348"/>
                  </a:lnTo>
                  <a:lnTo>
                    <a:pt x="6772" y="4351"/>
                  </a:lnTo>
                  <a:lnTo>
                    <a:pt x="6768" y="4356"/>
                  </a:lnTo>
                  <a:lnTo>
                    <a:pt x="6766" y="4362"/>
                  </a:lnTo>
                  <a:lnTo>
                    <a:pt x="6764" y="4368"/>
                  </a:lnTo>
                  <a:lnTo>
                    <a:pt x="6764" y="4375"/>
                  </a:lnTo>
                  <a:lnTo>
                    <a:pt x="6767" y="4389"/>
                  </a:lnTo>
                  <a:lnTo>
                    <a:pt x="6770" y="4402"/>
                  </a:lnTo>
                  <a:lnTo>
                    <a:pt x="6773" y="4407"/>
                  </a:lnTo>
                  <a:lnTo>
                    <a:pt x="6772" y="4412"/>
                  </a:lnTo>
                  <a:lnTo>
                    <a:pt x="6769" y="4415"/>
                  </a:lnTo>
                  <a:lnTo>
                    <a:pt x="6767" y="4418"/>
                  </a:lnTo>
                  <a:lnTo>
                    <a:pt x="6757" y="4422"/>
                  </a:lnTo>
                  <a:lnTo>
                    <a:pt x="6747" y="4426"/>
                  </a:lnTo>
                  <a:lnTo>
                    <a:pt x="6732" y="4431"/>
                  </a:lnTo>
                  <a:lnTo>
                    <a:pt x="6723" y="4436"/>
                  </a:lnTo>
                  <a:lnTo>
                    <a:pt x="6718" y="4437"/>
                  </a:lnTo>
                  <a:lnTo>
                    <a:pt x="6712" y="4439"/>
                  </a:lnTo>
                  <a:lnTo>
                    <a:pt x="6705" y="4440"/>
                  </a:lnTo>
                  <a:lnTo>
                    <a:pt x="6696" y="4440"/>
                  </a:lnTo>
                  <a:lnTo>
                    <a:pt x="6688" y="4439"/>
                  </a:lnTo>
                  <a:lnTo>
                    <a:pt x="6682" y="4438"/>
                  </a:lnTo>
                  <a:lnTo>
                    <a:pt x="6676" y="4434"/>
                  </a:lnTo>
                  <a:lnTo>
                    <a:pt x="6673" y="4431"/>
                  </a:lnTo>
                  <a:lnTo>
                    <a:pt x="6666" y="4420"/>
                  </a:lnTo>
                  <a:lnTo>
                    <a:pt x="6660" y="4405"/>
                  </a:lnTo>
                  <a:lnTo>
                    <a:pt x="6653" y="4387"/>
                  </a:lnTo>
                  <a:lnTo>
                    <a:pt x="6647" y="4369"/>
                  </a:lnTo>
                  <a:lnTo>
                    <a:pt x="6643" y="4361"/>
                  </a:lnTo>
                  <a:lnTo>
                    <a:pt x="6640" y="4354"/>
                  </a:lnTo>
                  <a:lnTo>
                    <a:pt x="6636" y="4349"/>
                  </a:lnTo>
                  <a:lnTo>
                    <a:pt x="6633" y="4345"/>
                  </a:lnTo>
                  <a:lnTo>
                    <a:pt x="6629" y="4344"/>
                  </a:lnTo>
                  <a:lnTo>
                    <a:pt x="6627" y="4344"/>
                  </a:lnTo>
                  <a:lnTo>
                    <a:pt x="6623" y="4345"/>
                  </a:lnTo>
                  <a:lnTo>
                    <a:pt x="6621" y="4348"/>
                  </a:lnTo>
                  <a:lnTo>
                    <a:pt x="6615" y="4354"/>
                  </a:lnTo>
                  <a:lnTo>
                    <a:pt x="6609" y="4358"/>
                  </a:lnTo>
                  <a:lnTo>
                    <a:pt x="6605" y="4359"/>
                  </a:lnTo>
                  <a:lnTo>
                    <a:pt x="6600" y="4358"/>
                  </a:lnTo>
                  <a:lnTo>
                    <a:pt x="6596" y="4357"/>
                  </a:lnTo>
                  <a:lnTo>
                    <a:pt x="6592" y="4354"/>
                  </a:lnTo>
                  <a:lnTo>
                    <a:pt x="6587" y="4349"/>
                  </a:lnTo>
                  <a:lnTo>
                    <a:pt x="6584" y="4342"/>
                  </a:lnTo>
                  <a:lnTo>
                    <a:pt x="6580" y="4335"/>
                  </a:lnTo>
                  <a:lnTo>
                    <a:pt x="6578" y="4326"/>
                  </a:lnTo>
                  <a:lnTo>
                    <a:pt x="6577" y="4317"/>
                  </a:lnTo>
                  <a:lnTo>
                    <a:pt x="6574" y="4307"/>
                  </a:lnTo>
                  <a:lnTo>
                    <a:pt x="6572" y="4299"/>
                  </a:lnTo>
                  <a:lnTo>
                    <a:pt x="6568" y="4292"/>
                  </a:lnTo>
                  <a:lnTo>
                    <a:pt x="6564" y="4285"/>
                  </a:lnTo>
                  <a:lnTo>
                    <a:pt x="6559" y="4279"/>
                  </a:lnTo>
                  <a:lnTo>
                    <a:pt x="6553" y="4275"/>
                  </a:lnTo>
                  <a:lnTo>
                    <a:pt x="6546" y="4273"/>
                  </a:lnTo>
                  <a:lnTo>
                    <a:pt x="6537" y="4273"/>
                  </a:lnTo>
                  <a:lnTo>
                    <a:pt x="6529" y="4272"/>
                  </a:lnTo>
                  <a:lnTo>
                    <a:pt x="6521" y="4272"/>
                  </a:lnTo>
                  <a:lnTo>
                    <a:pt x="6514" y="4274"/>
                  </a:lnTo>
                  <a:lnTo>
                    <a:pt x="6510" y="4275"/>
                  </a:lnTo>
                  <a:lnTo>
                    <a:pt x="6507" y="4276"/>
                  </a:lnTo>
                  <a:lnTo>
                    <a:pt x="6503" y="4280"/>
                  </a:lnTo>
                  <a:lnTo>
                    <a:pt x="6499" y="4282"/>
                  </a:lnTo>
                  <a:lnTo>
                    <a:pt x="6497" y="4287"/>
                  </a:lnTo>
                  <a:lnTo>
                    <a:pt x="6495" y="4292"/>
                  </a:lnTo>
                  <a:lnTo>
                    <a:pt x="6492" y="4296"/>
                  </a:lnTo>
                  <a:lnTo>
                    <a:pt x="6490" y="4304"/>
                  </a:lnTo>
                  <a:lnTo>
                    <a:pt x="6487" y="4324"/>
                  </a:lnTo>
                  <a:lnTo>
                    <a:pt x="6486" y="4338"/>
                  </a:lnTo>
                  <a:lnTo>
                    <a:pt x="6485" y="4344"/>
                  </a:lnTo>
                  <a:lnTo>
                    <a:pt x="6483" y="4348"/>
                  </a:lnTo>
                  <a:lnTo>
                    <a:pt x="6478" y="4351"/>
                  </a:lnTo>
                  <a:lnTo>
                    <a:pt x="6472" y="4354"/>
                  </a:lnTo>
                  <a:lnTo>
                    <a:pt x="6464" y="4355"/>
                  </a:lnTo>
                  <a:lnTo>
                    <a:pt x="6455" y="4356"/>
                  </a:lnTo>
                  <a:lnTo>
                    <a:pt x="6451" y="4357"/>
                  </a:lnTo>
                  <a:lnTo>
                    <a:pt x="6447" y="4358"/>
                  </a:lnTo>
                  <a:lnTo>
                    <a:pt x="6445" y="4361"/>
                  </a:lnTo>
                  <a:lnTo>
                    <a:pt x="6441" y="4363"/>
                  </a:lnTo>
                  <a:lnTo>
                    <a:pt x="6435" y="4373"/>
                  </a:lnTo>
                  <a:lnTo>
                    <a:pt x="6430" y="4380"/>
                  </a:lnTo>
                  <a:lnTo>
                    <a:pt x="6427" y="4387"/>
                  </a:lnTo>
                  <a:lnTo>
                    <a:pt x="6426" y="4393"/>
                  </a:lnTo>
                  <a:lnTo>
                    <a:pt x="6424" y="4398"/>
                  </a:lnTo>
                  <a:lnTo>
                    <a:pt x="6423" y="4401"/>
                  </a:lnTo>
                  <a:lnTo>
                    <a:pt x="6422" y="4405"/>
                  </a:lnTo>
                  <a:lnTo>
                    <a:pt x="6420" y="4407"/>
                  </a:lnTo>
                  <a:lnTo>
                    <a:pt x="6414" y="4413"/>
                  </a:lnTo>
                  <a:lnTo>
                    <a:pt x="6408" y="4419"/>
                  </a:lnTo>
                  <a:lnTo>
                    <a:pt x="6407" y="4420"/>
                  </a:lnTo>
                  <a:lnTo>
                    <a:pt x="6405" y="4422"/>
                  </a:lnTo>
                  <a:lnTo>
                    <a:pt x="6405" y="4425"/>
                  </a:lnTo>
                  <a:lnTo>
                    <a:pt x="6407" y="4427"/>
                  </a:lnTo>
                  <a:lnTo>
                    <a:pt x="6409" y="4433"/>
                  </a:lnTo>
                  <a:lnTo>
                    <a:pt x="6413" y="4440"/>
                  </a:lnTo>
                  <a:lnTo>
                    <a:pt x="6417" y="4447"/>
                  </a:lnTo>
                  <a:lnTo>
                    <a:pt x="6421" y="4455"/>
                  </a:lnTo>
                  <a:lnTo>
                    <a:pt x="6423" y="4462"/>
                  </a:lnTo>
                  <a:lnTo>
                    <a:pt x="6423" y="4470"/>
                  </a:lnTo>
                  <a:lnTo>
                    <a:pt x="6422" y="4485"/>
                  </a:lnTo>
                  <a:lnTo>
                    <a:pt x="6423" y="4502"/>
                  </a:lnTo>
                  <a:lnTo>
                    <a:pt x="6423" y="4509"/>
                  </a:lnTo>
                  <a:lnTo>
                    <a:pt x="6422" y="4516"/>
                  </a:lnTo>
                  <a:lnTo>
                    <a:pt x="6421" y="4522"/>
                  </a:lnTo>
                  <a:lnTo>
                    <a:pt x="6419" y="4527"/>
                  </a:lnTo>
                  <a:lnTo>
                    <a:pt x="6417" y="4529"/>
                  </a:lnTo>
                  <a:lnTo>
                    <a:pt x="6415" y="4531"/>
                  </a:lnTo>
                  <a:lnTo>
                    <a:pt x="6413" y="4531"/>
                  </a:lnTo>
                  <a:lnTo>
                    <a:pt x="6410" y="4531"/>
                  </a:lnTo>
                  <a:lnTo>
                    <a:pt x="6404" y="4529"/>
                  </a:lnTo>
                  <a:lnTo>
                    <a:pt x="6398" y="4527"/>
                  </a:lnTo>
                  <a:lnTo>
                    <a:pt x="6394" y="4524"/>
                  </a:lnTo>
                  <a:lnTo>
                    <a:pt x="6388" y="4521"/>
                  </a:lnTo>
                  <a:lnTo>
                    <a:pt x="6385" y="4520"/>
                  </a:lnTo>
                  <a:lnTo>
                    <a:pt x="6382" y="4521"/>
                  </a:lnTo>
                  <a:lnTo>
                    <a:pt x="6378" y="4522"/>
                  </a:lnTo>
                  <a:lnTo>
                    <a:pt x="6375" y="4525"/>
                  </a:lnTo>
                  <a:lnTo>
                    <a:pt x="6356" y="4538"/>
                  </a:lnTo>
                  <a:lnTo>
                    <a:pt x="6332" y="4552"/>
                  </a:lnTo>
                  <a:lnTo>
                    <a:pt x="6309" y="4566"/>
                  </a:lnTo>
                  <a:lnTo>
                    <a:pt x="6294" y="4576"/>
                  </a:lnTo>
                  <a:lnTo>
                    <a:pt x="6290" y="4578"/>
                  </a:lnTo>
                  <a:lnTo>
                    <a:pt x="6288" y="4579"/>
                  </a:lnTo>
                  <a:lnTo>
                    <a:pt x="6285" y="4579"/>
                  </a:lnTo>
                  <a:lnTo>
                    <a:pt x="6284" y="4577"/>
                  </a:lnTo>
                  <a:lnTo>
                    <a:pt x="6284" y="4571"/>
                  </a:lnTo>
                  <a:lnTo>
                    <a:pt x="6285" y="4558"/>
                  </a:lnTo>
                  <a:lnTo>
                    <a:pt x="6287" y="4547"/>
                  </a:lnTo>
                  <a:lnTo>
                    <a:pt x="6288" y="4538"/>
                  </a:lnTo>
                  <a:lnTo>
                    <a:pt x="6288" y="4533"/>
                  </a:lnTo>
                  <a:lnTo>
                    <a:pt x="6287" y="4529"/>
                  </a:lnTo>
                  <a:lnTo>
                    <a:pt x="6285" y="4528"/>
                  </a:lnTo>
                  <a:lnTo>
                    <a:pt x="6281" y="4526"/>
                  </a:lnTo>
                  <a:lnTo>
                    <a:pt x="6274" y="4522"/>
                  </a:lnTo>
                  <a:lnTo>
                    <a:pt x="6265" y="4519"/>
                  </a:lnTo>
                  <a:lnTo>
                    <a:pt x="6258" y="4515"/>
                  </a:lnTo>
                  <a:lnTo>
                    <a:pt x="6254" y="4512"/>
                  </a:lnTo>
                  <a:lnTo>
                    <a:pt x="6250" y="4508"/>
                  </a:lnTo>
                  <a:lnTo>
                    <a:pt x="6246" y="4503"/>
                  </a:lnTo>
                  <a:lnTo>
                    <a:pt x="6243" y="4497"/>
                  </a:lnTo>
                  <a:lnTo>
                    <a:pt x="6240" y="4493"/>
                  </a:lnTo>
                  <a:lnTo>
                    <a:pt x="6235" y="4494"/>
                  </a:lnTo>
                  <a:lnTo>
                    <a:pt x="6231" y="4496"/>
                  </a:lnTo>
                  <a:lnTo>
                    <a:pt x="6225" y="4496"/>
                  </a:lnTo>
                  <a:lnTo>
                    <a:pt x="6218" y="4496"/>
                  </a:lnTo>
                  <a:lnTo>
                    <a:pt x="6214" y="4495"/>
                  </a:lnTo>
                  <a:lnTo>
                    <a:pt x="6209" y="4494"/>
                  </a:lnTo>
                  <a:lnTo>
                    <a:pt x="6206" y="4491"/>
                  </a:lnTo>
                  <a:lnTo>
                    <a:pt x="6202" y="4488"/>
                  </a:lnTo>
                  <a:lnTo>
                    <a:pt x="6189" y="4472"/>
                  </a:lnTo>
                  <a:lnTo>
                    <a:pt x="6177" y="4459"/>
                  </a:lnTo>
                  <a:lnTo>
                    <a:pt x="6162" y="4451"/>
                  </a:lnTo>
                  <a:lnTo>
                    <a:pt x="6146" y="4444"/>
                  </a:lnTo>
                  <a:lnTo>
                    <a:pt x="6133" y="4432"/>
                  </a:lnTo>
                  <a:lnTo>
                    <a:pt x="6117" y="4415"/>
                  </a:lnTo>
                  <a:lnTo>
                    <a:pt x="6096" y="4398"/>
                  </a:lnTo>
                  <a:lnTo>
                    <a:pt x="6082" y="4384"/>
                  </a:lnTo>
                  <a:lnTo>
                    <a:pt x="6075" y="4374"/>
                  </a:lnTo>
                  <a:lnTo>
                    <a:pt x="6068" y="4365"/>
                  </a:lnTo>
                  <a:lnTo>
                    <a:pt x="6062" y="4368"/>
                  </a:lnTo>
                  <a:lnTo>
                    <a:pt x="6054" y="4373"/>
                  </a:lnTo>
                  <a:lnTo>
                    <a:pt x="6046" y="4375"/>
                  </a:lnTo>
                  <a:lnTo>
                    <a:pt x="6038" y="4374"/>
                  </a:lnTo>
                  <a:lnTo>
                    <a:pt x="6030" y="4373"/>
                  </a:lnTo>
                  <a:lnTo>
                    <a:pt x="6024" y="4369"/>
                  </a:lnTo>
                  <a:lnTo>
                    <a:pt x="6018" y="4365"/>
                  </a:lnTo>
                  <a:lnTo>
                    <a:pt x="6013" y="4359"/>
                  </a:lnTo>
                  <a:lnTo>
                    <a:pt x="6010" y="4354"/>
                  </a:lnTo>
                  <a:lnTo>
                    <a:pt x="6008" y="4346"/>
                  </a:lnTo>
                  <a:lnTo>
                    <a:pt x="6007" y="4339"/>
                  </a:lnTo>
                  <a:lnTo>
                    <a:pt x="6007" y="4332"/>
                  </a:lnTo>
                  <a:lnTo>
                    <a:pt x="6007" y="4330"/>
                  </a:lnTo>
                  <a:lnTo>
                    <a:pt x="6006" y="4327"/>
                  </a:lnTo>
                  <a:lnTo>
                    <a:pt x="6004" y="4326"/>
                  </a:lnTo>
                  <a:lnTo>
                    <a:pt x="6001" y="4324"/>
                  </a:lnTo>
                  <a:lnTo>
                    <a:pt x="5993" y="4323"/>
                  </a:lnTo>
                  <a:lnTo>
                    <a:pt x="5983" y="4323"/>
                  </a:lnTo>
                  <a:lnTo>
                    <a:pt x="5963" y="4325"/>
                  </a:lnTo>
                  <a:lnTo>
                    <a:pt x="5943" y="4327"/>
                  </a:lnTo>
                  <a:lnTo>
                    <a:pt x="5930" y="4329"/>
                  </a:lnTo>
                  <a:lnTo>
                    <a:pt x="5918" y="4331"/>
                  </a:lnTo>
                  <a:lnTo>
                    <a:pt x="5912" y="4329"/>
                  </a:lnTo>
                  <a:lnTo>
                    <a:pt x="5904" y="4324"/>
                  </a:lnTo>
                  <a:lnTo>
                    <a:pt x="5894" y="4318"/>
                  </a:lnTo>
                  <a:lnTo>
                    <a:pt x="5886" y="4310"/>
                  </a:lnTo>
                  <a:lnTo>
                    <a:pt x="5873" y="4296"/>
                  </a:lnTo>
                  <a:lnTo>
                    <a:pt x="5861" y="4285"/>
                  </a:lnTo>
                  <a:lnTo>
                    <a:pt x="5854" y="4280"/>
                  </a:lnTo>
                  <a:lnTo>
                    <a:pt x="5846" y="4277"/>
                  </a:lnTo>
                  <a:lnTo>
                    <a:pt x="5836" y="4275"/>
                  </a:lnTo>
                  <a:lnTo>
                    <a:pt x="5824" y="4276"/>
                  </a:lnTo>
                  <a:lnTo>
                    <a:pt x="5799" y="4281"/>
                  </a:lnTo>
                  <a:lnTo>
                    <a:pt x="5774" y="4288"/>
                  </a:lnTo>
                  <a:lnTo>
                    <a:pt x="5749" y="4295"/>
                  </a:lnTo>
                  <a:lnTo>
                    <a:pt x="5722" y="4302"/>
                  </a:lnTo>
                  <a:lnTo>
                    <a:pt x="5708" y="4305"/>
                  </a:lnTo>
                  <a:lnTo>
                    <a:pt x="5696" y="4310"/>
                  </a:lnTo>
                  <a:lnTo>
                    <a:pt x="5686" y="4314"/>
                  </a:lnTo>
                  <a:lnTo>
                    <a:pt x="5678" y="4319"/>
                  </a:lnTo>
                  <a:lnTo>
                    <a:pt x="5666" y="4331"/>
                  </a:lnTo>
                  <a:lnTo>
                    <a:pt x="5655" y="4344"/>
                  </a:lnTo>
                  <a:lnTo>
                    <a:pt x="5647" y="4357"/>
                  </a:lnTo>
                  <a:lnTo>
                    <a:pt x="5641" y="4371"/>
                  </a:lnTo>
                  <a:lnTo>
                    <a:pt x="5638" y="4379"/>
                  </a:lnTo>
                  <a:lnTo>
                    <a:pt x="5634" y="4386"/>
                  </a:lnTo>
                  <a:lnTo>
                    <a:pt x="5629" y="4392"/>
                  </a:lnTo>
                  <a:lnTo>
                    <a:pt x="5623" y="4396"/>
                  </a:lnTo>
                  <a:lnTo>
                    <a:pt x="5616" y="4400"/>
                  </a:lnTo>
                  <a:lnTo>
                    <a:pt x="5607" y="4403"/>
                  </a:lnTo>
                  <a:lnTo>
                    <a:pt x="5596" y="4407"/>
                  </a:lnTo>
                  <a:lnTo>
                    <a:pt x="5585" y="4411"/>
                  </a:lnTo>
                  <a:lnTo>
                    <a:pt x="5560" y="4418"/>
                  </a:lnTo>
                  <a:lnTo>
                    <a:pt x="5538" y="4425"/>
                  </a:lnTo>
                  <a:lnTo>
                    <a:pt x="5514" y="4434"/>
                  </a:lnTo>
                  <a:lnTo>
                    <a:pt x="5487" y="4444"/>
                  </a:lnTo>
                  <a:lnTo>
                    <a:pt x="5456" y="4455"/>
                  </a:lnTo>
                  <a:lnTo>
                    <a:pt x="5425" y="4466"/>
                  </a:lnTo>
                  <a:lnTo>
                    <a:pt x="5393" y="4478"/>
                  </a:lnTo>
                  <a:lnTo>
                    <a:pt x="5361" y="4488"/>
                  </a:lnTo>
                  <a:lnTo>
                    <a:pt x="5345" y="4491"/>
                  </a:lnTo>
                  <a:lnTo>
                    <a:pt x="5331" y="4495"/>
                  </a:lnTo>
                  <a:lnTo>
                    <a:pt x="5318" y="4497"/>
                  </a:lnTo>
                  <a:lnTo>
                    <a:pt x="5305" y="4499"/>
                  </a:lnTo>
                  <a:lnTo>
                    <a:pt x="5283" y="4499"/>
                  </a:lnTo>
                  <a:lnTo>
                    <a:pt x="5267" y="4497"/>
                  </a:lnTo>
                  <a:lnTo>
                    <a:pt x="5250" y="4495"/>
                  </a:lnTo>
                  <a:lnTo>
                    <a:pt x="5231" y="4496"/>
                  </a:lnTo>
                  <a:lnTo>
                    <a:pt x="5219" y="4499"/>
                  </a:lnTo>
                  <a:lnTo>
                    <a:pt x="5210" y="4503"/>
                  </a:lnTo>
                  <a:lnTo>
                    <a:pt x="5201" y="4508"/>
                  </a:lnTo>
                  <a:lnTo>
                    <a:pt x="5193" y="4515"/>
                  </a:lnTo>
                  <a:lnTo>
                    <a:pt x="5177" y="4529"/>
                  </a:lnTo>
                  <a:lnTo>
                    <a:pt x="5166" y="4543"/>
                  </a:lnTo>
                  <a:lnTo>
                    <a:pt x="5148" y="4558"/>
                  </a:lnTo>
                  <a:lnTo>
                    <a:pt x="5123" y="4578"/>
                  </a:lnTo>
                  <a:lnTo>
                    <a:pt x="5095" y="4600"/>
                  </a:lnTo>
                  <a:lnTo>
                    <a:pt x="5073" y="4617"/>
                  </a:lnTo>
                  <a:lnTo>
                    <a:pt x="5063" y="4626"/>
                  </a:lnTo>
                  <a:lnTo>
                    <a:pt x="5055" y="4635"/>
                  </a:lnTo>
                  <a:lnTo>
                    <a:pt x="5048" y="4646"/>
                  </a:lnTo>
                  <a:lnTo>
                    <a:pt x="5042" y="4657"/>
                  </a:lnTo>
                  <a:lnTo>
                    <a:pt x="5036" y="4669"/>
                  </a:lnTo>
                  <a:lnTo>
                    <a:pt x="5032" y="4679"/>
                  </a:lnTo>
                  <a:lnTo>
                    <a:pt x="5029" y="4690"/>
                  </a:lnTo>
                  <a:lnTo>
                    <a:pt x="5027" y="4701"/>
                  </a:lnTo>
                  <a:lnTo>
                    <a:pt x="5025" y="4705"/>
                  </a:lnTo>
                  <a:lnTo>
                    <a:pt x="5023" y="4708"/>
                  </a:lnTo>
                  <a:lnTo>
                    <a:pt x="5021" y="4710"/>
                  </a:lnTo>
                  <a:lnTo>
                    <a:pt x="5018" y="4711"/>
                  </a:lnTo>
                  <a:lnTo>
                    <a:pt x="5011" y="4712"/>
                  </a:lnTo>
                  <a:lnTo>
                    <a:pt x="5003" y="4711"/>
                  </a:lnTo>
                  <a:lnTo>
                    <a:pt x="4993" y="4709"/>
                  </a:lnTo>
                  <a:lnTo>
                    <a:pt x="4983" y="4707"/>
                  </a:lnTo>
                  <a:lnTo>
                    <a:pt x="4972" y="4705"/>
                  </a:lnTo>
                  <a:lnTo>
                    <a:pt x="4961" y="4708"/>
                  </a:lnTo>
                  <a:lnTo>
                    <a:pt x="4958" y="4709"/>
                  </a:lnTo>
                  <a:lnTo>
                    <a:pt x="4954" y="4711"/>
                  </a:lnTo>
                  <a:lnTo>
                    <a:pt x="4950" y="4715"/>
                  </a:lnTo>
                  <a:lnTo>
                    <a:pt x="4947" y="4718"/>
                  </a:lnTo>
                  <a:lnTo>
                    <a:pt x="4943" y="4722"/>
                  </a:lnTo>
                  <a:lnTo>
                    <a:pt x="4940" y="4726"/>
                  </a:lnTo>
                  <a:lnTo>
                    <a:pt x="4934" y="4728"/>
                  </a:lnTo>
                  <a:lnTo>
                    <a:pt x="4928" y="4730"/>
                  </a:lnTo>
                  <a:lnTo>
                    <a:pt x="4916" y="4732"/>
                  </a:lnTo>
                  <a:lnTo>
                    <a:pt x="4902" y="4733"/>
                  </a:lnTo>
                  <a:lnTo>
                    <a:pt x="4886" y="4733"/>
                  </a:lnTo>
                  <a:lnTo>
                    <a:pt x="4871" y="4732"/>
                  </a:lnTo>
                  <a:lnTo>
                    <a:pt x="4839" y="4730"/>
                  </a:lnTo>
                  <a:lnTo>
                    <a:pt x="4811" y="4729"/>
                  </a:lnTo>
                  <a:lnTo>
                    <a:pt x="4791" y="4729"/>
                  </a:lnTo>
                  <a:lnTo>
                    <a:pt x="4774" y="4728"/>
                  </a:lnTo>
                  <a:lnTo>
                    <a:pt x="4759" y="4728"/>
                  </a:lnTo>
                  <a:lnTo>
                    <a:pt x="4745" y="4727"/>
                  </a:lnTo>
                  <a:lnTo>
                    <a:pt x="4740" y="4726"/>
                  </a:lnTo>
                  <a:lnTo>
                    <a:pt x="4734" y="4723"/>
                  </a:lnTo>
                  <a:lnTo>
                    <a:pt x="4729" y="4721"/>
                  </a:lnTo>
                  <a:lnTo>
                    <a:pt x="4725" y="4718"/>
                  </a:lnTo>
                  <a:lnTo>
                    <a:pt x="4716" y="4712"/>
                  </a:lnTo>
                  <a:lnTo>
                    <a:pt x="4707" y="4707"/>
                  </a:lnTo>
                  <a:lnTo>
                    <a:pt x="4694" y="4703"/>
                  </a:lnTo>
                  <a:lnTo>
                    <a:pt x="4676" y="4702"/>
                  </a:lnTo>
                  <a:lnTo>
                    <a:pt x="4656" y="4701"/>
                  </a:lnTo>
                  <a:lnTo>
                    <a:pt x="4638" y="4698"/>
                  </a:lnTo>
                  <a:lnTo>
                    <a:pt x="4620" y="4691"/>
                  </a:lnTo>
                  <a:lnTo>
                    <a:pt x="4606" y="4684"/>
                  </a:lnTo>
                  <a:lnTo>
                    <a:pt x="4595" y="4677"/>
                  </a:lnTo>
                  <a:lnTo>
                    <a:pt x="4587" y="4671"/>
                  </a:lnTo>
                  <a:lnTo>
                    <a:pt x="4581" y="4667"/>
                  </a:lnTo>
                  <a:lnTo>
                    <a:pt x="4574" y="4664"/>
                  </a:lnTo>
                  <a:lnTo>
                    <a:pt x="4568" y="4663"/>
                  </a:lnTo>
                  <a:lnTo>
                    <a:pt x="4559" y="4660"/>
                  </a:lnTo>
                  <a:lnTo>
                    <a:pt x="4550" y="4660"/>
                  </a:lnTo>
                  <a:lnTo>
                    <a:pt x="4538" y="4660"/>
                  </a:lnTo>
                  <a:lnTo>
                    <a:pt x="4524" y="4663"/>
                  </a:lnTo>
                  <a:lnTo>
                    <a:pt x="4506" y="4664"/>
                  </a:lnTo>
                  <a:lnTo>
                    <a:pt x="4490" y="4666"/>
                  </a:lnTo>
                  <a:lnTo>
                    <a:pt x="4477" y="4669"/>
                  </a:lnTo>
                  <a:lnTo>
                    <a:pt x="4464" y="4670"/>
                  </a:lnTo>
                  <a:lnTo>
                    <a:pt x="4452" y="4670"/>
                  </a:lnTo>
                  <a:lnTo>
                    <a:pt x="4435" y="4670"/>
                  </a:lnTo>
                  <a:lnTo>
                    <a:pt x="4418" y="4669"/>
                  </a:lnTo>
                  <a:lnTo>
                    <a:pt x="4404" y="4666"/>
                  </a:lnTo>
                  <a:lnTo>
                    <a:pt x="4391" y="4665"/>
                  </a:lnTo>
                  <a:lnTo>
                    <a:pt x="4370" y="4664"/>
                  </a:lnTo>
                  <a:lnTo>
                    <a:pt x="4356" y="4663"/>
                  </a:lnTo>
                  <a:lnTo>
                    <a:pt x="4354" y="4660"/>
                  </a:lnTo>
                  <a:lnTo>
                    <a:pt x="4352" y="4657"/>
                  </a:lnTo>
                  <a:lnTo>
                    <a:pt x="4352" y="4654"/>
                  </a:lnTo>
                  <a:lnTo>
                    <a:pt x="4352" y="4651"/>
                  </a:lnTo>
                  <a:lnTo>
                    <a:pt x="4355" y="4641"/>
                  </a:lnTo>
                  <a:lnTo>
                    <a:pt x="4358" y="4632"/>
                  </a:lnTo>
                  <a:lnTo>
                    <a:pt x="4360" y="4622"/>
                  </a:lnTo>
                  <a:lnTo>
                    <a:pt x="4360" y="4614"/>
                  </a:lnTo>
                  <a:lnTo>
                    <a:pt x="4360" y="4606"/>
                  </a:lnTo>
                  <a:lnTo>
                    <a:pt x="4357" y="4600"/>
                  </a:lnTo>
                  <a:lnTo>
                    <a:pt x="4351" y="4587"/>
                  </a:lnTo>
                  <a:lnTo>
                    <a:pt x="4344" y="4572"/>
                  </a:lnTo>
                  <a:lnTo>
                    <a:pt x="4342" y="4564"/>
                  </a:lnTo>
                  <a:lnTo>
                    <a:pt x="4342" y="4556"/>
                  </a:lnTo>
                  <a:lnTo>
                    <a:pt x="4342" y="4546"/>
                  </a:lnTo>
                  <a:lnTo>
                    <a:pt x="4345" y="4537"/>
                  </a:lnTo>
                  <a:lnTo>
                    <a:pt x="4349" y="4527"/>
                  </a:lnTo>
                  <a:lnTo>
                    <a:pt x="4354" y="4518"/>
                  </a:lnTo>
                  <a:lnTo>
                    <a:pt x="4360" y="4509"/>
                  </a:lnTo>
                  <a:lnTo>
                    <a:pt x="4367" y="4501"/>
                  </a:lnTo>
                  <a:lnTo>
                    <a:pt x="4379" y="4489"/>
                  </a:lnTo>
                  <a:lnTo>
                    <a:pt x="4388" y="4480"/>
                  </a:lnTo>
                  <a:lnTo>
                    <a:pt x="4391" y="4475"/>
                  </a:lnTo>
                  <a:lnTo>
                    <a:pt x="4391" y="4470"/>
                  </a:lnTo>
                  <a:lnTo>
                    <a:pt x="4389" y="4465"/>
                  </a:lnTo>
                  <a:lnTo>
                    <a:pt x="4386" y="4458"/>
                  </a:lnTo>
                  <a:lnTo>
                    <a:pt x="4377" y="4439"/>
                  </a:lnTo>
                  <a:lnTo>
                    <a:pt x="4372" y="4420"/>
                  </a:lnTo>
                  <a:lnTo>
                    <a:pt x="4368" y="4411"/>
                  </a:lnTo>
                  <a:lnTo>
                    <a:pt x="4363" y="4402"/>
                  </a:lnTo>
                  <a:lnTo>
                    <a:pt x="4361" y="4399"/>
                  </a:lnTo>
                  <a:lnTo>
                    <a:pt x="4356" y="4396"/>
                  </a:lnTo>
                  <a:lnTo>
                    <a:pt x="4352" y="4394"/>
                  </a:lnTo>
                  <a:lnTo>
                    <a:pt x="4348" y="4393"/>
                  </a:lnTo>
                  <a:lnTo>
                    <a:pt x="4323" y="4387"/>
                  </a:lnTo>
                  <a:lnTo>
                    <a:pt x="4293" y="4380"/>
                  </a:lnTo>
                  <a:lnTo>
                    <a:pt x="4266" y="4371"/>
                  </a:lnTo>
                  <a:lnTo>
                    <a:pt x="4243" y="4364"/>
                  </a:lnTo>
                  <a:lnTo>
                    <a:pt x="4240" y="4362"/>
                  </a:lnTo>
                  <a:lnTo>
                    <a:pt x="4237" y="4359"/>
                  </a:lnTo>
                  <a:lnTo>
                    <a:pt x="4234" y="4357"/>
                  </a:lnTo>
                  <a:lnTo>
                    <a:pt x="4231" y="4354"/>
                  </a:lnTo>
                  <a:lnTo>
                    <a:pt x="4229" y="4346"/>
                  </a:lnTo>
                  <a:lnTo>
                    <a:pt x="4226" y="4337"/>
                  </a:lnTo>
                  <a:lnTo>
                    <a:pt x="4226" y="4327"/>
                  </a:lnTo>
                  <a:lnTo>
                    <a:pt x="4228" y="4317"/>
                  </a:lnTo>
                  <a:lnTo>
                    <a:pt x="4230" y="4304"/>
                  </a:lnTo>
                  <a:lnTo>
                    <a:pt x="4234" y="4289"/>
                  </a:lnTo>
                  <a:lnTo>
                    <a:pt x="4237" y="4276"/>
                  </a:lnTo>
                  <a:lnTo>
                    <a:pt x="4242" y="4262"/>
                  </a:lnTo>
                  <a:lnTo>
                    <a:pt x="4244" y="4255"/>
                  </a:lnTo>
                  <a:lnTo>
                    <a:pt x="4245" y="4248"/>
                  </a:lnTo>
                  <a:lnTo>
                    <a:pt x="4245" y="4242"/>
                  </a:lnTo>
                  <a:lnTo>
                    <a:pt x="4244" y="4235"/>
                  </a:lnTo>
                  <a:lnTo>
                    <a:pt x="4234" y="4225"/>
                  </a:lnTo>
                  <a:lnTo>
                    <a:pt x="4225" y="4216"/>
                  </a:lnTo>
                  <a:lnTo>
                    <a:pt x="4226" y="4212"/>
                  </a:lnTo>
                  <a:lnTo>
                    <a:pt x="4229" y="4210"/>
                  </a:lnTo>
                  <a:lnTo>
                    <a:pt x="4232" y="4209"/>
                  </a:lnTo>
                  <a:lnTo>
                    <a:pt x="4237" y="4206"/>
                  </a:lnTo>
                  <a:lnTo>
                    <a:pt x="4241" y="4204"/>
                  </a:lnTo>
                  <a:lnTo>
                    <a:pt x="4244" y="4201"/>
                  </a:lnTo>
                  <a:lnTo>
                    <a:pt x="4245" y="4199"/>
                  </a:lnTo>
                  <a:lnTo>
                    <a:pt x="4244" y="4194"/>
                  </a:lnTo>
                  <a:lnTo>
                    <a:pt x="4242" y="4190"/>
                  </a:lnTo>
                  <a:lnTo>
                    <a:pt x="4238" y="4186"/>
                  </a:lnTo>
                  <a:lnTo>
                    <a:pt x="4234" y="4184"/>
                  </a:lnTo>
                  <a:lnTo>
                    <a:pt x="4229" y="4180"/>
                  </a:lnTo>
                  <a:lnTo>
                    <a:pt x="4219" y="4175"/>
                  </a:lnTo>
                  <a:lnTo>
                    <a:pt x="4211" y="4171"/>
                  </a:lnTo>
                  <a:lnTo>
                    <a:pt x="4202" y="4160"/>
                  </a:lnTo>
                  <a:lnTo>
                    <a:pt x="4194" y="4151"/>
                  </a:lnTo>
                  <a:lnTo>
                    <a:pt x="4188" y="4143"/>
                  </a:lnTo>
                  <a:lnTo>
                    <a:pt x="4185" y="4136"/>
                  </a:lnTo>
                  <a:lnTo>
                    <a:pt x="4179" y="4124"/>
                  </a:lnTo>
                  <a:lnTo>
                    <a:pt x="4172" y="4115"/>
                  </a:lnTo>
                  <a:lnTo>
                    <a:pt x="4167" y="4111"/>
                  </a:lnTo>
                  <a:lnTo>
                    <a:pt x="4163" y="4109"/>
                  </a:lnTo>
                  <a:lnTo>
                    <a:pt x="4159" y="4106"/>
                  </a:lnTo>
                  <a:lnTo>
                    <a:pt x="4155" y="4106"/>
                  </a:lnTo>
                  <a:lnTo>
                    <a:pt x="4152" y="4106"/>
                  </a:lnTo>
                  <a:lnTo>
                    <a:pt x="4147" y="4109"/>
                  </a:lnTo>
                  <a:lnTo>
                    <a:pt x="4143" y="4112"/>
                  </a:lnTo>
                  <a:lnTo>
                    <a:pt x="4139" y="4116"/>
                  </a:lnTo>
                  <a:lnTo>
                    <a:pt x="4135" y="4119"/>
                  </a:lnTo>
                  <a:lnTo>
                    <a:pt x="4130" y="4123"/>
                  </a:lnTo>
                  <a:lnTo>
                    <a:pt x="4127" y="4124"/>
                  </a:lnTo>
                  <a:lnTo>
                    <a:pt x="4121" y="4125"/>
                  </a:lnTo>
                  <a:lnTo>
                    <a:pt x="4116" y="4127"/>
                  </a:lnTo>
                  <a:lnTo>
                    <a:pt x="4110" y="4127"/>
                  </a:lnTo>
                  <a:lnTo>
                    <a:pt x="4104" y="4125"/>
                  </a:lnTo>
                  <a:lnTo>
                    <a:pt x="4098" y="4124"/>
                  </a:lnTo>
                  <a:lnTo>
                    <a:pt x="4091" y="4122"/>
                  </a:lnTo>
                  <a:lnTo>
                    <a:pt x="4087" y="4121"/>
                  </a:lnTo>
                  <a:lnTo>
                    <a:pt x="4086" y="4122"/>
                  </a:lnTo>
                  <a:lnTo>
                    <a:pt x="4085" y="4128"/>
                  </a:lnTo>
                  <a:lnTo>
                    <a:pt x="4083" y="4135"/>
                  </a:lnTo>
                  <a:lnTo>
                    <a:pt x="4079" y="4141"/>
                  </a:lnTo>
                  <a:lnTo>
                    <a:pt x="4077" y="4143"/>
                  </a:lnTo>
                  <a:lnTo>
                    <a:pt x="4073" y="4148"/>
                  </a:lnTo>
                  <a:lnTo>
                    <a:pt x="4071" y="4149"/>
                  </a:lnTo>
                  <a:lnTo>
                    <a:pt x="4068" y="4149"/>
                  </a:lnTo>
                  <a:lnTo>
                    <a:pt x="4066" y="4149"/>
                  </a:lnTo>
                  <a:lnTo>
                    <a:pt x="4062" y="4148"/>
                  </a:lnTo>
                  <a:lnTo>
                    <a:pt x="4055" y="4143"/>
                  </a:lnTo>
                  <a:lnTo>
                    <a:pt x="4047" y="4137"/>
                  </a:lnTo>
                  <a:lnTo>
                    <a:pt x="4037" y="4131"/>
                  </a:lnTo>
                  <a:lnTo>
                    <a:pt x="4027" y="4127"/>
                  </a:lnTo>
                  <a:lnTo>
                    <a:pt x="4010" y="4117"/>
                  </a:lnTo>
                  <a:lnTo>
                    <a:pt x="3992" y="4106"/>
                  </a:lnTo>
                  <a:lnTo>
                    <a:pt x="3984" y="4100"/>
                  </a:lnTo>
                  <a:lnTo>
                    <a:pt x="3976" y="4093"/>
                  </a:lnTo>
                  <a:lnTo>
                    <a:pt x="3969" y="4087"/>
                  </a:lnTo>
                  <a:lnTo>
                    <a:pt x="3963" y="4079"/>
                  </a:lnTo>
                  <a:lnTo>
                    <a:pt x="3952" y="4065"/>
                  </a:lnTo>
                  <a:lnTo>
                    <a:pt x="3941" y="4052"/>
                  </a:lnTo>
                  <a:lnTo>
                    <a:pt x="3936" y="4048"/>
                  </a:lnTo>
                  <a:lnTo>
                    <a:pt x="3929" y="4045"/>
                  </a:lnTo>
                  <a:lnTo>
                    <a:pt x="3923" y="4042"/>
                  </a:lnTo>
                  <a:lnTo>
                    <a:pt x="3915" y="4041"/>
                  </a:lnTo>
                  <a:lnTo>
                    <a:pt x="3900" y="4042"/>
                  </a:lnTo>
                  <a:lnTo>
                    <a:pt x="3886" y="4041"/>
                  </a:lnTo>
                  <a:lnTo>
                    <a:pt x="3879" y="4040"/>
                  </a:lnTo>
                  <a:lnTo>
                    <a:pt x="3871" y="4036"/>
                  </a:lnTo>
                  <a:lnTo>
                    <a:pt x="3862" y="4033"/>
                  </a:lnTo>
                  <a:lnTo>
                    <a:pt x="3851" y="4027"/>
                  </a:lnTo>
                  <a:lnTo>
                    <a:pt x="3829" y="4014"/>
                  </a:lnTo>
                  <a:lnTo>
                    <a:pt x="3813" y="4003"/>
                  </a:lnTo>
                  <a:lnTo>
                    <a:pt x="3797" y="3991"/>
                  </a:lnTo>
                  <a:lnTo>
                    <a:pt x="3782" y="3978"/>
                  </a:lnTo>
                  <a:lnTo>
                    <a:pt x="3778" y="3976"/>
                  </a:lnTo>
                  <a:lnTo>
                    <a:pt x="3774" y="3973"/>
                  </a:lnTo>
                  <a:lnTo>
                    <a:pt x="3770" y="3972"/>
                  </a:lnTo>
                  <a:lnTo>
                    <a:pt x="3765" y="3971"/>
                  </a:lnTo>
                  <a:lnTo>
                    <a:pt x="3757" y="3970"/>
                  </a:lnTo>
                  <a:lnTo>
                    <a:pt x="3751" y="3967"/>
                  </a:lnTo>
                  <a:lnTo>
                    <a:pt x="3744" y="3960"/>
                  </a:lnTo>
                  <a:lnTo>
                    <a:pt x="3739" y="3953"/>
                  </a:lnTo>
                  <a:lnTo>
                    <a:pt x="3734" y="3951"/>
                  </a:lnTo>
                  <a:lnTo>
                    <a:pt x="3730" y="3949"/>
                  </a:lnTo>
                  <a:lnTo>
                    <a:pt x="3727" y="3949"/>
                  </a:lnTo>
                  <a:lnTo>
                    <a:pt x="3725" y="3951"/>
                  </a:lnTo>
                  <a:lnTo>
                    <a:pt x="3724" y="3953"/>
                  </a:lnTo>
                  <a:lnTo>
                    <a:pt x="3722" y="3957"/>
                  </a:lnTo>
                  <a:lnTo>
                    <a:pt x="3721" y="3960"/>
                  </a:lnTo>
                  <a:lnTo>
                    <a:pt x="3719" y="3962"/>
                  </a:lnTo>
                  <a:lnTo>
                    <a:pt x="3717" y="3964"/>
                  </a:lnTo>
                  <a:lnTo>
                    <a:pt x="3713" y="3964"/>
                  </a:lnTo>
                  <a:lnTo>
                    <a:pt x="3705" y="3961"/>
                  </a:lnTo>
                  <a:lnTo>
                    <a:pt x="3694" y="3959"/>
                  </a:lnTo>
                  <a:lnTo>
                    <a:pt x="3688" y="3957"/>
                  </a:lnTo>
                  <a:lnTo>
                    <a:pt x="3682" y="3952"/>
                  </a:lnTo>
                  <a:lnTo>
                    <a:pt x="3676" y="3947"/>
                  </a:lnTo>
                  <a:lnTo>
                    <a:pt x="3670" y="3942"/>
                  </a:lnTo>
                  <a:lnTo>
                    <a:pt x="3659" y="3932"/>
                  </a:lnTo>
                  <a:lnTo>
                    <a:pt x="3650" y="3926"/>
                  </a:lnTo>
                  <a:lnTo>
                    <a:pt x="3643" y="3924"/>
                  </a:lnTo>
                  <a:lnTo>
                    <a:pt x="3637" y="3922"/>
                  </a:lnTo>
                  <a:lnTo>
                    <a:pt x="3634" y="3921"/>
                  </a:lnTo>
                  <a:lnTo>
                    <a:pt x="3632" y="3919"/>
                  </a:lnTo>
                  <a:lnTo>
                    <a:pt x="3631" y="3915"/>
                  </a:lnTo>
                  <a:lnTo>
                    <a:pt x="3629" y="3910"/>
                  </a:lnTo>
                  <a:lnTo>
                    <a:pt x="3626" y="3905"/>
                  </a:lnTo>
                  <a:lnTo>
                    <a:pt x="3623" y="3902"/>
                  </a:lnTo>
                  <a:lnTo>
                    <a:pt x="3618" y="3900"/>
                  </a:lnTo>
                  <a:lnTo>
                    <a:pt x="3612" y="3900"/>
                  </a:lnTo>
                  <a:lnTo>
                    <a:pt x="3606" y="3900"/>
                  </a:lnTo>
                  <a:lnTo>
                    <a:pt x="3601" y="3901"/>
                  </a:lnTo>
                  <a:lnTo>
                    <a:pt x="3595" y="3904"/>
                  </a:lnTo>
                  <a:lnTo>
                    <a:pt x="3592" y="3908"/>
                  </a:lnTo>
                  <a:lnTo>
                    <a:pt x="3587" y="3915"/>
                  </a:lnTo>
                  <a:lnTo>
                    <a:pt x="3582" y="3919"/>
                  </a:lnTo>
                  <a:lnTo>
                    <a:pt x="3576" y="3920"/>
                  </a:lnTo>
                  <a:lnTo>
                    <a:pt x="3564" y="3919"/>
                  </a:lnTo>
                  <a:lnTo>
                    <a:pt x="3551" y="3917"/>
                  </a:lnTo>
                  <a:lnTo>
                    <a:pt x="3538" y="3916"/>
                  </a:lnTo>
                  <a:lnTo>
                    <a:pt x="3527" y="3919"/>
                  </a:lnTo>
                  <a:lnTo>
                    <a:pt x="3517" y="3923"/>
                  </a:lnTo>
                  <a:lnTo>
                    <a:pt x="3507" y="3928"/>
                  </a:lnTo>
                  <a:lnTo>
                    <a:pt x="3498" y="3934"/>
                  </a:lnTo>
                  <a:lnTo>
                    <a:pt x="3484" y="3946"/>
                  </a:lnTo>
                  <a:lnTo>
                    <a:pt x="3468" y="3960"/>
                  </a:lnTo>
                  <a:lnTo>
                    <a:pt x="3455" y="3973"/>
                  </a:lnTo>
                  <a:lnTo>
                    <a:pt x="3444" y="3985"/>
                  </a:lnTo>
                  <a:lnTo>
                    <a:pt x="3434" y="3995"/>
                  </a:lnTo>
                  <a:lnTo>
                    <a:pt x="3417" y="4008"/>
                  </a:lnTo>
                  <a:lnTo>
                    <a:pt x="3398" y="4021"/>
                  </a:lnTo>
                  <a:lnTo>
                    <a:pt x="3379" y="4034"/>
                  </a:lnTo>
                  <a:lnTo>
                    <a:pt x="3365" y="4045"/>
                  </a:lnTo>
                  <a:lnTo>
                    <a:pt x="3350" y="4056"/>
                  </a:lnTo>
                  <a:lnTo>
                    <a:pt x="3334" y="4075"/>
                  </a:lnTo>
                  <a:lnTo>
                    <a:pt x="3323" y="4090"/>
                  </a:lnTo>
                  <a:lnTo>
                    <a:pt x="3317" y="4096"/>
                  </a:lnTo>
                  <a:lnTo>
                    <a:pt x="3315" y="4102"/>
                  </a:lnTo>
                  <a:lnTo>
                    <a:pt x="3315" y="4108"/>
                  </a:lnTo>
                  <a:lnTo>
                    <a:pt x="3316" y="4113"/>
                  </a:lnTo>
                  <a:lnTo>
                    <a:pt x="3316" y="4119"/>
                  </a:lnTo>
                  <a:lnTo>
                    <a:pt x="3315" y="4125"/>
                  </a:lnTo>
                  <a:lnTo>
                    <a:pt x="3311" y="4132"/>
                  </a:lnTo>
                  <a:lnTo>
                    <a:pt x="3302" y="4140"/>
                  </a:lnTo>
                  <a:lnTo>
                    <a:pt x="3297" y="4143"/>
                  </a:lnTo>
                  <a:lnTo>
                    <a:pt x="3292" y="4148"/>
                  </a:lnTo>
                  <a:lnTo>
                    <a:pt x="3290" y="4153"/>
                  </a:lnTo>
                  <a:lnTo>
                    <a:pt x="3287" y="4157"/>
                  </a:lnTo>
                  <a:lnTo>
                    <a:pt x="3286" y="4162"/>
                  </a:lnTo>
                  <a:lnTo>
                    <a:pt x="3285" y="4168"/>
                  </a:lnTo>
                  <a:lnTo>
                    <a:pt x="3286" y="4175"/>
                  </a:lnTo>
                  <a:lnTo>
                    <a:pt x="3287" y="4182"/>
                  </a:lnTo>
                  <a:lnTo>
                    <a:pt x="3292" y="4197"/>
                  </a:lnTo>
                  <a:lnTo>
                    <a:pt x="3296" y="4210"/>
                  </a:lnTo>
                  <a:lnTo>
                    <a:pt x="3296" y="4214"/>
                  </a:lnTo>
                  <a:lnTo>
                    <a:pt x="3296" y="4219"/>
                  </a:lnTo>
                  <a:lnTo>
                    <a:pt x="3294" y="4224"/>
                  </a:lnTo>
                  <a:lnTo>
                    <a:pt x="3292" y="4228"/>
                  </a:lnTo>
                  <a:lnTo>
                    <a:pt x="3289" y="4231"/>
                  </a:lnTo>
                  <a:lnTo>
                    <a:pt x="3285" y="4233"/>
                  </a:lnTo>
                  <a:lnTo>
                    <a:pt x="3279" y="4236"/>
                  </a:lnTo>
                  <a:lnTo>
                    <a:pt x="3274" y="4238"/>
                  </a:lnTo>
                  <a:lnTo>
                    <a:pt x="3261" y="4244"/>
                  </a:lnTo>
                  <a:lnTo>
                    <a:pt x="3248" y="4251"/>
                  </a:lnTo>
                  <a:lnTo>
                    <a:pt x="3241" y="4254"/>
                  </a:lnTo>
                  <a:lnTo>
                    <a:pt x="3234" y="4255"/>
                  </a:lnTo>
                  <a:lnTo>
                    <a:pt x="3227" y="4254"/>
                  </a:lnTo>
                  <a:lnTo>
                    <a:pt x="3221" y="4251"/>
                  </a:lnTo>
                  <a:lnTo>
                    <a:pt x="3214" y="4249"/>
                  </a:lnTo>
                  <a:lnTo>
                    <a:pt x="3209" y="4244"/>
                  </a:lnTo>
                  <a:lnTo>
                    <a:pt x="3204" y="4238"/>
                  </a:lnTo>
                  <a:lnTo>
                    <a:pt x="3201" y="4233"/>
                  </a:lnTo>
                  <a:lnTo>
                    <a:pt x="3195" y="4218"/>
                  </a:lnTo>
                  <a:lnTo>
                    <a:pt x="3185" y="4199"/>
                  </a:lnTo>
                  <a:lnTo>
                    <a:pt x="3177" y="4180"/>
                  </a:lnTo>
                  <a:lnTo>
                    <a:pt x="3170" y="4163"/>
                  </a:lnTo>
                  <a:lnTo>
                    <a:pt x="3166" y="4157"/>
                  </a:lnTo>
                  <a:lnTo>
                    <a:pt x="3164" y="4149"/>
                  </a:lnTo>
                  <a:lnTo>
                    <a:pt x="3163" y="4140"/>
                  </a:lnTo>
                  <a:lnTo>
                    <a:pt x="3161" y="4130"/>
                  </a:lnTo>
                  <a:lnTo>
                    <a:pt x="3163" y="4121"/>
                  </a:lnTo>
                  <a:lnTo>
                    <a:pt x="3166" y="4110"/>
                  </a:lnTo>
                  <a:lnTo>
                    <a:pt x="3168" y="4105"/>
                  </a:lnTo>
                  <a:lnTo>
                    <a:pt x="3172" y="4099"/>
                  </a:lnTo>
                  <a:lnTo>
                    <a:pt x="3176" y="4094"/>
                  </a:lnTo>
                  <a:lnTo>
                    <a:pt x="3180" y="4088"/>
                  </a:lnTo>
                  <a:lnTo>
                    <a:pt x="3190" y="4078"/>
                  </a:lnTo>
                  <a:lnTo>
                    <a:pt x="3198" y="4067"/>
                  </a:lnTo>
                  <a:lnTo>
                    <a:pt x="3207" y="4055"/>
                  </a:lnTo>
                  <a:lnTo>
                    <a:pt x="3212" y="4043"/>
                  </a:lnTo>
                  <a:lnTo>
                    <a:pt x="3217" y="4033"/>
                  </a:lnTo>
                  <a:lnTo>
                    <a:pt x="3222" y="4022"/>
                  </a:lnTo>
                  <a:lnTo>
                    <a:pt x="3224" y="4011"/>
                  </a:lnTo>
                  <a:lnTo>
                    <a:pt x="3227" y="4002"/>
                  </a:lnTo>
                  <a:lnTo>
                    <a:pt x="3228" y="3992"/>
                  </a:lnTo>
                  <a:lnTo>
                    <a:pt x="3228" y="3983"/>
                  </a:lnTo>
                  <a:lnTo>
                    <a:pt x="3227" y="3973"/>
                  </a:lnTo>
                  <a:lnTo>
                    <a:pt x="3226" y="3962"/>
                  </a:lnTo>
                  <a:lnTo>
                    <a:pt x="3223" y="3942"/>
                  </a:lnTo>
                  <a:lnTo>
                    <a:pt x="3220" y="3921"/>
                  </a:lnTo>
                  <a:lnTo>
                    <a:pt x="3222" y="3913"/>
                  </a:lnTo>
                  <a:lnTo>
                    <a:pt x="3221" y="3905"/>
                  </a:lnTo>
                  <a:lnTo>
                    <a:pt x="3207" y="3894"/>
                  </a:lnTo>
                  <a:lnTo>
                    <a:pt x="3195" y="3884"/>
                  </a:lnTo>
                  <a:lnTo>
                    <a:pt x="3185" y="3878"/>
                  </a:lnTo>
                  <a:lnTo>
                    <a:pt x="3177" y="3873"/>
                  </a:lnTo>
                  <a:lnTo>
                    <a:pt x="3172" y="3869"/>
                  </a:lnTo>
                  <a:lnTo>
                    <a:pt x="3167" y="3864"/>
                  </a:lnTo>
                  <a:lnTo>
                    <a:pt x="3159" y="3863"/>
                  </a:lnTo>
                  <a:lnTo>
                    <a:pt x="3152" y="3864"/>
                  </a:lnTo>
                  <a:lnTo>
                    <a:pt x="3145" y="3867"/>
                  </a:lnTo>
                  <a:lnTo>
                    <a:pt x="3140" y="3872"/>
                  </a:lnTo>
                  <a:lnTo>
                    <a:pt x="3134" y="3879"/>
                  </a:lnTo>
                  <a:lnTo>
                    <a:pt x="3130" y="3883"/>
                  </a:lnTo>
                  <a:lnTo>
                    <a:pt x="3126" y="3885"/>
                  </a:lnTo>
                  <a:lnTo>
                    <a:pt x="3116" y="3886"/>
                  </a:lnTo>
                  <a:lnTo>
                    <a:pt x="3109" y="3885"/>
                  </a:lnTo>
                  <a:lnTo>
                    <a:pt x="3103" y="3885"/>
                  </a:lnTo>
                  <a:lnTo>
                    <a:pt x="3085" y="3891"/>
                  </a:lnTo>
                  <a:lnTo>
                    <a:pt x="3071" y="3898"/>
                  </a:lnTo>
                  <a:lnTo>
                    <a:pt x="3065" y="3900"/>
                  </a:lnTo>
                  <a:lnTo>
                    <a:pt x="3057" y="3902"/>
                  </a:lnTo>
                  <a:lnTo>
                    <a:pt x="3047" y="3905"/>
                  </a:lnTo>
                  <a:lnTo>
                    <a:pt x="3035" y="3911"/>
                  </a:lnTo>
                  <a:lnTo>
                    <a:pt x="3029" y="3915"/>
                  </a:lnTo>
                  <a:lnTo>
                    <a:pt x="3022" y="3917"/>
                  </a:lnTo>
                  <a:lnTo>
                    <a:pt x="3015" y="3917"/>
                  </a:lnTo>
                  <a:lnTo>
                    <a:pt x="3008" y="3917"/>
                  </a:lnTo>
                  <a:lnTo>
                    <a:pt x="2995" y="3915"/>
                  </a:lnTo>
                  <a:lnTo>
                    <a:pt x="2984" y="3911"/>
                  </a:lnTo>
                  <a:lnTo>
                    <a:pt x="2981" y="3910"/>
                  </a:lnTo>
                  <a:lnTo>
                    <a:pt x="2977" y="3910"/>
                  </a:lnTo>
                  <a:lnTo>
                    <a:pt x="2975" y="3910"/>
                  </a:lnTo>
                  <a:lnTo>
                    <a:pt x="2972" y="3911"/>
                  </a:lnTo>
                  <a:lnTo>
                    <a:pt x="2968" y="3915"/>
                  </a:lnTo>
                  <a:lnTo>
                    <a:pt x="2963" y="3919"/>
                  </a:lnTo>
                  <a:lnTo>
                    <a:pt x="2960" y="3920"/>
                  </a:lnTo>
                  <a:lnTo>
                    <a:pt x="2957" y="3920"/>
                  </a:lnTo>
                  <a:lnTo>
                    <a:pt x="2955" y="3920"/>
                  </a:lnTo>
                  <a:lnTo>
                    <a:pt x="2951" y="3919"/>
                  </a:lnTo>
                  <a:lnTo>
                    <a:pt x="2944" y="3915"/>
                  </a:lnTo>
                  <a:lnTo>
                    <a:pt x="2938" y="3913"/>
                  </a:lnTo>
                  <a:lnTo>
                    <a:pt x="2922" y="3909"/>
                  </a:lnTo>
                  <a:lnTo>
                    <a:pt x="2907" y="3907"/>
                  </a:lnTo>
                  <a:lnTo>
                    <a:pt x="2897" y="3903"/>
                  </a:lnTo>
                  <a:lnTo>
                    <a:pt x="2884" y="3898"/>
                  </a:lnTo>
                  <a:lnTo>
                    <a:pt x="2877" y="3895"/>
                  </a:lnTo>
                  <a:lnTo>
                    <a:pt x="2872" y="3891"/>
                  </a:lnTo>
                  <a:lnTo>
                    <a:pt x="2868" y="3886"/>
                  </a:lnTo>
                  <a:lnTo>
                    <a:pt x="2867" y="3880"/>
                  </a:lnTo>
                  <a:lnTo>
                    <a:pt x="2864" y="3876"/>
                  </a:lnTo>
                  <a:lnTo>
                    <a:pt x="2862" y="3873"/>
                  </a:lnTo>
                  <a:lnTo>
                    <a:pt x="2858" y="3873"/>
                  </a:lnTo>
                  <a:lnTo>
                    <a:pt x="2855" y="3875"/>
                  </a:lnTo>
                  <a:lnTo>
                    <a:pt x="2845" y="3880"/>
                  </a:lnTo>
                  <a:lnTo>
                    <a:pt x="2838" y="3888"/>
                  </a:lnTo>
                  <a:lnTo>
                    <a:pt x="2823" y="3903"/>
                  </a:lnTo>
                  <a:lnTo>
                    <a:pt x="2808" y="3917"/>
                  </a:lnTo>
                  <a:lnTo>
                    <a:pt x="2806" y="3920"/>
                  </a:lnTo>
                  <a:lnTo>
                    <a:pt x="2802" y="3921"/>
                  </a:lnTo>
                  <a:lnTo>
                    <a:pt x="2799" y="3921"/>
                  </a:lnTo>
                  <a:lnTo>
                    <a:pt x="2794" y="3921"/>
                  </a:lnTo>
                  <a:lnTo>
                    <a:pt x="2786" y="3916"/>
                  </a:lnTo>
                  <a:lnTo>
                    <a:pt x="2776" y="3909"/>
                  </a:lnTo>
                  <a:lnTo>
                    <a:pt x="2758" y="3895"/>
                  </a:lnTo>
                  <a:lnTo>
                    <a:pt x="2742" y="3885"/>
                  </a:lnTo>
                  <a:lnTo>
                    <a:pt x="2738" y="3884"/>
                  </a:lnTo>
                  <a:lnTo>
                    <a:pt x="2735" y="3884"/>
                  </a:lnTo>
                  <a:lnTo>
                    <a:pt x="2732" y="3884"/>
                  </a:lnTo>
                  <a:lnTo>
                    <a:pt x="2729" y="3885"/>
                  </a:lnTo>
                  <a:lnTo>
                    <a:pt x="2722" y="3889"/>
                  </a:lnTo>
                  <a:lnTo>
                    <a:pt x="2714" y="3895"/>
                  </a:lnTo>
                  <a:lnTo>
                    <a:pt x="2711" y="3897"/>
                  </a:lnTo>
                  <a:lnTo>
                    <a:pt x="2707" y="3898"/>
                  </a:lnTo>
                  <a:lnTo>
                    <a:pt x="2704" y="3900"/>
                  </a:lnTo>
                  <a:lnTo>
                    <a:pt x="2700" y="3898"/>
                  </a:lnTo>
                  <a:lnTo>
                    <a:pt x="2694" y="3896"/>
                  </a:lnTo>
                  <a:lnTo>
                    <a:pt x="2692" y="3892"/>
                  </a:lnTo>
                  <a:lnTo>
                    <a:pt x="2692" y="3889"/>
                  </a:lnTo>
                  <a:lnTo>
                    <a:pt x="2689" y="3885"/>
                  </a:lnTo>
                  <a:lnTo>
                    <a:pt x="2687" y="3883"/>
                  </a:lnTo>
                  <a:lnTo>
                    <a:pt x="2683" y="3882"/>
                  </a:lnTo>
                  <a:lnTo>
                    <a:pt x="2676" y="3879"/>
                  </a:lnTo>
                  <a:lnTo>
                    <a:pt x="2668" y="3878"/>
                  </a:lnTo>
                  <a:lnTo>
                    <a:pt x="2649" y="3875"/>
                  </a:lnTo>
                  <a:lnTo>
                    <a:pt x="2636" y="3872"/>
                  </a:lnTo>
                  <a:lnTo>
                    <a:pt x="2623" y="3870"/>
                  </a:lnTo>
                  <a:lnTo>
                    <a:pt x="2611" y="3869"/>
                  </a:lnTo>
                  <a:lnTo>
                    <a:pt x="2605" y="3869"/>
                  </a:lnTo>
                  <a:lnTo>
                    <a:pt x="2600" y="3866"/>
                  </a:lnTo>
                  <a:lnTo>
                    <a:pt x="2594" y="3863"/>
                  </a:lnTo>
                  <a:lnTo>
                    <a:pt x="2591" y="3858"/>
                  </a:lnTo>
                  <a:lnTo>
                    <a:pt x="2582" y="3846"/>
                  </a:lnTo>
                  <a:lnTo>
                    <a:pt x="2574" y="3828"/>
                  </a:lnTo>
                  <a:lnTo>
                    <a:pt x="2569" y="3819"/>
                  </a:lnTo>
                  <a:lnTo>
                    <a:pt x="2563" y="3812"/>
                  </a:lnTo>
                  <a:lnTo>
                    <a:pt x="2557" y="3807"/>
                  </a:lnTo>
                  <a:lnTo>
                    <a:pt x="2552" y="3802"/>
                  </a:lnTo>
                  <a:lnTo>
                    <a:pt x="2540" y="3797"/>
                  </a:lnTo>
                  <a:lnTo>
                    <a:pt x="2529" y="3794"/>
                  </a:lnTo>
                  <a:lnTo>
                    <a:pt x="2524" y="3791"/>
                  </a:lnTo>
                  <a:lnTo>
                    <a:pt x="2522" y="3790"/>
                  </a:lnTo>
                  <a:lnTo>
                    <a:pt x="2521" y="3788"/>
                  </a:lnTo>
                  <a:lnTo>
                    <a:pt x="2519" y="3784"/>
                  </a:lnTo>
                  <a:lnTo>
                    <a:pt x="2519" y="3777"/>
                  </a:lnTo>
                  <a:lnTo>
                    <a:pt x="2516" y="3769"/>
                  </a:lnTo>
                  <a:lnTo>
                    <a:pt x="2512" y="3764"/>
                  </a:lnTo>
                  <a:lnTo>
                    <a:pt x="2509" y="3760"/>
                  </a:lnTo>
                  <a:lnTo>
                    <a:pt x="2505" y="3758"/>
                  </a:lnTo>
                  <a:lnTo>
                    <a:pt x="2500" y="3756"/>
                  </a:lnTo>
                  <a:lnTo>
                    <a:pt x="2491" y="3751"/>
                  </a:lnTo>
                  <a:lnTo>
                    <a:pt x="2484" y="3747"/>
                  </a:lnTo>
                  <a:lnTo>
                    <a:pt x="2480" y="3746"/>
                  </a:lnTo>
                  <a:lnTo>
                    <a:pt x="2478" y="3743"/>
                  </a:lnTo>
                  <a:lnTo>
                    <a:pt x="2475" y="3739"/>
                  </a:lnTo>
                  <a:lnTo>
                    <a:pt x="2473" y="3735"/>
                  </a:lnTo>
                  <a:lnTo>
                    <a:pt x="2470" y="3727"/>
                  </a:lnTo>
                  <a:lnTo>
                    <a:pt x="2467" y="3720"/>
                  </a:lnTo>
                  <a:lnTo>
                    <a:pt x="2465" y="3716"/>
                  </a:lnTo>
                  <a:lnTo>
                    <a:pt x="2462" y="3714"/>
                  </a:lnTo>
                  <a:lnTo>
                    <a:pt x="2460" y="3713"/>
                  </a:lnTo>
                  <a:lnTo>
                    <a:pt x="2456" y="3712"/>
                  </a:lnTo>
                  <a:lnTo>
                    <a:pt x="2449" y="3712"/>
                  </a:lnTo>
                  <a:lnTo>
                    <a:pt x="2441" y="3712"/>
                  </a:lnTo>
                  <a:lnTo>
                    <a:pt x="2431" y="3712"/>
                  </a:lnTo>
                  <a:lnTo>
                    <a:pt x="2424" y="3711"/>
                  </a:lnTo>
                  <a:lnTo>
                    <a:pt x="2418" y="3706"/>
                  </a:lnTo>
                  <a:lnTo>
                    <a:pt x="2414" y="3700"/>
                  </a:lnTo>
                  <a:lnTo>
                    <a:pt x="2411" y="3697"/>
                  </a:lnTo>
                  <a:lnTo>
                    <a:pt x="2409" y="3695"/>
                  </a:lnTo>
                  <a:lnTo>
                    <a:pt x="2407" y="3693"/>
                  </a:lnTo>
                  <a:lnTo>
                    <a:pt x="2404" y="3693"/>
                  </a:lnTo>
                  <a:lnTo>
                    <a:pt x="2402" y="3693"/>
                  </a:lnTo>
                  <a:lnTo>
                    <a:pt x="2401" y="3694"/>
                  </a:lnTo>
                  <a:lnTo>
                    <a:pt x="2398" y="3696"/>
                  </a:lnTo>
                  <a:lnTo>
                    <a:pt x="2397" y="3700"/>
                  </a:lnTo>
                  <a:lnTo>
                    <a:pt x="2392" y="3709"/>
                  </a:lnTo>
                  <a:lnTo>
                    <a:pt x="2385" y="3722"/>
                  </a:lnTo>
                  <a:lnTo>
                    <a:pt x="2378" y="3734"/>
                  </a:lnTo>
                  <a:lnTo>
                    <a:pt x="2372" y="3745"/>
                  </a:lnTo>
                  <a:lnTo>
                    <a:pt x="2365" y="3752"/>
                  </a:lnTo>
                  <a:lnTo>
                    <a:pt x="2358" y="3758"/>
                  </a:lnTo>
                  <a:lnTo>
                    <a:pt x="2351" y="3763"/>
                  </a:lnTo>
                  <a:lnTo>
                    <a:pt x="2345" y="3765"/>
                  </a:lnTo>
                  <a:lnTo>
                    <a:pt x="2341" y="3765"/>
                  </a:lnTo>
                  <a:lnTo>
                    <a:pt x="2338" y="3763"/>
                  </a:lnTo>
                  <a:lnTo>
                    <a:pt x="2333" y="3760"/>
                  </a:lnTo>
                  <a:lnTo>
                    <a:pt x="2327" y="3757"/>
                  </a:lnTo>
                  <a:lnTo>
                    <a:pt x="2316" y="3749"/>
                  </a:lnTo>
                  <a:lnTo>
                    <a:pt x="2304" y="3740"/>
                  </a:lnTo>
                  <a:lnTo>
                    <a:pt x="2294" y="3733"/>
                  </a:lnTo>
                  <a:lnTo>
                    <a:pt x="2282" y="3725"/>
                  </a:lnTo>
                  <a:lnTo>
                    <a:pt x="2271" y="3715"/>
                  </a:lnTo>
                  <a:lnTo>
                    <a:pt x="2264" y="3709"/>
                  </a:lnTo>
                  <a:lnTo>
                    <a:pt x="2261" y="3706"/>
                  </a:lnTo>
                  <a:lnTo>
                    <a:pt x="2261" y="3701"/>
                  </a:lnTo>
                  <a:lnTo>
                    <a:pt x="2260" y="3695"/>
                  </a:lnTo>
                  <a:lnTo>
                    <a:pt x="2261" y="3689"/>
                  </a:lnTo>
                  <a:lnTo>
                    <a:pt x="2263" y="3682"/>
                  </a:lnTo>
                  <a:lnTo>
                    <a:pt x="2265" y="3676"/>
                  </a:lnTo>
                  <a:lnTo>
                    <a:pt x="2269" y="3670"/>
                  </a:lnTo>
                  <a:lnTo>
                    <a:pt x="2271" y="3665"/>
                  </a:lnTo>
                  <a:lnTo>
                    <a:pt x="2277" y="3655"/>
                  </a:lnTo>
                  <a:lnTo>
                    <a:pt x="2280" y="3645"/>
                  </a:lnTo>
                  <a:lnTo>
                    <a:pt x="2282" y="3640"/>
                  </a:lnTo>
                  <a:lnTo>
                    <a:pt x="2282" y="3637"/>
                  </a:lnTo>
                  <a:lnTo>
                    <a:pt x="2280" y="3634"/>
                  </a:lnTo>
                  <a:lnTo>
                    <a:pt x="2278" y="3632"/>
                  </a:lnTo>
                  <a:lnTo>
                    <a:pt x="2272" y="3632"/>
                  </a:lnTo>
                  <a:lnTo>
                    <a:pt x="2265" y="3633"/>
                  </a:lnTo>
                  <a:lnTo>
                    <a:pt x="2257" y="3634"/>
                  </a:lnTo>
                  <a:lnTo>
                    <a:pt x="2250" y="3638"/>
                  </a:lnTo>
                  <a:lnTo>
                    <a:pt x="2241" y="3644"/>
                  </a:lnTo>
                  <a:lnTo>
                    <a:pt x="2232" y="3653"/>
                  </a:lnTo>
                  <a:lnTo>
                    <a:pt x="2228" y="3659"/>
                  </a:lnTo>
                  <a:lnTo>
                    <a:pt x="2225" y="3664"/>
                  </a:lnTo>
                  <a:lnTo>
                    <a:pt x="2222" y="3670"/>
                  </a:lnTo>
                  <a:lnTo>
                    <a:pt x="2221" y="3676"/>
                  </a:lnTo>
                  <a:lnTo>
                    <a:pt x="2220" y="3689"/>
                  </a:lnTo>
                  <a:lnTo>
                    <a:pt x="2217" y="3703"/>
                  </a:lnTo>
                  <a:lnTo>
                    <a:pt x="2216" y="3711"/>
                  </a:lnTo>
                  <a:lnTo>
                    <a:pt x="2214" y="3716"/>
                  </a:lnTo>
                  <a:lnTo>
                    <a:pt x="2212" y="3722"/>
                  </a:lnTo>
                  <a:lnTo>
                    <a:pt x="2209" y="3726"/>
                  </a:lnTo>
                  <a:lnTo>
                    <a:pt x="2206" y="3728"/>
                  </a:lnTo>
                  <a:lnTo>
                    <a:pt x="2200" y="3728"/>
                  </a:lnTo>
                  <a:lnTo>
                    <a:pt x="2194" y="3727"/>
                  </a:lnTo>
                  <a:lnTo>
                    <a:pt x="2185" y="3725"/>
                  </a:lnTo>
                  <a:lnTo>
                    <a:pt x="2178" y="3721"/>
                  </a:lnTo>
                  <a:lnTo>
                    <a:pt x="2171" y="3718"/>
                  </a:lnTo>
                  <a:lnTo>
                    <a:pt x="2166" y="3713"/>
                  </a:lnTo>
                  <a:lnTo>
                    <a:pt x="2162" y="3708"/>
                  </a:lnTo>
                  <a:lnTo>
                    <a:pt x="2160" y="3701"/>
                  </a:lnTo>
                  <a:lnTo>
                    <a:pt x="2160" y="3694"/>
                  </a:lnTo>
                  <a:lnTo>
                    <a:pt x="2160" y="3684"/>
                  </a:lnTo>
                  <a:lnTo>
                    <a:pt x="2160" y="3674"/>
                  </a:lnTo>
                  <a:lnTo>
                    <a:pt x="2158" y="3657"/>
                  </a:lnTo>
                  <a:lnTo>
                    <a:pt x="2153" y="3642"/>
                  </a:lnTo>
                  <a:lnTo>
                    <a:pt x="2150" y="3626"/>
                  </a:lnTo>
                  <a:lnTo>
                    <a:pt x="2145" y="3613"/>
                  </a:lnTo>
                  <a:lnTo>
                    <a:pt x="2139" y="3601"/>
                  </a:lnTo>
                  <a:lnTo>
                    <a:pt x="2132" y="3592"/>
                  </a:lnTo>
                  <a:lnTo>
                    <a:pt x="2128" y="3587"/>
                  </a:lnTo>
                  <a:lnTo>
                    <a:pt x="2125" y="3582"/>
                  </a:lnTo>
                  <a:lnTo>
                    <a:pt x="2121" y="3576"/>
                  </a:lnTo>
                  <a:lnTo>
                    <a:pt x="2119" y="3570"/>
                  </a:lnTo>
                  <a:lnTo>
                    <a:pt x="2118" y="3563"/>
                  </a:lnTo>
                  <a:lnTo>
                    <a:pt x="2115" y="3557"/>
                  </a:lnTo>
                  <a:lnTo>
                    <a:pt x="2115" y="3550"/>
                  </a:lnTo>
                  <a:lnTo>
                    <a:pt x="2115" y="3543"/>
                  </a:lnTo>
                  <a:lnTo>
                    <a:pt x="2116" y="3530"/>
                  </a:lnTo>
                  <a:lnTo>
                    <a:pt x="2118" y="3519"/>
                  </a:lnTo>
                  <a:lnTo>
                    <a:pt x="2118" y="3513"/>
                  </a:lnTo>
                  <a:lnTo>
                    <a:pt x="2118" y="3510"/>
                  </a:lnTo>
                  <a:lnTo>
                    <a:pt x="2116" y="3506"/>
                  </a:lnTo>
                  <a:lnTo>
                    <a:pt x="2114" y="3503"/>
                  </a:lnTo>
                  <a:lnTo>
                    <a:pt x="2112" y="3501"/>
                  </a:lnTo>
                  <a:lnTo>
                    <a:pt x="2108" y="3500"/>
                  </a:lnTo>
                  <a:lnTo>
                    <a:pt x="2106" y="3499"/>
                  </a:lnTo>
                  <a:lnTo>
                    <a:pt x="2103" y="3500"/>
                  </a:lnTo>
                  <a:lnTo>
                    <a:pt x="2100" y="3501"/>
                  </a:lnTo>
                  <a:lnTo>
                    <a:pt x="2096" y="3505"/>
                  </a:lnTo>
                  <a:lnTo>
                    <a:pt x="2094" y="3508"/>
                  </a:lnTo>
                  <a:lnTo>
                    <a:pt x="2090" y="3512"/>
                  </a:lnTo>
                  <a:lnTo>
                    <a:pt x="2086" y="3523"/>
                  </a:lnTo>
                  <a:lnTo>
                    <a:pt x="2081" y="3532"/>
                  </a:lnTo>
                  <a:lnTo>
                    <a:pt x="2078" y="3536"/>
                  </a:lnTo>
                  <a:lnTo>
                    <a:pt x="2076" y="3539"/>
                  </a:lnTo>
                  <a:lnTo>
                    <a:pt x="2074" y="3542"/>
                  </a:lnTo>
                  <a:lnTo>
                    <a:pt x="2071" y="3543"/>
                  </a:lnTo>
                  <a:lnTo>
                    <a:pt x="2069" y="3543"/>
                  </a:lnTo>
                  <a:lnTo>
                    <a:pt x="2067" y="3541"/>
                  </a:lnTo>
                  <a:lnTo>
                    <a:pt x="2064" y="3538"/>
                  </a:lnTo>
                  <a:lnTo>
                    <a:pt x="2062" y="3533"/>
                  </a:lnTo>
                  <a:lnTo>
                    <a:pt x="2058" y="3524"/>
                  </a:lnTo>
                  <a:lnTo>
                    <a:pt x="2053" y="3514"/>
                  </a:lnTo>
                  <a:lnTo>
                    <a:pt x="2046" y="3506"/>
                  </a:lnTo>
                  <a:lnTo>
                    <a:pt x="2038" y="3498"/>
                  </a:lnTo>
                  <a:lnTo>
                    <a:pt x="2033" y="3495"/>
                  </a:lnTo>
                  <a:lnTo>
                    <a:pt x="2027" y="3493"/>
                  </a:lnTo>
                  <a:lnTo>
                    <a:pt x="2020" y="3493"/>
                  </a:lnTo>
                  <a:lnTo>
                    <a:pt x="2012" y="3493"/>
                  </a:lnTo>
                  <a:lnTo>
                    <a:pt x="1995" y="3497"/>
                  </a:lnTo>
                  <a:lnTo>
                    <a:pt x="1983" y="3499"/>
                  </a:lnTo>
                  <a:lnTo>
                    <a:pt x="1979" y="3500"/>
                  </a:lnTo>
                  <a:lnTo>
                    <a:pt x="1974" y="3500"/>
                  </a:lnTo>
                  <a:lnTo>
                    <a:pt x="1969" y="3499"/>
                  </a:lnTo>
                  <a:lnTo>
                    <a:pt x="1964" y="3498"/>
                  </a:lnTo>
                  <a:lnTo>
                    <a:pt x="1958" y="3494"/>
                  </a:lnTo>
                  <a:lnTo>
                    <a:pt x="1954" y="3489"/>
                  </a:lnTo>
                  <a:lnTo>
                    <a:pt x="1948" y="3485"/>
                  </a:lnTo>
                  <a:lnTo>
                    <a:pt x="1943" y="3479"/>
                  </a:lnTo>
                  <a:lnTo>
                    <a:pt x="1937" y="3474"/>
                  </a:lnTo>
                  <a:lnTo>
                    <a:pt x="1932" y="3469"/>
                  </a:lnTo>
                  <a:lnTo>
                    <a:pt x="1926" y="3466"/>
                  </a:lnTo>
                  <a:lnTo>
                    <a:pt x="1921" y="3464"/>
                  </a:lnTo>
                  <a:lnTo>
                    <a:pt x="1916" y="3463"/>
                  </a:lnTo>
                  <a:lnTo>
                    <a:pt x="1911" y="3462"/>
                  </a:lnTo>
                  <a:lnTo>
                    <a:pt x="1906" y="3461"/>
                  </a:lnTo>
                  <a:lnTo>
                    <a:pt x="1902" y="3459"/>
                  </a:lnTo>
                  <a:lnTo>
                    <a:pt x="1899" y="3455"/>
                  </a:lnTo>
                  <a:lnTo>
                    <a:pt x="1897" y="3451"/>
                  </a:lnTo>
                  <a:lnTo>
                    <a:pt x="1895" y="3447"/>
                  </a:lnTo>
                  <a:lnTo>
                    <a:pt x="1895" y="3441"/>
                  </a:lnTo>
                  <a:lnTo>
                    <a:pt x="1895" y="3434"/>
                  </a:lnTo>
                  <a:lnTo>
                    <a:pt x="1897" y="3426"/>
                  </a:lnTo>
                  <a:lnTo>
                    <a:pt x="1899" y="3419"/>
                  </a:lnTo>
                  <a:lnTo>
                    <a:pt x="1902" y="3411"/>
                  </a:lnTo>
                  <a:lnTo>
                    <a:pt x="1906" y="3404"/>
                  </a:lnTo>
                  <a:lnTo>
                    <a:pt x="1911" y="3397"/>
                  </a:lnTo>
                  <a:lnTo>
                    <a:pt x="1916" y="3390"/>
                  </a:lnTo>
                  <a:lnTo>
                    <a:pt x="1921" y="3384"/>
                  </a:lnTo>
                  <a:lnTo>
                    <a:pt x="1931" y="3374"/>
                  </a:lnTo>
                  <a:lnTo>
                    <a:pt x="1937" y="3366"/>
                  </a:lnTo>
                  <a:lnTo>
                    <a:pt x="1942" y="3358"/>
                  </a:lnTo>
                  <a:lnTo>
                    <a:pt x="1945" y="3348"/>
                  </a:lnTo>
                  <a:lnTo>
                    <a:pt x="1945" y="3342"/>
                  </a:lnTo>
                  <a:lnTo>
                    <a:pt x="1944" y="3335"/>
                  </a:lnTo>
                  <a:lnTo>
                    <a:pt x="1941" y="3328"/>
                  </a:lnTo>
                  <a:lnTo>
                    <a:pt x="1936" y="3322"/>
                  </a:lnTo>
                  <a:lnTo>
                    <a:pt x="1930" y="3316"/>
                  </a:lnTo>
                  <a:lnTo>
                    <a:pt x="1924" y="3312"/>
                  </a:lnTo>
                  <a:lnTo>
                    <a:pt x="1920" y="3310"/>
                  </a:lnTo>
                  <a:lnTo>
                    <a:pt x="1917" y="3310"/>
                  </a:lnTo>
                  <a:lnTo>
                    <a:pt x="1914" y="3309"/>
                  </a:lnTo>
                  <a:lnTo>
                    <a:pt x="1911" y="3310"/>
                  </a:lnTo>
                  <a:lnTo>
                    <a:pt x="1900" y="3315"/>
                  </a:lnTo>
                  <a:lnTo>
                    <a:pt x="1888" y="3322"/>
                  </a:lnTo>
                  <a:lnTo>
                    <a:pt x="1882" y="3324"/>
                  </a:lnTo>
                  <a:lnTo>
                    <a:pt x="1876" y="3328"/>
                  </a:lnTo>
                  <a:lnTo>
                    <a:pt x="1870" y="3329"/>
                  </a:lnTo>
                  <a:lnTo>
                    <a:pt x="1863" y="3330"/>
                  </a:lnTo>
                  <a:lnTo>
                    <a:pt x="1850" y="3329"/>
                  </a:lnTo>
                  <a:lnTo>
                    <a:pt x="1836" y="3327"/>
                  </a:lnTo>
                  <a:lnTo>
                    <a:pt x="1822" y="3322"/>
                  </a:lnTo>
                  <a:lnTo>
                    <a:pt x="1807" y="3315"/>
                  </a:lnTo>
                  <a:lnTo>
                    <a:pt x="1794" y="3306"/>
                  </a:lnTo>
                  <a:lnTo>
                    <a:pt x="1785" y="3298"/>
                  </a:lnTo>
                  <a:lnTo>
                    <a:pt x="1780" y="3293"/>
                  </a:lnTo>
                  <a:lnTo>
                    <a:pt x="1778" y="3289"/>
                  </a:lnTo>
                  <a:lnTo>
                    <a:pt x="1776" y="3284"/>
                  </a:lnTo>
                  <a:lnTo>
                    <a:pt x="1775" y="3279"/>
                  </a:lnTo>
                  <a:lnTo>
                    <a:pt x="1775" y="3273"/>
                  </a:lnTo>
                  <a:lnTo>
                    <a:pt x="1774" y="3268"/>
                  </a:lnTo>
                  <a:lnTo>
                    <a:pt x="1772" y="3264"/>
                  </a:lnTo>
                  <a:lnTo>
                    <a:pt x="1769" y="3260"/>
                  </a:lnTo>
                  <a:lnTo>
                    <a:pt x="1762" y="3253"/>
                  </a:lnTo>
                  <a:lnTo>
                    <a:pt x="1755" y="3248"/>
                  </a:lnTo>
                  <a:lnTo>
                    <a:pt x="1746" y="3242"/>
                  </a:lnTo>
                  <a:lnTo>
                    <a:pt x="1732" y="3234"/>
                  </a:lnTo>
                  <a:lnTo>
                    <a:pt x="1721" y="3227"/>
                  </a:lnTo>
                  <a:lnTo>
                    <a:pt x="1710" y="3221"/>
                  </a:lnTo>
                  <a:lnTo>
                    <a:pt x="1706" y="3218"/>
                  </a:lnTo>
                  <a:lnTo>
                    <a:pt x="1703" y="3216"/>
                  </a:lnTo>
                  <a:lnTo>
                    <a:pt x="1700" y="3211"/>
                  </a:lnTo>
                  <a:lnTo>
                    <a:pt x="1697" y="3208"/>
                  </a:lnTo>
                  <a:lnTo>
                    <a:pt x="1694" y="3198"/>
                  </a:lnTo>
                  <a:lnTo>
                    <a:pt x="1693" y="3189"/>
                  </a:lnTo>
                  <a:lnTo>
                    <a:pt x="1692" y="3179"/>
                  </a:lnTo>
                  <a:lnTo>
                    <a:pt x="1690" y="3172"/>
                  </a:lnTo>
                  <a:lnTo>
                    <a:pt x="1687" y="3169"/>
                  </a:lnTo>
                  <a:lnTo>
                    <a:pt x="1684" y="3166"/>
                  </a:lnTo>
                  <a:lnTo>
                    <a:pt x="1680" y="3164"/>
                  </a:lnTo>
                  <a:lnTo>
                    <a:pt x="1675" y="3163"/>
                  </a:lnTo>
                  <a:lnTo>
                    <a:pt x="1669" y="3161"/>
                  </a:lnTo>
                  <a:lnTo>
                    <a:pt x="1662" y="3158"/>
                  </a:lnTo>
                  <a:lnTo>
                    <a:pt x="1655" y="3154"/>
                  </a:lnTo>
                  <a:lnTo>
                    <a:pt x="1649" y="3150"/>
                  </a:lnTo>
                  <a:lnTo>
                    <a:pt x="1643" y="3145"/>
                  </a:lnTo>
                  <a:lnTo>
                    <a:pt x="1639" y="3140"/>
                  </a:lnTo>
                  <a:lnTo>
                    <a:pt x="1636" y="3134"/>
                  </a:lnTo>
                  <a:lnTo>
                    <a:pt x="1635" y="3128"/>
                  </a:lnTo>
                  <a:lnTo>
                    <a:pt x="1636" y="3122"/>
                  </a:lnTo>
                  <a:lnTo>
                    <a:pt x="1639" y="3116"/>
                  </a:lnTo>
                  <a:lnTo>
                    <a:pt x="1641" y="3110"/>
                  </a:lnTo>
                  <a:lnTo>
                    <a:pt x="1643" y="3104"/>
                  </a:lnTo>
                  <a:lnTo>
                    <a:pt x="1649" y="3094"/>
                  </a:lnTo>
                  <a:lnTo>
                    <a:pt x="1652" y="3084"/>
                  </a:lnTo>
                  <a:lnTo>
                    <a:pt x="1648" y="3075"/>
                  </a:lnTo>
                  <a:lnTo>
                    <a:pt x="1645" y="3063"/>
                  </a:lnTo>
                  <a:lnTo>
                    <a:pt x="1642" y="3056"/>
                  </a:lnTo>
                  <a:lnTo>
                    <a:pt x="1640" y="3047"/>
                  </a:lnTo>
                  <a:lnTo>
                    <a:pt x="1640" y="3038"/>
                  </a:lnTo>
                  <a:lnTo>
                    <a:pt x="1641" y="3027"/>
                  </a:lnTo>
                  <a:lnTo>
                    <a:pt x="1645" y="3007"/>
                  </a:lnTo>
                  <a:lnTo>
                    <a:pt x="1648" y="2995"/>
                  </a:lnTo>
                  <a:lnTo>
                    <a:pt x="1648" y="2990"/>
                  </a:lnTo>
                  <a:lnTo>
                    <a:pt x="1647" y="2987"/>
                  </a:lnTo>
                  <a:lnTo>
                    <a:pt x="1645" y="2982"/>
                  </a:lnTo>
                  <a:lnTo>
                    <a:pt x="1641" y="2978"/>
                  </a:lnTo>
                  <a:lnTo>
                    <a:pt x="1629" y="2969"/>
                  </a:lnTo>
                  <a:lnTo>
                    <a:pt x="1614" y="2958"/>
                  </a:lnTo>
                  <a:lnTo>
                    <a:pt x="1606" y="2953"/>
                  </a:lnTo>
                  <a:lnTo>
                    <a:pt x="1601" y="2949"/>
                  </a:lnTo>
                  <a:lnTo>
                    <a:pt x="1596" y="2944"/>
                  </a:lnTo>
                  <a:lnTo>
                    <a:pt x="1592" y="2940"/>
                  </a:lnTo>
                  <a:lnTo>
                    <a:pt x="1591" y="2937"/>
                  </a:lnTo>
                  <a:lnTo>
                    <a:pt x="1587" y="2934"/>
                  </a:lnTo>
                  <a:lnTo>
                    <a:pt x="1585" y="2933"/>
                  </a:lnTo>
                  <a:lnTo>
                    <a:pt x="1582" y="2932"/>
                  </a:lnTo>
                  <a:lnTo>
                    <a:pt x="1573" y="2932"/>
                  </a:lnTo>
                  <a:lnTo>
                    <a:pt x="1562" y="2932"/>
                  </a:lnTo>
                  <a:lnTo>
                    <a:pt x="1553" y="2931"/>
                  </a:lnTo>
                  <a:lnTo>
                    <a:pt x="1546" y="2930"/>
                  </a:lnTo>
                  <a:lnTo>
                    <a:pt x="1542" y="2930"/>
                  </a:lnTo>
                  <a:lnTo>
                    <a:pt x="1539" y="2930"/>
                  </a:lnTo>
                  <a:lnTo>
                    <a:pt x="1536" y="2932"/>
                  </a:lnTo>
                  <a:lnTo>
                    <a:pt x="1534" y="2936"/>
                  </a:lnTo>
                  <a:lnTo>
                    <a:pt x="1528" y="2943"/>
                  </a:lnTo>
                  <a:lnTo>
                    <a:pt x="1522" y="2947"/>
                  </a:lnTo>
                  <a:lnTo>
                    <a:pt x="1516" y="2950"/>
                  </a:lnTo>
                  <a:lnTo>
                    <a:pt x="1509" y="2951"/>
                  </a:lnTo>
                  <a:lnTo>
                    <a:pt x="1499" y="2950"/>
                  </a:lnTo>
                  <a:lnTo>
                    <a:pt x="1490" y="2949"/>
                  </a:lnTo>
                  <a:lnTo>
                    <a:pt x="1485" y="2949"/>
                  </a:lnTo>
                  <a:lnTo>
                    <a:pt x="1480" y="2949"/>
                  </a:lnTo>
                  <a:lnTo>
                    <a:pt x="1476" y="2950"/>
                  </a:lnTo>
                  <a:lnTo>
                    <a:pt x="1471" y="2952"/>
                  </a:lnTo>
                  <a:lnTo>
                    <a:pt x="1464" y="2958"/>
                  </a:lnTo>
                  <a:lnTo>
                    <a:pt x="1458" y="2963"/>
                  </a:lnTo>
                  <a:lnTo>
                    <a:pt x="1452" y="2964"/>
                  </a:lnTo>
                  <a:lnTo>
                    <a:pt x="1444" y="2964"/>
                  </a:lnTo>
                  <a:lnTo>
                    <a:pt x="1439" y="2963"/>
                  </a:lnTo>
                  <a:lnTo>
                    <a:pt x="1435" y="2959"/>
                  </a:lnTo>
                  <a:lnTo>
                    <a:pt x="1432" y="2955"/>
                  </a:lnTo>
                  <a:lnTo>
                    <a:pt x="1429" y="2949"/>
                  </a:lnTo>
                  <a:lnTo>
                    <a:pt x="1425" y="2937"/>
                  </a:lnTo>
                  <a:lnTo>
                    <a:pt x="1420" y="2926"/>
                  </a:lnTo>
                  <a:lnTo>
                    <a:pt x="1414" y="2918"/>
                  </a:lnTo>
                  <a:lnTo>
                    <a:pt x="1407" y="2906"/>
                  </a:lnTo>
                  <a:lnTo>
                    <a:pt x="1402" y="2899"/>
                  </a:lnTo>
                  <a:lnTo>
                    <a:pt x="1400" y="2890"/>
                  </a:lnTo>
                  <a:lnTo>
                    <a:pt x="1396" y="2880"/>
                  </a:lnTo>
                  <a:lnTo>
                    <a:pt x="1394" y="2867"/>
                  </a:lnTo>
                  <a:lnTo>
                    <a:pt x="1392" y="2854"/>
                  </a:lnTo>
                  <a:lnTo>
                    <a:pt x="1390" y="2842"/>
                  </a:lnTo>
                  <a:lnTo>
                    <a:pt x="1388" y="2832"/>
                  </a:lnTo>
                  <a:lnTo>
                    <a:pt x="1385" y="2825"/>
                  </a:lnTo>
                  <a:lnTo>
                    <a:pt x="1378" y="2812"/>
                  </a:lnTo>
                  <a:lnTo>
                    <a:pt x="1372" y="2805"/>
                  </a:lnTo>
                  <a:lnTo>
                    <a:pt x="1368" y="2796"/>
                  </a:lnTo>
                  <a:lnTo>
                    <a:pt x="1364" y="2788"/>
                  </a:lnTo>
                  <a:lnTo>
                    <a:pt x="1363" y="2779"/>
                  </a:lnTo>
                  <a:lnTo>
                    <a:pt x="1364" y="2770"/>
                  </a:lnTo>
                  <a:lnTo>
                    <a:pt x="1364" y="2767"/>
                  </a:lnTo>
                  <a:lnTo>
                    <a:pt x="1363" y="2763"/>
                  </a:lnTo>
                  <a:lnTo>
                    <a:pt x="1362" y="2760"/>
                  </a:lnTo>
                  <a:lnTo>
                    <a:pt x="1358" y="2755"/>
                  </a:lnTo>
                  <a:lnTo>
                    <a:pt x="1354" y="2751"/>
                  </a:lnTo>
                  <a:lnTo>
                    <a:pt x="1350" y="2748"/>
                  </a:lnTo>
                  <a:lnTo>
                    <a:pt x="1344" y="2744"/>
                  </a:lnTo>
                  <a:lnTo>
                    <a:pt x="1337" y="2741"/>
                  </a:lnTo>
                  <a:lnTo>
                    <a:pt x="1324" y="2737"/>
                  </a:lnTo>
                  <a:lnTo>
                    <a:pt x="1312" y="2732"/>
                  </a:lnTo>
                  <a:lnTo>
                    <a:pt x="1306" y="2729"/>
                  </a:lnTo>
                  <a:lnTo>
                    <a:pt x="1301" y="2725"/>
                  </a:lnTo>
                  <a:lnTo>
                    <a:pt x="1297" y="2722"/>
                  </a:lnTo>
                  <a:lnTo>
                    <a:pt x="1294" y="2717"/>
                  </a:lnTo>
                  <a:lnTo>
                    <a:pt x="1287" y="2707"/>
                  </a:lnTo>
                  <a:lnTo>
                    <a:pt x="1278" y="2698"/>
                  </a:lnTo>
                  <a:lnTo>
                    <a:pt x="1268" y="2690"/>
                  </a:lnTo>
                  <a:lnTo>
                    <a:pt x="1255" y="2684"/>
                  </a:lnTo>
                  <a:lnTo>
                    <a:pt x="1243" y="2678"/>
                  </a:lnTo>
                  <a:lnTo>
                    <a:pt x="1233" y="2672"/>
                  </a:lnTo>
                  <a:lnTo>
                    <a:pt x="1224" y="2666"/>
                  </a:lnTo>
                  <a:lnTo>
                    <a:pt x="1217" y="2659"/>
                  </a:lnTo>
                  <a:lnTo>
                    <a:pt x="1201" y="2643"/>
                  </a:lnTo>
                  <a:lnTo>
                    <a:pt x="1188" y="2634"/>
                  </a:lnTo>
                  <a:lnTo>
                    <a:pt x="1184" y="2630"/>
                  </a:lnTo>
                  <a:lnTo>
                    <a:pt x="1182" y="2628"/>
                  </a:lnTo>
                  <a:lnTo>
                    <a:pt x="1184" y="2622"/>
                  </a:lnTo>
                  <a:lnTo>
                    <a:pt x="1190" y="2615"/>
                  </a:lnTo>
                  <a:lnTo>
                    <a:pt x="1196" y="2606"/>
                  </a:lnTo>
                  <a:lnTo>
                    <a:pt x="1199" y="2600"/>
                  </a:lnTo>
                  <a:lnTo>
                    <a:pt x="1199" y="2599"/>
                  </a:lnTo>
                  <a:lnTo>
                    <a:pt x="1199" y="2597"/>
                  </a:lnTo>
                  <a:lnTo>
                    <a:pt x="1196" y="2596"/>
                  </a:lnTo>
                  <a:lnTo>
                    <a:pt x="1194" y="2596"/>
                  </a:lnTo>
                  <a:lnTo>
                    <a:pt x="1186" y="2593"/>
                  </a:lnTo>
                  <a:lnTo>
                    <a:pt x="1175" y="2592"/>
                  </a:lnTo>
                  <a:lnTo>
                    <a:pt x="1170" y="2591"/>
                  </a:lnTo>
                  <a:lnTo>
                    <a:pt x="1167" y="2588"/>
                  </a:lnTo>
                  <a:lnTo>
                    <a:pt x="1165" y="2587"/>
                  </a:lnTo>
                  <a:lnTo>
                    <a:pt x="1165" y="2585"/>
                  </a:lnTo>
                  <a:lnTo>
                    <a:pt x="1165" y="2584"/>
                  </a:lnTo>
                  <a:lnTo>
                    <a:pt x="1167" y="2581"/>
                  </a:lnTo>
                  <a:lnTo>
                    <a:pt x="1168" y="2577"/>
                  </a:lnTo>
                  <a:lnTo>
                    <a:pt x="1169" y="2571"/>
                  </a:lnTo>
                  <a:lnTo>
                    <a:pt x="1168" y="2564"/>
                  </a:lnTo>
                  <a:lnTo>
                    <a:pt x="1167" y="2556"/>
                  </a:lnTo>
                  <a:lnTo>
                    <a:pt x="1164" y="2550"/>
                  </a:lnTo>
                  <a:lnTo>
                    <a:pt x="1162" y="2543"/>
                  </a:lnTo>
                  <a:lnTo>
                    <a:pt x="1158" y="2539"/>
                  </a:lnTo>
                  <a:lnTo>
                    <a:pt x="1154" y="2534"/>
                  </a:lnTo>
                  <a:lnTo>
                    <a:pt x="1145" y="2528"/>
                  </a:lnTo>
                  <a:lnTo>
                    <a:pt x="1137" y="2520"/>
                  </a:lnTo>
                  <a:lnTo>
                    <a:pt x="1127" y="2511"/>
                  </a:lnTo>
                  <a:lnTo>
                    <a:pt x="1118" y="2503"/>
                  </a:lnTo>
                  <a:lnTo>
                    <a:pt x="1106" y="2493"/>
                  </a:lnTo>
                  <a:lnTo>
                    <a:pt x="1094" y="2483"/>
                  </a:lnTo>
                  <a:lnTo>
                    <a:pt x="1082" y="2473"/>
                  </a:lnTo>
                  <a:lnTo>
                    <a:pt x="1074" y="2467"/>
                  </a:lnTo>
                  <a:lnTo>
                    <a:pt x="1058" y="2459"/>
                  </a:lnTo>
                  <a:lnTo>
                    <a:pt x="1045" y="2452"/>
                  </a:lnTo>
                  <a:lnTo>
                    <a:pt x="1042" y="2451"/>
                  </a:lnTo>
                  <a:lnTo>
                    <a:pt x="1039" y="2449"/>
                  </a:lnTo>
                  <a:lnTo>
                    <a:pt x="1038" y="2447"/>
                  </a:lnTo>
                  <a:lnTo>
                    <a:pt x="1038" y="2445"/>
                  </a:lnTo>
                  <a:lnTo>
                    <a:pt x="1038" y="2441"/>
                  </a:lnTo>
                  <a:lnTo>
                    <a:pt x="1039" y="2438"/>
                  </a:lnTo>
                  <a:lnTo>
                    <a:pt x="1041" y="2435"/>
                  </a:lnTo>
                  <a:lnTo>
                    <a:pt x="1044" y="2432"/>
                  </a:lnTo>
                  <a:lnTo>
                    <a:pt x="1047" y="2428"/>
                  </a:lnTo>
                  <a:lnTo>
                    <a:pt x="1048" y="2423"/>
                  </a:lnTo>
                  <a:lnTo>
                    <a:pt x="1048" y="2419"/>
                  </a:lnTo>
                  <a:lnTo>
                    <a:pt x="1047" y="2414"/>
                  </a:lnTo>
                  <a:lnTo>
                    <a:pt x="1042" y="2405"/>
                  </a:lnTo>
                  <a:lnTo>
                    <a:pt x="1036" y="2397"/>
                  </a:lnTo>
                  <a:lnTo>
                    <a:pt x="1032" y="2392"/>
                  </a:lnTo>
                  <a:lnTo>
                    <a:pt x="1030" y="2389"/>
                  </a:lnTo>
                  <a:lnTo>
                    <a:pt x="1029" y="2384"/>
                  </a:lnTo>
                  <a:lnTo>
                    <a:pt x="1028" y="2379"/>
                  </a:lnTo>
                  <a:lnTo>
                    <a:pt x="1026" y="2375"/>
                  </a:lnTo>
                  <a:lnTo>
                    <a:pt x="1028" y="2369"/>
                  </a:lnTo>
                  <a:lnTo>
                    <a:pt x="1030" y="2361"/>
                  </a:lnTo>
                  <a:lnTo>
                    <a:pt x="1032" y="2354"/>
                  </a:lnTo>
                  <a:lnTo>
                    <a:pt x="1036" y="2347"/>
                  </a:lnTo>
                  <a:lnTo>
                    <a:pt x="1037" y="2341"/>
                  </a:lnTo>
                  <a:lnTo>
                    <a:pt x="1037" y="2335"/>
                  </a:lnTo>
                  <a:lnTo>
                    <a:pt x="1036" y="2332"/>
                  </a:lnTo>
                  <a:lnTo>
                    <a:pt x="1032" y="2328"/>
                  </a:lnTo>
                  <a:lnTo>
                    <a:pt x="1029" y="2325"/>
                  </a:lnTo>
                  <a:lnTo>
                    <a:pt x="1024" y="2322"/>
                  </a:lnTo>
                  <a:lnTo>
                    <a:pt x="1018" y="2321"/>
                  </a:lnTo>
                  <a:lnTo>
                    <a:pt x="1006" y="2317"/>
                  </a:lnTo>
                  <a:lnTo>
                    <a:pt x="994" y="2315"/>
                  </a:lnTo>
                  <a:lnTo>
                    <a:pt x="990" y="2313"/>
                  </a:lnTo>
                  <a:lnTo>
                    <a:pt x="984" y="2310"/>
                  </a:lnTo>
                  <a:lnTo>
                    <a:pt x="978" y="2306"/>
                  </a:lnTo>
                  <a:lnTo>
                    <a:pt x="972" y="2301"/>
                  </a:lnTo>
                  <a:lnTo>
                    <a:pt x="957" y="2291"/>
                  </a:lnTo>
                  <a:lnTo>
                    <a:pt x="944" y="2283"/>
                  </a:lnTo>
                  <a:lnTo>
                    <a:pt x="932" y="2276"/>
                  </a:lnTo>
                  <a:lnTo>
                    <a:pt x="922" y="2269"/>
                  </a:lnTo>
                  <a:lnTo>
                    <a:pt x="911" y="2262"/>
                  </a:lnTo>
                  <a:lnTo>
                    <a:pt x="899" y="2253"/>
                  </a:lnTo>
                  <a:lnTo>
                    <a:pt x="887" y="2246"/>
                  </a:lnTo>
                  <a:lnTo>
                    <a:pt x="880" y="2241"/>
                  </a:lnTo>
                  <a:lnTo>
                    <a:pt x="874" y="2240"/>
                  </a:lnTo>
                  <a:lnTo>
                    <a:pt x="867" y="2240"/>
                  </a:lnTo>
                  <a:lnTo>
                    <a:pt x="864" y="2240"/>
                  </a:lnTo>
                  <a:lnTo>
                    <a:pt x="860" y="2241"/>
                  </a:lnTo>
                  <a:lnTo>
                    <a:pt x="858" y="2244"/>
                  </a:lnTo>
                  <a:lnTo>
                    <a:pt x="855" y="2246"/>
                  </a:lnTo>
                  <a:lnTo>
                    <a:pt x="853" y="2250"/>
                  </a:lnTo>
                  <a:lnTo>
                    <a:pt x="850" y="2252"/>
                  </a:lnTo>
                  <a:lnTo>
                    <a:pt x="848" y="2253"/>
                  </a:lnTo>
                  <a:lnTo>
                    <a:pt x="846" y="2253"/>
                  </a:lnTo>
                  <a:lnTo>
                    <a:pt x="840" y="2251"/>
                  </a:lnTo>
                  <a:lnTo>
                    <a:pt x="831" y="2245"/>
                  </a:lnTo>
                  <a:lnTo>
                    <a:pt x="817" y="2233"/>
                  </a:lnTo>
                  <a:lnTo>
                    <a:pt x="809" y="2227"/>
                  </a:lnTo>
                  <a:lnTo>
                    <a:pt x="805" y="2227"/>
                  </a:lnTo>
                  <a:lnTo>
                    <a:pt x="804" y="2228"/>
                  </a:lnTo>
                  <a:lnTo>
                    <a:pt x="803" y="2233"/>
                  </a:lnTo>
                  <a:lnTo>
                    <a:pt x="801" y="2241"/>
                  </a:lnTo>
                  <a:lnTo>
                    <a:pt x="797" y="2257"/>
                  </a:lnTo>
                  <a:lnTo>
                    <a:pt x="791" y="2270"/>
                  </a:lnTo>
                  <a:lnTo>
                    <a:pt x="787" y="2278"/>
                  </a:lnTo>
                  <a:lnTo>
                    <a:pt x="783" y="2289"/>
                  </a:lnTo>
                  <a:lnTo>
                    <a:pt x="776" y="2300"/>
                  </a:lnTo>
                  <a:lnTo>
                    <a:pt x="768" y="2310"/>
                  </a:lnTo>
                  <a:lnTo>
                    <a:pt x="765" y="2315"/>
                  </a:lnTo>
                  <a:lnTo>
                    <a:pt x="761" y="2317"/>
                  </a:lnTo>
                  <a:lnTo>
                    <a:pt x="758" y="2319"/>
                  </a:lnTo>
                  <a:lnTo>
                    <a:pt x="755" y="2320"/>
                  </a:lnTo>
                  <a:lnTo>
                    <a:pt x="749" y="2320"/>
                  </a:lnTo>
                  <a:lnTo>
                    <a:pt x="743" y="2319"/>
                  </a:lnTo>
                  <a:lnTo>
                    <a:pt x="730" y="2317"/>
                  </a:lnTo>
                  <a:lnTo>
                    <a:pt x="717" y="2317"/>
                  </a:lnTo>
                  <a:lnTo>
                    <a:pt x="715" y="2319"/>
                  </a:lnTo>
                  <a:lnTo>
                    <a:pt x="714" y="2320"/>
                  </a:lnTo>
                  <a:lnTo>
                    <a:pt x="714" y="2322"/>
                  </a:lnTo>
                  <a:lnTo>
                    <a:pt x="714" y="2325"/>
                  </a:lnTo>
                  <a:lnTo>
                    <a:pt x="716" y="2332"/>
                  </a:lnTo>
                  <a:lnTo>
                    <a:pt x="720" y="2340"/>
                  </a:lnTo>
                  <a:lnTo>
                    <a:pt x="721" y="2345"/>
                  </a:lnTo>
                  <a:lnTo>
                    <a:pt x="722" y="2350"/>
                  </a:lnTo>
                  <a:lnTo>
                    <a:pt x="722" y="2353"/>
                  </a:lnTo>
                  <a:lnTo>
                    <a:pt x="722" y="2357"/>
                  </a:lnTo>
                  <a:lnTo>
                    <a:pt x="720" y="2360"/>
                  </a:lnTo>
                  <a:lnTo>
                    <a:pt x="716" y="2363"/>
                  </a:lnTo>
                  <a:lnTo>
                    <a:pt x="710" y="2366"/>
                  </a:lnTo>
                  <a:lnTo>
                    <a:pt x="703" y="2367"/>
                  </a:lnTo>
                  <a:lnTo>
                    <a:pt x="695" y="2369"/>
                  </a:lnTo>
                  <a:lnTo>
                    <a:pt x="686" y="2369"/>
                  </a:lnTo>
                  <a:lnTo>
                    <a:pt x="678" y="2366"/>
                  </a:lnTo>
                  <a:lnTo>
                    <a:pt x="671" y="2364"/>
                  </a:lnTo>
                  <a:lnTo>
                    <a:pt x="664" y="2360"/>
                  </a:lnTo>
                  <a:lnTo>
                    <a:pt x="658" y="2356"/>
                  </a:lnTo>
                  <a:lnTo>
                    <a:pt x="653" y="2351"/>
                  </a:lnTo>
                  <a:lnTo>
                    <a:pt x="650" y="2345"/>
                  </a:lnTo>
                  <a:lnTo>
                    <a:pt x="647" y="2339"/>
                  </a:lnTo>
                  <a:lnTo>
                    <a:pt x="646" y="2331"/>
                  </a:lnTo>
                  <a:lnTo>
                    <a:pt x="646" y="2321"/>
                  </a:lnTo>
                  <a:lnTo>
                    <a:pt x="646" y="2312"/>
                  </a:lnTo>
                  <a:lnTo>
                    <a:pt x="647" y="2293"/>
                  </a:lnTo>
                  <a:lnTo>
                    <a:pt x="647" y="2275"/>
                  </a:lnTo>
                  <a:lnTo>
                    <a:pt x="647" y="2268"/>
                  </a:lnTo>
                  <a:lnTo>
                    <a:pt x="646" y="2260"/>
                  </a:lnTo>
                  <a:lnTo>
                    <a:pt x="644" y="2254"/>
                  </a:lnTo>
                  <a:lnTo>
                    <a:pt x="641" y="2249"/>
                  </a:lnTo>
                  <a:lnTo>
                    <a:pt x="638" y="2244"/>
                  </a:lnTo>
                  <a:lnTo>
                    <a:pt x="634" y="2239"/>
                  </a:lnTo>
                  <a:lnTo>
                    <a:pt x="629" y="2235"/>
                  </a:lnTo>
                  <a:lnTo>
                    <a:pt x="625" y="2233"/>
                  </a:lnTo>
                  <a:lnTo>
                    <a:pt x="615" y="2228"/>
                  </a:lnTo>
                  <a:lnTo>
                    <a:pt x="606" y="2222"/>
                  </a:lnTo>
                  <a:lnTo>
                    <a:pt x="597" y="2215"/>
                  </a:lnTo>
                  <a:lnTo>
                    <a:pt x="588" y="2206"/>
                  </a:lnTo>
                  <a:lnTo>
                    <a:pt x="578" y="2193"/>
                  </a:lnTo>
                  <a:lnTo>
                    <a:pt x="568" y="2178"/>
                  </a:lnTo>
                  <a:lnTo>
                    <a:pt x="557" y="2165"/>
                  </a:lnTo>
                  <a:lnTo>
                    <a:pt x="547" y="2155"/>
                  </a:lnTo>
                  <a:lnTo>
                    <a:pt x="544" y="2151"/>
                  </a:lnTo>
                  <a:lnTo>
                    <a:pt x="541" y="2146"/>
                  </a:lnTo>
                  <a:lnTo>
                    <a:pt x="539" y="2142"/>
                  </a:lnTo>
                  <a:lnTo>
                    <a:pt x="538" y="2137"/>
                  </a:lnTo>
                  <a:lnTo>
                    <a:pt x="537" y="2132"/>
                  </a:lnTo>
                  <a:lnTo>
                    <a:pt x="534" y="2127"/>
                  </a:lnTo>
                  <a:lnTo>
                    <a:pt x="532" y="2123"/>
                  </a:lnTo>
                  <a:lnTo>
                    <a:pt x="527" y="2119"/>
                  </a:lnTo>
                  <a:lnTo>
                    <a:pt x="518" y="2114"/>
                  </a:lnTo>
                  <a:lnTo>
                    <a:pt x="505" y="2107"/>
                  </a:lnTo>
                  <a:lnTo>
                    <a:pt x="496" y="2104"/>
                  </a:lnTo>
                  <a:lnTo>
                    <a:pt x="488" y="2099"/>
                  </a:lnTo>
                  <a:lnTo>
                    <a:pt x="481" y="2094"/>
                  </a:lnTo>
                  <a:lnTo>
                    <a:pt x="472" y="2087"/>
                  </a:lnTo>
                  <a:lnTo>
                    <a:pt x="457" y="2073"/>
                  </a:lnTo>
                  <a:lnTo>
                    <a:pt x="440" y="2057"/>
                  </a:lnTo>
                  <a:lnTo>
                    <a:pt x="425" y="2041"/>
                  </a:lnTo>
                  <a:lnTo>
                    <a:pt x="413" y="2026"/>
                  </a:lnTo>
                  <a:lnTo>
                    <a:pt x="407" y="2022"/>
                  </a:lnTo>
                  <a:lnTo>
                    <a:pt x="400" y="2017"/>
                  </a:lnTo>
                  <a:lnTo>
                    <a:pt x="392" y="2014"/>
                  </a:lnTo>
                  <a:lnTo>
                    <a:pt x="383" y="2012"/>
                  </a:lnTo>
                  <a:lnTo>
                    <a:pt x="376" y="2010"/>
                  </a:lnTo>
                  <a:lnTo>
                    <a:pt x="369" y="2007"/>
                  </a:lnTo>
                  <a:lnTo>
                    <a:pt x="362" y="2005"/>
                  </a:lnTo>
                  <a:lnTo>
                    <a:pt x="357" y="2003"/>
                  </a:lnTo>
                  <a:lnTo>
                    <a:pt x="352" y="1998"/>
                  </a:lnTo>
                  <a:lnTo>
                    <a:pt x="349" y="1993"/>
                  </a:lnTo>
                  <a:lnTo>
                    <a:pt x="345" y="1986"/>
                  </a:lnTo>
                  <a:lnTo>
                    <a:pt x="342" y="1980"/>
                  </a:lnTo>
                  <a:lnTo>
                    <a:pt x="338" y="1972"/>
                  </a:lnTo>
                  <a:lnTo>
                    <a:pt x="336" y="1964"/>
                  </a:lnTo>
                  <a:lnTo>
                    <a:pt x="335" y="1956"/>
                  </a:lnTo>
                  <a:lnTo>
                    <a:pt x="335" y="1949"/>
                  </a:lnTo>
                  <a:lnTo>
                    <a:pt x="335" y="1934"/>
                  </a:lnTo>
                  <a:lnTo>
                    <a:pt x="335" y="1917"/>
                  </a:lnTo>
                  <a:lnTo>
                    <a:pt x="335" y="1909"/>
                  </a:lnTo>
                  <a:lnTo>
                    <a:pt x="332" y="1899"/>
                  </a:lnTo>
                  <a:lnTo>
                    <a:pt x="330" y="1890"/>
                  </a:lnTo>
                  <a:lnTo>
                    <a:pt x="326" y="1880"/>
                  </a:lnTo>
                  <a:lnTo>
                    <a:pt x="317" y="1861"/>
                  </a:lnTo>
                  <a:lnTo>
                    <a:pt x="306" y="1844"/>
                  </a:lnTo>
                  <a:lnTo>
                    <a:pt x="296" y="1829"/>
                  </a:lnTo>
                  <a:lnTo>
                    <a:pt x="287" y="1814"/>
                  </a:lnTo>
                  <a:lnTo>
                    <a:pt x="282" y="1808"/>
                  </a:lnTo>
                  <a:lnTo>
                    <a:pt x="277" y="1803"/>
                  </a:lnTo>
                  <a:lnTo>
                    <a:pt x="273" y="1800"/>
                  </a:lnTo>
                  <a:lnTo>
                    <a:pt x="267" y="1799"/>
                  </a:lnTo>
                  <a:lnTo>
                    <a:pt x="256" y="1799"/>
                  </a:lnTo>
                  <a:lnTo>
                    <a:pt x="247" y="1800"/>
                  </a:lnTo>
                  <a:lnTo>
                    <a:pt x="242" y="1799"/>
                  </a:lnTo>
                  <a:lnTo>
                    <a:pt x="237" y="1798"/>
                  </a:lnTo>
                  <a:lnTo>
                    <a:pt x="232" y="1795"/>
                  </a:lnTo>
                  <a:lnTo>
                    <a:pt x="226" y="1790"/>
                  </a:lnTo>
                  <a:lnTo>
                    <a:pt x="222" y="1784"/>
                  </a:lnTo>
                  <a:lnTo>
                    <a:pt x="217" y="1779"/>
                  </a:lnTo>
                  <a:lnTo>
                    <a:pt x="213" y="1773"/>
                  </a:lnTo>
                  <a:lnTo>
                    <a:pt x="210" y="1767"/>
                  </a:lnTo>
                  <a:lnTo>
                    <a:pt x="200" y="1759"/>
                  </a:lnTo>
                  <a:lnTo>
                    <a:pt x="191" y="1752"/>
                  </a:lnTo>
                  <a:lnTo>
                    <a:pt x="189" y="1741"/>
                  </a:lnTo>
                  <a:lnTo>
                    <a:pt x="188" y="1735"/>
                  </a:lnTo>
                  <a:lnTo>
                    <a:pt x="185" y="1734"/>
                  </a:lnTo>
                  <a:lnTo>
                    <a:pt x="182" y="1733"/>
                  </a:lnTo>
                  <a:lnTo>
                    <a:pt x="179" y="1733"/>
                  </a:lnTo>
                  <a:lnTo>
                    <a:pt x="174" y="1733"/>
                  </a:lnTo>
                  <a:lnTo>
                    <a:pt x="166" y="1734"/>
                  </a:lnTo>
                  <a:lnTo>
                    <a:pt x="157" y="1735"/>
                  </a:lnTo>
                  <a:lnTo>
                    <a:pt x="151" y="1736"/>
                  </a:lnTo>
                  <a:lnTo>
                    <a:pt x="148" y="1739"/>
                  </a:lnTo>
                  <a:lnTo>
                    <a:pt x="147" y="1742"/>
                  </a:lnTo>
                  <a:lnTo>
                    <a:pt x="148" y="1749"/>
                  </a:lnTo>
                  <a:lnTo>
                    <a:pt x="148" y="1753"/>
                  </a:lnTo>
                  <a:lnTo>
                    <a:pt x="147" y="1756"/>
                  </a:lnTo>
                  <a:lnTo>
                    <a:pt x="145" y="1759"/>
                  </a:lnTo>
                  <a:lnTo>
                    <a:pt x="144" y="1760"/>
                  </a:lnTo>
                  <a:lnTo>
                    <a:pt x="140" y="1761"/>
                  </a:lnTo>
                  <a:lnTo>
                    <a:pt x="132" y="1760"/>
                  </a:lnTo>
                  <a:lnTo>
                    <a:pt x="125" y="1758"/>
                  </a:lnTo>
                  <a:lnTo>
                    <a:pt x="118" y="1755"/>
                  </a:lnTo>
                  <a:lnTo>
                    <a:pt x="115" y="1753"/>
                  </a:lnTo>
                  <a:lnTo>
                    <a:pt x="112" y="1751"/>
                  </a:lnTo>
                  <a:lnTo>
                    <a:pt x="110" y="1748"/>
                  </a:lnTo>
                  <a:lnTo>
                    <a:pt x="109" y="1743"/>
                  </a:lnTo>
                  <a:lnTo>
                    <a:pt x="107" y="1736"/>
                  </a:lnTo>
                  <a:lnTo>
                    <a:pt x="104" y="1730"/>
                  </a:lnTo>
                  <a:lnTo>
                    <a:pt x="100" y="1728"/>
                  </a:lnTo>
                  <a:lnTo>
                    <a:pt x="98" y="1726"/>
                  </a:lnTo>
                  <a:lnTo>
                    <a:pt x="93" y="1724"/>
                  </a:lnTo>
                  <a:lnTo>
                    <a:pt x="88" y="1723"/>
                  </a:lnTo>
                  <a:lnTo>
                    <a:pt x="82" y="1722"/>
                  </a:lnTo>
                  <a:lnTo>
                    <a:pt x="77" y="1721"/>
                  </a:lnTo>
                  <a:lnTo>
                    <a:pt x="71" y="1718"/>
                  </a:lnTo>
                  <a:lnTo>
                    <a:pt x="63" y="1716"/>
                  </a:lnTo>
                  <a:lnTo>
                    <a:pt x="59" y="1711"/>
                  </a:lnTo>
                  <a:lnTo>
                    <a:pt x="54" y="1705"/>
                  </a:lnTo>
                  <a:lnTo>
                    <a:pt x="49" y="1698"/>
                  </a:lnTo>
                  <a:lnTo>
                    <a:pt x="47" y="1689"/>
                  </a:lnTo>
                  <a:lnTo>
                    <a:pt x="44" y="1667"/>
                  </a:lnTo>
                  <a:lnTo>
                    <a:pt x="44" y="1646"/>
                  </a:lnTo>
                  <a:lnTo>
                    <a:pt x="46" y="1626"/>
                  </a:lnTo>
                  <a:lnTo>
                    <a:pt x="44" y="1608"/>
                  </a:lnTo>
                  <a:lnTo>
                    <a:pt x="41" y="1597"/>
                  </a:lnTo>
                  <a:lnTo>
                    <a:pt x="36" y="1587"/>
                  </a:lnTo>
                  <a:lnTo>
                    <a:pt x="34" y="1577"/>
                  </a:lnTo>
                  <a:lnTo>
                    <a:pt x="33" y="1570"/>
                  </a:lnTo>
                  <a:lnTo>
                    <a:pt x="30" y="1567"/>
                  </a:lnTo>
                  <a:lnTo>
                    <a:pt x="29" y="1565"/>
                  </a:lnTo>
                  <a:lnTo>
                    <a:pt x="28" y="1564"/>
                  </a:lnTo>
                  <a:lnTo>
                    <a:pt x="25" y="1563"/>
                  </a:lnTo>
                  <a:lnTo>
                    <a:pt x="21" y="1563"/>
                  </a:lnTo>
                  <a:lnTo>
                    <a:pt x="16" y="1562"/>
                  </a:lnTo>
                  <a:lnTo>
                    <a:pt x="11" y="1559"/>
                  </a:lnTo>
                  <a:lnTo>
                    <a:pt x="8" y="1556"/>
                  </a:lnTo>
                  <a:lnTo>
                    <a:pt x="5" y="1552"/>
                  </a:lnTo>
                  <a:lnTo>
                    <a:pt x="4" y="1546"/>
                  </a:lnTo>
                  <a:lnTo>
                    <a:pt x="4" y="1538"/>
                  </a:lnTo>
                  <a:lnTo>
                    <a:pt x="6" y="1528"/>
                  </a:lnTo>
                  <a:lnTo>
                    <a:pt x="10" y="1522"/>
                  </a:lnTo>
                  <a:lnTo>
                    <a:pt x="14" y="1516"/>
                  </a:lnTo>
                  <a:lnTo>
                    <a:pt x="16" y="1513"/>
                  </a:lnTo>
                  <a:lnTo>
                    <a:pt x="17" y="1509"/>
                  </a:lnTo>
                  <a:lnTo>
                    <a:pt x="17" y="1507"/>
                  </a:lnTo>
                  <a:lnTo>
                    <a:pt x="17" y="1503"/>
                  </a:lnTo>
                  <a:lnTo>
                    <a:pt x="15" y="1495"/>
                  </a:lnTo>
                  <a:lnTo>
                    <a:pt x="14" y="1487"/>
                  </a:lnTo>
                  <a:lnTo>
                    <a:pt x="14" y="1480"/>
                  </a:lnTo>
                  <a:lnTo>
                    <a:pt x="14" y="1472"/>
                  </a:lnTo>
                  <a:lnTo>
                    <a:pt x="16" y="1468"/>
                  </a:lnTo>
                  <a:lnTo>
                    <a:pt x="18" y="1463"/>
                  </a:lnTo>
                  <a:lnTo>
                    <a:pt x="23" y="1458"/>
                  </a:lnTo>
                  <a:lnTo>
                    <a:pt x="28" y="1456"/>
                  </a:lnTo>
                  <a:lnTo>
                    <a:pt x="42" y="1451"/>
                  </a:lnTo>
                  <a:lnTo>
                    <a:pt x="54" y="1446"/>
                  </a:lnTo>
                  <a:lnTo>
                    <a:pt x="58" y="1444"/>
                  </a:lnTo>
                  <a:lnTo>
                    <a:pt x="61" y="1440"/>
                  </a:lnTo>
                  <a:lnTo>
                    <a:pt x="62" y="1437"/>
                  </a:lnTo>
                  <a:lnTo>
                    <a:pt x="62" y="1430"/>
                  </a:lnTo>
                  <a:lnTo>
                    <a:pt x="58" y="1418"/>
                  </a:lnTo>
                  <a:lnTo>
                    <a:pt x="52" y="1406"/>
                  </a:lnTo>
                  <a:lnTo>
                    <a:pt x="48" y="1399"/>
                  </a:lnTo>
                  <a:lnTo>
                    <a:pt x="44" y="1390"/>
                  </a:lnTo>
                  <a:lnTo>
                    <a:pt x="42" y="1382"/>
                  </a:lnTo>
                  <a:lnTo>
                    <a:pt x="40" y="1371"/>
                  </a:lnTo>
                  <a:lnTo>
                    <a:pt x="37" y="1361"/>
                  </a:lnTo>
                  <a:lnTo>
                    <a:pt x="36" y="1350"/>
                  </a:lnTo>
                  <a:lnTo>
                    <a:pt x="35" y="1340"/>
                  </a:lnTo>
                  <a:lnTo>
                    <a:pt x="35" y="1332"/>
                  </a:lnTo>
                  <a:lnTo>
                    <a:pt x="36" y="1324"/>
                  </a:lnTo>
                  <a:lnTo>
                    <a:pt x="39" y="1318"/>
                  </a:lnTo>
                  <a:lnTo>
                    <a:pt x="41" y="1316"/>
                  </a:lnTo>
                  <a:lnTo>
                    <a:pt x="43" y="1314"/>
                  </a:lnTo>
                  <a:lnTo>
                    <a:pt x="47" y="1312"/>
                  </a:lnTo>
                  <a:lnTo>
                    <a:pt x="49" y="1312"/>
                  </a:lnTo>
                  <a:lnTo>
                    <a:pt x="63" y="1307"/>
                  </a:lnTo>
                  <a:lnTo>
                    <a:pt x="75" y="1302"/>
                  </a:lnTo>
                  <a:lnTo>
                    <a:pt x="79" y="1300"/>
                  </a:lnTo>
                  <a:lnTo>
                    <a:pt x="82" y="1298"/>
                  </a:lnTo>
                  <a:lnTo>
                    <a:pt x="84" y="1294"/>
                  </a:lnTo>
                  <a:lnTo>
                    <a:pt x="82" y="1292"/>
                  </a:lnTo>
                  <a:lnTo>
                    <a:pt x="75" y="1286"/>
                  </a:lnTo>
                  <a:lnTo>
                    <a:pt x="66" y="1279"/>
                  </a:lnTo>
                  <a:lnTo>
                    <a:pt x="60" y="1274"/>
                  </a:lnTo>
                  <a:lnTo>
                    <a:pt x="54" y="1268"/>
                  </a:lnTo>
                  <a:lnTo>
                    <a:pt x="48" y="1262"/>
                  </a:lnTo>
                  <a:lnTo>
                    <a:pt x="43" y="1254"/>
                  </a:lnTo>
                  <a:lnTo>
                    <a:pt x="34" y="1236"/>
                  </a:lnTo>
                  <a:lnTo>
                    <a:pt x="28" y="1220"/>
                  </a:lnTo>
                  <a:lnTo>
                    <a:pt x="25" y="1212"/>
                  </a:lnTo>
                  <a:lnTo>
                    <a:pt x="23" y="1206"/>
                  </a:lnTo>
                  <a:lnTo>
                    <a:pt x="19" y="1200"/>
                  </a:lnTo>
                  <a:lnTo>
                    <a:pt x="16" y="1195"/>
                  </a:lnTo>
                  <a:lnTo>
                    <a:pt x="9" y="1188"/>
                  </a:lnTo>
                  <a:lnTo>
                    <a:pt x="3" y="1179"/>
                  </a:lnTo>
                  <a:lnTo>
                    <a:pt x="0" y="1173"/>
                  </a:lnTo>
                  <a:lnTo>
                    <a:pt x="0" y="1167"/>
                  </a:lnTo>
                  <a:lnTo>
                    <a:pt x="3" y="1161"/>
                  </a:lnTo>
                  <a:lnTo>
                    <a:pt x="6" y="1153"/>
                  </a:lnTo>
                  <a:lnTo>
                    <a:pt x="10" y="1144"/>
                  </a:lnTo>
                  <a:lnTo>
                    <a:pt x="14" y="1137"/>
                  </a:lnTo>
                  <a:lnTo>
                    <a:pt x="19" y="1134"/>
                  </a:lnTo>
                  <a:lnTo>
                    <a:pt x="24" y="1131"/>
                  </a:lnTo>
                  <a:lnTo>
                    <a:pt x="27" y="1129"/>
                  </a:lnTo>
                  <a:lnTo>
                    <a:pt x="29" y="1127"/>
                  </a:lnTo>
                  <a:lnTo>
                    <a:pt x="31" y="1122"/>
                  </a:lnTo>
                  <a:lnTo>
                    <a:pt x="33" y="1117"/>
                  </a:lnTo>
                  <a:lnTo>
                    <a:pt x="36" y="1103"/>
                  </a:lnTo>
                  <a:lnTo>
                    <a:pt x="39" y="1090"/>
                  </a:lnTo>
                  <a:lnTo>
                    <a:pt x="40" y="1084"/>
                  </a:lnTo>
                  <a:lnTo>
                    <a:pt x="41" y="1078"/>
                  </a:lnTo>
                  <a:lnTo>
                    <a:pt x="41" y="1071"/>
                  </a:lnTo>
                  <a:lnTo>
                    <a:pt x="40" y="1064"/>
                  </a:lnTo>
                  <a:lnTo>
                    <a:pt x="36" y="1046"/>
                  </a:lnTo>
                  <a:lnTo>
                    <a:pt x="35" y="1028"/>
                  </a:lnTo>
                  <a:lnTo>
                    <a:pt x="35" y="1020"/>
                  </a:lnTo>
                  <a:lnTo>
                    <a:pt x="36" y="1011"/>
                  </a:lnTo>
                  <a:lnTo>
                    <a:pt x="40" y="1005"/>
                  </a:lnTo>
                  <a:lnTo>
                    <a:pt x="44" y="999"/>
                  </a:lnTo>
                  <a:lnTo>
                    <a:pt x="50" y="997"/>
                  </a:lnTo>
                  <a:lnTo>
                    <a:pt x="58" y="995"/>
                  </a:lnTo>
                  <a:lnTo>
                    <a:pt x="65" y="995"/>
                  </a:lnTo>
                  <a:lnTo>
                    <a:pt x="73" y="993"/>
                  </a:lnTo>
                  <a:lnTo>
                    <a:pt x="80" y="993"/>
                  </a:lnTo>
                  <a:lnTo>
                    <a:pt x="90" y="993"/>
                  </a:lnTo>
                  <a:lnTo>
                    <a:pt x="98" y="992"/>
                  </a:lnTo>
                  <a:lnTo>
                    <a:pt x="107" y="990"/>
                  </a:lnTo>
                  <a:lnTo>
                    <a:pt x="125" y="983"/>
                  </a:lnTo>
                  <a:lnTo>
                    <a:pt x="142" y="978"/>
                  </a:lnTo>
                  <a:lnTo>
                    <a:pt x="149" y="977"/>
                  </a:lnTo>
                  <a:lnTo>
                    <a:pt x="156" y="976"/>
                  </a:lnTo>
                  <a:lnTo>
                    <a:pt x="161" y="977"/>
                  </a:lnTo>
                  <a:lnTo>
                    <a:pt x="165" y="980"/>
                  </a:lnTo>
                  <a:lnTo>
                    <a:pt x="169" y="989"/>
                  </a:lnTo>
                  <a:lnTo>
                    <a:pt x="172" y="997"/>
                  </a:lnTo>
                  <a:lnTo>
                    <a:pt x="172" y="1001"/>
                  </a:lnTo>
                  <a:lnTo>
                    <a:pt x="172" y="1005"/>
                  </a:lnTo>
                  <a:lnTo>
                    <a:pt x="170" y="1009"/>
                  </a:lnTo>
                  <a:lnTo>
                    <a:pt x="168" y="1014"/>
                  </a:lnTo>
                  <a:lnTo>
                    <a:pt x="163" y="1024"/>
                  </a:lnTo>
                  <a:lnTo>
                    <a:pt x="160" y="1041"/>
                  </a:lnTo>
                  <a:lnTo>
                    <a:pt x="157" y="1059"/>
                  </a:lnTo>
                  <a:lnTo>
                    <a:pt x="156" y="1073"/>
                  </a:lnTo>
                  <a:lnTo>
                    <a:pt x="156" y="1079"/>
                  </a:lnTo>
                  <a:lnTo>
                    <a:pt x="156" y="1084"/>
                  </a:lnTo>
                  <a:lnTo>
                    <a:pt x="157" y="1088"/>
                  </a:lnTo>
                  <a:lnTo>
                    <a:pt x="160" y="1093"/>
                  </a:lnTo>
                  <a:lnTo>
                    <a:pt x="163" y="1100"/>
                  </a:lnTo>
                  <a:lnTo>
                    <a:pt x="169" y="1106"/>
                  </a:lnTo>
                  <a:lnTo>
                    <a:pt x="175" y="1116"/>
                  </a:lnTo>
                  <a:lnTo>
                    <a:pt x="182" y="1128"/>
                  </a:lnTo>
                  <a:lnTo>
                    <a:pt x="187" y="1134"/>
                  </a:lnTo>
                  <a:lnTo>
                    <a:pt x="193" y="1137"/>
                  </a:lnTo>
                  <a:lnTo>
                    <a:pt x="199" y="1141"/>
                  </a:lnTo>
                  <a:lnTo>
                    <a:pt x="207" y="1142"/>
                  </a:lnTo>
                  <a:lnTo>
                    <a:pt x="224" y="1144"/>
                  </a:lnTo>
                  <a:lnTo>
                    <a:pt x="239" y="1148"/>
                  </a:lnTo>
                  <a:lnTo>
                    <a:pt x="247" y="1149"/>
                  </a:lnTo>
                  <a:lnTo>
                    <a:pt x="252" y="1149"/>
                  </a:lnTo>
                  <a:lnTo>
                    <a:pt x="255" y="1149"/>
                  </a:lnTo>
                  <a:lnTo>
                    <a:pt x="256" y="1148"/>
                  </a:lnTo>
                  <a:lnTo>
                    <a:pt x="258" y="1147"/>
                  </a:lnTo>
                  <a:lnTo>
                    <a:pt x="258" y="1143"/>
                  </a:lnTo>
                  <a:lnTo>
                    <a:pt x="262" y="1134"/>
                  </a:lnTo>
                  <a:lnTo>
                    <a:pt x="264" y="1125"/>
                  </a:lnTo>
                  <a:lnTo>
                    <a:pt x="266" y="1122"/>
                  </a:lnTo>
                  <a:lnTo>
                    <a:pt x="269" y="1119"/>
                  </a:lnTo>
                  <a:lnTo>
                    <a:pt x="274" y="1117"/>
                  </a:lnTo>
                  <a:lnTo>
                    <a:pt x="280" y="1116"/>
                  </a:lnTo>
                  <a:lnTo>
                    <a:pt x="291" y="1112"/>
                  </a:lnTo>
                  <a:lnTo>
                    <a:pt x="302" y="1108"/>
                  </a:lnTo>
                  <a:lnTo>
                    <a:pt x="313" y="1105"/>
                  </a:lnTo>
                  <a:lnTo>
                    <a:pt x="323" y="1102"/>
                  </a:lnTo>
                  <a:lnTo>
                    <a:pt x="327" y="1099"/>
                  </a:lnTo>
                  <a:lnTo>
                    <a:pt x="332" y="1097"/>
                  </a:lnTo>
                  <a:lnTo>
                    <a:pt x="336" y="1094"/>
                  </a:lnTo>
                  <a:lnTo>
                    <a:pt x="339" y="1090"/>
                  </a:lnTo>
                  <a:lnTo>
                    <a:pt x="344" y="1083"/>
                  </a:lnTo>
                  <a:lnTo>
                    <a:pt x="346" y="1075"/>
                  </a:lnTo>
                  <a:lnTo>
                    <a:pt x="350" y="1067"/>
                  </a:lnTo>
                  <a:lnTo>
                    <a:pt x="351" y="1060"/>
                  </a:lnTo>
                  <a:lnTo>
                    <a:pt x="355" y="1046"/>
                  </a:lnTo>
                  <a:lnTo>
                    <a:pt x="358" y="1034"/>
                  </a:lnTo>
                  <a:lnTo>
                    <a:pt x="359" y="1028"/>
                  </a:lnTo>
                  <a:lnTo>
                    <a:pt x="361" y="1023"/>
                  </a:lnTo>
                  <a:lnTo>
                    <a:pt x="361" y="1017"/>
                  </a:lnTo>
                  <a:lnTo>
                    <a:pt x="359" y="1010"/>
                  </a:lnTo>
                  <a:lnTo>
                    <a:pt x="357" y="999"/>
                  </a:lnTo>
                  <a:lnTo>
                    <a:pt x="355" y="992"/>
                  </a:lnTo>
                  <a:lnTo>
                    <a:pt x="355" y="984"/>
                  </a:lnTo>
                  <a:lnTo>
                    <a:pt x="357" y="970"/>
                  </a:lnTo>
                  <a:lnTo>
                    <a:pt x="361" y="954"/>
                  </a:lnTo>
                  <a:lnTo>
                    <a:pt x="363" y="939"/>
                  </a:lnTo>
                  <a:lnTo>
                    <a:pt x="365" y="924"/>
                  </a:lnTo>
                  <a:lnTo>
                    <a:pt x="367" y="913"/>
                  </a:lnTo>
                  <a:lnTo>
                    <a:pt x="367" y="907"/>
                  </a:lnTo>
                  <a:lnTo>
                    <a:pt x="365" y="900"/>
                  </a:lnTo>
                  <a:lnTo>
                    <a:pt x="364" y="892"/>
                  </a:lnTo>
                  <a:lnTo>
                    <a:pt x="362" y="883"/>
                  </a:lnTo>
                  <a:lnTo>
                    <a:pt x="361" y="877"/>
                  </a:lnTo>
                  <a:lnTo>
                    <a:pt x="361" y="869"/>
                  </a:lnTo>
                  <a:lnTo>
                    <a:pt x="362" y="860"/>
                  </a:lnTo>
                  <a:lnTo>
                    <a:pt x="364" y="852"/>
                  </a:lnTo>
                  <a:lnTo>
                    <a:pt x="369" y="835"/>
                  </a:lnTo>
                  <a:lnTo>
                    <a:pt x="370" y="821"/>
                  </a:lnTo>
                  <a:lnTo>
                    <a:pt x="368" y="814"/>
                  </a:lnTo>
                  <a:lnTo>
                    <a:pt x="364" y="808"/>
                  </a:lnTo>
                  <a:lnTo>
                    <a:pt x="359" y="803"/>
                  </a:lnTo>
                  <a:lnTo>
                    <a:pt x="357" y="798"/>
                  </a:lnTo>
                  <a:lnTo>
                    <a:pt x="352" y="785"/>
                  </a:lnTo>
                  <a:lnTo>
                    <a:pt x="350" y="770"/>
                  </a:lnTo>
                  <a:lnTo>
                    <a:pt x="348" y="753"/>
                  </a:lnTo>
                  <a:lnTo>
                    <a:pt x="343" y="739"/>
                  </a:lnTo>
                  <a:lnTo>
                    <a:pt x="336" y="724"/>
                  </a:lnTo>
                  <a:lnTo>
                    <a:pt x="324" y="703"/>
                  </a:lnTo>
                  <a:lnTo>
                    <a:pt x="313" y="684"/>
                  </a:lnTo>
                  <a:lnTo>
                    <a:pt x="306" y="671"/>
                  </a:lnTo>
                  <a:lnTo>
                    <a:pt x="301" y="652"/>
                  </a:lnTo>
                  <a:lnTo>
                    <a:pt x="295" y="638"/>
                  </a:lnTo>
                  <a:lnTo>
                    <a:pt x="293" y="634"/>
                  </a:lnTo>
                  <a:lnTo>
                    <a:pt x="291" y="627"/>
                  </a:lnTo>
                  <a:lnTo>
                    <a:pt x="291" y="623"/>
                  </a:lnTo>
                  <a:lnTo>
                    <a:pt x="291" y="617"/>
                  </a:lnTo>
                  <a:lnTo>
                    <a:pt x="292" y="612"/>
                  </a:lnTo>
                  <a:lnTo>
                    <a:pt x="294" y="606"/>
                  </a:lnTo>
                  <a:lnTo>
                    <a:pt x="291" y="589"/>
                  </a:lnTo>
                  <a:lnTo>
                    <a:pt x="286" y="573"/>
                  </a:lnTo>
                  <a:lnTo>
                    <a:pt x="288" y="568"/>
                  </a:lnTo>
                  <a:lnTo>
                    <a:pt x="293" y="564"/>
                  </a:lnTo>
                  <a:lnTo>
                    <a:pt x="299" y="562"/>
                  </a:lnTo>
                  <a:lnTo>
                    <a:pt x="305" y="560"/>
                  </a:lnTo>
                  <a:lnTo>
                    <a:pt x="311" y="557"/>
                  </a:lnTo>
                  <a:lnTo>
                    <a:pt x="315" y="556"/>
                  </a:lnTo>
                  <a:lnTo>
                    <a:pt x="320" y="554"/>
                  </a:lnTo>
                  <a:lnTo>
                    <a:pt x="323" y="551"/>
                  </a:lnTo>
                  <a:lnTo>
                    <a:pt x="326" y="541"/>
                  </a:lnTo>
                  <a:lnTo>
                    <a:pt x="327" y="532"/>
                  </a:lnTo>
                  <a:lnTo>
                    <a:pt x="330" y="523"/>
                  </a:lnTo>
                  <a:lnTo>
                    <a:pt x="333" y="507"/>
                  </a:lnTo>
                  <a:lnTo>
                    <a:pt x="337" y="488"/>
                  </a:lnTo>
                  <a:lnTo>
                    <a:pt x="340" y="470"/>
                  </a:lnTo>
                  <a:lnTo>
                    <a:pt x="342" y="454"/>
                  </a:lnTo>
                  <a:lnTo>
                    <a:pt x="339" y="443"/>
                  </a:lnTo>
                  <a:lnTo>
                    <a:pt x="335" y="430"/>
                  </a:lnTo>
                  <a:lnTo>
                    <a:pt x="330" y="412"/>
                  </a:lnTo>
                  <a:lnTo>
                    <a:pt x="329" y="404"/>
                  </a:lnTo>
                  <a:lnTo>
                    <a:pt x="330" y="397"/>
                  </a:lnTo>
                  <a:lnTo>
                    <a:pt x="331" y="394"/>
                  </a:lnTo>
                  <a:lnTo>
                    <a:pt x="333" y="392"/>
                  </a:lnTo>
                  <a:lnTo>
                    <a:pt x="337" y="391"/>
                  </a:lnTo>
                  <a:lnTo>
                    <a:pt x="342" y="390"/>
                  </a:lnTo>
                  <a:lnTo>
                    <a:pt x="361" y="391"/>
                  </a:lnTo>
                  <a:lnTo>
                    <a:pt x="380" y="391"/>
                  </a:lnTo>
                  <a:lnTo>
                    <a:pt x="389" y="390"/>
                  </a:lnTo>
                  <a:lnTo>
                    <a:pt x="398" y="388"/>
                  </a:lnTo>
                  <a:lnTo>
                    <a:pt x="407" y="386"/>
                  </a:lnTo>
                  <a:lnTo>
                    <a:pt x="415" y="384"/>
                  </a:lnTo>
                  <a:lnTo>
                    <a:pt x="422" y="380"/>
                  </a:lnTo>
                  <a:lnTo>
                    <a:pt x="430" y="377"/>
                  </a:lnTo>
                  <a:lnTo>
                    <a:pt x="437" y="372"/>
                  </a:lnTo>
                  <a:lnTo>
                    <a:pt x="441" y="367"/>
                  </a:lnTo>
                  <a:lnTo>
                    <a:pt x="447" y="362"/>
                  </a:lnTo>
                  <a:lnTo>
                    <a:pt x="451" y="355"/>
                  </a:lnTo>
                  <a:lnTo>
                    <a:pt x="456" y="349"/>
                  </a:lnTo>
                  <a:lnTo>
                    <a:pt x="459" y="341"/>
                  </a:lnTo>
                  <a:lnTo>
                    <a:pt x="463" y="335"/>
                  </a:lnTo>
                  <a:lnTo>
                    <a:pt x="468" y="331"/>
                  </a:lnTo>
                  <a:lnTo>
                    <a:pt x="471" y="330"/>
                  </a:lnTo>
                  <a:lnTo>
                    <a:pt x="476" y="329"/>
                  </a:lnTo>
                  <a:lnTo>
                    <a:pt x="480" y="329"/>
                  </a:lnTo>
                  <a:lnTo>
                    <a:pt x="484" y="329"/>
                  </a:lnTo>
                  <a:lnTo>
                    <a:pt x="488" y="328"/>
                  </a:lnTo>
                  <a:lnTo>
                    <a:pt x="490" y="325"/>
                  </a:lnTo>
                  <a:lnTo>
                    <a:pt x="495" y="319"/>
                  </a:lnTo>
                  <a:lnTo>
                    <a:pt x="496" y="316"/>
                  </a:lnTo>
                  <a:lnTo>
                    <a:pt x="497" y="312"/>
                  </a:lnTo>
                  <a:lnTo>
                    <a:pt x="503" y="308"/>
                  </a:lnTo>
                  <a:lnTo>
                    <a:pt x="508" y="304"/>
                  </a:lnTo>
                  <a:lnTo>
                    <a:pt x="513" y="300"/>
                  </a:lnTo>
                  <a:lnTo>
                    <a:pt x="519" y="297"/>
                  </a:lnTo>
                  <a:lnTo>
                    <a:pt x="525" y="296"/>
                  </a:lnTo>
                  <a:lnTo>
                    <a:pt x="529" y="295"/>
                  </a:lnTo>
                  <a:lnTo>
                    <a:pt x="535" y="295"/>
                  </a:lnTo>
                  <a:lnTo>
                    <a:pt x="540" y="297"/>
                  </a:lnTo>
                  <a:lnTo>
                    <a:pt x="545" y="299"/>
                  </a:lnTo>
                  <a:lnTo>
                    <a:pt x="554" y="305"/>
                  </a:lnTo>
                  <a:lnTo>
                    <a:pt x="565" y="310"/>
                  </a:lnTo>
                  <a:lnTo>
                    <a:pt x="578" y="315"/>
                  </a:lnTo>
                  <a:lnTo>
                    <a:pt x="591" y="318"/>
                  </a:lnTo>
                  <a:lnTo>
                    <a:pt x="619" y="323"/>
                  </a:lnTo>
                  <a:lnTo>
                    <a:pt x="642" y="327"/>
                  </a:lnTo>
                  <a:lnTo>
                    <a:pt x="659" y="328"/>
                  </a:lnTo>
                  <a:lnTo>
                    <a:pt x="669" y="328"/>
                  </a:lnTo>
                  <a:lnTo>
                    <a:pt x="672" y="328"/>
                  </a:lnTo>
                  <a:lnTo>
                    <a:pt x="676" y="329"/>
                  </a:lnTo>
                  <a:lnTo>
                    <a:pt x="679" y="330"/>
                  </a:lnTo>
                  <a:lnTo>
                    <a:pt x="684" y="333"/>
                  </a:lnTo>
                  <a:lnTo>
                    <a:pt x="692" y="340"/>
                  </a:lnTo>
                  <a:lnTo>
                    <a:pt x="701" y="343"/>
                  </a:lnTo>
                  <a:lnTo>
                    <a:pt x="704" y="346"/>
                  </a:lnTo>
                  <a:lnTo>
                    <a:pt x="709" y="347"/>
                  </a:lnTo>
                  <a:lnTo>
                    <a:pt x="715" y="347"/>
                  </a:lnTo>
                  <a:lnTo>
                    <a:pt x="721" y="347"/>
                  </a:lnTo>
                  <a:lnTo>
                    <a:pt x="733" y="347"/>
                  </a:lnTo>
                  <a:lnTo>
                    <a:pt x="742" y="347"/>
                  </a:lnTo>
                  <a:lnTo>
                    <a:pt x="751" y="348"/>
                  </a:lnTo>
                  <a:lnTo>
                    <a:pt x="761" y="348"/>
                  </a:lnTo>
                  <a:lnTo>
                    <a:pt x="767" y="349"/>
                  </a:lnTo>
                  <a:lnTo>
                    <a:pt x="773" y="349"/>
                  </a:lnTo>
                  <a:lnTo>
                    <a:pt x="778" y="348"/>
                  </a:lnTo>
                  <a:lnTo>
                    <a:pt x="783" y="347"/>
                  </a:lnTo>
                  <a:lnTo>
                    <a:pt x="787" y="344"/>
                  </a:lnTo>
                  <a:lnTo>
                    <a:pt x="791" y="340"/>
                  </a:lnTo>
                  <a:lnTo>
                    <a:pt x="795" y="334"/>
                  </a:lnTo>
                  <a:lnTo>
                    <a:pt x="798" y="325"/>
                  </a:lnTo>
                  <a:lnTo>
                    <a:pt x="804" y="309"/>
                  </a:lnTo>
                  <a:lnTo>
                    <a:pt x="810" y="297"/>
                  </a:lnTo>
                  <a:lnTo>
                    <a:pt x="817" y="287"/>
                  </a:lnTo>
                  <a:lnTo>
                    <a:pt x="823" y="278"/>
                  </a:lnTo>
                  <a:lnTo>
                    <a:pt x="829" y="268"/>
                  </a:lnTo>
                  <a:lnTo>
                    <a:pt x="834" y="260"/>
                  </a:lnTo>
                  <a:lnTo>
                    <a:pt x="837" y="251"/>
                  </a:lnTo>
                  <a:lnTo>
                    <a:pt x="841" y="241"/>
                  </a:lnTo>
                  <a:lnTo>
                    <a:pt x="842" y="230"/>
                  </a:lnTo>
                  <a:lnTo>
                    <a:pt x="843" y="220"/>
                  </a:lnTo>
                  <a:lnTo>
                    <a:pt x="844" y="216"/>
                  </a:lnTo>
                  <a:lnTo>
                    <a:pt x="847" y="211"/>
                  </a:lnTo>
                  <a:lnTo>
                    <a:pt x="852" y="208"/>
                  </a:lnTo>
                  <a:lnTo>
                    <a:pt x="858" y="204"/>
                  </a:lnTo>
                  <a:lnTo>
                    <a:pt x="865" y="202"/>
                  </a:lnTo>
                  <a:lnTo>
                    <a:pt x="872" y="203"/>
                  </a:lnTo>
                  <a:lnTo>
                    <a:pt x="878" y="204"/>
                  </a:lnTo>
                  <a:lnTo>
                    <a:pt x="884" y="207"/>
                  </a:lnTo>
                  <a:lnTo>
                    <a:pt x="888" y="208"/>
                  </a:lnTo>
                  <a:lnTo>
                    <a:pt x="892" y="208"/>
                  </a:lnTo>
                  <a:lnTo>
                    <a:pt x="894" y="207"/>
                  </a:lnTo>
                  <a:lnTo>
                    <a:pt x="896" y="205"/>
                  </a:lnTo>
                  <a:lnTo>
                    <a:pt x="896" y="203"/>
                  </a:lnTo>
                  <a:lnTo>
                    <a:pt x="897" y="199"/>
                  </a:lnTo>
                  <a:lnTo>
                    <a:pt x="898" y="184"/>
                  </a:lnTo>
                  <a:lnTo>
                    <a:pt x="902" y="170"/>
                  </a:lnTo>
                  <a:lnTo>
                    <a:pt x="905" y="163"/>
                  </a:lnTo>
                  <a:lnTo>
                    <a:pt x="909" y="157"/>
                  </a:lnTo>
                  <a:lnTo>
                    <a:pt x="915" y="151"/>
                  </a:lnTo>
                  <a:lnTo>
                    <a:pt x="921" y="146"/>
                  </a:lnTo>
                  <a:lnTo>
                    <a:pt x="937" y="136"/>
                  </a:lnTo>
                  <a:lnTo>
                    <a:pt x="956" y="126"/>
                  </a:lnTo>
                  <a:lnTo>
                    <a:pt x="976" y="115"/>
                  </a:lnTo>
                  <a:lnTo>
                    <a:pt x="995" y="103"/>
                  </a:lnTo>
                  <a:lnTo>
                    <a:pt x="1013" y="94"/>
                  </a:lnTo>
                  <a:lnTo>
                    <a:pt x="1025" y="87"/>
                  </a:lnTo>
                  <a:lnTo>
                    <a:pt x="1029" y="82"/>
                  </a:lnTo>
                  <a:lnTo>
                    <a:pt x="1031" y="78"/>
                  </a:lnTo>
                  <a:lnTo>
                    <a:pt x="1031" y="73"/>
                  </a:lnTo>
                  <a:lnTo>
                    <a:pt x="1030" y="67"/>
                  </a:lnTo>
                  <a:lnTo>
                    <a:pt x="1028" y="60"/>
                  </a:lnTo>
                  <a:lnTo>
                    <a:pt x="1026" y="54"/>
                  </a:lnTo>
                  <a:lnTo>
                    <a:pt x="1026" y="50"/>
                  </a:lnTo>
                  <a:lnTo>
                    <a:pt x="1028" y="45"/>
                  </a:lnTo>
                  <a:lnTo>
                    <a:pt x="1029" y="40"/>
                  </a:lnTo>
                  <a:lnTo>
                    <a:pt x="1032" y="35"/>
                  </a:lnTo>
                  <a:lnTo>
                    <a:pt x="1037" y="32"/>
                  </a:lnTo>
                  <a:lnTo>
                    <a:pt x="1043" y="28"/>
                  </a:lnTo>
                  <a:lnTo>
                    <a:pt x="1055" y="24"/>
                  </a:lnTo>
                  <a:lnTo>
                    <a:pt x="1066" y="21"/>
                  </a:lnTo>
                  <a:lnTo>
                    <a:pt x="1076" y="16"/>
                  </a:lnTo>
                  <a:lnTo>
                    <a:pt x="1091" y="9"/>
                  </a:lnTo>
                  <a:lnTo>
                    <a:pt x="1099" y="4"/>
                  </a:lnTo>
                  <a:lnTo>
                    <a:pt x="1107" y="1"/>
                  </a:lnTo>
                  <a:lnTo>
                    <a:pt x="1113" y="0"/>
                  </a:lnTo>
                  <a:lnTo>
                    <a:pt x="1119" y="0"/>
                  </a:lnTo>
                  <a:lnTo>
                    <a:pt x="1124" y="2"/>
                  </a:lnTo>
                  <a:lnTo>
                    <a:pt x="1127" y="4"/>
                  </a:lnTo>
                  <a:lnTo>
                    <a:pt x="1130" y="9"/>
                  </a:lnTo>
                  <a:lnTo>
                    <a:pt x="1130" y="15"/>
                  </a:lnTo>
                  <a:lnTo>
                    <a:pt x="1130" y="26"/>
                  </a:lnTo>
                  <a:lnTo>
                    <a:pt x="1130" y="34"/>
                  </a:lnTo>
                  <a:lnTo>
                    <a:pt x="1130" y="38"/>
                  </a:lnTo>
                  <a:lnTo>
                    <a:pt x="1132" y="40"/>
                  </a:lnTo>
                  <a:lnTo>
                    <a:pt x="1135" y="41"/>
                  </a:lnTo>
                  <a:lnTo>
                    <a:pt x="1139" y="43"/>
                  </a:lnTo>
                  <a:lnTo>
                    <a:pt x="1148" y="46"/>
                  </a:lnTo>
                  <a:lnTo>
                    <a:pt x="1157" y="51"/>
                  </a:lnTo>
                  <a:lnTo>
                    <a:pt x="1165" y="58"/>
                  </a:lnTo>
                  <a:lnTo>
                    <a:pt x="1174" y="69"/>
                  </a:lnTo>
                  <a:lnTo>
                    <a:pt x="1177" y="75"/>
                  </a:lnTo>
                  <a:lnTo>
                    <a:pt x="1181" y="78"/>
                  </a:lnTo>
                  <a:lnTo>
                    <a:pt x="1184" y="82"/>
                  </a:lnTo>
                  <a:lnTo>
                    <a:pt x="1188" y="85"/>
                  </a:lnTo>
                  <a:lnTo>
                    <a:pt x="1193" y="87"/>
                  </a:lnTo>
                  <a:lnTo>
                    <a:pt x="1196" y="88"/>
                  </a:lnTo>
                  <a:lnTo>
                    <a:pt x="1201" y="89"/>
                  </a:lnTo>
                  <a:lnTo>
                    <a:pt x="1206" y="89"/>
                  </a:lnTo>
                  <a:lnTo>
                    <a:pt x="1217" y="90"/>
                  </a:lnTo>
                  <a:lnTo>
                    <a:pt x="1225" y="91"/>
                  </a:lnTo>
                  <a:lnTo>
                    <a:pt x="1234" y="96"/>
                  </a:lnTo>
                  <a:lnTo>
                    <a:pt x="1247" y="104"/>
                  </a:lnTo>
                  <a:lnTo>
                    <a:pt x="1261" y="115"/>
                  </a:lnTo>
                  <a:lnTo>
                    <a:pt x="1274" y="123"/>
                  </a:lnTo>
                  <a:lnTo>
                    <a:pt x="1280" y="125"/>
                  </a:lnTo>
                  <a:lnTo>
                    <a:pt x="1284" y="126"/>
                  </a:lnTo>
                  <a:lnTo>
                    <a:pt x="1287" y="125"/>
                  </a:lnTo>
                  <a:lnTo>
                    <a:pt x="1288" y="123"/>
                  </a:lnTo>
                  <a:lnTo>
                    <a:pt x="1290" y="122"/>
                  </a:lnTo>
                  <a:lnTo>
                    <a:pt x="1291" y="120"/>
                  </a:lnTo>
                  <a:lnTo>
                    <a:pt x="1293" y="114"/>
                  </a:lnTo>
                  <a:lnTo>
                    <a:pt x="1294" y="108"/>
                  </a:lnTo>
                  <a:lnTo>
                    <a:pt x="1294" y="103"/>
                  </a:lnTo>
                  <a:lnTo>
                    <a:pt x="1294" y="98"/>
                  </a:lnTo>
                  <a:lnTo>
                    <a:pt x="1294" y="94"/>
                  </a:lnTo>
                  <a:lnTo>
                    <a:pt x="1295" y="90"/>
                  </a:lnTo>
                  <a:lnTo>
                    <a:pt x="1296" y="89"/>
                  </a:lnTo>
                  <a:lnTo>
                    <a:pt x="1299" y="88"/>
                  </a:lnTo>
                  <a:lnTo>
                    <a:pt x="1302" y="88"/>
                  </a:lnTo>
                  <a:lnTo>
                    <a:pt x="1307" y="90"/>
                  </a:lnTo>
                  <a:lnTo>
                    <a:pt x="1310" y="95"/>
                  </a:lnTo>
                  <a:lnTo>
                    <a:pt x="1315" y="100"/>
                  </a:lnTo>
                  <a:lnTo>
                    <a:pt x="1325" y="111"/>
                  </a:lnTo>
                  <a:lnTo>
                    <a:pt x="1334" y="122"/>
                  </a:lnTo>
                  <a:lnTo>
                    <a:pt x="1340" y="127"/>
                  </a:lnTo>
                  <a:lnTo>
                    <a:pt x="1346" y="129"/>
                  </a:lnTo>
                  <a:lnTo>
                    <a:pt x="1352" y="132"/>
                  </a:lnTo>
                  <a:lnTo>
                    <a:pt x="1359" y="134"/>
                  </a:lnTo>
                  <a:lnTo>
                    <a:pt x="1372" y="135"/>
                  </a:lnTo>
                  <a:lnTo>
                    <a:pt x="1385" y="136"/>
                  </a:lnTo>
                  <a:lnTo>
                    <a:pt x="1398" y="136"/>
                  </a:lnTo>
                  <a:lnTo>
                    <a:pt x="1413" y="139"/>
                  </a:lnTo>
                  <a:lnTo>
                    <a:pt x="1419" y="141"/>
                  </a:lnTo>
                  <a:lnTo>
                    <a:pt x="1425" y="145"/>
                  </a:lnTo>
                  <a:lnTo>
                    <a:pt x="1428" y="148"/>
                  </a:lnTo>
                  <a:lnTo>
                    <a:pt x="1431" y="154"/>
                  </a:lnTo>
                  <a:lnTo>
                    <a:pt x="1434" y="167"/>
                  </a:lnTo>
                  <a:lnTo>
                    <a:pt x="1438" y="180"/>
                  </a:lnTo>
                  <a:lnTo>
                    <a:pt x="1440" y="186"/>
                  </a:lnTo>
                  <a:lnTo>
                    <a:pt x="1442" y="191"/>
                  </a:lnTo>
                  <a:lnTo>
                    <a:pt x="1446" y="196"/>
                  </a:lnTo>
                  <a:lnTo>
                    <a:pt x="1450" y="199"/>
                  </a:lnTo>
                  <a:lnTo>
                    <a:pt x="1456" y="203"/>
                  </a:lnTo>
                  <a:lnTo>
                    <a:pt x="1463" y="207"/>
                  </a:lnTo>
                  <a:lnTo>
                    <a:pt x="1470" y="209"/>
                  </a:lnTo>
                  <a:lnTo>
                    <a:pt x="1479" y="211"/>
                  </a:lnTo>
                  <a:lnTo>
                    <a:pt x="1498" y="215"/>
                  </a:lnTo>
                  <a:lnTo>
                    <a:pt x="1516" y="218"/>
                  </a:lnTo>
                  <a:lnTo>
                    <a:pt x="1533" y="221"/>
                  </a:lnTo>
                  <a:lnTo>
                    <a:pt x="1547" y="222"/>
                  </a:lnTo>
                  <a:lnTo>
                    <a:pt x="1553" y="221"/>
                  </a:lnTo>
                  <a:lnTo>
                    <a:pt x="1559" y="220"/>
                  </a:lnTo>
                  <a:lnTo>
                    <a:pt x="1565" y="217"/>
                  </a:lnTo>
                  <a:lnTo>
                    <a:pt x="1571" y="215"/>
                  </a:lnTo>
                  <a:lnTo>
                    <a:pt x="1580" y="208"/>
                  </a:lnTo>
                  <a:lnTo>
                    <a:pt x="1589" y="205"/>
                  </a:lnTo>
                  <a:lnTo>
                    <a:pt x="1596" y="204"/>
                  </a:lnTo>
                  <a:lnTo>
                    <a:pt x="1604" y="204"/>
                  </a:lnTo>
                  <a:lnTo>
                    <a:pt x="1612" y="205"/>
                  </a:lnTo>
                  <a:lnTo>
                    <a:pt x="1620" y="204"/>
                  </a:lnTo>
                  <a:lnTo>
                    <a:pt x="1622" y="203"/>
                  </a:lnTo>
                  <a:lnTo>
                    <a:pt x="1624" y="199"/>
                  </a:lnTo>
                  <a:lnTo>
                    <a:pt x="1627" y="196"/>
                  </a:lnTo>
                  <a:lnTo>
                    <a:pt x="1630" y="189"/>
                  </a:lnTo>
                  <a:lnTo>
                    <a:pt x="1635" y="176"/>
                  </a:lnTo>
                  <a:lnTo>
                    <a:pt x="1642" y="164"/>
                  </a:lnTo>
                  <a:lnTo>
                    <a:pt x="1647" y="160"/>
                  </a:lnTo>
                  <a:lnTo>
                    <a:pt x="1653" y="155"/>
                  </a:lnTo>
                  <a:lnTo>
                    <a:pt x="1659" y="153"/>
                  </a:lnTo>
                  <a:lnTo>
                    <a:pt x="1667" y="152"/>
                  </a:lnTo>
                  <a:lnTo>
                    <a:pt x="1687" y="151"/>
                  </a:lnTo>
                  <a:lnTo>
                    <a:pt x="1708" y="150"/>
                  </a:lnTo>
                  <a:lnTo>
                    <a:pt x="1717" y="148"/>
                  </a:lnTo>
                  <a:lnTo>
                    <a:pt x="1725" y="146"/>
                  </a:lnTo>
                  <a:lnTo>
                    <a:pt x="1729" y="145"/>
                  </a:lnTo>
                  <a:lnTo>
                    <a:pt x="1732" y="144"/>
                  </a:lnTo>
                  <a:lnTo>
                    <a:pt x="1735" y="141"/>
                  </a:lnTo>
                  <a:lnTo>
                    <a:pt x="1737" y="138"/>
                  </a:lnTo>
                  <a:lnTo>
                    <a:pt x="1744" y="127"/>
                  </a:lnTo>
                  <a:lnTo>
                    <a:pt x="1753" y="117"/>
                  </a:lnTo>
                  <a:lnTo>
                    <a:pt x="1759" y="113"/>
                  </a:lnTo>
                  <a:lnTo>
                    <a:pt x="1765" y="109"/>
                  </a:lnTo>
                  <a:lnTo>
                    <a:pt x="1772" y="106"/>
                  </a:lnTo>
                  <a:lnTo>
                    <a:pt x="1780" y="103"/>
                  </a:lnTo>
                  <a:lnTo>
                    <a:pt x="1790" y="101"/>
                  </a:lnTo>
                  <a:lnTo>
                    <a:pt x="1799" y="100"/>
                  </a:lnTo>
                  <a:lnTo>
                    <a:pt x="1807" y="100"/>
                  </a:lnTo>
                  <a:lnTo>
                    <a:pt x="1817" y="101"/>
                  </a:lnTo>
                  <a:lnTo>
                    <a:pt x="1825" y="103"/>
                  </a:lnTo>
                  <a:lnTo>
                    <a:pt x="1834" y="106"/>
                  </a:lnTo>
                  <a:lnTo>
                    <a:pt x="1842" y="110"/>
                  </a:lnTo>
                  <a:lnTo>
                    <a:pt x="1849" y="114"/>
                  </a:lnTo>
                  <a:lnTo>
                    <a:pt x="1861" y="125"/>
                  </a:lnTo>
                  <a:lnTo>
                    <a:pt x="1870" y="133"/>
                  </a:lnTo>
                  <a:lnTo>
                    <a:pt x="1874" y="138"/>
                  </a:lnTo>
                  <a:lnTo>
                    <a:pt x="1878" y="140"/>
                  </a:lnTo>
                  <a:lnTo>
                    <a:pt x="1882" y="144"/>
                  </a:lnTo>
                  <a:lnTo>
                    <a:pt x="1887" y="146"/>
                  </a:lnTo>
                  <a:lnTo>
                    <a:pt x="1889" y="146"/>
                  </a:lnTo>
                  <a:lnTo>
                    <a:pt x="1892" y="146"/>
                  </a:lnTo>
                  <a:lnTo>
                    <a:pt x="1894" y="146"/>
                  </a:lnTo>
                  <a:lnTo>
                    <a:pt x="1897" y="145"/>
                  </a:lnTo>
                  <a:lnTo>
                    <a:pt x="1901" y="141"/>
                  </a:lnTo>
                  <a:lnTo>
                    <a:pt x="1907" y="136"/>
                  </a:lnTo>
                  <a:lnTo>
                    <a:pt x="1912" y="132"/>
                  </a:lnTo>
                  <a:lnTo>
                    <a:pt x="1918" y="128"/>
                  </a:lnTo>
                  <a:lnTo>
                    <a:pt x="1924" y="126"/>
                  </a:lnTo>
                  <a:lnTo>
                    <a:pt x="1930" y="126"/>
                  </a:lnTo>
                  <a:lnTo>
                    <a:pt x="1937" y="128"/>
                  </a:lnTo>
                  <a:lnTo>
                    <a:pt x="1943" y="132"/>
                  </a:lnTo>
                  <a:lnTo>
                    <a:pt x="1950" y="136"/>
                  </a:lnTo>
                  <a:lnTo>
                    <a:pt x="1956" y="141"/>
                  </a:lnTo>
                  <a:lnTo>
                    <a:pt x="1961" y="147"/>
                  </a:lnTo>
                  <a:lnTo>
                    <a:pt x="1964" y="153"/>
                  </a:lnTo>
                  <a:lnTo>
                    <a:pt x="1968" y="159"/>
                  </a:lnTo>
                  <a:lnTo>
                    <a:pt x="1969" y="165"/>
                  </a:lnTo>
                  <a:lnTo>
                    <a:pt x="1968" y="171"/>
                  </a:lnTo>
                  <a:lnTo>
                    <a:pt x="1967" y="176"/>
                  </a:lnTo>
                  <a:lnTo>
                    <a:pt x="1965" y="182"/>
                  </a:lnTo>
                  <a:lnTo>
                    <a:pt x="1963" y="186"/>
                  </a:lnTo>
                  <a:lnTo>
                    <a:pt x="1957" y="197"/>
                  </a:lnTo>
                  <a:lnTo>
                    <a:pt x="1955" y="207"/>
                  </a:lnTo>
                  <a:lnTo>
                    <a:pt x="1954" y="216"/>
                  </a:lnTo>
                  <a:lnTo>
                    <a:pt x="1954" y="226"/>
                  </a:lnTo>
                  <a:lnTo>
                    <a:pt x="1955" y="233"/>
                  </a:lnTo>
                  <a:lnTo>
                    <a:pt x="1957" y="239"/>
                  </a:lnTo>
                  <a:lnTo>
                    <a:pt x="1961" y="246"/>
                  </a:lnTo>
                  <a:lnTo>
                    <a:pt x="1964" y="254"/>
                  </a:lnTo>
                  <a:lnTo>
                    <a:pt x="1969" y="262"/>
                  </a:lnTo>
                  <a:lnTo>
                    <a:pt x="1974" y="268"/>
                  </a:lnTo>
                  <a:lnTo>
                    <a:pt x="1979" y="274"/>
                  </a:lnTo>
                  <a:lnTo>
                    <a:pt x="1983" y="278"/>
                  </a:lnTo>
                  <a:lnTo>
                    <a:pt x="1988" y="280"/>
                  </a:lnTo>
                  <a:lnTo>
                    <a:pt x="1993" y="281"/>
                  </a:lnTo>
                  <a:lnTo>
                    <a:pt x="1999" y="279"/>
                  </a:lnTo>
                  <a:lnTo>
                    <a:pt x="2005" y="275"/>
                  </a:lnTo>
                  <a:lnTo>
                    <a:pt x="2008" y="274"/>
                  </a:lnTo>
                  <a:lnTo>
                    <a:pt x="2012" y="273"/>
                  </a:lnTo>
                  <a:lnTo>
                    <a:pt x="2014" y="273"/>
                  </a:lnTo>
                  <a:lnTo>
                    <a:pt x="2018" y="273"/>
                  </a:lnTo>
                  <a:lnTo>
                    <a:pt x="2025" y="277"/>
                  </a:lnTo>
                  <a:lnTo>
                    <a:pt x="2032" y="280"/>
                  </a:lnTo>
                  <a:lnTo>
                    <a:pt x="2045" y="293"/>
                  </a:lnTo>
                  <a:lnTo>
                    <a:pt x="2055" y="305"/>
                  </a:lnTo>
                  <a:lnTo>
                    <a:pt x="2059" y="310"/>
                  </a:lnTo>
                  <a:lnTo>
                    <a:pt x="2063" y="312"/>
                  </a:lnTo>
                  <a:lnTo>
                    <a:pt x="2067" y="315"/>
                  </a:lnTo>
                  <a:lnTo>
                    <a:pt x="2070" y="317"/>
                  </a:lnTo>
                  <a:lnTo>
                    <a:pt x="2077" y="317"/>
                  </a:lnTo>
                  <a:lnTo>
                    <a:pt x="2086" y="317"/>
                  </a:lnTo>
                  <a:lnTo>
                    <a:pt x="2094" y="318"/>
                  </a:lnTo>
                  <a:lnTo>
                    <a:pt x="2100" y="319"/>
                  </a:lnTo>
                  <a:lnTo>
                    <a:pt x="2105" y="322"/>
                  </a:lnTo>
                  <a:lnTo>
                    <a:pt x="2112" y="330"/>
                  </a:lnTo>
                  <a:lnTo>
                    <a:pt x="2115" y="334"/>
                  </a:lnTo>
                  <a:lnTo>
                    <a:pt x="2119" y="337"/>
                  </a:lnTo>
                  <a:lnTo>
                    <a:pt x="2124" y="341"/>
                  </a:lnTo>
                  <a:lnTo>
                    <a:pt x="2130" y="343"/>
                  </a:lnTo>
                  <a:lnTo>
                    <a:pt x="2141" y="347"/>
                  </a:lnTo>
                  <a:lnTo>
                    <a:pt x="2156" y="348"/>
                  </a:lnTo>
                  <a:lnTo>
                    <a:pt x="2170" y="348"/>
                  </a:lnTo>
                  <a:lnTo>
                    <a:pt x="2183" y="349"/>
                  </a:lnTo>
                  <a:lnTo>
                    <a:pt x="2194" y="352"/>
                  </a:lnTo>
                  <a:lnTo>
                    <a:pt x="2203" y="356"/>
                  </a:lnTo>
                  <a:lnTo>
                    <a:pt x="2212" y="361"/>
                  </a:lnTo>
                  <a:lnTo>
                    <a:pt x="2222" y="363"/>
                  </a:lnTo>
                  <a:lnTo>
                    <a:pt x="2227" y="363"/>
                  </a:lnTo>
                  <a:lnTo>
                    <a:pt x="2233" y="363"/>
                  </a:lnTo>
                  <a:lnTo>
                    <a:pt x="2238" y="361"/>
                  </a:lnTo>
                  <a:lnTo>
                    <a:pt x="2244" y="359"/>
                  </a:lnTo>
                  <a:lnTo>
                    <a:pt x="2253" y="355"/>
                  </a:lnTo>
                  <a:lnTo>
                    <a:pt x="2260" y="353"/>
                  </a:lnTo>
                  <a:lnTo>
                    <a:pt x="2269" y="353"/>
                  </a:lnTo>
                  <a:lnTo>
                    <a:pt x="2279" y="354"/>
                  </a:lnTo>
                  <a:lnTo>
                    <a:pt x="2290" y="358"/>
                  </a:lnTo>
                  <a:lnTo>
                    <a:pt x="2296" y="361"/>
                  </a:lnTo>
                  <a:lnTo>
                    <a:pt x="2298" y="363"/>
                  </a:lnTo>
                  <a:lnTo>
                    <a:pt x="2300" y="366"/>
                  </a:lnTo>
                  <a:lnTo>
                    <a:pt x="2300" y="369"/>
                  </a:lnTo>
                  <a:lnTo>
                    <a:pt x="2300" y="374"/>
                  </a:lnTo>
                  <a:lnTo>
                    <a:pt x="2300" y="378"/>
                  </a:lnTo>
                  <a:lnTo>
                    <a:pt x="2301" y="382"/>
                  </a:lnTo>
                  <a:lnTo>
                    <a:pt x="2302" y="385"/>
                  </a:lnTo>
                  <a:lnTo>
                    <a:pt x="2303" y="387"/>
                  </a:lnTo>
                  <a:lnTo>
                    <a:pt x="2307" y="390"/>
                  </a:lnTo>
                  <a:lnTo>
                    <a:pt x="2311" y="391"/>
                  </a:lnTo>
                  <a:lnTo>
                    <a:pt x="2317" y="391"/>
                  </a:lnTo>
                  <a:lnTo>
                    <a:pt x="2326" y="390"/>
                  </a:lnTo>
                  <a:lnTo>
                    <a:pt x="2345" y="388"/>
                  </a:lnTo>
                  <a:lnTo>
                    <a:pt x="2365" y="386"/>
                  </a:lnTo>
                  <a:lnTo>
                    <a:pt x="2384" y="384"/>
                  </a:lnTo>
                  <a:lnTo>
                    <a:pt x="2402" y="381"/>
                  </a:lnTo>
                  <a:lnTo>
                    <a:pt x="2408" y="379"/>
                  </a:lnTo>
                  <a:lnTo>
                    <a:pt x="2412" y="375"/>
                  </a:lnTo>
                  <a:lnTo>
                    <a:pt x="2416" y="372"/>
                  </a:lnTo>
                  <a:lnTo>
                    <a:pt x="2417" y="367"/>
                  </a:lnTo>
                  <a:lnTo>
                    <a:pt x="2420" y="358"/>
                  </a:lnTo>
                  <a:lnTo>
                    <a:pt x="2422" y="344"/>
                  </a:lnTo>
                  <a:lnTo>
                    <a:pt x="2424" y="338"/>
                  </a:lnTo>
                  <a:lnTo>
                    <a:pt x="2429" y="334"/>
                  </a:lnTo>
                  <a:lnTo>
                    <a:pt x="2434" y="330"/>
                  </a:lnTo>
                  <a:lnTo>
                    <a:pt x="2441" y="328"/>
                  </a:lnTo>
                  <a:lnTo>
                    <a:pt x="2455" y="327"/>
                  </a:lnTo>
                  <a:lnTo>
                    <a:pt x="2471" y="328"/>
                  </a:lnTo>
                  <a:lnTo>
                    <a:pt x="2486" y="329"/>
                  </a:lnTo>
                  <a:lnTo>
                    <a:pt x="2503" y="330"/>
                  </a:lnTo>
                  <a:lnTo>
                    <a:pt x="2523" y="331"/>
                  </a:lnTo>
                  <a:lnTo>
                    <a:pt x="2547" y="333"/>
                  </a:lnTo>
                  <a:lnTo>
                    <a:pt x="2569" y="334"/>
                  </a:lnTo>
                  <a:lnTo>
                    <a:pt x="2585" y="333"/>
                  </a:lnTo>
                  <a:lnTo>
                    <a:pt x="2592" y="331"/>
                  </a:lnTo>
                  <a:lnTo>
                    <a:pt x="2599" y="330"/>
                  </a:lnTo>
                  <a:lnTo>
                    <a:pt x="2606" y="327"/>
                  </a:lnTo>
                  <a:lnTo>
                    <a:pt x="2615" y="323"/>
                  </a:lnTo>
                  <a:lnTo>
                    <a:pt x="2624" y="319"/>
                  </a:lnTo>
                  <a:lnTo>
                    <a:pt x="2632" y="317"/>
                  </a:lnTo>
                  <a:lnTo>
                    <a:pt x="2642" y="315"/>
                  </a:lnTo>
                  <a:lnTo>
                    <a:pt x="2651" y="314"/>
                  </a:lnTo>
                  <a:lnTo>
                    <a:pt x="2668" y="312"/>
                  </a:lnTo>
                  <a:lnTo>
                    <a:pt x="2685" y="311"/>
                  </a:lnTo>
                  <a:lnTo>
                    <a:pt x="2704" y="311"/>
                  </a:lnTo>
                  <a:lnTo>
                    <a:pt x="2726" y="312"/>
                  </a:lnTo>
                  <a:lnTo>
                    <a:pt x="2737" y="314"/>
                  </a:lnTo>
                  <a:lnTo>
                    <a:pt x="2746" y="316"/>
                  </a:lnTo>
                  <a:lnTo>
                    <a:pt x="2755" y="319"/>
                  </a:lnTo>
                  <a:lnTo>
                    <a:pt x="2761" y="324"/>
                  </a:lnTo>
                  <a:lnTo>
                    <a:pt x="2771" y="335"/>
                  </a:lnTo>
                  <a:lnTo>
                    <a:pt x="2781" y="347"/>
                  </a:lnTo>
                  <a:lnTo>
                    <a:pt x="2787" y="352"/>
                  </a:lnTo>
                  <a:lnTo>
                    <a:pt x="2793" y="356"/>
                  </a:lnTo>
                  <a:lnTo>
                    <a:pt x="2799" y="360"/>
                  </a:lnTo>
                  <a:lnTo>
                    <a:pt x="2805" y="363"/>
                  </a:lnTo>
                  <a:lnTo>
                    <a:pt x="2809" y="365"/>
                  </a:lnTo>
                  <a:lnTo>
                    <a:pt x="2813" y="367"/>
                  </a:lnTo>
                  <a:lnTo>
                    <a:pt x="2817" y="371"/>
                  </a:lnTo>
                  <a:lnTo>
                    <a:pt x="2820" y="374"/>
                  </a:lnTo>
                  <a:lnTo>
                    <a:pt x="2827" y="384"/>
                  </a:lnTo>
                  <a:lnTo>
                    <a:pt x="2837" y="394"/>
                  </a:lnTo>
                  <a:lnTo>
                    <a:pt x="2840" y="398"/>
                  </a:lnTo>
                  <a:lnTo>
                    <a:pt x="2843" y="399"/>
                  </a:lnTo>
                  <a:lnTo>
                    <a:pt x="2845" y="400"/>
                  </a:lnTo>
                  <a:lnTo>
                    <a:pt x="2848" y="400"/>
                  </a:lnTo>
                  <a:lnTo>
                    <a:pt x="2851" y="398"/>
                  </a:lnTo>
                  <a:lnTo>
                    <a:pt x="2853" y="397"/>
                  </a:lnTo>
                  <a:lnTo>
                    <a:pt x="2856" y="393"/>
                  </a:lnTo>
                  <a:lnTo>
                    <a:pt x="2859" y="388"/>
                  </a:lnTo>
                  <a:lnTo>
                    <a:pt x="2863" y="384"/>
                  </a:lnTo>
                  <a:lnTo>
                    <a:pt x="2868" y="379"/>
                  </a:lnTo>
                  <a:lnTo>
                    <a:pt x="2874" y="375"/>
                  </a:lnTo>
                  <a:lnTo>
                    <a:pt x="2880" y="372"/>
                  </a:lnTo>
                  <a:lnTo>
                    <a:pt x="2888" y="368"/>
                  </a:lnTo>
                  <a:lnTo>
                    <a:pt x="2896" y="366"/>
                  </a:lnTo>
                  <a:lnTo>
                    <a:pt x="2905" y="365"/>
                  </a:lnTo>
                  <a:lnTo>
                    <a:pt x="2914" y="363"/>
                  </a:lnTo>
                  <a:lnTo>
                    <a:pt x="2938" y="363"/>
                  </a:lnTo>
                  <a:lnTo>
                    <a:pt x="2964" y="363"/>
                  </a:lnTo>
                  <a:lnTo>
                    <a:pt x="2977" y="362"/>
                  </a:lnTo>
                  <a:lnTo>
                    <a:pt x="2990" y="362"/>
                  </a:lnTo>
                  <a:lnTo>
                    <a:pt x="3002" y="360"/>
                  </a:lnTo>
                  <a:lnTo>
                    <a:pt x="3012" y="358"/>
                  </a:lnTo>
                  <a:lnTo>
                    <a:pt x="3021" y="353"/>
                  </a:lnTo>
                  <a:lnTo>
                    <a:pt x="3029" y="348"/>
                  </a:lnTo>
                  <a:lnTo>
                    <a:pt x="3038" y="340"/>
                  </a:lnTo>
                  <a:lnTo>
                    <a:pt x="3045" y="331"/>
                  </a:lnTo>
                  <a:lnTo>
                    <a:pt x="3052" y="322"/>
                  </a:lnTo>
                  <a:lnTo>
                    <a:pt x="3058" y="312"/>
                  </a:lnTo>
                  <a:lnTo>
                    <a:pt x="3064" y="300"/>
                  </a:lnTo>
                  <a:lnTo>
                    <a:pt x="3069" y="290"/>
                  </a:lnTo>
                  <a:lnTo>
                    <a:pt x="3077" y="267"/>
                  </a:lnTo>
                  <a:lnTo>
                    <a:pt x="3084" y="249"/>
                  </a:lnTo>
                  <a:lnTo>
                    <a:pt x="3088" y="242"/>
                  </a:lnTo>
                  <a:lnTo>
                    <a:pt x="3092" y="236"/>
                  </a:lnTo>
                  <a:lnTo>
                    <a:pt x="3098" y="233"/>
                  </a:lnTo>
                  <a:lnTo>
                    <a:pt x="3105" y="230"/>
                  </a:lnTo>
                  <a:lnTo>
                    <a:pt x="3113" y="229"/>
                  </a:lnTo>
                  <a:lnTo>
                    <a:pt x="3120" y="229"/>
                  </a:lnTo>
                  <a:lnTo>
                    <a:pt x="3126" y="230"/>
                  </a:lnTo>
                  <a:lnTo>
                    <a:pt x="3132" y="230"/>
                  </a:lnTo>
                  <a:lnTo>
                    <a:pt x="3136" y="232"/>
                  </a:lnTo>
                  <a:lnTo>
                    <a:pt x="3141" y="232"/>
                  </a:lnTo>
                  <a:lnTo>
                    <a:pt x="3146" y="232"/>
                  </a:lnTo>
                  <a:lnTo>
                    <a:pt x="3151" y="229"/>
                  </a:lnTo>
                  <a:lnTo>
                    <a:pt x="3159" y="226"/>
                  </a:lnTo>
                  <a:lnTo>
                    <a:pt x="3166" y="223"/>
                  </a:lnTo>
                  <a:lnTo>
                    <a:pt x="3168" y="223"/>
                  </a:lnTo>
                  <a:lnTo>
                    <a:pt x="3171" y="223"/>
                  </a:lnTo>
                  <a:lnTo>
                    <a:pt x="3174" y="226"/>
                  </a:lnTo>
                  <a:lnTo>
                    <a:pt x="3177" y="228"/>
                  </a:lnTo>
                  <a:lnTo>
                    <a:pt x="3180" y="230"/>
                  </a:lnTo>
                  <a:lnTo>
                    <a:pt x="3184" y="232"/>
                  </a:lnTo>
                  <a:lnTo>
                    <a:pt x="3186" y="233"/>
                  </a:lnTo>
                  <a:lnTo>
                    <a:pt x="3190" y="233"/>
                  </a:lnTo>
                  <a:lnTo>
                    <a:pt x="3196" y="232"/>
                  </a:lnTo>
                  <a:lnTo>
                    <a:pt x="3201" y="228"/>
                  </a:lnTo>
                  <a:lnTo>
                    <a:pt x="3204" y="226"/>
                  </a:lnTo>
                  <a:lnTo>
                    <a:pt x="3208" y="226"/>
                  </a:lnTo>
                  <a:lnTo>
                    <a:pt x="3214" y="227"/>
                  </a:lnTo>
                  <a:lnTo>
                    <a:pt x="3218" y="227"/>
                  </a:lnTo>
                  <a:lnTo>
                    <a:pt x="3230" y="230"/>
                  </a:lnTo>
                  <a:lnTo>
                    <a:pt x="3240" y="233"/>
                  </a:lnTo>
                  <a:lnTo>
                    <a:pt x="3248" y="234"/>
                  </a:lnTo>
                  <a:lnTo>
                    <a:pt x="3256" y="233"/>
                  </a:lnTo>
                  <a:lnTo>
                    <a:pt x="3261" y="230"/>
                  </a:lnTo>
                  <a:lnTo>
                    <a:pt x="3266" y="228"/>
                  </a:lnTo>
                  <a:lnTo>
                    <a:pt x="3271" y="226"/>
                  </a:lnTo>
                  <a:lnTo>
                    <a:pt x="3277" y="221"/>
                  </a:lnTo>
                  <a:lnTo>
                    <a:pt x="3283" y="216"/>
                  </a:lnTo>
                  <a:lnTo>
                    <a:pt x="3290" y="214"/>
                  </a:lnTo>
                  <a:lnTo>
                    <a:pt x="3297" y="212"/>
                  </a:lnTo>
                  <a:lnTo>
                    <a:pt x="3304" y="212"/>
                  </a:lnTo>
                  <a:lnTo>
                    <a:pt x="3311" y="214"/>
                  </a:lnTo>
                  <a:lnTo>
                    <a:pt x="3318" y="216"/>
                  </a:lnTo>
                  <a:lnTo>
                    <a:pt x="3324" y="218"/>
                  </a:lnTo>
                  <a:lnTo>
                    <a:pt x="3330" y="221"/>
                  </a:lnTo>
                  <a:lnTo>
                    <a:pt x="3338" y="228"/>
                  </a:lnTo>
                  <a:lnTo>
                    <a:pt x="3347" y="234"/>
                  </a:lnTo>
                  <a:lnTo>
                    <a:pt x="3352" y="235"/>
                  </a:lnTo>
                  <a:lnTo>
                    <a:pt x="3356" y="237"/>
                  </a:lnTo>
                  <a:lnTo>
                    <a:pt x="3363" y="239"/>
                  </a:lnTo>
                  <a:lnTo>
                    <a:pt x="3372" y="239"/>
                  </a:lnTo>
                  <a:lnTo>
                    <a:pt x="3390" y="240"/>
                  </a:lnTo>
                  <a:lnTo>
                    <a:pt x="3404" y="243"/>
                  </a:lnTo>
                  <a:lnTo>
                    <a:pt x="3410" y="245"/>
                  </a:lnTo>
                  <a:lnTo>
                    <a:pt x="3415" y="245"/>
                  </a:lnTo>
                  <a:lnTo>
                    <a:pt x="3418" y="243"/>
                  </a:lnTo>
                  <a:lnTo>
                    <a:pt x="3419" y="240"/>
                  </a:lnTo>
                  <a:lnTo>
                    <a:pt x="3422" y="236"/>
                  </a:lnTo>
                  <a:lnTo>
                    <a:pt x="3424" y="233"/>
                  </a:lnTo>
                  <a:lnTo>
                    <a:pt x="3428" y="230"/>
                  </a:lnTo>
                  <a:lnTo>
                    <a:pt x="3432" y="229"/>
                  </a:lnTo>
                  <a:lnTo>
                    <a:pt x="3442" y="227"/>
                  </a:lnTo>
                  <a:lnTo>
                    <a:pt x="3453" y="227"/>
                  </a:lnTo>
                  <a:lnTo>
                    <a:pt x="3464" y="224"/>
                  </a:lnTo>
                  <a:lnTo>
                    <a:pt x="3481" y="220"/>
                  </a:lnTo>
                  <a:lnTo>
                    <a:pt x="3497" y="216"/>
                  </a:lnTo>
                  <a:lnTo>
                    <a:pt x="3511" y="214"/>
                  </a:lnTo>
                  <a:lnTo>
                    <a:pt x="3517" y="214"/>
                  </a:lnTo>
                  <a:lnTo>
                    <a:pt x="3522" y="215"/>
                  </a:lnTo>
                  <a:lnTo>
                    <a:pt x="3526" y="215"/>
                  </a:lnTo>
                  <a:lnTo>
                    <a:pt x="3530" y="217"/>
                  </a:lnTo>
                  <a:lnTo>
                    <a:pt x="3532" y="220"/>
                  </a:lnTo>
                  <a:lnTo>
                    <a:pt x="3535" y="222"/>
                  </a:lnTo>
                  <a:lnTo>
                    <a:pt x="3536" y="227"/>
                  </a:lnTo>
                  <a:lnTo>
                    <a:pt x="3537" y="232"/>
                  </a:lnTo>
                  <a:lnTo>
                    <a:pt x="3538" y="237"/>
                  </a:lnTo>
                  <a:lnTo>
                    <a:pt x="3539" y="242"/>
                  </a:lnTo>
                  <a:lnTo>
                    <a:pt x="3541" y="247"/>
                  </a:lnTo>
                  <a:lnTo>
                    <a:pt x="3543" y="249"/>
                  </a:lnTo>
                  <a:lnTo>
                    <a:pt x="3545" y="252"/>
                  </a:lnTo>
                  <a:lnTo>
                    <a:pt x="3550" y="254"/>
                  </a:lnTo>
                  <a:lnTo>
                    <a:pt x="3555" y="255"/>
                  </a:lnTo>
                  <a:lnTo>
                    <a:pt x="3561" y="255"/>
                  </a:lnTo>
                  <a:lnTo>
                    <a:pt x="3575" y="256"/>
                  </a:lnTo>
                  <a:lnTo>
                    <a:pt x="3588" y="258"/>
                  </a:lnTo>
                  <a:lnTo>
                    <a:pt x="3601" y="259"/>
                  </a:lnTo>
                  <a:lnTo>
                    <a:pt x="3613" y="259"/>
                  </a:lnTo>
                  <a:lnTo>
                    <a:pt x="3623" y="258"/>
                  </a:lnTo>
                  <a:lnTo>
                    <a:pt x="3631" y="259"/>
                  </a:lnTo>
                  <a:lnTo>
                    <a:pt x="3636" y="260"/>
                  </a:lnTo>
                  <a:lnTo>
                    <a:pt x="3639" y="261"/>
                  </a:lnTo>
                  <a:lnTo>
                    <a:pt x="3643" y="265"/>
                  </a:lnTo>
                  <a:lnTo>
                    <a:pt x="3648" y="268"/>
                  </a:lnTo>
                  <a:lnTo>
                    <a:pt x="3651" y="271"/>
                  </a:lnTo>
                  <a:lnTo>
                    <a:pt x="3656" y="273"/>
                  </a:lnTo>
                  <a:lnTo>
                    <a:pt x="3661" y="273"/>
                  </a:lnTo>
                  <a:lnTo>
                    <a:pt x="3667" y="272"/>
                  </a:lnTo>
                  <a:lnTo>
                    <a:pt x="3676" y="268"/>
                  </a:lnTo>
                  <a:lnTo>
                    <a:pt x="3684" y="262"/>
                  </a:lnTo>
                  <a:lnTo>
                    <a:pt x="3692" y="256"/>
                  </a:lnTo>
                  <a:lnTo>
                    <a:pt x="3700" y="251"/>
                  </a:lnTo>
                  <a:lnTo>
                    <a:pt x="3705" y="248"/>
                  </a:lnTo>
                  <a:lnTo>
                    <a:pt x="3709" y="247"/>
                  </a:lnTo>
                  <a:lnTo>
                    <a:pt x="3715" y="247"/>
                  </a:lnTo>
                  <a:lnTo>
                    <a:pt x="3721" y="248"/>
                  </a:lnTo>
                  <a:lnTo>
                    <a:pt x="3734" y="252"/>
                  </a:lnTo>
                  <a:lnTo>
                    <a:pt x="3749" y="258"/>
                  </a:lnTo>
                  <a:lnTo>
                    <a:pt x="3756" y="260"/>
                  </a:lnTo>
                  <a:lnTo>
                    <a:pt x="3764" y="261"/>
                  </a:lnTo>
                  <a:lnTo>
                    <a:pt x="3772" y="262"/>
                  </a:lnTo>
                  <a:lnTo>
                    <a:pt x="3782" y="264"/>
                  </a:lnTo>
                  <a:lnTo>
                    <a:pt x="3801" y="262"/>
                  </a:lnTo>
                  <a:lnTo>
                    <a:pt x="3822" y="261"/>
                  </a:lnTo>
                  <a:lnTo>
                    <a:pt x="3843" y="261"/>
                  </a:lnTo>
                  <a:lnTo>
                    <a:pt x="3860" y="264"/>
                  </a:lnTo>
                  <a:lnTo>
                    <a:pt x="3869" y="266"/>
                  </a:lnTo>
                  <a:lnTo>
                    <a:pt x="3877" y="270"/>
                  </a:lnTo>
                  <a:lnTo>
                    <a:pt x="3886" y="273"/>
                  </a:lnTo>
                  <a:lnTo>
                    <a:pt x="3895" y="278"/>
                  </a:lnTo>
                  <a:lnTo>
                    <a:pt x="3902" y="283"/>
                  </a:lnTo>
                  <a:lnTo>
                    <a:pt x="3908" y="287"/>
                  </a:lnTo>
                  <a:lnTo>
                    <a:pt x="3913" y="292"/>
                  </a:lnTo>
                  <a:lnTo>
                    <a:pt x="3916" y="297"/>
                  </a:lnTo>
                  <a:lnTo>
                    <a:pt x="3919" y="304"/>
                  </a:lnTo>
                  <a:lnTo>
                    <a:pt x="3920" y="311"/>
                  </a:lnTo>
                  <a:lnTo>
                    <a:pt x="3921" y="315"/>
                  </a:lnTo>
                  <a:lnTo>
                    <a:pt x="3922" y="318"/>
                  </a:lnTo>
                  <a:lnTo>
                    <a:pt x="3926" y="323"/>
                  </a:lnTo>
                  <a:lnTo>
                    <a:pt x="3930" y="327"/>
                  </a:lnTo>
                  <a:lnTo>
                    <a:pt x="3940" y="334"/>
                  </a:lnTo>
                  <a:lnTo>
                    <a:pt x="3946" y="340"/>
                  </a:lnTo>
                  <a:lnTo>
                    <a:pt x="3949" y="346"/>
                  </a:lnTo>
                  <a:lnTo>
                    <a:pt x="3952" y="353"/>
                  </a:lnTo>
                  <a:lnTo>
                    <a:pt x="3953" y="358"/>
                  </a:lnTo>
                  <a:lnTo>
                    <a:pt x="3954" y="362"/>
                  </a:lnTo>
                  <a:lnTo>
                    <a:pt x="3958" y="366"/>
                  </a:lnTo>
                  <a:lnTo>
                    <a:pt x="3960" y="368"/>
                  </a:lnTo>
                  <a:lnTo>
                    <a:pt x="3964" y="371"/>
                  </a:lnTo>
                  <a:lnTo>
                    <a:pt x="3969" y="372"/>
                  </a:lnTo>
                  <a:lnTo>
                    <a:pt x="3973" y="371"/>
                  </a:lnTo>
                  <a:lnTo>
                    <a:pt x="3978" y="368"/>
                  </a:lnTo>
                  <a:lnTo>
                    <a:pt x="3985" y="365"/>
                  </a:lnTo>
                  <a:lnTo>
                    <a:pt x="3992" y="363"/>
                  </a:lnTo>
                  <a:lnTo>
                    <a:pt x="3998" y="363"/>
                  </a:lnTo>
                  <a:lnTo>
                    <a:pt x="4004" y="365"/>
                  </a:lnTo>
                  <a:lnTo>
                    <a:pt x="4016" y="371"/>
                  </a:lnTo>
                  <a:lnTo>
                    <a:pt x="4030" y="378"/>
                  </a:lnTo>
                  <a:lnTo>
                    <a:pt x="4041" y="382"/>
                  </a:lnTo>
                  <a:lnTo>
                    <a:pt x="4052" y="387"/>
                  </a:lnTo>
                  <a:lnTo>
                    <a:pt x="4056" y="390"/>
                  </a:lnTo>
                  <a:lnTo>
                    <a:pt x="4061" y="393"/>
                  </a:lnTo>
                  <a:lnTo>
                    <a:pt x="4065" y="397"/>
                  </a:lnTo>
                  <a:lnTo>
                    <a:pt x="4068" y="400"/>
                  </a:lnTo>
                  <a:lnTo>
                    <a:pt x="4072" y="404"/>
                  </a:lnTo>
                  <a:lnTo>
                    <a:pt x="4074" y="407"/>
                  </a:lnTo>
                  <a:lnTo>
                    <a:pt x="4078" y="411"/>
                  </a:lnTo>
                  <a:lnTo>
                    <a:pt x="4081" y="412"/>
                  </a:lnTo>
                  <a:lnTo>
                    <a:pt x="4085" y="413"/>
                  </a:lnTo>
                  <a:lnTo>
                    <a:pt x="4089" y="415"/>
                  </a:lnTo>
                  <a:lnTo>
                    <a:pt x="4092" y="413"/>
                  </a:lnTo>
                  <a:lnTo>
                    <a:pt x="4096" y="412"/>
                  </a:lnTo>
                  <a:lnTo>
                    <a:pt x="4099" y="410"/>
                  </a:lnTo>
                  <a:lnTo>
                    <a:pt x="4103" y="409"/>
                  </a:lnTo>
                  <a:lnTo>
                    <a:pt x="4108" y="409"/>
                  </a:lnTo>
                  <a:lnTo>
                    <a:pt x="4112" y="409"/>
                  </a:lnTo>
                  <a:lnTo>
                    <a:pt x="4117" y="409"/>
                  </a:lnTo>
                  <a:lnTo>
                    <a:pt x="4121" y="411"/>
                  </a:lnTo>
                  <a:lnTo>
                    <a:pt x="4125" y="413"/>
                  </a:lnTo>
                  <a:lnTo>
                    <a:pt x="4128" y="417"/>
                  </a:lnTo>
                  <a:lnTo>
                    <a:pt x="4131" y="422"/>
                  </a:lnTo>
                  <a:lnTo>
                    <a:pt x="4135" y="425"/>
                  </a:lnTo>
                  <a:lnTo>
                    <a:pt x="4141" y="430"/>
                  </a:lnTo>
                  <a:lnTo>
                    <a:pt x="4147" y="435"/>
                  </a:lnTo>
                  <a:lnTo>
                    <a:pt x="4161" y="444"/>
                  </a:lnTo>
                  <a:lnTo>
                    <a:pt x="4173" y="455"/>
                  </a:lnTo>
                  <a:lnTo>
                    <a:pt x="4186" y="468"/>
                  </a:lnTo>
                  <a:lnTo>
                    <a:pt x="4200" y="481"/>
                  </a:lnTo>
                  <a:lnTo>
                    <a:pt x="4217" y="493"/>
                  </a:lnTo>
                  <a:lnTo>
                    <a:pt x="4231" y="505"/>
                  </a:lnTo>
                  <a:lnTo>
                    <a:pt x="4236" y="508"/>
                  </a:lnTo>
                  <a:lnTo>
                    <a:pt x="4237" y="512"/>
                  </a:lnTo>
                  <a:lnTo>
                    <a:pt x="4235" y="514"/>
                  </a:lnTo>
                  <a:lnTo>
                    <a:pt x="4230" y="518"/>
                  </a:lnTo>
                  <a:lnTo>
                    <a:pt x="4224" y="522"/>
                  </a:lnTo>
                  <a:lnTo>
                    <a:pt x="4218" y="525"/>
                  </a:lnTo>
                  <a:lnTo>
                    <a:pt x="4212" y="527"/>
                  </a:lnTo>
                  <a:lnTo>
                    <a:pt x="4205" y="529"/>
                  </a:lnTo>
                  <a:lnTo>
                    <a:pt x="4194" y="530"/>
                  </a:lnTo>
                  <a:lnTo>
                    <a:pt x="4187" y="531"/>
                  </a:lnTo>
                  <a:lnTo>
                    <a:pt x="4185" y="531"/>
                  </a:lnTo>
                  <a:lnTo>
                    <a:pt x="4182" y="532"/>
                  </a:lnTo>
                  <a:lnTo>
                    <a:pt x="4181" y="535"/>
                  </a:lnTo>
                  <a:lnTo>
                    <a:pt x="4179" y="537"/>
                  </a:lnTo>
                  <a:lnTo>
                    <a:pt x="4177" y="541"/>
                  </a:lnTo>
                  <a:lnTo>
                    <a:pt x="4173" y="543"/>
                  </a:lnTo>
                  <a:lnTo>
                    <a:pt x="4168" y="545"/>
                  </a:lnTo>
                  <a:lnTo>
                    <a:pt x="4162" y="546"/>
                  </a:lnTo>
                  <a:lnTo>
                    <a:pt x="4159" y="546"/>
                  </a:lnTo>
                  <a:lnTo>
                    <a:pt x="4156" y="548"/>
                  </a:lnTo>
                  <a:lnTo>
                    <a:pt x="4155" y="550"/>
                  </a:lnTo>
                  <a:lnTo>
                    <a:pt x="4154" y="552"/>
                  </a:lnTo>
                  <a:lnTo>
                    <a:pt x="4153" y="558"/>
                  </a:lnTo>
                  <a:lnTo>
                    <a:pt x="4153" y="564"/>
                  </a:lnTo>
                  <a:lnTo>
                    <a:pt x="4154" y="571"/>
                  </a:lnTo>
                  <a:lnTo>
                    <a:pt x="4155" y="577"/>
                  </a:lnTo>
                  <a:lnTo>
                    <a:pt x="4160" y="585"/>
                  </a:lnTo>
                  <a:lnTo>
                    <a:pt x="4166" y="592"/>
                  </a:lnTo>
                  <a:lnTo>
                    <a:pt x="4174" y="600"/>
                  </a:lnTo>
                  <a:lnTo>
                    <a:pt x="4181" y="608"/>
                  </a:lnTo>
                  <a:lnTo>
                    <a:pt x="4188" y="615"/>
                  </a:lnTo>
                  <a:lnTo>
                    <a:pt x="4196" y="620"/>
                  </a:lnTo>
                  <a:lnTo>
                    <a:pt x="4203" y="624"/>
                  </a:lnTo>
                  <a:lnTo>
                    <a:pt x="4212" y="625"/>
                  </a:lnTo>
                  <a:lnTo>
                    <a:pt x="4224" y="626"/>
                  </a:lnTo>
                  <a:lnTo>
                    <a:pt x="4238" y="626"/>
                  </a:lnTo>
                  <a:lnTo>
                    <a:pt x="4245" y="627"/>
                  </a:lnTo>
                  <a:lnTo>
                    <a:pt x="4250" y="629"/>
                  </a:lnTo>
                  <a:lnTo>
                    <a:pt x="4255" y="630"/>
                  </a:lnTo>
                  <a:lnTo>
                    <a:pt x="4259" y="632"/>
                  </a:lnTo>
                  <a:lnTo>
                    <a:pt x="4261" y="634"/>
                  </a:lnTo>
                  <a:lnTo>
                    <a:pt x="4262" y="638"/>
                  </a:lnTo>
                  <a:lnTo>
                    <a:pt x="4263" y="642"/>
                  </a:lnTo>
                  <a:lnTo>
                    <a:pt x="4263" y="645"/>
                  </a:lnTo>
                  <a:lnTo>
                    <a:pt x="4262" y="649"/>
                  </a:lnTo>
                  <a:lnTo>
                    <a:pt x="4261" y="653"/>
                  </a:lnTo>
                  <a:lnTo>
                    <a:pt x="4259" y="658"/>
                  </a:lnTo>
                  <a:lnTo>
                    <a:pt x="4256" y="663"/>
                  </a:lnTo>
                  <a:lnTo>
                    <a:pt x="4249" y="672"/>
                  </a:lnTo>
                  <a:lnTo>
                    <a:pt x="4241" y="681"/>
                  </a:lnTo>
                  <a:lnTo>
                    <a:pt x="4237" y="687"/>
                  </a:lnTo>
                  <a:lnTo>
                    <a:pt x="4234" y="692"/>
                  </a:lnTo>
                  <a:lnTo>
                    <a:pt x="4231" y="699"/>
                  </a:lnTo>
                  <a:lnTo>
                    <a:pt x="4229" y="705"/>
                  </a:lnTo>
                  <a:lnTo>
                    <a:pt x="4228" y="711"/>
                  </a:lnTo>
                  <a:lnTo>
                    <a:pt x="4228" y="716"/>
                  </a:lnTo>
                  <a:lnTo>
                    <a:pt x="4228" y="722"/>
                  </a:lnTo>
                  <a:lnTo>
                    <a:pt x="4229" y="727"/>
                  </a:lnTo>
                  <a:lnTo>
                    <a:pt x="4232" y="734"/>
                  </a:lnTo>
                  <a:lnTo>
                    <a:pt x="4235" y="741"/>
                  </a:lnTo>
                  <a:lnTo>
                    <a:pt x="4235" y="744"/>
                  </a:lnTo>
                  <a:lnTo>
                    <a:pt x="4235" y="746"/>
                  </a:lnTo>
                  <a:lnTo>
                    <a:pt x="4232" y="747"/>
                  </a:lnTo>
                  <a:lnTo>
                    <a:pt x="4230" y="750"/>
                  </a:lnTo>
                  <a:lnTo>
                    <a:pt x="4225" y="752"/>
                  </a:lnTo>
                  <a:lnTo>
                    <a:pt x="4222" y="754"/>
                  </a:lnTo>
                  <a:lnTo>
                    <a:pt x="4219" y="757"/>
                  </a:lnTo>
                  <a:lnTo>
                    <a:pt x="4217" y="759"/>
                  </a:lnTo>
                  <a:lnTo>
                    <a:pt x="4216" y="763"/>
                  </a:lnTo>
                  <a:lnTo>
                    <a:pt x="4215" y="766"/>
                  </a:lnTo>
                  <a:lnTo>
                    <a:pt x="4216" y="770"/>
                  </a:lnTo>
                  <a:lnTo>
                    <a:pt x="4217" y="772"/>
                  </a:lnTo>
                  <a:lnTo>
                    <a:pt x="4218" y="777"/>
                  </a:lnTo>
                  <a:lnTo>
                    <a:pt x="4219" y="783"/>
                  </a:lnTo>
                  <a:lnTo>
                    <a:pt x="4218" y="787"/>
                  </a:lnTo>
                  <a:lnTo>
                    <a:pt x="4217" y="790"/>
                  </a:lnTo>
                  <a:lnTo>
                    <a:pt x="4215" y="794"/>
                  </a:lnTo>
                  <a:lnTo>
                    <a:pt x="4212" y="797"/>
                  </a:lnTo>
                  <a:lnTo>
                    <a:pt x="4205" y="802"/>
                  </a:lnTo>
                  <a:lnTo>
                    <a:pt x="4198" y="806"/>
                  </a:lnTo>
                  <a:lnTo>
                    <a:pt x="4188" y="808"/>
                  </a:lnTo>
                  <a:lnTo>
                    <a:pt x="4175" y="810"/>
                  </a:lnTo>
                  <a:lnTo>
                    <a:pt x="4160" y="812"/>
                  </a:lnTo>
                  <a:lnTo>
                    <a:pt x="4146" y="814"/>
                  </a:lnTo>
                  <a:lnTo>
                    <a:pt x="4139" y="816"/>
                  </a:lnTo>
                  <a:lnTo>
                    <a:pt x="4134" y="820"/>
                  </a:lnTo>
                  <a:lnTo>
                    <a:pt x="4129" y="823"/>
                  </a:lnTo>
                  <a:lnTo>
                    <a:pt x="4127" y="829"/>
                  </a:lnTo>
                  <a:lnTo>
                    <a:pt x="4124" y="840"/>
                  </a:lnTo>
                  <a:lnTo>
                    <a:pt x="4124" y="848"/>
                  </a:lnTo>
                  <a:lnTo>
                    <a:pt x="4123" y="852"/>
                  </a:lnTo>
                  <a:lnTo>
                    <a:pt x="4123" y="854"/>
                  </a:lnTo>
                  <a:lnTo>
                    <a:pt x="4122" y="857"/>
                  </a:lnTo>
                  <a:lnTo>
                    <a:pt x="4119" y="858"/>
                  </a:lnTo>
                  <a:lnTo>
                    <a:pt x="4114" y="861"/>
                  </a:lnTo>
                  <a:lnTo>
                    <a:pt x="4106" y="865"/>
                  </a:lnTo>
                  <a:lnTo>
                    <a:pt x="4104" y="866"/>
                  </a:lnTo>
                  <a:lnTo>
                    <a:pt x="4100" y="870"/>
                  </a:lnTo>
                  <a:lnTo>
                    <a:pt x="4098" y="872"/>
                  </a:lnTo>
                  <a:lnTo>
                    <a:pt x="4097" y="876"/>
                  </a:lnTo>
                  <a:lnTo>
                    <a:pt x="4096" y="884"/>
                  </a:lnTo>
                  <a:lnTo>
                    <a:pt x="4098" y="894"/>
                  </a:lnTo>
                  <a:lnTo>
                    <a:pt x="4099" y="898"/>
                  </a:lnTo>
                  <a:lnTo>
                    <a:pt x="4102" y="904"/>
                  </a:lnTo>
                  <a:lnTo>
                    <a:pt x="4104" y="908"/>
                  </a:lnTo>
                  <a:lnTo>
                    <a:pt x="4106" y="913"/>
                  </a:lnTo>
                  <a:lnTo>
                    <a:pt x="4114" y="920"/>
                  </a:lnTo>
                  <a:lnTo>
                    <a:pt x="4121" y="927"/>
                  </a:lnTo>
                  <a:lnTo>
                    <a:pt x="4124" y="930"/>
                  </a:lnTo>
                  <a:lnTo>
                    <a:pt x="4127" y="934"/>
                  </a:lnTo>
                  <a:lnTo>
                    <a:pt x="4129" y="939"/>
                  </a:lnTo>
                  <a:lnTo>
                    <a:pt x="4131" y="942"/>
                  </a:lnTo>
                  <a:lnTo>
                    <a:pt x="4131" y="947"/>
                  </a:lnTo>
                  <a:lnTo>
                    <a:pt x="4131" y="951"/>
                  </a:lnTo>
                  <a:lnTo>
                    <a:pt x="4129" y="955"/>
                  </a:lnTo>
                  <a:lnTo>
                    <a:pt x="4128" y="959"/>
                  </a:lnTo>
                  <a:lnTo>
                    <a:pt x="4122" y="967"/>
                  </a:lnTo>
                  <a:lnTo>
                    <a:pt x="4116" y="976"/>
                  </a:lnTo>
                  <a:lnTo>
                    <a:pt x="4111" y="985"/>
                  </a:lnTo>
                  <a:lnTo>
                    <a:pt x="4105" y="995"/>
                  </a:lnTo>
                  <a:lnTo>
                    <a:pt x="4102" y="1004"/>
                  </a:lnTo>
                  <a:lnTo>
                    <a:pt x="4100" y="1012"/>
                  </a:lnTo>
                  <a:lnTo>
                    <a:pt x="4100" y="1016"/>
                  </a:lnTo>
                  <a:lnTo>
                    <a:pt x="4102" y="1020"/>
                  </a:lnTo>
                  <a:lnTo>
                    <a:pt x="4103" y="1023"/>
                  </a:lnTo>
                  <a:lnTo>
                    <a:pt x="4105" y="1027"/>
                  </a:lnTo>
                  <a:lnTo>
                    <a:pt x="4110" y="1033"/>
                  </a:lnTo>
                  <a:lnTo>
                    <a:pt x="4117" y="1036"/>
                  </a:lnTo>
                  <a:lnTo>
                    <a:pt x="4125" y="1037"/>
                  </a:lnTo>
                  <a:lnTo>
                    <a:pt x="4135" y="1037"/>
                  </a:lnTo>
                  <a:lnTo>
                    <a:pt x="4144" y="1035"/>
                  </a:lnTo>
                  <a:lnTo>
                    <a:pt x="4153" y="1033"/>
                  </a:lnTo>
                  <a:lnTo>
                    <a:pt x="4158" y="1031"/>
                  </a:lnTo>
                  <a:lnTo>
                    <a:pt x="4162" y="1031"/>
                  </a:lnTo>
                  <a:lnTo>
                    <a:pt x="4168" y="1033"/>
                  </a:lnTo>
                  <a:lnTo>
                    <a:pt x="4173" y="1035"/>
                  </a:lnTo>
                  <a:lnTo>
                    <a:pt x="4179" y="1037"/>
                  </a:lnTo>
                  <a:lnTo>
                    <a:pt x="4184" y="1040"/>
                  </a:lnTo>
                  <a:lnTo>
                    <a:pt x="4188" y="1043"/>
                  </a:lnTo>
                  <a:lnTo>
                    <a:pt x="4191" y="1047"/>
                  </a:lnTo>
                  <a:lnTo>
                    <a:pt x="4194" y="1056"/>
                  </a:lnTo>
                  <a:lnTo>
                    <a:pt x="4196" y="1067"/>
                  </a:lnTo>
                  <a:lnTo>
                    <a:pt x="4196" y="1078"/>
                  </a:lnTo>
                  <a:lnTo>
                    <a:pt x="4194" y="1086"/>
                  </a:lnTo>
                  <a:lnTo>
                    <a:pt x="4192" y="1090"/>
                  </a:lnTo>
                  <a:lnTo>
                    <a:pt x="4190" y="1093"/>
                  </a:lnTo>
                  <a:lnTo>
                    <a:pt x="4185" y="1097"/>
                  </a:lnTo>
                  <a:lnTo>
                    <a:pt x="4180" y="1099"/>
                  </a:lnTo>
                  <a:lnTo>
                    <a:pt x="4171" y="1103"/>
                  </a:lnTo>
                  <a:lnTo>
                    <a:pt x="4162" y="1105"/>
                  </a:lnTo>
                  <a:lnTo>
                    <a:pt x="4154" y="1109"/>
                  </a:lnTo>
                  <a:lnTo>
                    <a:pt x="4146" y="1112"/>
                  </a:lnTo>
                  <a:lnTo>
                    <a:pt x="4142" y="1115"/>
                  </a:lnTo>
                  <a:lnTo>
                    <a:pt x="4139" y="1117"/>
                  </a:lnTo>
                  <a:lnTo>
                    <a:pt x="4136" y="1119"/>
                  </a:lnTo>
                  <a:lnTo>
                    <a:pt x="4135" y="1123"/>
                  </a:lnTo>
                  <a:lnTo>
                    <a:pt x="4135" y="1130"/>
                  </a:lnTo>
                  <a:lnTo>
                    <a:pt x="4137" y="1136"/>
                  </a:lnTo>
                  <a:lnTo>
                    <a:pt x="4141" y="1141"/>
                  </a:lnTo>
                  <a:lnTo>
                    <a:pt x="4146" y="1146"/>
                  </a:lnTo>
                  <a:lnTo>
                    <a:pt x="4152" y="1149"/>
                  </a:lnTo>
                  <a:lnTo>
                    <a:pt x="4155" y="1155"/>
                  </a:lnTo>
                  <a:lnTo>
                    <a:pt x="4156" y="1157"/>
                  </a:lnTo>
                  <a:lnTo>
                    <a:pt x="4158" y="1161"/>
                  </a:lnTo>
                  <a:lnTo>
                    <a:pt x="4158" y="1165"/>
                  </a:lnTo>
                  <a:lnTo>
                    <a:pt x="4156" y="1168"/>
                  </a:lnTo>
                  <a:lnTo>
                    <a:pt x="4155" y="1173"/>
                  </a:lnTo>
                  <a:lnTo>
                    <a:pt x="4154" y="1178"/>
                  </a:lnTo>
                  <a:lnTo>
                    <a:pt x="4154" y="1181"/>
                  </a:lnTo>
                  <a:lnTo>
                    <a:pt x="4155" y="1187"/>
                  </a:lnTo>
                  <a:lnTo>
                    <a:pt x="4156" y="1198"/>
                  </a:lnTo>
                  <a:lnTo>
                    <a:pt x="4156" y="1211"/>
                  </a:lnTo>
                  <a:lnTo>
                    <a:pt x="4154" y="1225"/>
                  </a:lnTo>
                  <a:lnTo>
                    <a:pt x="4152" y="1238"/>
                  </a:lnTo>
                  <a:lnTo>
                    <a:pt x="4149" y="1249"/>
                  </a:lnTo>
                  <a:lnTo>
                    <a:pt x="4147" y="1256"/>
                  </a:lnTo>
                  <a:lnTo>
                    <a:pt x="4147" y="1260"/>
                  </a:lnTo>
                  <a:lnTo>
                    <a:pt x="4148" y="1263"/>
                  </a:lnTo>
                  <a:lnTo>
                    <a:pt x="4148" y="1267"/>
                  </a:lnTo>
                  <a:lnTo>
                    <a:pt x="4150" y="1272"/>
                  </a:lnTo>
                  <a:lnTo>
                    <a:pt x="4154" y="1279"/>
                  </a:lnTo>
                  <a:lnTo>
                    <a:pt x="4159" y="1283"/>
                  </a:lnTo>
                  <a:lnTo>
                    <a:pt x="4160" y="1285"/>
                  </a:lnTo>
                  <a:lnTo>
                    <a:pt x="4160" y="1287"/>
                  </a:lnTo>
                  <a:lnTo>
                    <a:pt x="4160" y="1289"/>
                  </a:lnTo>
                  <a:lnTo>
                    <a:pt x="4159" y="1293"/>
                  </a:lnTo>
                  <a:lnTo>
                    <a:pt x="4147" y="1307"/>
                  </a:lnTo>
                  <a:lnTo>
                    <a:pt x="4135" y="1321"/>
                  </a:lnTo>
                  <a:lnTo>
                    <a:pt x="4131" y="1330"/>
                  </a:lnTo>
                  <a:lnTo>
                    <a:pt x="4129" y="1336"/>
                  </a:lnTo>
                  <a:lnTo>
                    <a:pt x="4128" y="1343"/>
                  </a:lnTo>
                  <a:lnTo>
                    <a:pt x="4127" y="1350"/>
                  </a:lnTo>
                  <a:lnTo>
                    <a:pt x="4124" y="1357"/>
                  </a:lnTo>
                  <a:lnTo>
                    <a:pt x="4121" y="1362"/>
                  </a:lnTo>
                  <a:lnTo>
                    <a:pt x="4118" y="1364"/>
                  </a:lnTo>
                  <a:lnTo>
                    <a:pt x="4116" y="1365"/>
                  </a:lnTo>
                  <a:lnTo>
                    <a:pt x="4111" y="1367"/>
                  </a:lnTo>
                  <a:lnTo>
                    <a:pt x="4108" y="1368"/>
                  </a:lnTo>
                  <a:lnTo>
                    <a:pt x="4096" y="1368"/>
                  </a:lnTo>
                  <a:lnTo>
                    <a:pt x="4085" y="1369"/>
                  </a:lnTo>
                  <a:lnTo>
                    <a:pt x="4074" y="1370"/>
                  </a:lnTo>
                  <a:lnTo>
                    <a:pt x="4067" y="1374"/>
                  </a:lnTo>
                  <a:lnTo>
                    <a:pt x="4061" y="1380"/>
                  </a:lnTo>
                  <a:lnTo>
                    <a:pt x="4055" y="1388"/>
                  </a:lnTo>
                  <a:lnTo>
                    <a:pt x="4054" y="1393"/>
                  </a:lnTo>
                  <a:lnTo>
                    <a:pt x="4053" y="1398"/>
                  </a:lnTo>
                  <a:lnTo>
                    <a:pt x="4052" y="1402"/>
                  </a:lnTo>
                  <a:lnTo>
                    <a:pt x="4053" y="1407"/>
                  </a:lnTo>
                  <a:lnTo>
                    <a:pt x="4056" y="1417"/>
                  </a:lnTo>
                  <a:lnTo>
                    <a:pt x="4061" y="1427"/>
                  </a:lnTo>
                  <a:lnTo>
                    <a:pt x="4067" y="1438"/>
                  </a:lnTo>
                  <a:lnTo>
                    <a:pt x="4072" y="1446"/>
                  </a:lnTo>
                  <a:lnTo>
                    <a:pt x="4077" y="1453"/>
                  </a:lnTo>
                  <a:lnTo>
                    <a:pt x="4080" y="1459"/>
                  </a:lnTo>
                  <a:lnTo>
                    <a:pt x="4083" y="1466"/>
                  </a:lnTo>
                  <a:lnTo>
                    <a:pt x="4085" y="1474"/>
                  </a:lnTo>
                  <a:lnTo>
                    <a:pt x="4087" y="1480"/>
                  </a:lnTo>
                  <a:lnTo>
                    <a:pt x="4092" y="1483"/>
                  </a:lnTo>
                  <a:lnTo>
                    <a:pt x="4096" y="1485"/>
                  </a:lnTo>
                  <a:lnTo>
                    <a:pt x="4100" y="1485"/>
                  </a:lnTo>
                  <a:lnTo>
                    <a:pt x="4105" y="1487"/>
                  </a:lnTo>
                  <a:lnTo>
                    <a:pt x="4110" y="1488"/>
                  </a:lnTo>
                  <a:lnTo>
                    <a:pt x="4115" y="1491"/>
                  </a:lnTo>
                  <a:lnTo>
                    <a:pt x="4121" y="1497"/>
                  </a:lnTo>
                  <a:lnTo>
                    <a:pt x="4124" y="1504"/>
                  </a:lnTo>
                  <a:lnTo>
                    <a:pt x="4128" y="1513"/>
                  </a:lnTo>
                  <a:lnTo>
                    <a:pt x="4129" y="1516"/>
                  </a:lnTo>
                  <a:lnTo>
                    <a:pt x="4130" y="1520"/>
                  </a:lnTo>
                  <a:lnTo>
                    <a:pt x="4130" y="1524"/>
                  </a:lnTo>
                  <a:lnTo>
                    <a:pt x="4129" y="1526"/>
                  </a:lnTo>
                  <a:lnTo>
                    <a:pt x="4125" y="1531"/>
                  </a:lnTo>
                  <a:lnTo>
                    <a:pt x="4122" y="1535"/>
                  </a:lnTo>
                  <a:lnTo>
                    <a:pt x="4121" y="1537"/>
                  </a:lnTo>
                  <a:lnTo>
                    <a:pt x="4121" y="1540"/>
                  </a:lnTo>
                  <a:lnTo>
                    <a:pt x="4121" y="1544"/>
                  </a:lnTo>
                  <a:lnTo>
                    <a:pt x="4123" y="1548"/>
                  </a:lnTo>
                  <a:lnTo>
                    <a:pt x="4130" y="1558"/>
                  </a:lnTo>
                  <a:lnTo>
                    <a:pt x="4135" y="1567"/>
                  </a:lnTo>
                  <a:lnTo>
                    <a:pt x="4137" y="1572"/>
                  </a:lnTo>
                  <a:lnTo>
                    <a:pt x="4139" y="1576"/>
                  </a:lnTo>
                  <a:lnTo>
                    <a:pt x="4140" y="1581"/>
                  </a:lnTo>
                  <a:lnTo>
                    <a:pt x="4140" y="1587"/>
                  </a:lnTo>
                  <a:lnTo>
                    <a:pt x="4139" y="1597"/>
                  </a:lnTo>
                  <a:lnTo>
                    <a:pt x="4136" y="1607"/>
                  </a:lnTo>
                  <a:lnTo>
                    <a:pt x="4136" y="1610"/>
                  </a:lnTo>
                  <a:lnTo>
                    <a:pt x="4137" y="1614"/>
                  </a:lnTo>
                  <a:lnTo>
                    <a:pt x="4140" y="1617"/>
                  </a:lnTo>
                  <a:lnTo>
                    <a:pt x="4143" y="1621"/>
                  </a:lnTo>
                  <a:lnTo>
                    <a:pt x="4156" y="1628"/>
                  </a:lnTo>
                  <a:lnTo>
                    <a:pt x="4174" y="1635"/>
                  </a:lnTo>
                  <a:lnTo>
                    <a:pt x="4182" y="1640"/>
                  </a:lnTo>
                  <a:lnTo>
                    <a:pt x="4191" y="1645"/>
                  </a:lnTo>
                  <a:lnTo>
                    <a:pt x="4197" y="1651"/>
                  </a:lnTo>
                  <a:lnTo>
                    <a:pt x="4200" y="1657"/>
                  </a:lnTo>
                  <a:lnTo>
                    <a:pt x="4203" y="1663"/>
                  </a:lnTo>
                  <a:lnTo>
                    <a:pt x="4205" y="1669"/>
                  </a:lnTo>
                  <a:lnTo>
                    <a:pt x="4205" y="1673"/>
                  </a:lnTo>
                  <a:lnTo>
                    <a:pt x="4206" y="1678"/>
                  </a:lnTo>
                  <a:lnTo>
                    <a:pt x="4205" y="1686"/>
                  </a:lnTo>
                  <a:lnTo>
                    <a:pt x="4205" y="1697"/>
                  </a:lnTo>
                  <a:lnTo>
                    <a:pt x="4205" y="1709"/>
                  </a:lnTo>
                  <a:lnTo>
                    <a:pt x="4209" y="1724"/>
                  </a:lnTo>
                  <a:lnTo>
                    <a:pt x="4211" y="1732"/>
                  </a:lnTo>
                  <a:lnTo>
                    <a:pt x="4213" y="1739"/>
                  </a:lnTo>
                  <a:lnTo>
                    <a:pt x="4217" y="1745"/>
                  </a:lnTo>
                  <a:lnTo>
                    <a:pt x="4221" y="1749"/>
                  </a:lnTo>
                  <a:lnTo>
                    <a:pt x="4228" y="1760"/>
                  </a:lnTo>
                  <a:lnTo>
                    <a:pt x="4235" y="1774"/>
                  </a:lnTo>
                  <a:lnTo>
                    <a:pt x="4240" y="1780"/>
                  </a:lnTo>
                  <a:lnTo>
                    <a:pt x="4243" y="1786"/>
                  </a:lnTo>
                  <a:lnTo>
                    <a:pt x="4248" y="1791"/>
                  </a:lnTo>
                  <a:lnTo>
                    <a:pt x="4251" y="1795"/>
                  </a:lnTo>
                  <a:lnTo>
                    <a:pt x="4256" y="1797"/>
                  </a:lnTo>
                  <a:lnTo>
                    <a:pt x="4261" y="1798"/>
                  </a:lnTo>
                  <a:lnTo>
                    <a:pt x="4267" y="1799"/>
                  </a:lnTo>
                  <a:lnTo>
                    <a:pt x="4273" y="1799"/>
                  </a:lnTo>
                  <a:lnTo>
                    <a:pt x="4279" y="1799"/>
                  </a:lnTo>
                  <a:lnTo>
                    <a:pt x="4285" y="1800"/>
                  </a:lnTo>
                  <a:lnTo>
                    <a:pt x="4289" y="1803"/>
                  </a:lnTo>
                  <a:lnTo>
                    <a:pt x="4293" y="1805"/>
                  </a:lnTo>
                  <a:lnTo>
                    <a:pt x="4300" y="1811"/>
                  </a:lnTo>
                  <a:lnTo>
                    <a:pt x="4307" y="1816"/>
                  </a:lnTo>
                  <a:lnTo>
                    <a:pt x="4317" y="1818"/>
                  </a:lnTo>
                  <a:lnTo>
                    <a:pt x="4326" y="1819"/>
                  </a:lnTo>
                  <a:lnTo>
                    <a:pt x="4331" y="1819"/>
                  </a:lnTo>
                  <a:lnTo>
                    <a:pt x="4333" y="1821"/>
                  </a:lnTo>
                  <a:lnTo>
                    <a:pt x="4336" y="1822"/>
                  </a:lnTo>
                  <a:lnTo>
                    <a:pt x="4336" y="1824"/>
                  </a:lnTo>
                  <a:lnTo>
                    <a:pt x="4335" y="1830"/>
                  </a:lnTo>
                  <a:lnTo>
                    <a:pt x="4331" y="1836"/>
                  </a:lnTo>
                  <a:lnTo>
                    <a:pt x="4330" y="1838"/>
                  </a:lnTo>
                  <a:lnTo>
                    <a:pt x="4330" y="1841"/>
                  </a:lnTo>
                  <a:lnTo>
                    <a:pt x="4330" y="1843"/>
                  </a:lnTo>
                  <a:lnTo>
                    <a:pt x="4332" y="1846"/>
                  </a:lnTo>
                  <a:lnTo>
                    <a:pt x="4337" y="1852"/>
                  </a:lnTo>
                  <a:lnTo>
                    <a:pt x="4343" y="1858"/>
                  </a:lnTo>
                  <a:lnTo>
                    <a:pt x="4352" y="1865"/>
                  </a:lnTo>
                  <a:lnTo>
                    <a:pt x="4366" y="1872"/>
                  </a:lnTo>
                  <a:lnTo>
                    <a:pt x="4374" y="1874"/>
                  </a:lnTo>
                  <a:lnTo>
                    <a:pt x="4381" y="1877"/>
                  </a:lnTo>
                  <a:lnTo>
                    <a:pt x="4388" y="1878"/>
                  </a:lnTo>
                  <a:lnTo>
                    <a:pt x="4395" y="1878"/>
                  </a:lnTo>
                  <a:lnTo>
                    <a:pt x="4401" y="1875"/>
                  </a:lnTo>
                  <a:lnTo>
                    <a:pt x="4407" y="1873"/>
                  </a:lnTo>
                  <a:lnTo>
                    <a:pt x="4412" y="1871"/>
                  </a:lnTo>
                  <a:lnTo>
                    <a:pt x="4415" y="1867"/>
                  </a:lnTo>
                  <a:lnTo>
                    <a:pt x="4424" y="1858"/>
                  </a:lnTo>
                  <a:lnTo>
                    <a:pt x="4431" y="1849"/>
                  </a:lnTo>
                  <a:lnTo>
                    <a:pt x="4435" y="1846"/>
                  </a:lnTo>
                  <a:lnTo>
                    <a:pt x="4439" y="1842"/>
                  </a:lnTo>
                  <a:lnTo>
                    <a:pt x="4443" y="1840"/>
                  </a:lnTo>
                  <a:lnTo>
                    <a:pt x="4448" y="1837"/>
                  </a:lnTo>
                  <a:lnTo>
                    <a:pt x="4451" y="1837"/>
                  </a:lnTo>
                  <a:lnTo>
                    <a:pt x="4455" y="1837"/>
                  </a:lnTo>
                  <a:lnTo>
                    <a:pt x="4458" y="1838"/>
                  </a:lnTo>
                  <a:lnTo>
                    <a:pt x="4462" y="1842"/>
                  </a:lnTo>
                  <a:lnTo>
                    <a:pt x="4464" y="1846"/>
                  </a:lnTo>
                  <a:lnTo>
                    <a:pt x="4468" y="1848"/>
                  </a:lnTo>
                  <a:lnTo>
                    <a:pt x="4470" y="1850"/>
                  </a:lnTo>
                  <a:lnTo>
                    <a:pt x="4475" y="1853"/>
                  </a:lnTo>
                  <a:lnTo>
                    <a:pt x="4484" y="1854"/>
                  </a:lnTo>
                  <a:lnTo>
                    <a:pt x="4495" y="1854"/>
                  </a:lnTo>
                  <a:lnTo>
                    <a:pt x="4507" y="1854"/>
                  </a:lnTo>
                  <a:lnTo>
                    <a:pt x="4517" y="1850"/>
                  </a:lnTo>
                  <a:lnTo>
                    <a:pt x="4520" y="1849"/>
                  </a:lnTo>
                  <a:lnTo>
                    <a:pt x="4522" y="1846"/>
                  </a:lnTo>
                  <a:lnTo>
                    <a:pt x="4525" y="1842"/>
                  </a:lnTo>
                  <a:lnTo>
                    <a:pt x="4527" y="1838"/>
                  </a:lnTo>
                  <a:lnTo>
                    <a:pt x="4531" y="1831"/>
                  </a:lnTo>
                  <a:lnTo>
                    <a:pt x="4536" y="1827"/>
                  </a:lnTo>
                  <a:lnTo>
                    <a:pt x="4539" y="1824"/>
                  </a:lnTo>
                  <a:lnTo>
                    <a:pt x="4543" y="1824"/>
                  </a:lnTo>
                  <a:lnTo>
                    <a:pt x="4546" y="1823"/>
                  </a:lnTo>
                  <a:lnTo>
                    <a:pt x="4552" y="1824"/>
                  </a:lnTo>
                  <a:lnTo>
                    <a:pt x="4563" y="1825"/>
                  </a:lnTo>
                  <a:lnTo>
                    <a:pt x="4574" y="1827"/>
                  </a:lnTo>
                  <a:lnTo>
                    <a:pt x="4582" y="1828"/>
                  </a:lnTo>
                  <a:lnTo>
                    <a:pt x="4591" y="1829"/>
                  </a:lnTo>
                  <a:lnTo>
                    <a:pt x="4595" y="1830"/>
                  </a:lnTo>
                  <a:lnTo>
                    <a:pt x="4597" y="1831"/>
                  </a:lnTo>
                  <a:lnTo>
                    <a:pt x="4600" y="1833"/>
                  </a:lnTo>
                  <a:lnTo>
                    <a:pt x="4601" y="1834"/>
                  </a:lnTo>
                  <a:lnTo>
                    <a:pt x="4601" y="1836"/>
                  </a:lnTo>
                  <a:lnTo>
                    <a:pt x="4601" y="1837"/>
                  </a:lnTo>
                  <a:lnTo>
                    <a:pt x="4599" y="1840"/>
                  </a:lnTo>
                  <a:lnTo>
                    <a:pt x="4596" y="1841"/>
                  </a:lnTo>
                  <a:lnTo>
                    <a:pt x="4590" y="1846"/>
                  </a:lnTo>
                  <a:lnTo>
                    <a:pt x="4587" y="1853"/>
                  </a:lnTo>
                  <a:lnTo>
                    <a:pt x="4585" y="1856"/>
                  </a:lnTo>
                  <a:lnTo>
                    <a:pt x="4585" y="1861"/>
                  </a:lnTo>
                  <a:lnTo>
                    <a:pt x="4587" y="1866"/>
                  </a:lnTo>
                  <a:lnTo>
                    <a:pt x="4589" y="1872"/>
                  </a:lnTo>
                  <a:lnTo>
                    <a:pt x="4596" y="1882"/>
                  </a:lnTo>
                  <a:lnTo>
                    <a:pt x="4605" y="1894"/>
                  </a:lnTo>
                  <a:lnTo>
                    <a:pt x="4613" y="1907"/>
                  </a:lnTo>
                  <a:lnTo>
                    <a:pt x="4621" y="1923"/>
                  </a:lnTo>
                  <a:lnTo>
                    <a:pt x="4627" y="1938"/>
                  </a:lnTo>
                  <a:lnTo>
                    <a:pt x="4634" y="1953"/>
                  </a:lnTo>
                  <a:lnTo>
                    <a:pt x="4638" y="1960"/>
                  </a:lnTo>
                  <a:lnTo>
                    <a:pt x="4641" y="1968"/>
                  </a:lnTo>
                  <a:lnTo>
                    <a:pt x="4647" y="1975"/>
                  </a:lnTo>
                  <a:lnTo>
                    <a:pt x="4653" y="1982"/>
                  </a:lnTo>
                  <a:lnTo>
                    <a:pt x="4660" y="1989"/>
                  </a:lnTo>
                  <a:lnTo>
                    <a:pt x="4668" y="1997"/>
                  </a:lnTo>
                  <a:lnTo>
                    <a:pt x="4675" y="2001"/>
                  </a:lnTo>
                  <a:lnTo>
                    <a:pt x="4681" y="2006"/>
                  </a:lnTo>
                  <a:lnTo>
                    <a:pt x="4694" y="2013"/>
                  </a:lnTo>
                  <a:lnTo>
                    <a:pt x="4704" y="2017"/>
                  </a:lnTo>
                  <a:lnTo>
                    <a:pt x="4715" y="2020"/>
                  </a:lnTo>
                  <a:lnTo>
                    <a:pt x="4726" y="2025"/>
                  </a:lnTo>
                  <a:lnTo>
                    <a:pt x="4731" y="2029"/>
                  </a:lnTo>
                  <a:lnTo>
                    <a:pt x="4734" y="2032"/>
                  </a:lnTo>
                  <a:lnTo>
                    <a:pt x="4739" y="2036"/>
                  </a:lnTo>
                  <a:lnTo>
                    <a:pt x="4741" y="2041"/>
                  </a:lnTo>
                  <a:lnTo>
                    <a:pt x="4748" y="2052"/>
                  </a:lnTo>
                  <a:lnTo>
                    <a:pt x="4757" y="2067"/>
                  </a:lnTo>
                  <a:lnTo>
                    <a:pt x="4765" y="2080"/>
                  </a:lnTo>
                  <a:lnTo>
                    <a:pt x="4772" y="2088"/>
                  </a:lnTo>
                  <a:lnTo>
                    <a:pt x="4776" y="2089"/>
                  </a:lnTo>
                  <a:lnTo>
                    <a:pt x="4779" y="2089"/>
                  </a:lnTo>
                  <a:lnTo>
                    <a:pt x="4784" y="2088"/>
                  </a:lnTo>
                  <a:lnTo>
                    <a:pt x="4789" y="2087"/>
                  </a:lnTo>
                  <a:lnTo>
                    <a:pt x="4797" y="2081"/>
                  </a:lnTo>
                  <a:lnTo>
                    <a:pt x="4805" y="2075"/>
                  </a:lnTo>
                  <a:lnTo>
                    <a:pt x="4809" y="2073"/>
                  </a:lnTo>
                  <a:lnTo>
                    <a:pt x="4817" y="2073"/>
                  </a:lnTo>
                  <a:lnTo>
                    <a:pt x="4826" y="2074"/>
                  </a:lnTo>
                  <a:lnTo>
                    <a:pt x="4836" y="2076"/>
                  </a:lnTo>
                  <a:lnTo>
                    <a:pt x="4845" y="2080"/>
                  </a:lnTo>
                  <a:lnTo>
                    <a:pt x="4852" y="2083"/>
                  </a:lnTo>
                  <a:lnTo>
                    <a:pt x="4854" y="2086"/>
                  </a:lnTo>
                  <a:lnTo>
                    <a:pt x="4857" y="2088"/>
                  </a:lnTo>
                  <a:lnTo>
                    <a:pt x="4857" y="2090"/>
                  </a:lnTo>
                  <a:lnTo>
                    <a:pt x="4857" y="2094"/>
                  </a:lnTo>
                  <a:lnTo>
                    <a:pt x="4852" y="2104"/>
                  </a:lnTo>
                  <a:lnTo>
                    <a:pt x="4848" y="2112"/>
                  </a:lnTo>
                  <a:lnTo>
                    <a:pt x="4847" y="2115"/>
                  </a:lnTo>
                  <a:lnTo>
                    <a:pt x="4846" y="2120"/>
                  </a:lnTo>
                  <a:lnTo>
                    <a:pt x="4846" y="2124"/>
                  </a:lnTo>
                  <a:lnTo>
                    <a:pt x="4847" y="2130"/>
                  </a:lnTo>
                  <a:lnTo>
                    <a:pt x="4849" y="2134"/>
                  </a:lnTo>
                  <a:lnTo>
                    <a:pt x="4853" y="2137"/>
                  </a:lnTo>
                  <a:lnTo>
                    <a:pt x="4857" y="2139"/>
                  </a:lnTo>
                  <a:lnTo>
                    <a:pt x="4861" y="2140"/>
                  </a:lnTo>
                  <a:lnTo>
                    <a:pt x="4870" y="2140"/>
                  </a:lnTo>
                  <a:lnTo>
                    <a:pt x="4876" y="2138"/>
                  </a:lnTo>
                  <a:lnTo>
                    <a:pt x="4879" y="2137"/>
                  </a:lnTo>
                  <a:lnTo>
                    <a:pt x="4883" y="2137"/>
                  </a:lnTo>
                  <a:lnTo>
                    <a:pt x="4887" y="2139"/>
                  </a:lnTo>
                  <a:lnTo>
                    <a:pt x="4891" y="2143"/>
                  </a:lnTo>
                  <a:lnTo>
                    <a:pt x="4902" y="2142"/>
                  </a:lnTo>
                  <a:lnTo>
                    <a:pt x="4922" y="2143"/>
                  </a:lnTo>
                  <a:lnTo>
                    <a:pt x="4941" y="2156"/>
                  </a:lnTo>
                  <a:lnTo>
                    <a:pt x="4955" y="2167"/>
                  </a:lnTo>
                  <a:lnTo>
                    <a:pt x="4967" y="2169"/>
                  </a:lnTo>
                  <a:lnTo>
                    <a:pt x="4980" y="2170"/>
                  </a:lnTo>
                  <a:lnTo>
                    <a:pt x="4994" y="2170"/>
                  </a:lnTo>
                  <a:lnTo>
                    <a:pt x="5006" y="2169"/>
                  </a:lnTo>
                  <a:lnTo>
                    <a:pt x="5013" y="2167"/>
                  </a:lnTo>
                  <a:lnTo>
                    <a:pt x="5019" y="2165"/>
                  </a:lnTo>
                  <a:lnTo>
                    <a:pt x="5022" y="2165"/>
                  </a:lnTo>
                  <a:lnTo>
                    <a:pt x="5024" y="2167"/>
                  </a:lnTo>
                  <a:lnTo>
                    <a:pt x="5028" y="2168"/>
                  </a:lnTo>
                  <a:lnTo>
                    <a:pt x="5032" y="2171"/>
                  </a:lnTo>
                  <a:lnTo>
                    <a:pt x="5042" y="2180"/>
                  </a:lnTo>
                  <a:lnTo>
                    <a:pt x="5053" y="2188"/>
                  </a:lnTo>
                  <a:lnTo>
                    <a:pt x="5062" y="2194"/>
                  </a:lnTo>
                  <a:lnTo>
                    <a:pt x="5069" y="2197"/>
                  </a:lnTo>
                  <a:lnTo>
                    <a:pt x="5076" y="2200"/>
                  </a:lnTo>
                  <a:lnTo>
                    <a:pt x="5084" y="2199"/>
                  </a:lnTo>
                  <a:lnTo>
                    <a:pt x="5091" y="2196"/>
                  </a:lnTo>
                  <a:lnTo>
                    <a:pt x="5097" y="2194"/>
                  </a:lnTo>
                  <a:lnTo>
                    <a:pt x="5099" y="2193"/>
                  </a:lnTo>
                  <a:lnTo>
                    <a:pt x="5104" y="2192"/>
                  </a:lnTo>
                  <a:lnTo>
                    <a:pt x="5107" y="2192"/>
                  </a:lnTo>
                  <a:lnTo>
                    <a:pt x="5112" y="2192"/>
                  </a:lnTo>
                  <a:lnTo>
                    <a:pt x="5117" y="2193"/>
                  </a:lnTo>
                  <a:lnTo>
                    <a:pt x="5120" y="2195"/>
                  </a:lnTo>
                  <a:lnTo>
                    <a:pt x="5124" y="2197"/>
                  </a:lnTo>
                  <a:lnTo>
                    <a:pt x="5126" y="2200"/>
                  </a:lnTo>
                  <a:lnTo>
                    <a:pt x="5130" y="2214"/>
                  </a:lnTo>
                  <a:lnTo>
                    <a:pt x="5133" y="2230"/>
                  </a:lnTo>
                  <a:lnTo>
                    <a:pt x="5135" y="2232"/>
                  </a:lnTo>
                  <a:lnTo>
                    <a:pt x="5137" y="2234"/>
                  </a:lnTo>
                  <a:lnTo>
                    <a:pt x="5139" y="2235"/>
                  </a:lnTo>
                  <a:lnTo>
                    <a:pt x="5143" y="2237"/>
                  </a:lnTo>
                  <a:lnTo>
                    <a:pt x="5150" y="2237"/>
                  </a:lnTo>
                  <a:lnTo>
                    <a:pt x="5160" y="2235"/>
                  </a:lnTo>
                  <a:lnTo>
                    <a:pt x="5170" y="2233"/>
                  </a:lnTo>
                  <a:lnTo>
                    <a:pt x="5182" y="2232"/>
                  </a:lnTo>
                  <a:lnTo>
                    <a:pt x="5188" y="2232"/>
                  </a:lnTo>
                  <a:lnTo>
                    <a:pt x="5194" y="2233"/>
                  </a:lnTo>
                  <a:lnTo>
                    <a:pt x="5199" y="2235"/>
                  </a:lnTo>
                  <a:lnTo>
                    <a:pt x="5202" y="2239"/>
                  </a:lnTo>
                  <a:lnTo>
                    <a:pt x="5207" y="2247"/>
                  </a:lnTo>
                  <a:lnTo>
                    <a:pt x="5212" y="2257"/>
                  </a:lnTo>
                  <a:lnTo>
                    <a:pt x="5218" y="2265"/>
                  </a:lnTo>
                  <a:lnTo>
                    <a:pt x="5225" y="2276"/>
                  </a:lnTo>
                  <a:lnTo>
                    <a:pt x="5233" y="2284"/>
                  </a:lnTo>
                  <a:lnTo>
                    <a:pt x="5239" y="2290"/>
                  </a:lnTo>
                  <a:lnTo>
                    <a:pt x="5243" y="2293"/>
                  </a:lnTo>
                  <a:lnTo>
                    <a:pt x="5246" y="2294"/>
                  </a:lnTo>
                  <a:lnTo>
                    <a:pt x="5250" y="2295"/>
                  </a:lnTo>
                  <a:lnTo>
                    <a:pt x="5255" y="2294"/>
                  </a:lnTo>
                  <a:lnTo>
                    <a:pt x="5262" y="2294"/>
                  </a:lnTo>
                  <a:lnTo>
                    <a:pt x="5268" y="2294"/>
                  </a:lnTo>
                  <a:lnTo>
                    <a:pt x="5270" y="2295"/>
                  </a:lnTo>
                  <a:lnTo>
                    <a:pt x="5273" y="2297"/>
                  </a:lnTo>
                  <a:lnTo>
                    <a:pt x="5274" y="2300"/>
                  </a:lnTo>
                  <a:lnTo>
                    <a:pt x="5275" y="2302"/>
                  </a:lnTo>
                  <a:lnTo>
                    <a:pt x="5277" y="2310"/>
                  </a:lnTo>
                  <a:lnTo>
                    <a:pt x="5281" y="2317"/>
                  </a:lnTo>
                  <a:lnTo>
                    <a:pt x="5283" y="2320"/>
                  </a:lnTo>
                  <a:lnTo>
                    <a:pt x="5287" y="2323"/>
                  </a:lnTo>
                  <a:lnTo>
                    <a:pt x="5290" y="2325"/>
                  </a:lnTo>
                  <a:lnTo>
                    <a:pt x="5296" y="2326"/>
                  </a:lnTo>
                  <a:lnTo>
                    <a:pt x="5306" y="2325"/>
                  </a:lnTo>
                  <a:lnTo>
                    <a:pt x="5313" y="2322"/>
                  </a:lnTo>
                  <a:lnTo>
                    <a:pt x="5320" y="2319"/>
                  </a:lnTo>
                  <a:lnTo>
                    <a:pt x="5328" y="2312"/>
                  </a:lnTo>
                  <a:lnTo>
                    <a:pt x="5333" y="2308"/>
                  </a:lnTo>
                  <a:lnTo>
                    <a:pt x="5339" y="2306"/>
                  </a:lnTo>
                  <a:lnTo>
                    <a:pt x="5345" y="2303"/>
                  </a:lnTo>
                  <a:lnTo>
                    <a:pt x="5352" y="2302"/>
                  </a:lnTo>
                  <a:lnTo>
                    <a:pt x="5366" y="2302"/>
                  </a:lnTo>
                  <a:lnTo>
                    <a:pt x="5377" y="2302"/>
                  </a:lnTo>
                  <a:lnTo>
                    <a:pt x="5382" y="2303"/>
                  </a:lnTo>
                  <a:lnTo>
                    <a:pt x="5387" y="2306"/>
                  </a:lnTo>
                  <a:lnTo>
                    <a:pt x="5390" y="2307"/>
                  </a:lnTo>
                  <a:lnTo>
                    <a:pt x="5395" y="2310"/>
                  </a:lnTo>
                  <a:lnTo>
                    <a:pt x="5402" y="2317"/>
                  </a:lnTo>
                  <a:lnTo>
                    <a:pt x="5408" y="2327"/>
                  </a:lnTo>
                  <a:lnTo>
                    <a:pt x="5414" y="2338"/>
                  </a:lnTo>
                  <a:lnTo>
                    <a:pt x="5420" y="2347"/>
                  </a:lnTo>
                  <a:lnTo>
                    <a:pt x="5424" y="2351"/>
                  </a:lnTo>
                  <a:lnTo>
                    <a:pt x="5427" y="2353"/>
                  </a:lnTo>
                  <a:lnTo>
                    <a:pt x="5431" y="2354"/>
                  </a:lnTo>
                  <a:lnTo>
                    <a:pt x="5435" y="2354"/>
                  </a:lnTo>
                  <a:lnTo>
                    <a:pt x="5444" y="2353"/>
                  </a:lnTo>
                  <a:lnTo>
                    <a:pt x="5451" y="2353"/>
                  </a:lnTo>
                  <a:lnTo>
                    <a:pt x="5454" y="2354"/>
                  </a:lnTo>
                  <a:lnTo>
                    <a:pt x="5457" y="2356"/>
                  </a:lnTo>
                  <a:lnTo>
                    <a:pt x="5459" y="2357"/>
                  </a:lnTo>
                  <a:lnTo>
                    <a:pt x="5462" y="2359"/>
                  </a:lnTo>
                  <a:lnTo>
                    <a:pt x="5468" y="2365"/>
                  </a:lnTo>
                  <a:lnTo>
                    <a:pt x="5478" y="2370"/>
                  </a:lnTo>
                  <a:lnTo>
                    <a:pt x="5489" y="2373"/>
                  </a:lnTo>
                  <a:lnTo>
                    <a:pt x="5498" y="2376"/>
                  </a:lnTo>
                  <a:lnTo>
                    <a:pt x="5507" y="2375"/>
                  </a:lnTo>
                  <a:lnTo>
                    <a:pt x="5514" y="2372"/>
                  </a:lnTo>
                  <a:lnTo>
                    <a:pt x="5520" y="2367"/>
                  </a:lnTo>
                  <a:lnTo>
                    <a:pt x="5526" y="2361"/>
                  </a:lnTo>
                  <a:lnTo>
                    <a:pt x="5529" y="2358"/>
                  </a:lnTo>
                  <a:lnTo>
                    <a:pt x="5533" y="2356"/>
                  </a:lnTo>
                  <a:lnTo>
                    <a:pt x="5536" y="2354"/>
                  </a:lnTo>
                  <a:lnTo>
                    <a:pt x="5541" y="2354"/>
                  </a:lnTo>
                  <a:lnTo>
                    <a:pt x="5550" y="2354"/>
                  </a:lnTo>
                  <a:lnTo>
                    <a:pt x="5558" y="2356"/>
                  </a:lnTo>
                  <a:lnTo>
                    <a:pt x="5569" y="2357"/>
                  </a:lnTo>
                  <a:lnTo>
                    <a:pt x="5578" y="2357"/>
                  </a:lnTo>
                  <a:lnTo>
                    <a:pt x="5584" y="2357"/>
                  </a:lnTo>
                  <a:lnTo>
                    <a:pt x="5588" y="2354"/>
                  </a:lnTo>
                  <a:lnTo>
                    <a:pt x="5592" y="2352"/>
                  </a:lnTo>
                  <a:lnTo>
                    <a:pt x="5595" y="2348"/>
                  </a:lnTo>
                  <a:lnTo>
                    <a:pt x="5599" y="2342"/>
                  </a:lnTo>
                  <a:lnTo>
                    <a:pt x="5605" y="2339"/>
                  </a:lnTo>
                  <a:lnTo>
                    <a:pt x="5614" y="2337"/>
                  </a:lnTo>
                  <a:lnTo>
                    <a:pt x="5627" y="2335"/>
                  </a:lnTo>
                  <a:lnTo>
                    <a:pt x="5641" y="2335"/>
                  </a:lnTo>
                  <a:lnTo>
                    <a:pt x="5655" y="2333"/>
                  </a:lnTo>
                  <a:lnTo>
                    <a:pt x="5661" y="2332"/>
                  </a:lnTo>
                  <a:lnTo>
                    <a:pt x="5666" y="2331"/>
                  </a:lnTo>
                  <a:lnTo>
                    <a:pt x="5671" y="2328"/>
                  </a:lnTo>
                  <a:lnTo>
                    <a:pt x="5673" y="2325"/>
                  </a:lnTo>
                  <a:lnTo>
                    <a:pt x="5679" y="2319"/>
                  </a:lnTo>
                  <a:lnTo>
                    <a:pt x="5684" y="2314"/>
                  </a:lnTo>
                  <a:lnTo>
                    <a:pt x="5685" y="2313"/>
                  </a:lnTo>
                  <a:lnTo>
                    <a:pt x="5689" y="2313"/>
                  </a:lnTo>
                  <a:lnTo>
                    <a:pt x="5691" y="2314"/>
                  </a:lnTo>
                  <a:lnTo>
                    <a:pt x="5695" y="2317"/>
                  </a:lnTo>
                  <a:lnTo>
                    <a:pt x="5703" y="2327"/>
                  </a:lnTo>
                  <a:lnTo>
                    <a:pt x="5715" y="2337"/>
                  </a:lnTo>
                  <a:lnTo>
                    <a:pt x="5724" y="2346"/>
                  </a:lnTo>
                  <a:lnTo>
                    <a:pt x="5731" y="2353"/>
                  </a:lnTo>
                  <a:lnTo>
                    <a:pt x="5735" y="2359"/>
                  </a:lnTo>
                  <a:lnTo>
                    <a:pt x="5737" y="2365"/>
                  </a:lnTo>
                  <a:lnTo>
                    <a:pt x="5740" y="2372"/>
                  </a:lnTo>
                  <a:lnTo>
                    <a:pt x="5741" y="2380"/>
                  </a:lnTo>
                  <a:lnTo>
                    <a:pt x="5745" y="2390"/>
                  </a:lnTo>
                  <a:lnTo>
                    <a:pt x="5748" y="2397"/>
                  </a:lnTo>
                  <a:lnTo>
                    <a:pt x="5750" y="2401"/>
                  </a:lnTo>
                  <a:lnTo>
                    <a:pt x="5754" y="2403"/>
                  </a:lnTo>
                  <a:lnTo>
                    <a:pt x="5758" y="2404"/>
                  </a:lnTo>
                  <a:lnTo>
                    <a:pt x="5761" y="2405"/>
                  </a:lnTo>
                  <a:lnTo>
                    <a:pt x="5768" y="2407"/>
                  </a:lnTo>
                  <a:lnTo>
                    <a:pt x="5773" y="2409"/>
                  </a:lnTo>
                  <a:lnTo>
                    <a:pt x="5775" y="2411"/>
                  </a:lnTo>
                  <a:lnTo>
                    <a:pt x="5777" y="2414"/>
                  </a:lnTo>
                  <a:lnTo>
                    <a:pt x="5778" y="2416"/>
                  </a:lnTo>
                  <a:lnTo>
                    <a:pt x="5779" y="2420"/>
                  </a:lnTo>
                  <a:lnTo>
                    <a:pt x="5780" y="2421"/>
                  </a:lnTo>
                  <a:lnTo>
                    <a:pt x="5783" y="2422"/>
                  </a:lnTo>
                  <a:lnTo>
                    <a:pt x="5786" y="2422"/>
                  </a:lnTo>
                  <a:lnTo>
                    <a:pt x="5792" y="2420"/>
                  </a:lnTo>
                  <a:lnTo>
                    <a:pt x="5796" y="2417"/>
                  </a:lnTo>
                  <a:lnTo>
                    <a:pt x="5800" y="2417"/>
                  </a:lnTo>
                  <a:lnTo>
                    <a:pt x="5805" y="2417"/>
                  </a:lnTo>
                  <a:lnTo>
                    <a:pt x="5809" y="2419"/>
                  </a:lnTo>
                  <a:lnTo>
                    <a:pt x="5816" y="2422"/>
                  </a:lnTo>
                  <a:lnTo>
                    <a:pt x="5822" y="2428"/>
                  </a:lnTo>
                  <a:lnTo>
                    <a:pt x="5827" y="2433"/>
                  </a:lnTo>
                  <a:lnTo>
                    <a:pt x="5832" y="2435"/>
                  </a:lnTo>
                  <a:lnTo>
                    <a:pt x="5838" y="2438"/>
                  </a:lnTo>
                  <a:lnTo>
                    <a:pt x="5846" y="2440"/>
                  </a:lnTo>
                  <a:lnTo>
                    <a:pt x="5859" y="2442"/>
                  </a:lnTo>
                  <a:lnTo>
                    <a:pt x="5872" y="2445"/>
                  </a:lnTo>
                  <a:lnTo>
                    <a:pt x="5876" y="2447"/>
                  </a:lnTo>
                  <a:lnTo>
                    <a:pt x="5881" y="2449"/>
                  </a:lnTo>
                  <a:lnTo>
                    <a:pt x="5884" y="2452"/>
                  </a:lnTo>
                  <a:lnTo>
                    <a:pt x="5885" y="2455"/>
                  </a:lnTo>
                  <a:lnTo>
                    <a:pt x="5886" y="2460"/>
                  </a:lnTo>
                  <a:lnTo>
                    <a:pt x="5888" y="2465"/>
                  </a:lnTo>
                  <a:lnTo>
                    <a:pt x="5890" y="2467"/>
                  </a:lnTo>
                  <a:lnTo>
                    <a:pt x="5890" y="2468"/>
                  </a:lnTo>
                  <a:lnTo>
                    <a:pt x="5888" y="2470"/>
                  </a:lnTo>
                  <a:lnTo>
                    <a:pt x="5886" y="2471"/>
                  </a:lnTo>
                  <a:lnTo>
                    <a:pt x="5880" y="2472"/>
                  </a:lnTo>
                  <a:lnTo>
                    <a:pt x="5872" y="2472"/>
                  </a:lnTo>
                  <a:lnTo>
                    <a:pt x="5851" y="2473"/>
                  </a:lnTo>
                  <a:lnTo>
                    <a:pt x="5837" y="2476"/>
                  </a:lnTo>
                  <a:lnTo>
                    <a:pt x="5836" y="2476"/>
                  </a:lnTo>
                  <a:lnTo>
                    <a:pt x="5836" y="2478"/>
                  </a:lnTo>
                  <a:lnTo>
                    <a:pt x="5837" y="2480"/>
                  </a:lnTo>
                  <a:lnTo>
                    <a:pt x="5840" y="2482"/>
                  </a:lnTo>
                  <a:lnTo>
                    <a:pt x="5846" y="2486"/>
                  </a:lnTo>
                  <a:lnTo>
                    <a:pt x="5850" y="2490"/>
                  </a:lnTo>
                  <a:lnTo>
                    <a:pt x="5857" y="2495"/>
                  </a:lnTo>
                  <a:lnTo>
                    <a:pt x="5865" y="2498"/>
                  </a:lnTo>
                  <a:lnTo>
                    <a:pt x="5873" y="2499"/>
                  </a:lnTo>
                  <a:lnTo>
                    <a:pt x="5881" y="2501"/>
                  </a:lnTo>
                  <a:lnTo>
                    <a:pt x="5884" y="2502"/>
                  </a:lnTo>
                  <a:lnTo>
                    <a:pt x="5886" y="2503"/>
                  </a:lnTo>
                  <a:lnTo>
                    <a:pt x="5887" y="2506"/>
                  </a:lnTo>
                  <a:lnTo>
                    <a:pt x="5890" y="2509"/>
                  </a:lnTo>
                  <a:lnTo>
                    <a:pt x="5892" y="2518"/>
                  </a:lnTo>
                  <a:lnTo>
                    <a:pt x="5894" y="2528"/>
                  </a:lnTo>
                  <a:lnTo>
                    <a:pt x="5897" y="2549"/>
                  </a:lnTo>
                  <a:lnTo>
                    <a:pt x="5899" y="2564"/>
                  </a:lnTo>
                  <a:lnTo>
                    <a:pt x="5900" y="2566"/>
                  </a:lnTo>
                  <a:lnTo>
                    <a:pt x="5903" y="2568"/>
                  </a:lnTo>
                  <a:lnTo>
                    <a:pt x="5906" y="2568"/>
                  </a:lnTo>
                  <a:lnTo>
                    <a:pt x="5910" y="2568"/>
                  </a:lnTo>
                  <a:lnTo>
                    <a:pt x="5919" y="2566"/>
                  </a:lnTo>
                  <a:lnTo>
                    <a:pt x="5929" y="2566"/>
                  </a:lnTo>
                  <a:lnTo>
                    <a:pt x="5936" y="2567"/>
                  </a:lnTo>
                  <a:lnTo>
                    <a:pt x="5941" y="2568"/>
                  </a:lnTo>
                  <a:lnTo>
                    <a:pt x="5943" y="2569"/>
                  </a:lnTo>
                  <a:lnTo>
                    <a:pt x="5944" y="2571"/>
                  </a:lnTo>
                  <a:lnTo>
                    <a:pt x="5944" y="2574"/>
                  </a:lnTo>
                  <a:lnTo>
                    <a:pt x="5945" y="2578"/>
                  </a:lnTo>
                  <a:lnTo>
                    <a:pt x="5945" y="2586"/>
                  </a:lnTo>
                  <a:lnTo>
                    <a:pt x="5944" y="2594"/>
                  </a:lnTo>
                  <a:lnTo>
                    <a:pt x="5941" y="2603"/>
                  </a:lnTo>
                  <a:lnTo>
                    <a:pt x="5938" y="2610"/>
                  </a:lnTo>
                  <a:lnTo>
                    <a:pt x="5935" y="2615"/>
                  </a:lnTo>
                  <a:lnTo>
                    <a:pt x="5934" y="2618"/>
                  </a:lnTo>
                  <a:lnTo>
                    <a:pt x="5932" y="2622"/>
                  </a:lnTo>
                  <a:lnTo>
                    <a:pt x="5932" y="2625"/>
                  </a:lnTo>
                  <a:lnTo>
                    <a:pt x="5932" y="2630"/>
                  </a:lnTo>
                  <a:lnTo>
                    <a:pt x="5931" y="2635"/>
                  </a:lnTo>
                  <a:lnTo>
                    <a:pt x="5928" y="2640"/>
                  </a:lnTo>
                  <a:lnTo>
                    <a:pt x="5922" y="2642"/>
                  </a:lnTo>
                  <a:lnTo>
                    <a:pt x="5919" y="2643"/>
                  </a:lnTo>
                  <a:lnTo>
                    <a:pt x="5917" y="2644"/>
                  </a:lnTo>
                  <a:lnTo>
                    <a:pt x="5915" y="2647"/>
                  </a:lnTo>
                  <a:lnTo>
                    <a:pt x="5912" y="2649"/>
                  </a:lnTo>
                  <a:lnTo>
                    <a:pt x="5910" y="2653"/>
                  </a:lnTo>
                  <a:lnTo>
                    <a:pt x="5910" y="2657"/>
                  </a:lnTo>
                  <a:lnTo>
                    <a:pt x="5909" y="2662"/>
                  </a:lnTo>
                  <a:lnTo>
                    <a:pt x="5910" y="2668"/>
                  </a:lnTo>
                  <a:lnTo>
                    <a:pt x="5912" y="2682"/>
                  </a:lnTo>
                  <a:lnTo>
                    <a:pt x="5918" y="2699"/>
                  </a:lnTo>
                  <a:lnTo>
                    <a:pt x="5925" y="2717"/>
                  </a:lnTo>
                  <a:lnTo>
                    <a:pt x="5934" y="2733"/>
                  </a:lnTo>
                  <a:lnTo>
                    <a:pt x="5942" y="2747"/>
                  </a:lnTo>
                  <a:lnTo>
                    <a:pt x="5950" y="2757"/>
                  </a:lnTo>
                  <a:lnTo>
                    <a:pt x="5957" y="2763"/>
                  </a:lnTo>
                  <a:lnTo>
                    <a:pt x="5963" y="2767"/>
                  </a:lnTo>
                  <a:lnTo>
                    <a:pt x="5966" y="2767"/>
                  </a:lnTo>
                  <a:lnTo>
                    <a:pt x="5968" y="2767"/>
                  </a:lnTo>
                  <a:lnTo>
                    <a:pt x="5972" y="2766"/>
                  </a:lnTo>
                  <a:lnTo>
                    <a:pt x="5975" y="2764"/>
                  </a:lnTo>
                  <a:lnTo>
                    <a:pt x="5981" y="2761"/>
                  </a:lnTo>
                  <a:lnTo>
                    <a:pt x="5988" y="2757"/>
                  </a:lnTo>
                  <a:lnTo>
                    <a:pt x="5994" y="2754"/>
                  </a:lnTo>
                  <a:lnTo>
                    <a:pt x="6001" y="2754"/>
                  </a:lnTo>
                  <a:lnTo>
                    <a:pt x="6010" y="2755"/>
                  </a:lnTo>
                  <a:lnTo>
                    <a:pt x="6018" y="2757"/>
                  </a:lnTo>
                  <a:lnTo>
                    <a:pt x="6026" y="2761"/>
                  </a:lnTo>
                  <a:lnTo>
                    <a:pt x="6035" y="2766"/>
                  </a:lnTo>
                  <a:lnTo>
                    <a:pt x="6038" y="2768"/>
                  </a:lnTo>
                  <a:lnTo>
                    <a:pt x="6042" y="2772"/>
                  </a:lnTo>
                  <a:lnTo>
                    <a:pt x="6044" y="2775"/>
                  </a:lnTo>
                  <a:lnTo>
                    <a:pt x="6046" y="2780"/>
                  </a:lnTo>
                  <a:lnTo>
                    <a:pt x="6049" y="2783"/>
                  </a:lnTo>
                  <a:lnTo>
                    <a:pt x="6051" y="2785"/>
                  </a:lnTo>
                  <a:lnTo>
                    <a:pt x="6054" y="2785"/>
                  </a:lnTo>
                  <a:lnTo>
                    <a:pt x="6056" y="2783"/>
                  </a:lnTo>
                  <a:lnTo>
                    <a:pt x="6062" y="2777"/>
                  </a:lnTo>
                  <a:lnTo>
                    <a:pt x="6070" y="2772"/>
                  </a:lnTo>
                  <a:lnTo>
                    <a:pt x="6074" y="2768"/>
                  </a:lnTo>
                  <a:lnTo>
                    <a:pt x="6077" y="2762"/>
                  </a:lnTo>
                  <a:lnTo>
                    <a:pt x="6082" y="2756"/>
                  </a:lnTo>
                  <a:lnTo>
                    <a:pt x="6087" y="2749"/>
                  </a:lnTo>
                  <a:lnTo>
                    <a:pt x="6090" y="2743"/>
                  </a:lnTo>
                  <a:lnTo>
                    <a:pt x="6094" y="2738"/>
                  </a:lnTo>
                  <a:lnTo>
                    <a:pt x="6096" y="2737"/>
                  </a:lnTo>
                  <a:lnTo>
                    <a:pt x="6098" y="2736"/>
                  </a:lnTo>
                  <a:lnTo>
                    <a:pt x="6100" y="2736"/>
                  </a:lnTo>
                  <a:lnTo>
                    <a:pt x="6101" y="2737"/>
                  </a:lnTo>
                  <a:lnTo>
                    <a:pt x="6108" y="2745"/>
                  </a:lnTo>
                  <a:lnTo>
                    <a:pt x="6115" y="2757"/>
                  </a:lnTo>
                  <a:lnTo>
                    <a:pt x="6119" y="2763"/>
                  </a:lnTo>
                  <a:lnTo>
                    <a:pt x="6124" y="2768"/>
                  </a:lnTo>
                  <a:lnTo>
                    <a:pt x="6127" y="2772"/>
                  </a:lnTo>
                  <a:lnTo>
                    <a:pt x="6131" y="2774"/>
                  </a:lnTo>
                  <a:lnTo>
                    <a:pt x="6136" y="2775"/>
                  </a:lnTo>
                  <a:lnTo>
                    <a:pt x="6140" y="2779"/>
                  </a:lnTo>
                  <a:lnTo>
                    <a:pt x="6146" y="2785"/>
                  </a:lnTo>
                  <a:lnTo>
                    <a:pt x="6152" y="2792"/>
                  </a:lnTo>
                  <a:lnTo>
                    <a:pt x="6158" y="2799"/>
                  </a:lnTo>
                  <a:lnTo>
                    <a:pt x="6163" y="2806"/>
                  </a:lnTo>
                  <a:lnTo>
                    <a:pt x="6165" y="2812"/>
                  </a:lnTo>
                  <a:lnTo>
                    <a:pt x="6168" y="2817"/>
                  </a:lnTo>
                  <a:lnTo>
                    <a:pt x="6168" y="2833"/>
                  </a:lnTo>
                  <a:lnTo>
                    <a:pt x="6168" y="2850"/>
                  </a:lnTo>
                  <a:lnTo>
                    <a:pt x="6170" y="2854"/>
                  </a:lnTo>
                  <a:lnTo>
                    <a:pt x="6172" y="2858"/>
                  </a:lnTo>
                  <a:lnTo>
                    <a:pt x="6176" y="2862"/>
                  </a:lnTo>
                  <a:lnTo>
                    <a:pt x="6181" y="2865"/>
                  </a:lnTo>
                  <a:lnTo>
                    <a:pt x="6187" y="2868"/>
                  </a:lnTo>
                  <a:lnTo>
                    <a:pt x="6191" y="2870"/>
                  </a:lnTo>
                  <a:lnTo>
                    <a:pt x="6196" y="2869"/>
                  </a:lnTo>
                  <a:lnTo>
                    <a:pt x="6201" y="2868"/>
                  </a:lnTo>
                  <a:lnTo>
                    <a:pt x="6205" y="2865"/>
                  </a:lnTo>
                  <a:lnTo>
                    <a:pt x="6206" y="2862"/>
                  </a:lnTo>
                  <a:lnTo>
                    <a:pt x="6207" y="2859"/>
                  </a:lnTo>
                  <a:lnTo>
                    <a:pt x="6207" y="2858"/>
                  </a:lnTo>
                  <a:lnTo>
                    <a:pt x="6206" y="2856"/>
                  </a:lnTo>
                  <a:lnTo>
                    <a:pt x="6205" y="2855"/>
                  </a:lnTo>
                  <a:lnTo>
                    <a:pt x="6202" y="2855"/>
                  </a:lnTo>
                  <a:lnTo>
                    <a:pt x="6199" y="2855"/>
                  </a:lnTo>
                  <a:lnTo>
                    <a:pt x="6196" y="2855"/>
                  </a:lnTo>
                  <a:lnTo>
                    <a:pt x="6194" y="2855"/>
                  </a:lnTo>
                  <a:lnTo>
                    <a:pt x="6193" y="2852"/>
                  </a:lnTo>
                  <a:lnTo>
                    <a:pt x="6193" y="2850"/>
                  </a:lnTo>
                  <a:lnTo>
                    <a:pt x="6193" y="2848"/>
                  </a:lnTo>
                  <a:lnTo>
                    <a:pt x="6194" y="2844"/>
                  </a:lnTo>
                  <a:lnTo>
                    <a:pt x="6195" y="2840"/>
                  </a:lnTo>
                  <a:lnTo>
                    <a:pt x="6199" y="2837"/>
                  </a:lnTo>
                  <a:lnTo>
                    <a:pt x="6205" y="2829"/>
                  </a:lnTo>
                  <a:lnTo>
                    <a:pt x="6211" y="2819"/>
                  </a:lnTo>
                  <a:lnTo>
                    <a:pt x="6212" y="2814"/>
                  </a:lnTo>
                  <a:lnTo>
                    <a:pt x="6212" y="2810"/>
                  </a:lnTo>
                  <a:lnTo>
                    <a:pt x="6212" y="2804"/>
                  </a:lnTo>
                  <a:lnTo>
                    <a:pt x="6208" y="2799"/>
                  </a:lnTo>
                  <a:lnTo>
                    <a:pt x="6203" y="2791"/>
                  </a:lnTo>
                  <a:lnTo>
                    <a:pt x="6202" y="2785"/>
                  </a:lnTo>
                  <a:lnTo>
                    <a:pt x="6202" y="2779"/>
                  </a:lnTo>
                  <a:lnTo>
                    <a:pt x="6202" y="2769"/>
                  </a:lnTo>
                  <a:lnTo>
                    <a:pt x="6201" y="2763"/>
                  </a:lnTo>
                  <a:lnTo>
                    <a:pt x="6199" y="2758"/>
                  </a:lnTo>
                  <a:lnTo>
                    <a:pt x="6196" y="2754"/>
                  </a:lnTo>
                  <a:lnTo>
                    <a:pt x="6194" y="2749"/>
                  </a:lnTo>
                  <a:lnTo>
                    <a:pt x="6191" y="2745"/>
                  </a:lnTo>
                  <a:lnTo>
                    <a:pt x="6191" y="2742"/>
                  </a:lnTo>
                  <a:lnTo>
                    <a:pt x="6191" y="2741"/>
                  </a:lnTo>
                  <a:lnTo>
                    <a:pt x="6195" y="2739"/>
                  </a:lnTo>
                  <a:lnTo>
                    <a:pt x="6199" y="2739"/>
                  </a:lnTo>
                  <a:lnTo>
                    <a:pt x="6201" y="2738"/>
                  </a:lnTo>
                  <a:lnTo>
                    <a:pt x="6203" y="2738"/>
                  </a:lnTo>
                  <a:lnTo>
                    <a:pt x="6205" y="2737"/>
                  </a:lnTo>
                  <a:lnTo>
                    <a:pt x="6206" y="2732"/>
                  </a:lnTo>
                  <a:lnTo>
                    <a:pt x="6206" y="2725"/>
                  </a:lnTo>
                  <a:lnTo>
                    <a:pt x="6206" y="2720"/>
                  </a:lnTo>
                  <a:lnTo>
                    <a:pt x="6207" y="2717"/>
                  </a:lnTo>
                  <a:lnTo>
                    <a:pt x="6209" y="2714"/>
                  </a:lnTo>
                  <a:lnTo>
                    <a:pt x="6212" y="2712"/>
                  </a:lnTo>
                  <a:lnTo>
                    <a:pt x="6215" y="2711"/>
                  </a:lnTo>
                  <a:lnTo>
                    <a:pt x="6220" y="2709"/>
                  </a:lnTo>
                  <a:lnTo>
                    <a:pt x="6226" y="2709"/>
                  </a:lnTo>
                  <a:lnTo>
                    <a:pt x="6233" y="2707"/>
                  </a:lnTo>
                  <a:lnTo>
                    <a:pt x="6239" y="2709"/>
                  </a:lnTo>
                  <a:lnTo>
                    <a:pt x="6245" y="2709"/>
                  </a:lnTo>
                  <a:lnTo>
                    <a:pt x="6249" y="2711"/>
                  </a:lnTo>
                  <a:lnTo>
                    <a:pt x="6252" y="2712"/>
                  </a:lnTo>
                  <a:lnTo>
                    <a:pt x="6254" y="2716"/>
                  </a:lnTo>
                  <a:lnTo>
                    <a:pt x="6256" y="2718"/>
                  </a:lnTo>
                  <a:lnTo>
                    <a:pt x="6257" y="2722"/>
                  </a:lnTo>
                  <a:lnTo>
                    <a:pt x="6257" y="2726"/>
                  </a:lnTo>
                  <a:lnTo>
                    <a:pt x="6257" y="2735"/>
                  </a:lnTo>
                  <a:lnTo>
                    <a:pt x="6258" y="2741"/>
                  </a:lnTo>
                  <a:lnTo>
                    <a:pt x="6260" y="2744"/>
                  </a:lnTo>
                  <a:lnTo>
                    <a:pt x="6262" y="2748"/>
                  </a:lnTo>
                  <a:lnTo>
                    <a:pt x="6265" y="2750"/>
                  </a:lnTo>
                  <a:lnTo>
                    <a:pt x="6269" y="2754"/>
                  </a:lnTo>
                  <a:lnTo>
                    <a:pt x="6272" y="2756"/>
                  </a:lnTo>
                  <a:lnTo>
                    <a:pt x="6275" y="2760"/>
                  </a:lnTo>
                  <a:lnTo>
                    <a:pt x="6276" y="2763"/>
                  </a:lnTo>
                  <a:lnTo>
                    <a:pt x="6277" y="2767"/>
                  </a:lnTo>
                  <a:lnTo>
                    <a:pt x="6278" y="2774"/>
                  </a:lnTo>
                  <a:lnTo>
                    <a:pt x="6278" y="2781"/>
                  </a:lnTo>
                  <a:lnTo>
                    <a:pt x="6279" y="2785"/>
                  </a:lnTo>
                  <a:lnTo>
                    <a:pt x="6281" y="2789"/>
                  </a:lnTo>
                  <a:lnTo>
                    <a:pt x="6284" y="2792"/>
                  </a:lnTo>
                  <a:lnTo>
                    <a:pt x="6288" y="2795"/>
                  </a:lnTo>
                  <a:lnTo>
                    <a:pt x="6297" y="2800"/>
                  </a:lnTo>
                  <a:lnTo>
                    <a:pt x="6308" y="2805"/>
                  </a:lnTo>
                  <a:lnTo>
                    <a:pt x="6325" y="2810"/>
                  </a:lnTo>
                  <a:lnTo>
                    <a:pt x="6347" y="2818"/>
                  </a:lnTo>
                  <a:lnTo>
                    <a:pt x="6369" y="2826"/>
                  </a:lnTo>
                  <a:lnTo>
                    <a:pt x="6384" y="2833"/>
                  </a:lnTo>
                  <a:lnTo>
                    <a:pt x="6394" y="2839"/>
                  </a:lnTo>
                  <a:lnTo>
                    <a:pt x="6403" y="2844"/>
                  </a:lnTo>
                  <a:lnTo>
                    <a:pt x="6407" y="2845"/>
                  </a:lnTo>
                  <a:lnTo>
                    <a:pt x="6411" y="2846"/>
                  </a:lnTo>
                  <a:lnTo>
                    <a:pt x="6415" y="2845"/>
                  </a:lnTo>
                  <a:lnTo>
                    <a:pt x="6417" y="2845"/>
                  </a:lnTo>
                  <a:lnTo>
                    <a:pt x="6421" y="2843"/>
                  </a:lnTo>
                  <a:lnTo>
                    <a:pt x="6422" y="2838"/>
                  </a:lnTo>
                  <a:lnTo>
                    <a:pt x="6423" y="2835"/>
                  </a:lnTo>
                  <a:lnTo>
                    <a:pt x="6422" y="2829"/>
                  </a:lnTo>
                  <a:lnTo>
                    <a:pt x="6421" y="2823"/>
                  </a:lnTo>
                  <a:lnTo>
                    <a:pt x="6419" y="2817"/>
                  </a:lnTo>
                  <a:lnTo>
                    <a:pt x="6416" y="2811"/>
                  </a:lnTo>
                  <a:lnTo>
                    <a:pt x="6413" y="2806"/>
                  </a:lnTo>
                  <a:lnTo>
                    <a:pt x="6407" y="2796"/>
                  </a:lnTo>
                  <a:lnTo>
                    <a:pt x="6402" y="2787"/>
                  </a:lnTo>
                  <a:lnTo>
                    <a:pt x="6402" y="2782"/>
                  </a:lnTo>
                  <a:lnTo>
                    <a:pt x="6402" y="2777"/>
                  </a:lnTo>
                  <a:lnTo>
                    <a:pt x="6402" y="2772"/>
                  </a:lnTo>
                  <a:lnTo>
                    <a:pt x="6404" y="2766"/>
                  </a:lnTo>
                  <a:lnTo>
                    <a:pt x="6408" y="2755"/>
                  </a:lnTo>
                  <a:lnTo>
                    <a:pt x="6409" y="2745"/>
                  </a:lnTo>
                  <a:lnTo>
                    <a:pt x="6409" y="2741"/>
                  </a:lnTo>
                  <a:lnTo>
                    <a:pt x="6408" y="2736"/>
                  </a:lnTo>
                  <a:lnTo>
                    <a:pt x="6407" y="2731"/>
                  </a:lnTo>
                  <a:lnTo>
                    <a:pt x="6404" y="2725"/>
                  </a:lnTo>
                  <a:lnTo>
                    <a:pt x="6401" y="2714"/>
                  </a:lnTo>
                  <a:lnTo>
                    <a:pt x="6398" y="2705"/>
                  </a:lnTo>
                  <a:lnTo>
                    <a:pt x="6400" y="2701"/>
                  </a:lnTo>
                  <a:lnTo>
                    <a:pt x="6401" y="2699"/>
                  </a:lnTo>
                  <a:lnTo>
                    <a:pt x="6402" y="2697"/>
                  </a:lnTo>
                  <a:lnTo>
                    <a:pt x="6404" y="2697"/>
                  </a:lnTo>
                  <a:lnTo>
                    <a:pt x="6416" y="2700"/>
                  </a:lnTo>
                  <a:lnTo>
                    <a:pt x="6432" y="2709"/>
                  </a:lnTo>
                  <a:lnTo>
                    <a:pt x="6442" y="2712"/>
                  </a:lnTo>
                  <a:lnTo>
                    <a:pt x="6453" y="2716"/>
                  </a:lnTo>
                  <a:lnTo>
                    <a:pt x="6463" y="2718"/>
                  </a:lnTo>
                  <a:lnTo>
                    <a:pt x="6471" y="2718"/>
                  </a:lnTo>
                  <a:lnTo>
                    <a:pt x="6478" y="2718"/>
                  </a:lnTo>
                  <a:lnTo>
                    <a:pt x="6480" y="2716"/>
                  </a:lnTo>
                  <a:lnTo>
                    <a:pt x="6483" y="2711"/>
                  </a:lnTo>
                  <a:lnTo>
                    <a:pt x="6483" y="2705"/>
                  </a:lnTo>
                  <a:lnTo>
                    <a:pt x="6483" y="2701"/>
                  </a:lnTo>
                  <a:lnTo>
                    <a:pt x="6485" y="2699"/>
                  </a:lnTo>
                  <a:lnTo>
                    <a:pt x="6489" y="2698"/>
                  </a:lnTo>
                  <a:lnTo>
                    <a:pt x="6493" y="2697"/>
                  </a:lnTo>
                  <a:lnTo>
                    <a:pt x="6504" y="2695"/>
                  </a:lnTo>
                  <a:lnTo>
                    <a:pt x="6518" y="2697"/>
                  </a:lnTo>
                  <a:lnTo>
                    <a:pt x="6531" y="2699"/>
                  </a:lnTo>
                  <a:lnTo>
                    <a:pt x="6542" y="2703"/>
                  </a:lnTo>
                  <a:lnTo>
                    <a:pt x="6549" y="2706"/>
                  </a:lnTo>
                  <a:lnTo>
                    <a:pt x="6556" y="2709"/>
                  </a:lnTo>
                  <a:lnTo>
                    <a:pt x="6560" y="2710"/>
                  </a:lnTo>
                  <a:lnTo>
                    <a:pt x="6562" y="2710"/>
                  </a:lnTo>
                  <a:lnTo>
                    <a:pt x="6566" y="2710"/>
                  </a:lnTo>
                  <a:lnTo>
                    <a:pt x="6568" y="2709"/>
                  </a:lnTo>
                  <a:lnTo>
                    <a:pt x="6572" y="2704"/>
                  </a:lnTo>
                  <a:lnTo>
                    <a:pt x="6574" y="2699"/>
                  </a:lnTo>
                  <a:lnTo>
                    <a:pt x="6575" y="2691"/>
                  </a:lnTo>
                  <a:lnTo>
                    <a:pt x="6579" y="2684"/>
                  </a:lnTo>
                  <a:lnTo>
                    <a:pt x="6581" y="2681"/>
                  </a:lnTo>
                  <a:lnTo>
                    <a:pt x="6584" y="2680"/>
                  </a:lnTo>
                  <a:lnTo>
                    <a:pt x="6587" y="2680"/>
                  </a:lnTo>
                  <a:lnTo>
                    <a:pt x="6591" y="2681"/>
                  </a:lnTo>
                  <a:lnTo>
                    <a:pt x="6600" y="2686"/>
                  </a:lnTo>
                  <a:lnTo>
                    <a:pt x="6610" y="2687"/>
                  </a:lnTo>
                  <a:lnTo>
                    <a:pt x="6613" y="2687"/>
                  </a:lnTo>
                  <a:lnTo>
                    <a:pt x="6616" y="2686"/>
                  </a:lnTo>
                  <a:lnTo>
                    <a:pt x="6618" y="2684"/>
                  </a:lnTo>
                  <a:lnTo>
                    <a:pt x="6618" y="2680"/>
                  </a:lnTo>
                  <a:lnTo>
                    <a:pt x="6616" y="2671"/>
                  </a:lnTo>
                  <a:lnTo>
                    <a:pt x="6613" y="2659"/>
                  </a:lnTo>
                  <a:lnTo>
                    <a:pt x="6612" y="2651"/>
                  </a:lnTo>
                  <a:lnTo>
                    <a:pt x="6611" y="2644"/>
                  </a:lnTo>
                  <a:lnTo>
                    <a:pt x="6611" y="2636"/>
                  </a:lnTo>
                  <a:lnTo>
                    <a:pt x="6612" y="2627"/>
                  </a:lnTo>
                  <a:lnTo>
                    <a:pt x="6615" y="2618"/>
                  </a:lnTo>
                  <a:lnTo>
                    <a:pt x="6617" y="2612"/>
                  </a:lnTo>
                  <a:lnTo>
                    <a:pt x="6621" y="2608"/>
                  </a:lnTo>
                  <a:lnTo>
                    <a:pt x="6623" y="2605"/>
                  </a:lnTo>
                  <a:lnTo>
                    <a:pt x="6627" y="2604"/>
                  </a:lnTo>
                  <a:lnTo>
                    <a:pt x="6630" y="2604"/>
                  </a:lnTo>
                  <a:lnTo>
                    <a:pt x="6634" y="2605"/>
                  </a:lnTo>
                  <a:lnTo>
                    <a:pt x="6637" y="2606"/>
                  </a:lnTo>
                  <a:lnTo>
                    <a:pt x="6646" y="2610"/>
                  </a:lnTo>
                  <a:lnTo>
                    <a:pt x="6654" y="2611"/>
                  </a:lnTo>
                  <a:lnTo>
                    <a:pt x="6657" y="2611"/>
                  </a:lnTo>
                  <a:lnTo>
                    <a:pt x="6660" y="2610"/>
                  </a:lnTo>
                  <a:lnTo>
                    <a:pt x="6661" y="2608"/>
                  </a:lnTo>
                  <a:lnTo>
                    <a:pt x="6661" y="2604"/>
                  </a:lnTo>
                  <a:lnTo>
                    <a:pt x="6657" y="2594"/>
                  </a:lnTo>
                  <a:lnTo>
                    <a:pt x="6656" y="2587"/>
                  </a:lnTo>
                  <a:lnTo>
                    <a:pt x="6656" y="2584"/>
                  </a:lnTo>
                  <a:lnTo>
                    <a:pt x="6657" y="2580"/>
                  </a:lnTo>
                  <a:lnTo>
                    <a:pt x="6659" y="2578"/>
                  </a:lnTo>
                  <a:lnTo>
                    <a:pt x="6661" y="2575"/>
                  </a:lnTo>
                  <a:lnTo>
                    <a:pt x="6665" y="2574"/>
                  </a:lnTo>
                  <a:lnTo>
                    <a:pt x="6667" y="2571"/>
                  </a:lnTo>
                  <a:lnTo>
                    <a:pt x="6669" y="2568"/>
                  </a:lnTo>
                  <a:lnTo>
                    <a:pt x="6671" y="2565"/>
                  </a:lnTo>
                  <a:lnTo>
                    <a:pt x="6672" y="2562"/>
                  </a:lnTo>
                  <a:lnTo>
                    <a:pt x="6671" y="2559"/>
                  </a:lnTo>
                  <a:lnTo>
                    <a:pt x="6669" y="2556"/>
                  </a:lnTo>
                  <a:lnTo>
                    <a:pt x="6666" y="2555"/>
                  </a:lnTo>
                  <a:lnTo>
                    <a:pt x="6657" y="2550"/>
                  </a:lnTo>
                  <a:lnTo>
                    <a:pt x="6650" y="2547"/>
                  </a:lnTo>
                  <a:lnTo>
                    <a:pt x="6648" y="2543"/>
                  </a:lnTo>
                  <a:lnTo>
                    <a:pt x="6647" y="2541"/>
                  </a:lnTo>
                  <a:lnTo>
                    <a:pt x="6647" y="2537"/>
                  </a:lnTo>
                  <a:lnTo>
                    <a:pt x="6649" y="2533"/>
                  </a:lnTo>
                  <a:lnTo>
                    <a:pt x="6654" y="2524"/>
                  </a:lnTo>
                  <a:lnTo>
                    <a:pt x="6660" y="2517"/>
                  </a:lnTo>
                  <a:lnTo>
                    <a:pt x="6663" y="2514"/>
                  </a:lnTo>
                  <a:lnTo>
                    <a:pt x="6667" y="2511"/>
                  </a:lnTo>
                  <a:lnTo>
                    <a:pt x="6672" y="2509"/>
                  </a:lnTo>
                  <a:lnTo>
                    <a:pt x="6678" y="2508"/>
                  </a:lnTo>
                  <a:lnTo>
                    <a:pt x="6685" y="2509"/>
                  </a:lnTo>
                  <a:lnTo>
                    <a:pt x="6694" y="2512"/>
                  </a:lnTo>
                  <a:lnTo>
                    <a:pt x="6705" y="2517"/>
                  </a:lnTo>
                  <a:lnTo>
                    <a:pt x="6716" y="2523"/>
                  </a:lnTo>
                  <a:lnTo>
                    <a:pt x="6737" y="2534"/>
                  </a:lnTo>
                  <a:lnTo>
                    <a:pt x="6754" y="2541"/>
                  </a:lnTo>
                  <a:lnTo>
                    <a:pt x="6759" y="2541"/>
                  </a:lnTo>
                  <a:lnTo>
                    <a:pt x="6762" y="2540"/>
                  </a:lnTo>
                  <a:lnTo>
                    <a:pt x="6764" y="2539"/>
                  </a:lnTo>
                  <a:lnTo>
                    <a:pt x="6767" y="2536"/>
                  </a:lnTo>
                  <a:lnTo>
                    <a:pt x="6772" y="2529"/>
                  </a:lnTo>
                  <a:lnTo>
                    <a:pt x="6776" y="2521"/>
                  </a:lnTo>
                  <a:lnTo>
                    <a:pt x="6781" y="2517"/>
                  </a:lnTo>
                  <a:lnTo>
                    <a:pt x="6785" y="2515"/>
                  </a:lnTo>
                  <a:lnTo>
                    <a:pt x="6787" y="2514"/>
                  </a:lnTo>
                  <a:lnTo>
                    <a:pt x="6791" y="2515"/>
                  </a:lnTo>
                  <a:lnTo>
                    <a:pt x="6797" y="2518"/>
                  </a:lnTo>
                  <a:lnTo>
                    <a:pt x="6802" y="252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7" name="新疆">
              <a:extLst>
                <a:ext uri="{FF2B5EF4-FFF2-40B4-BE49-F238E27FC236}">
                  <a16:creationId xmlns:a16="http://schemas.microsoft.com/office/drawing/2014/main" id="{2F3960B1-5119-4421-BF6A-7A9FEC9A4F24}"/>
                </a:ext>
              </a:extLst>
            </p:cNvPr>
            <p:cNvSpPr/>
            <p:nvPr/>
          </p:nvSpPr>
          <p:spPr bwMode="auto">
            <a:xfrm>
              <a:off x="613692" y="1115079"/>
              <a:ext cx="2762625" cy="2144323"/>
            </a:xfrm>
            <a:custGeom>
              <a:avLst/>
              <a:gdLst>
                <a:gd name="T0" fmla="*/ 7312 w 7557"/>
                <a:gd name="T1" fmla="*/ 2647 h 5874"/>
                <a:gd name="T2" fmla="*/ 7035 w 7557"/>
                <a:gd name="T3" fmla="*/ 2362 h 5874"/>
                <a:gd name="T4" fmla="*/ 6457 w 7557"/>
                <a:gd name="T5" fmla="*/ 2072 h 5874"/>
                <a:gd name="T6" fmla="*/ 6089 w 7557"/>
                <a:gd name="T7" fmla="*/ 1917 h 5874"/>
                <a:gd name="T8" fmla="*/ 6152 w 7557"/>
                <a:gd name="T9" fmla="*/ 1496 h 5874"/>
                <a:gd name="T10" fmla="*/ 6157 w 7557"/>
                <a:gd name="T11" fmla="*/ 1125 h 5874"/>
                <a:gd name="T12" fmla="*/ 5989 w 7557"/>
                <a:gd name="T13" fmla="*/ 736 h 5874"/>
                <a:gd name="T14" fmla="*/ 5713 w 7557"/>
                <a:gd name="T15" fmla="*/ 562 h 5874"/>
                <a:gd name="T16" fmla="*/ 5468 w 7557"/>
                <a:gd name="T17" fmla="*/ 159 h 5874"/>
                <a:gd name="T18" fmla="*/ 5285 w 7557"/>
                <a:gd name="T19" fmla="*/ 0 h 5874"/>
                <a:gd name="T20" fmla="*/ 5011 w 7557"/>
                <a:gd name="T21" fmla="*/ 246 h 5874"/>
                <a:gd name="T22" fmla="*/ 4728 w 7557"/>
                <a:gd name="T23" fmla="*/ 610 h 5874"/>
                <a:gd name="T24" fmla="*/ 4421 w 7557"/>
                <a:gd name="T25" fmla="*/ 791 h 5874"/>
                <a:gd name="T26" fmla="*/ 4019 w 7557"/>
                <a:gd name="T27" fmla="*/ 567 h 5874"/>
                <a:gd name="T28" fmla="*/ 3604 w 7557"/>
                <a:gd name="T29" fmla="*/ 1072 h 5874"/>
                <a:gd name="T30" fmla="*/ 3381 w 7557"/>
                <a:gd name="T31" fmla="*/ 1195 h 5874"/>
                <a:gd name="T32" fmla="*/ 2975 w 7557"/>
                <a:gd name="T33" fmla="*/ 1191 h 5874"/>
                <a:gd name="T34" fmla="*/ 2786 w 7557"/>
                <a:gd name="T35" fmla="*/ 1257 h 5874"/>
                <a:gd name="T36" fmla="*/ 2830 w 7557"/>
                <a:gd name="T37" fmla="*/ 1655 h 5874"/>
                <a:gd name="T38" fmla="*/ 2723 w 7557"/>
                <a:gd name="T39" fmla="*/ 2043 h 5874"/>
                <a:gd name="T40" fmla="*/ 2565 w 7557"/>
                <a:gd name="T41" fmla="*/ 2244 h 5874"/>
                <a:gd name="T42" fmla="*/ 2433 w 7557"/>
                <a:gd name="T43" fmla="*/ 2428 h 5874"/>
                <a:gd name="T44" fmla="*/ 2035 w 7557"/>
                <a:gd name="T45" fmla="*/ 2509 h 5874"/>
                <a:gd name="T46" fmla="*/ 1570 w 7557"/>
                <a:gd name="T47" fmla="*/ 2614 h 5874"/>
                <a:gd name="T48" fmla="*/ 1235 w 7557"/>
                <a:gd name="T49" fmla="*/ 2643 h 5874"/>
                <a:gd name="T50" fmla="*/ 919 w 7557"/>
                <a:gd name="T51" fmla="*/ 2730 h 5874"/>
                <a:gd name="T52" fmla="*/ 693 w 7557"/>
                <a:gd name="T53" fmla="*/ 2584 h 5874"/>
                <a:gd name="T54" fmla="*/ 497 w 7557"/>
                <a:gd name="T55" fmla="*/ 2641 h 5874"/>
                <a:gd name="T56" fmla="*/ 152 w 7557"/>
                <a:gd name="T57" fmla="*/ 2851 h 5874"/>
                <a:gd name="T58" fmla="*/ 59 w 7557"/>
                <a:gd name="T59" fmla="*/ 3076 h 5874"/>
                <a:gd name="T60" fmla="*/ 282 w 7557"/>
                <a:gd name="T61" fmla="*/ 3290 h 5874"/>
                <a:gd name="T62" fmla="*/ 289 w 7557"/>
                <a:gd name="T63" fmla="*/ 3698 h 5874"/>
                <a:gd name="T64" fmla="*/ 153 w 7557"/>
                <a:gd name="T65" fmla="*/ 3884 h 5874"/>
                <a:gd name="T66" fmla="*/ 138 w 7557"/>
                <a:gd name="T67" fmla="*/ 4019 h 5874"/>
                <a:gd name="T68" fmla="*/ 355 w 7557"/>
                <a:gd name="T69" fmla="*/ 4188 h 5874"/>
                <a:gd name="T70" fmla="*/ 345 w 7557"/>
                <a:gd name="T71" fmla="*/ 4525 h 5874"/>
                <a:gd name="T72" fmla="*/ 502 w 7557"/>
                <a:gd name="T73" fmla="*/ 4681 h 5874"/>
                <a:gd name="T74" fmla="*/ 774 w 7557"/>
                <a:gd name="T75" fmla="*/ 4931 h 5874"/>
                <a:gd name="T76" fmla="*/ 908 w 7557"/>
                <a:gd name="T77" fmla="*/ 5140 h 5874"/>
                <a:gd name="T78" fmla="*/ 982 w 7557"/>
                <a:gd name="T79" fmla="*/ 5434 h 5874"/>
                <a:gd name="T80" fmla="*/ 1204 w 7557"/>
                <a:gd name="T81" fmla="*/ 5566 h 5874"/>
                <a:gd name="T82" fmla="*/ 1504 w 7557"/>
                <a:gd name="T83" fmla="*/ 5456 h 5874"/>
                <a:gd name="T84" fmla="*/ 1761 w 7557"/>
                <a:gd name="T85" fmla="*/ 5292 h 5874"/>
                <a:gd name="T86" fmla="*/ 2054 w 7557"/>
                <a:gd name="T87" fmla="*/ 5399 h 5874"/>
                <a:gd name="T88" fmla="*/ 2399 w 7557"/>
                <a:gd name="T89" fmla="*/ 5361 h 5874"/>
                <a:gd name="T90" fmla="*/ 2613 w 7557"/>
                <a:gd name="T91" fmla="*/ 5537 h 5874"/>
                <a:gd name="T92" fmla="*/ 2924 w 7557"/>
                <a:gd name="T93" fmla="*/ 5614 h 5874"/>
                <a:gd name="T94" fmla="*/ 3323 w 7557"/>
                <a:gd name="T95" fmla="*/ 5575 h 5874"/>
                <a:gd name="T96" fmla="*/ 3703 w 7557"/>
                <a:gd name="T97" fmla="*/ 5518 h 5874"/>
                <a:gd name="T98" fmla="*/ 3978 w 7557"/>
                <a:gd name="T99" fmla="*/ 5486 h 5874"/>
                <a:gd name="T100" fmla="*/ 4287 w 7557"/>
                <a:gd name="T101" fmla="*/ 5524 h 5874"/>
                <a:gd name="T102" fmla="*/ 4622 w 7557"/>
                <a:gd name="T103" fmla="*/ 5618 h 5874"/>
                <a:gd name="T104" fmla="*/ 4994 w 7557"/>
                <a:gd name="T105" fmla="*/ 5762 h 5874"/>
                <a:gd name="T106" fmla="*/ 5330 w 7557"/>
                <a:gd name="T107" fmla="*/ 5856 h 5874"/>
                <a:gd name="T108" fmla="*/ 5342 w 7557"/>
                <a:gd name="T109" fmla="*/ 5658 h 5874"/>
                <a:gd name="T110" fmla="*/ 5448 w 7557"/>
                <a:gd name="T111" fmla="*/ 5468 h 5874"/>
                <a:gd name="T112" fmla="*/ 5286 w 7557"/>
                <a:gd name="T113" fmla="*/ 5100 h 5874"/>
                <a:gd name="T114" fmla="*/ 5452 w 7557"/>
                <a:gd name="T115" fmla="*/ 4736 h 5874"/>
                <a:gd name="T116" fmla="*/ 6021 w 7557"/>
                <a:gd name="T117" fmla="*/ 4678 h 5874"/>
                <a:gd name="T118" fmla="*/ 6254 w 7557"/>
                <a:gd name="T119" fmla="*/ 4258 h 5874"/>
                <a:gd name="T120" fmla="*/ 6592 w 7557"/>
                <a:gd name="T121" fmla="*/ 3994 h 5874"/>
                <a:gd name="T122" fmla="*/ 7097 w 7557"/>
                <a:gd name="T123" fmla="*/ 3631 h 5874"/>
                <a:gd name="T124" fmla="*/ 7508 w 7557"/>
                <a:gd name="T125" fmla="*/ 3279 h 58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557" h="5874">
                  <a:moveTo>
                    <a:pt x="7557" y="3250"/>
                  </a:moveTo>
                  <a:lnTo>
                    <a:pt x="7557" y="3237"/>
                  </a:lnTo>
                  <a:lnTo>
                    <a:pt x="7556" y="3223"/>
                  </a:lnTo>
                  <a:lnTo>
                    <a:pt x="7555" y="3209"/>
                  </a:lnTo>
                  <a:lnTo>
                    <a:pt x="7553" y="3194"/>
                  </a:lnTo>
                  <a:lnTo>
                    <a:pt x="7550" y="3179"/>
                  </a:lnTo>
                  <a:lnTo>
                    <a:pt x="7546" y="3168"/>
                  </a:lnTo>
                  <a:lnTo>
                    <a:pt x="7538" y="3155"/>
                  </a:lnTo>
                  <a:lnTo>
                    <a:pt x="7526" y="3140"/>
                  </a:lnTo>
                  <a:lnTo>
                    <a:pt x="7513" y="3123"/>
                  </a:lnTo>
                  <a:lnTo>
                    <a:pt x="7502" y="3110"/>
                  </a:lnTo>
                  <a:lnTo>
                    <a:pt x="7493" y="3098"/>
                  </a:lnTo>
                  <a:lnTo>
                    <a:pt x="7483" y="3086"/>
                  </a:lnTo>
                  <a:lnTo>
                    <a:pt x="7475" y="3074"/>
                  </a:lnTo>
                  <a:lnTo>
                    <a:pt x="7468" y="3063"/>
                  </a:lnTo>
                  <a:lnTo>
                    <a:pt x="7458" y="3049"/>
                  </a:lnTo>
                  <a:lnTo>
                    <a:pt x="7446" y="3035"/>
                  </a:lnTo>
                  <a:lnTo>
                    <a:pt x="7434" y="3021"/>
                  </a:lnTo>
                  <a:lnTo>
                    <a:pt x="7426" y="3009"/>
                  </a:lnTo>
                  <a:lnTo>
                    <a:pt x="7425" y="3003"/>
                  </a:lnTo>
                  <a:lnTo>
                    <a:pt x="7424" y="2996"/>
                  </a:lnTo>
                  <a:lnTo>
                    <a:pt x="7424" y="2989"/>
                  </a:lnTo>
                  <a:lnTo>
                    <a:pt x="7424" y="2981"/>
                  </a:lnTo>
                  <a:lnTo>
                    <a:pt x="7423" y="2962"/>
                  </a:lnTo>
                  <a:lnTo>
                    <a:pt x="7421" y="2943"/>
                  </a:lnTo>
                  <a:lnTo>
                    <a:pt x="7418" y="2920"/>
                  </a:lnTo>
                  <a:lnTo>
                    <a:pt x="7412" y="2896"/>
                  </a:lnTo>
                  <a:lnTo>
                    <a:pt x="7407" y="2871"/>
                  </a:lnTo>
                  <a:lnTo>
                    <a:pt x="7401" y="2850"/>
                  </a:lnTo>
                  <a:lnTo>
                    <a:pt x="7396" y="2830"/>
                  </a:lnTo>
                  <a:lnTo>
                    <a:pt x="7390" y="2809"/>
                  </a:lnTo>
                  <a:lnTo>
                    <a:pt x="7386" y="2788"/>
                  </a:lnTo>
                  <a:lnTo>
                    <a:pt x="7382" y="2769"/>
                  </a:lnTo>
                  <a:lnTo>
                    <a:pt x="7381" y="2750"/>
                  </a:lnTo>
                  <a:lnTo>
                    <a:pt x="7379" y="2731"/>
                  </a:lnTo>
                  <a:lnTo>
                    <a:pt x="7375" y="2711"/>
                  </a:lnTo>
                  <a:lnTo>
                    <a:pt x="7370" y="2692"/>
                  </a:lnTo>
                  <a:lnTo>
                    <a:pt x="7368" y="2683"/>
                  </a:lnTo>
                  <a:lnTo>
                    <a:pt x="7364" y="2676"/>
                  </a:lnTo>
                  <a:lnTo>
                    <a:pt x="7361" y="2670"/>
                  </a:lnTo>
                  <a:lnTo>
                    <a:pt x="7355" y="2666"/>
                  </a:lnTo>
                  <a:lnTo>
                    <a:pt x="7350" y="2662"/>
                  </a:lnTo>
                  <a:lnTo>
                    <a:pt x="7343" y="2660"/>
                  </a:lnTo>
                  <a:lnTo>
                    <a:pt x="7336" y="2657"/>
                  </a:lnTo>
                  <a:lnTo>
                    <a:pt x="7327" y="2655"/>
                  </a:lnTo>
                  <a:lnTo>
                    <a:pt x="7319" y="2652"/>
                  </a:lnTo>
                  <a:lnTo>
                    <a:pt x="7314" y="2649"/>
                  </a:lnTo>
                  <a:lnTo>
                    <a:pt x="7312" y="2647"/>
                  </a:lnTo>
                  <a:lnTo>
                    <a:pt x="7312" y="2643"/>
                  </a:lnTo>
                  <a:lnTo>
                    <a:pt x="7313" y="2632"/>
                  </a:lnTo>
                  <a:lnTo>
                    <a:pt x="7316" y="2617"/>
                  </a:lnTo>
                  <a:lnTo>
                    <a:pt x="7317" y="2607"/>
                  </a:lnTo>
                  <a:lnTo>
                    <a:pt x="7318" y="2599"/>
                  </a:lnTo>
                  <a:lnTo>
                    <a:pt x="7320" y="2591"/>
                  </a:lnTo>
                  <a:lnTo>
                    <a:pt x="7324" y="2584"/>
                  </a:lnTo>
                  <a:lnTo>
                    <a:pt x="7332" y="2570"/>
                  </a:lnTo>
                  <a:lnTo>
                    <a:pt x="7342" y="2559"/>
                  </a:lnTo>
                  <a:lnTo>
                    <a:pt x="7345" y="2554"/>
                  </a:lnTo>
                  <a:lnTo>
                    <a:pt x="7349" y="2549"/>
                  </a:lnTo>
                  <a:lnTo>
                    <a:pt x="7350" y="2546"/>
                  </a:lnTo>
                  <a:lnTo>
                    <a:pt x="7350" y="2542"/>
                  </a:lnTo>
                  <a:lnTo>
                    <a:pt x="7350" y="2540"/>
                  </a:lnTo>
                  <a:lnTo>
                    <a:pt x="7348" y="2538"/>
                  </a:lnTo>
                  <a:lnTo>
                    <a:pt x="7345" y="2536"/>
                  </a:lnTo>
                  <a:lnTo>
                    <a:pt x="7343" y="2536"/>
                  </a:lnTo>
                  <a:lnTo>
                    <a:pt x="7332" y="2535"/>
                  </a:lnTo>
                  <a:lnTo>
                    <a:pt x="7317" y="2535"/>
                  </a:lnTo>
                  <a:lnTo>
                    <a:pt x="7294" y="2536"/>
                  </a:lnTo>
                  <a:lnTo>
                    <a:pt x="7264" y="2535"/>
                  </a:lnTo>
                  <a:lnTo>
                    <a:pt x="7250" y="2534"/>
                  </a:lnTo>
                  <a:lnTo>
                    <a:pt x="7238" y="2532"/>
                  </a:lnTo>
                  <a:lnTo>
                    <a:pt x="7230" y="2530"/>
                  </a:lnTo>
                  <a:lnTo>
                    <a:pt x="7223" y="2528"/>
                  </a:lnTo>
                  <a:lnTo>
                    <a:pt x="7212" y="2521"/>
                  </a:lnTo>
                  <a:lnTo>
                    <a:pt x="7201" y="2512"/>
                  </a:lnTo>
                  <a:lnTo>
                    <a:pt x="7188" y="2504"/>
                  </a:lnTo>
                  <a:lnTo>
                    <a:pt x="7172" y="2497"/>
                  </a:lnTo>
                  <a:lnTo>
                    <a:pt x="7165" y="2493"/>
                  </a:lnTo>
                  <a:lnTo>
                    <a:pt x="7157" y="2490"/>
                  </a:lnTo>
                  <a:lnTo>
                    <a:pt x="7150" y="2486"/>
                  </a:lnTo>
                  <a:lnTo>
                    <a:pt x="7146" y="2481"/>
                  </a:lnTo>
                  <a:lnTo>
                    <a:pt x="7137" y="2471"/>
                  </a:lnTo>
                  <a:lnTo>
                    <a:pt x="7128" y="2456"/>
                  </a:lnTo>
                  <a:lnTo>
                    <a:pt x="7117" y="2439"/>
                  </a:lnTo>
                  <a:lnTo>
                    <a:pt x="7103" y="2420"/>
                  </a:lnTo>
                  <a:lnTo>
                    <a:pt x="7096" y="2411"/>
                  </a:lnTo>
                  <a:lnTo>
                    <a:pt x="7087" y="2404"/>
                  </a:lnTo>
                  <a:lnTo>
                    <a:pt x="7080" y="2399"/>
                  </a:lnTo>
                  <a:lnTo>
                    <a:pt x="7073" y="2395"/>
                  </a:lnTo>
                  <a:lnTo>
                    <a:pt x="7059" y="2389"/>
                  </a:lnTo>
                  <a:lnTo>
                    <a:pt x="7046" y="2384"/>
                  </a:lnTo>
                  <a:lnTo>
                    <a:pt x="7042" y="2381"/>
                  </a:lnTo>
                  <a:lnTo>
                    <a:pt x="7040" y="2379"/>
                  </a:lnTo>
                  <a:lnTo>
                    <a:pt x="7039" y="2376"/>
                  </a:lnTo>
                  <a:lnTo>
                    <a:pt x="7037" y="2372"/>
                  </a:lnTo>
                  <a:lnTo>
                    <a:pt x="7035" y="2362"/>
                  </a:lnTo>
                  <a:lnTo>
                    <a:pt x="7030" y="2353"/>
                  </a:lnTo>
                  <a:lnTo>
                    <a:pt x="7024" y="2342"/>
                  </a:lnTo>
                  <a:lnTo>
                    <a:pt x="7016" y="2332"/>
                  </a:lnTo>
                  <a:lnTo>
                    <a:pt x="7009" y="2322"/>
                  </a:lnTo>
                  <a:lnTo>
                    <a:pt x="7001" y="2311"/>
                  </a:lnTo>
                  <a:lnTo>
                    <a:pt x="6992" y="2302"/>
                  </a:lnTo>
                  <a:lnTo>
                    <a:pt x="6984" y="2292"/>
                  </a:lnTo>
                  <a:lnTo>
                    <a:pt x="6974" y="2284"/>
                  </a:lnTo>
                  <a:lnTo>
                    <a:pt x="6964" y="2275"/>
                  </a:lnTo>
                  <a:lnTo>
                    <a:pt x="6945" y="2258"/>
                  </a:lnTo>
                  <a:lnTo>
                    <a:pt x="6930" y="2246"/>
                  </a:lnTo>
                  <a:lnTo>
                    <a:pt x="6916" y="2238"/>
                  </a:lnTo>
                  <a:lnTo>
                    <a:pt x="6902" y="2228"/>
                  </a:lnTo>
                  <a:lnTo>
                    <a:pt x="6894" y="2222"/>
                  </a:lnTo>
                  <a:lnTo>
                    <a:pt x="6886" y="2217"/>
                  </a:lnTo>
                  <a:lnTo>
                    <a:pt x="6879" y="2212"/>
                  </a:lnTo>
                  <a:lnTo>
                    <a:pt x="6873" y="2204"/>
                  </a:lnTo>
                  <a:lnTo>
                    <a:pt x="6864" y="2190"/>
                  </a:lnTo>
                  <a:lnTo>
                    <a:pt x="6851" y="2176"/>
                  </a:lnTo>
                  <a:lnTo>
                    <a:pt x="6844" y="2169"/>
                  </a:lnTo>
                  <a:lnTo>
                    <a:pt x="6834" y="2163"/>
                  </a:lnTo>
                  <a:lnTo>
                    <a:pt x="6822" y="2157"/>
                  </a:lnTo>
                  <a:lnTo>
                    <a:pt x="6810" y="2152"/>
                  </a:lnTo>
                  <a:lnTo>
                    <a:pt x="6797" y="2149"/>
                  </a:lnTo>
                  <a:lnTo>
                    <a:pt x="6787" y="2145"/>
                  </a:lnTo>
                  <a:lnTo>
                    <a:pt x="6777" y="2141"/>
                  </a:lnTo>
                  <a:lnTo>
                    <a:pt x="6768" y="2137"/>
                  </a:lnTo>
                  <a:lnTo>
                    <a:pt x="6750" y="2128"/>
                  </a:lnTo>
                  <a:lnTo>
                    <a:pt x="6728" y="2120"/>
                  </a:lnTo>
                  <a:lnTo>
                    <a:pt x="6706" y="2115"/>
                  </a:lnTo>
                  <a:lnTo>
                    <a:pt x="6686" y="2112"/>
                  </a:lnTo>
                  <a:lnTo>
                    <a:pt x="6677" y="2109"/>
                  </a:lnTo>
                  <a:lnTo>
                    <a:pt x="6669" y="2107"/>
                  </a:lnTo>
                  <a:lnTo>
                    <a:pt x="6661" y="2105"/>
                  </a:lnTo>
                  <a:lnTo>
                    <a:pt x="6651" y="2100"/>
                  </a:lnTo>
                  <a:lnTo>
                    <a:pt x="6643" y="2096"/>
                  </a:lnTo>
                  <a:lnTo>
                    <a:pt x="6633" y="2093"/>
                  </a:lnTo>
                  <a:lnTo>
                    <a:pt x="6624" y="2090"/>
                  </a:lnTo>
                  <a:lnTo>
                    <a:pt x="6614" y="2089"/>
                  </a:lnTo>
                  <a:lnTo>
                    <a:pt x="6590" y="2088"/>
                  </a:lnTo>
                  <a:lnTo>
                    <a:pt x="6562" y="2088"/>
                  </a:lnTo>
                  <a:lnTo>
                    <a:pt x="6550" y="2088"/>
                  </a:lnTo>
                  <a:lnTo>
                    <a:pt x="6539" y="2088"/>
                  </a:lnTo>
                  <a:lnTo>
                    <a:pt x="6527" y="2088"/>
                  </a:lnTo>
                  <a:lnTo>
                    <a:pt x="6516" y="2087"/>
                  </a:lnTo>
                  <a:lnTo>
                    <a:pt x="6494" y="2083"/>
                  </a:lnTo>
                  <a:lnTo>
                    <a:pt x="6474" y="2078"/>
                  </a:lnTo>
                  <a:lnTo>
                    <a:pt x="6457" y="2072"/>
                  </a:lnTo>
                  <a:lnTo>
                    <a:pt x="6443" y="2068"/>
                  </a:lnTo>
                  <a:lnTo>
                    <a:pt x="6434" y="2064"/>
                  </a:lnTo>
                  <a:lnTo>
                    <a:pt x="6424" y="2061"/>
                  </a:lnTo>
                  <a:lnTo>
                    <a:pt x="6416" y="2055"/>
                  </a:lnTo>
                  <a:lnTo>
                    <a:pt x="6407" y="2050"/>
                  </a:lnTo>
                  <a:lnTo>
                    <a:pt x="6391" y="2038"/>
                  </a:lnTo>
                  <a:lnTo>
                    <a:pt x="6373" y="2028"/>
                  </a:lnTo>
                  <a:lnTo>
                    <a:pt x="6362" y="2025"/>
                  </a:lnTo>
                  <a:lnTo>
                    <a:pt x="6351" y="2024"/>
                  </a:lnTo>
                  <a:lnTo>
                    <a:pt x="6340" y="2023"/>
                  </a:lnTo>
                  <a:lnTo>
                    <a:pt x="6329" y="2021"/>
                  </a:lnTo>
                  <a:lnTo>
                    <a:pt x="6308" y="2021"/>
                  </a:lnTo>
                  <a:lnTo>
                    <a:pt x="6287" y="2020"/>
                  </a:lnTo>
                  <a:lnTo>
                    <a:pt x="6278" y="2018"/>
                  </a:lnTo>
                  <a:lnTo>
                    <a:pt x="6268" y="2015"/>
                  </a:lnTo>
                  <a:lnTo>
                    <a:pt x="6259" y="2012"/>
                  </a:lnTo>
                  <a:lnTo>
                    <a:pt x="6249" y="2008"/>
                  </a:lnTo>
                  <a:lnTo>
                    <a:pt x="6241" y="2004"/>
                  </a:lnTo>
                  <a:lnTo>
                    <a:pt x="6234" y="1999"/>
                  </a:lnTo>
                  <a:lnTo>
                    <a:pt x="6228" y="1994"/>
                  </a:lnTo>
                  <a:lnTo>
                    <a:pt x="6224" y="1989"/>
                  </a:lnTo>
                  <a:lnTo>
                    <a:pt x="6221" y="1982"/>
                  </a:lnTo>
                  <a:lnTo>
                    <a:pt x="6218" y="1975"/>
                  </a:lnTo>
                  <a:lnTo>
                    <a:pt x="6217" y="1973"/>
                  </a:lnTo>
                  <a:lnTo>
                    <a:pt x="6216" y="1970"/>
                  </a:lnTo>
                  <a:lnTo>
                    <a:pt x="6214" y="1969"/>
                  </a:lnTo>
                  <a:lnTo>
                    <a:pt x="6211" y="1969"/>
                  </a:lnTo>
                  <a:lnTo>
                    <a:pt x="6206" y="1970"/>
                  </a:lnTo>
                  <a:lnTo>
                    <a:pt x="6201" y="1973"/>
                  </a:lnTo>
                  <a:lnTo>
                    <a:pt x="6198" y="1974"/>
                  </a:lnTo>
                  <a:lnTo>
                    <a:pt x="6195" y="1974"/>
                  </a:lnTo>
                  <a:lnTo>
                    <a:pt x="6192" y="1974"/>
                  </a:lnTo>
                  <a:lnTo>
                    <a:pt x="6189" y="1973"/>
                  </a:lnTo>
                  <a:lnTo>
                    <a:pt x="6182" y="1970"/>
                  </a:lnTo>
                  <a:lnTo>
                    <a:pt x="6171" y="1967"/>
                  </a:lnTo>
                  <a:lnTo>
                    <a:pt x="6159" y="1962"/>
                  </a:lnTo>
                  <a:lnTo>
                    <a:pt x="6147" y="1958"/>
                  </a:lnTo>
                  <a:lnTo>
                    <a:pt x="6142" y="1956"/>
                  </a:lnTo>
                  <a:lnTo>
                    <a:pt x="6139" y="1952"/>
                  </a:lnTo>
                  <a:lnTo>
                    <a:pt x="6135" y="1949"/>
                  </a:lnTo>
                  <a:lnTo>
                    <a:pt x="6132" y="1944"/>
                  </a:lnTo>
                  <a:lnTo>
                    <a:pt x="6126" y="1933"/>
                  </a:lnTo>
                  <a:lnTo>
                    <a:pt x="6117" y="1923"/>
                  </a:lnTo>
                  <a:lnTo>
                    <a:pt x="6114" y="1920"/>
                  </a:lnTo>
                  <a:lnTo>
                    <a:pt x="6110" y="1918"/>
                  </a:lnTo>
                  <a:lnTo>
                    <a:pt x="6105" y="1917"/>
                  </a:lnTo>
                  <a:lnTo>
                    <a:pt x="6101" y="1917"/>
                  </a:lnTo>
                  <a:lnTo>
                    <a:pt x="6089" y="1917"/>
                  </a:lnTo>
                  <a:lnTo>
                    <a:pt x="6077" y="1917"/>
                  </a:lnTo>
                  <a:lnTo>
                    <a:pt x="6064" y="1918"/>
                  </a:lnTo>
                  <a:lnTo>
                    <a:pt x="6053" y="1918"/>
                  </a:lnTo>
                  <a:lnTo>
                    <a:pt x="6048" y="1918"/>
                  </a:lnTo>
                  <a:lnTo>
                    <a:pt x="6045" y="1918"/>
                  </a:lnTo>
                  <a:lnTo>
                    <a:pt x="6041" y="1917"/>
                  </a:lnTo>
                  <a:lnTo>
                    <a:pt x="6040" y="1916"/>
                  </a:lnTo>
                  <a:lnTo>
                    <a:pt x="6045" y="1904"/>
                  </a:lnTo>
                  <a:lnTo>
                    <a:pt x="6053" y="1893"/>
                  </a:lnTo>
                  <a:lnTo>
                    <a:pt x="6051" y="1886"/>
                  </a:lnTo>
                  <a:lnTo>
                    <a:pt x="6045" y="1878"/>
                  </a:lnTo>
                  <a:lnTo>
                    <a:pt x="6042" y="1873"/>
                  </a:lnTo>
                  <a:lnTo>
                    <a:pt x="6041" y="1869"/>
                  </a:lnTo>
                  <a:lnTo>
                    <a:pt x="6040" y="1864"/>
                  </a:lnTo>
                  <a:lnTo>
                    <a:pt x="6039" y="1859"/>
                  </a:lnTo>
                  <a:lnTo>
                    <a:pt x="6039" y="1848"/>
                  </a:lnTo>
                  <a:lnTo>
                    <a:pt x="6038" y="1832"/>
                  </a:lnTo>
                  <a:lnTo>
                    <a:pt x="6036" y="1824"/>
                  </a:lnTo>
                  <a:lnTo>
                    <a:pt x="6034" y="1817"/>
                  </a:lnTo>
                  <a:lnTo>
                    <a:pt x="6032" y="1811"/>
                  </a:lnTo>
                  <a:lnTo>
                    <a:pt x="6029" y="1805"/>
                  </a:lnTo>
                  <a:lnTo>
                    <a:pt x="6023" y="1793"/>
                  </a:lnTo>
                  <a:lnTo>
                    <a:pt x="6017" y="1780"/>
                  </a:lnTo>
                  <a:lnTo>
                    <a:pt x="6014" y="1768"/>
                  </a:lnTo>
                  <a:lnTo>
                    <a:pt x="6013" y="1759"/>
                  </a:lnTo>
                  <a:lnTo>
                    <a:pt x="6014" y="1749"/>
                  </a:lnTo>
                  <a:lnTo>
                    <a:pt x="6016" y="1736"/>
                  </a:lnTo>
                  <a:lnTo>
                    <a:pt x="6021" y="1719"/>
                  </a:lnTo>
                  <a:lnTo>
                    <a:pt x="6028" y="1702"/>
                  </a:lnTo>
                  <a:lnTo>
                    <a:pt x="6039" y="1684"/>
                  </a:lnTo>
                  <a:lnTo>
                    <a:pt x="6051" y="1667"/>
                  </a:lnTo>
                  <a:lnTo>
                    <a:pt x="6060" y="1653"/>
                  </a:lnTo>
                  <a:lnTo>
                    <a:pt x="6071" y="1639"/>
                  </a:lnTo>
                  <a:lnTo>
                    <a:pt x="6088" y="1626"/>
                  </a:lnTo>
                  <a:lnTo>
                    <a:pt x="6104" y="1615"/>
                  </a:lnTo>
                  <a:lnTo>
                    <a:pt x="6117" y="1605"/>
                  </a:lnTo>
                  <a:lnTo>
                    <a:pt x="6129" y="1596"/>
                  </a:lnTo>
                  <a:lnTo>
                    <a:pt x="6140" y="1586"/>
                  </a:lnTo>
                  <a:lnTo>
                    <a:pt x="6149" y="1577"/>
                  </a:lnTo>
                  <a:lnTo>
                    <a:pt x="6153" y="1572"/>
                  </a:lnTo>
                  <a:lnTo>
                    <a:pt x="6155" y="1566"/>
                  </a:lnTo>
                  <a:lnTo>
                    <a:pt x="6158" y="1561"/>
                  </a:lnTo>
                  <a:lnTo>
                    <a:pt x="6158" y="1555"/>
                  </a:lnTo>
                  <a:lnTo>
                    <a:pt x="6158" y="1546"/>
                  </a:lnTo>
                  <a:lnTo>
                    <a:pt x="6158" y="1535"/>
                  </a:lnTo>
                  <a:lnTo>
                    <a:pt x="6157" y="1523"/>
                  </a:lnTo>
                  <a:lnTo>
                    <a:pt x="6155" y="1510"/>
                  </a:lnTo>
                  <a:lnTo>
                    <a:pt x="6152" y="1496"/>
                  </a:lnTo>
                  <a:lnTo>
                    <a:pt x="6149" y="1485"/>
                  </a:lnTo>
                  <a:lnTo>
                    <a:pt x="6148" y="1477"/>
                  </a:lnTo>
                  <a:lnTo>
                    <a:pt x="6147" y="1470"/>
                  </a:lnTo>
                  <a:lnTo>
                    <a:pt x="6147" y="1463"/>
                  </a:lnTo>
                  <a:lnTo>
                    <a:pt x="6147" y="1453"/>
                  </a:lnTo>
                  <a:lnTo>
                    <a:pt x="6148" y="1446"/>
                  </a:lnTo>
                  <a:lnTo>
                    <a:pt x="6151" y="1440"/>
                  </a:lnTo>
                  <a:lnTo>
                    <a:pt x="6154" y="1434"/>
                  </a:lnTo>
                  <a:lnTo>
                    <a:pt x="6158" y="1427"/>
                  </a:lnTo>
                  <a:lnTo>
                    <a:pt x="6166" y="1415"/>
                  </a:lnTo>
                  <a:lnTo>
                    <a:pt x="6177" y="1403"/>
                  </a:lnTo>
                  <a:lnTo>
                    <a:pt x="6186" y="1393"/>
                  </a:lnTo>
                  <a:lnTo>
                    <a:pt x="6195" y="1380"/>
                  </a:lnTo>
                  <a:lnTo>
                    <a:pt x="6203" y="1366"/>
                  </a:lnTo>
                  <a:lnTo>
                    <a:pt x="6210" y="1356"/>
                  </a:lnTo>
                  <a:lnTo>
                    <a:pt x="6214" y="1352"/>
                  </a:lnTo>
                  <a:lnTo>
                    <a:pt x="6215" y="1349"/>
                  </a:lnTo>
                  <a:lnTo>
                    <a:pt x="6214" y="1344"/>
                  </a:lnTo>
                  <a:lnTo>
                    <a:pt x="6212" y="1340"/>
                  </a:lnTo>
                  <a:lnTo>
                    <a:pt x="6209" y="1334"/>
                  </a:lnTo>
                  <a:lnTo>
                    <a:pt x="6203" y="1330"/>
                  </a:lnTo>
                  <a:lnTo>
                    <a:pt x="6202" y="1327"/>
                  </a:lnTo>
                  <a:lnTo>
                    <a:pt x="6203" y="1322"/>
                  </a:lnTo>
                  <a:lnTo>
                    <a:pt x="6205" y="1315"/>
                  </a:lnTo>
                  <a:lnTo>
                    <a:pt x="6209" y="1308"/>
                  </a:lnTo>
                  <a:lnTo>
                    <a:pt x="6216" y="1292"/>
                  </a:lnTo>
                  <a:lnTo>
                    <a:pt x="6222" y="1277"/>
                  </a:lnTo>
                  <a:lnTo>
                    <a:pt x="6223" y="1271"/>
                  </a:lnTo>
                  <a:lnTo>
                    <a:pt x="6222" y="1267"/>
                  </a:lnTo>
                  <a:lnTo>
                    <a:pt x="6221" y="1262"/>
                  </a:lnTo>
                  <a:lnTo>
                    <a:pt x="6218" y="1257"/>
                  </a:lnTo>
                  <a:lnTo>
                    <a:pt x="6214" y="1250"/>
                  </a:lnTo>
                  <a:lnTo>
                    <a:pt x="6208" y="1242"/>
                  </a:lnTo>
                  <a:lnTo>
                    <a:pt x="6204" y="1237"/>
                  </a:lnTo>
                  <a:lnTo>
                    <a:pt x="6203" y="1230"/>
                  </a:lnTo>
                  <a:lnTo>
                    <a:pt x="6202" y="1224"/>
                  </a:lnTo>
                  <a:lnTo>
                    <a:pt x="6202" y="1217"/>
                  </a:lnTo>
                  <a:lnTo>
                    <a:pt x="6201" y="1202"/>
                  </a:lnTo>
                  <a:lnTo>
                    <a:pt x="6201" y="1189"/>
                  </a:lnTo>
                  <a:lnTo>
                    <a:pt x="6199" y="1185"/>
                  </a:lnTo>
                  <a:lnTo>
                    <a:pt x="6198" y="1179"/>
                  </a:lnTo>
                  <a:lnTo>
                    <a:pt x="6195" y="1174"/>
                  </a:lnTo>
                  <a:lnTo>
                    <a:pt x="6192" y="1169"/>
                  </a:lnTo>
                  <a:lnTo>
                    <a:pt x="6185" y="1160"/>
                  </a:lnTo>
                  <a:lnTo>
                    <a:pt x="6178" y="1151"/>
                  </a:lnTo>
                  <a:lnTo>
                    <a:pt x="6171" y="1144"/>
                  </a:lnTo>
                  <a:lnTo>
                    <a:pt x="6162" y="1135"/>
                  </a:lnTo>
                  <a:lnTo>
                    <a:pt x="6157" y="1125"/>
                  </a:lnTo>
                  <a:lnTo>
                    <a:pt x="6152" y="1117"/>
                  </a:lnTo>
                  <a:lnTo>
                    <a:pt x="6145" y="1103"/>
                  </a:lnTo>
                  <a:lnTo>
                    <a:pt x="6135" y="1081"/>
                  </a:lnTo>
                  <a:lnTo>
                    <a:pt x="6126" y="1059"/>
                  </a:lnTo>
                  <a:lnTo>
                    <a:pt x="6120" y="1043"/>
                  </a:lnTo>
                  <a:lnTo>
                    <a:pt x="6117" y="1030"/>
                  </a:lnTo>
                  <a:lnTo>
                    <a:pt x="6116" y="1013"/>
                  </a:lnTo>
                  <a:lnTo>
                    <a:pt x="6116" y="997"/>
                  </a:lnTo>
                  <a:lnTo>
                    <a:pt x="6118" y="983"/>
                  </a:lnTo>
                  <a:lnTo>
                    <a:pt x="6120" y="972"/>
                  </a:lnTo>
                  <a:lnTo>
                    <a:pt x="6120" y="964"/>
                  </a:lnTo>
                  <a:lnTo>
                    <a:pt x="6118" y="955"/>
                  </a:lnTo>
                  <a:lnTo>
                    <a:pt x="6115" y="949"/>
                  </a:lnTo>
                  <a:lnTo>
                    <a:pt x="6114" y="942"/>
                  </a:lnTo>
                  <a:lnTo>
                    <a:pt x="6114" y="933"/>
                  </a:lnTo>
                  <a:lnTo>
                    <a:pt x="6115" y="922"/>
                  </a:lnTo>
                  <a:lnTo>
                    <a:pt x="6115" y="909"/>
                  </a:lnTo>
                  <a:lnTo>
                    <a:pt x="6113" y="896"/>
                  </a:lnTo>
                  <a:lnTo>
                    <a:pt x="6110" y="886"/>
                  </a:lnTo>
                  <a:lnTo>
                    <a:pt x="6107" y="877"/>
                  </a:lnTo>
                  <a:lnTo>
                    <a:pt x="6103" y="867"/>
                  </a:lnTo>
                  <a:lnTo>
                    <a:pt x="6101" y="854"/>
                  </a:lnTo>
                  <a:lnTo>
                    <a:pt x="6099" y="842"/>
                  </a:lnTo>
                  <a:lnTo>
                    <a:pt x="6099" y="838"/>
                  </a:lnTo>
                  <a:lnTo>
                    <a:pt x="6098" y="832"/>
                  </a:lnTo>
                  <a:lnTo>
                    <a:pt x="6096" y="827"/>
                  </a:lnTo>
                  <a:lnTo>
                    <a:pt x="6092" y="823"/>
                  </a:lnTo>
                  <a:lnTo>
                    <a:pt x="6080" y="815"/>
                  </a:lnTo>
                  <a:lnTo>
                    <a:pt x="6066" y="808"/>
                  </a:lnTo>
                  <a:lnTo>
                    <a:pt x="6053" y="801"/>
                  </a:lnTo>
                  <a:lnTo>
                    <a:pt x="6042" y="791"/>
                  </a:lnTo>
                  <a:lnTo>
                    <a:pt x="6038" y="786"/>
                  </a:lnTo>
                  <a:lnTo>
                    <a:pt x="6035" y="780"/>
                  </a:lnTo>
                  <a:lnTo>
                    <a:pt x="6034" y="773"/>
                  </a:lnTo>
                  <a:lnTo>
                    <a:pt x="6034" y="766"/>
                  </a:lnTo>
                  <a:lnTo>
                    <a:pt x="6034" y="752"/>
                  </a:lnTo>
                  <a:lnTo>
                    <a:pt x="6034" y="738"/>
                  </a:lnTo>
                  <a:lnTo>
                    <a:pt x="6033" y="734"/>
                  </a:lnTo>
                  <a:lnTo>
                    <a:pt x="6032" y="731"/>
                  </a:lnTo>
                  <a:lnTo>
                    <a:pt x="6029" y="728"/>
                  </a:lnTo>
                  <a:lnTo>
                    <a:pt x="6027" y="726"/>
                  </a:lnTo>
                  <a:lnTo>
                    <a:pt x="6023" y="725"/>
                  </a:lnTo>
                  <a:lnTo>
                    <a:pt x="6021" y="725"/>
                  </a:lnTo>
                  <a:lnTo>
                    <a:pt x="6017" y="725"/>
                  </a:lnTo>
                  <a:lnTo>
                    <a:pt x="6013" y="725"/>
                  </a:lnTo>
                  <a:lnTo>
                    <a:pt x="6006" y="729"/>
                  </a:lnTo>
                  <a:lnTo>
                    <a:pt x="5997" y="734"/>
                  </a:lnTo>
                  <a:lnTo>
                    <a:pt x="5989" y="736"/>
                  </a:lnTo>
                  <a:lnTo>
                    <a:pt x="5982" y="736"/>
                  </a:lnTo>
                  <a:lnTo>
                    <a:pt x="5975" y="735"/>
                  </a:lnTo>
                  <a:lnTo>
                    <a:pt x="5968" y="732"/>
                  </a:lnTo>
                  <a:lnTo>
                    <a:pt x="5960" y="728"/>
                  </a:lnTo>
                  <a:lnTo>
                    <a:pt x="5954" y="723"/>
                  </a:lnTo>
                  <a:lnTo>
                    <a:pt x="5950" y="717"/>
                  </a:lnTo>
                  <a:lnTo>
                    <a:pt x="5945" y="713"/>
                  </a:lnTo>
                  <a:lnTo>
                    <a:pt x="5937" y="701"/>
                  </a:lnTo>
                  <a:lnTo>
                    <a:pt x="5928" y="688"/>
                  </a:lnTo>
                  <a:lnTo>
                    <a:pt x="5925" y="681"/>
                  </a:lnTo>
                  <a:lnTo>
                    <a:pt x="5922" y="672"/>
                  </a:lnTo>
                  <a:lnTo>
                    <a:pt x="5921" y="665"/>
                  </a:lnTo>
                  <a:lnTo>
                    <a:pt x="5920" y="658"/>
                  </a:lnTo>
                  <a:lnTo>
                    <a:pt x="5919" y="652"/>
                  </a:lnTo>
                  <a:lnTo>
                    <a:pt x="5918" y="647"/>
                  </a:lnTo>
                  <a:lnTo>
                    <a:pt x="5915" y="643"/>
                  </a:lnTo>
                  <a:lnTo>
                    <a:pt x="5912" y="638"/>
                  </a:lnTo>
                  <a:lnTo>
                    <a:pt x="5908" y="635"/>
                  </a:lnTo>
                  <a:lnTo>
                    <a:pt x="5903" y="633"/>
                  </a:lnTo>
                  <a:lnTo>
                    <a:pt x="5899" y="632"/>
                  </a:lnTo>
                  <a:lnTo>
                    <a:pt x="5894" y="632"/>
                  </a:lnTo>
                  <a:lnTo>
                    <a:pt x="5883" y="632"/>
                  </a:lnTo>
                  <a:lnTo>
                    <a:pt x="5875" y="631"/>
                  </a:lnTo>
                  <a:lnTo>
                    <a:pt x="5871" y="630"/>
                  </a:lnTo>
                  <a:lnTo>
                    <a:pt x="5869" y="628"/>
                  </a:lnTo>
                  <a:lnTo>
                    <a:pt x="5865" y="626"/>
                  </a:lnTo>
                  <a:lnTo>
                    <a:pt x="5862" y="622"/>
                  </a:lnTo>
                  <a:lnTo>
                    <a:pt x="5858" y="620"/>
                  </a:lnTo>
                  <a:lnTo>
                    <a:pt x="5855" y="620"/>
                  </a:lnTo>
                  <a:lnTo>
                    <a:pt x="5851" y="621"/>
                  </a:lnTo>
                  <a:lnTo>
                    <a:pt x="5847" y="624"/>
                  </a:lnTo>
                  <a:lnTo>
                    <a:pt x="5839" y="630"/>
                  </a:lnTo>
                  <a:lnTo>
                    <a:pt x="5828" y="634"/>
                  </a:lnTo>
                  <a:lnTo>
                    <a:pt x="5822" y="635"/>
                  </a:lnTo>
                  <a:lnTo>
                    <a:pt x="5815" y="634"/>
                  </a:lnTo>
                  <a:lnTo>
                    <a:pt x="5808" y="633"/>
                  </a:lnTo>
                  <a:lnTo>
                    <a:pt x="5801" y="630"/>
                  </a:lnTo>
                  <a:lnTo>
                    <a:pt x="5787" y="624"/>
                  </a:lnTo>
                  <a:lnTo>
                    <a:pt x="5771" y="616"/>
                  </a:lnTo>
                  <a:lnTo>
                    <a:pt x="5767" y="614"/>
                  </a:lnTo>
                  <a:lnTo>
                    <a:pt x="5763" y="612"/>
                  </a:lnTo>
                  <a:lnTo>
                    <a:pt x="5761" y="608"/>
                  </a:lnTo>
                  <a:lnTo>
                    <a:pt x="5758" y="605"/>
                  </a:lnTo>
                  <a:lnTo>
                    <a:pt x="5752" y="595"/>
                  </a:lnTo>
                  <a:lnTo>
                    <a:pt x="5744" y="586"/>
                  </a:lnTo>
                  <a:lnTo>
                    <a:pt x="5733" y="577"/>
                  </a:lnTo>
                  <a:lnTo>
                    <a:pt x="5720" y="568"/>
                  </a:lnTo>
                  <a:lnTo>
                    <a:pt x="5713" y="562"/>
                  </a:lnTo>
                  <a:lnTo>
                    <a:pt x="5706" y="555"/>
                  </a:lnTo>
                  <a:lnTo>
                    <a:pt x="5699" y="546"/>
                  </a:lnTo>
                  <a:lnTo>
                    <a:pt x="5692" y="539"/>
                  </a:lnTo>
                  <a:lnTo>
                    <a:pt x="5685" y="531"/>
                  </a:lnTo>
                  <a:lnTo>
                    <a:pt x="5679" y="524"/>
                  </a:lnTo>
                  <a:lnTo>
                    <a:pt x="5672" y="518"/>
                  </a:lnTo>
                  <a:lnTo>
                    <a:pt x="5666" y="514"/>
                  </a:lnTo>
                  <a:lnTo>
                    <a:pt x="5661" y="511"/>
                  </a:lnTo>
                  <a:lnTo>
                    <a:pt x="5657" y="506"/>
                  </a:lnTo>
                  <a:lnTo>
                    <a:pt x="5656" y="500"/>
                  </a:lnTo>
                  <a:lnTo>
                    <a:pt x="5655" y="494"/>
                  </a:lnTo>
                  <a:lnTo>
                    <a:pt x="5655" y="480"/>
                  </a:lnTo>
                  <a:lnTo>
                    <a:pt x="5656" y="463"/>
                  </a:lnTo>
                  <a:lnTo>
                    <a:pt x="5656" y="450"/>
                  </a:lnTo>
                  <a:lnTo>
                    <a:pt x="5655" y="442"/>
                  </a:lnTo>
                  <a:lnTo>
                    <a:pt x="5651" y="435"/>
                  </a:lnTo>
                  <a:lnTo>
                    <a:pt x="5644" y="423"/>
                  </a:lnTo>
                  <a:lnTo>
                    <a:pt x="5630" y="411"/>
                  </a:lnTo>
                  <a:lnTo>
                    <a:pt x="5612" y="399"/>
                  </a:lnTo>
                  <a:lnTo>
                    <a:pt x="5599" y="383"/>
                  </a:lnTo>
                  <a:lnTo>
                    <a:pt x="5587" y="369"/>
                  </a:lnTo>
                  <a:lnTo>
                    <a:pt x="5575" y="354"/>
                  </a:lnTo>
                  <a:lnTo>
                    <a:pt x="5557" y="337"/>
                  </a:lnTo>
                  <a:lnTo>
                    <a:pt x="5541" y="323"/>
                  </a:lnTo>
                  <a:lnTo>
                    <a:pt x="5528" y="313"/>
                  </a:lnTo>
                  <a:lnTo>
                    <a:pt x="5518" y="309"/>
                  </a:lnTo>
                  <a:lnTo>
                    <a:pt x="5512" y="306"/>
                  </a:lnTo>
                  <a:lnTo>
                    <a:pt x="5507" y="305"/>
                  </a:lnTo>
                  <a:lnTo>
                    <a:pt x="5506" y="301"/>
                  </a:lnTo>
                  <a:lnTo>
                    <a:pt x="5513" y="293"/>
                  </a:lnTo>
                  <a:lnTo>
                    <a:pt x="5530" y="279"/>
                  </a:lnTo>
                  <a:lnTo>
                    <a:pt x="5534" y="274"/>
                  </a:lnTo>
                  <a:lnTo>
                    <a:pt x="5536" y="268"/>
                  </a:lnTo>
                  <a:lnTo>
                    <a:pt x="5537" y="262"/>
                  </a:lnTo>
                  <a:lnTo>
                    <a:pt x="5537" y="255"/>
                  </a:lnTo>
                  <a:lnTo>
                    <a:pt x="5537" y="249"/>
                  </a:lnTo>
                  <a:lnTo>
                    <a:pt x="5535" y="242"/>
                  </a:lnTo>
                  <a:lnTo>
                    <a:pt x="5530" y="236"/>
                  </a:lnTo>
                  <a:lnTo>
                    <a:pt x="5524" y="231"/>
                  </a:lnTo>
                  <a:lnTo>
                    <a:pt x="5517" y="227"/>
                  </a:lnTo>
                  <a:lnTo>
                    <a:pt x="5510" y="219"/>
                  </a:lnTo>
                  <a:lnTo>
                    <a:pt x="5503" y="211"/>
                  </a:lnTo>
                  <a:lnTo>
                    <a:pt x="5494" y="202"/>
                  </a:lnTo>
                  <a:lnTo>
                    <a:pt x="5481" y="185"/>
                  </a:lnTo>
                  <a:lnTo>
                    <a:pt x="5472" y="172"/>
                  </a:lnTo>
                  <a:lnTo>
                    <a:pt x="5469" y="167"/>
                  </a:lnTo>
                  <a:lnTo>
                    <a:pt x="5468" y="162"/>
                  </a:lnTo>
                  <a:lnTo>
                    <a:pt x="5468" y="159"/>
                  </a:lnTo>
                  <a:lnTo>
                    <a:pt x="5469" y="154"/>
                  </a:lnTo>
                  <a:lnTo>
                    <a:pt x="5472" y="151"/>
                  </a:lnTo>
                  <a:lnTo>
                    <a:pt x="5475" y="147"/>
                  </a:lnTo>
                  <a:lnTo>
                    <a:pt x="5479" y="143"/>
                  </a:lnTo>
                  <a:lnTo>
                    <a:pt x="5484" y="141"/>
                  </a:lnTo>
                  <a:lnTo>
                    <a:pt x="5493" y="136"/>
                  </a:lnTo>
                  <a:lnTo>
                    <a:pt x="5505" y="130"/>
                  </a:lnTo>
                  <a:lnTo>
                    <a:pt x="5510" y="128"/>
                  </a:lnTo>
                  <a:lnTo>
                    <a:pt x="5515" y="124"/>
                  </a:lnTo>
                  <a:lnTo>
                    <a:pt x="5517" y="122"/>
                  </a:lnTo>
                  <a:lnTo>
                    <a:pt x="5518" y="118"/>
                  </a:lnTo>
                  <a:lnTo>
                    <a:pt x="5517" y="96"/>
                  </a:lnTo>
                  <a:lnTo>
                    <a:pt x="5516" y="79"/>
                  </a:lnTo>
                  <a:lnTo>
                    <a:pt x="5515" y="67"/>
                  </a:lnTo>
                  <a:lnTo>
                    <a:pt x="5515" y="57"/>
                  </a:lnTo>
                  <a:lnTo>
                    <a:pt x="5515" y="46"/>
                  </a:lnTo>
                  <a:lnTo>
                    <a:pt x="5515" y="39"/>
                  </a:lnTo>
                  <a:lnTo>
                    <a:pt x="5513" y="35"/>
                  </a:lnTo>
                  <a:lnTo>
                    <a:pt x="5511" y="33"/>
                  </a:lnTo>
                  <a:lnTo>
                    <a:pt x="5507" y="32"/>
                  </a:lnTo>
                  <a:lnTo>
                    <a:pt x="5504" y="30"/>
                  </a:lnTo>
                  <a:lnTo>
                    <a:pt x="5490" y="32"/>
                  </a:lnTo>
                  <a:lnTo>
                    <a:pt x="5479" y="32"/>
                  </a:lnTo>
                  <a:lnTo>
                    <a:pt x="5468" y="32"/>
                  </a:lnTo>
                  <a:lnTo>
                    <a:pt x="5455" y="30"/>
                  </a:lnTo>
                  <a:lnTo>
                    <a:pt x="5449" y="30"/>
                  </a:lnTo>
                  <a:lnTo>
                    <a:pt x="5443" y="30"/>
                  </a:lnTo>
                  <a:lnTo>
                    <a:pt x="5440" y="30"/>
                  </a:lnTo>
                  <a:lnTo>
                    <a:pt x="5436" y="32"/>
                  </a:lnTo>
                  <a:lnTo>
                    <a:pt x="5430" y="36"/>
                  </a:lnTo>
                  <a:lnTo>
                    <a:pt x="5425" y="44"/>
                  </a:lnTo>
                  <a:lnTo>
                    <a:pt x="5422" y="51"/>
                  </a:lnTo>
                  <a:lnTo>
                    <a:pt x="5416" y="55"/>
                  </a:lnTo>
                  <a:lnTo>
                    <a:pt x="5412" y="57"/>
                  </a:lnTo>
                  <a:lnTo>
                    <a:pt x="5408" y="58"/>
                  </a:lnTo>
                  <a:lnTo>
                    <a:pt x="5403" y="58"/>
                  </a:lnTo>
                  <a:lnTo>
                    <a:pt x="5397" y="57"/>
                  </a:lnTo>
                  <a:lnTo>
                    <a:pt x="5391" y="55"/>
                  </a:lnTo>
                  <a:lnTo>
                    <a:pt x="5384" y="52"/>
                  </a:lnTo>
                  <a:lnTo>
                    <a:pt x="5378" y="47"/>
                  </a:lnTo>
                  <a:lnTo>
                    <a:pt x="5372" y="41"/>
                  </a:lnTo>
                  <a:lnTo>
                    <a:pt x="5358" y="28"/>
                  </a:lnTo>
                  <a:lnTo>
                    <a:pt x="5342" y="15"/>
                  </a:lnTo>
                  <a:lnTo>
                    <a:pt x="5332" y="10"/>
                  </a:lnTo>
                  <a:lnTo>
                    <a:pt x="5321" y="5"/>
                  </a:lnTo>
                  <a:lnTo>
                    <a:pt x="5309" y="3"/>
                  </a:lnTo>
                  <a:lnTo>
                    <a:pt x="5297" y="1"/>
                  </a:lnTo>
                  <a:lnTo>
                    <a:pt x="5285" y="0"/>
                  </a:lnTo>
                  <a:lnTo>
                    <a:pt x="5273" y="0"/>
                  </a:lnTo>
                  <a:lnTo>
                    <a:pt x="5264" y="0"/>
                  </a:lnTo>
                  <a:lnTo>
                    <a:pt x="5254" y="1"/>
                  </a:lnTo>
                  <a:lnTo>
                    <a:pt x="5251" y="2"/>
                  </a:lnTo>
                  <a:lnTo>
                    <a:pt x="5248" y="3"/>
                  </a:lnTo>
                  <a:lnTo>
                    <a:pt x="5245" y="5"/>
                  </a:lnTo>
                  <a:lnTo>
                    <a:pt x="5242" y="8"/>
                  </a:lnTo>
                  <a:lnTo>
                    <a:pt x="5238" y="14"/>
                  </a:lnTo>
                  <a:lnTo>
                    <a:pt x="5232" y="20"/>
                  </a:lnTo>
                  <a:lnTo>
                    <a:pt x="5216" y="32"/>
                  </a:lnTo>
                  <a:lnTo>
                    <a:pt x="5201" y="41"/>
                  </a:lnTo>
                  <a:lnTo>
                    <a:pt x="5195" y="47"/>
                  </a:lnTo>
                  <a:lnTo>
                    <a:pt x="5190" y="54"/>
                  </a:lnTo>
                  <a:lnTo>
                    <a:pt x="5187" y="63"/>
                  </a:lnTo>
                  <a:lnTo>
                    <a:pt x="5184" y="70"/>
                  </a:lnTo>
                  <a:lnTo>
                    <a:pt x="5183" y="78"/>
                  </a:lnTo>
                  <a:lnTo>
                    <a:pt x="5184" y="84"/>
                  </a:lnTo>
                  <a:lnTo>
                    <a:pt x="5185" y="88"/>
                  </a:lnTo>
                  <a:lnTo>
                    <a:pt x="5187" y="90"/>
                  </a:lnTo>
                  <a:lnTo>
                    <a:pt x="5189" y="92"/>
                  </a:lnTo>
                  <a:lnTo>
                    <a:pt x="5191" y="93"/>
                  </a:lnTo>
                  <a:lnTo>
                    <a:pt x="5196" y="97"/>
                  </a:lnTo>
                  <a:lnTo>
                    <a:pt x="5198" y="101"/>
                  </a:lnTo>
                  <a:lnTo>
                    <a:pt x="5200" y="104"/>
                  </a:lnTo>
                  <a:lnTo>
                    <a:pt x="5200" y="109"/>
                  </a:lnTo>
                  <a:lnTo>
                    <a:pt x="5198" y="114"/>
                  </a:lnTo>
                  <a:lnTo>
                    <a:pt x="5195" y="118"/>
                  </a:lnTo>
                  <a:lnTo>
                    <a:pt x="5192" y="123"/>
                  </a:lnTo>
                  <a:lnTo>
                    <a:pt x="5188" y="127"/>
                  </a:lnTo>
                  <a:lnTo>
                    <a:pt x="5181" y="139"/>
                  </a:lnTo>
                  <a:lnTo>
                    <a:pt x="5173" y="153"/>
                  </a:lnTo>
                  <a:lnTo>
                    <a:pt x="5169" y="161"/>
                  </a:lnTo>
                  <a:lnTo>
                    <a:pt x="5164" y="168"/>
                  </a:lnTo>
                  <a:lnTo>
                    <a:pt x="5159" y="174"/>
                  </a:lnTo>
                  <a:lnTo>
                    <a:pt x="5152" y="180"/>
                  </a:lnTo>
                  <a:lnTo>
                    <a:pt x="5144" y="185"/>
                  </a:lnTo>
                  <a:lnTo>
                    <a:pt x="5137" y="190"/>
                  </a:lnTo>
                  <a:lnTo>
                    <a:pt x="5129" y="194"/>
                  </a:lnTo>
                  <a:lnTo>
                    <a:pt x="5125" y="200"/>
                  </a:lnTo>
                  <a:lnTo>
                    <a:pt x="5114" y="215"/>
                  </a:lnTo>
                  <a:lnTo>
                    <a:pt x="5103" y="227"/>
                  </a:lnTo>
                  <a:lnTo>
                    <a:pt x="5099" y="230"/>
                  </a:lnTo>
                  <a:lnTo>
                    <a:pt x="5094" y="233"/>
                  </a:lnTo>
                  <a:lnTo>
                    <a:pt x="5087" y="235"/>
                  </a:lnTo>
                  <a:lnTo>
                    <a:pt x="5080" y="237"/>
                  </a:lnTo>
                  <a:lnTo>
                    <a:pt x="5061" y="241"/>
                  </a:lnTo>
                  <a:lnTo>
                    <a:pt x="5036" y="243"/>
                  </a:lnTo>
                  <a:lnTo>
                    <a:pt x="5011" y="246"/>
                  </a:lnTo>
                  <a:lnTo>
                    <a:pt x="4989" y="244"/>
                  </a:lnTo>
                  <a:lnTo>
                    <a:pt x="4973" y="242"/>
                  </a:lnTo>
                  <a:lnTo>
                    <a:pt x="4958" y="238"/>
                  </a:lnTo>
                  <a:lnTo>
                    <a:pt x="4943" y="234"/>
                  </a:lnTo>
                  <a:lnTo>
                    <a:pt x="4924" y="228"/>
                  </a:lnTo>
                  <a:lnTo>
                    <a:pt x="4914" y="225"/>
                  </a:lnTo>
                  <a:lnTo>
                    <a:pt x="4905" y="223"/>
                  </a:lnTo>
                  <a:lnTo>
                    <a:pt x="4896" y="223"/>
                  </a:lnTo>
                  <a:lnTo>
                    <a:pt x="4888" y="223"/>
                  </a:lnTo>
                  <a:lnTo>
                    <a:pt x="4879" y="225"/>
                  </a:lnTo>
                  <a:lnTo>
                    <a:pt x="4869" y="227"/>
                  </a:lnTo>
                  <a:lnTo>
                    <a:pt x="4864" y="229"/>
                  </a:lnTo>
                  <a:lnTo>
                    <a:pt x="4860" y="230"/>
                  </a:lnTo>
                  <a:lnTo>
                    <a:pt x="4855" y="233"/>
                  </a:lnTo>
                  <a:lnTo>
                    <a:pt x="4850" y="236"/>
                  </a:lnTo>
                  <a:lnTo>
                    <a:pt x="4843" y="242"/>
                  </a:lnTo>
                  <a:lnTo>
                    <a:pt x="4837" y="250"/>
                  </a:lnTo>
                  <a:lnTo>
                    <a:pt x="4832" y="260"/>
                  </a:lnTo>
                  <a:lnTo>
                    <a:pt x="4828" y="268"/>
                  </a:lnTo>
                  <a:lnTo>
                    <a:pt x="4824" y="276"/>
                  </a:lnTo>
                  <a:lnTo>
                    <a:pt x="4819" y="281"/>
                  </a:lnTo>
                  <a:lnTo>
                    <a:pt x="4814" y="286"/>
                  </a:lnTo>
                  <a:lnTo>
                    <a:pt x="4810" y="290"/>
                  </a:lnTo>
                  <a:lnTo>
                    <a:pt x="4805" y="293"/>
                  </a:lnTo>
                  <a:lnTo>
                    <a:pt x="4800" y="297"/>
                  </a:lnTo>
                  <a:lnTo>
                    <a:pt x="4794" y="301"/>
                  </a:lnTo>
                  <a:lnTo>
                    <a:pt x="4789" y="309"/>
                  </a:lnTo>
                  <a:lnTo>
                    <a:pt x="4781" y="322"/>
                  </a:lnTo>
                  <a:lnTo>
                    <a:pt x="4774" y="338"/>
                  </a:lnTo>
                  <a:lnTo>
                    <a:pt x="4765" y="356"/>
                  </a:lnTo>
                  <a:lnTo>
                    <a:pt x="4754" y="373"/>
                  </a:lnTo>
                  <a:lnTo>
                    <a:pt x="4753" y="374"/>
                  </a:lnTo>
                  <a:lnTo>
                    <a:pt x="4753" y="376"/>
                  </a:lnTo>
                  <a:lnTo>
                    <a:pt x="4754" y="378"/>
                  </a:lnTo>
                  <a:lnTo>
                    <a:pt x="4755" y="380"/>
                  </a:lnTo>
                  <a:lnTo>
                    <a:pt x="4757" y="382"/>
                  </a:lnTo>
                  <a:lnTo>
                    <a:pt x="4759" y="386"/>
                  </a:lnTo>
                  <a:lnTo>
                    <a:pt x="4757" y="402"/>
                  </a:lnTo>
                  <a:lnTo>
                    <a:pt x="4755" y="424"/>
                  </a:lnTo>
                  <a:lnTo>
                    <a:pt x="4751" y="448"/>
                  </a:lnTo>
                  <a:lnTo>
                    <a:pt x="4749" y="465"/>
                  </a:lnTo>
                  <a:lnTo>
                    <a:pt x="4745" y="485"/>
                  </a:lnTo>
                  <a:lnTo>
                    <a:pt x="4740" y="512"/>
                  </a:lnTo>
                  <a:lnTo>
                    <a:pt x="4737" y="527"/>
                  </a:lnTo>
                  <a:lnTo>
                    <a:pt x="4734" y="545"/>
                  </a:lnTo>
                  <a:lnTo>
                    <a:pt x="4731" y="563"/>
                  </a:lnTo>
                  <a:lnTo>
                    <a:pt x="4729" y="581"/>
                  </a:lnTo>
                  <a:lnTo>
                    <a:pt x="4728" y="610"/>
                  </a:lnTo>
                  <a:lnTo>
                    <a:pt x="4729" y="627"/>
                  </a:lnTo>
                  <a:lnTo>
                    <a:pt x="4731" y="635"/>
                  </a:lnTo>
                  <a:lnTo>
                    <a:pt x="4732" y="643"/>
                  </a:lnTo>
                  <a:lnTo>
                    <a:pt x="4731" y="654"/>
                  </a:lnTo>
                  <a:lnTo>
                    <a:pt x="4729" y="670"/>
                  </a:lnTo>
                  <a:lnTo>
                    <a:pt x="4724" y="688"/>
                  </a:lnTo>
                  <a:lnTo>
                    <a:pt x="4719" y="703"/>
                  </a:lnTo>
                  <a:lnTo>
                    <a:pt x="4716" y="710"/>
                  </a:lnTo>
                  <a:lnTo>
                    <a:pt x="4711" y="719"/>
                  </a:lnTo>
                  <a:lnTo>
                    <a:pt x="4705" y="726"/>
                  </a:lnTo>
                  <a:lnTo>
                    <a:pt x="4698" y="734"/>
                  </a:lnTo>
                  <a:lnTo>
                    <a:pt x="4682" y="750"/>
                  </a:lnTo>
                  <a:lnTo>
                    <a:pt x="4669" y="761"/>
                  </a:lnTo>
                  <a:lnTo>
                    <a:pt x="4663" y="766"/>
                  </a:lnTo>
                  <a:lnTo>
                    <a:pt x="4658" y="770"/>
                  </a:lnTo>
                  <a:lnTo>
                    <a:pt x="4652" y="773"/>
                  </a:lnTo>
                  <a:lnTo>
                    <a:pt x="4646" y="775"/>
                  </a:lnTo>
                  <a:lnTo>
                    <a:pt x="4640" y="776"/>
                  </a:lnTo>
                  <a:lnTo>
                    <a:pt x="4633" y="777"/>
                  </a:lnTo>
                  <a:lnTo>
                    <a:pt x="4627" y="777"/>
                  </a:lnTo>
                  <a:lnTo>
                    <a:pt x="4619" y="776"/>
                  </a:lnTo>
                  <a:lnTo>
                    <a:pt x="4614" y="776"/>
                  </a:lnTo>
                  <a:lnTo>
                    <a:pt x="4608" y="776"/>
                  </a:lnTo>
                  <a:lnTo>
                    <a:pt x="4602" y="777"/>
                  </a:lnTo>
                  <a:lnTo>
                    <a:pt x="4597" y="778"/>
                  </a:lnTo>
                  <a:lnTo>
                    <a:pt x="4589" y="782"/>
                  </a:lnTo>
                  <a:lnTo>
                    <a:pt x="4580" y="786"/>
                  </a:lnTo>
                  <a:lnTo>
                    <a:pt x="4573" y="792"/>
                  </a:lnTo>
                  <a:lnTo>
                    <a:pt x="4565" y="796"/>
                  </a:lnTo>
                  <a:lnTo>
                    <a:pt x="4560" y="798"/>
                  </a:lnTo>
                  <a:lnTo>
                    <a:pt x="4555" y="799"/>
                  </a:lnTo>
                  <a:lnTo>
                    <a:pt x="4551" y="801"/>
                  </a:lnTo>
                  <a:lnTo>
                    <a:pt x="4546" y="801"/>
                  </a:lnTo>
                  <a:lnTo>
                    <a:pt x="4537" y="802"/>
                  </a:lnTo>
                  <a:lnTo>
                    <a:pt x="4527" y="805"/>
                  </a:lnTo>
                  <a:lnTo>
                    <a:pt x="4515" y="811"/>
                  </a:lnTo>
                  <a:lnTo>
                    <a:pt x="4502" y="817"/>
                  </a:lnTo>
                  <a:lnTo>
                    <a:pt x="4489" y="823"/>
                  </a:lnTo>
                  <a:lnTo>
                    <a:pt x="4476" y="827"/>
                  </a:lnTo>
                  <a:lnTo>
                    <a:pt x="4470" y="828"/>
                  </a:lnTo>
                  <a:lnTo>
                    <a:pt x="4464" y="829"/>
                  </a:lnTo>
                  <a:lnTo>
                    <a:pt x="4458" y="828"/>
                  </a:lnTo>
                  <a:lnTo>
                    <a:pt x="4453" y="827"/>
                  </a:lnTo>
                  <a:lnTo>
                    <a:pt x="4449" y="824"/>
                  </a:lnTo>
                  <a:lnTo>
                    <a:pt x="4444" y="820"/>
                  </a:lnTo>
                  <a:lnTo>
                    <a:pt x="4438" y="814"/>
                  </a:lnTo>
                  <a:lnTo>
                    <a:pt x="4432" y="807"/>
                  </a:lnTo>
                  <a:lnTo>
                    <a:pt x="4421" y="791"/>
                  </a:lnTo>
                  <a:lnTo>
                    <a:pt x="4415" y="779"/>
                  </a:lnTo>
                  <a:lnTo>
                    <a:pt x="4411" y="766"/>
                  </a:lnTo>
                  <a:lnTo>
                    <a:pt x="4408" y="755"/>
                  </a:lnTo>
                  <a:lnTo>
                    <a:pt x="4407" y="751"/>
                  </a:lnTo>
                  <a:lnTo>
                    <a:pt x="4403" y="747"/>
                  </a:lnTo>
                  <a:lnTo>
                    <a:pt x="4397" y="745"/>
                  </a:lnTo>
                  <a:lnTo>
                    <a:pt x="4390" y="745"/>
                  </a:lnTo>
                  <a:lnTo>
                    <a:pt x="4378" y="744"/>
                  </a:lnTo>
                  <a:lnTo>
                    <a:pt x="4369" y="742"/>
                  </a:lnTo>
                  <a:lnTo>
                    <a:pt x="4359" y="740"/>
                  </a:lnTo>
                  <a:lnTo>
                    <a:pt x="4352" y="736"/>
                  </a:lnTo>
                  <a:lnTo>
                    <a:pt x="4339" y="731"/>
                  </a:lnTo>
                  <a:lnTo>
                    <a:pt x="4323" y="723"/>
                  </a:lnTo>
                  <a:lnTo>
                    <a:pt x="4304" y="716"/>
                  </a:lnTo>
                  <a:lnTo>
                    <a:pt x="4285" y="713"/>
                  </a:lnTo>
                  <a:lnTo>
                    <a:pt x="4277" y="712"/>
                  </a:lnTo>
                  <a:lnTo>
                    <a:pt x="4269" y="710"/>
                  </a:lnTo>
                  <a:lnTo>
                    <a:pt x="4260" y="710"/>
                  </a:lnTo>
                  <a:lnTo>
                    <a:pt x="4253" y="713"/>
                  </a:lnTo>
                  <a:lnTo>
                    <a:pt x="4247" y="714"/>
                  </a:lnTo>
                  <a:lnTo>
                    <a:pt x="4243" y="714"/>
                  </a:lnTo>
                  <a:lnTo>
                    <a:pt x="4237" y="714"/>
                  </a:lnTo>
                  <a:lnTo>
                    <a:pt x="4232" y="713"/>
                  </a:lnTo>
                  <a:lnTo>
                    <a:pt x="4224" y="709"/>
                  </a:lnTo>
                  <a:lnTo>
                    <a:pt x="4218" y="703"/>
                  </a:lnTo>
                  <a:lnTo>
                    <a:pt x="4213" y="698"/>
                  </a:lnTo>
                  <a:lnTo>
                    <a:pt x="4206" y="696"/>
                  </a:lnTo>
                  <a:lnTo>
                    <a:pt x="4197" y="695"/>
                  </a:lnTo>
                  <a:lnTo>
                    <a:pt x="4187" y="694"/>
                  </a:lnTo>
                  <a:lnTo>
                    <a:pt x="4176" y="693"/>
                  </a:lnTo>
                  <a:lnTo>
                    <a:pt x="4168" y="690"/>
                  </a:lnTo>
                  <a:lnTo>
                    <a:pt x="4162" y="687"/>
                  </a:lnTo>
                  <a:lnTo>
                    <a:pt x="4153" y="679"/>
                  </a:lnTo>
                  <a:lnTo>
                    <a:pt x="4144" y="671"/>
                  </a:lnTo>
                  <a:lnTo>
                    <a:pt x="4132" y="664"/>
                  </a:lnTo>
                  <a:lnTo>
                    <a:pt x="4121" y="657"/>
                  </a:lnTo>
                  <a:lnTo>
                    <a:pt x="4110" y="651"/>
                  </a:lnTo>
                  <a:lnTo>
                    <a:pt x="4101" y="641"/>
                  </a:lnTo>
                  <a:lnTo>
                    <a:pt x="4093" y="631"/>
                  </a:lnTo>
                  <a:lnTo>
                    <a:pt x="4081" y="619"/>
                  </a:lnTo>
                  <a:lnTo>
                    <a:pt x="4069" y="607"/>
                  </a:lnTo>
                  <a:lnTo>
                    <a:pt x="4061" y="596"/>
                  </a:lnTo>
                  <a:lnTo>
                    <a:pt x="4050" y="584"/>
                  </a:lnTo>
                  <a:lnTo>
                    <a:pt x="4044" y="580"/>
                  </a:lnTo>
                  <a:lnTo>
                    <a:pt x="4039" y="576"/>
                  </a:lnTo>
                  <a:lnTo>
                    <a:pt x="4033" y="572"/>
                  </a:lnTo>
                  <a:lnTo>
                    <a:pt x="4029" y="570"/>
                  </a:lnTo>
                  <a:lnTo>
                    <a:pt x="4019" y="567"/>
                  </a:lnTo>
                  <a:lnTo>
                    <a:pt x="4013" y="562"/>
                  </a:lnTo>
                  <a:lnTo>
                    <a:pt x="4010" y="557"/>
                  </a:lnTo>
                  <a:lnTo>
                    <a:pt x="4006" y="552"/>
                  </a:lnTo>
                  <a:lnTo>
                    <a:pt x="4003" y="546"/>
                  </a:lnTo>
                  <a:lnTo>
                    <a:pt x="3997" y="540"/>
                  </a:lnTo>
                  <a:lnTo>
                    <a:pt x="3993" y="537"/>
                  </a:lnTo>
                  <a:lnTo>
                    <a:pt x="3988" y="534"/>
                  </a:lnTo>
                  <a:lnTo>
                    <a:pt x="3982" y="533"/>
                  </a:lnTo>
                  <a:lnTo>
                    <a:pt x="3975" y="532"/>
                  </a:lnTo>
                  <a:lnTo>
                    <a:pt x="3968" y="532"/>
                  </a:lnTo>
                  <a:lnTo>
                    <a:pt x="3963" y="534"/>
                  </a:lnTo>
                  <a:lnTo>
                    <a:pt x="3959" y="538"/>
                  </a:lnTo>
                  <a:lnTo>
                    <a:pt x="3955" y="543"/>
                  </a:lnTo>
                  <a:lnTo>
                    <a:pt x="3948" y="557"/>
                  </a:lnTo>
                  <a:lnTo>
                    <a:pt x="3938" y="574"/>
                  </a:lnTo>
                  <a:lnTo>
                    <a:pt x="3929" y="586"/>
                  </a:lnTo>
                  <a:lnTo>
                    <a:pt x="3918" y="601"/>
                  </a:lnTo>
                  <a:lnTo>
                    <a:pt x="3905" y="619"/>
                  </a:lnTo>
                  <a:lnTo>
                    <a:pt x="3892" y="637"/>
                  </a:lnTo>
                  <a:lnTo>
                    <a:pt x="3884" y="646"/>
                  </a:lnTo>
                  <a:lnTo>
                    <a:pt x="3874" y="656"/>
                  </a:lnTo>
                  <a:lnTo>
                    <a:pt x="3866" y="665"/>
                  </a:lnTo>
                  <a:lnTo>
                    <a:pt x="3859" y="673"/>
                  </a:lnTo>
                  <a:lnTo>
                    <a:pt x="3842" y="701"/>
                  </a:lnTo>
                  <a:lnTo>
                    <a:pt x="3824" y="732"/>
                  </a:lnTo>
                  <a:lnTo>
                    <a:pt x="3810" y="759"/>
                  </a:lnTo>
                  <a:lnTo>
                    <a:pt x="3802" y="776"/>
                  </a:lnTo>
                  <a:lnTo>
                    <a:pt x="3791" y="794"/>
                  </a:lnTo>
                  <a:lnTo>
                    <a:pt x="3770" y="822"/>
                  </a:lnTo>
                  <a:lnTo>
                    <a:pt x="3748" y="854"/>
                  </a:lnTo>
                  <a:lnTo>
                    <a:pt x="3730" y="878"/>
                  </a:lnTo>
                  <a:lnTo>
                    <a:pt x="3717" y="897"/>
                  </a:lnTo>
                  <a:lnTo>
                    <a:pt x="3701" y="918"/>
                  </a:lnTo>
                  <a:lnTo>
                    <a:pt x="3684" y="940"/>
                  </a:lnTo>
                  <a:lnTo>
                    <a:pt x="3670" y="959"/>
                  </a:lnTo>
                  <a:lnTo>
                    <a:pt x="3661" y="975"/>
                  </a:lnTo>
                  <a:lnTo>
                    <a:pt x="3654" y="990"/>
                  </a:lnTo>
                  <a:lnTo>
                    <a:pt x="3651" y="997"/>
                  </a:lnTo>
                  <a:lnTo>
                    <a:pt x="3645" y="1003"/>
                  </a:lnTo>
                  <a:lnTo>
                    <a:pt x="3639" y="1007"/>
                  </a:lnTo>
                  <a:lnTo>
                    <a:pt x="3630" y="1012"/>
                  </a:lnTo>
                  <a:lnTo>
                    <a:pt x="3623" y="1016"/>
                  </a:lnTo>
                  <a:lnTo>
                    <a:pt x="3617" y="1021"/>
                  </a:lnTo>
                  <a:lnTo>
                    <a:pt x="3615" y="1025"/>
                  </a:lnTo>
                  <a:lnTo>
                    <a:pt x="3613" y="1030"/>
                  </a:lnTo>
                  <a:lnTo>
                    <a:pt x="3611" y="1044"/>
                  </a:lnTo>
                  <a:lnTo>
                    <a:pt x="3608" y="1061"/>
                  </a:lnTo>
                  <a:lnTo>
                    <a:pt x="3604" y="1072"/>
                  </a:lnTo>
                  <a:lnTo>
                    <a:pt x="3600" y="1082"/>
                  </a:lnTo>
                  <a:lnTo>
                    <a:pt x="3594" y="1093"/>
                  </a:lnTo>
                  <a:lnTo>
                    <a:pt x="3586" y="1104"/>
                  </a:lnTo>
                  <a:lnTo>
                    <a:pt x="3581" y="1116"/>
                  </a:lnTo>
                  <a:lnTo>
                    <a:pt x="3575" y="1128"/>
                  </a:lnTo>
                  <a:lnTo>
                    <a:pt x="3569" y="1141"/>
                  </a:lnTo>
                  <a:lnTo>
                    <a:pt x="3564" y="1154"/>
                  </a:lnTo>
                  <a:lnTo>
                    <a:pt x="3560" y="1164"/>
                  </a:lnTo>
                  <a:lnTo>
                    <a:pt x="3560" y="1174"/>
                  </a:lnTo>
                  <a:lnTo>
                    <a:pt x="3561" y="1181"/>
                  </a:lnTo>
                  <a:lnTo>
                    <a:pt x="3564" y="1187"/>
                  </a:lnTo>
                  <a:lnTo>
                    <a:pt x="3572" y="1194"/>
                  </a:lnTo>
                  <a:lnTo>
                    <a:pt x="3582" y="1201"/>
                  </a:lnTo>
                  <a:lnTo>
                    <a:pt x="3586" y="1207"/>
                  </a:lnTo>
                  <a:lnTo>
                    <a:pt x="3591" y="1214"/>
                  </a:lnTo>
                  <a:lnTo>
                    <a:pt x="3595" y="1224"/>
                  </a:lnTo>
                  <a:lnTo>
                    <a:pt x="3598" y="1235"/>
                  </a:lnTo>
                  <a:lnTo>
                    <a:pt x="3605" y="1259"/>
                  </a:lnTo>
                  <a:lnTo>
                    <a:pt x="3610" y="1286"/>
                  </a:lnTo>
                  <a:lnTo>
                    <a:pt x="3611" y="1297"/>
                  </a:lnTo>
                  <a:lnTo>
                    <a:pt x="3610" y="1306"/>
                  </a:lnTo>
                  <a:lnTo>
                    <a:pt x="3608" y="1313"/>
                  </a:lnTo>
                  <a:lnTo>
                    <a:pt x="3603" y="1317"/>
                  </a:lnTo>
                  <a:lnTo>
                    <a:pt x="3598" y="1320"/>
                  </a:lnTo>
                  <a:lnTo>
                    <a:pt x="3594" y="1321"/>
                  </a:lnTo>
                  <a:lnTo>
                    <a:pt x="3588" y="1320"/>
                  </a:lnTo>
                  <a:lnTo>
                    <a:pt x="3582" y="1320"/>
                  </a:lnTo>
                  <a:lnTo>
                    <a:pt x="3573" y="1317"/>
                  </a:lnTo>
                  <a:lnTo>
                    <a:pt x="3565" y="1311"/>
                  </a:lnTo>
                  <a:lnTo>
                    <a:pt x="3553" y="1303"/>
                  </a:lnTo>
                  <a:lnTo>
                    <a:pt x="3534" y="1294"/>
                  </a:lnTo>
                  <a:lnTo>
                    <a:pt x="3523" y="1290"/>
                  </a:lnTo>
                  <a:lnTo>
                    <a:pt x="3514" y="1287"/>
                  </a:lnTo>
                  <a:lnTo>
                    <a:pt x="3507" y="1286"/>
                  </a:lnTo>
                  <a:lnTo>
                    <a:pt x="3501" y="1284"/>
                  </a:lnTo>
                  <a:lnTo>
                    <a:pt x="3489" y="1284"/>
                  </a:lnTo>
                  <a:lnTo>
                    <a:pt x="3476" y="1282"/>
                  </a:lnTo>
                  <a:lnTo>
                    <a:pt x="3468" y="1280"/>
                  </a:lnTo>
                  <a:lnTo>
                    <a:pt x="3460" y="1275"/>
                  </a:lnTo>
                  <a:lnTo>
                    <a:pt x="3452" y="1268"/>
                  </a:lnTo>
                  <a:lnTo>
                    <a:pt x="3445" y="1261"/>
                  </a:lnTo>
                  <a:lnTo>
                    <a:pt x="3430" y="1243"/>
                  </a:lnTo>
                  <a:lnTo>
                    <a:pt x="3416" y="1225"/>
                  </a:lnTo>
                  <a:lnTo>
                    <a:pt x="3409" y="1217"/>
                  </a:lnTo>
                  <a:lnTo>
                    <a:pt x="3402" y="1210"/>
                  </a:lnTo>
                  <a:lnTo>
                    <a:pt x="3395" y="1204"/>
                  </a:lnTo>
                  <a:lnTo>
                    <a:pt x="3388" y="1199"/>
                  </a:lnTo>
                  <a:lnTo>
                    <a:pt x="3381" y="1195"/>
                  </a:lnTo>
                  <a:lnTo>
                    <a:pt x="3374" y="1193"/>
                  </a:lnTo>
                  <a:lnTo>
                    <a:pt x="3367" y="1192"/>
                  </a:lnTo>
                  <a:lnTo>
                    <a:pt x="3358" y="1192"/>
                  </a:lnTo>
                  <a:lnTo>
                    <a:pt x="3344" y="1194"/>
                  </a:lnTo>
                  <a:lnTo>
                    <a:pt x="3332" y="1198"/>
                  </a:lnTo>
                  <a:lnTo>
                    <a:pt x="3320" y="1204"/>
                  </a:lnTo>
                  <a:lnTo>
                    <a:pt x="3307" y="1210"/>
                  </a:lnTo>
                  <a:lnTo>
                    <a:pt x="3299" y="1212"/>
                  </a:lnTo>
                  <a:lnTo>
                    <a:pt x="3290" y="1214"/>
                  </a:lnTo>
                  <a:lnTo>
                    <a:pt x="3282" y="1214"/>
                  </a:lnTo>
                  <a:lnTo>
                    <a:pt x="3273" y="1215"/>
                  </a:lnTo>
                  <a:lnTo>
                    <a:pt x="3254" y="1213"/>
                  </a:lnTo>
                  <a:lnTo>
                    <a:pt x="3233" y="1211"/>
                  </a:lnTo>
                  <a:lnTo>
                    <a:pt x="3219" y="1207"/>
                  </a:lnTo>
                  <a:lnTo>
                    <a:pt x="3210" y="1206"/>
                  </a:lnTo>
                  <a:lnTo>
                    <a:pt x="3202" y="1206"/>
                  </a:lnTo>
                  <a:lnTo>
                    <a:pt x="3193" y="1210"/>
                  </a:lnTo>
                  <a:lnTo>
                    <a:pt x="3180" y="1213"/>
                  </a:lnTo>
                  <a:lnTo>
                    <a:pt x="3166" y="1214"/>
                  </a:lnTo>
                  <a:lnTo>
                    <a:pt x="3149" y="1215"/>
                  </a:lnTo>
                  <a:lnTo>
                    <a:pt x="3132" y="1215"/>
                  </a:lnTo>
                  <a:lnTo>
                    <a:pt x="3117" y="1217"/>
                  </a:lnTo>
                  <a:lnTo>
                    <a:pt x="3106" y="1217"/>
                  </a:lnTo>
                  <a:lnTo>
                    <a:pt x="3101" y="1217"/>
                  </a:lnTo>
                  <a:lnTo>
                    <a:pt x="3097" y="1215"/>
                  </a:lnTo>
                  <a:lnTo>
                    <a:pt x="3092" y="1213"/>
                  </a:lnTo>
                  <a:lnTo>
                    <a:pt x="3086" y="1210"/>
                  </a:lnTo>
                  <a:lnTo>
                    <a:pt x="3075" y="1201"/>
                  </a:lnTo>
                  <a:lnTo>
                    <a:pt x="3067" y="1194"/>
                  </a:lnTo>
                  <a:lnTo>
                    <a:pt x="3063" y="1193"/>
                  </a:lnTo>
                  <a:lnTo>
                    <a:pt x="3060" y="1192"/>
                  </a:lnTo>
                  <a:lnTo>
                    <a:pt x="3057" y="1192"/>
                  </a:lnTo>
                  <a:lnTo>
                    <a:pt x="3055" y="1192"/>
                  </a:lnTo>
                  <a:lnTo>
                    <a:pt x="3054" y="1198"/>
                  </a:lnTo>
                  <a:lnTo>
                    <a:pt x="3053" y="1204"/>
                  </a:lnTo>
                  <a:lnTo>
                    <a:pt x="3052" y="1206"/>
                  </a:lnTo>
                  <a:lnTo>
                    <a:pt x="3050" y="1208"/>
                  </a:lnTo>
                  <a:lnTo>
                    <a:pt x="3048" y="1210"/>
                  </a:lnTo>
                  <a:lnTo>
                    <a:pt x="3043" y="1210"/>
                  </a:lnTo>
                  <a:lnTo>
                    <a:pt x="3033" y="1208"/>
                  </a:lnTo>
                  <a:lnTo>
                    <a:pt x="3022" y="1205"/>
                  </a:lnTo>
                  <a:lnTo>
                    <a:pt x="3010" y="1201"/>
                  </a:lnTo>
                  <a:lnTo>
                    <a:pt x="2998" y="1196"/>
                  </a:lnTo>
                  <a:lnTo>
                    <a:pt x="2992" y="1193"/>
                  </a:lnTo>
                  <a:lnTo>
                    <a:pt x="2987" y="1192"/>
                  </a:lnTo>
                  <a:lnTo>
                    <a:pt x="2983" y="1191"/>
                  </a:lnTo>
                  <a:lnTo>
                    <a:pt x="2979" y="1191"/>
                  </a:lnTo>
                  <a:lnTo>
                    <a:pt x="2975" y="1191"/>
                  </a:lnTo>
                  <a:lnTo>
                    <a:pt x="2972" y="1193"/>
                  </a:lnTo>
                  <a:lnTo>
                    <a:pt x="2969" y="1196"/>
                  </a:lnTo>
                  <a:lnTo>
                    <a:pt x="2966" y="1201"/>
                  </a:lnTo>
                  <a:lnTo>
                    <a:pt x="2964" y="1205"/>
                  </a:lnTo>
                  <a:lnTo>
                    <a:pt x="2960" y="1208"/>
                  </a:lnTo>
                  <a:lnTo>
                    <a:pt x="2955" y="1210"/>
                  </a:lnTo>
                  <a:lnTo>
                    <a:pt x="2952" y="1210"/>
                  </a:lnTo>
                  <a:lnTo>
                    <a:pt x="2947" y="1210"/>
                  </a:lnTo>
                  <a:lnTo>
                    <a:pt x="2942" y="1208"/>
                  </a:lnTo>
                  <a:lnTo>
                    <a:pt x="2939" y="1206"/>
                  </a:lnTo>
                  <a:lnTo>
                    <a:pt x="2935" y="1204"/>
                  </a:lnTo>
                  <a:lnTo>
                    <a:pt x="2931" y="1201"/>
                  </a:lnTo>
                  <a:lnTo>
                    <a:pt x="2928" y="1200"/>
                  </a:lnTo>
                  <a:lnTo>
                    <a:pt x="2923" y="1200"/>
                  </a:lnTo>
                  <a:lnTo>
                    <a:pt x="2918" y="1200"/>
                  </a:lnTo>
                  <a:lnTo>
                    <a:pt x="2908" y="1202"/>
                  </a:lnTo>
                  <a:lnTo>
                    <a:pt x="2897" y="1207"/>
                  </a:lnTo>
                  <a:lnTo>
                    <a:pt x="2892" y="1208"/>
                  </a:lnTo>
                  <a:lnTo>
                    <a:pt x="2889" y="1208"/>
                  </a:lnTo>
                  <a:lnTo>
                    <a:pt x="2885" y="1206"/>
                  </a:lnTo>
                  <a:lnTo>
                    <a:pt x="2883" y="1204"/>
                  </a:lnTo>
                  <a:lnTo>
                    <a:pt x="2876" y="1196"/>
                  </a:lnTo>
                  <a:lnTo>
                    <a:pt x="2867" y="1189"/>
                  </a:lnTo>
                  <a:lnTo>
                    <a:pt x="2864" y="1188"/>
                  </a:lnTo>
                  <a:lnTo>
                    <a:pt x="2860" y="1188"/>
                  </a:lnTo>
                  <a:lnTo>
                    <a:pt x="2858" y="1189"/>
                  </a:lnTo>
                  <a:lnTo>
                    <a:pt x="2854" y="1192"/>
                  </a:lnTo>
                  <a:lnTo>
                    <a:pt x="2846" y="1198"/>
                  </a:lnTo>
                  <a:lnTo>
                    <a:pt x="2838" y="1202"/>
                  </a:lnTo>
                  <a:lnTo>
                    <a:pt x="2828" y="1205"/>
                  </a:lnTo>
                  <a:lnTo>
                    <a:pt x="2819" y="1206"/>
                  </a:lnTo>
                  <a:lnTo>
                    <a:pt x="2809" y="1208"/>
                  </a:lnTo>
                  <a:lnTo>
                    <a:pt x="2801" y="1212"/>
                  </a:lnTo>
                  <a:lnTo>
                    <a:pt x="2788" y="1220"/>
                  </a:lnTo>
                  <a:lnTo>
                    <a:pt x="2779" y="1227"/>
                  </a:lnTo>
                  <a:lnTo>
                    <a:pt x="2778" y="1231"/>
                  </a:lnTo>
                  <a:lnTo>
                    <a:pt x="2778" y="1233"/>
                  </a:lnTo>
                  <a:lnTo>
                    <a:pt x="2780" y="1235"/>
                  </a:lnTo>
                  <a:lnTo>
                    <a:pt x="2785" y="1236"/>
                  </a:lnTo>
                  <a:lnTo>
                    <a:pt x="2789" y="1237"/>
                  </a:lnTo>
                  <a:lnTo>
                    <a:pt x="2792" y="1238"/>
                  </a:lnTo>
                  <a:lnTo>
                    <a:pt x="2795" y="1239"/>
                  </a:lnTo>
                  <a:lnTo>
                    <a:pt x="2795" y="1242"/>
                  </a:lnTo>
                  <a:lnTo>
                    <a:pt x="2795" y="1245"/>
                  </a:lnTo>
                  <a:lnTo>
                    <a:pt x="2791" y="1249"/>
                  </a:lnTo>
                  <a:lnTo>
                    <a:pt x="2789" y="1251"/>
                  </a:lnTo>
                  <a:lnTo>
                    <a:pt x="2788" y="1254"/>
                  </a:lnTo>
                  <a:lnTo>
                    <a:pt x="2786" y="1257"/>
                  </a:lnTo>
                  <a:lnTo>
                    <a:pt x="2786" y="1261"/>
                  </a:lnTo>
                  <a:lnTo>
                    <a:pt x="2788" y="1264"/>
                  </a:lnTo>
                  <a:lnTo>
                    <a:pt x="2789" y="1268"/>
                  </a:lnTo>
                  <a:lnTo>
                    <a:pt x="2790" y="1271"/>
                  </a:lnTo>
                  <a:lnTo>
                    <a:pt x="2794" y="1274"/>
                  </a:lnTo>
                  <a:lnTo>
                    <a:pt x="2800" y="1280"/>
                  </a:lnTo>
                  <a:lnTo>
                    <a:pt x="2808" y="1283"/>
                  </a:lnTo>
                  <a:lnTo>
                    <a:pt x="2813" y="1284"/>
                  </a:lnTo>
                  <a:lnTo>
                    <a:pt x="2817" y="1286"/>
                  </a:lnTo>
                  <a:lnTo>
                    <a:pt x="2824" y="1286"/>
                  </a:lnTo>
                  <a:lnTo>
                    <a:pt x="2830" y="1286"/>
                  </a:lnTo>
                  <a:lnTo>
                    <a:pt x="2842" y="1283"/>
                  </a:lnTo>
                  <a:lnTo>
                    <a:pt x="2848" y="1284"/>
                  </a:lnTo>
                  <a:lnTo>
                    <a:pt x="2849" y="1286"/>
                  </a:lnTo>
                  <a:lnTo>
                    <a:pt x="2851" y="1289"/>
                  </a:lnTo>
                  <a:lnTo>
                    <a:pt x="2851" y="1294"/>
                  </a:lnTo>
                  <a:lnTo>
                    <a:pt x="2851" y="1301"/>
                  </a:lnTo>
                  <a:lnTo>
                    <a:pt x="2852" y="1307"/>
                  </a:lnTo>
                  <a:lnTo>
                    <a:pt x="2852" y="1312"/>
                  </a:lnTo>
                  <a:lnTo>
                    <a:pt x="2854" y="1317"/>
                  </a:lnTo>
                  <a:lnTo>
                    <a:pt x="2857" y="1320"/>
                  </a:lnTo>
                  <a:lnTo>
                    <a:pt x="2867" y="1331"/>
                  </a:lnTo>
                  <a:lnTo>
                    <a:pt x="2878" y="1340"/>
                  </a:lnTo>
                  <a:lnTo>
                    <a:pt x="2882" y="1344"/>
                  </a:lnTo>
                  <a:lnTo>
                    <a:pt x="2884" y="1350"/>
                  </a:lnTo>
                  <a:lnTo>
                    <a:pt x="2886" y="1356"/>
                  </a:lnTo>
                  <a:lnTo>
                    <a:pt x="2887" y="1362"/>
                  </a:lnTo>
                  <a:lnTo>
                    <a:pt x="2889" y="1369"/>
                  </a:lnTo>
                  <a:lnTo>
                    <a:pt x="2887" y="1377"/>
                  </a:lnTo>
                  <a:lnTo>
                    <a:pt x="2886" y="1385"/>
                  </a:lnTo>
                  <a:lnTo>
                    <a:pt x="2884" y="1395"/>
                  </a:lnTo>
                  <a:lnTo>
                    <a:pt x="2877" y="1409"/>
                  </a:lnTo>
                  <a:lnTo>
                    <a:pt x="2868" y="1427"/>
                  </a:lnTo>
                  <a:lnTo>
                    <a:pt x="2863" y="1451"/>
                  </a:lnTo>
                  <a:lnTo>
                    <a:pt x="2858" y="1476"/>
                  </a:lnTo>
                  <a:lnTo>
                    <a:pt x="2854" y="1498"/>
                  </a:lnTo>
                  <a:lnTo>
                    <a:pt x="2852" y="1516"/>
                  </a:lnTo>
                  <a:lnTo>
                    <a:pt x="2848" y="1528"/>
                  </a:lnTo>
                  <a:lnTo>
                    <a:pt x="2842" y="1542"/>
                  </a:lnTo>
                  <a:lnTo>
                    <a:pt x="2839" y="1559"/>
                  </a:lnTo>
                  <a:lnTo>
                    <a:pt x="2836" y="1576"/>
                  </a:lnTo>
                  <a:lnTo>
                    <a:pt x="2834" y="1589"/>
                  </a:lnTo>
                  <a:lnTo>
                    <a:pt x="2832" y="1601"/>
                  </a:lnTo>
                  <a:lnTo>
                    <a:pt x="2832" y="1612"/>
                  </a:lnTo>
                  <a:lnTo>
                    <a:pt x="2832" y="1627"/>
                  </a:lnTo>
                  <a:lnTo>
                    <a:pt x="2832" y="1635"/>
                  </a:lnTo>
                  <a:lnTo>
                    <a:pt x="2832" y="1645"/>
                  </a:lnTo>
                  <a:lnTo>
                    <a:pt x="2830" y="1655"/>
                  </a:lnTo>
                  <a:lnTo>
                    <a:pt x="2829" y="1666"/>
                  </a:lnTo>
                  <a:lnTo>
                    <a:pt x="2829" y="1677"/>
                  </a:lnTo>
                  <a:lnTo>
                    <a:pt x="2829" y="1686"/>
                  </a:lnTo>
                  <a:lnTo>
                    <a:pt x="2830" y="1697"/>
                  </a:lnTo>
                  <a:lnTo>
                    <a:pt x="2830" y="1708"/>
                  </a:lnTo>
                  <a:lnTo>
                    <a:pt x="2830" y="1725"/>
                  </a:lnTo>
                  <a:lnTo>
                    <a:pt x="2830" y="1743"/>
                  </a:lnTo>
                  <a:lnTo>
                    <a:pt x="2830" y="1759"/>
                  </a:lnTo>
                  <a:lnTo>
                    <a:pt x="2832" y="1773"/>
                  </a:lnTo>
                  <a:lnTo>
                    <a:pt x="2836" y="1803"/>
                  </a:lnTo>
                  <a:lnTo>
                    <a:pt x="2842" y="1834"/>
                  </a:lnTo>
                  <a:lnTo>
                    <a:pt x="2847" y="1862"/>
                  </a:lnTo>
                  <a:lnTo>
                    <a:pt x="2849" y="1885"/>
                  </a:lnTo>
                  <a:lnTo>
                    <a:pt x="2849" y="1892"/>
                  </a:lnTo>
                  <a:lnTo>
                    <a:pt x="2849" y="1899"/>
                  </a:lnTo>
                  <a:lnTo>
                    <a:pt x="2848" y="1905"/>
                  </a:lnTo>
                  <a:lnTo>
                    <a:pt x="2846" y="1911"/>
                  </a:lnTo>
                  <a:lnTo>
                    <a:pt x="2843" y="1916"/>
                  </a:lnTo>
                  <a:lnTo>
                    <a:pt x="2840" y="1922"/>
                  </a:lnTo>
                  <a:lnTo>
                    <a:pt x="2835" y="1926"/>
                  </a:lnTo>
                  <a:lnTo>
                    <a:pt x="2829" y="1931"/>
                  </a:lnTo>
                  <a:lnTo>
                    <a:pt x="2824" y="1937"/>
                  </a:lnTo>
                  <a:lnTo>
                    <a:pt x="2820" y="1942"/>
                  </a:lnTo>
                  <a:lnTo>
                    <a:pt x="2816" y="1946"/>
                  </a:lnTo>
                  <a:lnTo>
                    <a:pt x="2815" y="1951"/>
                  </a:lnTo>
                  <a:lnTo>
                    <a:pt x="2819" y="1960"/>
                  </a:lnTo>
                  <a:lnTo>
                    <a:pt x="2824" y="1967"/>
                  </a:lnTo>
                  <a:lnTo>
                    <a:pt x="2827" y="1973"/>
                  </a:lnTo>
                  <a:lnTo>
                    <a:pt x="2828" y="1979"/>
                  </a:lnTo>
                  <a:lnTo>
                    <a:pt x="2829" y="1987"/>
                  </a:lnTo>
                  <a:lnTo>
                    <a:pt x="2829" y="1995"/>
                  </a:lnTo>
                  <a:lnTo>
                    <a:pt x="2828" y="2012"/>
                  </a:lnTo>
                  <a:lnTo>
                    <a:pt x="2824" y="2027"/>
                  </a:lnTo>
                  <a:lnTo>
                    <a:pt x="2822" y="2032"/>
                  </a:lnTo>
                  <a:lnTo>
                    <a:pt x="2819" y="2036"/>
                  </a:lnTo>
                  <a:lnTo>
                    <a:pt x="2814" y="2037"/>
                  </a:lnTo>
                  <a:lnTo>
                    <a:pt x="2809" y="2037"/>
                  </a:lnTo>
                  <a:lnTo>
                    <a:pt x="2798" y="2034"/>
                  </a:lnTo>
                  <a:lnTo>
                    <a:pt x="2788" y="2030"/>
                  </a:lnTo>
                  <a:lnTo>
                    <a:pt x="2783" y="2028"/>
                  </a:lnTo>
                  <a:lnTo>
                    <a:pt x="2777" y="2027"/>
                  </a:lnTo>
                  <a:lnTo>
                    <a:pt x="2772" y="2027"/>
                  </a:lnTo>
                  <a:lnTo>
                    <a:pt x="2766" y="2030"/>
                  </a:lnTo>
                  <a:lnTo>
                    <a:pt x="2756" y="2033"/>
                  </a:lnTo>
                  <a:lnTo>
                    <a:pt x="2745" y="2039"/>
                  </a:lnTo>
                  <a:lnTo>
                    <a:pt x="2739" y="2042"/>
                  </a:lnTo>
                  <a:lnTo>
                    <a:pt x="2732" y="2043"/>
                  </a:lnTo>
                  <a:lnTo>
                    <a:pt x="2723" y="2043"/>
                  </a:lnTo>
                  <a:lnTo>
                    <a:pt x="2716" y="2044"/>
                  </a:lnTo>
                  <a:lnTo>
                    <a:pt x="2708" y="2044"/>
                  </a:lnTo>
                  <a:lnTo>
                    <a:pt x="2701" y="2045"/>
                  </a:lnTo>
                  <a:lnTo>
                    <a:pt x="2695" y="2046"/>
                  </a:lnTo>
                  <a:lnTo>
                    <a:pt x="2689" y="2050"/>
                  </a:lnTo>
                  <a:lnTo>
                    <a:pt x="2684" y="2055"/>
                  </a:lnTo>
                  <a:lnTo>
                    <a:pt x="2682" y="2061"/>
                  </a:lnTo>
                  <a:lnTo>
                    <a:pt x="2682" y="2065"/>
                  </a:lnTo>
                  <a:lnTo>
                    <a:pt x="2682" y="2071"/>
                  </a:lnTo>
                  <a:lnTo>
                    <a:pt x="2684" y="2077"/>
                  </a:lnTo>
                  <a:lnTo>
                    <a:pt x="2687" y="2082"/>
                  </a:lnTo>
                  <a:lnTo>
                    <a:pt x="2690" y="2088"/>
                  </a:lnTo>
                  <a:lnTo>
                    <a:pt x="2695" y="2093"/>
                  </a:lnTo>
                  <a:lnTo>
                    <a:pt x="2702" y="2100"/>
                  </a:lnTo>
                  <a:lnTo>
                    <a:pt x="2712" y="2109"/>
                  </a:lnTo>
                  <a:lnTo>
                    <a:pt x="2722" y="2120"/>
                  </a:lnTo>
                  <a:lnTo>
                    <a:pt x="2732" y="2130"/>
                  </a:lnTo>
                  <a:lnTo>
                    <a:pt x="2737" y="2134"/>
                  </a:lnTo>
                  <a:lnTo>
                    <a:pt x="2738" y="2137"/>
                  </a:lnTo>
                  <a:lnTo>
                    <a:pt x="2734" y="2137"/>
                  </a:lnTo>
                  <a:lnTo>
                    <a:pt x="2726" y="2135"/>
                  </a:lnTo>
                  <a:lnTo>
                    <a:pt x="2714" y="2135"/>
                  </a:lnTo>
                  <a:lnTo>
                    <a:pt x="2698" y="2134"/>
                  </a:lnTo>
                  <a:lnTo>
                    <a:pt x="2683" y="2135"/>
                  </a:lnTo>
                  <a:lnTo>
                    <a:pt x="2672" y="2137"/>
                  </a:lnTo>
                  <a:lnTo>
                    <a:pt x="2658" y="2138"/>
                  </a:lnTo>
                  <a:lnTo>
                    <a:pt x="2645" y="2138"/>
                  </a:lnTo>
                  <a:lnTo>
                    <a:pt x="2635" y="2135"/>
                  </a:lnTo>
                  <a:lnTo>
                    <a:pt x="2628" y="2132"/>
                  </a:lnTo>
                  <a:lnTo>
                    <a:pt x="2625" y="2130"/>
                  </a:lnTo>
                  <a:lnTo>
                    <a:pt x="2620" y="2128"/>
                  </a:lnTo>
                  <a:lnTo>
                    <a:pt x="2618" y="2128"/>
                  </a:lnTo>
                  <a:lnTo>
                    <a:pt x="2616" y="2130"/>
                  </a:lnTo>
                  <a:lnTo>
                    <a:pt x="2615" y="2132"/>
                  </a:lnTo>
                  <a:lnTo>
                    <a:pt x="2613" y="2134"/>
                  </a:lnTo>
                  <a:lnTo>
                    <a:pt x="2608" y="2145"/>
                  </a:lnTo>
                  <a:lnTo>
                    <a:pt x="2600" y="2156"/>
                  </a:lnTo>
                  <a:lnTo>
                    <a:pt x="2587" y="2173"/>
                  </a:lnTo>
                  <a:lnTo>
                    <a:pt x="2574" y="2190"/>
                  </a:lnTo>
                  <a:lnTo>
                    <a:pt x="2569" y="2197"/>
                  </a:lnTo>
                  <a:lnTo>
                    <a:pt x="2565" y="2203"/>
                  </a:lnTo>
                  <a:lnTo>
                    <a:pt x="2563" y="2210"/>
                  </a:lnTo>
                  <a:lnTo>
                    <a:pt x="2561" y="2216"/>
                  </a:lnTo>
                  <a:lnTo>
                    <a:pt x="2559" y="2222"/>
                  </a:lnTo>
                  <a:lnTo>
                    <a:pt x="2559" y="2228"/>
                  </a:lnTo>
                  <a:lnTo>
                    <a:pt x="2561" y="2233"/>
                  </a:lnTo>
                  <a:lnTo>
                    <a:pt x="2563" y="2239"/>
                  </a:lnTo>
                  <a:lnTo>
                    <a:pt x="2565" y="2244"/>
                  </a:lnTo>
                  <a:lnTo>
                    <a:pt x="2565" y="2247"/>
                  </a:lnTo>
                  <a:lnTo>
                    <a:pt x="2565" y="2252"/>
                  </a:lnTo>
                  <a:lnTo>
                    <a:pt x="2564" y="2257"/>
                  </a:lnTo>
                  <a:lnTo>
                    <a:pt x="2561" y="2265"/>
                  </a:lnTo>
                  <a:lnTo>
                    <a:pt x="2556" y="2275"/>
                  </a:lnTo>
                  <a:lnTo>
                    <a:pt x="2556" y="2278"/>
                  </a:lnTo>
                  <a:lnTo>
                    <a:pt x="2558" y="2283"/>
                  </a:lnTo>
                  <a:lnTo>
                    <a:pt x="2561" y="2290"/>
                  </a:lnTo>
                  <a:lnTo>
                    <a:pt x="2565" y="2297"/>
                  </a:lnTo>
                  <a:lnTo>
                    <a:pt x="2569" y="2305"/>
                  </a:lnTo>
                  <a:lnTo>
                    <a:pt x="2574" y="2316"/>
                  </a:lnTo>
                  <a:lnTo>
                    <a:pt x="2577" y="2327"/>
                  </a:lnTo>
                  <a:lnTo>
                    <a:pt x="2581" y="2338"/>
                  </a:lnTo>
                  <a:lnTo>
                    <a:pt x="2582" y="2346"/>
                  </a:lnTo>
                  <a:lnTo>
                    <a:pt x="2582" y="2354"/>
                  </a:lnTo>
                  <a:lnTo>
                    <a:pt x="2581" y="2364"/>
                  </a:lnTo>
                  <a:lnTo>
                    <a:pt x="2580" y="2372"/>
                  </a:lnTo>
                  <a:lnTo>
                    <a:pt x="2577" y="2386"/>
                  </a:lnTo>
                  <a:lnTo>
                    <a:pt x="2576" y="2396"/>
                  </a:lnTo>
                  <a:lnTo>
                    <a:pt x="2576" y="2399"/>
                  </a:lnTo>
                  <a:lnTo>
                    <a:pt x="2575" y="2402"/>
                  </a:lnTo>
                  <a:lnTo>
                    <a:pt x="2572" y="2404"/>
                  </a:lnTo>
                  <a:lnTo>
                    <a:pt x="2570" y="2405"/>
                  </a:lnTo>
                  <a:lnTo>
                    <a:pt x="2564" y="2406"/>
                  </a:lnTo>
                  <a:lnTo>
                    <a:pt x="2557" y="2406"/>
                  </a:lnTo>
                  <a:lnTo>
                    <a:pt x="2542" y="2403"/>
                  </a:lnTo>
                  <a:lnTo>
                    <a:pt x="2528" y="2403"/>
                  </a:lnTo>
                  <a:lnTo>
                    <a:pt x="2519" y="2403"/>
                  </a:lnTo>
                  <a:lnTo>
                    <a:pt x="2513" y="2402"/>
                  </a:lnTo>
                  <a:lnTo>
                    <a:pt x="2509" y="2402"/>
                  </a:lnTo>
                  <a:lnTo>
                    <a:pt x="2507" y="2402"/>
                  </a:lnTo>
                  <a:lnTo>
                    <a:pt x="2505" y="2403"/>
                  </a:lnTo>
                  <a:lnTo>
                    <a:pt x="2502" y="2405"/>
                  </a:lnTo>
                  <a:lnTo>
                    <a:pt x="2500" y="2410"/>
                  </a:lnTo>
                  <a:lnTo>
                    <a:pt x="2499" y="2415"/>
                  </a:lnTo>
                  <a:lnTo>
                    <a:pt x="2498" y="2421"/>
                  </a:lnTo>
                  <a:lnTo>
                    <a:pt x="2498" y="2428"/>
                  </a:lnTo>
                  <a:lnTo>
                    <a:pt x="2496" y="2433"/>
                  </a:lnTo>
                  <a:lnTo>
                    <a:pt x="2494" y="2437"/>
                  </a:lnTo>
                  <a:lnTo>
                    <a:pt x="2492" y="2439"/>
                  </a:lnTo>
                  <a:lnTo>
                    <a:pt x="2489" y="2439"/>
                  </a:lnTo>
                  <a:lnTo>
                    <a:pt x="2487" y="2439"/>
                  </a:lnTo>
                  <a:lnTo>
                    <a:pt x="2483" y="2439"/>
                  </a:lnTo>
                  <a:lnTo>
                    <a:pt x="2471" y="2435"/>
                  </a:lnTo>
                  <a:lnTo>
                    <a:pt x="2462" y="2433"/>
                  </a:lnTo>
                  <a:lnTo>
                    <a:pt x="2452" y="2431"/>
                  </a:lnTo>
                  <a:lnTo>
                    <a:pt x="2443" y="2429"/>
                  </a:lnTo>
                  <a:lnTo>
                    <a:pt x="2433" y="2428"/>
                  </a:lnTo>
                  <a:lnTo>
                    <a:pt x="2424" y="2427"/>
                  </a:lnTo>
                  <a:lnTo>
                    <a:pt x="2413" y="2427"/>
                  </a:lnTo>
                  <a:lnTo>
                    <a:pt x="2401" y="2424"/>
                  </a:lnTo>
                  <a:lnTo>
                    <a:pt x="2395" y="2424"/>
                  </a:lnTo>
                  <a:lnTo>
                    <a:pt x="2391" y="2424"/>
                  </a:lnTo>
                  <a:lnTo>
                    <a:pt x="2388" y="2425"/>
                  </a:lnTo>
                  <a:lnTo>
                    <a:pt x="2386" y="2428"/>
                  </a:lnTo>
                  <a:lnTo>
                    <a:pt x="2383" y="2434"/>
                  </a:lnTo>
                  <a:lnTo>
                    <a:pt x="2382" y="2440"/>
                  </a:lnTo>
                  <a:lnTo>
                    <a:pt x="2376" y="2443"/>
                  </a:lnTo>
                  <a:lnTo>
                    <a:pt x="2368" y="2448"/>
                  </a:lnTo>
                  <a:lnTo>
                    <a:pt x="2363" y="2456"/>
                  </a:lnTo>
                  <a:lnTo>
                    <a:pt x="2358" y="2464"/>
                  </a:lnTo>
                  <a:lnTo>
                    <a:pt x="2349" y="2464"/>
                  </a:lnTo>
                  <a:lnTo>
                    <a:pt x="2338" y="2461"/>
                  </a:lnTo>
                  <a:lnTo>
                    <a:pt x="2330" y="2461"/>
                  </a:lnTo>
                  <a:lnTo>
                    <a:pt x="2322" y="2462"/>
                  </a:lnTo>
                  <a:lnTo>
                    <a:pt x="2313" y="2462"/>
                  </a:lnTo>
                  <a:lnTo>
                    <a:pt x="2306" y="2465"/>
                  </a:lnTo>
                  <a:lnTo>
                    <a:pt x="2292" y="2468"/>
                  </a:lnTo>
                  <a:lnTo>
                    <a:pt x="2278" y="2473"/>
                  </a:lnTo>
                  <a:lnTo>
                    <a:pt x="2274" y="2474"/>
                  </a:lnTo>
                  <a:lnTo>
                    <a:pt x="2272" y="2473"/>
                  </a:lnTo>
                  <a:lnTo>
                    <a:pt x="2269" y="2472"/>
                  </a:lnTo>
                  <a:lnTo>
                    <a:pt x="2267" y="2469"/>
                  </a:lnTo>
                  <a:lnTo>
                    <a:pt x="2263" y="2465"/>
                  </a:lnTo>
                  <a:lnTo>
                    <a:pt x="2257" y="2458"/>
                  </a:lnTo>
                  <a:lnTo>
                    <a:pt x="2253" y="2456"/>
                  </a:lnTo>
                  <a:lnTo>
                    <a:pt x="2248" y="2456"/>
                  </a:lnTo>
                  <a:lnTo>
                    <a:pt x="2243" y="2458"/>
                  </a:lnTo>
                  <a:lnTo>
                    <a:pt x="2237" y="2460"/>
                  </a:lnTo>
                  <a:lnTo>
                    <a:pt x="2225" y="2466"/>
                  </a:lnTo>
                  <a:lnTo>
                    <a:pt x="2216" y="2468"/>
                  </a:lnTo>
                  <a:lnTo>
                    <a:pt x="2206" y="2471"/>
                  </a:lnTo>
                  <a:lnTo>
                    <a:pt x="2197" y="2473"/>
                  </a:lnTo>
                  <a:lnTo>
                    <a:pt x="2188" y="2475"/>
                  </a:lnTo>
                  <a:lnTo>
                    <a:pt x="2180" y="2479"/>
                  </a:lnTo>
                  <a:lnTo>
                    <a:pt x="2171" y="2483"/>
                  </a:lnTo>
                  <a:lnTo>
                    <a:pt x="2161" y="2485"/>
                  </a:lnTo>
                  <a:lnTo>
                    <a:pt x="2150" y="2487"/>
                  </a:lnTo>
                  <a:lnTo>
                    <a:pt x="2139" y="2488"/>
                  </a:lnTo>
                  <a:lnTo>
                    <a:pt x="2129" y="2490"/>
                  </a:lnTo>
                  <a:lnTo>
                    <a:pt x="2120" y="2491"/>
                  </a:lnTo>
                  <a:lnTo>
                    <a:pt x="2109" y="2493"/>
                  </a:lnTo>
                  <a:lnTo>
                    <a:pt x="2097" y="2496"/>
                  </a:lnTo>
                  <a:lnTo>
                    <a:pt x="2077" y="2502"/>
                  </a:lnTo>
                  <a:lnTo>
                    <a:pt x="2055" y="2505"/>
                  </a:lnTo>
                  <a:lnTo>
                    <a:pt x="2035" y="2509"/>
                  </a:lnTo>
                  <a:lnTo>
                    <a:pt x="2018" y="2512"/>
                  </a:lnTo>
                  <a:lnTo>
                    <a:pt x="2009" y="2513"/>
                  </a:lnTo>
                  <a:lnTo>
                    <a:pt x="1999" y="2516"/>
                  </a:lnTo>
                  <a:lnTo>
                    <a:pt x="1990" y="2518"/>
                  </a:lnTo>
                  <a:lnTo>
                    <a:pt x="1984" y="2522"/>
                  </a:lnTo>
                  <a:lnTo>
                    <a:pt x="1976" y="2529"/>
                  </a:lnTo>
                  <a:lnTo>
                    <a:pt x="1969" y="2531"/>
                  </a:lnTo>
                  <a:lnTo>
                    <a:pt x="1961" y="2534"/>
                  </a:lnTo>
                  <a:lnTo>
                    <a:pt x="1953" y="2535"/>
                  </a:lnTo>
                  <a:lnTo>
                    <a:pt x="1944" y="2537"/>
                  </a:lnTo>
                  <a:lnTo>
                    <a:pt x="1932" y="2540"/>
                  </a:lnTo>
                  <a:lnTo>
                    <a:pt x="1919" y="2541"/>
                  </a:lnTo>
                  <a:lnTo>
                    <a:pt x="1906" y="2542"/>
                  </a:lnTo>
                  <a:lnTo>
                    <a:pt x="1892" y="2542"/>
                  </a:lnTo>
                  <a:lnTo>
                    <a:pt x="1879" y="2541"/>
                  </a:lnTo>
                  <a:lnTo>
                    <a:pt x="1869" y="2540"/>
                  </a:lnTo>
                  <a:lnTo>
                    <a:pt x="1859" y="2538"/>
                  </a:lnTo>
                  <a:lnTo>
                    <a:pt x="1850" y="2535"/>
                  </a:lnTo>
                  <a:lnTo>
                    <a:pt x="1843" y="2534"/>
                  </a:lnTo>
                  <a:lnTo>
                    <a:pt x="1838" y="2535"/>
                  </a:lnTo>
                  <a:lnTo>
                    <a:pt x="1834" y="2536"/>
                  </a:lnTo>
                  <a:lnTo>
                    <a:pt x="1832" y="2543"/>
                  </a:lnTo>
                  <a:lnTo>
                    <a:pt x="1831" y="2554"/>
                  </a:lnTo>
                  <a:lnTo>
                    <a:pt x="1829" y="2559"/>
                  </a:lnTo>
                  <a:lnTo>
                    <a:pt x="1828" y="2565"/>
                  </a:lnTo>
                  <a:lnTo>
                    <a:pt x="1825" y="2570"/>
                  </a:lnTo>
                  <a:lnTo>
                    <a:pt x="1820" y="2575"/>
                  </a:lnTo>
                  <a:lnTo>
                    <a:pt x="1813" y="2580"/>
                  </a:lnTo>
                  <a:lnTo>
                    <a:pt x="1802" y="2585"/>
                  </a:lnTo>
                  <a:lnTo>
                    <a:pt x="1789" y="2588"/>
                  </a:lnTo>
                  <a:lnTo>
                    <a:pt x="1771" y="2589"/>
                  </a:lnTo>
                  <a:lnTo>
                    <a:pt x="1756" y="2593"/>
                  </a:lnTo>
                  <a:lnTo>
                    <a:pt x="1737" y="2598"/>
                  </a:lnTo>
                  <a:lnTo>
                    <a:pt x="1718" y="2606"/>
                  </a:lnTo>
                  <a:lnTo>
                    <a:pt x="1701" y="2614"/>
                  </a:lnTo>
                  <a:lnTo>
                    <a:pt x="1690" y="2620"/>
                  </a:lnTo>
                  <a:lnTo>
                    <a:pt x="1673" y="2628"/>
                  </a:lnTo>
                  <a:lnTo>
                    <a:pt x="1662" y="2632"/>
                  </a:lnTo>
                  <a:lnTo>
                    <a:pt x="1652" y="2635"/>
                  </a:lnTo>
                  <a:lnTo>
                    <a:pt x="1642" y="2636"/>
                  </a:lnTo>
                  <a:lnTo>
                    <a:pt x="1631" y="2636"/>
                  </a:lnTo>
                  <a:lnTo>
                    <a:pt x="1614" y="2635"/>
                  </a:lnTo>
                  <a:lnTo>
                    <a:pt x="1599" y="2633"/>
                  </a:lnTo>
                  <a:lnTo>
                    <a:pt x="1593" y="2632"/>
                  </a:lnTo>
                  <a:lnTo>
                    <a:pt x="1587" y="2630"/>
                  </a:lnTo>
                  <a:lnTo>
                    <a:pt x="1581" y="2626"/>
                  </a:lnTo>
                  <a:lnTo>
                    <a:pt x="1576" y="2620"/>
                  </a:lnTo>
                  <a:lnTo>
                    <a:pt x="1570" y="2614"/>
                  </a:lnTo>
                  <a:lnTo>
                    <a:pt x="1564" y="2610"/>
                  </a:lnTo>
                  <a:lnTo>
                    <a:pt x="1557" y="2604"/>
                  </a:lnTo>
                  <a:lnTo>
                    <a:pt x="1550" y="2600"/>
                  </a:lnTo>
                  <a:lnTo>
                    <a:pt x="1535" y="2593"/>
                  </a:lnTo>
                  <a:lnTo>
                    <a:pt x="1520" y="2589"/>
                  </a:lnTo>
                  <a:lnTo>
                    <a:pt x="1514" y="2588"/>
                  </a:lnTo>
                  <a:lnTo>
                    <a:pt x="1507" y="2589"/>
                  </a:lnTo>
                  <a:lnTo>
                    <a:pt x="1500" y="2591"/>
                  </a:lnTo>
                  <a:lnTo>
                    <a:pt x="1492" y="2592"/>
                  </a:lnTo>
                  <a:lnTo>
                    <a:pt x="1485" y="2594"/>
                  </a:lnTo>
                  <a:lnTo>
                    <a:pt x="1476" y="2595"/>
                  </a:lnTo>
                  <a:lnTo>
                    <a:pt x="1467" y="2595"/>
                  </a:lnTo>
                  <a:lnTo>
                    <a:pt x="1457" y="2593"/>
                  </a:lnTo>
                  <a:lnTo>
                    <a:pt x="1449" y="2591"/>
                  </a:lnTo>
                  <a:lnTo>
                    <a:pt x="1443" y="2588"/>
                  </a:lnTo>
                  <a:lnTo>
                    <a:pt x="1437" y="2585"/>
                  </a:lnTo>
                  <a:lnTo>
                    <a:pt x="1432" y="2581"/>
                  </a:lnTo>
                  <a:lnTo>
                    <a:pt x="1425" y="2573"/>
                  </a:lnTo>
                  <a:lnTo>
                    <a:pt x="1419" y="2562"/>
                  </a:lnTo>
                  <a:lnTo>
                    <a:pt x="1418" y="2559"/>
                  </a:lnTo>
                  <a:lnTo>
                    <a:pt x="1415" y="2557"/>
                  </a:lnTo>
                  <a:lnTo>
                    <a:pt x="1412" y="2555"/>
                  </a:lnTo>
                  <a:lnTo>
                    <a:pt x="1409" y="2554"/>
                  </a:lnTo>
                  <a:lnTo>
                    <a:pt x="1402" y="2553"/>
                  </a:lnTo>
                  <a:lnTo>
                    <a:pt x="1392" y="2551"/>
                  </a:lnTo>
                  <a:lnTo>
                    <a:pt x="1375" y="2553"/>
                  </a:lnTo>
                  <a:lnTo>
                    <a:pt x="1360" y="2553"/>
                  </a:lnTo>
                  <a:lnTo>
                    <a:pt x="1355" y="2554"/>
                  </a:lnTo>
                  <a:lnTo>
                    <a:pt x="1350" y="2555"/>
                  </a:lnTo>
                  <a:lnTo>
                    <a:pt x="1346" y="2556"/>
                  </a:lnTo>
                  <a:lnTo>
                    <a:pt x="1341" y="2559"/>
                  </a:lnTo>
                  <a:lnTo>
                    <a:pt x="1331" y="2562"/>
                  </a:lnTo>
                  <a:lnTo>
                    <a:pt x="1320" y="2566"/>
                  </a:lnTo>
                  <a:lnTo>
                    <a:pt x="1314" y="2567"/>
                  </a:lnTo>
                  <a:lnTo>
                    <a:pt x="1309" y="2569"/>
                  </a:lnTo>
                  <a:lnTo>
                    <a:pt x="1305" y="2573"/>
                  </a:lnTo>
                  <a:lnTo>
                    <a:pt x="1302" y="2578"/>
                  </a:lnTo>
                  <a:lnTo>
                    <a:pt x="1296" y="2587"/>
                  </a:lnTo>
                  <a:lnTo>
                    <a:pt x="1292" y="2599"/>
                  </a:lnTo>
                  <a:lnTo>
                    <a:pt x="1286" y="2610"/>
                  </a:lnTo>
                  <a:lnTo>
                    <a:pt x="1279" y="2620"/>
                  </a:lnTo>
                  <a:lnTo>
                    <a:pt x="1274" y="2625"/>
                  </a:lnTo>
                  <a:lnTo>
                    <a:pt x="1268" y="2630"/>
                  </a:lnTo>
                  <a:lnTo>
                    <a:pt x="1261" y="2633"/>
                  </a:lnTo>
                  <a:lnTo>
                    <a:pt x="1254" y="2636"/>
                  </a:lnTo>
                  <a:lnTo>
                    <a:pt x="1245" y="2637"/>
                  </a:lnTo>
                  <a:lnTo>
                    <a:pt x="1237" y="2639"/>
                  </a:lnTo>
                  <a:lnTo>
                    <a:pt x="1235" y="2643"/>
                  </a:lnTo>
                  <a:lnTo>
                    <a:pt x="1234" y="2647"/>
                  </a:lnTo>
                  <a:lnTo>
                    <a:pt x="1234" y="2651"/>
                  </a:lnTo>
                  <a:lnTo>
                    <a:pt x="1234" y="2657"/>
                  </a:lnTo>
                  <a:lnTo>
                    <a:pt x="1235" y="2668"/>
                  </a:lnTo>
                  <a:lnTo>
                    <a:pt x="1234" y="2679"/>
                  </a:lnTo>
                  <a:lnTo>
                    <a:pt x="1230" y="2685"/>
                  </a:lnTo>
                  <a:lnTo>
                    <a:pt x="1227" y="2689"/>
                  </a:lnTo>
                  <a:lnTo>
                    <a:pt x="1221" y="2694"/>
                  </a:lnTo>
                  <a:lnTo>
                    <a:pt x="1215" y="2699"/>
                  </a:lnTo>
                  <a:lnTo>
                    <a:pt x="1202" y="2711"/>
                  </a:lnTo>
                  <a:lnTo>
                    <a:pt x="1186" y="2725"/>
                  </a:lnTo>
                  <a:lnTo>
                    <a:pt x="1170" y="2742"/>
                  </a:lnTo>
                  <a:lnTo>
                    <a:pt x="1154" y="2756"/>
                  </a:lnTo>
                  <a:lnTo>
                    <a:pt x="1146" y="2762"/>
                  </a:lnTo>
                  <a:lnTo>
                    <a:pt x="1136" y="2767"/>
                  </a:lnTo>
                  <a:lnTo>
                    <a:pt x="1127" y="2770"/>
                  </a:lnTo>
                  <a:lnTo>
                    <a:pt x="1117" y="2773"/>
                  </a:lnTo>
                  <a:lnTo>
                    <a:pt x="1108" y="2774"/>
                  </a:lnTo>
                  <a:lnTo>
                    <a:pt x="1101" y="2774"/>
                  </a:lnTo>
                  <a:lnTo>
                    <a:pt x="1096" y="2774"/>
                  </a:lnTo>
                  <a:lnTo>
                    <a:pt x="1094" y="2773"/>
                  </a:lnTo>
                  <a:lnTo>
                    <a:pt x="1091" y="2769"/>
                  </a:lnTo>
                  <a:lnTo>
                    <a:pt x="1091" y="2765"/>
                  </a:lnTo>
                  <a:lnTo>
                    <a:pt x="1091" y="2762"/>
                  </a:lnTo>
                  <a:lnTo>
                    <a:pt x="1091" y="2757"/>
                  </a:lnTo>
                  <a:lnTo>
                    <a:pt x="1091" y="2751"/>
                  </a:lnTo>
                  <a:lnTo>
                    <a:pt x="1089" y="2746"/>
                  </a:lnTo>
                  <a:lnTo>
                    <a:pt x="1087" y="2743"/>
                  </a:lnTo>
                  <a:lnTo>
                    <a:pt x="1084" y="2739"/>
                  </a:lnTo>
                  <a:lnTo>
                    <a:pt x="1081" y="2738"/>
                  </a:lnTo>
                  <a:lnTo>
                    <a:pt x="1077" y="2737"/>
                  </a:lnTo>
                  <a:lnTo>
                    <a:pt x="1072" y="2737"/>
                  </a:lnTo>
                  <a:lnTo>
                    <a:pt x="1069" y="2739"/>
                  </a:lnTo>
                  <a:lnTo>
                    <a:pt x="1065" y="2742"/>
                  </a:lnTo>
                  <a:lnTo>
                    <a:pt x="1062" y="2743"/>
                  </a:lnTo>
                  <a:lnTo>
                    <a:pt x="1058" y="2743"/>
                  </a:lnTo>
                  <a:lnTo>
                    <a:pt x="1054" y="2743"/>
                  </a:lnTo>
                  <a:lnTo>
                    <a:pt x="1046" y="2740"/>
                  </a:lnTo>
                  <a:lnTo>
                    <a:pt x="1035" y="2738"/>
                  </a:lnTo>
                  <a:lnTo>
                    <a:pt x="1024" y="2733"/>
                  </a:lnTo>
                  <a:lnTo>
                    <a:pt x="1010" y="2730"/>
                  </a:lnTo>
                  <a:lnTo>
                    <a:pt x="1003" y="2727"/>
                  </a:lnTo>
                  <a:lnTo>
                    <a:pt x="996" y="2726"/>
                  </a:lnTo>
                  <a:lnTo>
                    <a:pt x="988" y="2725"/>
                  </a:lnTo>
                  <a:lnTo>
                    <a:pt x="980" y="2725"/>
                  </a:lnTo>
                  <a:lnTo>
                    <a:pt x="959" y="2726"/>
                  </a:lnTo>
                  <a:lnTo>
                    <a:pt x="939" y="2729"/>
                  </a:lnTo>
                  <a:lnTo>
                    <a:pt x="919" y="2730"/>
                  </a:lnTo>
                  <a:lnTo>
                    <a:pt x="902" y="2731"/>
                  </a:lnTo>
                  <a:lnTo>
                    <a:pt x="896" y="2730"/>
                  </a:lnTo>
                  <a:lnTo>
                    <a:pt x="892" y="2727"/>
                  </a:lnTo>
                  <a:lnTo>
                    <a:pt x="889" y="2724"/>
                  </a:lnTo>
                  <a:lnTo>
                    <a:pt x="888" y="2720"/>
                  </a:lnTo>
                  <a:lnTo>
                    <a:pt x="888" y="2712"/>
                  </a:lnTo>
                  <a:lnTo>
                    <a:pt x="888" y="2702"/>
                  </a:lnTo>
                  <a:lnTo>
                    <a:pt x="889" y="2695"/>
                  </a:lnTo>
                  <a:lnTo>
                    <a:pt x="890" y="2688"/>
                  </a:lnTo>
                  <a:lnTo>
                    <a:pt x="893" y="2686"/>
                  </a:lnTo>
                  <a:lnTo>
                    <a:pt x="895" y="2683"/>
                  </a:lnTo>
                  <a:lnTo>
                    <a:pt x="899" y="2681"/>
                  </a:lnTo>
                  <a:lnTo>
                    <a:pt x="902" y="2680"/>
                  </a:lnTo>
                  <a:lnTo>
                    <a:pt x="907" y="2677"/>
                  </a:lnTo>
                  <a:lnTo>
                    <a:pt x="911" y="2675"/>
                  </a:lnTo>
                  <a:lnTo>
                    <a:pt x="914" y="2672"/>
                  </a:lnTo>
                  <a:lnTo>
                    <a:pt x="917" y="2668"/>
                  </a:lnTo>
                  <a:lnTo>
                    <a:pt x="919" y="2663"/>
                  </a:lnTo>
                  <a:lnTo>
                    <a:pt x="919" y="2658"/>
                  </a:lnTo>
                  <a:lnTo>
                    <a:pt x="918" y="2651"/>
                  </a:lnTo>
                  <a:lnTo>
                    <a:pt x="914" y="2645"/>
                  </a:lnTo>
                  <a:lnTo>
                    <a:pt x="911" y="2638"/>
                  </a:lnTo>
                  <a:lnTo>
                    <a:pt x="909" y="2631"/>
                  </a:lnTo>
                  <a:lnTo>
                    <a:pt x="907" y="2625"/>
                  </a:lnTo>
                  <a:lnTo>
                    <a:pt x="907" y="2619"/>
                  </a:lnTo>
                  <a:lnTo>
                    <a:pt x="907" y="2607"/>
                  </a:lnTo>
                  <a:lnTo>
                    <a:pt x="908" y="2594"/>
                  </a:lnTo>
                  <a:lnTo>
                    <a:pt x="908" y="2584"/>
                  </a:lnTo>
                  <a:lnTo>
                    <a:pt x="907" y="2576"/>
                  </a:lnTo>
                  <a:lnTo>
                    <a:pt x="905" y="2574"/>
                  </a:lnTo>
                  <a:lnTo>
                    <a:pt x="902" y="2572"/>
                  </a:lnTo>
                  <a:lnTo>
                    <a:pt x="896" y="2572"/>
                  </a:lnTo>
                  <a:lnTo>
                    <a:pt x="890" y="2572"/>
                  </a:lnTo>
                  <a:lnTo>
                    <a:pt x="875" y="2573"/>
                  </a:lnTo>
                  <a:lnTo>
                    <a:pt x="862" y="2575"/>
                  </a:lnTo>
                  <a:lnTo>
                    <a:pt x="848" y="2580"/>
                  </a:lnTo>
                  <a:lnTo>
                    <a:pt x="829" y="2587"/>
                  </a:lnTo>
                  <a:lnTo>
                    <a:pt x="810" y="2595"/>
                  </a:lnTo>
                  <a:lnTo>
                    <a:pt x="794" y="2601"/>
                  </a:lnTo>
                  <a:lnTo>
                    <a:pt x="786" y="2604"/>
                  </a:lnTo>
                  <a:lnTo>
                    <a:pt x="776" y="2605"/>
                  </a:lnTo>
                  <a:lnTo>
                    <a:pt x="766" y="2606"/>
                  </a:lnTo>
                  <a:lnTo>
                    <a:pt x="752" y="2605"/>
                  </a:lnTo>
                  <a:lnTo>
                    <a:pt x="739" y="2603"/>
                  </a:lnTo>
                  <a:lnTo>
                    <a:pt x="726" y="2599"/>
                  </a:lnTo>
                  <a:lnTo>
                    <a:pt x="713" y="2594"/>
                  </a:lnTo>
                  <a:lnTo>
                    <a:pt x="703" y="2589"/>
                  </a:lnTo>
                  <a:lnTo>
                    <a:pt x="693" y="2584"/>
                  </a:lnTo>
                  <a:lnTo>
                    <a:pt x="686" y="2578"/>
                  </a:lnTo>
                  <a:lnTo>
                    <a:pt x="680" y="2573"/>
                  </a:lnTo>
                  <a:lnTo>
                    <a:pt x="678" y="2568"/>
                  </a:lnTo>
                  <a:lnTo>
                    <a:pt x="674" y="2560"/>
                  </a:lnTo>
                  <a:lnTo>
                    <a:pt x="668" y="2551"/>
                  </a:lnTo>
                  <a:lnTo>
                    <a:pt x="665" y="2548"/>
                  </a:lnTo>
                  <a:lnTo>
                    <a:pt x="661" y="2547"/>
                  </a:lnTo>
                  <a:lnTo>
                    <a:pt x="657" y="2547"/>
                  </a:lnTo>
                  <a:lnTo>
                    <a:pt x="653" y="2549"/>
                  </a:lnTo>
                  <a:lnTo>
                    <a:pt x="649" y="2553"/>
                  </a:lnTo>
                  <a:lnTo>
                    <a:pt x="645" y="2559"/>
                  </a:lnTo>
                  <a:lnTo>
                    <a:pt x="643" y="2565"/>
                  </a:lnTo>
                  <a:lnTo>
                    <a:pt x="642" y="2572"/>
                  </a:lnTo>
                  <a:lnTo>
                    <a:pt x="642" y="2579"/>
                  </a:lnTo>
                  <a:lnTo>
                    <a:pt x="643" y="2586"/>
                  </a:lnTo>
                  <a:lnTo>
                    <a:pt x="647" y="2593"/>
                  </a:lnTo>
                  <a:lnTo>
                    <a:pt x="651" y="2600"/>
                  </a:lnTo>
                  <a:lnTo>
                    <a:pt x="656" y="2606"/>
                  </a:lnTo>
                  <a:lnTo>
                    <a:pt x="660" y="2612"/>
                  </a:lnTo>
                  <a:lnTo>
                    <a:pt x="661" y="2617"/>
                  </a:lnTo>
                  <a:lnTo>
                    <a:pt x="660" y="2620"/>
                  </a:lnTo>
                  <a:lnTo>
                    <a:pt x="659" y="2622"/>
                  </a:lnTo>
                  <a:lnTo>
                    <a:pt x="656" y="2623"/>
                  </a:lnTo>
                  <a:lnTo>
                    <a:pt x="653" y="2623"/>
                  </a:lnTo>
                  <a:lnTo>
                    <a:pt x="649" y="2622"/>
                  </a:lnTo>
                  <a:lnTo>
                    <a:pt x="642" y="2619"/>
                  </a:lnTo>
                  <a:lnTo>
                    <a:pt x="635" y="2614"/>
                  </a:lnTo>
                  <a:lnTo>
                    <a:pt x="626" y="2609"/>
                  </a:lnTo>
                  <a:lnTo>
                    <a:pt x="618" y="2603"/>
                  </a:lnTo>
                  <a:lnTo>
                    <a:pt x="615" y="2600"/>
                  </a:lnTo>
                  <a:lnTo>
                    <a:pt x="610" y="2599"/>
                  </a:lnTo>
                  <a:lnTo>
                    <a:pt x="604" y="2599"/>
                  </a:lnTo>
                  <a:lnTo>
                    <a:pt x="598" y="2599"/>
                  </a:lnTo>
                  <a:lnTo>
                    <a:pt x="592" y="2600"/>
                  </a:lnTo>
                  <a:lnTo>
                    <a:pt x="587" y="2604"/>
                  </a:lnTo>
                  <a:lnTo>
                    <a:pt x="582" y="2607"/>
                  </a:lnTo>
                  <a:lnTo>
                    <a:pt x="578" y="2611"/>
                  </a:lnTo>
                  <a:lnTo>
                    <a:pt x="573" y="2614"/>
                  </a:lnTo>
                  <a:lnTo>
                    <a:pt x="567" y="2617"/>
                  </a:lnTo>
                  <a:lnTo>
                    <a:pt x="559" y="2618"/>
                  </a:lnTo>
                  <a:lnTo>
                    <a:pt x="550" y="2616"/>
                  </a:lnTo>
                  <a:lnTo>
                    <a:pt x="544" y="2616"/>
                  </a:lnTo>
                  <a:lnTo>
                    <a:pt x="540" y="2618"/>
                  </a:lnTo>
                  <a:lnTo>
                    <a:pt x="535" y="2620"/>
                  </a:lnTo>
                  <a:lnTo>
                    <a:pt x="530" y="2623"/>
                  </a:lnTo>
                  <a:lnTo>
                    <a:pt x="519" y="2629"/>
                  </a:lnTo>
                  <a:lnTo>
                    <a:pt x="508" y="2635"/>
                  </a:lnTo>
                  <a:lnTo>
                    <a:pt x="497" y="2641"/>
                  </a:lnTo>
                  <a:lnTo>
                    <a:pt x="484" y="2647"/>
                  </a:lnTo>
                  <a:lnTo>
                    <a:pt x="476" y="2650"/>
                  </a:lnTo>
                  <a:lnTo>
                    <a:pt x="466" y="2652"/>
                  </a:lnTo>
                  <a:lnTo>
                    <a:pt x="458" y="2654"/>
                  </a:lnTo>
                  <a:lnTo>
                    <a:pt x="449" y="2654"/>
                  </a:lnTo>
                  <a:lnTo>
                    <a:pt x="441" y="2654"/>
                  </a:lnTo>
                  <a:lnTo>
                    <a:pt x="434" y="2650"/>
                  </a:lnTo>
                  <a:lnTo>
                    <a:pt x="432" y="2649"/>
                  </a:lnTo>
                  <a:lnTo>
                    <a:pt x="429" y="2647"/>
                  </a:lnTo>
                  <a:lnTo>
                    <a:pt x="427" y="2643"/>
                  </a:lnTo>
                  <a:lnTo>
                    <a:pt x="426" y="2639"/>
                  </a:lnTo>
                  <a:lnTo>
                    <a:pt x="421" y="2633"/>
                  </a:lnTo>
                  <a:lnTo>
                    <a:pt x="416" y="2630"/>
                  </a:lnTo>
                  <a:lnTo>
                    <a:pt x="410" y="2629"/>
                  </a:lnTo>
                  <a:lnTo>
                    <a:pt x="403" y="2628"/>
                  </a:lnTo>
                  <a:lnTo>
                    <a:pt x="388" y="2628"/>
                  </a:lnTo>
                  <a:lnTo>
                    <a:pt x="370" y="2626"/>
                  </a:lnTo>
                  <a:lnTo>
                    <a:pt x="360" y="2624"/>
                  </a:lnTo>
                  <a:lnTo>
                    <a:pt x="349" y="2622"/>
                  </a:lnTo>
                  <a:lnTo>
                    <a:pt x="340" y="2625"/>
                  </a:lnTo>
                  <a:lnTo>
                    <a:pt x="332" y="2630"/>
                  </a:lnTo>
                  <a:lnTo>
                    <a:pt x="321" y="2630"/>
                  </a:lnTo>
                  <a:lnTo>
                    <a:pt x="314" y="2632"/>
                  </a:lnTo>
                  <a:lnTo>
                    <a:pt x="316" y="2647"/>
                  </a:lnTo>
                  <a:lnTo>
                    <a:pt x="317" y="2658"/>
                  </a:lnTo>
                  <a:lnTo>
                    <a:pt x="309" y="2667"/>
                  </a:lnTo>
                  <a:lnTo>
                    <a:pt x="297" y="2675"/>
                  </a:lnTo>
                  <a:lnTo>
                    <a:pt x="283" y="2685"/>
                  </a:lnTo>
                  <a:lnTo>
                    <a:pt x="263" y="2699"/>
                  </a:lnTo>
                  <a:lnTo>
                    <a:pt x="253" y="2707"/>
                  </a:lnTo>
                  <a:lnTo>
                    <a:pt x="246" y="2714"/>
                  </a:lnTo>
                  <a:lnTo>
                    <a:pt x="244" y="2721"/>
                  </a:lnTo>
                  <a:lnTo>
                    <a:pt x="243" y="2730"/>
                  </a:lnTo>
                  <a:lnTo>
                    <a:pt x="244" y="2746"/>
                  </a:lnTo>
                  <a:lnTo>
                    <a:pt x="245" y="2768"/>
                  </a:lnTo>
                  <a:lnTo>
                    <a:pt x="244" y="2780"/>
                  </a:lnTo>
                  <a:lnTo>
                    <a:pt x="241" y="2789"/>
                  </a:lnTo>
                  <a:lnTo>
                    <a:pt x="238" y="2799"/>
                  </a:lnTo>
                  <a:lnTo>
                    <a:pt x="233" y="2806"/>
                  </a:lnTo>
                  <a:lnTo>
                    <a:pt x="227" y="2813"/>
                  </a:lnTo>
                  <a:lnTo>
                    <a:pt x="220" y="2820"/>
                  </a:lnTo>
                  <a:lnTo>
                    <a:pt x="213" y="2826"/>
                  </a:lnTo>
                  <a:lnTo>
                    <a:pt x="204" y="2832"/>
                  </a:lnTo>
                  <a:lnTo>
                    <a:pt x="195" y="2837"/>
                  </a:lnTo>
                  <a:lnTo>
                    <a:pt x="185" y="2841"/>
                  </a:lnTo>
                  <a:lnTo>
                    <a:pt x="175" y="2845"/>
                  </a:lnTo>
                  <a:lnTo>
                    <a:pt x="164" y="2849"/>
                  </a:lnTo>
                  <a:lnTo>
                    <a:pt x="152" y="2851"/>
                  </a:lnTo>
                  <a:lnTo>
                    <a:pt x="140" y="2852"/>
                  </a:lnTo>
                  <a:lnTo>
                    <a:pt x="130" y="2852"/>
                  </a:lnTo>
                  <a:lnTo>
                    <a:pt x="118" y="2852"/>
                  </a:lnTo>
                  <a:lnTo>
                    <a:pt x="106" y="2852"/>
                  </a:lnTo>
                  <a:lnTo>
                    <a:pt x="95" y="2853"/>
                  </a:lnTo>
                  <a:lnTo>
                    <a:pt x="86" y="2855"/>
                  </a:lnTo>
                  <a:lnTo>
                    <a:pt x="76" y="2856"/>
                  </a:lnTo>
                  <a:lnTo>
                    <a:pt x="69" y="2859"/>
                  </a:lnTo>
                  <a:lnTo>
                    <a:pt x="62" y="2863"/>
                  </a:lnTo>
                  <a:lnTo>
                    <a:pt x="56" y="2866"/>
                  </a:lnTo>
                  <a:lnTo>
                    <a:pt x="52" y="2871"/>
                  </a:lnTo>
                  <a:lnTo>
                    <a:pt x="50" y="2877"/>
                  </a:lnTo>
                  <a:lnTo>
                    <a:pt x="50" y="2883"/>
                  </a:lnTo>
                  <a:lnTo>
                    <a:pt x="52" y="2890"/>
                  </a:lnTo>
                  <a:lnTo>
                    <a:pt x="56" y="2896"/>
                  </a:lnTo>
                  <a:lnTo>
                    <a:pt x="64" y="2910"/>
                  </a:lnTo>
                  <a:lnTo>
                    <a:pt x="75" y="2926"/>
                  </a:lnTo>
                  <a:lnTo>
                    <a:pt x="80" y="2934"/>
                  </a:lnTo>
                  <a:lnTo>
                    <a:pt x="83" y="2943"/>
                  </a:lnTo>
                  <a:lnTo>
                    <a:pt x="86" y="2952"/>
                  </a:lnTo>
                  <a:lnTo>
                    <a:pt x="88" y="2962"/>
                  </a:lnTo>
                  <a:lnTo>
                    <a:pt x="92" y="2981"/>
                  </a:lnTo>
                  <a:lnTo>
                    <a:pt x="93" y="2995"/>
                  </a:lnTo>
                  <a:lnTo>
                    <a:pt x="94" y="3007"/>
                  </a:lnTo>
                  <a:lnTo>
                    <a:pt x="95" y="3016"/>
                  </a:lnTo>
                  <a:lnTo>
                    <a:pt x="96" y="3020"/>
                  </a:lnTo>
                  <a:lnTo>
                    <a:pt x="97" y="3023"/>
                  </a:lnTo>
                  <a:lnTo>
                    <a:pt x="100" y="3026"/>
                  </a:lnTo>
                  <a:lnTo>
                    <a:pt x="102" y="3027"/>
                  </a:lnTo>
                  <a:lnTo>
                    <a:pt x="106" y="3028"/>
                  </a:lnTo>
                  <a:lnTo>
                    <a:pt x="108" y="3030"/>
                  </a:lnTo>
                  <a:lnTo>
                    <a:pt x="109" y="3034"/>
                  </a:lnTo>
                  <a:lnTo>
                    <a:pt x="111" y="3038"/>
                  </a:lnTo>
                  <a:lnTo>
                    <a:pt x="112" y="3048"/>
                  </a:lnTo>
                  <a:lnTo>
                    <a:pt x="111" y="3060"/>
                  </a:lnTo>
                  <a:lnTo>
                    <a:pt x="109" y="3066"/>
                  </a:lnTo>
                  <a:lnTo>
                    <a:pt x="107" y="3071"/>
                  </a:lnTo>
                  <a:lnTo>
                    <a:pt x="105" y="3073"/>
                  </a:lnTo>
                  <a:lnTo>
                    <a:pt x="101" y="3074"/>
                  </a:lnTo>
                  <a:lnTo>
                    <a:pt x="99" y="3074"/>
                  </a:lnTo>
                  <a:lnTo>
                    <a:pt x="95" y="3074"/>
                  </a:lnTo>
                  <a:lnTo>
                    <a:pt x="92" y="3073"/>
                  </a:lnTo>
                  <a:lnTo>
                    <a:pt x="88" y="3071"/>
                  </a:lnTo>
                  <a:lnTo>
                    <a:pt x="84" y="3070"/>
                  </a:lnTo>
                  <a:lnTo>
                    <a:pt x="81" y="3068"/>
                  </a:lnTo>
                  <a:lnTo>
                    <a:pt x="76" y="3070"/>
                  </a:lnTo>
                  <a:lnTo>
                    <a:pt x="71" y="3071"/>
                  </a:lnTo>
                  <a:lnTo>
                    <a:pt x="59" y="3076"/>
                  </a:lnTo>
                  <a:lnTo>
                    <a:pt x="45" y="3083"/>
                  </a:lnTo>
                  <a:lnTo>
                    <a:pt x="29" y="3090"/>
                  </a:lnTo>
                  <a:lnTo>
                    <a:pt x="14" y="3095"/>
                  </a:lnTo>
                  <a:lnTo>
                    <a:pt x="8" y="3097"/>
                  </a:lnTo>
                  <a:lnTo>
                    <a:pt x="5" y="3101"/>
                  </a:lnTo>
                  <a:lnTo>
                    <a:pt x="1" y="3105"/>
                  </a:lnTo>
                  <a:lnTo>
                    <a:pt x="0" y="3111"/>
                  </a:lnTo>
                  <a:lnTo>
                    <a:pt x="0" y="3118"/>
                  </a:lnTo>
                  <a:lnTo>
                    <a:pt x="2" y="3128"/>
                  </a:lnTo>
                  <a:lnTo>
                    <a:pt x="5" y="3135"/>
                  </a:lnTo>
                  <a:lnTo>
                    <a:pt x="10" y="3142"/>
                  </a:lnTo>
                  <a:lnTo>
                    <a:pt x="20" y="3148"/>
                  </a:lnTo>
                  <a:lnTo>
                    <a:pt x="32" y="3154"/>
                  </a:lnTo>
                  <a:lnTo>
                    <a:pt x="37" y="3160"/>
                  </a:lnTo>
                  <a:lnTo>
                    <a:pt x="39" y="3167"/>
                  </a:lnTo>
                  <a:lnTo>
                    <a:pt x="42" y="3175"/>
                  </a:lnTo>
                  <a:lnTo>
                    <a:pt x="43" y="3185"/>
                  </a:lnTo>
                  <a:lnTo>
                    <a:pt x="44" y="3194"/>
                  </a:lnTo>
                  <a:lnTo>
                    <a:pt x="46" y="3204"/>
                  </a:lnTo>
                  <a:lnTo>
                    <a:pt x="50" y="3212"/>
                  </a:lnTo>
                  <a:lnTo>
                    <a:pt x="55" y="3219"/>
                  </a:lnTo>
                  <a:lnTo>
                    <a:pt x="68" y="3233"/>
                  </a:lnTo>
                  <a:lnTo>
                    <a:pt x="81" y="3248"/>
                  </a:lnTo>
                  <a:lnTo>
                    <a:pt x="87" y="3254"/>
                  </a:lnTo>
                  <a:lnTo>
                    <a:pt x="94" y="3259"/>
                  </a:lnTo>
                  <a:lnTo>
                    <a:pt x="100" y="3262"/>
                  </a:lnTo>
                  <a:lnTo>
                    <a:pt x="107" y="3263"/>
                  </a:lnTo>
                  <a:lnTo>
                    <a:pt x="114" y="3262"/>
                  </a:lnTo>
                  <a:lnTo>
                    <a:pt x="119" y="3261"/>
                  </a:lnTo>
                  <a:lnTo>
                    <a:pt x="121" y="3260"/>
                  </a:lnTo>
                  <a:lnTo>
                    <a:pt x="125" y="3256"/>
                  </a:lnTo>
                  <a:lnTo>
                    <a:pt x="128" y="3249"/>
                  </a:lnTo>
                  <a:lnTo>
                    <a:pt x="133" y="3240"/>
                  </a:lnTo>
                  <a:lnTo>
                    <a:pt x="137" y="3235"/>
                  </a:lnTo>
                  <a:lnTo>
                    <a:pt x="140" y="3230"/>
                  </a:lnTo>
                  <a:lnTo>
                    <a:pt x="145" y="3228"/>
                  </a:lnTo>
                  <a:lnTo>
                    <a:pt x="151" y="3225"/>
                  </a:lnTo>
                  <a:lnTo>
                    <a:pt x="156" y="3224"/>
                  </a:lnTo>
                  <a:lnTo>
                    <a:pt x="162" y="3224"/>
                  </a:lnTo>
                  <a:lnTo>
                    <a:pt x="169" y="3227"/>
                  </a:lnTo>
                  <a:lnTo>
                    <a:pt x="175" y="3229"/>
                  </a:lnTo>
                  <a:lnTo>
                    <a:pt x="191" y="3238"/>
                  </a:lnTo>
                  <a:lnTo>
                    <a:pt x="210" y="3249"/>
                  </a:lnTo>
                  <a:lnTo>
                    <a:pt x="229" y="3259"/>
                  </a:lnTo>
                  <a:lnTo>
                    <a:pt x="245" y="3267"/>
                  </a:lnTo>
                  <a:lnTo>
                    <a:pt x="258" y="3274"/>
                  </a:lnTo>
                  <a:lnTo>
                    <a:pt x="275" y="3284"/>
                  </a:lnTo>
                  <a:lnTo>
                    <a:pt x="282" y="3290"/>
                  </a:lnTo>
                  <a:lnTo>
                    <a:pt x="289" y="3297"/>
                  </a:lnTo>
                  <a:lnTo>
                    <a:pt x="295" y="3303"/>
                  </a:lnTo>
                  <a:lnTo>
                    <a:pt x="300" y="3310"/>
                  </a:lnTo>
                  <a:lnTo>
                    <a:pt x="309" y="3328"/>
                  </a:lnTo>
                  <a:lnTo>
                    <a:pt x="319" y="3344"/>
                  </a:lnTo>
                  <a:lnTo>
                    <a:pt x="332" y="3357"/>
                  </a:lnTo>
                  <a:lnTo>
                    <a:pt x="342" y="3369"/>
                  </a:lnTo>
                  <a:lnTo>
                    <a:pt x="346" y="3375"/>
                  </a:lnTo>
                  <a:lnTo>
                    <a:pt x="347" y="3382"/>
                  </a:lnTo>
                  <a:lnTo>
                    <a:pt x="348" y="3389"/>
                  </a:lnTo>
                  <a:lnTo>
                    <a:pt x="348" y="3397"/>
                  </a:lnTo>
                  <a:lnTo>
                    <a:pt x="346" y="3402"/>
                  </a:lnTo>
                  <a:lnTo>
                    <a:pt x="342" y="3408"/>
                  </a:lnTo>
                  <a:lnTo>
                    <a:pt x="339" y="3413"/>
                  </a:lnTo>
                  <a:lnTo>
                    <a:pt x="332" y="3417"/>
                  </a:lnTo>
                  <a:lnTo>
                    <a:pt x="326" y="3419"/>
                  </a:lnTo>
                  <a:lnTo>
                    <a:pt x="320" y="3424"/>
                  </a:lnTo>
                  <a:lnTo>
                    <a:pt x="315" y="3429"/>
                  </a:lnTo>
                  <a:lnTo>
                    <a:pt x="310" y="3436"/>
                  </a:lnTo>
                  <a:lnTo>
                    <a:pt x="307" y="3443"/>
                  </a:lnTo>
                  <a:lnTo>
                    <a:pt x="303" y="3452"/>
                  </a:lnTo>
                  <a:lnTo>
                    <a:pt x="300" y="3462"/>
                  </a:lnTo>
                  <a:lnTo>
                    <a:pt x="297" y="3474"/>
                  </a:lnTo>
                  <a:lnTo>
                    <a:pt x="290" y="3496"/>
                  </a:lnTo>
                  <a:lnTo>
                    <a:pt x="285" y="3520"/>
                  </a:lnTo>
                  <a:lnTo>
                    <a:pt x="284" y="3532"/>
                  </a:lnTo>
                  <a:lnTo>
                    <a:pt x="285" y="3543"/>
                  </a:lnTo>
                  <a:lnTo>
                    <a:pt x="286" y="3549"/>
                  </a:lnTo>
                  <a:lnTo>
                    <a:pt x="289" y="3553"/>
                  </a:lnTo>
                  <a:lnTo>
                    <a:pt x="292" y="3558"/>
                  </a:lnTo>
                  <a:lnTo>
                    <a:pt x="296" y="3563"/>
                  </a:lnTo>
                  <a:lnTo>
                    <a:pt x="302" y="3571"/>
                  </a:lnTo>
                  <a:lnTo>
                    <a:pt x="306" y="3577"/>
                  </a:lnTo>
                  <a:lnTo>
                    <a:pt x="307" y="3582"/>
                  </a:lnTo>
                  <a:lnTo>
                    <a:pt x="304" y="3586"/>
                  </a:lnTo>
                  <a:lnTo>
                    <a:pt x="297" y="3596"/>
                  </a:lnTo>
                  <a:lnTo>
                    <a:pt x="288" y="3614"/>
                  </a:lnTo>
                  <a:lnTo>
                    <a:pt x="284" y="3625"/>
                  </a:lnTo>
                  <a:lnTo>
                    <a:pt x="283" y="3634"/>
                  </a:lnTo>
                  <a:lnTo>
                    <a:pt x="284" y="3644"/>
                  </a:lnTo>
                  <a:lnTo>
                    <a:pt x="285" y="3653"/>
                  </a:lnTo>
                  <a:lnTo>
                    <a:pt x="291" y="3669"/>
                  </a:lnTo>
                  <a:lnTo>
                    <a:pt x="296" y="3683"/>
                  </a:lnTo>
                  <a:lnTo>
                    <a:pt x="296" y="3687"/>
                  </a:lnTo>
                  <a:lnTo>
                    <a:pt x="296" y="3689"/>
                  </a:lnTo>
                  <a:lnTo>
                    <a:pt x="295" y="3691"/>
                  </a:lnTo>
                  <a:lnTo>
                    <a:pt x="294" y="3694"/>
                  </a:lnTo>
                  <a:lnTo>
                    <a:pt x="289" y="3698"/>
                  </a:lnTo>
                  <a:lnTo>
                    <a:pt x="283" y="3702"/>
                  </a:lnTo>
                  <a:lnTo>
                    <a:pt x="277" y="3706"/>
                  </a:lnTo>
                  <a:lnTo>
                    <a:pt x="270" y="3709"/>
                  </a:lnTo>
                  <a:lnTo>
                    <a:pt x="262" y="3714"/>
                  </a:lnTo>
                  <a:lnTo>
                    <a:pt x="253" y="3721"/>
                  </a:lnTo>
                  <a:lnTo>
                    <a:pt x="250" y="3725"/>
                  </a:lnTo>
                  <a:lnTo>
                    <a:pt x="247" y="3729"/>
                  </a:lnTo>
                  <a:lnTo>
                    <a:pt x="245" y="3734"/>
                  </a:lnTo>
                  <a:lnTo>
                    <a:pt x="244" y="3739"/>
                  </a:lnTo>
                  <a:lnTo>
                    <a:pt x="243" y="3748"/>
                  </a:lnTo>
                  <a:lnTo>
                    <a:pt x="244" y="3759"/>
                  </a:lnTo>
                  <a:lnTo>
                    <a:pt x="250" y="3778"/>
                  </a:lnTo>
                  <a:lnTo>
                    <a:pt x="256" y="3791"/>
                  </a:lnTo>
                  <a:lnTo>
                    <a:pt x="259" y="3798"/>
                  </a:lnTo>
                  <a:lnTo>
                    <a:pt x="266" y="3809"/>
                  </a:lnTo>
                  <a:lnTo>
                    <a:pt x="273" y="3821"/>
                  </a:lnTo>
                  <a:lnTo>
                    <a:pt x="279" y="3834"/>
                  </a:lnTo>
                  <a:lnTo>
                    <a:pt x="281" y="3839"/>
                  </a:lnTo>
                  <a:lnTo>
                    <a:pt x="282" y="3842"/>
                  </a:lnTo>
                  <a:lnTo>
                    <a:pt x="281" y="3846"/>
                  </a:lnTo>
                  <a:lnTo>
                    <a:pt x="281" y="3849"/>
                  </a:lnTo>
                  <a:lnTo>
                    <a:pt x="278" y="3858"/>
                  </a:lnTo>
                  <a:lnTo>
                    <a:pt x="277" y="3866"/>
                  </a:lnTo>
                  <a:lnTo>
                    <a:pt x="277" y="3871"/>
                  </a:lnTo>
                  <a:lnTo>
                    <a:pt x="276" y="3876"/>
                  </a:lnTo>
                  <a:lnTo>
                    <a:pt x="275" y="3879"/>
                  </a:lnTo>
                  <a:lnTo>
                    <a:pt x="272" y="3881"/>
                  </a:lnTo>
                  <a:lnTo>
                    <a:pt x="270" y="3884"/>
                  </a:lnTo>
                  <a:lnTo>
                    <a:pt x="267" y="3886"/>
                  </a:lnTo>
                  <a:lnTo>
                    <a:pt x="265" y="3887"/>
                  </a:lnTo>
                  <a:lnTo>
                    <a:pt x="262" y="3887"/>
                  </a:lnTo>
                  <a:lnTo>
                    <a:pt x="254" y="3887"/>
                  </a:lnTo>
                  <a:lnTo>
                    <a:pt x="246" y="3887"/>
                  </a:lnTo>
                  <a:lnTo>
                    <a:pt x="239" y="3886"/>
                  </a:lnTo>
                  <a:lnTo>
                    <a:pt x="231" y="3884"/>
                  </a:lnTo>
                  <a:lnTo>
                    <a:pt x="218" y="3881"/>
                  </a:lnTo>
                  <a:lnTo>
                    <a:pt x="207" y="3880"/>
                  </a:lnTo>
                  <a:lnTo>
                    <a:pt x="202" y="3881"/>
                  </a:lnTo>
                  <a:lnTo>
                    <a:pt x="197" y="3883"/>
                  </a:lnTo>
                  <a:lnTo>
                    <a:pt x="191" y="3885"/>
                  </a:lnTo>
                  <a:lnTo>
                    <a:pt x="187" y="3889"/>
                  </a:lnTo>
                  <a:lnTo>
                    <a:pt x="181" y="3891"/>
                  </a:lnTo>
                  <a:lnTo>
                    <a:pt x="175" y="3893"/>
                  </a:lnTo>
                  <a:lnTo>
                    <a:pt x="170" y="3895"/>
                  </a:lnTo>
                  <a:lnTo>
                    <a:pt x="165" y="3893"/>
                  </a:lnTo>
                  <a:lnTo>
                    <a:pt x="162" y="3892"/>
                  </a:lnTo>
                  <a:lnTo>
                    <a:pt x="157" y="3889"/>
                  </a:lnTo>
                  <a:lnTo>
                    <a:pt x="153" y="3884"/>
                  </a:lnTo>
                  <a:lnTo>
                    <a:pt x="149" y="3877"/>
                  </a:lnTo>
                  <a:lnTo>
                    <a:pt x="146" y="3873"/>
                  </a:lnTo>
                  <a:lnTo>
                    <a:pt x="143" y="3868"/>
                  </a:lnTo>
                  <a:lnTo>
                    <a:pt x="139" y="3866"/>
                  </a:lnTo>
                  <a:lnTo>
                    <a:pt x="134" y="3864"/>
                  </a:lnTo>
                  <a:lnTo>
                    <a:pt x="130" y="3861"/>
                  </a:lnTo>
                  <a:lnTo>
                    <a:pt x="125" y="3859"/>
                  </a:lnTo>
                  <a:lnTo>
                    <a:pt x="119" y="3858"/>
                  </a:lnTo>
                  <a:lnTo>
                    <a:pt x="114" y="3858"/>
                  </a:lnTo>
                  <a:lnTo>
                    <a:pt x="102" y="3859"/>
                  </a:lnTo>
                  <a:lnTo>
                    <a:pt x="89" y="3860"/>
                  </a:lnTo>
                  <a:lnTo>
                    <a:pt x="83" y="3857"/>
                  </a:lnTo>
                  <a:lnTo>
                    <a:pt x="76" y="3853"/>
                  </a:lnTo>
                  <a:lnTo>
                    <a:pt x="69" y="3853"/>
                  </a:lnTo>
                  <a:lnTo>
                    <a:pt x="63" y="3853"/>
                  </a:lnTo>
                  <a:lnTo>
                    <a:pt x="57" y="3854"/>
                  </a:lnTo>
                  <a:lnTo>
                    <a:pt x="53" y="3855"/>
                  </a:lnTo>
                  <a:lnTo>
                    <a:pt x="49" y="3860"/>
                  </a:lnTo>
                  <a:lnTo>
                    <a:pt x="46" y="3865"/>
                  </a:lnTo>
                  <a:lnTo>
                    <a:pt x="44" y="3871"/>
                  </a:lnTo>
                  <a:lnTo>
                    <a:pt x="43" y="3878"/>
                  </a:lnTo>
                  <a:lnTo>
                    <a:pt x="42" y="3892"/>
                  </a:lnTo>
                  <a:lnTo>
                    <a:pt x="40" y="3906"/>
                  </a:lnTo>
                  <a:lnTo>
                    <a:pt x="39" y="3916"/>
                  </a:lnTo>
                  <a:lnTo>
                    <a:pt x="39" y="3924"/>
                  </a:lnTo>
                  <a:lnTo>
                    <a:pt x="39" y="3933"/>
                  </a:lnTo>
                  <a:lnTo>
                    <a:pt x="42" y="3939"/>
                  </a:lnTo>
                  <a:lnTo>
                    <a:pt x="44" y="3944"/>
                  </a:lnTo>
                  <a:lnTo>
                    <a:pt x="48" y="3948"/>
                  </a:lnTo>
                  <a:lnTo>
                    <a:pt x="51" y="3949"/>
                  </a:lnTo>
                  <a:lnTo>
                    <a:pt x="56" y="3949"/>
                  </a:lnTo>
                  <a:lnTo>
                    <a:pt x="68" y="3944"/>
                  </a:lnTo>
                  <a:lnTo>
                    <a:pt x="80" y="3941"/>
                  </a:lnTo>
                  <a:lnTo>
                    <a:pt x="84" y="3940"/>
                  </a:lnTo>
                  <a:lnTo>
                    <a:pt x="89" y="3940"/>
                  </a:lnTo>
                  <a:lnTo>
                    <a:pt x="94" y="3940"/>
                  </a:lnTo>
                  <a:lnTo>
                    <a:pt x="97" y="3941"/>
                  </a:lnTo>
                  <a:lnTo>
                    <a:pt x="100" y="3948"/>
                  </a:lnTo>
                  <a:lnTo>
                    <a:pt x="106" y="3959"/>
                  </a:lnTo>
                  <a:lnTo>
                    <a:pt x="119" y="3965"/>
                  </a:lnTo>
                  <a:lnTo>
                    <a:pt x="131" y="3969"/>
                  </a:lnTo>
                  <a:lnTo>
                    <a:pt x="132" y="3978"/>
                  </a:lnTo>
                  <a:lnTo>
                    <a:pt x="132" y="3993"/>
                  </a:lnTo>
                  <a:lnTo>
                    <a:pt x="132" y="4000"/>
                  </a:lnTo>
                  <a:lnTo>
                    <a:pt x="133" y="4007"/>
                  </a:lnTo>
                  <a:lnTo>
                    <a:pt x="134" y="4013"/>
                  </a:lnTo>
                  <a:lnTo>
                    <a:pt x="136" y="4018"/>
                  </a:lnTo>
                  <a:lnTo>
                    <a:pt x="138" y="4019"/>
                  </a:lnTo>
                  <a:lnTo>
                    <a:pt x="141" y="4021"/>
                  </a:lnTo>
                  <a:lnTo>
                    <a:pt x="144" y="4019"/>
                  </a:lnTo>
                  <a:lnTo>
                    <a:pt x="146" y="4018"/>
                  </a:lnTo>
                  <a:lnTo>
                    <a:pt x="152" y="4010"/>
                  </a:lnTo>
                  <a:lnTo>
                    <a:pt x="159" y="4003"/>
                  </a:lnTo>
                  <a:lnTo>
                    <a:pt x="163" y="4002"/>
                  </a:lnTo>
                  <a:lnTo>
                    <a:pt x="168" y="4002"/>
                  </a:lnTo>
                  <a:lnTo>
                    <a:pt x="172" y="4003"/>
                  </a:lnTo>
                  <a:lnTo>
                    <a:pt x="176" y="4004"/>
                  </a:lnTo>
                  <a:lnTo>
                    <a:pt x="185" y="4007"/>
                  </a:lnTo>
                  <a:lnTo>
                    <a:pt x="193" y="4010"/>
                  </a:lnTo>
                  <a:lnTo>
                    <a:pt x="204" y="4012"/>
                  </a:lnTo>
                  <a:lnTo>
                    <a:pt x="215" y="4016"/>
                  </a:lnTo>
                  <a:lnTo>
                    <a:pt x="225" y="4019"/>
                  </a:lnTo>
                  <a:lnTo>
                    <a:pt x="232" y="4025"/>
                  </a:lnTo>
                  <a:lnTo>
                    <a:pt x="240" y="4038"/>
                  </a:lnTo>
                  <a:lnTo>
                    <a:pt x="251" y="4050"/>
                  </a:lnTo>
                  <a:lnTo>
                    <a:pt x="265" y="4057"/>
                  </a:lnTo>
                  <a:lnTo>
                    <a:pt x="277" y="4062"/>
                  </a:lnTo>
                  <a:lnTo>
                    <a:pt x="282" y="4065"/>
                  </a:lnTo>
                  <a:lnTo>
                    <a:pt x="286" y="4067"/>
                  </a:lnTo>
                  <a:lnTo>
                    <a:pt x="289" y="4070"/>
                  </a:lnTo>
                  <a:lnTo>
                    <a:pt x="291" y="4074"/>
                  </a:lnTo>
                  <a:lnTo>
                    <a:pt x="294" y="4085"/>
                  </a:lnTo>
                  <a:lnTo>
                    <a:pt x="295" y="4101"/>
                  </a:lnTo>
                  <a:lnTo>
                    <a:pt x="294" y="4112"/>
                  </a:lnTo>
                  <a:lnTo>
                    <a:pt x="292" y="4123"/>
                  </a:lnTo>
                  <a:lnTo>
                    <a:pt x="291" y="4135"/>
                  </a:lnTo>
                  <a:lnTo>
                    <a:pt x="289" y="4148"/>
                  </a:lnTo>
                  <a:lnTo>
                    <a:pt x="288" y="4154"/>
                  </a:lnTo>
                  <a:lnTo>
                    <a:pt x="286" y="4158"/>
                  </a:lnTo>
                  <a:lnTo>
                    <a:pt x="286" y="4163"/>
                  </a:lnTo>
                  <a:lnTo>
                    <a:pt x="288" y="4168"/>
                  </a:lnTo>
                  <a:lnTo>
                    <a:pt x="290" y="4174"/>
                  </a:lnTo>
                  <a:lnTo>
                    <a:pt x="295" y="4177"/>
                  </a:lnTo>
                  <a:lnTo>
                    <a:pt x="300" y="4179"/>
                  </a:lnTo>
                  <a:lnTo>
                    <a:pt x="303" y="4177"/>
                  </a:lnTo>
                  <a:lnTo>
                    <a:pt x="307" y="4176"/>
                  </a:lnTo>
                  <a:lnTo>
                    <a:pt x="309" y="4173"/>
                  </a:lnTo>
                  <a:lnTo>
                    <a:pt x="310" y="4170"/>
                  </a:lnTo>
                  <a:lnTo>
                    <a:pt x="313" y="4168"/>
                  </a:lnTo>
                  <a:lnTo>
                    <a:pt x="314" y="4166"/>
                  </a:lnTo>
                  <a:lnTo>
                    <a:pt x="317" y="4166"/>
                  </a:lnTo>
                  <a:lnTo>
                    <a:pt x="323" y="4164"/>
                  </a:lnTo>
                  <a:lnTo>
                    <a:pt x="330" y="4167"/>
                  </a:lnTo>
                  <a:lnTo>
                    <a:pt x="339" y="4172"/>
                  </a:lnTo>
                  <a:lnTo>
                    <a:pt x="347" y="4179"/>
                  </a:lnTo>
                  <a:lnTo>
                    <a:pt x="355" y="4188"/>
                  </a:lnTo>
                  <a:lnTo>
                    <a:pt x="364" y="4196"/>
                  </a:lnTo>
                  <a:lnTo>
                    <a:pt x="373" y="4211"/>
                  </a:lnTo>
                  <a:lnTo>
                    <a:pt x="389" y="4232"/>
                  </a:lnTo>
                  <a:lnTo>
                    <a:pt x="404" y="4256"/>
                  </a:lnTo>
                  <a:lnTo>
                    <a:pt x="415" y="4275"/>
                  </a:lnTo>
                  <a:lnTo>
                    <a:pt x="417" y="4281"/>
                  </a:lnTo>
                  <a:lnTo>
                    <a:pt x="417" y="4286"/>
                  </a:lnTo>
                  <a:lnTo>
                    <a:pt x="415" y="4287"/>
                  </a:lnTo>
                  <a:lnTo>
                    <a:pt x="411" y="4290"/>
                  </a:lnTo>
                  <a:lnTo>
                    <a:pt x="410" y="4293"/>
                  </a:lnTo>
                  <a:lnTo>
                    <a:pt x="410" y="4295"/>
                  </a:lnTo>
                  <a:lnTo>
                    <a:pt x="410" y="4297"/>
                  </a:lnTo>
                  <a:lnTo>
                    <a:pt x="410" y="4301"/>
                  </a:lnTo>
                  <a:lnTo>
                    <a:pt x="415" y="4313"/>
                  </a:lnTo>
                  <a:lnTo>
                    <a:pt x="421" y="4330"/>
                  </a:lnTo>
                  <a:lnTo>
                    <a:pt x="426" y="4346"/>
                  </a:lnTo>
                  <a:lnTo>
                    <a:pt x="427" y="4357"/>
                  </a:lnTo>
                  <a:lnTo>
                    <a:pt x="427" y="4360"/>
                  </a:lnTo>
                  <a:lnTo>
                    <a:pt x="424" y="4364"/>
                  </a:lnTo>
                  <a:lnTo>
                    <a:pt x="422" y="4368"/>
                  </a:lnTo>
                  <a:lnTo>
                    <a:pt x="420" y="4370"/>
                  </a:lnTo>
                  <a:lnTo>
                    <a:pt x="412" y="4376"/>
                  </a:lnTo>
                  <a:lnTo>
                    <a:pt x="404" y="4385"/>
                  </a:lnTo>
                  <a:lnTo>
                    <a:pt x="401" y="4391"/>
                  </a:lnTo>
                  <a:lnTo>
                    <a:pt x="398" y="4396"/>
                  </a:lnTo>
                  <a:lnTo>
                    <a:pt x="397" y="4401"/>
                  </a:lnTo>
                  <a:lnTo>
                    <a:pt x="397" y="4406"/>
                  </a:lnTo>
                  <a:lnTo>
                    <a:pt x="399" y="4415"/>
                  </a:lnTo>
                  <a:lnTo>
                    <a:pt x="399" y="4428"/>
                  </a:lnTo>
                  <a:lnTo>
                    <a:pt x="399" y="4433"/>
                  </a:lnTo>
                  <a:lnTo>
                    <a:pt x="397" y="4438"/>
                  </a:lnTo>
                  <a:lnTo>
                    <a:pt x="395" y="4441"/>
                  </a:lnTo>
                  <a:lnTo>
                    <a:pt x="392" y="4445"/>
                  </a:lnTo>
                  <a:lnTo>
                    <a:pt x="384" y="4447"/>
                  </a:lnTo>
                  <a:lnTo>
                    <a:pt x="377" y="4450"/>
                  </a:lnTo>
                  <a:lnTo>
                    <a:pt x="374" y="4458"/>
                  </a:lnTo>
                  <a:lnTo>
                    <a:pt x="373" y="4466"/>
                  </a:lnTo>
                  <a:lnTo>
                    <a:pt x="363" y="4473"/>
                  </a:lnTo>
                  <a:lnTo>
                    <a:pt x="349" y="4482"/>
                  </a:lnTo>
                  <a:lnTo>
                    <a:pt x="346" y="4486"/>
                  </a:lnTo>
                  <a:lnTo>
                    <a:pt x="342" y="4492"/>
                  </a:lnTo>
                  <a:lnTo>
                    <a:pt x="341" y="4497"/>
                  </a:lnTo>
                  <a:lnTo>
                    <a:pt x="339" y="4502"/>
                  </a:lnTo>
                  <a:lnTo>
                    <a:pt x="339" y="4505"/>
                  </a:lnTo>
                  <a:lnTo>
                    <a:pt x="339" y="4510"/>
                  </a:lnTo>
                  <a:lnTo>
                    <a:pt x="340" y="4514"/>
                  </a:lnTo>
                  <a:lnTo>
                    <a:pt x="341" y="4519"/>
                  </a:lnTo>
                  <a:lnTo>
                    <a:pt x="345" y="4525"/>
                  </a:lnTo>
                  <a:lnTo>
                    <a:pt x="348" y="4530"/>
                  </a:lnTo>
                  <a:lnTo>
                    <a:pt x="354" y="4534"/>
                  </a:lnTo>
                  <a:lnTo>
                    <a:pt x="359" y="4536"/>
                  </a:lnTo>
                  <a:lnTo>
                    <a:pt x="369" y="4540"/>
                  </a:lnTo>
                  <a:lnTo>
                    <a:pt x="376" y="4545"/>
                  </a:lnTo>
                  <a:lnTo>
                    <a:pt x="379" y="4547"/>
                  </a:lnTo>
                  <a:lnTo>
                    <a:pt x="382" y="4551"/>
                  </a:lnTo>
                  <a:lnTo>
                    <a:pt x="384" y="4555"/>
                  </a:lnTo>
                  <a:lnTo>
                    <a:pt x="385" y="4560"/>
                  </a:lnTo>
                  <a:lnTo>
                    <a:pt x="388" y="4571"/>
                  </a:lnTo>
                  <a:lnTo>
                    <a:pt x="388" y="4582"/>
                  </a:lnTo>
                  <a:lnTo>
                    <a:pt x="388" y="4588"/>
                  </a:lnTo>
                  <a:lnTo>
                    <a:pt x="385" y="4593"/>
                  </a:lnTo>
                  <a:lnTo>
                    <a:pt x="383" y="4599"/>
                  </a:lnTo>
                  <a:lnTo>
                    <a:pt x="379" y="4607"/>
                  </a:lnTo>
                  <a:lnTo>
                    <a:pt x="376" y="4612"/>
                  </a:lnTo>
                  <a:lnTo>
                    <a:pt x="373" y="4618"/>
                  </a:lnTo>
                  <a:lnTo>
                    <a:pt x="372" y="4623"/>
                  </a:lnTo>
                  <a:lnTo>
                    <a:pt x="372" y="4627"/>
                  </a:lnTo>
                  <a:lnTo>
                    <a:pt x="372" y="4630"/>
                  </a:lnTo>
                  <a:lnTo>
                    <a:pt x="374" y="4634"/>
                  </a:lnTo>
                  <a:lnTo>
                    <a:pt x="377" y="4636"/>
                  </a:lnTo>
                  <a:lnTo>
                    <a:pt x="380" y="4639"/>
                  </a:lnTo>
                  <a:lnTo>
                    <a:pt x="388" y="4643"/>
                  </a:lnTo>
                  <a:lnTo>
                    <a:pt x="397" y="4648"/>
                  </a:lnTo>
                  <a:lnTo>
                    <a:pt x="408" y="4652"/>
                  </a:lnTo>
                  <a:lnTo>
                    <a:pt x="418" y="4656"/>
                  </a:lnTo>
                  <a:lnTo>
                    <a:pt x="423" y="4660"/>
                  </a:lnTo>
                  <a:lnTo>
                    <a:pt x="429" y="4662"/>
                  </a:lnTo>
                  <a:lnTo>
                    <a:pt x="435" y="4665"/>
                  </a:lnTo>
                  <a:lnTo>
                    <a:pt x="441" y="4665"/>
                  </a:lnTo>
                  <a:lnTo>
                    <a:pt x="453" y="4660"/>
                  </a:lnTo>
                  <a:lnTo>
                    <a:pt x="466" y="4653"/>
                  </a:lnTo>
                  <a:lnTo>
                    <a:pt x="481" y="4648"/>
                  </a:lnTo>
                  <a:lnTo>
                    <a:pt x="496" y="4647"/>
                  </a:lnTo>
                  <a:lnTo>
                    <a:pt x="503" y="4646"/>
                  </a:lnTo>
                  <a:lnTo>
                    <a:pt x="508" y="4647"/>
                  </a:lnTo>
                  <a:lnTo>
                    <a:pt x="512" y="4647"/>
                  </a:lnTo>
                  <a:lnTo>
                    <a:pt x="516" y="4649"/>
                  </a:lnTo>
                  <a:lnTo>
                    <a:pt x="519" y="4651"/>
                  </a:lnTo>
                  <a:lnTo>
                    <a:pt x="521" y="4653"/>
                  </a:lnTo>
                  <a:lnTo>
                    <a:pt x="522" y="4656"/>
                  </a:lnTo>
                  <a:lnTo>
                    <a:pt x="522" y="4660"/>
                  </a:lnTo>
                  <a:lnTo>
                    <a:pt x="521" y="4664"/>
                  </a:lnTo>
                  <a:lnTo>
                    <a:pt x="518" y="4668"/>
                  </a:lnTo>
                  <a:lnTo>
                    <a:pt x="514" y="4672"/>
                  </a:lnTo>
                  <a:lnTo>
                    <a:pt x="508" y="4677"/>
                  </a:lnTo>
                  <a:lnTo>
                    <a:pt x="502" y="4681"/>
                  </a:lnTo>
                  <a:lnTo>
                    <a:pt x="499" y="4686"/>
                  </a:lnTo>
                  <a:lnTo>
                    <a:pt x="498" y="4691"/>
                  </a:lnTo>
                  <a:lnTo>
                    <a:pt x="498" y="4694"/>
                  </a:lnTo>
                  <a:lnTo>
                    <a:pt x="500" y="4699"/>
                  </a:lnTo>
                  <a:lnTo>
                    <a:pt x="503" y="4703"/>
                  </a:lnTo>
                  <a:lnTo>
                    <a:pt x="506" y="4706"/>
                  </a:lnTo>
                  <a:lnTo>
                    <a:pt x="511" y="4710"/>
                  </a:lnTo>
                  <a:lnTo>
                    <a:pt x="519" y="4717"/>
                  </a:lnTo>
                  <a:lnTo>
                    <a:pt x="527" y="4727"/>
                  </a:lnTo>
                  <a:lnTo>
                    <a:pt x="533" y="4737"/>
                  </a:lnTo>
                  <a:lnTo>
                    <a:pt x="537" y="4749"/>
                  </a:lnTo>
                  <a:lnTo>
                    <a:pt x="544" y="4762"/>
                  </a:lnTo>
                  <a:lnTo>
                    <a:pt x="556" y="4779"/>
                  </a:lnTo>
                  <a:lnTo>
                    <a:pt x="568" y="4793"/>
                  </a:lnTo>
                  <a:lnTo>
                    <a:pt x="577" y="4805"/>
                  </a:lnTo>
                  <a:lnTo>
                    <a:pt x="580" y="4809"/>
                  </a:lnTo>
                  <a:lnTo>
                    <a:pt x="582" y="4811"/>
                  </a:lnTo>
                  <a:lnTo>
                    <a:pt x="586" y="4813"/>
                  </a:lnTo>
                  <a:lnTo>
                    <a:pt x="590" y="4816"/>
                  </a:lnTo>
                  <a:lnTo>
                    <a:pt x="598" y="4819"/>
                  </a:lnTo>
                  <a:lnTo>
                    <a:pt x="611" y="4822"/>
                  </a:lnTo>
                  <a:lnTo>
                    <a:pt x="617" y="4824"/>
                  </a:lnTo>
                  <a:lnTo>
                    <a:pt x="624" y="4828"/>
                  </a:lnTo>
                  <a:lnTo>
                    <a:pt x="629" y="4831"/>
                  </a:lnTo>
                  <a:lnTo>
                    <a:pt x="634" y="4836"/>
                  </a:lnTo>
                  <a:lnTo>
                    <a:pt x="637" y="4841"/>
                  </a:lnTo>
                  <a:lnTo>
                    <a:pt x="641" y="4847"/>
                  </a:lnTo>
                  <a:lnTo>
                    <a:pt x="643" y="4853"/>
                  </a:lnTo>
                  <a:lnTo>
                    <a:pt x="645" y="4857"/>
                  </a:lnTo>
                  <a:lnTo>
                    <a:pt x="648" y="4863"/>
                  </a:lnTo>
                  <a:lnTo>
                    <a:pt x="650" y="4867"/>
                  </a:lnTo>
                  <a:lnTo>
                    <a:pt x="654" y="4870"/>
                  </a:lnTo>
                  <a:lnTo>
                    <a:pt x="659" y="4873"/>
                  </a:lnTo>
                  <a:lnTo>
                    <a:pt x="668" y="4875"/>
                  </a:lnTo>
                  <a:lnTo>
                    <a:pt x="681" y="4879"/>
                  </a:lnTo>
                  <a:lnTo>
                    <a:pt x="687" y="4880"/>
                  </a:lnTo>
                  <a:lnTo>
                    <a:pt x="693" y="4883"/>
                  </a:lnTo>
                  <a:lnTo>
                    <a:pt x="699" y="4887"/>
                  </a:lnTo>
                  <a:lnTo>
                    <a:pt x="705" y="4891"/>
                  </a:lnTo>
                  <a:lnTo>
                    <a:pt x="714" y="4899"/>
                  </a:lnTo>
                  <a:lnTo>
                    <a:pt x="723" y="4908"/>
                  </a:lnTo>
                  <a:lnTo>
                    <a:pt x="731" y="4916"/>
                  </a:lnTo>
                  <a:lnTo>
                    <a:pt x="742" y="4923"/>
                  </a:lnTo>
                  <a:lnTo>
                    <a:pt x="747" y="4925"/>
                  </a:lnTo>
                  <a:lnTo>
                    <a:pt x="752" y="4927"/>
                  </a:lnTo>
                  <a:lnTo>
                    <a:pt x="757" y="4929"/>
                  </a:lnTo>
                  <a:lnTo>
                    <a:pt x="762" y="4930"/>
                  </a:lnTo>
                  <a:lnTo>
                    <a:pt x="774" y="4931"/>
                  </a:lnTo>
                  <a:lnTo>
                    <a:pt x="786" y="4935"/>
                  </a:lnTo>
                  <a:lnTo>
                    <a:pt x="798" y="4941"/>
                  </a:lnTo>
                  <a:lnTo>
                    <a:pt x="808" y="4946"/>
                  </a:lnTo>
                  <a:lnTo>
                    <a:pt x="813" y="4950"/>
                  </a:lnTo>
                  <a:lnTo>
                    <a:pt x="818" y="4951"/>
                  </a:lnTo>
                  <a:lnTo>
                    <a:pt x="823" y="4952"/>
                  </a:lnTo>
                  <a:lnTo>
                    <a:pt x="827" y="4954"/>
                  </a:lnTo>
                  <a:lnTo>
                    <a:pt x="839" y="4955"/>
                  </a:lnTo>
                  <a:lnTo>
                    <a:pt x="854" y="4956"/>
                  </a:lnTo>
                  <a:lnTo>
                    <a:pt x="863" y="4962"/>
                  </a:lnTo>
                  <a:lnTo>
                    <a:pt x="875" y="4971"/>
                  </a:lnTo>
                  <a:lnTo>
                    <a:pt x="881" y="4975"/>
                  </a:lnTo>
                  <a:lnTo>
                    <a:pt x="887" y="4979"/>
                  </a:lnTo>
                  <a:lnTo>
                    <a:pt x="890" y="4979"/>
                  </a:lnTo>
                  <a:lnTo>
                    <a:pt x="893" y="4979"/>
                  </a:lnTo>
                  <a:lnTo>
                    <a:pt x="895" y="4979"/>
                  </a:lnTo>
                  <a:lnTo>
                    <a:pt x="898" y="4976"/>
                  </a:lnTo>
                  <a:lnTo>
                    <a:pt x="901" y="4973"/>
                  </a:lnTo>
                  <a:lnTo>
                    <a:pt x="906" y="4973"/>
                  </a:lnTo>
                  <a:lnTo>
                    <a:pt x="911" y="4973"/>
                  </a:lnTo>
                  <a:lnTo>
                    <a:pt x="917" y="4974"/>
                  </a:lnTo>
                  <a:lnTo>
                    <a:pt x="927" y="4980"/>
                  </a:lnTo>
                  <a:lnTo>
                    <a:pt x="938" y="4983"/>
                  </a:lnTo>
                  <a:lnTo>
                    <a:pt x="946" y="4986"/>
                  </a:lnTo>
                  <a:lnTo>
                    <a:pt x="953" y="4988"/>
                  </a:lnTo>
                  <a:lnTo>
                    <a:pt x="958" y="4989"/>
                  </a:lnTo>
                  <a:lnTo>
                    <a:pt x="962" y="4992"/>
                  </a:lnTo>
                  <a:lnTo>
                    <a:pt x="963" y="4995"/>
                  </a:lnTo>
                  <a:lnTo>
                    <a:pt x="962" y="4998"/>
                  </a:lnTo>
                  <a:lnTo>
                    <a:pt x="959" y="5001"/>
                  </a:lnTo>
                  <a:lnTo>
                    <a:pt x="955" y="5006"/>
                  </a:lnTo>
                  <a:lnTo>
                    <a:pt x="945" y="5012"/>
                  </a:lnTo>
                  <a:lnTo>
                    <a:pt x="937" y="5017"/>
                  </a:lnTo>
                  <a:lnTo>
                    <a:pt x="927" y="5021"/>
                  </a:lnTo>
                  <a:lnTo>
                    <a:pt x="919" y="5028"/>
                  </a:lnTo>
                  <a:lnTo>
                    <a:pt x="915" y="5033"/>
                  </a:lnTo>
                  <a:lnTo>
                    <a:pt x="913" y="5039"/>
                  </a:lnTo>
                  <a:lnTo>
                    <a:pt x="909" y="5045"/>
                  </a:lnTo>
                  <a:lnTo>
                    <a:pt x="908" y="5051"/>
                  </a:lnTo>
                  <a:lnTo>
                    <a:pt x="905" y="5064"/>
                  </a:lnTo>
                  <a:lnTo>
                    <a:pt x="902" y="5077"/>
                  </a:lnTo>
                  <a:lnTo>
                    <a:pt x="901" y="5090"/>
                  </a:lnTo>
                  <a:lnTo>
                    <a:pt x="901" y="5102"/>
                  </a:lnTo>
                  <a:lnTo>
                    <a:pt x="901" y="5113"/>
                  </a:lnTo>
                  <a:lnTo>
                    <a:pt x="902" y="5121"/>
                  </a:lnTo>
                  <a:lnTo>
                    <a:pt x="903" y="5130"/>
                  </a:lnTo>
                  <a:lnTo>
                    <a:pt x="906" y="5135"/>
                  </a:lnTo>
                  <a:lnTo>
                    <a:pt x="908" y="5140"/>
                  </a:lnTo>
                  <a:lnTo>
                    <a:pt x="913" y="5144"/>
                  </a:lnTo>
                  <a:lnTo>
                    <a:pt x="917" y="5146"/>
                  </a:lnTo>
                  <a:lnTo>
                    <a:pt x="919" y="5150"/>
                  </a:lnTo>
                  <a:lnTo>
                    <a:pt x="920" y="5153"/>
                  </a:lnTo>
                  <a:lnTo>
                    <a:pt x="921" y="5157"/>
                  </a:lnTo>
                  <a:lnTo>
                    <a:pt x="921" y="5162"/>
                  </a:lnTo>
                  <a:lnTo>
                    <a:pt x="919" y="5166"/>
                  </a:lnTo>
                  <a:lnTo>
                    <a:pt x="917" y="5172"/>
                  </a:lnTo>
                  <a:lnTo>
                    <a:pt x="913" y="5179"/>
                  </a:lnTo>
                  <a:lnTo>
                    <a:pt x="911" y="5185"/>
                  </a:lnTo>
                  <a:lnTo>
                    <a:pt x="909" y="5190"/>
                  </a:lnTo>
                  <a:lnTo>
                    <a:pt x="908" y="5195"/>
                  </a:lnTo>
                  <a:lnTo>
                    <a:pt x="909" y="5198"/>
                  </a:lnTo>
                  <a:lnTo>
                    <a:pt x="913" y="5210"/>
                  </a:lnTo>
                  <a:lnTo>
                    <a:pt x="914" y="5228"/>
                  </a:lnTo>
                  <a:lnTo>
                    <a:pt x="914" y="5240"/>
                  </a:lnTo>
                  <a:lnTo>
                    <a:pt x="913" y="5252"/>
                  </a:lnTo>
                  <a:lnTo>
                    <a:pt x="911" y="5263"/>
                  </a:lnTo>
                  <a:lnTo>
                    <a:pt x="909" y="5273"/>
                  </a:lnTo>
                  <a:lnTo>
                    <a:pt x="903" y="5294"/>
                  </a:lnTo>
                  <a:lnTo>
                    <a:pt x="898" y="5311"/>
                  </a:lnTo>
                  <a:lnTo>
                    <a:pt x="896" y="5320"/>
                  </a:lnTo>
                  <a:lnTo>
                    <a:pt x="896" y="5327"/>
                  </a:lnTo>
                  <a:lnTo>
                    <a:pt x="898" y="5333"/>
                  </a:lnTo>
                  <a:lnTo>
                    <a:pt x="900" y="5339"/>
                  </a:lnTo>
                  <a:lnTo>
                    <a:pt x="901" y="5343"/>
                  </a:lnTo>
                  <a:lnTo>
                    <a:pt x="902" y="5349"/>
                  </a:lnTo>
                  <a:lnTo>
                    <a:pt x="902" y="5354"/>
                  </a:lnTo>
                  <a:lnTo>
                    <a:pt x="900" y="5360"/>
                  </a:lnTo>
                  <a:lnTo>
                    <a:pt x="899" y="5365"/>
                  </a:lnTo>
                  <a:lnTo>
                    <a:pt x="898" y="5370"/>
                  </a:lnTo>
                  <a:lnTo>
                    <a:pt x="900" y="5373"/>
                  </a:lnTo>
                  <a:lnTo>
                    <a:pt x="902" y="5377"/>
                  </a:lnTo>
                  <a:lnTo>
                    <a:pt x="908" y="5381"/>
                  </a:lnTo>
                  <a:lnTo>
                    <a:pt x="915" y="5384"/>
                  </a:lnTo>
                  <a:lnTo>
                    <a:pt x="921" y="5386"/>
                  </a:lnTo>
                  <a:lnTo>
                    <a:pt x="927" y="5390"/>
                  </a:lnTo>
                  <a:lnTo>
                    <a:pt x="934" y="5396"/>
                  </a:lnTo>
                  <a:lnTo>
                    <a:pt x="939" y="5402"/>
                  </a:lnTo>
                  <a:lnTo>
                    <a:pt x="945" y="5408"/>
                  </a:lnTo>
                  <a:lnTo>
                    <a:pt x="950" y="5411"/>
                  </a:lnTo>
                  <a:lnTo>
                    <a:pt x="956" y="5415"/>
                  </a:lnTo>
                  <a:lnTo>
                    <a:pt x="963" y="5415"/>
                  </a:lnTo>
                  <a:lnTo>
                    <a:pt x="969" y="5415"/>
                  </a:lnTo>
                  <a:lnTo>
                    <a:pt x="974" y="5417"/>
                  </a:lnTo>
                  <a:lnTo>
                    <a:pt x="977" y="5421"/>
                  </a:lnTo>
                  <a:lnTo>
                    <a:pt x="981" y="5427"/>
                  </a:lnTo>
                  <a:lnTo>
                    <a:pt x="982" y="5434"/>
                  </a:lnTo>
                  <a:lnTo>
                    <a:pt x="982" y="5441"/>
                  </a:lnTo>
                  <a:lnTo>
                    <a:pt x="983" y="5443"/>
                  </a:lnTo>
                  <a:lnTo>
                    <a:pt x="985" y="5446"/>
                  </a:lnTo>
                  <a:lnTo>
                    <a:pt x="988" y="5448"/>
                  </a:lnTo>
                  <a:lnTo>
                    <a:pt x="993" y="5448"/>
                  </a:lnTo>
                  <a:lnTo>
                    <a:pt x="1000" y="5449"/>
                  </a:lnTo>
                  <a:lnTo>
                    <a:pt x="1006" y="5450"/>
                  </a:lnTo>
                  <a:lnTo>
                    <a:pt x="1013" y="5454"/>
                  </a:lnTo>
                  <a:lnTo>
                    <a:pt x="1019" y="5458"/>
                  </a:lnTo>
                  <a:lnTo>
                    <a:pt x="1024" y="5461"/>
                  </a:lnTo>
                  <a:lnTo>
                    <a:pt x="1027" y="5466"/>
                  </a:lnTo>
                  <a:lnTo>
                    <a:pt x="1031" y="5471"/>
                  </a:lnTo>
                  <a:lnTo>
                    <a:pt x="1033" y="5475"/>
                  </a:lnTo>
                  <a:lnTo>
                    <a:pt x="1034" y="5480"/>
                  </a:lnTo>
                  <a:lnTo>
                    <a:pt x="1037" y="5484"/>
                  </a:lnTo>
                  <a:lnTo>
                    <a:pt x="1039" y="5487"/>
                  </a:lnTo>
                  <a:lnTo>
                    <a:pt x="1041" y="5491"/>
                  </a:lnTo>
                  <a:lnTo>
                    <a:pt x="1047" y="5496"/>
                  </a:lnTo>
                  <a:lnTo>
                    <a:pt x="1054" y="5499"/>
                  </a:lnTo>
                  <a:lnTo>
                    <a:pt x="1057" y="5502"/>
                  </a:lnTo>
                  <a:lnTo>
                    <a:pt x="1060" y="5507"/>
                  </a:lnTo>
                  <a:lnTo>
                    <a:pt x="1063" y="5513"/>
                  </a:lnTo>
                  <a:lnTo>
                    <a:pt x="1065" y="5521"/>
                  </a:lnTo>
                  <a:lnTo>
                    <a:pt x="1067" y="5528"/>
                  </a:lnTo>
                  <a:lnTo>
                    <a:pt x="1071" y="5534"/>
                  </a:lnTo>
                  <a:lnTo>
                    <a:pt x="1075" y="5538"/>
                  </a:lnTo>
                  <a:lnTo>
                    <a:pt x="1078" y="5542"/>
                  </a:lnTo>
                  <a:lnTo>
                    <a:pt x="1088" y="5544"/>
                  </a:lnTo>
                  <a:lnTo>
                    <a:pt x="1098" y="5546"/>
                  </a:lnTo>
                  <a:lnTo>
                    <a:pt x="1103" y="5546"/>
                  </a:lnTo>
                  <a:lnTo>
                    <a:pt x="1107" y="5547"/>
                  </a:lnTo>
                  <a:lnTo>
                    <a:pt x="1111" y="5549"/>
                  </a:lnTo>
                  <a:lnTo>
                    <a:pt x="1114" y="5553"/>
                  </a:lnTo>
                  <a:lnTo>
                    <a:pt x="1117" y="5560"/>
                  </a:lnTo>
                  <a:lnTo>
                    <a:pt x="1121" y="5563"/>
                  </a:lnTo>
                  <a:lnTo>
                    <a:pt x="1125" y="5562"/>
                  </a:lnTo>
                  <a:lnTo>
                    <a:pt x="1129" y="5559"/>
                  </a:lnTo>
                  <a:lnTo>
                    <a:pt x="1134" y="5555"/>
                  </a:lnTo>
                  <a:lnTo>
                    <a:pt x="1139" y="5551"/>
                  </a:lnTo>
                  <a:lnTo>
                    <a:pt x="1145" y="5548"/>
                  </a:lnTo>
                  <a:lnTo>
                    <a:pt x="1151" y="5547"/>
                  </a:lnTo>
                  <a:lnTo>
                    <a:pt x="1155" y="5546"/>
                  </a:lnTo>
                  <a:lnTo>
                    <a:pt x="1161" y="5546"/>
                  </a:lnTo>
                  <a:lnTo>
                    <a:pt x="1166" y="5548"/>
                  </a:lnTo>
                  <a:lnTo>
                    <a:pt x="1171" y="5550"/>
                  </a:lnTo>
                  <a:lnTo>
                    <a:pt x="1180" y="5556"/>
                  </a:lnTo>
                  <a:lnTo>
                    <a:pt x="1191" y="5561"/>
                  </a:lnTo>
                  <a:lnTo>
                    <a:pt x="1204" y="5566"/>
                  </a:lnTo>
                  <a:lnTo>
                    <a:pt x="1217" y="5569"/>
                  </a:lnTo>
                  <a:lnTo>
                    <a:pt x="1245" y="5574"/>
                  </a:lnTo>
                  <a:lnTo>
                    <a:pt x="1268" y="5578"/>
                  </a:lnTo>
                  <a:lnTo>
                    <a:pt x="1285" y="5579"/>
                  </a:lnTo>
                  <a:lnTo>
                    <a:pt x="1295" y="5579"/>
                  </a:lnTo>
                  <a:lnTo>
                    <a:pt x="1298" y="5579"/>
                  </a:lnTo>
                  <a:lnTo>
                    <a:pt x="1302" y="5580"/>
                  </a:lnTo>
                  <a:lnTo>
                    <a:pt x="1305" y="5581"/>
                  </a:lnTo>
                  <a:lnTo>
                    <a:pt x="1310" y="5584"/>
                  </a:lnTo>
                  <a:lnTo>
                    <a:pt x="1318" y="5591"/>
                  </a:lnTo>
                  <a:lnTo>
                    <a:pt x="1327" y="5594"/>
                  </a:lnTo>
                  <a:lnTo>
                    <a:pt x="1330" y="5597"/>
                  </a:lnTo>
                  <a:lnTo>
                    <a:pt x="1335" y="5598"/>
                  </a:lnTo>
                  <a:lnTo>
                    <a:pt x="1341" y="5598"/>
                  </a:lnTo>
                  <a:lnTo>
                    <a:pt x="1347" y="5598"/>
                  </a:lnTo>
                  <a:lnTo>
                    <a:pt x="1359" y="5598"/>
                  </a:lnTo>
                  <a:lnTo>
                    <a:pt x="1368" y="5598"/>
                  </a:lnTo>
                  <a:lnTo>
                    <a:pt x="1377" y="5599"/>
                  </a:lnTo>
                  <a:lnTo>
                    <a:pt x="1387" y="5599"/>
                  </a:lnTo>
                  <a:lnTo>
                    <a:pt x="1393" y="5600"/>
                  </a:lnTo>
                  <a:lnTo>
                    <a:pt x="1399" y="5600"/>
                  </a:lnTo>
                  <a:lnTo>
                    <a:pt x="1404" y="5599"/>
                  </a:lnTo>
                  <a:lnTo>
                    <a:pt x="1409" y="5598"/>
                  </a:lnTo>
                  <a:lnTo>
                    <a:pt x="1413" y="5595"/>
                  </a:lnTo>
                  <a:lnTo>
                    <a:pt x="1417" y="5591"/>
                  </a:lnTo>
                  <a:lnTo>
                    <a:pt x="1421" y="5585"/>
                  </a:lnTo>
                  <a:lnTo>
                    <a:pt x="1424" y="5576"/>
                  </a:lnTo>
                  <a:lnTo>
                    <a:pt x="1430" y="5560"/>
                  </a:lnTo>
                  <a:lnTo>
                    <a:pt x="1436" y="5547"/>
                  </a:lnTo>
                  <a:lnTo>
                    <a:pt x="1438" y="5542"/>
                  </a:lnTo>
                  <a:lnTo>
                    <a:pt x="1443" y="5537"/>
                  </a:lnTo>
                  <a:lnTo>
                    <a:pt x="1447" y="5534"/>
                  </a:lnTo>
                  <a:lnTo>
                    <a:pt x="1453" y="5529"/>
                  </a:lnTo>
                  <a:lnTo>
                    <a:pt x="1456" y="5525"/>
                  </a:lnTo>
                  <a:lnTo>
                    <a:pt x="1460" y="5521"/>
                  </a:lnTo>
                  <a:lnTo>
                    <a:pt x="1462" y="5516"/>
                  </a:lnTo>
                  <a:lnTo>
                    <a:pt x="1465" y="5511"/>
                  </a:lnTo>
                  <a:lnTo>
                    <a:pt x="1467" y="5500"/>
                  </a:lnTo>
                  <a:lnTo>
                    <a:pt x="1469" y="5488"/>
                  </a:lnTo>
                  <a:lnTo>
                    <a:pt x="1470" y="5478"/>
                  </a:lnTo>
                  <a:lnTo>
                    <a:pt x="1473" y="5468"/>
                  </a:lnTo>
                  <a:lnTo>
                    <a:pt x="1475" y="5463"/>
                  </a:lnTo>
                  <a:lnTo>
                    <a:pt x="1478" y="5461"/>
                  </a:lnTo>
                  <a:lnTo>
                    <a:pt x="1480" y="5458"/>
                  </a:lnTo>
                  <a:lnTo>
                    <a:pt x="1484" y="5456"/>
                  </a:lnTo>
                  <a:lnTo>
                    <a:pt x="1491" y="5454"/>
                  </a:lnTo>
                  <a:lnTo>
                    <a:pt x="1498" y="5455"/>
                  </a:lnTo>
                  <a:lnTo>
                    <a:pt x="1504" y="5456"/>
                  </a:lnTo>
                  <a:lnTo>
                    <a:pt x="1510" y="5459"/>
                  </a:lnTo>
                  <a:lnTo>
                    <a:pt x="1514" y="5460"/>
                  </a:lnTo>
                  <a:lnTo>
                    <a:pt x="1518" y="5459"/>
                  </a:lnTo>
                  <a:lnTo>
                    <a:pt x="1520" y="5458"/>
                  </a:lnTo>
                  <a:lnTo>
                    <a:pt x="1522" y="5456"/>
                  </a:lnTo>
                  <a:lnTo>
                    <a:pt x="1522" y="5454"/>
                  </a:lnTo>
                  <a:lnTo>
                    <a:pt x="1523" y="5450"/>
                  </a:lnTo>
                  <a:lnTo>
                    <a:pt x="1524" y="5435"/>
                  </a:lnTo>
                  <a:lnTo>
                    <a:pt x="1528" y="5421"/>
                  </a:lnTo>
                  <a:lnTo>
                    <a:pt x="1531" y="5414"/>
                  </a:lnTo>
                  <a:lnTo>
                    <a:pt x="1535" y="5408"/>
                  </a:lnTo>
                  <a:lnTo>
                    <a:pt x="1541" y="5402"/>
                  </a:lnTo>
                  <a:lnTo>
                    <a:pt x="1547" y="5397"/>
                  </a:lnTo>
                  <a:lnTo>
                    <a:pt x="1563" y="5387"/>
                  </a:lnTo>
                  <a:lnTo>
                    <a:pt x="1582" y="5377"/>
                  </a:lnTo>
                  <a:lnTo>
                    <a:pt x="1602" y="5366"/>
                  </a:lnTo>
                  <a:lnTo>
                    <a:pt x="1621" y="5354"/>
                  </a:lnTo>
                  <a:lnTo>
                    <a:pt x="1639" y="5345"/>
                  </a:lnTo>
                  <a:lnTo>
                    <a:pt x="1651" y="5338"/>
                  </a:lnTo>
                  <a:lnTo>
                    <a:pt x="1655" y="5333"/>
                  </a:lnTo>
                  <a:lnTo>
                    <a:pt x="1657" y="5329"/>
                  </a:lnTo>
                  <a:lnTo>
                    <a:pt x="1657" y="5324"/>
                  </a:lnTo>
                  <a:lnTo>
                    <a:pt x="1656" y="5318"/>
                  </a:lnTo>
                  <a:lnTo>
                    <a:pt x="1654" y="5311"/>
                  </a:lnTo>
                  <a:lnTo>
                    <a:pt x="1652" y="5305"/>
                  </a:lnTo>
                  <a:lnTo>
                    <a:pt x="1652" y="5301"/>
                  </a:lnTo>
                  <a:lnTo>
                    <a:pt x="1654" y="5296"/>
                  </a:lnTo>
                  <a:lnTo>
                    <a:pt x="1655" y="5291"/>
                  </a:lnTo>
                  <a:lnTo>
                    <a:pt x="1658" y="5286"/>
                  </a:lnTo>
                  <a:lnTo>
                    <a:pt x="1663" y="5283"/>
                  </a:lnTo>
                  <a:lnTo>
                    <a:pt x="1669" y="5279"/>
                  </a:lnTo>
                  <a:lnTo>
                    <a:pt x="1681" y="5275"/>
                  </a:lnTo>
                  <a:lnTo>
                    <a:pt x="1692" y="5272"/>
                  </a:lnTo>
                  <a:lnTo>
                    <a:pt x="1702" y="5267"/>
                  </a:lnTo>
                  <a:lnTo>
                    <a:pt x="1717" y="5260"/>
                  </a:lnTo>
                  <a:lnTo>
                    <a:pt x="1725" y="5255"/>
                  </a:lnTo>
                  <a:lnTo>
                    <a:pt x="1733" y="5252"/>
                  </a:lnTo>
                  <a:lnTo>
                    <a:pt x="1739" y="5251"/>
                  </a:lnTo>
                  <a:lnTo>
                    <a:pt x="1745" y="5251"/>
                  </a:lnTo>
                  <a:lnTo>
                    <a:pt x="1750" y="5253"/>
                  </a:lnTo>
                  <a:lnTo>
                    <a:pt x="1753" y="5255"/>
                  </a:lnTo>
                  <a:lnTo>
                    <a:pt x="1756" y="5260"/>
                  </a:lnTo>
                  <a:lnTo>
                    <a:pt x="1756" y="5266"/>
                  </a:lnTo>
                  <a:lnTo>
                    <a:pt x="1756" y="5277"/>
                  </a:lnTo>
                  <a:lnTo>
                    <a:pt x="1756" y="5285"/>
                  </a:lnTo>
                  <a:lnTo>
                    <a:pt x="1756" y="5289"/>
                  </a:lnTo>
                  <a:lnTo>
                    <a:pt x="1758" y="5291"/>
                  </a:lnTo>
                  <a:lnTo>
                    <a:pt x="1761" y="5292"/>
                  </a:lnTo>
                  <a:lnTo>
                    <a:pt x="1765" y="5294"/>
                  </a:lnTo>
                  <a:lnTo>
                    <a:pt x="1774" y="5297"/>
                  </a:lnTo>
                  <a:lnTo>
                    <a:pt x="1783" y="5302"/>
                  </a:lnTo>
                  <a:lnTo>
                    <a:pt x="1791" y="5309"/>
                  </a:lnTo>
                  <a:lnTo>
                    <a:pt x="1800" y="5320"/>
                  </a:lnTo>
                  <a:lnTo>
                    <a:pt x="1807" y="5333"/>
                  </a:lnTo>
                  <a:lnTo>
                    <a:pt x="1815" y="5345"/>
                  </a:lnTo>
                  <a:lnTo>
                    <a:pt x="1819" y="5351"/>
                  </a:lnTo>
                  <a:lnTo>
                    <a:pt x="1824" y="5354"/>
                  </a:lnTo>
                  <a:lnTo>
                    <a:pt x="1827" y="5358"/>
                  </a:lnTo>
                  <a:lnTo>
                    <a:pt x="1833" y="5359"/>
                  </a:lnTo>
                  <a:lnTo>
                    <a:pt x="1843" y="5357"/>
                  </a:lnTo>
                  <a:lnTo>
                    <a:pt x="1852" y="5353"/>
                  </a:lnTo>
                  <a:lnTo>
                    <a:pt x="1857" y="5353"/>
                  </a:lnTo>
                  <a:lnTo>
                    <a:pt x="1862" y="5353"/>
                  </a:lnTo>
                  <a:lnTo>
                    <a:pt x="1868" y="5354"/>
                  </a:lnTo>
                  <a:lnTo>
                    <a:pt x="1875" y="5359"/>
                  </a:lnTo>
                  <a:lnTo>
                    <a:pt x="1888" y="5368"/>
                  </a:lnTo>
                  <a:lnTo>
                    <a:pt x="1901" y="5376"/>
                  </a:lnTo>
                  <a:lnTo>
                    <a:pt x="1906" y="5377"/>
                  </a:lnTo>
                  <a:lnTo>
                    <a:pt x="1910" y="5377"/>
                  </a:lnTo>
                  <a:lnTo>
                    <a:pt x="1914" y="5374"/>
                  </a:lnTo>
                  <a:lnTo>
                    <a:pt x="1917" y="5371"/>
                  </a:lnTo>
                  <a:lnTo>
                    <a:pt x="1919" y="5365"/>
                  </a:lnTo>
                  <a:lnTo>
                    <a:pt x="1920" y="5359"/>
                  </a:lnTo>
                  <a:lnTo>
                    <a:pt x="1920" y="5354"/>
                  </a:lnTo>
                  <a:lnTo>
                    <a:pt x="1920" y="5349"/>
                  </a:lnTo>
                  <a:lnTo>
                    <a:pt x="1920" y="5345"/>
                  </a:lnTo>
                  <a:lnTo>
                    <a:pt x="1921" y="5341"/>
                  </a:lnTo>
                  <a:lnTo>
                    <a:pt x="1922" y="5340"/>
                  </a:lnTo>
                  <a:lnTo>
                    <a:pt x="1925" y="5339"/>
                  </a:lnTo>
                  <a:lnTo>
                    <a:pt x="1928" y="5339"/>
                  </a:lnTo>
                  <a:lnTo>
                    <a:pt x="1933" y="5341"/>
                  </a:lnTo>
                  <a:lnTo>
                    <a:pt x="1936" y="5346"/>
                  </a:lnTo>
                  <a:lnTo>
                    <a:pt x="1941" y="5351"/>
                  </a:lnTo>
                  <a:lnTo>
                    <a:pt x="1951" y="5362"/>
                  </a:lnTo>
                  <a:lnTo>
                    <a:pt x="1960" y="5373"/>
                  </a:lnTo>
                  <a:lnTo>
                    <a:pt x="1966" y="5378"/>
                  </a:lnTo>
                  <a:lnTo>
                    <a:pt x="1972" y="5380"/>
                  </a:lnTo>
                  <a:lnTo>
                    <a:pt x="1978" y="5383"/>
                  </a:lnTo>
                  <a:lnTo>
                    <a:pt x="1985" y="5385"/>
                  </a:lnTo>
                  <a:lnTo>
                    <a:pt x="1998" y="5386"/>
                  </a:lnTo>
                  <a:lnTo>
                    <a:pt x="2011" y="5387"/>
                  </a:lnTo>
                  <a:lnTo>
                    <a:pt x="2024" y="5387"/>
                  </a:lnTo>
                  <a:lnTo>
                    <a:pt x="2039" y="5390"/>
                  </a:lnTo>
                  <a:lnTo>
                    <a:pt x="2045" y="5392"/>
                  </a:lnTo>
                  <a:lnTo>
                    <a:pt x="2051" y="5396"/>
                  </a:lnTo>
                  <a:lnTo>
                    <a:pt x="2054" y="5399"/>
                  </a:lnTo>
                  <a:lnTo>
                    <a:pt x="2057" y="5405"/>
                  </a:lnTo>
                  <a:lnTo>
                    <a:pt x="2060" y="5418"/>
                  </a:lnTo>
                  <a:lnTo>
                    <a:pt x="2064" y="5431"/>
                  </a:lnTo>
                  <a:lnTo>
                    <a:pt x="2066" y="5437"/>
                  </a:lnTo>
                  <a:lnTo>
                    <a:pt x="2068" y="5442"/>
                  </a:lnTo>
                  <a:lnTo>
                    <a:pt x="2072" y="5447"/>
                  </a:lnTo>
                  <a:lnTo>
                    <a:pt x="2076" y="5450"/>
                  </a:lnTo>
                  <a:lnTo>
                    <a:pt x="2082" y="5454"/>
                  </a:lnTo>
                  <a:lnTo>
                    <a:pt x="2089" y="5458"/>
                  </a:lnTo>
                  <a:lnTo>
                    <a:pt x="2096" y="5460"/>
                  </a:lnTo>
                  <a:lnTo>
                    <a:pt x="2105" y="5462"/>
                  </a:lnTo>
                  <a:lnTo>
                    <a:pt x="2124" y="5466"/>
                  </a:lnTo>
                  <a:lnTo>
                    <a:pt x="2142" y="5469"/>
                  </a:lnTo>
                  <a:lnTo>
                    <a:pt x="2159" y="5472"/>
                  </a:lnTo>
                  <a:lnTo>
                    <a:pt x="2173" y="5473"/>
                  </a:lnTo>
                  <a:lnTo>
                    <a:pt x="2179" y="5472"/>
                  </a:lnTo>
                  <a:lnTo>
                    <a:pt x="2185" y="5471"/>
                  </a:lnTo>
                  <a:lnTo>
                    <a:pt x="2191" y="5468"/>
                  </a:lnTo>
                  <a:lnTo>
                    <a:pt x="2197" y="5466"/>
                  </a:lnTo>
                  <a:lnTo>
                    <a:pt x="2206" y="5459"/>
                  </a:lnTo>
                  <a:lnTo>
                    <a:pt x="2215" y="5456"/>
                  </a:lnTo>
                  <a:lnTo>
                    <a:pt x="2222" y="5455"/>
                  </a:lnTo>
                  <a:lnTo>
                    <a:pt x="2230" y="5455"/>
                  </a:lnTo>
                  <a:lnTo>
                    <a:pt x="2238" y="5456"/>
                  </a:lnTo>
                  <a:lnTo>
                    <a:pt x="2246" y="5455"/>
                  </a:lnTo>
                  <a:lnTo>
                    <a:pt x="2248" y="5454"/>
                  </a:lnTo>
                  <a:lnTo>
                    <a:pt x="2250" y="5450"/>
                  </a:lnTo>
                  <a:lnTo>
                    <a:pt x="2253" y="5447"/>
                  </a:lnTo>
                  <a:lnTo>
                    <a:pt x="2256" y="5440"/>
                  </a:lnTo>
                  <a:lnTo>
                    <a:pt x="2261" y="5427"/>
                  </a:lnTo>
                  <a:lnTo>
                    <a:pt x="2268" y="5415"/>
                  </a:lnTo>
                  <a:lnTo>
                    <a:pt x="2273" y="5411"/>
                  </a:lnTo>
                  <a:lnTo>
                    <a:pt x="2279" y="5406"/>
                  </a:lnTo>
                  <a:lnTo>
                    <a:pt x="2285" y="5404"/>
                  </a:lnTo>
                  <a:lnTo>
                    <a:pt x="2293" y="5403"/>
                  </a:lnTo>
                  <a:lnTo>
                    <a:pt x="2314" y="5402"/>
                  </a:lnTo>
                  <a:lnTo>
                    <a:pt x="2339" y="5401"/>
                  </a:lnTo>
                  <a:lnTo>
                    <a:pt x="2350" y="5399"/>
                  </a:lnTo>
                  <a:lnTo>
                    <a:pt x="2361" y="5397"/>
                  </a:lnTo>
                  <a:lnTo>
                    <a:pt x="2364" y="5396"/>
                  </a:lnTo>
                  <a:lnTo>
                    <a:pt x="2369" y="5395"/>
                  </a:lnTo>
                  <a:lnTo>
                    <a:pt x="2372" y="5392"/>
                  </a:lnTo>
                  <a:lnTo>
                    <a:pt x="2374" y="5389"/>
                  </a:lnTo>
                  <a:lnTo>
                    <a:pt x="2379" y="5379"/>
                  </a:lnTo>
                  <a:lnTo>
                    <a:pt x="2385" y="5371"/>
                  </a:lnTo>
                  <a:lnTo>
                    <a:pt x="2388" y="5367"/>
                  </a:lnTo>
                  <a:lnTo>
                    <a:pt x="2393" y="5365"/>
                  </a:lnTo>
                  <a:lnTo>
                    <a:pt x="2399" y="5361"/>
                  </a:lnTo>
                  <a:lnTo>
                    <a:pt x="2407" y="5359"/>
                  </a:lnTo>
                  <a:lnTo>
                    <a:pt x="2417" y="5357"/>
                  </a:lnTo>
                  <a:lnTo>
                    <a:pt x="2425" y="5355"/>
                  </a:lnTo>
                  <a:lnTo>
                    <a:pt x="2435" y="5354"/>
                  </a:lnTo>
                  <a:lnTo>
                    <a:pt x="2443" y="5354"/>
                  </a:lnTo>
                  <a:lnTo>
                    <a:pt x="2451" y="5355"/>
                  </a:lnTo>
                  <a:lnTo>
                    <a:pt x="2460" y="5358"/>
                  </a:lnTo>
                  <a:lnTo>
                    <a:pt x="2468" y="5361"/>
                  </a:lnTo>
                  <a:lnTo>
                    <a:pt x="2475" y="5365"/>
                  </a:lnTo>
                  <a:lnTo>
                    <a:pt x="2487" y="5376"/>
                  </a:lnTo>
                  <a:lnTo>
                    <a:pt x="2496" y="5384"/>
                  </a:lnTo>
                  <a:lnTo>
                    <a:pt x="2500" y="5389"/>
                  </a:lnTo>
                  <a:lnTo>
                    <a:pt x="2504" y="5391"/>
                  </a:lnTo>
                  <a:lnTo>
                    <a:pt x="2508" y="5395"/>
                  </a:lnTo>
                  <a:lnTo>
                    <a:pt x="2513" y="5397"/>
                  </a:lnTo>
                  <a:lnTo>
                    <a:pt x="2518" y="5397"/>
                  </a:lnTo>
                  <a:lnTo>
                    <a:pt x="2523" y="5396"/>
                  </a:lnTo>
                  <a:lnTo>
                    <a:pt x="2527" y="5392"/>
                  </a:lnTo>
                  <a:lnTo>
                    <a:pt x="2532" y="5387"/>
                  </a:lnTo>
                  <a:lnTo>
                    <a:pt x="2538" y="5384"/>
                  </a:lnTo>
                  <a:lnTo>
                    <a:pt x="2543" y="5380"/>
                  </a:lnTo>
                  <a:lnTo>
                    <a:pt x="2546" y="5379"/>
                  </a:lnTo>
                  <a:lnTo>
                    <a:pt x="2549" y="5378"/>
                  </a:lnTo>
                  <a:lnTo>
                    <a:pt x="2552" y="5378"/>
                  </a:lnTo>
                  <a:lnTo>
                    <a:pt x="2556" y="5379"/>
                  </a:lnTo>
                  <a:lnTo>
                    <a:pt x="2562" y="5381"/>
                  </a:lnTo>
                  <a:lnTo>
                    <a:pt x="2569" y="5385"/>
                  </a:lnTo>
                  <a:lnTo>
                    <a:pt x="2575" y="5390"/>
                  </a:lnTo>
                  <a:lnTo>
                    <a:pt x="2580" y="5395"/>
                  </a:lnTo>
                  <a:lnTo>
                    <a:pt x="2584" y="5401"/>
                  </a:lnTo>
                  <a:lnTo>
                    <a:pt x="2589" y="5406"/>
                  </a:lnTo>
                  <a:lnTo>
                    <a:pt x="2591" y="5412"/>
                  </a:lnTo>
                  <a:lnTo>
                    <a:pt x="2591" y="5418"/>
                  </a:lnTo>
                  <a:lnTo>
                    <a:pt x="2591" y="5424"/>
                  </a:lnTo>
                  <a:lnTo>
                    <a:pt x="2589" y="5429"/>
                  </a:lnTo>
                  <a:lnTo>
                    <a:pt x="2587" y="5434"/>
                  </a:lnTo>
                  <a:lnTo>
                    <a:pt x="2582" y="5440"/>
                  </a:lnTo>
                  <a:lnTo>
                    <a:pt x="2575" y="5449"/>
                  </a:lnTo>
                  <a:lnTo>
                    <a:pt x="2570" y="5458"/>
                  </a:lnTo>
                  <a:lnTo>
                    <a:pt x="2570" y="5462"/>
                  </a:lnTo>
                  <a:lnTo>
                    <a:pt x="2571" y="5467"/>
                  </a:lnTo>
                  <a:lnTo>
                    <a:pt x="2572" y="5472"/>
                  </a:lnTo>
                  <a:lnTo>
                    <a:pt x="2575" y="5478"/>
                  </a:lnTo>
                  <a:lnTo>
                    <a:pt x="2582" y="5490"/>
                  </a:lnTo>
                  <a:lnTo>
                    <a:pt x="2590" y="5505"/>
                  </a:lnTo>
                  <a:lnTo>
                    <a:pt x="2600" y="5522"/>
                  </a:lnTo>
                  <a:lnTo>
                    <a:pt x="2608" y="5534"/>
                  </a:lnTo>
                  <a:lnTo>
                    <a:pt x="2613" y="5537"/>
                  </a:lnTo>
                  <a:lnTo>
                    <a:pt x="2618" y="5538"/>
                  </a:lnTo>
                  <a:lnTo>
                    <a:pt x="2620" y="5538"/>
                  </a:lnTo>
                  <a:lnTo>
                    <a:pt x="2622" y="5537"/>
                  </a:lnTo>
                  <a:lnTo>
                    <a:pt x="2625" y="5536"/>
                  </a:lnTo>
                  <a:lnTo>
                    <a:pt x="2628" y="5534"/>
                  </a:lnTo>
                  <a:lnTo>
                    <a:pt x="2631" y="5530"/>
                  </a:lnTo>
                  <a:lnTo>
                    <a:pt x="2634" y="5529"/>
                  </a:lnTo>
                  <a:lnTo>
                    <a:pt x="2637" y="5528"/>
                  </a:lnTo>
                  <a:lnTo>
                    <a:pt x="2640" y="5528"/>
                  </a:lnTo>
                  <a:lnTo>
                    <a:pt x="2649" y="5530"/>
                  </a:lnTo>
                  <a:lnTo>
                    <a:pt x="2656" y="5534"/>
                  </a:lnTo>
                  <a:lnTo>
                    <a:pt x="2663" y="5538"/>
                  </a:lnTo>
                  <a:lnTo>
                    <a:pt x="2670" y="5544"/>
                  </a:lnTo>
                  <a:lnTo>
                    <a:pt x="2676" y="5550"/>
                  </a:lnTo>
                  <a:lnTo>
                    <a:pt x="2681" y="5556"/>
                  </a:lnTo>
                  <a:lnTo>
                    <a:pt x="2685" y="5561"/>
                  </a:lnTo>
                  <a:lnTo>
                    <a:pt x="2689" y="5563"/>
                  </a:lnTo>
                  <a:lnTo>
                    <a:pt x="2693" y="5566"/>
                  </a:lnTo>
                  <a:lnTo>
                    <a:pt x="2696" y="5568"/>
                  </a:lnTo>
                  <a:lnTo>
                    <a:pt x="2703" y="5568"/>
                  </a:lnTo>
                  <a:lnTo>
                    <a:pt x="2712" y="5568"/>
                  </a:lnTo>
                  <a:lnTo>
                    <a:pt x="2720" y="5569"/>
                  </a:lnTo>
                  <a:lnTo>
                    <a:pt x="2726" y="5570"/>
                  </a:lnTo>
                  <a:lnTo>
                    <a:pt x="2731" y="5573"/>
                  </a:lnTo>
                  <a:lnTo>
                    <a:pt x="2738" y="5581"/>
                  </a:lnTo>
                  <a:lnTo>
                    <a:pt x="2741" y="5585"/>
                  </a:lnTo>
                  <a:lnTo>
                    <a:pt x="2745" y="5588"/>
                  </a:lnTo>
                  <a:lnTo>
                    <a:pt x="2750" y="5592"/>
                  </a:lnTo>
                  <a:lnTo>
                    <a:pt x="2756" y="5594"/>
                  </a:lnTo>
                  <a:lnTo>
                    <a:pt x="2767" y="5598"/>
                  </a:lnTo>
                  <a:lnTo>
                    <a:pt x="2782" y="5599"/>
                  </a:lnTo>
                  <a:lnTo>
                    <a:pt x="2796" y="5599"/>
                  </a:lnTo>
                  <a:lnTo>
                    <a:pt x="2809" y="5600"/>
                  </a:lnTo>
                  <a:lnTo>
                    <a:pt x="2820" y="5603"/>
                  </a:lnTo>
                  <a:lnTo>
                    <a:pt x="2829" y="5607"/>
                  </a:lnTo>
                  <a:lnTo>
                    <a:pt x="2838" y="5612"/>
                  </a:lnTo>
                  <a:lnTo>
                    <a:pt x="2848" y="5614"/>
                  </a:lnTo>
                  <a:lnTo>
                    <a:pt x="2853" y="5614"/>
                  </a:lnTo>
                  <a:lnTo>
                    <a:pt x="2859" y="5614"/>
                  </a:lnTo>
                  <a:lnTo>
                    <a:pt x="2864" y="5612"/>
                  </a:lnTo>
                  <a:lnTo>
                    <a:pt x="2870" y="5610"/>
                  </a:lnTo>
                  <a:lnTo>
                    <a:pt x="2879" y="5606"/>
                  </a:lnTo>
                  <a:lnTo>
                    <a:pt x="2886" y="5604"/>
                  </a:lnTo>
                  <a:lnTo>
                    <a:pt x="2895" y="5604"/>
                  </a:lnTo>
                  <a:lnTo>
                    <a:pt x="2905" y="5605"/>
                  </a:lnTo>
                  <a:lnTo>
                    <a:pt x="2916" y="5609"/>
                  </a:lnTo>
                  <a:lnTo>
                    <a:pt x="2922" y="5612"/>
                  </a:lnTo>
                  <a:lnTo>
                    <a:pt x="2924" y="5614"/>
                  </a:lnTo>
                  <a:lnTo>
                    <a:pt x="2926" y="5617"/>
                  </a:lnTo>
                  <a:lnTo>
                    <a:pt x="2926" y="5620"/>
                  </a:lnTo>
                  <a:lnTo>
                    <a:pt x="2926" y="5625"/>
                  </a:lnTo>
                  <a:lnTo>
                    <a:pt x="2926" y="5629"/>
                  </a:lnTo>
                  <a:lnTo>
                    <a:pt x="2927" y="5633"/>
                  </a:lnTo>
                  <a:lnTo>
                    <a:pt x="2928" y="5636"/>
                  </a:lnTo>
                  <a:lnTo>
                    <a:pt x="2929" y="5638"/>
                  </a:lnTo>
                  <a:lnTo>
                    <a:pt x="2933" y="5641"/>
                  </a:lnTo>
                  <a:lnTo>
                    <a:pt x="2937" y="5642"/>
                  </a:lnTo>
                  <a:lnTo>
                    <a:pt x="2943" y="5642"/>
                  </a:lnTo>
                  <a:lnTo>
                    <a:pt x="2952" y="5641"/>
                  </a:lnTo>
                  <a:lnTo>
                    <a:pt x="2972" y="5639"/>
                  </a:lnTo>
                  <a:lnTo>
                    <a:pt x="2992" y="5637"/>
                  </a:lnTo>
                  <a:lnTo>
                    <a:pt x="3013" y="5635"/>
                  </a:lnTo>
                  <a:lnTo>
                    <a:pt x="3031" y="5631"/>
                  </a:lnTo>
                  <a:lnTo>
                    <a:pt x="3037" y="5629"/>
                  </a:lnTo>
                  <a:lnTo>
                    <a:pt x="3042" y="5625"/>
                  </a:lnTo>
                  <a:lnTo>
                    <a:pt x="3044" y="5623"/>
                  </a:lnTo>
                  <a:lnTo>
                    <a:pt x="3046" y="5618"/>
                  </a:lnTo>
                  <a:lnTo>
                    <a:pt x="3046" y="5609"/>
                  </a:lnTo>
                  <a:lnTo>
                    <a:pt x="3048" y="5595"/>
                  </a:lnTo>
                  <a:lnTo>
                    <a:pt x="3050" y="5589"/>
                  </a:lnTo>
                  <a:lnTo>
                    <a:pt x="3054" y="5585"/>
                  </a:lnTo>
                  <a:lnTo>
                    <a:pt x="3060" y="5582"/>
                  </a:lnTo>
                  <a:lnTo>
                    <a:pt x="3067" y="5580"/>
                  </a:lnTo>
                  <a:lnTo>
                    <a:pt x="3081" y="5579"/>
                  </a:lnTo>
                  <a:lnTo>
                    <a:pt x="3097" y="5579"/>
                  </a:lnTo>
                  <a:lnTo>
                    <a:pt x="3112" y="5580"/>
                  </a:lnTo>
                  <a:lnTo>
                    <a:pt x="3129" y="5581"/>
                  </a:lnTo>
                  <a:lnTo>
                    <a:pt x="3149" y="5582"/>
                  </a:lnTo>
                  <a:lnTo>
                    <a:pt x="3173" y="5584"/>
                  </a:lnTo>
                  <a:lnTo>
                    <a:pt x="3195" y="5585"/>
                  </a:lnTo>
                  <a:lnTo>
                    <a:pt x="3211" y="5584"/>
                  </a:lnTo>
                  <a:lnTo>
                    <a:pt x="3218" y="5582"/>
                  </a:lnTo>
                  <a:lnTo>
                    <a:pt x="3225" y="5581"/>
                  </a:lnTo>
                  <a:lnTo>
                    <a:pt x="3232" y="5578"/>
                  </a:lnTo>
                  <a:lnTo>
                    <a:pt x="3241" y="5574"/>
                  </a:lnTo>
                  <a:lnTo>
                    <a:pt x="3251" y="5570"/>
                  </a:lnTo>
                  <a:lnTo>
                    <a:pt x="3263" y="5566"/>
                  </a:lnTo>
                  <a:lnTo>
                    <a:pt x="3270" y="5565"/>
                  </a:lnTo>
                  <a:lnTo>
                    <a:pt x="3276" y="5565"/>
                  </a:lnTo>
                  <a:lnTo>
                    <a:pt x="3283" y="5563"/>
                  </a:lnTo>
                  <a:lnTo>
                    <a:pt x="3289" y="5565"/>
                  </a:lnTo>
                  <a:lnTo>
                    <a:pt x="3300" y="5568"/>
                  </a:lnTo>
                  <a:lnTo>
                    <a:pt x="3309" y="5573"/>
                  </a:lnTo>
                  <a:lnTo>
                    <a:pt x="3314" y="5574"/>
                  </a:lnTo>
                  <a:lnTo>
                    <a:pt x="3318" y="5575"/>
                  </a:lnTo>
                  <a:lnTo>
                    <a:pt x="3323" y="5575"/>
                  </a:lnTo>
                  <a:lnTo>
                    <a:pt x="3327" y="5575"/>
                  </a:lnTo>
                  <a:lnTo>
                    <a:pt x="3345" y="5569"/>
                  </a:lnTo>
                  <a:lnTo>
                    <a:pt x="3362" y="5567"/>
                  </a:lnTo>
                  <a:lnTo>
                    <a:pt x="3369" y="5567"/>
                  </a:lnTo>
                  <a:lnTo>
                    <a:pt x="3376" y="5568"/>
                  </a:lnTo>
                  <a:lnTo>
                    <a:pt x="3382" y="5570"/>
                  </a:lnTo>
                  <a:lnTo>
                    <a:pt x="3387" y="5575"/>
                  </a:lnTo>
                  <a:lnTo>
                    <a:pt x="3396" y="5586"/>
                  </a:lnTo>
                  <a:lnTo>
                    <a:pt x="3405" y="5597"/>
                  </a:lnTo>
                  <a:lnTo>
                    <a:pt x="3408" y="5601"/>
                  </a:lnTo>
                  <a:lnTo>
                    <a:pt x="3413" y="5606"/>
                  </a:lnTo>
                  <a:lnTo>
                    <a:pt x="3419" y="5610"/>
                  </a:lnTo>
                  <a:lnTo>
                    <a:pt x="3425" y="5613"/>
                  </a:lnTo>
                  <a:lnTo>
                    <a:pt x="3431" y="5617"/>
                  </a:lnTo>
                  <a:lnTo>
                    <a:pt x="3437" y="5620"/>
                  </a:lnTo>
                  <a:lnTo>
                    <a:pt x="3441" y="5624"/>
                  </a:lnTo>
                  <a:lnTo>
                    <a:pt x="3446" y="5629"/>
                  </a:lnTo>
                  <a:lnTo>
                    <a:pt x="3455" y="5638"/>
                  </a:lnTo>
                  <a:lnTo>
                    <a:pt x="3464" y="5650"/>
                  </a:lnTo>
                  <a:lnTo>
                    <a:pt x="3466" y="5652"/>
                  </a:lnTo>
                  <a:lnTo>
                    <a:pt x="3470" y="5654"/>
                  </a:lnTo>
                  <a:lnTo>
                    <a:pt x="3472" y="5654"/>
                  </a:lnTo>
                  <a:lnTo>
                    <a:pt x="3475" y="5654"/>
                  </a:lnTo>
                  <a:lnTo>
                    <a:pt x="3479" y="5648"/>
                  </a:lnTo>
                  <a:lnTo>
                    <a:pt x="3485" y="5639"/>
                  </a:lnTo>
                  <a:lnTo>
                    <a:pt x="3489" y="5635"/>
                  </a:lnTo>
                  <a:lnTo>
                    <a:pt x="3494" y="5630"/>
                  </a:lnTo>
                  <a:lnTo>
                    <a:pt x="3500" y="5626"/>
                  </a:lnTo>
                  <a:lnTo>
                    <a:pt x="3506" y="5623"/>
                  </a:lnTo>
                  <a:lnTo>
                    <a:pt x="3514" y="5619"/>
                  </a:lnTo>
                  <a:lnTo>
                    <a:pt x="3522" y="5617"/>
                  </a:lnTo>
                  <a:lnTo>
                    <a:pt x="3531" y="5616"/>
                  </a:lnTo>
                  <a:lnTo>
                    <a:pt x="3540" y="5614"/>
                  </a:lnTo>
                  <a:lnTo>
                    <a:pt x="3564" y="5614"/>
                  </a:lnTo>
                  <a:lnTo>
                    <a:pt x="3590" y="5614"/>
                  </a:lnTo>
                  <a:lnTo>
                    <a:pt x="3603" y="5613"/>
                  </a:lnTo>
                  <a:lnTo>
                    <a:pt x="3616" y="5613"/>
                  </a:lnTo>
                  <a:lnTo>
                    <a:pt x="3628" y="5611"/>
                  </a:lnTo>
                  <a:lnTo>
                    <a:pt x="3638" y="5609"/>
                  </a:lnTo>
                  <a:lnTo>
                    <a:pt x="3647" y="5604"/>
                  </a:lnTo>
                  <a:lnTo>
                    <a:pt x="3655" y="5599"/>
                  </a:lnTo>
                  <a:lnTo>
                    <a:pt x="3664" y="5591"/>
                  </a:lnTo>
                  <a:lnTo>
                    <a:pt x="3671" y="5582"/>
                  </a:lnTo>
                  <a:lnTo>
                    <a:pt x="3678" y="5573"/>
                  </a:lnTo>
                  <a:lnTo>
                    <a:pt x="3684" y="5563"/>
                  </a:lnTo>
                  <a:lnTo>
                    <a:pt x="3690" y="5551"/>
                  </a:lnTo>
                  <a:lnTo>
                    <a:pt x="3695" y="5541"/>
                  </a:lnTo>
                  <a:lnTo>
                    <a:pt x="3703" y="5518"/>
                  </a:lnTo>
                  <a:lnTo>
                    <a:pt x="3710" y="5500"/>
                  </a:lnTo>
                  <a:lnTo>
                    <a:pt x="3714" y="5493"/>
                  </a:lnTo>
                  <a:lnTo>
                    <a:pt x="3718" y="5487"/>
                  </a:lnTo>
                  <a:lnTo>
                    <a:pt x="3724" y="5484"/>
                  </a:lnTo>
                  <a:lnTo>
                    <a:pt x="3731" y="5481"/>
                  </a:lnTo>
                  <a:lnTo>
                    <a:pt x="3739" y="5480"/>
                  </a:lnTo>
                  <a:lnTo>
                    <a:pt x="3746" y="5480"/>
                  </a:lnTo>
                  <a:lnTo>
                    <a:pt x="3752" y="5481"/>
                  </a:lnTo>
                  <a:lnTo>
                    <a:pt x="3758" y="5481"/>
                  </a:lnTo>
                  <a:lnTo>
                    <a:pt x="3762" y="5483"/>
                  </a:lnTo>
                  <a:lnTo>
                    <a:pt x="3767" y="5483"/>
                  </a:lnTo>
                  <a:lnTo>
                    <a:pt x="3772" y="5483"/>
                  </a:lnTo>
                  <a:lnTo>
                    <a:pt x="3777" y="5480"/>
                  </a:lnTo>
                  <a:lnTo>
                    <a:pt x="3785" y="5477"/>
                  </a:lnTo>
                  <a:lnTo>
                    <a:pt x="3792" y="5474"/>
                  </a:lnTo>
                  <a:lnTo>
                    <a:pt x="3794" y="5474"/>
                  </a:lnTo>
                  <a:lnTo>
                    <a:pt x="3797" y="5474"/>
                  </a:lnTo>
                  <a:lnTo>
                    <a:pt x="3800" y="5477"/>
                  </a:lnTo>
                  <a:lnTo>
                    <a:pt x="3803" y="5479"/>
                  </a:lnTo>
                  <a:lnTo>
                    <a:pt x="3806" y="5481"/>
                  </a:lnTo>
                  <a:lnTo>
                    <a:pt x="3810" y="5483"/>
                  </a:lnTo>
                  <a:lnTo>
                    <a:pt x="3812" y="5484"/>
                  </a:lnTo>
                  <a:lnTo>
                    <a:pt x="3816" y="5484"/>
                  </a:lnTo>
                  <a:lnTo>
                    <a:pt x="3822" y="5483"/>
                  </a:lnTo>
                  <a:lnTo>
                    <a:pt x="3827" y="5479"/>
                  </a:lnTo>
                  <a:lnTo>
                    <a:pt x="3830" y="5477"/>
                  </a:lnTo>
                  <a:lnTo>
                    <a:pt x="3834" y="5477"/>
                  </a:lnTo>
                  <a:lnTo>
                    <a:pt x="3840" y="5478"/>
                  </a:lnTo>
                  <a:lnTo>
                    <a:pt x="3844" y="5478"/>
                  </a:lnTo>
                  <a:lnTo>
                    <a:pt x="3856" y="5481"/>
                  </a:lnTo>
                  <a:lnTo>
                    <a:pt x="3866" y="5484"/>
                  </a:lnTo>
                  <a:lnTo>
                    <a:pt x="3874" y="5485"/>
                  </a:lnTo>
                  <a:lnTo>
                    <a:pt x="3882" y="5484"/>
                  </a:lnTo>
                  <a:lnTo>
                    <a:pt x="3887" y="5481"/>
                  </a:lnTo>
                  <a:lnTo>
                    <a:pt x="3892" y="5479"/>
                  </a:lnTo>
                  <a:lnTo>
                    <a:pt x="3897" y="5477"/>
                  </a:lnTo>
                  <a:lnTo>
                    <a:pt x="3903" y="5472"/>
                  </a:lnTo>
                  <a:lnTo>
                    <a:pt x="3909" y="5467"/>
                  </a:lnTo>
                  <a:lnTo>
                    <a:pt x="3916" y="5465"/>
                  </a:lnTo>
                  <a:lnTo>
                    <a:pt x="3923" y="5463"/>
                  </a:lnTo>
                  <a:lnTo>
                    <a:pt x="3930" y="5463"/>
                  </a:lnTo>
                  <a:lnTo>
                    <a:pt x="3937" y="5465"/>
                  </a:lnTo>
                  <a:lnTo>
                    <a:pt x="3944" y="5467"/>
                  </a:lnTo>
                  <a:lnTo>
                    <a:pt x="3950" y="5469"/>
                  </a:lnTo>
                  <a:lnTo>
                    <a:pt x="3956" y="5472"/>
                  </a:lnTo>
                  <a:lnTo>
                    <a:pt x="3964" y="5479"/>
                  </a:lnTo>
                  <a:lnTo>
                    <a:pt x="3973" y="5485"/>
                  </a:lnTo>
                  <a:lnTo>
                    <a:pt x="3978" y="5486"/>
                  </a:lnTo>
                  <a:lnTo>
                    <a:pt x="3982" y="5488"/>
                  </a:lnTo>
                  <a:lnTo>
                    <a:pt x="3989" y="5490"/>
                  </a:lnTo>
                  <a:lnTo>
                    <a:pt x="3998" y="5490"/>
                  </a:lnTo>
                  <a:lnTo>
                    <a:pt x="4016" y="5491"/>
                  </a:lnTo>
                  <a:lnTo>
                    <a:pt x="4030" y="5494"/>
                  </a:lnTo>
                  <a:lnTo>
                    <a:pt x="4036" y="5496"/>
                  </a:lnTo>
                  <a:lnTo>
                    <a:pt x="4041" y="5496"/>
                  </a:lnTo>
                  <a:lnTo>
                    <a:pt x="4044" y="5494"/>
                  </a:lnTo>
                  <a:lnTo>
                    <a:pt x="4045" y="5491"/>
                  </a:lnTo>
                  <a:lnTo>
                    <a:pt x="4048" y="5487"/>
                  </a:lnTo>
                  <a:lnTo>
                    <a:pt x="4050" y="5484"/>
                  </a:lnTo>
                  <a:lnTo>
                    <a:pt x="4054" y="5481"/>
                  </a:lnTo>
                  <a:lnTo>
                    <a:pt x="4058" y="5480"/>
                  </a:lnTo>
                  <a:lnTo>
                    <a:pt x="4068" y="5478"/>
                  </a:lnTo>
                  <a:lnTo>
                    <a:pt x="4079" y="5478"/>
                  </a:lnTo>
                  <a:lnTo>
                    <a:pt x="4090" y="5475"/>
                  </a:lnTo>
                  <a:lnTo>
                    <a:pt x="4107" y="5471"/>
                  </a:lnTo>
                  <a:lnTo>
                    <a:pt x="4123" y="5467"/>
                  </a:lnTo>
                  <a:lnTo>
                    <a:pt x="4137" y="5465"/>
                  </a:lnTo>
                  <a:lnTo>
                    <a:pt x="4143" y="5465"/>
                  </a:lnTo>
                  <a:lnTo>
                    <a:pt x="4148" y="5466"/>
                  </a:lnTo>
                  <a:lnTo>
                    <a:pt x="4152" y="5466"/>
                  </a:lnTo>
                  <a:lnTo>
                    <a:pt x="4156" y="5468"/>
                  </a:lnTo>
                  <a:lnTo>
                    <a:pt x="4158" y="5471"/>
                  </a:lnTo>
                  <a:lnTo>
                    <a:pt x="4161" y="5473"/>
                  </a:lnTo>
                  <a:lnTo>
                    <a:pt x="4162" y="5478"/>
                  </a:lnTo>
                  <a:lnTo>
                    <a:pt x="4163" y="5483"/>
                  </a:lnTo>
                  <a:lnTo>
                    <a:pt x="4164" y="5488"/>
                  </a:lnTo>
                  <a:lnTo>
                    <a:pt x="4165" y="5493"/>
                  </a:lnTo>
                  <a:lnTo>
                    <a:pt x="4167" y="5498"/>
                  </a:lnTo>
                  <a:lnTo>
                    <a:pt x="4169" y="5500"/>
                  </a:lnTo>
                  <a:lnTo>
                    <a:pt x="4171" y="5503"/>
                  </a:lnTo>
                  <a:lnTo>
                    <a:pt x="4176" y="5505"/>
                  </a:lnTo>
                  <a:lnTo>
                    <a:pt x="4181" y="5506"/>
                  </a:lnTo>
                  <a:lnTo>
                    <a:pt x="4187" y="5506"/>
                  </a:lnTo>
                  <a:lnTo>
                    <a:pt x="4201" y="5507"/>
                  </a:lnTo>
                  <a:lnTo>
                    <a:pt x="4214" y="5509"/>
                  </a:lnTo>
                  <a:lnTo>
                    <a:pt x="4227" y="5510"/>
                  </a:lnTo>
                  <a:lnTo>
                    <a:pt x="4239" y="5510"/>
                  </a:lnTo>
                  <a:lnTo>
                    <a:pt x="4249" y="5509"/>
                  </a:lnTo>
                  <a:lnTo>
                    <a:pt x="4257" y="5510"/>
                  </a:lnTo>
                  <a:lnTo>
                    <a:pt x="4262" y="5511"/>
                  </a:lnTo>
                  <a:lnTo>
                    <a:pt x="4265" y="5512"/>
                  </a:lnTo>
                  <a:lnTo>
                    <a:pt x="4269" y="5516"/>
                  </a:lnTo>
                  <a:lnTo>
                    <a:pt x="4274" y="5519"/>
                  </a:lnTo>
                  <a:lnTo>
                    <a:pt x="4277" y="5522"/>
                  </a:lnTo>
                  <a:lnTo>
                    <a:pt x="4282" y="5524"/>
                  </a:lnTo>
                  <a:lnTo>
                    <a:pt x="4287" y="5524"/>
                  </a:lnTo>
                  <a:lnTo>
                    <a:pt x="4293" y="5523"/>
                  </a:lnTo>
                  <a:lnTo>
                    <a:pt x="4302" y="5519"/>
                  </a:lnTo>
                  <a:lnTo>
                    <a:pt x="4310" y="5513"/>
                  </a:lnTo>
                  <a:lnTo>
                    <a:pt x="4318" y="5507"/>
                  </a:lnTo>
                  <a:lnTo>
                    <a:pt x="4326" y="5502"/>
                  </a:lnTo>
                  <a:lnTo>
                    <a:pt x="4331" y="5499"/>
                  </a:lnTo>
                  <a:lnTo>
                    <a:pt x="4335" y="5498"/>
                  </a:lnTo>
                  <a:lnTo>
                    <a:pt x="4341" y="5498"/>
                  </a:lnTo>
                  <a:lnTo>
                    <a:pt x="4347" y="5499"/>
                  </a:lnTo>
                  <a:lnTo>
                    <a:pt x="4360" y="5503"/>
                  </a:lnTo>
                  <a:lnTo>
                    <a:pt x="4375" y="5509"/>
                  </a:lnTo>
                  <a:lnTo>
                    <a:pt x="4382" y="5511"/>
                  </a:lnTo>
                  <a:lnTo>
                    <a:pt x="4390" y="5512"/>
                  </a:lnTo>
                  <a:lnTo>
                    <a:pt x="4398" y="5513"/>
                  </a:lnTo>
                  <a:lnTo>
                    <a:pt x="4408" y="5515"/>
                  </a:lnTo>
                  <a:lnTo>
                    <a:pt x="4427" y="5513"/>
                  </a:lnTo>
                  <a:lnTo>
                    <a:pt x="4448" y="5513"/>
                  </a:lnTo>
                  <a:lnTo>
                    <a:pt x="4458" y="5515"/>
                  </a:lnTo>
                  <a:lnTo>
                    <a:pt x="4469" y="5517"/>
                  </a:lnTo>
                  <a:lnTo>
                    <a:pt x="4477" y="5519"/>
                  </a:lnTo>
                  <a:lnTo>
                    <a:pt x="4486" y="5523"/>
                  </a:lnTo>
                  <a:lnTo>
                    <a:pt x="4503" y="5530"/>
                  </a:lnTo>
                  <a:lnTo>
                    <a:pt x="4518" y="5535"/>
                  </a:lnTo>
                  <a:lnTo>
                    <a:pt x="4524" y="5537"/>
                  </a:lnTo>
                  <a:lnTo>
                    <a:pt x="4530" y="5541"/>
                  </a:lnTo>
                  <a:lnTo>
                    <a:pt x="4534" y="5543"/>
                  </a:lnTo>
                  <a:lnTo>
                    <a:pt x="4537" y="5547"/>
                  </a:lnTo>
                  <a:lnTo>
                    <a:pt x="4540" y="5555"/>
                  </a:lnTo>
                  <a:lnTo>
                    <a:pt x="4543" y="5562"/>
                  </a:lnTo>
                  <a:lnTo>
                    <a:pt x="4545" y="5566"/>
                  </a:lnTo>
                  <a:lnTo>
                    <a:pt x="4547" y="5569"/>
                  </a:lnTo>
                  <a:lnTo>
                    <a:pt x="4552" y="5573"/>
                  </a:lnTo>
                  <a:lnTo>
                    <a:pt x="4556" y="5578"/>
                  </a:lnTo>
                  <a:lnTo>
                    <a:pt x="4566" y="5585"/>
                  </a:lnTo>
                  <a:lnTo>
                    <a:pt x="4572" y="5591"/>
                  </a:lnTo>
                  <a:lnTo>
                    <a:pt x="4575" y="5597"/>
                  </a:lnTo>
                  <a:lnTo>
                    <a:pt x="4578" y="5604"/>
                  </a:lnTo>
                  <a:lnTo>
                    <a:pt x="4579" y="5609"/>
                  </a:lnTo>
                  <a:lnTo>
                    <a:pt x="4581" y="5613"/>
                  </a:lnTo>
                  <a:lnTo>
                    <a:pt x="4584" y="5617"/>
                  </a:lnTo>
                  <a:lnTo>
                    <a:pt x="4587" y="5619"/>
                  </a:lnTo>
                  <a:lnTo>
                    <a:pt x="4592" y="5622"/>
                  </a:lnTo>
                  <a:lnTo>
                    <a:pt x="4596" y="5623"/>
                  </a:lnTo>
                  <a:lnTo>
                    <a:pt x="4600" y="5623"/>
                  </a:lnTo>
                  <a:lnTo>
                    <a:pt x="4606" y="5622"/>
                  </a:lnTo>
                  <a:lnTo>
                    <a:pt x="4611" y="5620"/>
                  </a:lnTo>
                  <a:lnTo>
                    <a:pt x="4616" y="5619"/>
                  </a:lnTo>
                  <a:lnTo>
                    <a:pt x="4622" y="5618"/>
                  </a:lnTo>
                  <a:lnTo>
                    <a:pt x="4628" y="5619"/>
                  </a:lnTo>
                  <a:lnTo>
                    <a:pt x="4639" y="5622"/>
                  </a:lnTo>
                  <a:lnTo>
                    <a:pt x="4650" y="5625"/>
                  </a:lnTo>
                  <a:lnTo>
                    <a:pt x="4663" y="5632"/>
                  </a:lnTo>
                  <a:lnTo>
                    <a:pt x="4674" y="5638"/>
                  </a:lnTo>
                  <a:lnTo>
                    <a:pt x="4682" y="5644"/>
                  </a:lnTo>
                  <a:lnTo>
                    <a:pt x="4693" y="5652"/>
                  </a:lnTo>
                  <a:lnTo>
                    <a:pt x="4702" y="5658"/>
                  </a:lnTo>
                  <a:lnTo>
                    <a:pt x="4709" y="5663"/>
                  </a:lnTo>
                  <a:lnTo>
                    <a:pt x="4712" y="5664"/>
                  </a:lnTo>
                  <a:lnTo>
                    <a:pt x="4716" y="5664"/>
                  </a:lnTo>
                  <a:lnTo>
                    <a:pt x="4719" y="5664"/>
                  </a:lnTo>
                  <a:lnTo>
                    <a:pt x="4722" y="5663"/>
                  </a:lnTo>
                  <a:lnTo>
                    <a:pt x="4725" y="5661"/>
                  </a:lnTo>
                  <a:lnTo>
                    <a:pt x="4730" y="5660"/>
                  </a:lnTo>
                  <a:lnTo>
                    <a:pt x="4734" y="5660"/>
                  </a:lnTo>
                  <a:lnTo>
                    <a:pt x="4738" y="5660"/>
                  </a:lnTo>
                  <a:lnTo>
                    <a:pt x="4743" y="5660"/>
                  </a:lnTo>
                  <a:lnTo>
                    <a:pt x="4748" y="5662"/>
                  </a:lnTo>
                  <a:lnTo>
                    <a:pt x="4751" y="5664"/>
                  </a:lnTo>
                  <a:lnTo>
                    <a:pt x="4754" y="5668"/>
                  </a:lnTo>
                  <a:lnTo>
                    <a:pt x="4757" y="5673"/>
                  </a:lnTo>
                  <a:lnTo>
                    <a:pt x="4761" y="5676"/>
                  </a:lnTo>
                  <a:lnTo>
                    <a:pt x="4767" y="5681"/>
                  </a:lnTo>
                  <a:lnTo>
                    <a:pt x="4773" y="5686"/>
                  </a:lnTo>
                  <a:lnTo>
                    <a:pt x="4787" y="5695"/>
                  </a:lnTo>
                  <a:lnTo>
                    <a:pt x="4799" y="5706"/>
                  </a:lnTo>
                  <a:lnTo>
                    <a:pt x="4812" y="5719"/>
                  </a:lnTo>
                  <a:lnTo>
                    <a:pt x="4826" y="5732"/>
                  </a:lnTo>
                  <a:lnTo>
                    <a:pt x="4843" y="5744"/>
                  </a:lnTo>
                  <a:lnTo>
                    <a:pt x="4857" y="5756"/>
                  </a:lnTo>
                  <a:lnTo>
                    <a:pt x="4874" y="5765"/>
                  </a:lnTo>
                  <a:lnTo>
                    <a:pt x="4892" y="5774"/>
                  </a:lnTo>
                  <a:lnTo>
                    <a:pt x="4908" y="5780"/>
                  </a:lnTo>
                  <a:lnTo>
                    <a:pt x="4924" y="5782"/>
                  </a:lnTo>
                  <a:lnTo>
                    <a:pt x="4936" y="5783"/>
                  </a:lnTo>
                  <a:lnTo>
                    <a:pt x="4944" y="5783"/>
                  </a:lnTo>
                  <a:lnTo>
                    <a:pt x="4951" y="5784"/>
                  </a:lnTo>
                  <a:lnTo>
                    <a:pt x="4958" y="5788"/>
                  </a:lnTo>
                  <a:lnTo>
                    <a:pt x="4963" y="5790"/>
                  </a:lnTo>
                  <a:lnTo>
                    <a:pt x="4967" y="5790"/>
                  </a:lnTo>
                  <a:lnTo>
                    <a:pt x="4971" y="5790"/>
                  </a:lnTo>
                  <a:lnTo>
                    <a:pt x="4975" y="5788"/>
                  </a:lnTo>
                  <a:lnTo>
                    <a:pt x="4978" y="5786"/>
                  </a:lnTo>
                  <a:lnTo>
                    <a:pt x="4982" y="5783"/>
                  </a:lnTo>
                  <a:lnTo>
                    <a:pt x="4986" y="5778"/>
                  </a:lnTo>
                  <a:lnTo>
                    <a:pt x="4989" y="5775"/>
                  </a:lnTo>
                  <a:lnTo>
                    <a:pt x="4994" y="5762"/>
                  </a:lnTo>
                  <a:lnTo>
                    <a:pt x="5000" y="5744"/>
                  </a:lnTo>
                  <a:lnTo>
                    <a:pt x="5005" y="5727"/>
                  </a:lnTo>
                  <a:lnTo>
                    <a:pt x="5007" y="5714"/>
                  </a:lnTo>
                  <a:lnTo>
                    <a:pt x="5008" y="5711"/>
                  </a:lnTo>
                  <a:lnTo>
                    <a:pt x="5011" y="5708"/>
                  </a:lnTo>
                  <a:lnTo>
                    <a:pt x="5013" y="5708"/>
                  </a:lnTo>
                  <a:lnTo>
                    <a:pt x="5015" y="5708"/>
                  </a:lnTo>
                  <a:lnTo>
                    <a:pt x="5022" y="5713"/>
                  </a:lnTo>
                  <a:lnTo>
                    <a:pt x="5031" y="5720"/>
                  </a:lnTo>
                  <a:lnTo>
                    <a:pt x="5040" y="5732"/>
                  </a:lnTo>
                  <a:lnTo>
                    <a:pt x="5050" y="5748"/>
                  </a:lnTo>
                  <a:lnTo>
                    <a:pt x="5058" y="5763"/>
                  </a:lnTo>
                  <a:lnTo>
                    <a:pt x="5064" y="5773"/>
                  </a:lnTo>
                  <a:lnTo>
                    <a:pt x="5069" y="5774"/>
                  </a:lnTo>
                  <a:lnTo>
                    <a:pt x="5076" y="5775"/>
                  </a:lnTo>
                  <a:lnTo>
                    <a:pt x="5083" y="5775"/>
                  </a:lnTo>
                  <a:lnTo>
                    <a:pt x="5089" y="5775"/>
                  </a:lnTo>
                  <a:lnTo>
                    <a:pt x="5096" y="5777"/>
                  </a:lnTo>
                  <a:lnTo>
                    <a:pt x="5107" y="5782"/>
                  </a:lnTo>
                  <a:lnTo>
                    <a:pt x="5119" y="5788"/>
                  </a:lnTo>
                  <a:lnTo>
                    <a:pt x="5127" y="5793"/>
                  </a:lnTo>
                  <a:lnTo>
                    <a:pt x="5140" y="5795"/>
                  </a:lnTo>
                  <a:lnTo>
                    <a:pt x="5153" y="5796"/>
                  </a:lnTo>
                  <a:lnTo>
                    <a:pt x="5166" y="5796"/>
                  </a:lnTo>
                  <a:lnTo>
                    <a:pt x="5177" y="5796"/>
                  </a:lnTo>
                  <a:lnTo>
                    <a:pt x="5187" y="5797"/>
                  </a:lnTo>
                  <a:lnTo>
                    <a:pt x="5198" y="5802"/>
                  </a:lnTo>
                  <a:lnTo>
                    <a:pt x="5211" y="5808"/>
                  </a:lnTo>
                  <a:lnTo>
                    <a:pt x="5222" y="5817"/>
                  </a:lnTo>
                  <a:lnTo>
                    <a:pt x="5233" y="5824"/>
                  </a:lnTo>
                  <a:lnTo>
                    <a:pt x="5241" y="5832"/>
                  </a:lnTo>
                  <a:lnTo>
                    <a:pt x="5248" y="5840"/>
                  </a:lnTo>
                  <a:lnTo>
                    <a:pt x="5255" y="5850"/>
                  </a:lnTo>
                  <a:lnTo>
                    <a:pt x="5261" y="5858"/>
                  </a:lnTo>
                  <a:lnTo>
                    <a:pt x="5270" y="5865"/>
                  </a:lnTo>
                  <a:lnTo>
                    <a:pt x="5273" y="5869"/>
                  </a:lnTo>
                  <a:lnTo>
                    <a:pt x="5278" y="5871"/>
                  </a:lnTo>
                  <a:lnTo>
                    <a:pt x="5283" y="5872"/>
                  </a:lnTo>
                  <a:lnTo>
                    <a:pt x="5288" y="5874"/>
                  </a:lnTo>
                  <a:lnTo>
                    <a:pt x="5298" y="5874"/>
                  </a:lnTo>
                  <a:lnTo>
                    <a:pt x="5308" y="5872"/>
                  </a:lnTo>
                  <a:lnTo>
                    <a:pt x="5311" y="5870"/>
                  </a:lnTo>
                  <a:lnTo>
                    <a:pt x="5315" y="5869"/>
                  </a:lnTo>
                  <a:lnTo>
                    <a:pt x="5318" y="5866"/>
                  </a:lnTo>
                  <a:lnTo>
                    <a:pt x="5321" y="5863"/>
                  </a:lnTo>
                  <a:lnTo>
                    <a:pt x="5324" y="5860"/>
                  </a:lnTo>
                  <a:lnTo>
                    <a:pt x="5327" y="5858"/>
                  </a:lnTo>
                  <a:lnTo>
                    <a:pt x="5330" y="5856"/>
                  </a:lnTo>
                  <a:lnTo>
                    <a:pt x="5334" y="5855"/>
                  </a:lnTo>
                  <a:lnTo>
                    <a:pt x="5342" y="5853"/>
                  </a:lnTo>
                  <a:lnTo>
                    <a:pt x="5352" y="5855"/>
                  </a:lnTo>
                  <a:lnTo>
                    <a:pt x="5357" y="5856"/>
                  </a:lnTo>
                  <a:lnTo>
                    <a:pt x="5361" y="5856"/>
                  </a:lnTo>
                  <a:lnTo>
                    <a:pt x="5365" y="5855"/>
                  </a:lnTo>
                  <a:lnTo>
                    <a:pt x="5368" y="5853"/>
                  </a:lnTo>
                  <a:lnTo>
                    <a:pt x="5372" y="5851"/>
                  </a:lnTo>
                  <a:lnTo>
                    <a:pt x="5374" y="5847"/>
                  </a:lnTo>
                  <a:lnTo>
                    <a:pt x="5377" y="5844"/>
                  </a:lnTo>
                  <a:lnTo>
                    <a:pt x="5378" y="5838"/>
                  </a:lnTo>
                  <a:lnTo>
                    <a:pt x="5379" y="5826"/>
                  </a:lnTo>
                  <a:lnTo>
                    <a:pt x="5379" y="5815"/>
                  </a:lnTo>
                  <a:lnTo>
                    <a:pt x="5378" y="5809"/>
                  </a:lnTo>
                  <a:lnTo>
                    <a:pt x="5377" y="5805"/>
                  </a:lnTo>
                  <a:lnTo>
                    <a:pt x="5374" y="5801"/>
                  </a:lnTo>
                  <a:lnTo>
                    <a:pt x="5373" y="5799"/>
                  </a:lnTo>
                  <a:lnTo>
                    <a:pt x="5368" y="5793"/>
                  </a:lnTo>
                  <a:lnTo>
                    <a:pt x="5367" y="5788"/>
                  </a:lnTo>
                  <a:lnTo>
                    <a:pt x="5367" y="5786"/>
                  </a:lnTo>
                  <a:lnTo>
                    <a:pt x="5368" y="5783"/>
                  </a:lnTo>
                  <a:lnTo>
                    <a:pt x="5370" y="5781"/>
                  </a:lnTo>
                  <a:lnTo>
                    <a:pt x="5372" y="5778"/>
                  </a:lnTo>
                  <a:lnTo>
                    <a:pt x="5377" y="5775"/>
                  </a:lnTo>
                  <a:lnTo>
                    <a:pt x="5380" y="5771"/>
                  </a:lnTo>
                  <a:lnTo>
                    <a:pt x="5380" y="5770"/>
                  </a:lnTo>
                  <a:lnTo>
                    <a:pt x="5379" y="5769"/>
                  </a:lnTo>
                  <a:lnTo>
                    <a:pt x="5378" y="5769"/>
                  </a:lnTo>
                  <a:lnTo>
                    <a:pt x="5374" y="5769"/>
                  </a:lnTo>
                  <a:lnTo>
                    <a:pt x="5372" y="5768"/>
                  </a:lnTo>
                  <a:lnTo>
                    <a:pt x="5368" y="5767"/>
                  </a:lnTo>
                  <a:lnTo>
                    <a:pt x="5366" y="5765"/>
                  </a:lnTo>
                  <a:lnTo>
                    <a:pt x="5364" y="5763"/>
                  </a:lnTo>
                  <a:lnTo>
                    <a:pt x="5362" y="5761"/>
                  </a:lnTo>
                  <a:lnTo>
                    <a:pt x="5361" y="5756"/>
                  </a:lnTo>
                  <a:lnTo>
                    <a:pt x="5361" y="5751"/>
                  </a:lnTo>
                  <a:lnTo>
                    <a:pt x="5362" y="5745"/>
                  </a:lnTo>
                  <a:lnTo>
                    <a:pt x="5366" y="5733"/>
                  </a:lnTo>
                  <a:lnTo>
                    <a:pt x="5370" y="5721"/>
                  </a:lnTo>
                  <a:lnTo>
                    <a:pt x="5372" y="5712"/>
                  </a:lnTo>
                  <a:lnTo>
                    <a:pt x="5373" y="5700"/>
                  </a:lnTo>
                  <a:lnTo>
                    <a:pt x="5373" y="5688"/>
                  </a:lnTo>
                  <a:lnTo>
                    <a:pt x="5372" y="5676"/>
                  </a:lnTo>
                  <a:lnTo>
                    <a:pt x="5371" y="5672"/>
                  </a:lnTo>
                  <a:lnTo>
                    <a:pt x="5368" y="5667"/>
                  </a:lnTo>
                  <a:lnTo>
                    <a:pt x="5364" y="5663"/>
                  </a:lnTo>
                  <a:lnTo>
                    <a:pt x="5357" y="5661"/>
                  </a:lnTo>
                  <a:lnTo>
                    <a:pt x="5342" y="5658"/>
                  </a:lnTo>
                  <a:lnTo>
                    <a:pt x="5330" y="5657"/>
                  </a:lnTo>
                  <a:lnTo>
                    <a:pt x="5326" y="5656"/>
                  </a:lnTo>
                  <a:lnTo>
                    <a:pt x="5322" y="5655"/>
                  </a:lnTo>
                  <a:lnTo>
                    <a:pt x="5320" y="5652"/>
                  </a:lnTo>
                  <a:lnTo>
                    <a:pt x="5318" y="5650"/>
                  </a:lnTo>
                  <a:lnTo>
                    <a:pt x="5317" y="5644"/>
                  </a:lnTo>
                  <a:lnTo>
                    <a:pt x="5316" y="5641"/>
                  </a:lnTo>
                  <a:lnTo>
                    <a:pt x="5313" y="5639"/>
                  </a:lnTo>
                  <a:lnTo>
                    <a:pt x="5308" y="5638"/>
                  </a:lnTo>
                  <a:lnTo>
                    <a:pt x="5301" y="5638"/>
                  </a:lnTo>
                  <a:lnTo>
                    <a:pt x="5295" y="5636"/>
                  </a:lnTo>
                  <a:lnTo>
                    <a:pt x="5291" y="5633"/>
                  </a:lnTo>
                  <a:lnTo>
                    <a:pt x="5289" y="5630"/>
                  </a:lnTo>
                  <a:lnTo>
                    <a:pt x="5286" y="5626"/>
                  </a:lnTo>
                  <a:lnTo>
                    <a:pt x="5285" y="5620"/>
                  </a:lnTo>
                  <a:lnTo>
                    <a:pt x="5283" y="5607"/>
                  </a:lnTo>
                  <a:lnTo>
                    <a:pt x="5284" y="5593"/>
                  </a:lnTo>
                  <a:lnTo>
                    <a:pt x="5285" y="5587"/>
                  </a:lnTo>
                  <a:lnTo>
                    <a:pt x="5286" y="5582"/>
                  </a:lnTo>
                  <a:lnTo>
                    <a:pt x="5288" y="5578"/>
                  </a:lnTo>
                  <a:lnTo>
                    <a:pt x="5290" y="5575"/>
                  </a:lnTo>
                  <a:lnTo>
                    <a:pt x="5294" y="5570"/>
                  </a:lnTo>
                  <a:lnTo>
                    <a:pt x="5296" y="5566"/>
                  </a:lnTo>
                  <a:lnTo>
                    <a:pt x="5295" y="5561"/>
                  </a:lnTo>
                  <a:lnTo>
                    <a:pt x="5294" y="5554"/>
                  </a:lnTo>
                  <a:lnTo>
                    <a:pt x="5292" y="5551"/>
                  </a:lnTo>
                  <a:lnTo>
                    <a:pt x="5291" y="5548"/>
                  </a:lnTo>
                  <a:lnTo>
                    <a:pt x="5291" y="5544"/>
                  </a:lnTo>
                  <a:lnTo>
                    <a:pt x="5291" y="5541"/>
                  </a:lnTo>
                  <a:lnTo>
                    <a:pt x="5294" y="5538"/>
                  </a:lnTo>
                  <a:lnTo>
                    <a:pt x="5296" y="5535"/>
                  </a:lnTo>
                  <a:lnTo>
                    <a:pt x="5298" y="5531"/>
                  </a:lnTo>
                  <a:lnTo>
                    <a:pt x="5303" y="5528"/>
                  </a:lnTo>
                  <a:lnTo>
                    <a:pt x="5315" y="5518"/>
                  </a:lnTo>
                  <a:lnTo>
                    <a:pt x="5329" y="5507"/>
                  </a:lnTo>
                  <a:lnTo>
                    <a:pt x="5336" y="5504"/>
                  </a:lnTo>
                  <a:lnTo>
                    <a:pt x="5345" y="5499"/>
                  </a:lnTo>
                  <a:lnTo>
                    <a:pt x="5352" y="5498"/>
                  </a:lnTo>
                  <a:lnTo>
                    <a:pt x="5359" y="5497"/>
                  </a:lnTo>
                  <a:lnTo>
                    <a:pt x="5374" y="5499"/>
                  </a:lnTo>
                  <a:lnTo>
                    <a:pt x="5393" y="5499"/>
                  </a:lnTo>
                  <a:lnTo>
                    <a:pt x="5402" y="5499"/>
                  </a:lnTo>
                  <a:lnTo>
                    <a:pt x="5411" y="5497"/>
                  </a:lnTo>
                  <a:lnTo>
                    <a:pt x="5418" y="5494"/>
                  </a:lnTo>
                  <a:lnTo>
                    <a:pt x="5425" y="5491"/>
                  </a:lnTo>
                  <a:lnTo>
                    <a:pt x="5436" y="5480"/>
                  </a:lnTo>
                  <a:lnTo>
                    <a:pt x="5444" y="5472"/>
                  </a:lnTo>
                  <a:lnTo>
                    <a:pt x="5448" y="5468"/>
                  </a:lnTo>
                  <a:lnTo>
                    <a:pt x="5453" y="5466"/>
                  </a:lnTo>
                  <a:lnTo>
                    <a:pt x="5459" y="5465"/>
                  </a:lnTo>
                  <a:lnTo>
                    <a:pt x="5466" y="5466"/>
                  </a:lnTo>
                  <a:lnTo>
                    <a:pt x="5480" y="5468"/>
                  </a:lnTo>
                  <a:lnTo>
                    <a:pt x="5492" y="5471"/>
                  </a:lnTo>
                  <a:lnTo>
                    <a:pt x="5497" y="5471"/>
                  </a:lnTo>
                  <a:lnTo>
                    <a:pt x="5502" y="5469"/>
                  </a:lnTo>
                  <a:lnTo>
                    <a:pt x="5506" y="5468"/>
                  </a:lnTo>
                  <a:lnTo>
                    <a:pt x="5510" y="5465"/>
                  </a:lnTo>
                  <a:lnTo>
                    <a:pt x="5512" y="5460"/>
                  </a:lnTo>
                  <a:lnTo>
                    <a:pt x="5515" y="5454"/>
                  </a:lnTo>
                  <a:lnTo>
                    <a:pt x="5515" y="5447"/>
                  </a:lnTo>
                  <a:lnTo>
                    <a:pt x="5513" y="5440"/>
                  </a:lnTo>
                  <a:lnTo>
                    <a:pt x="5511" y="5424"/>
                  </a:lnTo>
                  <a:lnTo>
                    <a:pt x="5506" y="5414"/>
                  </a:lnTo>
                  <a:lnTo>
                    <a:pt x="5502" y="5404"/>
                  </a:lnTo>
                  <a:lnTo>
                    <a:pt x="5494" y="5392"/>
                  </a:lnTo>
                  <a:lnTo>
                    <a:pt x="5487" y="5379"/>
                  </a:lnTo>
                  <a:lnTo>
                    <a:pt x="5483" y="5367"/>
                  </a:lnTo>
                  <a:lnTo>
                    <a:pt x="5478" y="5352"/>
                  </a:lnTo>
                  <a:lnTo>
                    <a:pt x="5475" y="5332"/>
                  </a:lnTo>
                  <a:lnTo>
                    <a:pt x="5473" y="5311"/>
                  </a:lnTo>
                  <a:lnTo>
                    <a:pt x="5471" y="5296"/>
                  </a:lnTo>
                  <a:lnTo>
                    <a:pt x="5468" y="5283"/>
                  </a:lnTo>
                  <a:lnTo>
                    <a:pt x="5463" y="5272"/>
                  </a:lnTo>
                  <a:lnTo>
                    <a:pt x="5460" y="5267"/>
                  </a:lnTo>
                  <a:lnTo>
                    <a:pt x="5456" y="5264"/>
                  </a:lnTo>
                  <a:lnTo>
                    <a:pt x="5453" y="5260"/>
                  </a:lnTo>
                  <a:lnTo>
                    <a:pt x="5448" y="5258"/>
                  </a:lnTo>
                  <a:lnTo>
                    <a:pt x="5437" y="5254"/>
                  </a:lnTo>
                  <a:lnTo>
                    <a:pt x="5425" y="5248"/>
                  </a:lnTo>
                  <a:lnTo>
                    <a:pt x="5421" y="5245"/>
                  </a:lnTo>
                  <a:lnTo>
                    <a:pt x="5415" y="5241"/>
                  </a:lnTo>
                  <a:lnTo>
                    <a:pt x="5411" y="5235"/>
                  </a:lnTo>
                  <a:lnTo>
                    <a:pt x="5408" y="5228"/>
                  </a:lnTo>
                  <a:lnTo>
                    <a:pt x="5403" y="5213"/>
                  </a:lnTo>
                  <a:lnTo>
                    <a:pt x="5400" y="5198"/>
                  </a:lnTo>
                  <a:lnTo>
                    <a:pt x="5398" y="5191"/>
                  </a:lnTo>
                  <a:lnTo>
                    <a:pt x="5396" y="5184"/>
                  </a:lnTo>
                  <a:lnTo>
                    <a:pt x="5391" y="5177"/>
                  </a:lnTo>
                  <a:lnTo>
                    <a:pt x="5384" y="5169"/>
                  </a:lnTo>
                  <a:lnTo>
                    <a:pt x="5365" y="5153"/>
                  </a:lnTo>
                  <a:lnTo>
                    <a:pt x="5342" y="5139"/>
                  </a:lnTo>
                  <a:lnTo>
                    <a:pt x="5322" y="5126"/>
                  </a:lnTo>
                  <a:lnTo>
                    <a:pt x="5305" y="5115"/>
                  </a:lnTo>
                  <a:lnTo>
                    <a:pt x="5298" y="5110"/>
                  </a:lnTo>
                  <a:lnTo>
                    <a:pt x="5292" y="5106"/>
                  </a:lnTo>
                  <a:lnTo>
                    <a:pt x="5286" y="5100"/>
                  </a:lnTo>
                  <a:lnTo>
                    <a:pt x="5282" y="5094"/>
                  </a:lnTo>
                  <a:lnTo>
                    <a:pt x="5277" y="5088"/>
                  </a:lnTo>
                  <a:lnTo>
                    <a:pt x="5273" y="5081"/>
                  </a:lnTo>
                  <a:lnTo>
                    <a:pt x="5271" y="5074"/>
                  </a:lnTo>
                  <a:lnTo>
                    <a:pt x="5271" y="5067"/>
                  </a:lnTo>
                  <a:lnTo>
                    <a:pt x="5271" y="5051"/>
                  </a:lnTo>
                  <a:lnTo>
                    <a:pt x="5272" y="5038"/>
                  </a:lnTo>
                  <a:lnTo>
                    <a:pt x="5274" y="5032"/>
                  </a:lnTo>
                  <a:lnTo>
                    <a:pt x="5277" y="5027"/>
                  </a:lnTo>
                  <a:lnTo>
                    <a:pt x="5280" y="5025"/>
                  </a:lnTo>
                  <a:lnTo>
                    <a:pt x="5285" y="5023"/>
                  </a:lnTo>
                  <a:lnTo>
                    <a:pt x="5296" y="5020"/>
                  </a:lnTo>
                  <a:lnTo>
                    <a:pt x="5305" y="5017"/>
                  </a:lnTo>
                  <a:lnTo>
                    <a:pt x="5309" y="5015"/>
                  </a:lnTo>
                  <a:lnTo>
                    <a:pt x="5311" y="5012"/>
                  </a:lnTo>
                  <a:lnTo>
                    <a:pt x="5314" y="5008"/>
                  </a:lnTo>
                  <a:lnTo>
                    <a:pt x="5314" y="5004"/>
                  </a:lnTo>
                  <a:lnTo>
                    <a:pt x="5313" y="4990"/>
                  </a:lnTo>
                  <a:lnTo>
                    <a:pt x="5307" y="4974"/>
                  </a:lnTo>
                  <a:lnTo>
                    <a:pt x="5301" y="4958"/>
                  </a:lnTo>
                  <a:lnTo>
                    <a:pt x="5294" y="4948"/>
                  </a:lnTo>
                  <a:lnTo>
                    <a:pt x="5283" y="4932"/>
                  </a:lnTo>
                  <a:lnTo>
                    <a:pt x="5267" y="4910"/>
                  </a:lnTo>
                  <a:lnTo>
                    <a:pt x="5251" y="4886"/>
                  </a:lnTo>
                  <a:lnTo>
                    <a:pt x="5239" y="4868"/>
                  </a:lnTo>
                  <a:lnTo>
                    <a:pt x="5232" y="4854"/>
                  </a:lnTo>
                  <a:lnTo>
                    <a:pt x="5227" y="4842"/>
                  </a:lnTo>
                  <a:lnTo>
                    <a:pt x="5226" y="4831"/>
                  </a:lnTo>
                  <a:lnTo>
                    <a:pt x="5226" y="4823"/>
                  </a:lnTo>
                  <a:lnTo>
                    <a:pt x="5229" y="4816"/>
                  </a:lnTo>
                  <a:lnTo>
                    <a:pt x="5233" y="4810"/>
                  </a:lnTo>
                  <a:lnTo>
                    <a:pt x="5239" y="4805"/>
                  </a:lnTo>
                  <a:lnTo>
                    <a:pt x="5246" y="4801"/>
                  </a:lnTo>
                  <a:lnTo>
                    <a:pt x="5253" y="4799"/>
                  </a:lnTo>
                  <a:lnTo>
                    <a:pt x="5263" y="4797"/>
                  </a:lnTo>
                  <a:lnTo>
                    <a:pt x="5271" y="4796"/>
                  </a:lnTo>
                  <a:lnTo>
                    <a:pt x="5280" y="4794"/>
                  </a:lnTo>
                  <a:lnTo>
                    <a:pt x="5297" y="4793"/>
                  </a:lnTo>
                  <a:lnTo>
                    <a:pt x="5311" y="4792"/>
                  </a:lnTo>
                  <a:lnTo>
                    <a:pt x="5327" y="4790"/>
                  </a:lnTo>
                  <a:lnTo>
                    <a:pt x="5343" y="4784"/>
                  </a:lnTo>
                  <a:lnTo>
                    <a:pt x="5361" y="4776"/>
                  </a:lnTo>
                  <a:lnTo>
                    <a:pt x="5383" y="4765"/>
                  </a:lnTo>
                  <a:lnTo>
                    <a:pt x="5404" y="4753"/>
                  </a:lnTo>
                  <a:lnTo>
                    <a:pt x="5423" y="4743"/>
                  </a:lnTo>
                  <a:lnTo>
                    <a:pt x="5433" y="4740"/>
                  </a:lnTo>
                  <a:lnTo>
                    <a:pt x="5442" y="4737"/>
                  </a:lnTo>
                  <a:lnTo>
                    <a:pt x="5452" y="4736"/>
                  </a:lnTo>
                  <a:lnTo>
                    <a:pt x="5460" y="4736"/>
                  </a:lnTo>
                  <a:lnTo>
                    <a:pt x="5480" y="4738"/>
                  </a:lnTo>
                  <a:lnTo>
                    <a:pt x="5504" y="4740"/>
                  </a:lnTo>
                  <a:lnTo>
                    <a:pt x="5529" y="4741"/>
                  </a:lnTo>
                  <a:lnTo>
                    <a:pt x="5553" y="4740"/>
                  </a:lnTo>
                  <a:lnTo>
                    <a:pt x="5579" y="4738"/>
                  </a:lnTo>
                  <a:lnTo>
                    <a:pt x="5605" y="4737"/>
                  </a:lnTo>
                  <a:lnTo>
                    <a:pt x="5626" y="4736"/>
                  </a:lnTo>
                  <a:lnTo>
                    <a:pt x="5641" y="4734"/>
                  </a:lnTo>
                  <a:lnTo>
                    <a:pt x="5654" y="4730"/>
                  </a:lnTo>
                  <a:lnTo>
                    <a:pt x="5673" y="4723"/>
                  </a:lnTo>
                  <a:lnTo>
                    <a:pt x="5685" y="4718"/>
                  </a:lnTo>
                  <a:lnTo>
                    <a:pt x="5695" y="4715"/>
                  </a:lnTo>
                  <a:lnTo>
                    <a:pt x="5707" y="4712"/>
                  </a:lnTo>
                  <a:lnTo>
                    <a:pt x="5718" y="4710"/>
                  </a:lnTo>
                  <a:lnTo>
                    <a:pt x="5730" y="4710"/>
                  </a:lnTo>
                  <a:lnTo>
                    <a:pt x="5740" y="4710"/>
                  </a:lnTo>
                  <a:lnTo>
                    <a:pt x="5751" y="4710"/>
                  </a:lnTo>
                  <a:lnTo>
                    <a:pt x="5762" y="4711"/>
                  </a:lnTo>
                  <a:lnTo>
                    <a:pt x="5781" y="4715"/>
                  </a:lnTo>
                  <a:lnTo>
                    <a:pt x="5798" y="4717"/>
                  </a:lnTo>
                  <a:lnTo>
                    <a:pt x="5805" y="4717"/>
                  </a:lnTo>
                  <a:lnTo>
                    <a:pt x="5813" y="4717"/>
                  </a:lnTo>
                  <a:lnTo>
                    <a:pt x="5822" y="4716"/>
                  </a:lnTo>
                  <a:lnTo>
                    <a:pt x="5832" y="4714"/>
                  </a:lnTo>
                  <a:lnTo>
                    <a:pt x="5842" y="4712"/>
                  </a:lnTo>
                  <a:lnTo>
                    <a:pt x="5850" y="4709"/>
                  </a:lnTo>
                  <a:lnTo>
                    <a:pt x="5858" y="4705"/>
                  </a:lnTo>
                  <a:lnTo>
                    <a:pt x="5865" y="4702"/>
                  </a:lnTo>
                  <a:lnTo>
                    <a:pt x="5876" y="4696"/>
                  </a:lnTo>
                  <a:lnTo>
                    <a:pt x="5887" y="4691"/>
                  </a:lnTo>
                  <a:lnTo>
                    <a:pt x="5897" y="4690"/>
                  </a:lnTo>
                  <a:lnTo>
                    <a:pt x="5910" y="4689"/>
                  </a:lnTo>
                  <a:lnTo>
                    <a:pt x="5922" y="4689"/>
                  </a:lnTo>
                  <a:lnTo>
                    <a:pt x="5932" y="4687"/>
                  </a:lnTo>
                  <a:lnTo>
                    <a:pt x="5940" y="4686"/>
                  </a:lnTo>
                  <a:lnTo>
                    <a:pt x="5951" y="4681"/>
                  </a:lnTo>
                  <a:lnTo>
                    <a:pt x="5963" y="4677"/>
                  </a:lnTo>
                  <a:lnTo>
                    <a:pt x="5975" y="4674"/>
                  </a:lnTo>
                  <a:lnTo>
                    <a:pt x="5981" y="4674"/>
                  </a:lnTo>
                  <a:lnTo>
                    <a:pt x="5985" y="4674"/>
                  </a:lnTo>
                  <a:lnTo>
                    <a:pt x="5990" y="4674"/>
                  </a:lnTo>
                  <a:lnTo>
                    <a:pt x="5995" y="4675"/>
                  </a:lnTo>
                  <a:lnTo>
                    <a:pt x="6003" y="4678"/>
                  </a:lnTo>
                  <a:lnTo>
                    <a:pt x="6012" y="4680"/>
                  </a:lnTo>
                  <a:lnTo>
                    <a:pt x="6015" y="4680"/>
                  </a:lnTo>
                  <a:lnTo>
                    <a:pt x="6019" y="4679"/>
                  </a:lnTo>
                  <a:lnTo>
                    <a:pt x="6021" y="4678"/>
                  </a:lnTo>
                  <a:lnTo>
                    <a:pt x="6023" y="4674"/>
                  </a:lnTo>
                  <a:lnTo>
                    <a:pt x="6028" y="4668"/>
                  </a:lnTo>
                  <a:lnTo>
                    <a:pt x="6034" y="4664"/>
                  </a:lnTo>
                  <a:lnTo>
                    <a:pt x="6038" y="4661"/>
                  </a:lnTo>
                  <a:lnTo>
                    <a:pt x="6041" y="4659"/>
                  </a:lnTo>
                  <a:lnTo>
                    <a:pt x="6046" y="4659"/>
                  </a:lnTo>
                  <a:lnTo>
                    <a:pt x="6052" y="4659"/>
                  </a:lnTo>
                  <a:lnTo>
                    <a:pt x="6057" y="4659"/>
                  </a:lnTo>
                  <a:lnTo>
                    <a:pt x="6060" y="4656"/>
                  </a:lnTo>
                  <a:lnTo>
                    <a:pt x="6064" y="4655"/>
                  </a:lnTo>
                  <a:lnTo>
                    <a:pt x="6067" y="4652"/>
                  </a:lnTo>
                  <a:lnTo>
                    <a:pt x="6071" y="4649"/>
                  </a:lnTo>
                  <a:lnTo>
                    <a:pt x="6077" y="4648"/>
                  </a:lnTo>
                  <a:lnTo>
                    <a:pt x="6084" y="4646"/>
                  </a:lnTo>
                  <a:lnTo>
                    <a:pt x="6095" y="4646"/>
                  </a:lnTo>
                  <a:lnTo>
                    <a:pt x="6120" y="4647"/>
                  </a:lnTo>
                  <a:lnTo>
                    <a:pt x="6147" y="4647"/>
                  </a:lnTo>
                  <a:lnTo>
                    <a:pt x="6172" y="4648"/>
                  </a:lnTo>
                  <a:lnTo>
                    <a:pt x="6193" y="4648"/>
                  </a:lnTo>
                  <a:lnTo>
                    <a:pt x="6210" y="4649"/>
                  </a:lnTo>
                  <a:lnTo>
                    <a:pt x="6221" y="4649"/>
                  </a:lnTo>
                  <a:lnTo>
                    <a:pt x="6218" y="4641"/>
                  </a:lnTo>
                  <a:lnTo>
                    <a:pt x="6217" y="4624"/>
                  </a:lnTo>
                  <a:lnTo>
                    <a:pt x="6220" y="4609"/>
                  </a:lnTo>
                  <a:lnTo>
                    <a:pt x="6221" y="4595"/>
                  </a:lnTo>
                  <a:lnTo>
                    <a:pt x="6223" y="4582"/>
                  </a:lnTo>
                  <a:lnTo>
                    <a:pt x="6224" y="4572"/>
                  </a:lnTo>
                  <a:lnTo>
                    <a:pt x="6225" y="4565"/>
                  </a:lnTo>
                  <a:lnTo>
                    <a:pt x="6227" y="4558"/>
                  </a:lnTo>
                  <a:lnTo>
                    <a:pt x="6225" y="4549"/>
                  </a:lnTo>
                  <a:lnTo>
                    <a:pt x="6225" y="4541"/>
                  </a:lnTo>
                  <a:lnTo>
                    <a:pt x="6222" y="4523"/>
                  </a:lnTo>
                  <a:lnTo>
                    <a:pt x="6217" y="4504"/>
                  </a:lnTo>
                  <a:lnTo>
                    <a:pt x="6211" y="4484"/>
                  </a:lnTo>
                  <a:lnTo>
                    <a:pt x="6206" y="4460"/>
                  </a:lnTo>
                  <a:lnTo>
                    <a:pt x="6203" y="4437"/>
                  </a:lnTo>
                  <a:lnTo>
                    <a:pt x="6202" y="4414"/>
                  </a:lnTo>
                  <a:lnTo>
                    <a:pt x="6201" y="4391"/>
                  </a:lnTo>
                  <a:lnTo>
                    <a:pt x="6201" y="4368"/>
                  </a:lnTo>
                  <a:lnTo>
                    <a:pt x="6201" y="4356"/>
                  </a:lnTo>
                  <a:lnTo>
                    <a:pt x="6201" y="4345"/>
                  </a:lnTo>
                  <a:lnTo>
                    <a:pt x="6203" y="4337"/>
                  </a:lnTo>
                  <a:lnTo>
                    <a:pt x="6205" y="4328"/>
                  </a:lnTo>
                  <a:lnTo>
                    <a:pt x="6212" y="4314"/>
                  </a:lnTo>
                  <a:lnTo>
                    <a:pt x="6222" y="4300"/>
                  </a:lnTo>
                  <a:lnTo>
                    <a:pt x="6234" y="4284"/>
                  </a:lnTo>
                  <a:lnTo>
                    <a:pt x="6245" y="4271"/>
                  </a:lnTo>
                  <a:lnTo>
                    <a:pt x="6254" y="4258"/>
                  </a:lnTo>
                  <a:lnTo>
                    <a:pt x="6262" y="4246"/>
                  </a:lnTo>
                  <a:lnTo>
                    <a:pt x="6268" y="4234"/>
                  </a:lnTo>
                  <a:lnTo>
                    <a:pt x="6273" y="4224"/>
                  </a:lnTo>
                  <a:lnTo>
                    <a:pt x="6277" y="4210"/>
                  </a:lnTo>
                  <a:lnTo>
                    <a:pt x="6279" y="4191"/>
                  </a:lnTo>
                  <a:lnTo>
                    <a:pt x="6281" y="4170"/>
                  </a:lnTo>
                  <a:lnTo>
                    <a:pt x="6284" y="4155"/>
                  </a:lnTo>
                  <a:lnTo>
                    <a:pt x="6286" y="4138"/>
                  </a:lnTo>
                  <a:lnTo>
                    <a:pt x="6290" y="4119"/>
                  </a:lnTo>
                  <a:lnTo>
                    <a:pt x="6293" y="4098"/>
                  </a:lnTo>
                  <a:lnTo>
                    <a:pt x="6294" y="4078"/>
                  </a:lnTo>
                  <a:lnTo>
                    <a:pt x="6294" y="4069"/>
                  </a:lnTo>
                  <a:lnTo>
                    <a:pt x="6294" y="4062"/>
                  </a:lnTo>
                  <a:lnTo>
                    <a:pt x="6296" y="4057"/>
                  </a:lnTo>
                  <a:lnTo>
                    <a:pt x="6298" y="4054"/>
                  </a:lnTo>
                  <a:lnTo>
                    <a:pt x="6300" y="4053"/>
                  </a:lnTo>
                  <a:lnTo>
                    <a:pt x="6304" y="4053"/>
                  </a:lnTo>
                  <a:lnTo>
                    <a:pt x="6309" y="4054"/>
                  </a:lnTo>
                  <a:lnTo>
                    <a:pt x="6315" y="4057"/>
                  </a:lnTo>
                  <a:lnTo>
                    <a:pt x="6334" y="4067"/>
                  </a:lnTo>
                  <a:lnTo>
                    <a:pt x="6356" y="4078"/>
                  </a:lnTo>
                  <a:lnTo>
                    <a:pt x="6380" y="4088"/>
                  </a:lnTo>
                  <a:lnTo>
                    <a:pt x="6400" y="4097"/>
                  </a:lnTo>
                  <a:lnTo>
                    <a:pt x="6414" y="4101"/>
                  </a:lnTo>
                  <a:lnTo>
                    <a:pt x="6426" y="4103"/>
                  </a:lnTo>
                  <a:lnTo>
                    <a:pt x="6431" y="4103"/>
                  </a:lnTo>
                  <a:lnTo>
                    <a:pt x="6436" y="4101"/>
                  </a:lnTo>
                  <a:lnTo>
                    <a:pt x="6442" y="4099"/>
                  </a:lnTo>
                  <a:lnTo>
                    <a:pt x="6448" y="4095"/>
                  </a:lnTo>
                  <a:lnTo>
                    <a:pt x="6460" y="4088"/>
                  </a:lnTo>
                  <a:lnTo>
                    <a:pt x="6470" y="4081"/>
                  </a:lnTo>
                  <a:lnTo>
                    <a:pt x="6483" y="4074"/>
                  </a:lnTo>
                  <a:lnTo>
                    <a:pt x="6498" y="4068"/>
                  </a:lnTo>
                  <a:lnTo>
                    <a:pt x="6519" y="4065"/>
                  </a:lnTo>
                  <a:lnTo>
                    <a:pt x="6542" y="4062"/>
                  </a:lnTo>
                  <a:lnTo>
                    <a:pt x="6554" y="4061"/>
                  </a:lnTo>
                  <a:lnTo>
                    <a:pt x="6564" y="4059"/>
                  </a:lnTo>
                  <a:lnTo>
                    <a:pt x="6569" y="4056"/>
                  </a:lnTo>
                  <a:lnTo>
                    <a:pt x="6573" y="4055"/>
                  </a:lnTo>
                  <a:lnTo>
                    <a:pt x="6577" y="4051"/>
                  </a:lnTo>
                  <a:lnTo>
                    <a:pt x="6580" y="4049"/>
                  </a:lnTo>
                  <a:lnTo>
                    <a:pt x="6584" y="4042"/>
                  </a:lnTo>
                  <a:lnTo>
                    <a:pt x="6587" y="4034"/>
                  </a:lnTo>
                  <a:lnTo>
                    <a:pt x="6588" y="4025"/>
                  </a:lnTo>
                  <a:lnTo>
                    <a:pt x="6588" y="4017"/>
                  </a:lnTo>
                  <a:lnTo>
                    <a:pt x="6588" y="4007"/>
                  </a:lnTo>
                  <a:lnTo>
                    <a:pt x="6590" y="3999"/>
                  </a:lnTo>
                  <a:lnTo>
                    <a:pt x="6592" y="3994"/>
                  </a:lnTo>
                  <a:lnTo>
                    <a:pt x="6593" y="3990"/>
                  </a:lnTo>
                  <a:lnTo>
                    <a:pt x="6596" y="3985"/>
                  </a:lnTo>
                  <a:lnTo>
                    <a:pt x="6599" y="3980"/>
                  </a:lnTo>
                  <a:lnTo>
                    <a:pt x="6613" y="3962"/>
                  </a:lnTo>
                  <a:lnTo>
                    <a:pt x="6627" y="3946"/>
                  </a:lnTo>
                  <a:lnTo>
                    <a:pt x="6642" y="3929"/>
                  </a:lnTo>
                  <a:lnTo>
                    <a:pt x="6656" y="3916"/>
                  </a:lnTo>
                  <a:lnTo>
                    <a:pt x="6663" y="3910"/>
                  </a:lnTo>
                  <a:lnTo>
                    <a:pt x="6669" y="3904"/>
                  </a:lnTo>
                  <a:lnTo>
                    <a:pt x="6672" y="3898"/>
                  </a:lnTo>
                  <a:lnTo>
                    <a:pt x="6676" y="3893"/>
                  </a:lnTo>
                  <a:lnTo>
                    <a:pt x="6681" y="3883"/>
                  </a:lnTo>
                  <a:lnTo>
                    <a:pt x="6684" y="3873"/>
                  </a:lnTo>
                  <a:lnTo>
                    <a:pt x="6687" y="3868"/>
                  </a:lnTo>
                  <a:lnTo>
                    <a:pt x="6690" y="3862"/>
                  </a:lnTo>
                  <a:lnTo>
                    <a:pt x="6695" y="3857"/>
                  </a:lnTo>
                  <a:lnTo>
                    <a:pt x="6702" y="3849"/>
                  </a:lnTo>
                  <a:lnTo>
                    <a:pt x="6716" y="3838"/>
                  </a:lnTo>
                  <a:lnTo>
                    <a:pt x="6732" y="3826"/>
                  </a:lnTo>
                  <a:lnTo>
                    <a:pt x="6751" y="3810"/>
                  </a:lnTo>
                  <a:lnTo>
                    <a:pt x="6776" y="3791"/>
                  </a:lnTo>
                  <a:lnTo>
                    <a:pt x="6802" y="3771"/>
                  </a:lnTo>
                  <a:lnTo>
                    <a:pt x="6826" y="3753"/>
                  </a:lnTo>
                  <a:lnTo>
                    <a:pt x="6848" y="3738"/>
                  </a:lnTo>
                  <a:lnTo>
                    <a:pt x="6872" y="3721"/>
                  </a:lnTo>
                  <a:lnTo>
                    <a:pt x="6895" y="3707"/>
                  </a:lnTo>
                  <a:lnTo>
                    <a:pt x="6911" y="3697"/>
                  </a:lnTo>
                  <a:lnTo>
                    <a:pt x="6915" y="3696"/>
                  </a:lnTo>
                  <a:lnTo>
                    <a:pt x="6919" y="3696"/>
                  </a:lnTo>
                  <a:lnTo>
                    <a:pt x="6923" y="3696"/>
                  </a:lnTo>
                  <a:lnTo>
                    <a:pt x="6929" y="3697"/>
                  </a:lnTo>
                  <a:lnTo>
                    <a:pt x="6942" y="3701"/>
                  </a:lnTo>
                  <a:lnTo>
                    <a:pt x="6958" y="3706"/>
                  </a:lnTo>
                  <a:lnTo>
                    <a:pt x="6973" y="3709"/>
                  </a:lnTo>
                  <a:lnTo>
                    <a:pt x="6989" y="3713"/>
                  </a:lnTo>
                  <a:lnTo>
                    <a:pt x="6997" y="3713"/>
                  </a:lnTo>
                  <a:lnTo>
                    <a:pt x="7004" y="3713"/>
                  </a:lnTo>
                  <a:lnTo>
                    <a:pt x="7011" y="3712"/>
                  </a:lnTo>
                  <a:lnTo>
                    <a:pt x="7018" y="3709"/>
                  </a:lnTo>
                  <a:lnTo>
                    <a:pt x="7026" y="3707"/>
                  </a:lnTo>
                  <a:lnTo>
                    <a:pt x="7031" y="3702"/>
                  </a:lnTo>
                  <a:lnTo>
                    <a:pt x="7039" y="3697"/>
                  </a:lnTo>
                  <a:lnTo>
                    <a:pt x="7045" y="3691"/>
                  </a:lnTo>
                  <a:lnTo>
                    <a:pt x="7058" y="3677"/>
                  </a:lnTo>
                  <a:lnTo>
                    <a:pt x="7069" y="3663"/>
                  </a:lnTo>
                  <a:lnTo>
                    <a:pt x="7081" y="3649"/>
                  </a:lnTo>
                  <a:lnTo>
                    <a:pt x="7092" y="3637"/>
                  </a:lnTo>
                  <a:lnTo>
                    <a:pt x="7097" y="3631"/>
                  </a:lnTo>
                  <a:lnTo>
                    <a:pt x="7102" y="3627"/>
                  </a:lnTo>
                  <a:lnTo>
                    <a:pt x="7108" y="3624"/>
                  </a:lnTo>
                  <a:lnTo>
                    <a:pt x="7112" y="3622"/>
                  </a:lnTo>
                  <a:lnTo>
                    <a:pt x="7131" y="3619"/>
                  </a:lnTo>
                  <a:lnTo>
                    <a:pt x="7150" y="3616"/>
                  </a:lnTo>
                  <a:lnTo>
                    <a:pt x="7171" y="3614"/>
                  </a:lnTo>
                  <a:lnTo>
                    <a:pt x="7191" y="3612"/>
                  </a:lnTo>
                  <a:lnTo>
                    <a:pt x="7206" y="3609"/>
                  </a:lnTo>
                  <a:lnTo>
                    <a:pt x="7217" y="3609"/>
                  </a:lnTo>
                  <a:lnTo>
                    <a:pt x="7228" y="3609"/>
                  </a:lnTo>
                  <a:lnTo>
                    <a:pt x="7239" y="3612"/>
                  </a:lnTo>
                  <a:lnTo>
                    <a:pt x="7260" y="3619"/>
                  </a:lnTo>
                  <a:lnTo>
                    <a:pt x="7272" y="3625"/>
                  </a:lnTo>
                  <a:lnTo>
                    <a:pt x="7283" y="3626"/>
                  </a:lnTo>
                  <a:lnTo>
                    <a:pt x="7302" y="3625"/>
                  </a:lnTo>
                  <a:lnTo>
                    <a:pt x="7325" y="3622"/>
                  </a:lnTo>
                  <a:lnTo>
                    <a:pt x="7345" y="3619"/>
                  </a:lnTo>
                  <a:lnTo>
                    <a:pt x="7358" y="3615"/>
                  </a:lnTo>
                  <a:lnTo>
                    <a:pt x="7374" y="3610"/>
                  </a:lnTo>
                  <a:lnTo>
                    <a:pt x="7381" y="3608"/>
                  </a:lnTo>
                  <a:lnTo>
                    <a:pt x="7387" y="3605"/>
                  </a:lnTo>
                  <a:lnTo>
                    <a:pt x="7393" y="3601"/>
                  </a:lnTo>
                  <a:lnTo>
                    <a:pt x="7398" y="3597"/>
                  </a:lnTo>
                  <a:lnTo>
                    <a:pt x="7400" y="3594"/>
                  </a:lnTo>
                  <a:lnTo>
                    <a:pt x="7401" y="3590"/>
                  </a:lnTo>
                  <a:lnTo>
                    <a:pt x="7401" y="3587"/>
                  </a:lnTo>
                  <a:lnTo>
                    <a:pt x="7402" y="3583"/>
                  </a:lnTo>
                  <a:lnTo>
                    <a:pt x="7406" y="3559"/>
                  </a:lnTo>
                  <a:lnTo>
                    <a:pt x="7411" y="3525"/>
                  </a:lnTo>
                  <a:lnTo>
                    <a:pt x="7415" y="3488"/>
                  </a:lnTo>
                  <a:lnTo>
                    <a:pt x="7419" y="3460"/>
                  </a:lnTo>
                  <a:lnTo>
                    <a:pt x="7421" y="3432"/>
                  </a:lnTo>
                  <a:lnTo>
                    <a:pt x="7425" y="3398"/>
                  </a:lnTo>
                  <a:lnTo>
                    <a:pt x="7428" y="3367"/>
                  </a:lnTo>
                  <a:lnTo>
                    <a:pt x="7431" y="3344"/>
                  </a:lnTo>
                  <a:lnTo>
                    <a:pt x="7431" y="3335"/>
                  </a:lnTo>
                  <a:lnTo>
                    <a:pt x="7431" y="3326"/>
                  </a:lnTo>
                  <a:lnTo>
                    <a:pt x="7431" y="3322"/>
                  </a:lnTo>
                  <a:lnTo>
                    <a:pt x="7432" y="3317"/>
                  </a:lnTo>
                  <a:lnTo>
                    <a:pt x="7433" y="3313"/>
                  </a:lnTo>
                  <a:lnTo>
                    <a:pt x="7436" y="3310"/>
                  </a:lnTo>
                  <a:lnTo>
                    <a:pt x="7439" y="3306"/>
                  </a:lnTo>
                  <a:lnTo>
                    <a:pt x="7446" y="3303"/>
                  </a:lnTo>
                  <a:lnTo>
                    <a:pt x="7452" y="3300"/>
                  </a:lnTo>
                  <a:lnTo>
                    <a:pt x="7459" y="3298"/>
                  </a:lnTo>
                  <a:lnTo>
                    <a:pt x="7475" y="3291"/>
                  </a:lnTo>
                  <a:lnTo>
                    <a:pt x="7492" y="3284"/>
                  </a:lnTo>
                  <a:lnTo>
                    <a:pt x="7508" y="3279"/>
                  </a:lnTo>
                  <a:lnTo>
                    <a:pt x="7521" y="3274"/>
                  </a:lnTo>
                  <a:lnTo>
                    <a:pt x="7537" y="3271"/>
                  </a:lnTo>
                  <a:lnTo>
                    <a:pt x="7546" y="3269"/>
                  </a:lnTo>
                  <a:lnTo>
                    <a:pt x="7555" y="3267"/>
                  </a:lnTo>
                  <a:lnTo>
                    <a:pt x="7557" y="3266"/>
                  </a:lnTo>
                  <a:lnTo>
                    <a:pt x="7557" y="3260"/>
                  </a:lnTo>
                  <a:lnTo>
                    <a:pt x="7557" y="325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8" name="宁夏">
              <a:extLst>
                <a:ext uri="{FF2B5EF4-FFF2-40B4-BE49-F238E27FC236}">
                  <a16:creationId xmlns:a16="http://schemas.microsoft.com/office/drawing/2014/main" id="{32A4B095-3A87-44A7-804E-916F18FA3BEB}"/>
                </a:ext>
              </a:extLst>
            </p:cNvPr>
            <p:cNvSpPr/>
            <p:nvPr/>
          </p:nvSpPr>
          <p:spPr bwMode="auto">
            <a:xfrm>
              <a:off x="4218260" y="2943674"/>
              <a:ext cx="434127" cy="670923"/>
            </a:xfrm>
            <a:custGeom>
              <a:avLst/>
              <a:gdLst>
                <a:gd name="T0" fmla="*/ 1014 w 1159"/>
                <a:gd name="T1" fmla="*/ 989 h 1815"/>
                <a:gd name="T2" fmla="*/ 1037 w 1159"/>
                <a:gd name="T3" fmla="*/ 980 h 1815"/>
                <a:gd name="T4" fmla="*/ 1047 w 1159"/>
                <a:gd name="T5" fmla="*/ 964 h 1815"/>
                <a:gd name="T6" fmla="*/ 1031 w 1159"/>
                <a:gd name="T7" fmla="*/ 934 h 1815"/>
                <a:gd name="T8" fmla="*/ 1024 w 1159"/>
                <a:gd name="T9" fmla="*/ 903 h 1815"/>
                <a:gd name="T10" fmla="*/ 1038 w 1159"/>
                <a:gd name="T11" fmla="*/ 826 h 1815"/>
                <a:gd name="T12" fmla="*/ 1043 w 1159"/>
                <a:gd name="T13" fmla="*/ 776 h 1815"/>
                <a:gd name="T14" fmla="*/ 1089 w 1159"/>
                <a:gd name="T15" fmla="*/ 739 h 1815"/>
                <a:gd name="T16" fmla="*/ 1158 w 1159"/>
                <a:gd name="T17" fmla="*/ 676 h 1815"/>
                <a:gd name="T18" fmla="*/ 1090 w 1159"/>
                <a:gd name="T19" fmla="*/ 617 h 1815"/>
                <a:gd name="T20" fmla="*/ 971 w 1159"/>
                <a:gd name="T21" fmla="*/ 553 h 1815"/>
                <a:gd name="T22" fmla="*/ 794 w 1159"/>
                <a:gd name="T23" fmla="*/ 482 h 1815"/>
                <a:gd name="T24" fmla="*/ 819 w 1159"/>
                <a:gd name="T25" fmla="*/ 422 h 1815"/>
                <a:gd name="T26" fmla="*/ 824 w 1159"/>
                <a:gd name="T27" fmla="*/ 343 h 1815"/>
                <a:gd name="T28" fmla="*/ 855 w 1159"/>
                <a:gd name="T29" fmla="*/ 276 h 1815"/>
                <a:gd name="T30" fmla="*/ 953 w 1159"/>
                <a:gd name="T31" fmla="*/ 159 h 1815"/>
                <a:gd name="T32" fmla="*/ 892 w 1159"/>
                <a:gd name="T33" fmla="*/ 82 h 1815"/>
                <a:gd name="T34" fmla="*/ 844 w 1159"/>
                <a:gd name="T35" fmla="*/ 1 h 1815"/>
                <a:gd name="T36" fmla="*/ 731 w 1159"/>
                <a:gd name="T37" fmla="*/ 31 h 1815"/>
                <a:gd name="T38" fmla="*/ 682 w 1159"/>
                <a:gd name="T39" fmla="*/ 84 h 1815"/>
                <a:gd name="T40" fmla="*/ 587 w 1159"/>
                <a:gd name="T41" fmla="*/ 254 h 1815"/>
                <a:gd name="T42" fmla="*/ 568 w 1159"/>
                <a:gd name="T43" fmla="*/ 423 h 1815"/>
                <a:gd name="T44" fmla="*/ 541 w 1159"/>
                <a:gd name="T45" fmla="*/ 627 h 1815"/>
                <a:gd name="T46" fmla="*/ 464 w 1159"/>
                <a:gd name="T47" fmla="*/ 679 h 1815"/>
                <a:gd name="T48" fmla="*/ 376 w 1159"/>
                <a:gd name="T49" fmla="*/ 682 h 1815"/>
                <a:gd name="T50" fmla="*/ 244 w 1159"/>
                <a:gd name="T51" fmla="*/ 755 h 1815"/>
                <a:gd name="T52" fmla="*/ 79 w 1159"/>
                <a:gd name="T53" fmla="*/ 763 h 1815"/>
                <a:gd name="T54" fmla="*/ 12 w 1159"/>
                <a:gd name="T55" fmla="*/ 803 h 1815"/>
                <a:gd name="T56" fmla="*/ 108 w 1159"/>
                <a:gd name="T57" fmla="*/ 822 h 1815"/>
                <a:gd name="T58" fmla="*/ 156 w 1159"/>
                <a:gd name="T59" fmla="*/ 855 h 1815"/>
                <a:gd name="T60" fmla="*/ 144 w 1159"/>
                <a:gd name="T61" fmla="*/ 922 h 1815"/>
                <a:gd name="T62" fmla="*/ 226 w 1159"/>
                <a:gd name="T63" fmla="*/ 965 h 1815"/>
                <a:gd name="T64" fmla="*/ 307 w 1159"/>
                <a:gd name="T65" fmla="*/ 1053 h 1815"/>
                <a:gd name="T66" fmla="*/ 348 w 1159"/>
                <a:gd name="T67" fmla="*/ 1128 h 1815"/>
                <a:gd name="T68" fmla="*/ 327 w 1159"/>
                <a:gd name="T69" fmla="*/ 1212 h 1815"/>
                <a:gd name="T70" fmla="*/ 394 w 1159"/>
                <a:gd name="T71" fmla="*/ 1334 h 1815"/>
                <a:gd name="T72" fmla="*/ 401 w 1159"/>
                <a:gd name="T73" fmla="*/ 1407 h 1815"/>
                <a:gd name="T74" fmla="*/ 333 w 1159"/>
                <a:gd name="T75" fmla="*/ 1463 h 1815"/>
                <a:gd name="T76" fmla="*/ 364 w 1159"/>
                <a:gd name="T77" fmla="*/ 1551 h 1815"/>
                <a:gd name="T78" fmla="*/ 401 w 1159"/>
                <a:gd name="T79" fmla="*/ 1594 h 1815"/>
                <a:gd name="T80" fmla="*/ 484 w 1159"/>
                <a:gd name="T81" fmla="*/ 1594 h 1815"/>
                <a:gd name="T82" fmla="*/ 501 w 1159"/>
                <a:gd name="T83" fmla="*/ 1664 h 1815"/>
                <a:gd name="T84" fmla="*/ 540 w 1159"/>
                <a:gd name="T85" fmla="*/ 1673 h 1815"/>
                <a:gd name="T86" fmla="*/ 537 w 1159"/>
                <a:gd name="T87" fmla="*/ 1728 h 1815"/>
                <a:gd name="T88" fmla="*/ 591 w 1159"/>
                <a:gd name="T89" fmla="*/ 1736 h 1815"/>
                <a:gd name="T90" fmla="*/ 641 w 1159"/>
                <a:gd name="T91" fmla="*/ 1729 h 1815"/>
                <a:gd name="T92" fmla="*/ 698 w 1159"/>
                <a:gd name="T93" fmla="*/ 1813 h 1815"/>
                <a:gd name="T94" fmla="*/ 732 w 1159"/>
                <a:gd name="T95" fmla="*/ 1697 h 1815"/>
                <a:gd name="T96" fmla="*/ 741 w 1159"/>
                <a:gd name="T97" fmla="*/ 1589 h 1815"/>
                <a:gd name="T98" fmla="*/ 816 w 1159"/>
                <a:gd name="T99" fmla="*/ 1615 h 1815"/>
                <a:gd name="T100" fmla="*/ 877 w 1159"/>
                <a:gd name="T101" fmla="*/ 1576 h 1815"/>
                <a:gd name="T102" fmla="*/ 882 w 1159"/>
                <a:gd name="T103" fmla="*/ 1499 h 1815"/>
                <a:gd name="T104" fmla="*/ 850 w 1159"/>
                <a:gd name="T105" fmla="*/ 1385 h 1815"/>
                <a:gd name="T106" fmla="*/ 757 w 1159"/>
                <a:gd name="T107" fmla="*/ 1353 h 1815"/>
                <a:gd name="T108" fmla="*/ 751 w 1159"/>
                <a:gd name="T109" fmla="*/ 1269 h 1815"/>
                <a:gd name="T110" fmla="*/ 738 w 1159"/>
                <a:gd name="T111" fmla="*/ 1225 h 1815"/>
                <a:gd name="T112" fmla="*/ 773 w 1159"/>
                <a:gd name="T113" fmla="*/ 1150 h 1815"/>
                <a:gd name="T114" fmla="*/ 805 w 1159"/>
                <a:gd name="T115" fmla="*/ 1086 h 1815"/>
                <a:gd name="T116" fmla="*/ 770 w 1159"/>
                <a:gd name="T117" fmla="*/ 1041 h 1815"/>
                <a:gd name="T118" fmla="*/ 801 w 1159"/>
                <a:gd name="T119" fmla="*/ 1016 h 1815"/>
                <a:gd name="T120" fmla="*/ 832 w 1159"/>
                <a:gd name="T121" fmla="*/ 979 h 1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59" h="1815">
                  <a:moveTo>
                    <a:pt x="920" y="986"/>
                  </a:moveTo>
                  <a:lnTo>
                    <a:pt x="933" y="984"/>
                  </a:lnTo>
                  <a:lnTo>
                    <a:pt x="943" y="982"/>
                  </a:lnTo>
                  <a:lnTo>
                    <a:pt x="953" y="978"/>
                  </a:lnTo>
                  <a:lnTo>
                    <a:pt x="964" y="977"/>
                  </a:lnTo>
                  <a:lnTo>
                    <a:pt x="970" y="977"/>
                  </a:lnTo>
                  <a:lnTo>
                    <a:pt x="976" y="977"/>
                  </a:lnTo>
                  <a:lnTo>
                    <a:pt x="983" y="978"/>
                  </a:lnTo>
                  <a:lnTo>
                    <a:pt x="990" y="978"/>
                  </a:lnTo>
                  <a:lnTo>
                    <a:pt x="996" y="979"/>
                  </a:lnTo>
                  <a:lnTo>
                    <a:pt x="1002" y="982"/>
                  </a:lnTo>
                  <a:lnTo>
                    <a:pt x="1007" y="984"/>
                  </a:lnTo>
                  <a:lnTo>
                    <a:pt x="1011" y="988"/>
                  </a:lnTo>
                  <a:lnTo>
                    <a:pt x="1014" y="989"/>
                  </a:lnTo>
                  <a:lnTo>
                    <a:pt x="1018" y="990"/>
                  </a:lnTo>
                  <a:lnTo>
                    <a:pt x="1020" y="990"/>
                  </a:lnTo>
                  <a:lnTo>
                    <a:pt x="1021" y="990"/>
                  </a:lnTo>
                  <a:lnTo>
                    <a:pt x="1025" y="990"/>
                  </a:lnTo>
                  <a:lnTo>
                    <a:pt x="1030" y="990"/>
                  </a:lnTo>
                  <a:lnTo>
                    <a:pt x="1032" y="989"/>
                  </a:lnTo>
                  <a:lnTo>
                    <a:pt x="1033" y="988"/>
                  </a:lnTo>
                  <a:lnTo>
                    <a:pt x="1033" y="985"/>
                  </a:lnTo>
                  <a:lnTo>
                    <a:pt x="1033" y="984"/>
                  </a:lnTo>
                  <a:lnTo>
                    <a:pt x="1034" y="983"/>
                  </a:lnTo>
                  <a:lnTo>
                    <a:pt x="1035" y="982"/>
                  </a:lnTo>
                  <a:lnTo>
                    <a:pt x="1035" y="982"/>
                  </a:lnTo>
                  <a:lnTo>
                    <a:pt x="1035" y="980"/>
                  </a:lnTo>
                  <a:lnTo>
                    <a:pt x="1037" y="980"/>
                  </a:lnTo>
                  <a:lnTo>
                    <a:pt x="1038" y="980"/>
                  </a:lnTo>
                  <a:lnTo>
                    <a:pt x="1039" y="979"/>
                  </a:lnTo>
                  <a:lnTo>
                    <a:pt x="1040" y="979"/>
                  </a:lnTo>
                  <a:lnTo>
                    <a:pt x="1041" y="978"/>
                  </a:lnTo>
                  <a:lnTo>
                    <a:pt x="1043" y="978"/>
                  </a:lnTo>
                  <a:lnTo>
                    <a:pt x="1044" y="977"/>
                  </a:lnTo>
                  <a:lnTo>
                    <a:pt x="1045" y="977"/>
                  </a:lnTo>
                  <a:lnTo>
                    <a:pt x="1047" y="973"/>
                  </a:lnTo>
                  <a:lnTo>
                    <a:pt x="1049" y="971"/>
                  </a:lnTo>
                  <a:lnTo>
                    <a:pt x="1049" y="971"/>
                  </a:lnTo>
                  <a:lnTo>
                    <a:pt x="1049" y="969"/>
                  </a:lnTo>
                  <a:lnTo>
                    <a:pt x="1049" y="967"/>
                  </a:lnTo>
                  <a:lnTo>
                    <a:pt x="1049" y="966"/>
                  </a:lnTo>
                  <a:lnTo>
                    <a:pt x="1047" y="964"/>
                  </a:lnTo>
                  <a:lnTo>
                    <a:pt x="1045" y="960"/>
                  </a:lnTo>
                  <a:lnTo>
                    <a:pt x="1043" y="958"/>
                  </a:lnTo>
                  <a:lnTo>
                    <a:pt x="1040" y="956"/>
                  </a:lnTo>
                  <a:lnTo>
                    <a:pt x="1037" y="954"/>
                  </a:lnTo>
                  <a:lnTo>
                    <a:pt x="1035" y="952"/>
                  </a:lnTo>
                  <a:lnTo>
                    <a:pt x="1032" y="951"/>
                  </a:lnTo>
                  <a:lnTo>
                    <a:pt x="1028" y="948"/>
                  </a:lnTo>
                  <a:lnTo>
                    <a:pt x="1026" y="946"/>
                  </a:lnTo>
                  <a:lnTo>
                    <a:pt x="1025" y="944"/>
                  </a:lnTo>
                  <a:lnTo>
                    <a:pt x="1025" y="941"/>
                  </a:lnTo>
                  <a:lnTo>
                    <a:pt x="1026" y="939"/>
                  </a:lnTo>
                  <a:lnTo>
                    <a:pt x="1027" y="937"/>
                  </a:lnTo>
                  <a:lnTo>
                    <a:pt x="1030" y="935"/>
                  </a:lnTo>
                  <a:lnTo>
                    <a:pt x="1031" y="934"/>
                  </a:lnTo>
                  <a:lnTo>
                    <a:pt x="1032" y="933"/>
                  </a:lnTo>
                  <a:lnTo>
                    <a:pt x="1033" y="931"/>
                  </a:lnTo>
                  <a:lnTo>
                    <a:pt x="1034" y="929"/>
                  </a:lnTo>
                  <a:lnTo>
                    <a:pt x="1034" y="928"/>
                  </a:lnTo>
                  <a:lnTo>
                    <a:pt x="1034" y="927"/>
                  </a:lnTo>
                  <a:lnTo>
                    <a:pt x="1034" y="926"/>
                  </a:lnTo>
                  <a:lnTo>
                    <a:pt x="1033" y="925"/>
                  </a:lnTo>
                  <a:lnTo>
                    <a:pt x="1032" y="922"/>
                  </a:lnTo>
                  <a:lnTo>
                    <a:pt x="1030" y="919"/>
                  </a:lnTo>
                  <a:lnTo>
                    <a:pt x="1027" y="916"/>
                  </a:lnTo>
                  <a:lnTo>
                    <a:pt x="1025" y="913"/>
                  </a:lnTo>
                  <a:lnTo>
                    <a:pt x="1024" y="909"/>
                  </a:lnTo>
                  <a:lnTo>
                    <a:pt x="1024" y="907"/>
                  </a:lnTo>
                  <a:lnTo>
                    <a:pt x="1024" y="903"/>
                  </a:lnTo>
                  <a:lnTo>
                    <a:pt x="1024" y="897"/>
                  </a:lnTo>
                  <a:lnTo>
                    <a:pt x="1024" y="893"/>
                  </a:lnTo>
                  <a:lnTo>
                    <a:pt x="1024" y="885"/>
                  </a:lnTo>
                  <a:lnTo>
                    <a:pt x="1024" y="875"/>
                  </a:lnTo>
                  <a:lnTo>
                    <a:pt x="1024" y="871"/>
                  </a:lnTo>
                  <a:lnTo>
                    <a:pt x="1024" y="868"/>
                  </a:lnTo>
                  <a:lnTo>
                    <a:pt x="1024" y="863"/>
                  </a:lnTo>
                  <a:lnTo>
                    <a:pt x="1025" y="856"/>
                  </a:lnTo>
                  <a:lnTo>
                    <a:pt x="1026" y="850"/>
                  </a:lnTo>
                  <a:lnTo>
                    <a:pt x="1027" y="843"/>
                  </a:lnTo>
                  <a:lnTo>
                    <a:pt x="1030" y="838"/>
                  </a:lnTo>
                  <a:lnTo>
                    <a:pt x="1032" y="833"/>
                  </a:lnTo>
                  <a:lnTo>
                    <a:pt x="1035" y="830"/>
                  </a:lnTo>
                  <a:lnTo>
                    <a:pt x="1038" y="826"/>
                  </a:lnTo>
                  <a:lnTo>
                    <a:pt x="1045" y="820"/>
                  </a:lnTo>
                  <a:lnTo>
                    <a:pt x="1050" y="814"/>
                  </a:lnTo>
                  <a:lnTo>
                    <a:pt x="1051" y="809"/>
                  </a:lnTo>
                  <a:lnTo>
                    <a:pt x="1051" y="805"/>
                  </a:lnTo>
                  <a:lnTo>
                    <a:pt x="1050" y="802"/>
                  </a:lnTo>
                  <a:lnTo>
                    <a:pt x="1049" y="801"/>
                  </a:lnTo>
                  <a:lnTo>
                    <a:pt x="1046" y="799"/>
                  </a:lnTo>
                  <a:lnTo>
                    <a:pt x="1044" y="796"/>
                  </a:lnTo>
                  <a:lnTo>
                    <a:pt x="1041" y="794"/>
                  </a:lnTo>
                  <a:lnTo>
                    <a:pt x="1038" y="789"/>
                  </a:lnTo>
                  <a:lnTo>
                    <a:pt x="1038" y="786"/>
                  </a:lnTo>
                  <a:lnTo>
                    <a:pt x="1039" y="782"/>
                  </a:lnTo>
                  <a:lnTo>
                    <a:pt x="1041" y="778"/>
                  </a:lnTo>
                  <a:lnTo>
                    <a:pt x="1043" y="776"/>
                  </a:lnTo>
                  <a:lnTo>
                    <a:pt x="1046" y="774"/>
                  </a:lnTo>
                  <a:lnTo>
                    <a:pt x="1050" y="770"/>
                  </a:lnTo>
                  <a:lnTo>
                    <a:pt x="1055" y="765"/>
                  </a:lnTo>
                  <a:lnTo>
                    <a:pt x="1059" y="761"/>
                  </a:lnTo>
                  <a:lnTo>
                    <a:pt x="1063" y="757"/>
                  </a:lnTo>
                  <a:lnTo>
                    <a:pt x="1065" y="755"/>
                  </a:lnTo>
                  <a:lnTo>
                    <a:pt x="1069" y="752"/>
                  </a:lnTo>
                  <a:lnTo>
                    <a:pt x="1072" y="750"/>
                  </a:lnTo>
                  <a:lnTo>
                    <a:pt x="1077" y="746"/>
                  </a:lnTo>
                  <a:lnTo>
                    <a:pt x="1079" y="745"/>
                  </a:lnTo>
                  <a:lnTo>
                    <a:pt x="1082" y="744"/>
                  </a:lnTo>
                  <a:lnTo>
                    <a:pt x="1084" y="743"/>
                  </a:lnTo>
                  <a:lnTo>
                    <a:pt x="1087" y="742"/>
                  </a:lnTo>
                  <a:lnTo>
                    <a:pt x="1089" y="739"/>
                  </a:lnTo>
                  <a:lnTo>
                    <a:pt x="1091" y="736"/>
                  </a:lnTo>
                  <a:lnTo>
                    <a:pt x="1093" y="732"/>
                  </a:lnTo>
                  <a:lnTo>
                    <a:pt x="1095" y="727"/>
                  </a:lnTo>
                  <a:lnTo>
                    <a:pt x="1097" y="724"/>
                  </a:lnTo>
                  <a:lnTo>
                    <a:pt x="1102" y="720"/>
                  </a:lnTo>
                  <a:lnTo>
                    <a:pt x="1108" y="715"/>
                  </a:lnTo>
                  <a:lnTo>
                    <a:pt x="1115" y="712"/>
                  </a:lnTo>
                  <a:lnTo>
                    <a:pt x="1129" y="708"/>
                  </a:lnTo>
                  <a:lnTo>
                    <a:pt x="1142" y="704"/>
                  </a:lnTo>
                  <a:lnTo>
                    <a:pt x="1150" y="700"/>
                  </a:lnTo>
                  <a:lnTo>
                    <a:pt x="1156" y="694"/>
                  </a:lnTo>
                  <a:lnTo>
                    <a:pt x="1158" y="686"/>
                  </a:lnTo>
                  <a:lnTo>
                    <a:pt x="1159" y="680"/>
                  </a:lnTo>
                  <a:lnTo>
                    <a:pt x="1158" y="676"/>
                  </a:lnTo>
                  <a:lnTo>
                    <a:pt x="1158" y="674"/>
                  </a:lnTo>
                  <a:lnTo>
                    <a:pt x="1157" y="671"/>
                  </a:lnTo>
                  <a:lnTo>
                    <a:pt x="1154" y="668"/>
                  </a:lnTo>
                  <a:lnTo>
                    <a:pt x="1148" y="664"/>
                  </a:lnTo>
                  <a:lnTo>
                    <a:pt x="1139" y="661"/>
                  </a:lnTo>
                  <a:lnTo>
                    <a:pt x="1135" y="658"/>
                  </a:lnTo>
                  <a:lnTo>
                    <a:pt x="1129" y="655"/>
                  </a:lnTo>
                  <a:lnTo>
                    <a:pt x="1123" y="651"/>
                  </a:lnTo>
                  <a:lnTo>
                    <a:pt x="1118" y="648"/>
                  </a:lnTo>
                  <a:lnTo>
                    <a:pt x="1108" y="642"/>
                  </a:lnTo>
                  <a:lnTo>
                    <a:pt x="1100" y="635"/>
                  </a:lnTo>
                  <a:lnTo>
                    <a:pt x="1097" y="631"/>
                  </a:lnTo>
                  <a:lnTo>
                    <a:pt x="1095" y="626"/>
                  </a:lnTo>
                  <a:lnTo>
                    <a:pt x="1090" y="617"/>
                  </a:lnTo>
                  <a:lnTo>
                    <a:pt x="1088" y="607"/>
                  </a:lnTo>
                  <a:lnTo>
                    <a:pt x="1084" y="598"/>
                  </a:lnTo>
                  <a:lnTo>
                    <a:pt x="1078" y="589"/>
                  </a:lnTo>
                  <a:lnTo>
                    <a:pt x="1070" y="581"/>
                  </a:lnTo>
                  <a:lnTo>
                    <a:pt x="1060" y="574"/>
                  </a:lnTo>
                  <a:lnTo>
                    <a:pt x="1050" y="566"/>
                  </a:lnTo>
                  <a:lnTo>
                    <a:pt x="1038" y="560"/>
                  </a:lnTo>
                  <a:lnTo>
                    <a:pt x="1022" y="554"/>
                  </a:lnTo>
                  <a:lnTo>
                    <a:pt x="1012" y="551"/>
                  </a:lnTo>
                  <a:lnTo>
                    <a:pt x="1006" y="550"/>
                  </a:lnTo>
                  <a:lnTo>
                    <a:pt x="1002" y="550"/>
                  </a:lnTo>
                  <a:lnTo>
                    <a:pt x="996" y="550"/>
                  </a:lnTo>
                  <a:lnTo>
                    <a:pt x="989" y="550"/>
                  </a:lnTo>
                  <a:lnTo>
                    <a:pt x="971" y="553"/>
                  </a:lnTo>
                  <a:lnTo>
                    <a:pt x="957" y="555"/>
                  </a:lnTo>
                  <a:lnTo>
                    <a:pt x="951" y="556"/>
                  </a:lnTo>
                  <a:lnTo>
                    <a:pt x="943" y="556"/>
                  </a:lnTo>
                  <a:lnTo>
                    <a:pt x="938" y="556"/>
                  </a:lnTo>
                  <a:lnTo>
                    <a:pt x="933" y="556"/>
                  </a:lnTo>
                  <a:lnTo>
                    <a:pt x="928" y="555"/>
                  </a:lnTo>
                  <a:lnTo>
                    <a:pt x="924" y="553"/>
                  </a:lnTo>
                  <a:lnTo>
                    <a:pt x="888" y="537"/>
                  </a:lnTo>
                  <a:lnTo>
                    <a:pt x="850" y="517"/>
                  </a:lnTo>
                  <a:lnTo>
                    <a:pt x="837" y="510"/>
                  </a:lnTo>
                  <a:lnTo>
                    <a:pt x="825" y="503"/>
                  </a:lnTo>
                  <a:lnTo>
                    <a:pt x="812" y="494"/>
                  </a:lnTo>
                  <a:lnTo>
                    <a:pt x="800" y="487"/>
                  </a:lnTo>
                  <a:lnTo>
                    <a:pt x="794" y="482"/>
                  </a:lnTo>
                  <a:lnTo>
                    <a:pt x="789" y="478"/>
                  </a:lnTo>
                  <a:lnTo>
                    <a:pt x="786" y="474"/>
                  </a:lnTo>
                  <a:lnTo>
                    <a:pt x="785" y="471"/>
                  </a:lnTo>
                  <a:lnTo>
                    <a:pt x="783" y="468"/>
                  </a:lnTo>
                  <a:lnTo>
                    <a:pt x="783" y="465"/>
                  </a:lnTo>
                  <a:lnTo>
                    <a:pt x="785" y="461"/>
                  </a:lnTo>
                  <a:lnTo>
                    <a:pt x="786" y="458"/>
                  </a:lnTo>
                  <a:lnTo>
                    <a:pt x="788" y="453"/>
                  </a:lnTo>
                  <a:lnTo>
                    <a:pt x="791" y="448"/>
                  </a:lnTo>
                  <a:lnTo>
                    <a:pt x="794" y="443"/>
                  </a:lnTo>
                  <a:lnTo>
                    <a:pt x="798" y="440"/>
                  </a:lnTo>
                  <a:lnTo>
                    <a:pt x="807" y="433"/>
                  </a:lnTo>
                  <a:lnTo>
                    <a:pt x="817" y="424"/>
                  </a:lnTo>
                  <a:lnTo>
                    <a:pt x="819" y="422"/>
                  </a:lnTo>
                  <a:lnTo>
                    <a:pt x="823" y="418"/>
                  </a:lnTo>
                  <a:lnTo>
                    <a:pt x="826" y="414"/>
                  </a:lnTo>
                  <a:lnTo>
                    <a:pt x="830" y="408"/>
                  </a:lnTo>
                  <a:lnTo>
                    <a:pt x="831" y="404"/>
                  </a:lnTo>
                  <a:lnTo>
                    <a:pt x="832" y="399"/>
                  </a:lnTo>
                  <a:lnTo>
                    <a:pt x="833" y="395"/>
                  </a:lnTo>
                  <a:lnTo>
                    <a:pt x="833" y="391"/>
                  </a:lnTo>
                  <a:lnTo>
                    <a:pt x="833" y="387"/>
                  </a:lnTo>
                  <a:lnTo>
                    <a:pt x="833" y="383"/>
                  </a:lnTo>
                  <a:lnTo>
                    <a:pt x="832" y="372"/>
                  </a:lnTo>
                  <a:lnTo>
                    <a:pt x="830" y="360"/>
                  </a:lnTo>
                  <a:lnTo>
                    <a:pt x="827" y="354"/>
                  </a:lnTo>
                  <a:lnTo>
                    <a:pt x="825" y="347"/>
                  </a:lnTo>
                  <a:lnTo>
                    <a:pt x="824" y="343"/>
                  </a:lnTo>
                  <a:lnTo>
                    <a:pt x="823" y="341"/>
                  </a:lnTo>
                  <a:lnTo>
                    <a:pt x="823" y="340"/>
                  </a:lnTo>
                  <a:lnTo>
                    <a:pt x="823" y="337"/>
                  </a:lnTo>
                  <a:lnTo>
                    <a:pt x="822" y="330"/>
                  </a:lnTo>
                  <a:lnTo>
                    <a:pt x="822" y="326"/>
                  </a:lnTo>
                  <a:lnTo>
                    <a:pt x="824" y="321"/>
                  </a:lnTo>
                  <a:lnTo>
                    <a:pt x="825" y="317"/>
                  </a:lnTo>
                  <a:lnTo>
                    <a:pt x="827" y="314"/>
                  </a:lnTo>
                  <a:lnTo>
                    <a:pt x="829" y="310"/>
                  </a:lnTo>
                  <a:lnTo>
                    <a:pt x="832" y="307"/>
                  </a:lnTo>
                  <a:lnTo>
                    <a:pt x="836" y="302"/>
                  </a:lnTo>
                  <a:lnTo>
                    <a:pt x="849" y="286"/>
                  </a:lnTo>
                  <a:lnTo>
                    <a:pt x="852" y="282"/>
                  </a:lnTo>
                  <a:lnTo>
                    <a:pt x="855" y="276"/>
                  </a:lnTo>
                  <a:lnTo>
                    <a:pt x="856" y="273"/>
                  </a:lnTo>
                  <a:lnTo>
                    <a:pt x="858" y="270"/>
                  </a:lnTo>
                  <a:lnTo>
                    <a:pt x="862" y="261"/>
                  </a:lnTo>
                  <a:lnTo>
                    <a:pt x="867" y="253"/>
                  </a:lnTo>
                  <a:lnTo>
                    <a:pt x="873" y="245"/>
                  </a:lnTo>
                  <a:lnTo>
                    <a:pt x="877" y="239"/>
                  </a:lnTo>
                  <a:lnTo>
                    <a:pt x="888" y="229"/>
                  </a:lnTo>
                  <a:lnTo>
                    <a:pt x="898" y="221"/>
                  </a:lnTo>
                  <a:lnTo>
                    <a:pt x="908" y="211"/>
                  </a:lnTo>
                  <a:lnTo>
                    <a:pt x="919" y="202"/>
                  </a:lnTo>
                  <a:lnTo>
                    <a:pt x="928" y="194"/>
                  </a:lnTo>
                  <a:lnTo>
                    <a:pt x="938" y="185"/>
                  </a:lnTo>
                  <a:lnTo>
                    <a:pt x="945" y="172"/>
                  </a:lnTo>
                  <a:lnTo>
                    <a:pt x="953" y="159"/>
                  </a:lnTo>
                  <a:lnTo>
                    <a:pt x="952" y="154"/>
                  </a:lnTo>
                  <a:lnTo>
                    <a:pt x="952" y="150"/>
                  </a:lnTo>
                  <a:lnTo>
                    <a:pt x="948" y="148"/>
                  </a:lnTo>
                  <a:lnTo>
                    <a:pt x="943" y="147"/>
                  </a:lnTo>
                  <a:lnTo>
                    <a:pt x="921" y="135"/>
                  </a:lnTo>
                  <a:lnTo>
                    <a:pt x="913" y="129"/>
                  </a:lnTo>
                  <a:lnTo>
                    <a:pt x="906" y="125"/>
                  </a:lnTo>
                  <a:lnTo>
                    <a:pt x="901" y="120"/>
                  </a:lnTo>
                  <a:lnTo>
                    <a:pt x="899" y="118"/>
                  </a:lnTo>
                  <a:lnTo>
                    <a:pt x="899" y="114"/>
                  </a:lnTo>
                  <a:lnTo>
                    <a:pt x="899" y="112"/>
                  </a:lnTo>
                  <a:lnTo>
                    <a:pt x="898" y="102"/>
                  </a:lnTo>
                  <a:lnTo>
                    <a:pt x="894" y="90"/>
                  </a:lnTo>
                  <a:lnTo>
                    <a:pt x="892" y="82"/>
                  </a:lnTo>
                  <a:lnTo>
                    <a:pt x="888" y="71"/>
                  </a:lnTo>
                  <a:lnTo>
                    <a:pt x="886" y="61"/>
                  </a:lnTo>
                  <a:lnTo>
                    <a:pt x="885" y="50"/>
                  </a:lnTo>
                  <a:lnTo>
                    <a:pt x="886" y="32"/>
                  </a:lnTo>
                  <a:lnTo>
                    <a:pt x="889" y="19"/>
                  </a:lnTo>
                  <a:lnTo>
                    <a:pt x="888" y="14"/>
                  </a:lnTo>
                  <a:lnTo>
                    <a:pt x="887" y="8"/>
                  </a:lnTo>
                  <a:lnTo>
                    <a:pt x="886" y="5"/>
                  </a:lnTo>
                  <a:lnTo>
                    <a:pt x="883" y="2"/>
                  </a:lnTo>
                  <a:lnTo>
                    <a:pt x="881" y="1"/>
                  </a:lnTo>
                  <a:lnTo>
                    <a:pt x="876" y="0"/>
                  </a:lnTo>
                  <a:lnTo>
                    <a:pt x="865" y="0"/>
                  </a:lnTo>
                  <a:lnTo>
                    <a:pt x="855" y="0"/>
                  </a:lnTo>
                  <a:lnTo>
                    <a:pt x="844" y="1"/>
                  </a:lnTo>
                  <a:lnTo>
                    <a:pt x="837" y="1"/>
                  </a:lnTo>
                  <a:lnTo>
                    <a:pt x="826" y="5"/>
                  </a:lnTo>
                  <a:lnTo>
                    <a:pt x="817" y="8"/>
                  </a:lnTo>
                  <a:lnTo>
                    <a:pt x="810" y="13"/>
                  </a:lnTo>
                  <a:lnTo>
                    <a:pt x="804" y="18"/>
                  </a:lnTo>
                  <a:lnTo>
                    <a:pt x="799" y="21"/>
                  </a:lnTo>
                  <a:lnTo>
                    <a:pt x="794" y="22"/>
                  </a:lnTo>
                  <a:lnTo>
                    <a:pt x="787" y="24"/>
                  </a:lnTo>
                  <a:lnTo>
                    <a:pt x="780" y="24"/>
                  </a:lnTo>
                  <a:lnTo>
                    <a:pt x="764" y="24"/>
                  </a:lnTo>
                  <a:lnTo>
                    <a:pt x="749" y="24"/>
                  </a:lnTo>
                  <a:lnTo>
                    <a:pt x="742" y="25"/>
                  </a:lnTo>
                  <a:lnTo>
                    <a:pt x="736" y="27"/>
                  </a:lnTo>
                  <a:lnTo>
                    <a:pt x="731" y="31"/>
                  </a:lnTo>
                  <a:lnTo>
                    <a:pt x="728" y="37"/>
                  </a:lnTo>
                  <a:lnTo>
                    <a:pt x="725" y="43"/>
                  </a:lnTo>
                  <a:lnTo>
                    <a:pt x="723" y="50"/>
                  </a:lnTo>
                  <a:lnTo>
                    <a:pt x="722" y="58"/>
                  </a:lnTo>
                  <a:lnTo>
                    <a:pt x="722" y="68"/>
                  </a:lnTo>
                  <a:lnTo>
                    <a:pt x="722" y="75"/>
                  </a:lnTo>
                  <a:lnTo>
                    <a:pt x="719" y="81"/>
                  </a:lnTo>
                  <a:lnTo>
                    <a:pt x="718" y="84"/>
                  </a:lnTo>
                  <a:lnTo>
                    <a:pt x="715" y="87"/>
                  </a:lnTo>
                  <a:lnTo>
                    <a:pt x="710" y="88"/>
                  </a:lnTo>
                  <a:lnTo>
                    <a:pt x="704" y="88"/>
                  </a:lnTo>
                  <a:lnTo>
                    <a:pt x="698" y="87"/>
                  </a:lnTo>
                  <a:lnTo>
                    <a:pt x="691" y="85"/>
                  </a:lnTo>
                  <a:lnTo>
                    <a:pt x="682" y="84"/>
                  </a:lnTo>
                  <a:lnTo>
                    <a:pt x="678" y="85"/>
                  </a:lnTo>
                  <a:lnTo>
                    <a:pt x="673" y="87"/>
                  </a:lnTo>
                  <a:lnTo>
                    <a:pt x="669" y="89"/>
                  </a:lnTo>
                  <a:lnTo>
                    <a:pt x="665" y="97"/>
                  </a:lnTo>
                  <a:lnTo>
                    <a:pt x="661" y="107"/>
                  </a:lnTo>
                  <a:lnTo>
                    <a:pt x="655" y="121"/>
                  </a:lnTo>
                  <a:lnTo>
                    <a:pt x="647" y="141"/>
                  </a:lnTo>
                  <a:lnTo>
                    <a:pt x="637" y="162"/>
                  </a:lnTo>
                  <a:lnTo>
                    <a:pt x="628" y="177"/>
                  </a:lnTo>
                  <a:lnTo>
                    <a:pt x="618" y="190"/>
                  </a:lnTo>
                  <a:lnTo>
                    <a:pt x="608" y="206"/>
                  </a:lnTo>
                  <a:lnTo>
                    <a:pt x="597" y="221"/>
                  </a:lnTo>
                  <a:lnTo>
                    <a:pt x="590" y="236"/>
                  </a:lnTo>
                  <a:lnTo>
                    <a:pt x="587" y="254"/>
                  </a:lnTo>
                  <a:lnTo>
                    <a:pt x="585" y="274"/>
                  </a:lnTo>
                  <a:lnTo>
                    <a:pt x="585" y="285"/>
                  </a:lnTo>
                  <a:lnTo>
                    <a:pt x="584" y="295"/>
                  </a:lnTo>
                  <a:lnTo>
                    <a:pt x="581" y="303"/>
                  </a:lnTo>
                  <a:lnTo>
                    <a:pt x="578" y="310"/>
                  </a:lnTo>
                  <a:lnTo>
                    <a:pt x="574" y="316"/>
                  </a:lnTo>
                  <a:lnTo>
                    <a:pt x="572" y="322"/>
                  </a:lnTo>
                  <a:lnTo>
                    <a:pt x="571" y="328"/>
                  </a:lnTo>
                  <a:lnTo>
                    <a:pt x="569" y="335"/>
                  </a:lnTo>
                  <a:lnTo>
                    <a:pt x="568" y="348"/>
                  </a:lnTo>
                  <a:lnTo>
                    <a:pt x="567" y="360"/>
                  </a:lnTo>
                  <a:lnTo>
                    <a:pt x="567" y="389"/>
                  </a:lnTo>
                  <a:lnTo>
                    <a:pt x="568" y="412"/>
                  </a:lnTo>
                  <a:lnTo>
                    <a:pt x="568" y="423"/>
                  </a:lnTo>
                  <a:lnTo>
                    <a:pt x="567" y="435"/>
                  </a:lnTo>
                  <a:lnTo>
                    <a:pt x="564" y="447"/>
                  </a:lnTo>
                  <a:lnTo>
                    <a:pt x="556" y="460"/>
                  </a:lnTo>
                  <a:lnTo>
                    <a:pt x="549" y="474"/>
                  </a:lnTo>
                  <a:lnTo>
                    <a:pt x="545" y="492"/>
                  </a:lnTo>
                  <a:lnTo>
                    <a:pt x="542" y="500"/>
                  </a:lnTo>
                  <a:lnTo>
                    <a:pt x="541" y="510"/>
                  </a:lnTo>
                  <a:lnTo>
                    <a:pt x="541" y="519"/>
                  </a:lnTo>
                  <a:lnTo>
                    <a:pt x="541" y="528"/>
                  </a:lnTo>
                  <a:lnTo>
                    <a:pt x="543" y="551"/>
                  </a:lnTo>
                  <a:lnTo>
                    <a:pt x="545" y="581"/>
                  </a:lnTo>
                  <a:lnTo>
                    <a:pt x="545" y="597"/>
                  </a:lnTo>
                  <a:lnTo>
                    <a:pt x="543" y="612"/>
                  </a:lnTo>
                  <a:lnTo>
                    <a:pt x="541" y="627"/>
                  </a:lnTo>
                  <a:lnTo>
                    <a:pt x="536" y="642"/>
                  </a:lnTo>
                  <a:lnTo>
                    <a:pt x="533" y="652"/>
                  </a:lnTo>
                  <a:lnTo>
                    <a:pt x="528" y="660"/>
                  </a:lnTo>
                  <a:lnTo>
                    <a:pt x="524" y="664"/>
                  </a:lnTo>
                  <a:lnTo>
                    <a:pt x="522" y="666"/>
                  </a:lnTo>
                  <a:lnTo>
                    <a:pt x="515" y="664"/>
                  </a:lnTo>
                  <a:lnTo>
                    <a:pt x="508" y="663"/>
                  </a:lnTo>
                  <a:lnTo>
                    <a:pt x="496" y="663"/>
                  </a:lnTo>
                  <a:lnTo>
                    <a:pt x="480" y="664"/>
                  </a:lnTo>
                  <a:lnTo>
                    <a:pt x="473" y="666"/>
                  </a:lnTo>
                  <a:lnTo>
                    <a:pt x="468" y="667"/>
                  </a:lnTo>
                  <a:lnTo>
                    <a:pt x="464" y="669"/>
                  </a:lnTo>
                  <a:lnTo>
                    <a:pt x="463" y="671"/>
                  </a:lnTo>
                  <a:lnTo>
                    <a:pt x="464" y="679"/>
                  </a:lnTo>
                  <a:lnTo>
                    <a:pt x="465" y="686"/>
                  </a:lnTo>
                  <a:lnTo>
                    <a:pt x="464" y="688"/>
                  </a:lnTo>
                  <a:lnTo>
                    <a:pt x="464" y="692"/>
                  </a:lnTo>
                  <a:lnTo>
                    <a:pt x="463" y="693"/>
                  </a:lnTo>
                  <a:lnTo>
                    <a:pt x="460" y="695"/>
                  </a:lnTo>
                  <a:lnTo>
                    <a:pt x="453" y="696"/>
                  </a:lnTo>
                  <a:lnTo>
                    <a:pt x="446" y="696"/>
                  </a:lnTo>
                  <a:lnTo>
                    <a:pt x="438" y="695"/>
                  </a:lnTo>
                  <a:lnTo>
                    <a:pt x="427" y="693"/>
                  </a:lnTo>
                  <a:lnTo>
                    <a:pt x="413" y="689"/>
                  </a:lnTo>
                  <a:lnTo>
                    <a:pt x="397" y="685"/>
                  </a:lnTo>
                  <a:lnTo>
                    <a:pt x="389" y="682"/>
                  </a:lnTo>
                  <a:lnTo>
                    <a:pt x="382" y="681"/>
                  </a:lnTo>
                  <a:lnTo>
                    <a:pt x="376" y="682"/>
                  </a:lnTo>
                  <a:lnTo>
                    <a:pt x="370" y="683"/>
                  </a:lnTo>
                  <a:lnTo>
                    <a:pt x="358" y="690"/>
                  </a:lnTo>
                  <a:lnTo>
                    <a:pt x="342" y="700"/>
                  </a:lnTo>
                  <a:lnTo>
                    <a:pt x="334" y="706"/>
                  </a:lnTo>
                  <a:lnTo>
                    <a:pt x="325" y="711"/>
                  </a:lnTo>
                  <a:lnTo>
                    <a:pt x="315" y="714"/>
                  </a:lnTo>
                  <a:lnTo>
                    <a:pt x="304" y="718"/>
                  </a:lnTo>
                  <a:lnTo>
                    <a:pt x="295" y="721"/>
                  </a:lnTo>
                  <a:lnTo>
                    <a:pt x="287" y="725"/>
                  </a:lnTo>
                  <a:lnTo>
                    <a:pt x="281" y="729"/>
                  </a:lnTo>
                  <a:lnTo>
                    <a:pt x="275" y="732"/>
                  </a:lnTo>
                  <a:lnTo>
                    <a:pt x="265" y="740"/>
                  </a:lnTo>
                  <a:lnTo>
                    <a:pt x="254" y="748"/>
                  </a:lnTo>
                  <a:lnTo>
                    <a:pt x="244" y="755"/>
                  </a:lnTo>
                  <a:lnTo>
                    <a:pt x="233" y="761"/>
                  </a:lnTo>
                  <a:lnTo>
                    <a:pt x="228" y="763"/>
                  </a:lnTo>
                  <a:lnTo>
                    <a:pt x="222" y="764"/>
                  </a:lnTo>
                  <a:lnTo>
                    <a:pt x="215" y="765"/>
                  </a:lnTo>
                  <a:lnTo>
                    <a:pt x="207" y="765"/>
                  </a:lnTo>
                  <a:lnTo>
                    <a:pt x="187" y="765"/>
                  </a:lnTo>
                  <a:lnTo>
                    <a:pt x="167" y="765"/>
                  </a:lnTo>
                  <a:lnTo>
                    <a:pt x="147" y="765"/>
                  </a:lnTo>
                  <a:lnTo>
                    <a:pt x="128" y="764"/>
                  </a:lnTo>
                  <a:lnTo>
                    <a:pt x="119" y="762"/>
                  </a:lnTo>
                  <a:lnTo>
                    <a:pt x="108" y="762"/>
                  </a:lnTo>
                  <a:lnTo>
                    <a:pt x="98" y="762"/>
                  </a:lnTo>
                  <a:lnTo>
                    <a:pt x="88" y="762"/>
                  </a:lnTo>
                  <a:lnTo>
                    <a:pt x="79" y="763"/>
                  </a:lnTo>
                  <a:lnTo>
                    <a:pt x="70" y="765"/>
                  </a:lnTo>
                  <a:lnTo>
                    <a:pt x="62" y="768"/>
                  </a:lnTo>
                  <a:lnTo>
                    <a:pt x="57" y="771"/>
                  </a:lnTo>
                  <a:lnTo>
                    <a:pt x="54" y="775"/>
                  </a:lnTo>
                  <a:lnTo>
                    <a:pt x="51" y="778"/>
                  </a:lnTo>
                  <a:lnTo>
                    <a:pt x="51" y="783"/>
                  </a:lnTo>
                  <a:lnTo>
                    <a:pt x="51" y="788"/>
                  </a:lnTo>
                  <a:lnTo>
                    <a:pt x="50" y="792"/>
                  </a:lnTo>
                  <a:lnTo>
                    <a:pt x="49" y="795"/>
                  </a:lnTo>
                  <a:lnTo>
                    <a:pt x="45" y="797"/>
                  </a:lnTo>
                  <a:lnTo>
                    <a:pt x="38" y="797"/>
                  </a:lnTo>
                  <a:lnTo>
                    <a:pt x="30" y="799"/>
                  </a:lnTo>
                  <a:lnTo>
                    <a:pt x="20" y="801"/>
                  </a:lnTo>
                  <a:lnTo>
                    <a:pt x="12" y="803"/>
                  </a:lnTo>
                  <a:lnTo>
                    <a:pt x="4" y="809"/>
                  </a:lnTo>
                  <a:lnTo>
                    <a:pt x="0" y="812"/>
                  </a:lnTo>
                  <a:lnTo>
                    <a:pt x="0" y="814"/>
                  </a:lnTo>
                  <a:lnTo>
                    <a:pt x="2" y="815"/>
                  </a:lnTo>
                  <a:lnTo>
                    <a:pt x="6" y="815"/>
                  </a:lnTo>
                  <a:lnTo>
                    <a:pt x="17" y="815"/>
                  </a:lnTo>
                  <a:lnTo>
                    <a:pt x="29" y="815"/>
                  </a:lnTo>
                  <a:lnTo>
                    <a:pt x="44" y="815"/>
                  </a:lnTo>
                  <a:lnTo>
                    <a:pt x="61" y="815"/>
                  </a:lnTo>
                  <a:lnTo>
                    <a:pt x="69" y="815"/>
                  </a:lnTo>
                  <a:lnTo>
                    <a:pt x="77" y="816"/>
                  </a:lnTo>
                  <a:lnTo>
                    <a:pt x="86" y="816"/>
                  </a:lnTo>
                  <a:lnTo>
                    <a:pt x="93" y="819"/>
                  </a:lnTo>
                  <a:lnTo>
                    <a:pt x="108" y="822"/>
                  </a:lnTo>
                  <a:lnTo>
                    <a:pt x="123" y="824"/>
                  </a:lnTo>
                  <a:lnTo>
                    <a:pt x="137" y="824"/>
                  </a:lnTo>
                  <a:lnTo>
                    <a:pt x="149" y="824"/>
                  </a:lnTo>
                  <a:lnTo>
                    <a:pt x="155" y="822"/>
                  </a:lnTo>
                  <a:lnTo>
                    <a:pt x="159" y="822"/>
                  </a:lnTo>
                  <a:lnTo>
                    <a:pt x="164" y="822"/>
                  </a:lnTo>
                  <a:lnTo>
                    <a:pt x="168" y="825"/>
                  </a:lnTo>
                  <a:lnTo>
                    <a:pt x="169" y="827"/>
                  </a:lnTo>
                  <a:lnTo>
                    <a:pt x="170" y="833"/>
                  </a:lnTo>
                  <a:lnTo>
                    <a:pt x="170" y="837"/>
                  </a:lnTo>
                  <a:lnTo>
                    <a:pt x="170" y="840"/>
                  </a:lnTo>
                  <a:lnTo>
                    <a:pt x="169" y="843"/>
                  </a:lnTo>
                  <a:lnTo>
                    <a:pt x="168" y="845"/>
                  </a:lnTo>
                  <a:lnTo>
                    <a:pt x="156" y="855"/>
                  </a:lnTo>
                  <a:lnTo>
                    <a:pt x="146" y="863"/>
                  </a:lnTo>
                  <a:lnTo>
                    <a:pt x="132" y="872"/>
                  </a:lnTo>
                  <a:lnTo>
                    <a:pt x="118" y="881"/>
                  </a:lnTo>
                  <a:lnTo>
                    <a:pt x="114" y="883"/>
                  </a:lnTo>
                  <a:lnTo>
                    <a:pt x="113" y="884"/>
                  </a:lnTo>
                  <a:lnTo>
                    <a:pt x="112" y="887"/>
                  </a:lnTo>
                  <a:lnTo>
                    <a:pt x="113" y="889"/>
                  </a:lnTo>
                  <a:lnTo>
                    <a:pt x="115" y="893"/>
                  </a:lnTo>
                  <a:lnTo>
                    <a:pt x="119" y="897"/>
                  </a:lnTo>
                  <a:lnTo>
                    <a:pt x="126" y="907"/>
                  </a:lnTo>
                  <a:lnTo>
                    <a:pt x="133" y="916"/>
                  </a:lnTo>
                  <a:lnTo>
                    <a:pt x="137" y="920"/>
                  </a:lnTo>
                  <a:lnTo>
                    <a:pt x="140" y="921"/>
                  </a:lnTo>
                  <a:lnTo>
                    <a:pt x="144" y="922"/>
                  </a:lnTo>
                  <a:lnTo>
                    <a:pt x="147" y="921"/>
                  </a:lnTo>
                  <a:lnTo>
                    <a:pt x="155" y="918"/>
                  </a:lnTo>
                  <a:lnTo>
                    <a:pt x="162" y="912"/>
                  </a:lnTo>
                  <a:lnTo>
                    <a:pt x="170" y="907"/>
                  </a:lnTo>
                  <a:lnTo>
                    <a:pt x="178" y="903"/>
                  </a:lnTo>
                  <a:lnTo>
                    <a:pt x="183" y="903"/>
                  </a:lnTo>
                  <a:lnTo>
                    <a:pt x="188" y="904"/>
                  </a:lnTo>
                  <a:lnTo>
                    <a:pt x="193" y="907"/>
                  </a:lnTo>
                  <a:lnTo>
                    <a:pt x="196" y="912"/>
                  </a:lnTo>
                  <a:lnTo>
                    <a:pt x="205" y="925"/>
                  </a:lnTo>
                  <a:lnTo>
                    <a:pt x="213" y="941"/>
                  </a:lnTo>
                  <a:lnTo>
                    <a:pt x="216" y="950"/>
                  </a:lnTo>
                  <a:lnTo>
                    <a:pt x="221" y="958"/>
                  </a:lnTo>
                  <a:lnTo>
                    <a:pt x="226" y="965"/>
                  </a:lnTo>
                  <a:lnTo>
                    <a:pt x="232" y="972"/>
                  </a:lnTo>
                  <a:lnTo>
                    <a:pt x="239" y="979"/>
                  </a:lnTo>
                  <a:lnTo>
                    <a:pt x="247" y="985"/>
                  </a:lnTo>
                  <a:lnTo>
                    <a:pt x="257" y="991"/>
                  </a:lnTo>
                  <a:lnTo>
                    <a:pt x="268" y="997"/>
                  </a:lnTo>
                  <a:lnTo>
                    <a:pt x="277" y="1003"/>
                  </a:lnTo>
                  <a:lnTo>
                    <a:pt x="284" y="1009"/>
                  </a:lnTo>
                  <a:lnTo>
                    <a:pt x="291" y="1014"/>
                  </a:lnTo>
                  <a:lnTo>
                    <a:pt x="295" y="1019"/>
                  </a:lnTo>
                  <a:lnTo>
                    <a:pt x="298" y="1027"/>
                  </a:lnTo>
                  <a:lnTo>
                    <a:pt x="301" y="1036"/>
                  </a:lnTo>
                  <a:lnTo>
                    <a:pt x="302" y="1041"/>
                  </a:lnTo>
                  <a:lnTo>
                    <a:pt x="304" y="1047"/>
                  </a:lnTo>
                  <a:lnTo>
                    <a:pt x="307" y="1053"/>
                  </a:lnTo>
                  <a:lnTo>
                    <a:pt x="312" y="1059"/>
                  </a:lnTo>
                  <a:lnTo>
                    <a:pt x="322" y="1067"/>
                  </a:lnTo>
                  <a:lnTo>
                    <a:pt x="332" y="1074"/>
                  </a:lnTo>
                  <a:lnTo>
                    <a:pt x="336" y="1078"/>
                  </a:lnTo>
                  <a:lnTo>
                    <a:pt x="341" y="1082"/>
                  </a:lnTo>
                  <a:lnTo>
                    <a:pt x="346" y="1086"/>
                  </a:lnTo>
                  <a:lnTo>
                    <a:pt x="350" y="1092"/>
                  </a:lnTo>
                  <a:lnTo>
                    <a:pt x="352" y="1099"/>
                  </a:lnTo>
                  <a:lnTo>
                    <a:pt x="354" y="1105"/>
                  </a:lnTo>
                  <a:lnTo>
                    <a:pt x="356" y="1111"/>
                  </a:lnTo>
                  <a:lnTo>
                    <a:pt x="356" y="1116"/>
                  </a:lnTo>
                  <a:lnTo>
                    <a:pt x="354" y="1120"/>
                  </a:lnTo>
                  <a:lnTo>
                    <a:pt x="352" y="1124"/>
                  </a:lnTo>
                  <a:lnTo>
                    <a:pt x="348" y="1128"/>
                  </a:lnTo>
                  <a:lnTo>
                    <a:pt x="344" y="1131"/>
                  </a:lnTo>
                  <a:lnTo>
                    <a:pt x="333" y="1137"/>
                  </a:lnTo>
                  <a:lnTo>
                    <a:pt x="321" y="1142"/>
                  </a:lnTo>
                  <a:lnTo>
                    <a:pt x="315" y="1145"/>
                  </a:lnTo>
                  <a:lnTo>
                    <a:pt x="312" y="1148"/>
                  </a:lnTo>
                  <a:lnTo>
                    <a:pt x="308" y="1153"/>
                  </a:lnTo>
                  <a:lnTo>
                    <a:pt x="308" y="1160"/>
                  </a:lnTo>
                  <a:lnTo>
                    <a:pt x="308" y="1167"/>
                  </a:lnTo>
                  <a:lnTo>
                    <a:pt x="309" y="1173"/>
                  </a:lnTo>
                  <a:lnTo>
                    <a:pt x="312" y="1179"/>
                  </a:lnTo>
                  <a:lnTo>
                    <a:pt x="314" y="1184"/>
                  </a:lnTo>
                  <a:lnTo>
                    <a:pt x="320" y="1194"/>
                  </a:lnTo>
                  <a:lnTo>
                    <a:pt x="323" y="1206"/>
                  </a:lnTo>
                  <a:lnTo>
                    <a:pt x="327" y="1212"/>
                  </a:lnTo>
                  <a:lnTo>
                    <a:pt x="332" y="1218"/>
                  </a:lnTo>
                  <a:lnTo>
                    <a:pt x="338" y="1224"/>
                  </a:lnTo>
                  <a:lnTo>
                    <a:pt x="345" y="1229"/>
                  </a:lnTo>
                  <a:lnTo>
                    <a:pt x="352" y="1235"/>
                  </a:lnTo>
                  <a:lnTo>
                    <a:pt x="358" y="1240"/>
                  </a:lnTo>
                  <a:lnTo>
                    <a:pt x="363" y="1244"/>
                  </a:lnTo>
                  <a:lnTo>
                    <a:pt x="366" y="1250"/>
                  </a:lnTo>
                  <a:lnTo>
                    <a:pt x="371" y="1263"/>
                  </a:lnTo>
                  <a:lnTo>
                    <a:pt x="377" y="1280"/>
                  </a:lnTo>
                  <a:lnTo>
                    <a:pt x="383" y="1298"/>
                  </a:lnTo>
                  <a:lnTo>
                    <a:pt x="388" y="1311"/>
                  </a:lnTo>
                  <a:lnTo>
                    <a:pt x="392" y="1319"/>
                  </a:lnTo>
                  <a:lnTo>
                    <a:pt x="394" y="1326"/>
                  </a:lnTo>
                  <a:lnTo>
                    <a:pt x="394" y="1334"/>
                  </a:lnTo>
                  <a:lnTo>
                    <a:pt x="392" y="1343"/>
                  </a:lnTo>
                  <a:lnTo>
                    <a:pt x="389" y="1354"/>
                  </a:lnTo>
                  <a:lnTo>
                    <a:pt x="388" y="1361"/>
                  </a:lnTo>
                  <a:lnTo>
                    <a:pt x="389" y="1364"/>
                  </a:lnTo>
                  <a:lnTo>
                    <a:pt x="390" y="1368"/>
                  </a:lnTo>
                  <a:lnTo>
                    <a:pt x="392" y="1370"/>
                  </a:lnTo>
                  <a:lnTo>
                    <a:pt x="396" y="1373"/>
                  </a:lnTo>
                  <a:lnTo>
                    <a:pt x="399" y="1376"/>
                  </a:lnTo>
                  <a:lnTo>
                    <a:pt x="402" y="1380"/>
                  </a:lnTo>
                  <a:lnTo>
                    <a:pt x="403" y="1385"/>
                  </a:lnTo>
                  <a:lnTo>
                    <a:pt x="404" y="1391"/>
                  </a:lnTo>
                  <a:lnTo>
                    <a:pt x="404" y="1397"/>
                  </a:lnTo>
                  <a:lnTo>
                    <a:pt x="403" y="1402"/>
                  </a:lnTo>
                  <a:lnTo>
                    <a:pt x="401" y="1407"/>
                  </a:lnTo>
                  <a:lnTo>
                    <a:pt x="398" y="1411"/>
                  </a:lnTo>
                  <a:lnTo>
                    <a:pt x="391" y="1418"/>
                  </a:lnTo>
                  <a:lnTo>
                    <a:pt x="383" y="1426"/>
                  </a:lnTo>
                  <a:lnTo>
                    <a:pt x="378" y="1430"/>
                  </a:lnTo>
                  <a:lnTo>
                    <a:pt x="372" y="1432"/>
                  </a:lnTo>
                  <a:lnTo>
                    <a:pt x="366" y="1436"/>
                  </a:lnTo>
                  <a:lnTo>
                    <a:pt x="359" y="1438"/>
                  </a:lnTo>
                  <a:lnTo>
                    <a:pt x="352" y="1440"/>
                  </a:lnTo>
                  <a:lnTo>
                    <a:pt x="346" y="1443"/>
                  </a:lnTo>
                  <a:lnTo>
                    <a:pt x="342" y="1445"/>
                  </a:lnTo>
                  <a:lnTo>
                    <a:pt x="339" y="1449"/>
                  </a:lnTo>
                  <a:lnTo>
                    <a:pt x="335" y="1452"/>
                  </a:lnTo>
                  <a:lnTo>
                    <a:pt x="334" y="1457"/>
                  </a:lnTo>
                  <a:lnTo>
                    <a:pt x="333" y="1463"/>
                  </a:lnTo>
                  <a:lnTo>
                    <a:pt x="333" y="1470"/>
                  </a:lnTo>
                  <a:lnTo>
                    <a:pt x="334" y="1486"/>
                  </a:lnTo>
                  <a:lnTo>
                    <a:pt x="336" y="1502"/>
                  </a:lnTo>
                  <a:lnTo>
                    <a:pt x="340" y="1519"/>
                  </a:lnTo>
                  <a:lnTo>
                    <a:pt x="342" y="1533"/>
                  </a:lnTo>
                  <a:lnTo>
                    <a:pt x="344" y="1539"/>
                  </a:lnTo>
                  <a:lnTo>
                    <a:pt x="345" y="1545"/>
                  </a:lnTo>
                  <a:lnTo>
                    <a:pt x="346" y="1549"/>
                  </a:lnTo>
                  <a:lnTo>
                    <a:pt x="347" y="1551"/>
                  </a:lnTo>
                  <a:lnTo>
                    <a:pt x="350" y="1552"/>
                  </a:lnTo>
                  <a:lnTo>
                    <a:pt x="352" y="1553"/>
                  </a:lnTo>
                  <a:lnTo>
                    <a:pt x="356" y="1553"/>
                  </a:lnTo>
                  <a:lnTo>
                    <a:pt x="360" y="1552"/>
                  </a:lnTo>
                  <a:lnTo>
                    <a:pt x="364" y="1551"/>
                  </a:lnTo>
                  <a:lnTo>
                    <a:pt x="367" y="1550"/>
                  </a:lnTo>
                  <a:lnTo>
                    <a:pt x="371" y="1551"/>
                  </a:lnTo>
                  <a:lnTo>
                    <a:pt x="373" y="1551"/>
                  </a:lnTo>
                  <a:lnTo>
                    <a:pt x="376" y="1553"/>
                  </a:lnTo>
                  <a:lnTo>
                    <a:pt x="377" y="1556"/>
                  </a:lnTo>
                  <a:lnTo>
                    <a:pt x="379" y="1561"/>
                  </a:lnTo>
                  <a:lnTo>
                    <a:pt x="380" y="1566"/>
                  </a:lnTo>
                  <a:lnTo>
                    <a:pt x="382" y="1572"/>
                  </a:lnTo>
                  <a:lnTo>
                    <a:pt x="384" y="1577"/>
                  </a:lnTo>
                  <a:lnTo>
                    <a:pt x="386" y="1582"/>
                  </a:lnTo>
                  <a:lnTo>
                    <a:pt x="390" y="1585"/>
                  </a:lnTo>
                  <a:lnTo>
                    <a:pt x="394" y="1589"/>
                  </a:lnTo>
                  <a:lnTo>
                    <a:pt x="397" y="1591"/>
                  </a:lnTo>
                  <a:lnTo>
                    <a:pt x="401" y="1594"/>
                  </a:lnTo>
                  <a:lnTo>
                    <a:pt x="405" y="1595"/>
                  </a:lnTo>
                  <a:lnTo>
                    <a:pt x="409" y="1595"/>
                  </a:lnTo>
                  <a:lnTo>
                    <a:pt x="413" y="1595"/>
                  </a:lnTo>
                  <a:lnTo>
                    <a:pt x="417" y="1594"/>
                  </a:lnTo>
                  <a:lnTo>
                    <a:pt x="421" y="1591"/>
                  </a:lnTo>
                  <a:lnTo>
                    <a:pt x="432" y="1588"/>
                  </a:lnTo>
                  <a:lnTo>
                    <a:pt x="447" y="1584"/>
                  </a:lnTo>
                  <a:lnTo>
                    <a:pt x="463" y="1583"/>
                  </a:lnTo>
                  <a:lnTo>
                    <a:pt x="472" y="1583"/>
                  </a:lnTo>
                  <a:lnTo>
                    <a:pt x="476" y="1584"/>
                  </a:lnTo>
                  <a:lnTo>
                    <a:pt x="478" y="1585"/>
                  </a:lnTo>
                  <a:lnTo>
                    <a:pt x="480" y="1588"/>
                  </a:lnTo>
                  <a:lnTo>
                    <a:pt x="482" y="1590"/>
                  </a:lnTo>
                  <a:lnTo>
                    <a:pt x="484" y="1594"/>
                  </a:lnTo>
                  <a:lnTo>
                    <a:pt x="484" y="1597"/>
                  </a:lnTo>
                  <a:lnTo>
                    <a:pt x="482" y="1600"/>
                  </a:lnTo>
                  <a:lnTo>
                    <a:pt x="477" y="1600"/>
                  </a:lnTo>
                  <a:lnTo>
                    <a:pt x="471" y="1601"/>
                  </a:lnTo>
                  <a:lnTo>
                    <a:pt x="466" y="1603"/>
                  </a:lnTo>
                  <a:lnTo>
                    <a:pt x="465" y="1606"/>
                  </a:lnTo>
                  <a:lnTo>
                    <a:pt x="464" y="1608"/>
                  </a:lnTo>
                  <a:lnTo>
                    <a:pt x="465" y="1610"/>
                  </a:lnTo>
                  <a:lnTo>
                    <a:pt x="466" y="1614"/>
                  </a:lnTo>
                  <a:lnTo>
                    <a:pt x="472" y="1622"/>
                  </a:lnTo>
                  <a:lnTo>
                    <a:pt x="479" y="1631"/>
                  </a:lnTo>
                  <a:lnTo>
                    <a:pt x="487" y="1641"/>
                  </a:lnTo>
                  <a:lnTo>
                    <a:pt x="496" y="1653"/>
                  </a:lnTo>
                  <a:lnTo>
                    <a:pt x="501" y="1664"/>
                  </a:lnTo>
                  <a:lnTo>
                    <a:pt x="504" y="1670"/>
                  </a:lnTo>
                  <a:lnTo>
                    <a:pt x="505" y="1675"/>
                  </a:lnTo>
                  <a:lnTo>
                    <a:pt x="505" y="1679"/>
                  </a:lnTo>
                  <a:lnTo>
                    <a:pt x="506" y="1683"/>
                  </a:lnTo>
                  <a:lnTo>
                    <a:pt x="508" y="1685"/>
                  </a:lnTo>
                  <a:lnTo>
                    <a:pt x="509" y="1687"/>
                  </a:lnTo>
                  <a:lnTo>
                    <a:pt x="511" y="1687"/>
                  </a:lnTo>
                  <a:lnTo>
                    <a:pt x="516" y="1685"/>
                  </a:lnTo>
                  <a:lnTo>
                    <a:pt x="522" y="1681"/>
                  </a:lnTo>
                  <a:lnTo>
                    <a:pt x="527" y="1676"/>
                  </a:lnTo>
                  <a:lnTo>
                    <a:pt x="529" y="1672"/>
                  </a:lnTo>
                  <a:lnTo>
                    <a:pt x="531" y="1671"/>
                  </a:lnTo>
                  <a:lnTo>
                    <a:pt x="535" y="1672"/>
                  </a:lnTo>
                  <a:lnTo>
                    <a:pt x="540" y="1673"/>
                  </a:lnTo>
                  <a:lnTo>
                    <a:pt x="547" y="1676"/>
                  </a:lnTo>
                  <a:lnTo>
                    <a:pt x="559" y="1681"/>
                  </a:lnTo>
                  <a:lnTo>
                    <a:pt x="564" y="1685"/>
                  </a:lnTo>
                  <a:lnTo>
                    <a:pt x="565" y="1687"/>
                  </a:lnTo>
                  <a:lnTo>
                    <a:pt x="565" y="1689"/>
                  </a:lnTo>
                  <a:lnTo>
                    <a:pt x="565" y="1691"/>
                  </a:lnTo>
                  <a:lnTo>
                    <a:pt x="562" y="1694"/>
                  </a:lnTo>
                  <a:lnTo>
                    <a:pt x="550" y="1704"/>
                  </a:lnTo>
                  <a:lnTo>
                    <a:pt x="536" y="1717"/>
                  </a:lnTo>
                  <a:lnTo>
                    <a:pt x="535" y="1720"/>
                  </a:lnTo>
                  <a:lnTo>
                    <a:pt x="534" y="1723"/>
                  </a:lnTo>
                  <a:lnTo>
                    <a:pt x="534" y="1726"/>
                  </a:lnTo>
                  <a:lnTo>
                    <a:pt x="535" y="1727"/>
                  </a:lnTo>
                  <a:lnTo>
                    <a:pt x="537" y="1728"/>
                  </a:lnTo>
                  <a:lnTo>
                    <a:pt x="541" y="1728"/>
                  </a:lnTo>
                  <a:lnTo>
                    <a:pt x="545" y="1728"/>
                  </a:lnTo>
                  <a:lnTo>
                    <a:pt x="549" y="1727"/>
                  </a:lnTo>
                  <a:lnTo>
                    <a:pt x="566" y="1719"/>
                  </a:lnTo>
                  <a:lnTo>
                    <a:pt x="578" y="1710"/>
                  </a:lnTo>
                  <a:lnTo>
                    <a:pt x="580" y="1709"/>
                  </a:lnTo>
                  <a:lnTo>
                    <a:pt x="583" y="1709"/>
                  </a:lnTo>
                  <a:lnTo>
                    <a:pt x="584" y="1710"/>
                  </a:lnTo>
                  <a:lnTo>
                    <a:pt x="585" y="1711"/>
                  </a:lnTo>
                  <a:lnTo>
                    <a:pt x="587" y="1716"/>
                  </a:lnTo>
                  <a:lnTo>
                    <a:pt x="587" y="1725"/>
                  </a:lnTo>
                  <a:lnTo>
                    <a:pt x="589" y="1728"/>
                  </a:lnTo>
                  <a:lnTo>
                    <a:pt x="590" y="1733"/>
                  </a:lnTo>
                  <a:lnTo>
                    <a:pt x="591" y="1736"/>
                  </a:lnTo>
                  <a:lnTo>
                    <a:pt x="594" y="1740"/>
                  </a:lnTo>
                  <a:lnTo>
                    <a:pt x="599" y="1747"/>
                  </a:lnTo>
                  <a:lnTo>
                    <a:pt x="604" y="1751"/>
                  </a:lnTo>
                  <a:lnTo>
                    <a:pt x="606" y="1752"/>
                  </a:lnTo>
                  <a:lnTo>
                    <a:pt x="609" y="1752"/>
                  </a:lnTo>
                  <a:lnTo>
                    <a:pt x="610" y="1751"/>
                  </a:lnTo>
                  <a:lnTo>
                    <a:pt x="612" y="1750"/>
                  </a:lnTo>
                  <a:lnTo>
                    <a:pt x="617" y="1744"/>
                  </a:lnTo>
                  <a:lnTo>
                    <a:pt x="622" y="1736"/>
                  </a:lnTo>
                  <a:lnTo>
                    <a:pt x="624" y="1733"/>
                  </a:lnTo>
                  <a:lnTo>
                    <a:pt x="628" y="1730"/>
                  </a:lnTo>
                  <a:lnTo>
                    <a:pt x="631" y="1728"/>
                  </a:lnTo>
                  <a:lnTo>
                    <a:pt x="636" y="1728"/>
                  </a:lnTo>
                  <a:lnTo>
                    <a:pt x="641" y="1729"/>
                  </a:lnTo>
                  <a:lnTo>
                    <a:pt x="644" y="1732"/>
                  </a:lnTo>
                  <a:lnTo>
                    <a:pt x="648" y="1734"/>
                  </a:lnTo>
                  <a:lnTo>
                    <a:pt x="649" y="1740"/>
                  </a:lnTo>
                  <a:lnTo>
                    <a:pt x="652" y="1750"/>
                  </a:lnTo>
                  <a:lnTo>
                    <a:pt x="654" y="1760"/>
                  </a:lnTo>
                  <a:lnTo>
                    <a:pt x="657" y="1770"/>
                  </a:lnTo>
                  <a:lnTo>
                    <a:pt x="665" y="1782"/>
                  </a:lnTo>
                  <a:lnTo>
                    <a:pt x="672" y="1793"/>
                  </a:lnTo>
                  <a:lnTo>
                    <a:pt x="678" y="1803"/>
                  </a:lnTo>
                  <a:lnTo>
                    <a:pt x="682" y="1810"/>
                  </a:lnTo>
                  <a:lnTo>
                    <a:pt x="687" y="1814"/>
                  </a:lnTo>
                  <a:lnTo>
                    <a:pt x="690" y="1815"/>
                  </a:lnTo>
                  <a:lnTo>
                    <a:pt x="693" y="1814"/>
                  </a:lnTo>
                  <a:lnTo>
                    <a:pt x="698" y="1813"/>
                  </a:lnTo>
                  <a:lnTo>
                    <a:pt x="701" y="1810"/>
                  </a:lnTo>
                  <a:lnTo>
                    <a:pt x="711" y="1803"/>
                  </a:lnTo>
                  <a:lnTo>
                    <a:pt x="719" y="1796"/>
                  </a:lnTo>
                  <a:lnTo>
                    <a:pt x="723" y="1792"/>
                  </a:lnTo>
                  <a:lnTo>
                    <a:pt x="726" y="1786"/>
                  </a:lnTo>
                  <a:lnTo>
                    <a:pt x="729" y="1780"/>
                  </a:lnTo>
                  <a:lnTo>
                    <a:pt x="731" y="1773"/>
                  </a:lnTo>
                  <a:lnTo>
                    <a:pt x="735" y="1757"/>
                  </a:lnTo>
                  <a:lnTo>
                    <a:pt x="737" y="1740"/>
                  </a:lnTo>
                  <a:lnTo>
                    <a:pt x="738" y="1730"/>
                  </a:lnTo>
                  <a:lnTo>
                    <a:pt x="738" y="1723"/>
                  </a:lnTo>
                  <a:lnTo>
                    <a:pt x="737" y="1716"/>
                  </a:lnTo>
                  <a:lnTo>
                    <a:pt x="736" y="1709"/>
                  </a:lnTo>
                  <a:lnTo>
                    <a:pt x="732" y="1697"/>
                  </a:lnTo>
                  <a:lnTo>
                    <a:pt x="731" y="1685"/>
                  </a:lnTo>
                  <a:lnTo>
                    <a:pt x="731" y="1672"/>
                  </a:lnTo>
                  <a:lnTo>
                    <a:pt x="732" y="1659"/>
                  </a:lnTo>
                  <a:lnTo>
                    <a:pt x="734" y="1647"/>
                  </a:lnTo>
                  <a:lnTo>
                    <a:pt x="732" y="1638"/>
                  </a:lnTo>
                  <a:lnTo>
                    <a:pt x="729" y="1629"/>
                  </a:lnTo>
                  <a:lnTo>
                    <a:pt x="726" y="1620"/>
                  </a:lnTo>
                  <a:lnTo>
                    <a:pt x="725" y="1615"/>
                  </a:lnTo>
                  <a:lnTo>
                    <a:pt x="724" y="1610"/>
                  </a:lnTo>
                  <a:lnTo>
                    <a:pt x="725" y="1606"/>
                  </a:lnTo>
                  <a:lnTo>
                    <a:pt x="728" y="1600"/>
                  </a:lnTo>
                  <a:lnTo>
                    <a:pt x="730" y="1595"/>
                  </a:lnTo>
                  <a:lnTo>
                    <a:pt x="735" y="1591"/>
                  </a:lnTo>
                  <a:lnTo>
                    <a:pt x="741" y="1589"/>
                  </a:lnTo>
                  <a:lnTo>
                    <a:pt x="747" y="1587"/>
                  </a:lnTo>
                  <a:lnTo>
                    <a:pt x="753" y="1587"/>
                  </a:lnTo>
                  <a:lnTo>
                    <a:pt x="759" y="1588"/>
                  </a:lnTo>
                  <a:lnTo>
                    <a:pt x="763" y="1590"/>
                  </a:lnTo>
                  <a:lnTo>
                    <a:pt x="768" y="1594"/>
                  </a:lnTo>
                  <a:lnTo>
                    <a:pt x="775" y="1602"/>
                  </a:lnTo>
                  <a:lnTo>
                    <a:pt x="783" y="1608"/>
                  </a:lnTo>
                  <a:lnTo>
                    <a:pt x="787" y="1612"/>
                  </a:lnTo>
                  <a:lnTo>
                    <a:pt x="792" y="1614"/>
                  </a:lnTo>
                  <a:lnTo>
                    <a:pt x="798" y="1615"/>
                  </a:lnTo>
                  <a:lnTo>
                    <a:pt x="804" y="1616"/>
                  </a:lnTo>
                  <a:lnTo>
                    <a:pt x="808" y="1616"/>
                  </a:lnTo>
                  <a:lnTo>
                    <a:pt x="812" y="1616"/>
                  </a:lnTo>
                  <a:lnTo>
                    <a:pt x="816" y="1615"/>
                  </a:lnTo>
                  <a:lnTo>
                    <a:pt x="817" y="1613"/>
                  </a:lnTo>
                  <a:lnTo>
                    <a:pt x="819" y="1608"/>
                  </a:lnTo>
                  <a:lnTo>
                    <a:pt x="822" y="1602"/>
                  </a:lnTo>
                  <a:lnTo>
                    <a:pt x="824" y="1599"/>
                  </a:lnTo>
                  <a:lnTo>
                    <a:pt x="827" y="1595"/>
                  </a:lnTo>
                  <a:lnTo>
                    <a:pt x="833" y="1594"/>
                  </a:lnTo>
                  <a:lnTo>
                    <a:pt x="841" y="1594"/>
                  </a:lnTo>
                  <a:lnTo>
                    <a:pt x="850" y="1595"/>
                  </a:lnTo>
                  <a:lnTo>
                    <a:pt x="861" y="1594"/>
                  </a:lnTo>
                  <a:lnTo>
                    <a:pt x="864" y="1593"/>
                  </a:lnTo>
                  <a:lnTo>
                    <a:pt x="869" y="1590"/>
                  </a:lnTo>
                  <a:lnTo>
                    <a:pt x="873" y="1587"/>
                  </a:lnTo>
                  <a:lnTo>
                    <a:pt x="876" y="1581"/>
                  </a:lnTo>
                  <a:lnTo>
                    <a:pt x="877" y="1576"/>
                  </a:lnTo>
                  <a:lnTo>
                    <a:pt x="877" y="1570"/>
                  </a:lnTo>
                  <a:lnTo>
                    <a:pt x="876" y="1565"/>
                  </a:lnTo>
                  <a:lnTo>
                    <a:pt x="874" y="1561"/>
                  </a:lnTo>
                  <a:lnTo>
                    <a:pt x="867" y="1552"/>
                  </a:lnTo>
                  <a:lnTo>
                    <a:pt x="860" y="1544"/>
                  </a:lnTo>
                  <a:lnTo>
                    <a:pt x="858" y="1542"/>
                  </a:lnTo>
                  <a:lnTo>
                    <a:pt x="857" y="1538"/>
                  </a:lnTo>
                  <a:lnTo>
                    <a:pt x="856" y="1536"/>
                  </a:lnTo>
                  <a:lnTo>
                    <a:pt x="857" y="1532"/>
                  </a:lnTo>
                  <a:lnTo>
                    <a:pt x="861" y="1526"/>
                  </a:lnTo>
                  <a:lnTo>
                    <a:pt x="868" y="1520"/>
                  </a:lnTo>
                  <a:lnTo>
                    <a:pt x="875" y="1514"/>
                  </a:lnTo>
                  <a:lnTo>
                    <a:pt x="880" y="1507"/>
                  </a:lnTo>
                  <a:lnTo>
                    <a:pt x="882" y="1499"/>
                  </a:lnTo>
                  <a:lnTo>
                    <a:pt x="886" y="1484"/>
                  </a:lnTo>
                  <a:lnTo>
                    <a:pt x="890" y="1469"/>
                  </a:lnTo>
                  <a:lnTo>
                    <a:pt x="892" y="1452"/>
                  </a:lnTo>
                  <a:lnTo>
                    <a:pt x="892" y="1445"/>
                  </a:lnTo>
                  <a:lnTo>
                    <a:pt x="892" y="1438"/>
                  </a:lnTo>
                  <a:lnTo>
                    <a:pt x="889" y="1431"/>
                  </a:lnTo>
                  <a:lnTo>
                    <a:pt x="887" y="1425"/>
                  </a:lnTo>
                  <a:lnTo>
                    <a:pt x="880" y="1412"/>
                  </a:lnTo>
                  <a:lnTo>
                    <a:pt x="873" y="1401"/>
                  </a:lnTo>
                  <a:lnTo>
                    <a:pt x="868" y="1397"/>
                  </a:lnTo>
                  <a:lnTo>
                    <a:pt x="864" y="1392"/>
                  </a:lnTo>
                  <a:lnTo>
                    <a:pt x="861" y="1389"/>
                  </a:lnTo>
                  <a:lnTo>
                    <a:pt x="857" y="1387"/>
                  </a:lnTo>
                  <a:lnTo>
                    <a:pt x="850" y="1385"/>
                  </a:lnTo>
                  <a:lnTo>
                    <a:pt x="839" y="1382"/>
                  </a:lnTo>
                  <a:lnTo>
                    <a:pt x="829" y="1379"/>
                  </a:lnTo>
                  <a:lnTo>
                    <a:pt x="818" y="1375"/>
                  </a:lnTo>
                  <a:lnTo>
                    <a:pt x="814" y="1374"/>
                  </a:lnTo>
                  <a:lnTo>
                    <a:pt x="811" y="1373"/>
                  </a:lnTo>
                  <a:lnTo>
                    <a:pt x="799" y="1366"/>
                  </a:lnTo>
                  <a:lnTo>
                    <a:pt x="788" y="1358"/>
                  </a:lnTo>
                  <a:lnTo>
                    <a:pt x="782" y="1355"/>
                  </a:lnTo>
                  <a:lnTo>
                    <a:pt x="778" y="1353"/>
                  </a:lnTo>
                  <a:lnTo>
                    <a:pt x="774" y="1351"/>
                  </a:lnTo>
                  <a:lnTo>
                    <a:pt x="770" y="1350"/>
                  </a:lnTo>
                  <a:lnTo>
                    <a:pt x="764" y="1350"/>
                  </a:lnTo>
                  <a:lnTo>
                    <a:pt x="760" y="1351"/>
                  </a:lnTo>
                  <a:lnTo>
                    <a:pt x="757" y="1353"/>
                  </a:lnTo>
                  <a:lnTo>
                    <a:pt x="754" y="1355"/>
                  </a:lnTo>
                  <a:lnTo>
                    <a:pt x="749" y="1357"/>
                  </a:lnTo>
                  <a:lnTo>
                    <a:pt x="747" y="1357"/>
                  </a:lnTo>
                  <a:lnTo>
                    <a:pt x="745" y="1355"/>
                  </a:lnTo>
                  <a:lnTo>
                    <a:pt x="744" y="1353"/>
                  </a:lnTo>
                  <a:lnTo>
                    <a:pt x="744" y="1348"/>
                  </a:lnTo>
                  <a:lnTo>
                    <a:pt x="744" y="1342"/>
                  </a:lnTo>
                  <a:lnTo>
                    <a:pt x="747" y="1326"/>
                  </a:lnTo>
                  <a:lnTo>
                    <a:pt x="749" y="1312"/>
                  </a:lnTo>
                  <a:lnTo>
                    <a:pt x="751" y="1298"/>
                  </a:lnTo>
                  <a:lnTo>
                    <a:pt x="753" y="1285"/>
                  </a:lnTo>
                  <a:lnTo>
                    <a:pt x="753" y="1279"/>
                  </a:lnTo>
                  <a:lnTo>
                    <a:pt x="753" y="1274"/>
                  </a:lnTo>
                  <a:lnTo>
                    <a:pt x="751" y="1269"/>
                  </a:lnTo>
                  <a:lnTo>
                    <a:pt x="749" y="1265"/>
                  </a:lnTo>
                  <a:lnTo>
                    <a:pt x="747" y="1261"/>
                  </a:lnTo>
                  <a:lnTo>
                    <a:pt x="743" y="1257"/>
                  </a:lnTo>
                  <a:lnTo>
                    <a:pt x="737" y="1254"/>
                  </a:lnTo>
                  <a:lnTo>
                    <a:pt x="731" y="1249"/>
                  </a:lnTo>
                  <a:lnTo>
                    <a:pt x="718" y="1242"/>
                  </a:lnTo>
                  <a:lnTo>
                    <a:pt x="710" y="1235"/>
                  </a:lnTo>
                  <a:lnTo>
                    <a:pt x="707" y="1232"/>
                  </a:lnTo>
                  <a:lnTo>
                    <a:pt x="707" y="1230"/>
                  </a:lnTo>
                  <a:lnTo>
                    <a:pt x="710" y="1229"/>
                  </a:lnTo>
                  <a:lnTo>
                    <a:pt x="715" y="1228"/>
                  </a:lnTo>
                  <a:lnTo>
                    <a:pt x="724" y="1227"/>
                  </a:lnTo>
                  <a:lnTo>
                    <a:pt x="735" y="1227"/>
                  </a:lnTo>
                  <a:lnTo>
                    <a:pt x="738" y="1225"/>
                  </a:lnTo>
                  <a:lnTo>
                    <a:pt x="742" y="1224"/>
                  </a:lnTo>
                  <a:lnTo>
                    <a:pt x="744" y="1221"/>
                  </a:lnTo>
                  <a:lnTo>
                    <a:pt x="744" y="1217"/>
                  </a:lnTo>
                  <a:lnTo>
                    <a:pt x="744" y="1204"/>
                  </a:lnTo>
                  <a:lnTo>
                    <a:pt x="743" y="1188"/>
                  </a:lnTo>
                  <a:lnTo>
                    <a:pt x="743" y="1181"/>
                  </a:lnTo>
                  <a:lnTo>
                    <a:pt x="744" y="1173"/>
                  </a:lnTo>
                  <a:lnTo>
                    <a:pt x="745" y="1167"/>
                  </a:lnTo>
                  <a:lnTo>
                    <a:pt x="748" y="1161"/>
                  </a:lnTo>
                  <a:lnTo>
                    <a:pt x="751" y="1156"/>
                  </a:lnTo>
                  <a:lnTo>
                    <a:pt x="755" y="1154"/>
                  </a:lnTo>
                  <a:lnTo>
                    <a:pt x="760" y="1152"/>
                  </a:lnTo>
                  <a:lnTo>
                    <a:pt x="763" y="1152"/>
                  </a:lnTo>
                  <a:lnTo>
                    <a:pt x="773" y="1150"/>
                  </a:lnTo>
                  <a:lnTo>
                    <a:pt x="781" y="1150"/>
                  </a:lnTo>
                  <a:lnTo>
                    <a:pt x="787" y="1149"/>
                  </a:lnTo>
                  <a:lnTo>
                    <a:pt x="792" y="1148"/>
                  </a:lnTo>
                  <a:lnTo>
                    <a:pt x="794" y="1143"/>
                  </a:lnTo>
                  <a:lnTo>
                    <a:pt x="794" y="1136"/>
                  </a:lnTo>
                  <a:lnTo>
                    <a:pt x="794" y="1128"/>
                  </a:lnTo>
                  <a:lnTo>
                    <a:pt x="795" y="1120"/>
                  </a:lnTo>
                  <a:lnTo>
                    <a:pt x="798" y="1112"/>
                  </a:lnTo>
                  <a:lnTo>
                    <a:pt x="801" y="1106"/>
                  </a:lnTo>
                  <a:lnTo>
                    <a:pt x="802" y="1104"/>
                  </a:lnTo>
                  <a:lnTo>
                    <a:pt x="805" y="1099"/>
                  </a:lnTo>
                  <a:lnTo>
                    <a:pt x="805" y="1096"/>
                  </a:lnTo>
                  <a:lnTo>
                    <a:pt x="805" y="1091"/>
                  </a:lnTo>
                  <a:lnTo>
                    <a:pt x="805" y="1086"/>
                  </a:lnTo>
                  <a:lnTo>
                    <a:pt x="804" y="1083"/>
                  </a:lnTo>
                  <a:lnTo>
                    <a:pt x="801" y="1079"/>
                  </a:lnTo>
                  <a:lnTo>
                    <a:pt x="800" y="1077"/>
                  </a:lnTo>
                  <a:lnTo>
                    <a:pt x="792" y="1074"/>
                  </a:lnTo>
                  <a:lnTo>
                    <a:pt x="783" y="1072"/>
                  </a:lnTo>
                  <a:lnTo>
                    <a:pt x="779" y="1071"/>
                  </a:lnTo>
                  <a:lnTo>
                    <a:pt x="774" y="1068"/>
                  </a:lnTo>
                  <a:lnTo>
                    <a:pt x="772" y="1066"/>
                  </a:lnTo>
                  <a:lnTo>
                    <a:pt x="769" y="1063"/>
                  </a:lnTo>
                  <a:lnTo>
                    <a:pt x="768" y="1058"/>
                  </a:lnTo>
                  <a:lnTo>
                    <a:pt x="767" y="1053"/>
                  </a:lnTo>
                  <a:lnTo>
                    <a:pt x="768" y="1049"/>
                  </a:lnTo>
                  <a:lnTo>
                    <a:pt x="768" y="1045"/>
                  </a:lnTo>
                  <a:lnTo>
                    <a:pt x="770" y="1041"/>
                  </a:lnTo>
                  <a:lnTo>
                    <a:pt x="773" y="1040"/>
                  </a:lnTo>
                  <a:lnTo>
                    <a:pt x="775" y="1040"/>
                  </a:lnTo>
                  <a:lnTo>
                    <a:pt x="779" y="1042"/>
                  </a:lnTo>
                  <a:lnTo>
                    <a:pt x="782" y="1045"/>
                  </a:lnTo>
                  <a:lnTo>
                    <a:pt x="786" y="1046"/>
                  </a:lnTo>
                  <a:lnTo>
                    <a:pt x="788" y="1047"/>
                  </a:lnTo>
                  <a:lnTo>
                    <a:pt x="792" y="1046"/>
                  </a:lnTo>
                  <a:lnTo>
                    <a:pt x="794" y="1045"/>
                  </a:lnTo>
                  <a:lnTo>
                    <a:pt x="797" y="1042"/>
                  </a:lnTo>
                  <a:lnTo>
                    <a:pt x="799" y="1038"/>
                  </a:lnTo>
                  <a:lnTo>
                    <a:pt x="800" y="1033"/>
                  </a:lnTo>
                  <a:lnTo>
                    <a:pt x="801" y="1028"/>
                  </a:lnTo>
                  <a:lnTo>
                    <a:pt x="802" y="1022"/>
                  </a:lnTo>
                  <a:lnTo>
                    <a:pt x="801" y="1016"/>
                  </a:lnTo>
                  <a:lnTo>
                    <a:pt x="801" y="1011"/>
                  </a:lnTo>
                  <a:lnTo>
                    <a:pt x="799" y="1001"/>
                  </a:lnTo>
                  <a:lnTo>
                    <a:pt x="797" y="991"/>
                  </a:lnTo>
                  <a:lnTo>
                    <a:pt x="795" y="986"/>
                  </a:lnTo>
                  <a:lnTo>
                    <a:pt x="795" y="984"/>
                  </a:lnTo>
                  <a:lnTo>
                    <a:pt x="797" y="982"/>
                  </a:lnTo>
                  <a:lnTo>
                    <a:pt x="798" y="979"/>
                  </a:lnTo>
                  <a:lnTo>
                    <a:pt x="802" y="978"/>
                  </a:lnTo>
                  <a:lnTo>
                    <a:pt x="811" y="979"/>
                  </a:lnTo>
                  <a:lnTo>
                    <a:pt x="816" y="979"/>
                  </a:lnTo>
                  <a:lnTo>
                    <a:pt x="819" y="980"/>
                  </a:lnTo>
                  <a:lnTo>
                    <a:pt x="825" y="980"/>
                  </a:lnTo>
                  <a:lnTo>
                    <a:pt x="829" y="980"/>
                  </a:lnTo>
                  <a:lnTo>
                    <a:pt x="832" y="979"/>
                  </a:lnTo>
                  <a:lnTo>
                    <a:pt x="837" y="977"/>
                  </a:lnTo>
                  <a:lnTo>
                    <a:pt x="843" y="971"/>
                  </a:lnTo>
                  <a:lnTo>
                    <a:pt x="850" y="967"/>
                  </a:lnTo>
                  <a:lnTo>
                    <a:pt x="855" y="966"/>
                  </a:lnTo>
                  <a:lnTo>
                    <a:pt x="858" y="966"/>
                  </a:lnTo>
                  <a:lnTo>
                    <a:pt x="862" y="967"/>
                  </a:lnTo>
                  <a:lnTo>
                    <a:pt x="867" y="971"/>
                  </a:lnTo>
                  <a:lnTo>
                    <a:pt x="875" y="977"/>
                  </a:lnTo>
                  <a:lnTo>
                    <a:pt x="885" y="982"/>
                  </a:lnTo>
                  <a:lnTo>
                    <a:pt x="895" y="984"/>
                  </a:lnTo>
                  <a:lnTo>
                    <a:pt x="906" y="986"/>
                  </a:lnTo>
                  <a:lnTo>
                    <a:pt x="913" y="986"/>
                  </a:lnTo>
                  <a:lnTo>
                    <a:pt x="920" y="98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9" name="甘肃">
              <a:extLst>
                <a:ext uri="{FF2B5EF4-FFF2-40B4-BE49-F238E27FC236}">
                  <a16:creationId xmlns:a16="http://schemas.microsoft.com/office/drawing/2014/main" id="{01FBF05D-6E72-40E2-96E8-F244C6E7D156}"/>
                </a:ext>
              </a:extLst>
            </p:cNvPr>
            <p:cNvSpPr/>
            <p:nvPr/>
          </p:nvSpPr>
          <p:spPr bwMode="auto">
            <a:xfrm>
              <a:off x="2810637" y="2299061"/>
              <a:ext cx="1960149" cy="1736507"/>
            </a:xfrm>
            <a:custGeom>
              <a:avLst/>
              <a:gdLst>
                <a:gd name="T0" fmla="*/ 5071 w 5358"/>
                <a:gd name="T1" fmla="*/ 2925 h 4735"/>
                <a:gd name="T2" fmla="*/ 5289 w 5358"/>
                <a:gd name="T3" fmla="*/ 3067 h 4735"/>
                <a:gd name="T4" fmla="*/ 5306 w 5358"/>
                <a:gd name="T5" fmla="*/ 3448 h 4735"/>
                <a:gd name="T6" fmla="*/ 5084 w 5358"/>
                <a:gd name="T7" fmla="*/ 3604 h 4735"/>
                <a:gd name="T8" fmla="*/ 5043 w 5358"/>
                <a:gd name="T9" fmla="*/ 3697 h 4735"/>
                <a:gd name="T10" fmla="*/ 4806 w 5358"/>
                <a:gd name="T11" fmla="*/ 3735 h 4735"/>
                <a:gd name="T12" fmla="*/ 4594 w 5358"/>
                <a:gd name="T13" fmla="*/ 3923 h 4735"/>
                <a:gd name="T14" fmla="*/ 4567 w 5358"/>
                <a:gd name="T15" fmla="*/ 4191 h 4735"/>
                <a:gd name="T16" fmla="*/ 4457 w 5358"/>
                <a:gd name="T17" fmla="*/ 4323 h 4735"/>
                <a:gd name="T18" fmla="*/ 4377 w 5358"/>
                <a:gd name="T19" fmla="*/ 4504 h 4735"/>
                <a:gd name="T20" fmla="*/ 4158 w 5358"/>
                <a:gd name="T21" fmla="*/ 4658 h 4735"/>
                <a:gd name="T22" fmla="*/ 3939 w 5358"/>
                <a:gd name="T23" fmla="*/ 4703 h 4735"/>
                <a:gd name="T24" fmla="*/ 3791 w 5358"/>
                <a:gd name="T25" fmla="*/ 4510 h 4735"/>
                <a:gd name="T26" fmla="*/ 3681 w 5358"/>
                <a:gd name="T27" fmla="*/ 4230 h 4735"/>
                <a:gd name="T28" fmla="*/ 3405 w 5358"/>
                <a:gd name="T29" fmla="*/ 4171 h 4735"/>
                <a:gd name="T30" fmla="*/ 3280 w 5358"/>
                <a:gd name="T31" fmla="*/ 3937 h 4735"/>
                <a:gd name="T32" fmla="*/ 3083 w 5358"/>
                <a:gd name="T33" fmla="*/ 4155 h 4735"/>
                <a:gd name="T34" fmla="*/ 2995 w 5358"/>
                <a:gd name="T35" fmla="*/ 4347 h 4735"/>
                <a:gd name="T36" fmla="*/ 2936 w 5358"/>
                <a:gd name="T37" fmla="*/ 4267 h 4735"/>
                <a:gd name="T38" fmla="*/ 2763 w 5358"/>
                <a:gd name="T39" fmla="*/ 4158 h 4735"/>
                <a:gd name="T40" fmla="*/ 2555 w 5358"/>
                <a:gd name="T41" fmla="*/ 3917 h 4735"/>
                <a:gd name="T42" fmla="*/ 2820 w 5358"/>
                <a:gd name="T43" fmla="*/ 3933 h 4735"/>
                <a:gd name="T44" fmla="*/ 3047 w 5358"/>
                <a:gd name="T45" fmla="*/ 3915 h 4735"/>
                <a:gd name="T46" fmla="*/ 2990 w 5358"/>
                <a:gd name="T47" fmla="*/ 3656 h 4735"/>
                <a:gd name="T48" fmla="*/ 3224 w 5358"/>
                <a:gd name="T49" fmla="*/ 3367 h 4735"/>
                <a:gd name="T50" fmla="*/ 3376 w 5358"/>
                <a:gd name="T51" fmla="*/ 3218 h 4735"/>
                <a:gd name="T52" fmla="*/ 3278 w 5358"/>
                <a:gd name="T53" fmla="*/ 2875 h 4735"/>
                <a:gd name="T54" fmla="*/ 3224 w 5358"/>
                <a:gd name="T55" fmla="*/ 2604 h 4735"/>
                <a:gd name="T56" fmla="*/ 2986 w 5358"/>
                <a:gd name="T57" fmla="*/ 2398 h 4735"/>
                <a:gd name="T58" fmla="*/ 2664 w 5358"/>
                <a:gd name="T59" fmla="*/ 2144 h 4735"/>
                <a:gd name="T60" fmla="*/ 2518 w 5358"/>
                <a:gd name="T61" fmla="*/ 2098 h 4735"/>
                <a:gd name="T62" fmla="*/ 2179 w 5358"/>
                <a:gd name="T63" fmla="*/ 1781 h 4735"/>
                <a:gd name="T64" fmla="*/ 1922 w 5358"/>
                <a:gd name="T65" fmla="*/ 1724 h 4735"/>
                <a:gd name="T66" fmla="*/ 1672 w 5358"/>
                <a:gd name="T67" fmla="*/ 1651 h 4735"/>
                <a:gd name="T68" fmla="*/ 1503 w 5358"/>
                <a:gd name="T69" fmla="*/ 1842 h 4735"/>
                <a:gd name="T70" fmla="*/ 1346 w 5358"/>
                <a:gd name="T71" fmla="*/ 2006 h 4735"/>
                <a:gd name="T72" fmla="*/ 1038 w 5358"/>
                <a:gd name="T73" fmla="*/ 1891 h 4735"/>
                <a:gd name="T74" fmla="*/ 646 w 5358"/>
                <a:gd name="T75" fmla="*/ 1760 h 4735"/>
                <a:gd name="T76" fmla="*/ 363 w 5358"/>
                <a:gd name="T77" fmla="*/ 1533 h 4735"/>
                <a:gd name="T78" fmla="*/ 23 w 5358"/>
                <a:gd name="T79" fmla="*/ 1323 h 4735"/>
                <a:gd name="T80" fmla="*/ 287 w 5358"/>
                <a:gd name="T81" fmla="*/ 785 h 4735"/>
                <a:gd name="T82" fmla="*/ 826 w 5358"/>
                <a:gd name="T83" fmla="*/ 489 h 4735"/>
                <a:gd name="T84" fmla="*/ 1389 w 5358"/>
                <a:gd name="T85" fmla="*/ 276 h 4735"/>
                <a:gd name="T86" fmla="*/ 1868 w 5358"/>
                <a:gd name="T87" fmla="*/ 359 h 4735"/>
                <a:gd name="T88" fmla="*/ 2033 w 5358"/>
                <a:gd name="T89" fmla="*/ 875 h 4735"/>
                <a:gd name="T90" fmla="*/ 2161 w 5358"/>
                <a:gd name="T91" fmla="*/ 1014 h 4735"/>
                <a:gd name="T92" fmla="*/ 2644 w 5358"/>
                <a:gd name="T93" fmla="*/ 1044 h 4735"/>
                <a:gd name="T94" fmla="*/ 2450 w 5358"/>
                <a:gd name="T95" fmla="*/ 1382 h 4735"/>
                <a:gd name="T96" fmla="*/ 2795 w 5358"/>
                <a:gd name="T97" fmla="*/ 1639 h 4735"/>
                <a:gd name="T98" fmla="*/ 2999 w 5358"/>
                <a:gd name="T99" fmla="*/ 1964 h 4735"/>
                <a:gd name="T100" fmla="*/ 3292 w 5358"/>
                <a:gd name="T101" fmla="*/ 1755 h 4735"/>
                <a:gd name="T102" fmla="*/ 3830 w 5358"/>
                <a:gd name="T103" fmla="*/ 1776 h 4735"/>
                <a:gd name="T104" fmla="*/ 3625 w 5358"/>
                <a:gd name="T105" fmla="*/ 2174 h 4735"/>
                <a:gd name="T106" fmla="*/ 3836 w 5358"/>
                <a:gd name="T107" fmla="*/ 2584 h 4735"/>
                <a:gd name="T108" fmla="*/ 4081 w 5358"/>
                <a:gd name="T109" fmla="*/ 2734 h 4735"/>
                <a:gd name="T110" fmla="*/ 4231 w 5358"/>
                <a:gd name="T111" fmla="*/ 3039 h 4735"/>
                <a:gd name="T112" fmla="*/ 4233 w 5358"/>
                <a:gd name="T113" fmla="*/ 3327 h 4735"/>
                <a:gd name="T114" fmla="*/ 4393 w 5358"/>
                <a:gd name="T115" fmla="*/ 3447 h 4735"/>
                <a:gd name="T116" fmla="*/ 4525 w 5358"/>
                <a:gd name="T117" fmla="*/ 3558 h 4735"/>
                <a:gd name="T118" fmla="*/ 4679 w 5358"/>
                <a:gd name="T119" fmla="*/ 3384 h 4735"/>
                <a:gd name="T120" fmla="*/ 4620 w 5358"/>
                <a:gd name="T121" fmla="*/ 3127 h 4735"/>
                <a:gd name="T122" fmla="*/ 4658 w 5358"/>
                <a:gd name="T123" fmla="*/ 2888 h 4735"/>
                <a:gd name="T124" fmla="*/ 4718 w 5358"/>
                <a:gd name="T125" fmla="*/ 2742 h 47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358" h="4735">
                  <a:moveTo>
                    <a:pt x="4783" y="2762"/>
                  </a:moveTo>
                  <a:lnTo>
                    <a:pt x="4788" y="2761"/>
                  </a:lnTo>
                  <a:lnTo>
                    <a:pt x="4797" y="2759"/>
                  </a:lnTo>
                  <a:lnTo>
                    <a:pt x="4806" y="2755"/>
                  </a:lnTo>
                  <a:lnTo>
                    <a:pt x="4818" y="2754"/>
                  </a:lnTo>
                  <a:lnTo>
                    <a:pt x="4832" y="2753"/>
                  </a:lnTo>
                  <a:lnTo>
                    <a:pt x="4846" y="2753"/>
                  </a:lnTo>
                  <a:lnTo>
                    <a:pt x="4851" y="2754"/>
                  </a:lnTo>
                  <a:lnTo>
                    <a:pt x="4856" y="2755"/>
                  </a:lnTo>
                  <a:lnTo>
                    <a:pt x="4861" y="2756"/>
                  </a:lnTo>
                  <a:lnTo>
                    <a:pt x="4865" y="2759"/>
                  </a:lnTo>
                  <a:lnTo>
                    <a:pt x="4871" y="2764"/>
                  </a:lnTo>
                  <a:lnTo>
                    <a:pt x="4878" y="2770"/>
                  </a:lnTo>
                  <a:lnTo>
                    <a:pt x="4880" y="2773"/>
                  </a:lnTo>
                  <a:lnTo>
                    <a:pt x="4882" y="2777"/>
                  </a:lnTo>
                  <a:lnTo>
                    <a:pt x="4884" y="2780"/>
                  </a:lnTo>
                  <a:lnTo>
                    <a:pt x="4885" y="2784"/>
                  </a:lnTo>
                  <a:lnTo>
                    <a:pt x="4882" y="2798"/>
                  </a:lnTo>
                  <a:lnTo>
                    <a:pt x="4878" y="2812"/>
                  </a:lnTo>
                  <a:lnTo>
                    <a:pt x="4876" y="2822"/>
                  </a:lnTo>
                  <a:lnTo>
                    <a:pt x="4876" y="2830"/>
                  </a:lnTo>
                  <a:lnTo>
                    <a:pt x="4876" y="2837"/>
                  </a:lnTo>
                  <a:lnTo>
                    <a:pt x="4878" y="2843"/>
                  </a:lnTo>
                  <a:lnTo>
                    <a:pt x="4878" y="2849"/>
                  </a:lnTo>
                  <a:lnTo>
                    <a:pt x="4879" y="2854"/>
                  </a:lnTo>
                  <a:lnTo>
                    <a:pt x="4879" y="2855"/>
                  </a:lnTo>
                  <a:lnTo>
                    <a:pt x="4880" y="2856"/>
                  </a:lnTo>
                  <a:lnTo>
                    <a:pt x="4891" y="2859"/>
                  </a:lnTo>
                  <a:lnTo>
                    <a:pt x="4907" y="2859"/>
                  </a:lnTo>
                  <a:lnTo>
                    <a:pt x="4917" y="2859"/>
                  </a:lnTo>
                  <a:lnTo>
                    <a:pt x="4929" y="2860"/>
                  </a:lnTo>
                  <a:lnTo>
                    <a:pt x="4941" y="2862"/>
                  </a:lnTo>
                  <a:lnTo>
                    <a:pt x="4954" y="2866"/>
                  </a:lnTo>
                  <a:lnTo>
                    <a:pt x="4956" y="2871"/>
                  </a:lnTo>
                  <a:lnTo>
                    <a:pt x="4958" y="2878"/>
                  </a:lnTo>
                  <a:lnTo>
                    <a:pt x="4960" y="2880"/>
                  </a:lnTo>
                  <a:lnTo>
                    <a:pt x="4960" y="2884"/>
                  </a:lnTo>
                  <a:lnTo>
                    <a:pt x="4962" y="2888"/>
                  </a:lnTo>
                  <a:lnTo>
                    <a:pt x="4964" y="2891"/>
                  </a:lnTo>
                  <a:lnTo>
                    <a:pt x="4968" y="2893"/>
                  </a:lnTo>
                  <a:lnTo>
                    <a:pt x="4970" y="2894"/>
                  </a:lnTo>
                  <a:lnTo>
                    <a:pt x="4975" y="2896"/>
                  </a:lnTo>
                  <a:lnTo>
                    <a:pt x="4980" y="2894"/>
                  </a:lnTo>
                  <a:lnTo>
                    <a:pt x="4987" y="2894"/>
                  </a:lnTo>
                  <a:lnTo>
                    <a:pt x="4994" y="2893"/>
                  </a:lnTo>
                  <a:lnTo>
                    <a:pt x="5002" y="2892"/>
                  </a:lnTo>
                  <a:lnTo>
                    <a:pt x="5011" y="2892"/>
                  </a:lnTo>
                  <a:lnTo>
                    <a:pt x="5024" y="2898"/>
                  </a:lnTo>
                  <a:lnTo>
                    <a:pt x="5036" y="2905"/>
                  </a:lnTo>
                  <a:lnTo>
                    <a:pt x="5055" y="2916"/>
                  </a:lnTo>
                  <a:lnTo>
                    <a:pt x="5071" y="2925"/>
                  </a:lnTo>
                  <a:lnTo>
                    <a:pt x="5076" y="2929"/>
                  </a:lnTo>
                  <a:lnTo>
                    <a:pt x="5081" y="2932"/>
                  </a:lnTo>
                  <a:lnTo>
                    <a:pt x="5084" y="2936"/>
                  </a:lnTo>
                  <a:lnTo>
                    <a:pt x="5088" y="2941"/>
                  </a:lnTo>
                  <a:lnTo>
                    <a:pt x="5089" y="2944"/>
                  </a:lnTo>
                  <a:lnTo>
                    <a:pt x="5089" y="2949"/>
                  </a:lnTo>
                  <a:lnTo>
                    <a:pt x="5090" y="2955"/>
                  </a:lnTo>
                  <a:lnTo>
                    <a:pt x="5093" y="2962"/>
                  </a:lnTo>
                  <a:lnTo>
                    <a:pt x="5095" y="2967"/>
                  </a:lnTo>
                  <a:lnTo>
                    <a:pt x="5099" y="2970"/>
                  </a:lnTo>
                  <a:lnTo>
                    <a:pt x="5104" y="2972"/>
                  </a:lnTo>
                  <a:lnTo>
                    <a:pt x="5107" y="2970"/>
                  </a:lnTo>
                  <a:lnTo>
                    <a:pt x="5111" y="2969"/>
                  </a:lnTo>
                  <a:lnTo>
                    <a:pt x="5115" y="2968"/>
                  </a:lnTo>
                  <a:lnTo>
                    <a:pt x="5118" y="2968"/>
                  </a:lnTo>
                  <a:lnTo>
                    <a:pt x="5121" y="2969"/>
                  </a:lnTo>
                  <a:lnTo>
                    <a:pt x="5123" y="2970"/>
                  </a:lnTo>
                  <a:lnTo>
                    <a:pt x="5125" y="2974"/>
                  </a:lnTo>
                  <a:lnTo>
                    <a:pt x="5127" y="2980"/>
                  </a:lnTo>
                  <a:lnTo>
                    <a:pt x="5128" y="2987"/>
                  </a:lnTo>
                  <a:lnTo>
                    <a:pt x="5131" y="2992"/>
                  </a:lnTo>
                  <a:lnTo>
                    <a:pt x="5133" y="2997"/>
                  </a:lnTo>
                  <a:lnTo>
                    <a:pt x="5139" y="3004"/>
                  </a:lnTo>
                  <a:lnTo>
                    <a:pt x="5144" y="3010"/>
                  </a:lnTo>
                  <a:lnTo>
                    <a:pt x="5151" y="3014"/>
                  </a:lnTo>
                  <a:lnTo>
                    <a:pt x="5158" y="3019"/>
                  </a:lnTo>
                  <a:lnTo>
                    <a:pt x="5164" y="3020"/>
                  </a:lnTo>
                  <a:lnTo>
                    <a:pt x="5170" y="3022"/>
                  </a:lnTo>
                  <a:lnTo>
                    <a:pt x="5172" y="3020"/>
                  </a:lnTo>
                  <a:lnTo>
                    <a:pt x="5176" y="3019"/>
                  </a:lnTo>
                  <a:lnTo>
                    <a:pt x="5177" y="3017"/>
                  </a:lnTo>
                  <a:lnTo>
                    <a:pt x="5178" y="3016"/>
                  </a:lnTo>
                  <a:lnTo>
                    <a:pt x="5180" y="3013"/>
                  </a:lnTo>
                  <a:lnTo>
                    <a:pt x="5182" y="3010"/>
                  </a:lnTo>
                  <a:lnTo>
                    <a:pt x="5184" y="3007"/>
                  </a:lnTo>
                  <a:lnTo>
                    <a:pt x="5188" y="3007"/>
                  </a:lnTo>
                  <a:lnTo>
                    <a:pt x="5195" y="3011"/>
                  </a:lnTo>
                  <a:lnTo>
                    <a:pt x="5202" y="3018"/>
                  </a:lnTo>
                  <a:lnTo>
                    <a:pt x="5210" y="3022"/>
                  </a:lnTo>
                  <a:lnTo>
                    <a:pt x="5220" y="3025"/>
                  </a:lnTo>
                  <a:lnTo>
                    <a:pt x="5230" y="3030"/>
                  </a:lnTo>
                  <a:lnTo>
                    <a:pt x="5240" y="3037"/>
                  </a:lnTo>
                  <a:lnTo>
                    <a:pt x="5249" y="3050"/>
                  </a:lnTo>
                  <a:lnTo>
                    <a:pt x="5257" y="3064"/>
                  </a:lnTo>
                  <a:lnTo>
                    <a:pt x="5259" y="3067"/>
                  </a:lnTo>
                  <a:lnTo>
                    <a:pt x="5262" y="3068"/>
                  </a:lnTo>
                  <a:lnTo>
                    <a:pt x="5264" y="3068"/>
                  </a:lnTo>
                  <a:lnTo>
                    <a:pt x="5268" y="3069"/>
                  </a:lnTo>
                  <a:lnTo>
                    <a:pt x="5275" y="3068"/>
                  </a:lnTo>
                  <a:lnTo>
                    <a:pt x="5282" y="3068"/>
                  </a:lnTo>
                  <a:lnTo>
                    <a:pt x="5289" y="3067"/>
                  </a:lnTo>
                  <a:lnTo>
                    <a:pt x="5297" y="3067"/>
                  </a:lnTo>
                  <a:lnTo>
                    <a:pt x="5304" y="3069"/>
                  </a:lnTo>
                  <a:lnTo>
                    <a:pt x="5312" y="3073"/>
                  </a:lnTo>
                  <a:lnTo>
                    <a:pt x="5325" y="3081"/>
                  </a:lnTo>
                  <a:lnTo>
                    <a:pt x="5337" y="3089"/>
                  </a:lnTo>
                  <a:lnTo>
                    <a:pt x="5344" y="3094"/>
                  </a:lnTo>
                  <a:lnTo>
                    <a:pt x="5350" y="3099"/>
                  </a:lnTo>
                  <a:lnTo>
                    <a:pt x="5354" y="3105"/>
                  </a:lnTo>
                  <a:lnTo>
                    <a:pt x="5358" y="3111"/>
                  </a:lnTo>
                  <a:lnTo>
                    <a:pt x="5358" y="3115"/>
                  </a:lnTo>
                  <a:lnTo>
                    <a:pt x="5358" y="3121"/>
                  </a:lnTo>
                  <a:lnTo>
                    <a:pt x="5357" y="3126"/>
                  </a:lnTo>
                  <a:lnTo>
                    <a:pt x="5356" y="3132"/>
                  </a:lnTo>
                  <a:lnTo>
                    <a:pt x="5347" y="3143"/>
                  </a:lnTo>
                  <a:lnTo>
                    <a:pt x="5341" y="3152"/>
                  </a:lnTo>
                  <a:lnTo>
                    <a:pt x="5340" y="3158"/>
                  </a:lnTo>
                  <a:lnTo>
                    <a:pt x="5340" y="3163"/>
                  </a:lnTo>
                  <a:lnTo>
                    <a:pt x="5340" y="3168"/>
                  </a:lnTo>
                  <a:lnTo>
                    <a:pt x="5341" y="3171"/>
                  </a:lnTo>
                  <a:lnTo>
                    <a:pt x="5344" y="3176"/>
                  </a:lnTo>
                  <a:lnTo>
                    <a:pt x="5347" y="3182"/>
                  </a:lnTo>
                  <a:lnTo>
                    <a:pt x="5350" y="3190"/>
                  </a:lnTo>
                  <a:lnTo>
                    <a:pt x="5352" y="3200"/>
                  </a:lnTo>
                  <a:lnTo>
                    <a:pt x="5354" y="3216"/>
                  </a:lnTo>
                  <a:lnTo>
                    <a:pt x="5356" y="3233"/>
                  </a:lnTo>
                  <a:lnTo>
                    <a:pt x="5356" y="3240"/>
                  </a:lnTo>
                  <a:lnTo>
                    <a:pt x="5354" y="3249"/>
                  </a:lnTo>
                  <a:lnTo>
                    <a:pt x="5353" y="3256"/>
                  </a:lnTo>
                  <a:lnTo>
                    <a:pt x="5351" y="3262"/>
                  </a:lnTo>
                  <a:lnTo>
                    <a:pt x="5347" y="3269"/>
                  </a:lnTo>
                  <a:lnTo>
                    <a:pt x="5344" y="3275"/>
                  </a:lnTo>
                  <a:lnTo>
                    <a:pt x="5339" y="3279"/>
                  </a:lnTo>
                  <a:lnTo>
                    <a:pt x="5333" y="3285"/>
                  </a:lnTo>
                  <a:lnTo>
                    <a:pt x="5322" y="3295"/>
                  </a:lnTo>
                  <a:lnTo>
                    <a:pt x="5310" y="3304"/>
                  </a:lnTo>
                  <a:lnTo>
                    <a:pt x="5304" y="3309"/>
                  </a:lnTo>
                  <a:lnTo>
                    <a:pt x="5298" y="3315"/>
                  </a:lnTo>
                  <a:lnTo>
                    <a:pt x="5295" y="3321"/>
                  </a:lnTo>
                  <a:lnTo>
                    <a:pt x="5291" y="3328"/>
                  </a:lnTo>
                  <a:lnTo>
                    <a:pt x="5290" y="3341"/>
                  </a:lnTo>
                  <a:lnTo>
                    <a:pt x="5290" y="3356"/>
                  </a:lnTo>
                  <a:lnTo>
                    <a:pt x="5290" y="3372"/>
                  </a:lnTo>
                  <a:lnTo>
                    <a:pt x="5293" y="3388"/>
                  </a:lnTo>
                  <a:lnTo>
                    <a:pt x="5293" y="3394"/>
                  </a:lnTo>
                  <a:lnTo>
                    <a:pt x="5293" y="3400"/>
                  </a:lnTo>
                  <a:lnTo>
                    <a:pt x="5296" y="3417"/>
                  </a:lnTo>
                  <a:lnTo>
                    <a:pt x="5298" y="3433"/>
                  </a:lnTo>
                  <a:lnTo>
                    <a:pt x="5301" y="3440"/>
                  </a:lnTo>
                  <a:lnTo>
                    <a:pt x="5303" y="3446"/>
                  </a:lnTo>
                  <a:lnTo>
                    <a:pt x="5304" y="3447"/>
                  </a:lnTo>
                  <a:lnTo>
                    <a:pt x="5306" y="3448"/>
                  </a:lnTo>
                  <a:lnTo>
                    <a:pt x="5306" y="3448"/>
                  </a:lnTo>
                  <a:lnTo>
                    <a:pt x="5307" y="3449"/>
                  </a:lnTo>
                  <a:lnTo>
                    <a:pt x="5308" y="3451"/>
                  </a:lnTo>
                  <a:lnTo>
                    <a:pt x="5310" y="3452"/>
                  </a:lnTo>
                  <a:lnTo>
                    <a:pt x="5313" y="3457"/>
                  </a:lnTo>
                  <a:lnTo>
                    <a:pt x="5315" y="3461"/>
                  </a:lnTo>
                  <a:lnTo>
                    <a:pt x="5316" y="3467"/>
                  </a:lnTo>
                  <a:lnTo>
                    <a:pt x="5317" y="3473"/>
                  </a:lnTo>
                  <a:lnTo>
                    <a:pt x="5319" y="3486"/>
                  </a:lnTo>
                  <a:lnTo>
                    <a:pt x="5319" y="3498"/>
                  </a:lnTo>
                  <a:lnTo>
                    <a:pt x="5320" y="3514"/>
                  </a:lnTo>
                  <a:lnTo>
                    <a:pt x="5321" y="3523"/>
                  </a:lnTo>
                  <a:lnTo>
                    <a:pt x="5320" y="3531"/>
                  </a:lnTo>
                  <a:lnTo>
                    <a:pt x="5319" y="3541"/>
                  </a:lnTo>
                  <a:lnTo>
                    <a:pt x="5316" y="3547"/>
                  </a:lnTo>
                  <a:lnTo>
                    <a:pt x="5313" y="3553"/>
                  </a:lnTo>
                  <a:lnTo>
                    <a:pt x="5308" y="3558"/>
                  </a:lnTo>
                  <a:lnTo>
                    <a:pt x="5304" y="3561"/>
                  </a:lnTo>
                  <a:lnTo>
                    <a:pt x="5301" y="3565"/>
                  </a:lnTo>
                  <a:lnTo>
                    <a:pt x="5297" y="3567"/>
                  </a:lnTo>
                  <a:lnTo>
                    <a:pt x="5290" y="3572"/>
                  </a:lnTo>
                  <a:lnTo>
                    <a:pt x="5283" y="3577"/>
                  </a:lnTo>
                  <a:lnTo>
                    <a:pt x="5276" y="3580"/>
                  </a:lnTo>
                  <a:lnTo>
                    <a:pt x="5268" y="3584"/>
                  </a:lnTo>
                  <a:lnTo>
                    <a:pt x="5262" y="3586"/>
                  </a:lnTo>
                  <a:lnTo>
                    <a:pt x="5254" y="3589"/>
                  </a:lnTo>
                  <a:lnTo>
                    <a:pt x="5240" y="3590"/>
                  </a:lnTo>
                  <a:lnTo>
                    <a:pt x="5224" y="3590"/>
                  </a:lnTo>
                  <a:lnTo>
                    <a:pt x="5212" y="3589"/>
                  </a:lnTo>
                  <a:lnTo>
                    <a:pt x="5200" y="3586"/>
                  </a:lnTo>
                  <a:lnTo>
                    <a:pt x="5193" y="3585"/>
                  </a:lnTo>
                  <a:lnTo>
                    <a:pt x="5188" y="3581"/>
                  </a:lnTo>
                  <a:lnTo>
                    <a:pt x="5184" y="3579"/>
                  </a:lnTo>
                  <a:lnTo>
                    <a:pt x="5180" y="3575"/>
                  </a:lnTo>
                  <a:lnTo>
                    <a:pt x="5176" y="3574"/>
                  </a:lnTo>
                  <a:lnTo>
                    <a:pt x="5170" y="3573"/>
                  </a:lnTo>
                  <a:lnTo>
                    <a:pt x="5167" y="3573"/>
                  </a:lnTo>
                  <a:lnTo>
                    <a:pt x="5162" y="3573"/>
                  </a:lnTo>
                  <a:lnTo>
                    <a:pt x="5152" y="3575"/>
                  </a:lnTo>
                  <a:lnTo>
                    <a:pt x="5140" y="3580"/>
                  </a:lnTo>
                  <a:lnTo>
                    <a:pt x="5131" y="3585"/>
                  </a:lnTo>
                  <a:lnTo>
                    <a:pt x="5120" y="3592"/>
                  </a:lnTo>
                  <a:lnTo>
                    <a:pt x="5112" y="3596"/>
                  </a:lnTo>
                  <a:lnTo>
                    <a:pt x="5104" y="3602"/>
                  </a:lnTo>
                  <a:lnTo>
                    <a:pt x="5100" y="3605"/>
                  </a:lnTo>
                  <a:lnTo>
                    <a:pt x="5095" y="3608"/>
                  </a:lnTo>
                  <a:lnTo>
                    <a:pt x="5090" y="3610"/>
                  </a:lnTo>
                  <a:lnTo>
                    <a:pt x="5088" y="3611"/>
                  </a:lnTo>
                  <a:lnTo>
                    <a:pt x="5086" y="3610"/>
                  </a:lnTo>
                  <a:lnTo>
                    <a:pt x="5084" y="3608"/>
                  </a:lnTo>
                  <a:lnTo>
                    <a:pt x="5084" y="3604"/>
                  </a:lnTo>
                  <a:lnTo>
                    <a:pt x="5083" y="3600"/>
                  </a:lnTo>
                  <a:lnTo>
                    <a:pt x="5082" y="3597"/>
                  </a:lnTo>
                  <a:lnTo>
                    <a:pt x="5080" y="3594"/>
                  </a:lnTo>
                  <a:lnTo>
                    <a:pt x="5079" y="3593"/>
                  </a:lnTo>
                  <a:lnTo>
                    <a:pt x="5077" y="3593"/>
                  </a:lnTo>
                  <a:lnTo>
                    <a:pt x="5076" y="3592"/>
                  </a:lnTo>
                  <a:lnTo>
                    <a:pt x="5075" y="3592"/>
                  </a:lnTo>
                  <a:lnTo>
                    <a:pt x="5067" y="3590"/>
                  </a:lnTo>
                  <a:lnTo>
                    <a:pt x="5057" y="3587"/>
                  </a:lnTo>
                  <a:lnTo>
                    <a:pt x="5049" y="3584"/>
                  </a:lnTo>
                  <a:lnTo>
                    <a:pt x="5041" y="3579"/>
                  </a:lnTo>
                  <a:lnTo>
                    <a:pt x="5036" y="3574"/>
                  </a:lnTo>
                  <a:lnTo>
                    <a:pt x="5031" y="3571"/>
                  </a:lnTo>
                  <a:lnTo>
                    <a:pt x="5029" y="3568"/>
                  </a:lnTo>
                  <a:lnTo>
                    <a:pt x="5027" y="3567"/>
                  </a:lnTo>
                  <a:lnTo>
                    <a:pt x="5026" y="3567"/>
                  </a:lnTo>
                  <a:lnTo>
                    <a:pt x="5026" y="3566"/>
                  </a:lnTo>
                  <a:lnTo>
                    <a:pt x="5025" y="3567"/>
                  </a:lnTo>
                  <a:lnTo>
                    <a:pt x="5024" y="3567"/>
                  </a:lnTo>
                  <a:lnTo>
                    <a:pt x="5024" y="3568"/>
                  </a:lnTo>
                  <a:lnTo>
                    <a:pt x="5023" y="3568"/>
                  </a:lnTo>
                  <a:lnTo>
                    <a:pt x="5021" y="3571"/>
                  </a:lnTo>
                  <a:lnTo>
                    <a:pt x="5020" y="3573"/>
                  </a:lnTo>
                  <a:lnTo>
                    <a:pt x="5017" y="3579"/>
                  </a:lnTo>
                  <a:lnTo>
                    <a:pt x="5013" y="3585"/>
                  </a:lnTo>
                  <a:lnTo>
                    <a:pt x="5008" y="3591"/>
                  </a:lnTo>
                  <a:lnTo>
                    <a:pt x="5001" y="3597"/>
                  </a:lnTo>
                  <a:lnTo>
                    <a:pt x="4998" y="3598"/>
                  </a:lnTo>
                  <a:lnTo>
                    <a:pt x="4994" y="3600"/>
                  </a:lnTo>
                  <a:lnTo>
                    <a:pt x="4992" y="3603"/>
                  </a:lnTo>
                  <a:lnTo>
                    <a:pt x="4988" y="3608"/>
                  </a:lnTo>
                  <a:lnTo>
                    <a:pt x="4988" y="3610"/>
                  </a:lnTo>
                  <a:lnTo>
                    <a:pt x="4989" y="3611"/>
                  </a:lnTo>
                  <a:lnTo>
                    <a:pt x="4991" y="3613"/>
                  </a:lnTo>
                  <a:lnTo>
                    <a:pt x="4994" y="3616"/>
                  </a:lnTo>
                  <a:lnTo>
                    <a:pt x="5000" y="3618"/>
                  </a:lnTo>
                  <a:lnTo>
                    <a:pt x="5006" y="3622"/>
                  </a:lnTo>
                  <a:lnTo>
                    <a:pt x="5007" y="3627"/>
                  </a:lnTo>
                  <a:lnTo>
                    <a:pt x="5007" y="3632"/>
                  </a:lnTo>
                  <a:lnTo>
                    <a:pt x="5007" y="3638"/>
                  </a:lnTo>
                  <a:lnTo>
                    <a:pt x="5007" y="3647"/>
                  </a:lnTo>
                  <a:lnTo>
                    <a:pt x="5008" y="3652"/>
                  </a:lnTo>
                  <a:lnTo>
                    <a:pt x="5010" y="3656"/>
                  </a:lnTo>
                  <a:lnTo>
                    <a:pt x="5011" y="3660"/>
                  </a:lnTo>
                  <a:lnTo>
                    <a:pt x="5014" y="3666"/>
                  </a:lnTo>
                  <a:lnTo>
                    <a:pt x="5019" y="3671"/>
                  </a:lnTo>
                  <a:lnTo>
                    <a:pt x="5024" y="3676"/>
                  </a:lnTo>
                  <a:lnTo>
                    <a:pt x="5031" y="3682"/>
                  </a:lnTo>
                  <a:lnTo>
                    <a:pt x="5038" y="3690"/>
                  </a:lnTo>
                  <a:lnTo>
                    <a:pt x="5041" y="3693"/>
                  </a:lnTo>
                  <a:lnTo>
                    <a:pt x="5043" y="3697"/>
                  </a:lnTo>
                  <a:lnTo>
                    <a:pt x="5045" y="3703"/>
                  </a:lnTo>
                  <a:lnTo>
                    <a:pt x="5046" y="3709"/>
                  </a:lnTo>
                  <a:lnTo>
                    <a:pt x="5046" y="3713"/>
                  </a:lnTo>
                  <a:lnTo>
                    <a:pt x="5045" y="3718"/>
                  </a:lnTo>
                  <a:lnTo>
                    <a:pt x="5044" y="3720"/>
                  </a:lnTo>
                  <a:lnTo>
                    <a:pt x="5042" y="3723"/>
                  </a:lnTo>
                  <a:lnTo>
                    <a:pt x="5041" y="3725"/>
                  </a:lnTo>
                  <a:lnTo>
                    <a:pt x="5038" y="3726"/>
                  </a:lnTo>
                  <a:lnTo>
                    <a:pt x="5035" y="3729"/>
                  </a:lnTo>
                  <a:lnTo>
                    <a:pt x="5031" y="3730"/>
                  </a:lnTo>
                  <a:lnTo>
                    <a:pt x="5024" y="3732"/>
                  </a:lnTo>
                  <a:lnTo>
                    <a:pt x="5017" y="3734"/>
                  </a:lnTo>
                  <a:lnTo>
                    <a:pt x="5007" y="3734"/>
                  </a:lnTo>
                  <a:lnTo>
                    <a:pt x="4997" y="3734"/>
                  </a:lnTo>
                  <a:lnTo>
                    <a:pt x="4992" y="3732"/>
                  </a:lnTo>
                  <a:lnTo>
                    <a:pt x="4987" y="3732"/>
                  </a:lnTo>
                  <a:lnTo>
                    <a:pt x="4982" y="3731"/>
                  </a:lnTo>
                  <a:lnTo>
                    <a:pt x="4976" y="3730"/>
                  </a:lnTo>
                  <a:lnTo>
                    <a:pt x="4972" y="3730"/>
                  </a:lnTo>
                  <a:lnTo>
                    <a:pt x="4967" y="3730"/>
                  </a:lnTo>
                  <a:lnTo>
                    <a:pt x="4960" y="3730"/>
                  </a:lnTo>
                  <a:lnTo>
                    <a:pt x="4956" y="3731"/>
                  </a:lnTo>
                  <a:lnTo>
                    <a:pt x="4948" y="3735"/>
                  </a:lnTo>
                  <a:lnTo>
                    <a:pt x="4941" y="3739"/>
                  </a:lnTo>
                  <a:lnTo>
                    <a:pt x="4932" y="3743"/>
                  </a:lnTo>
                  <a:lnTo>
                    <a:pt x="4924" y="3745"/>
                  </a:lnTo>
                  <a:lnTo>
                    <a:pt x="4918" y="3745"/>
                  </a:lnTo>
                  <a:lnTo>
                    <a:pt x="4912" y="3744"/>
                  </a:lnTo>
                  <a:lnTo>
                    <a:pt x="4907" y="3743"/>
                  </a:lnTo>
                  <a:lnTo>
                    <a:pt x="4901" y="3741"/>
                  </a:lnTo>
                  <a:lnTo>
                    <a:pt x="4893" y="3737"/>
                  </a:lnTo>
                  <a:lnTo>
                    <a:pt x="4884" y="3736"/>
                  </a:lnTo>
                  <a:lnTo>
                    <a:pt x="4878" y="3735"/>
                  </a:lnTo>
                  <a:lnTo>
                    <a:pt x="4871" y="3735"/>
                  </a:lnTo>
                  <a:lnTo>
                    <a:pt x="4865" y="3736"/>
                  </a:lnTo>
                  <a:lnTo>
                    <a:pt x="4860" y="3736"/>
                  </a:lnTo>
                  <a:lnTo>
                    <a:pt x="4851" y="3739"/>
                  </a:lnTo>
                  <a:lnTo>
                    <a:pt x="4842" y="3747"/>
                  </a:lnTo>
                  <a:lnTo>
                    <a:pt x="4840" y="3748"/>
                  </a:lnTo>
                  <a:lnTo>
                    <a:pt x="4838" y="3750"/>
                  </a:lnTo>
                  <a:lnTo>
                    <a:pt x="4836" y="3751"/>
                  </a:lnTo>
                  <a:lnTo>
                    <a:pt x="4834" y="3754"/>
                  </a:lnTo>
                  <a:lnTo>
                    <a:pt x="4830" y="3755"/>
                  </a:lnTo>
                  <a:lnTo>
                    <a:pt x="4827" y="3756"/>
                  </a:lnTo>
                  <a:lnTo>
                    <a:pt x="4825" y="3756"/>
                  </a:lnTo>
                  <a:lnTo>
                    <a:pt x="4824" y="3755"/>
                  </a:lnTo>
                  <a:lnTo>
                    <a:pt x="4821" y="3754"/>
                  </a:lnTo>
                  <a:lnTo>
                    <a:pt x="4818" y="3751"/>
                  </a:lnTo>
                  <a:lnTo>
                    <a:pt x="4813" y="3745"/>
                  </a:lnTo>
                  <a:lnTo>
                    <a:pt x="4810" y="3738"/>
                  </a:lnTo>
                  <a:lnTo>
                    <a:pt x="4806" y="3735"/>
                  </a:lnTo>
                  <a:lnTo>
                    <a:pt x="4804" y="3730"/>
                  </a:lnTo>
                  <a:lnTo>
                    <a:pt x="4791" y="3713"/>
                  </a:lnTo>
                  <a:lnTo>
                    <a:pt x="4780" y="3700"/>
                  </a:lnTo>
                  <a:lnTo>
                    <a:pt x="4773" y="3692"/>
                  </a:lnTo>
                  <a:lnTo>
                    <a:pt x="4765" y="3685"/>
                  </a:lnTo>
                  <a:lnTo>
                    <a:pt x="4755" y="3678"/>
                  </a:lnTo>
                  <a:lnTo>
                    <a:pt x="4746" y="3672"/>
                  </a:lnTo>
                  <a:lnTo>
                    <a:pt x="4736" y="3667"/>
                  </a:lnTo>
                  <a:lnTo>
                    <a:pt x="4725" y="3662"/>
                  </a:lnTo>
                  <a:lnTo>
                    <a:pt x="4714" y="3659"/>
                  </a:lnTo>
                  <a:lnTo>
                    <a:pt x="4702" y="3656"/>
                  </a:lnTo>
                  <a:lnTo>
                    <a:pt x="4691" y="3654"/>
                  </a:lnTo>
                  <a:lnTo>
                    <a:pt x="4678" y="3654"/>
                  </a:lnTo>
                  <a:lnTo>
                    <a:pt x="4654" y="3654"/>
                  </a:lnTo>
                  <a:lnTo>
                    <a:pt x="4633" y="3657"/>
                  </a:lnTo>
                  <a:lnTo>
                    <a:pt x="4622" y="3660"/>
                  </a:lnTo>
                  <a:lnTo>
                    <a:pt x="4614" y="3662"/>
                  </a:lnTo>
                  <a:lnTo>
                    <a:pt x="4608" y="3665"/>
                  </a:lnTo>
                  <a:lnTo>
                    <a:pt x="4603" y="3668"/>
                  </a:lnTo>
                  <a:lnTo>
                    <a:pt x="4598" y="3674"/>
                  </a:lnTo>
                  <a:lnTo>
                    <a:pt x="4596" y="3682"/>
                  </a:lnTo>
                  <a:lnTo>
                    <a:pt x="4595" y="3692"/>
                  </a:lnTo>
                  <a:lnTo>
                    <a:pt x="4594" y="3704"/>
                  </a:lnTo>
                  <a:lnTo>
                    <a:pt x="4594" y="3728"/>
                  </a:lnTo>
                  <a:lnTo>
                    <a:pt x="4596" y="3751"/>
                  </a:lnTo>
                  <a:lnTo>
                    <a:pt x="4598" y="3769"/>
                  </a:lnTo>
                  <a:lnTo>
                    <a:pt x="4601" y="3786"/>
                  </a:lnTo>
                  <a:lnTo>
                    <a:pt x="4599" y="3792"/>
                  </a:lnTo>
                  <a:lnTo>
                    <a:pt x="4598" y="3799"/>
                  </a:lnTo>
                  <a:lnTo>
                    <a:pt x="4596" y="3804"/>
                  </a:lnTo>
                  <a:lnTo>
                    <a:pt x="4591" y="3810"/>
                  </a:lnTo>
                  <a:lnTo>
                    <a:pt x="4580" y="3820"/>
                  </a:lnTo>
                  <a:lnTo>
                    <a:pt x="4569" y="3832"/>
                  </a:lnTo>
                  <a:lnTo>
                    <a:pt x="4554" y="3844"/>
                  </a:lnTo>
                  <a:lnTo>
                    <a:pt x="4540" y="3856"/>
                  </a:lnTo>
                  <a:lnTo>
                    <a:pt x="4536" y="3860"/>
                  </a:lnTo>
                  <a:lnTo>
                    <a:pt x="4534" y="3863"/>
                  </a:lnTo>
                  <a:lnTo>
                    <a:pt x="4532" y="3867"/>
                  </a:lnTo>
                  <a:lnTo>
                    <a:pt x="4529" y="3871"/>
                  </a:lnTo>
                  <a:lnTo>
                    <a:pt x="4528" y="3879"/>
                  </a:lnTo>
                  <a:lnTo>
                    <a:pt x="4527" y="3886"/>
                  </a:lnTo>
                  <a:lnTo>
                    <a:pt x="4528" y="3892"/>
                  </a:lnTo>
                  <a:lnTo>
                    <a:pt x="4532" y="3896"/>
                  </a:lnTo>
                  <a:lnTo>
                    <a:pt x="4536" y="3901"/>
                  </a:lnTo>
                  <a:lnTo>
                    <a:pt x="4546" y="3905"/>
                  </a:lnTo>
                  <a:lnTo>
                    <a:pt x="4558" y="3907"/>
                  </a:lnTo>
                  <a:lnTo>
                    <a:pt x="4571" y="3909"/>
                  </a:lnTo>
                  <a:lnTo>
                    <a:pt x="4578" y="3911"/>
                  </a:lnTo>
                  <a:lnTo>
                    <a:pt x="4584" y="3914"/>
                  </a:lnTo>
                  <a:lnTo>
                    <a:pt x="4590" y="3918"/>
                  </a:lnTo>
                  <a:lnTo>
                    <a:pt x="4594" y="3923"/>
                  </a:lnTo>
                  <a:lnTo>
                    <a:pt x="4601" y="3933"/>
                  </a:lnTo>
                  <a:lnTo>
                    <a:pt x="4607" y="3942"/>
                  </a:lnTo>
                  <a:lnTo>
                    <a:pt x="4613" y="3949"/>
                  </a:lnTo>
                  <a:lnTo>
                    <a:pt x="4621" y="3956"/>
                  </a:lnTo>
                  <a:lnTo>
                    <a:pt x="4629" y="3962"/>
                  </a:lnTo>
                  <a:lnTo>
                    <a:pt x="4638" y="3968"/>
                  </a:lnTo>
                  <a:lnTo>
                    <a:pt x="4642" y="3970"/>
                  </a:lnTo>
                  <a:lnTo>
                    <a:pt x="4645" y="3974"/>
                  </a:lnTo>
                  <a:lnTo>
                    <a:pt x="4647" y="3976"/>
                  </a:lnTo>
                  <a:lnTo>
                    <a:pt x="4647" y="3980"/>
                  </a:lnTo>
                  <a:lnTo>
                    <a:pt x="4646" y="3985"/>
                  </a:lnTo>
                  <a:lnTo>
                    <a:pt x="4641" y="3993"/>
                  </a:lnTo>
                  <a:lnTo>
                    <a:pt x="4636" y="3999"/>
                  </a:lnTo>
                  <a:lnTo>
                    <a:pt x="4633" y="4006"/>
                  </a:lnTo>
                  <a:lnTo>
                    <a:pt x="4629" y="4009"/>
                  </a:lnTo>
                  <a:lnTo>
                    <a:pt x="4626" y="4012"/>
                  </a:lnTo>
                  <a:lnTo>
                    <a:pt x="4621" y="4014"/>
                  </a:lnTo>
                  <a:lnTo>
                    <a:pt x="4615" y="4015"/>
                  </a:lnTo>
                  <a:lnTo>
                    <a:pt x="4603" y="4015"/>
                  </a:lnTo>
                  <a:lnTo>
                    <a:pt x="4591" y="4016"/>
                  </a:lnTo>
                  <a:lnTo>
                    <a:pt x="4588" y="4018"/>
                  </a:lnTo>
                  <a:lnTo>
                    <a:pt x="4586" y="4020"/>
                  </a:lnTo>
                  <a:lnTo>
                    <a:pt x="4588" y="4022"/>
                  </a:lnTo>
                  <a:lnTo>
                    <a:pt x="4590" y="4025"/>
                  </a:lnTo>
                  <a:lnTo>
                    <a:pt x="4598" y="4031"/>
                  </a:lnTo>
                  <a:lnTo>
                    <a:pt x="4605" y="4037"/>
                  </a:lnTo>
                  <a:lnTo>
                    <a:pt x="4608" y="4040"/>
                  </a:lnTo>
                  <a:lnTo>
                    <a:pt x="4608" y="4046"/>
                  </a:lnTo>
                  <a:lnTo>
                    <a:pt x="4608" y="4052"/>
                  </a:lnTo>
                  <a:lnTo>
                    <a:pt x="4607" y="4059"/>
                  </a:lnTo>
                  <a:lnTo>
                    <a:pt x="4602" y="4073"/>
                  </a:lnTo>
                  <a:lnTo>
                    <a:pt x="4595" y="4087"/>
                  </a:lnTo>
                  <a:lnTo>
                    <a:pt x="4585" y="4097"/>
                  </a:lnTo>
                  <a:lnTo>
                    <a:pt x="4576" y="4107"/>
                  </a:lnTo>
                  <a:lnTo>
                    <a:pt x="4572" y="4111"/>
                  </a:lnTo>
                  <a:lnTo>
                    <a:pt x="4569" y="4116"/>
                  </a:lnTo>
                  <a:lnTo>
                    <a:pt x="4566" y="4121"/>
                  </a:lnTo>
                  <a:lnTo>
                    <a:pt x="4565" y="4127"/>
                  </a:lnTo>
                  <a:lnTo>
                    <a:pt x="4564" y="4136"/>
                  </a:lnTo>
                  <a:lnTo>
                    <a:pt x="4561" y="4145"/>
                  </a:lnTo>
                  <a:lnTo>
                    <a:pt x="4558" y="4152"/>
                  </a:lnTo>
                  <a:lnTo>
                    <a:pt x="4552" y="4160"/>
                  </a:lnTo>
                  <a:lnTo>
                    <a:pt x="4548" y="4165"/>
                  </a:lnTo>
                  <a:lnTo>
                    <a:pt x="4546" y="4170"/>
                  </a:lnTo>
                  <a:lnTo>
                    <a:pt x="4545" y="4174"/>
                  </a:lnTo>
                  <a:lnTo>
                    <a:pt x="4545" y="4179"/>
                  </a:lnTo>
                  <a:lnTo>
                    <a:pt x="4546" y="4184"/>
                  </a:lnTo>
                  <a:lnTo>
                    <a:pt x="4550" y="4188"/>
                  </a:lnTo>
                  <a:lnTo>
                    <a:pt x="4555" y="4190"/>
                  </a:lnTo>
                  <a:lnTo>
                    <a:pt x="4563" y="4191"/>
                  </a:lnTo>
                  <a:lnTo>
                    <a:pt x="4567" y="4191"/>
                  </a:lnTo>
                  <a:lnTo>
                    <a:pt x="4570" y="4192"/>
                  </a:lnTo>
                  <a:lnTo>
                    <a:pt x="4572" y="4194"/>
                  </a:lnTo>
                  <a:lnTo>
                    <a:pt x="4572" y="4195"/>
                  </a:lnTo>
                  <a:lnTo>
                    <a:pt x="4572" y="4198"/>
                  </a:lnTo>
                  <a:lnTo>
                    <a:pt x="4569" y="4204"/>
                  </a:lnTo>
                  <a:lnTo>
                    <a:pt x="4565" y="4210"/>
                  </a:lnTo>
                  <a:lnTo>
                    <a:pt x="4560" y="4217"/>
                  </a:lnTo>
                  <a:lnTo>
                    <a:pt x="4558" y="4226"/>
                  </a:lnTo>
                  <a:lnTo>
                    <a:pt x="4557" y="4235"/>
                  </a:lnTo>
                  <a:lnTo>
                    <a:pt x="4558" y="4243"/>
                  </a:lnTo>
                  <a:lnTo>
                    <a:pt x="4561" y="4251"/>
                  </a:lnTo>
                  <a:lnTo>
                    <a:pt x="4565" y="4256"/>
                  </a:lnTo>
                  <a:lnTo>
                    <a:pt x="4570" y="4262"/>
                  </a:lnTo>
                  <a:lnTo>
                    <a:pt x="4580" y="4271"/>
                  </a:lnTo>
                  <a:lnTo>
                    <a:pt x="4589" y="4278"/>
                  </a:lnTo>
                  <a:lnTo>
                    <a:pt x="4592" y="4283"/>
                  </a:lnTo>
                  <a:lnTo>
                    <a:pt x="4595" y="4290"/>
                  </a:lnTo>
                  <a:lnTo>
                    <a:pt x="4596" y="4299"/>
                  </a:lnTo>
                  <a:lnTo>
                    <a:pt x="4596" y="4308"/>
                  </a:lnTo>
                  <a:lnTo>
                    <a:pt x="4595" y="4317"/>
                  </a:lnTo>
                  <a:lnTo>
                    <a:pt x="4594" y="4325"/>
                  </a:lnTo>
                  <a:lnTo>
                    <a:pt x="4591" y="4333"/>
                  </a:lnTo>
                  <a:lnTo>
                    <a:pt x="4589" y="4339"/>
                  </a:lnTo>
                  <a:lnTo>
                    <a:pt x="4585" y="4341"/>
                  </a:lnTo>
                  <a:lnTo>
                    <a:pt x="4580" y="4343"/>
                  </a:lnTo>
                  <a:lnTo>
                    <a:pt x="4576" y="4343"/>
                  </a:lnTo>
                  <a:lnTo>
                    <a:pt x="4571" y="4342"/>
                  </a:lnTo>
                  <a:lnTo>
                    <a:pt x="4565" y="4340"/>
                  </a:lnTo>
                  <a:lnTo>
                    <a:pt x="4560" y="4336"/>
                  </a:lnTo>
                  <a:lnTo>
                    <a:pt x="4555" y="4333"/>
                  </a:lnTo>
                  <a:lnTo>
                    <a:pt x="4552" y="4328"/>
                  </a:lnTo>
                  <a:lnTo>
                    <a:pt x="4545" y="4316"/>
                  </a:lnTo>
                  <a:lnTo>
                    <a:pt x="4541" y="4306"/>
                  </a:lnTo>
                  <a:lnTo>
                    <a:pt x="4539" y="4303"/>
                  </a:lnTo>
                  <a:lnTo>
                    <a:pt x="4536" y="4300"/>
                  </a:lnTo>
                  <a:lnTo>
                    <a:pt x="4534" y="4300"/>
                  </a:lnTo>
                  <a:lnTo>
                    <a:pt x="4531" y="4302"/>
                  </a:lnTo>
                  <a:lnTo>
                    <a:pt x="4523" y="4308"/>
                  </a:lnTo>
                  <a:lnTo>
                    <a:pt x="4517" y="4311"/>
                  </a:lnTo>
                  <a:lnTo>
                    <a:pt x="4515" y="4312"/>
                  </a:lnTo>
                  <a:lnTo>
                    <a:pt x="4512" y="4312"/>
                  </a:lnTo>
                  <a:lnTo>
                    <a:pt x="4509" y="4312"/>
                  </a:lnTo>
                  <a:lnTo>
                    <a:pt x="4506" y="4310"/>
                  </a:lnTo>
                  <a:lnTo>
                    <a:pt x="4503" y="4309"/>
                  </a:lnTo>
                  <a:lnTo>
                    <a:pt x="4500" y="4308"/>
                  </a:lnTo>
                  <a:lnTo>
                    <a:pt x="4496" y="4308"/>
                  </a:lnTo>
                  <a:lnTo>
                    <a:pt x="4492" y="4309"/>
                  </a:lnTo>
                  <a:lnTo>
                    <a:pt x="4483" y="4312"/>
                  </a:lnTo>
                  <a:lnTo>
                    <a:pt x="4471" y="4319"/>
                  </a:lnTo>
                  <a:lnTo>
                    <a:pt x="4464" y="4322"/>
                  </a:lnTo>
                  <a:lnTo>
                    <a:pt x="4457" y="4323"/>
                  </a:lnTo>
                  <a:lnTo>
                    <a:pt x="4450" y="4323"/>
                  </a:lnTo>
                  <a:lnTo>
                    <a:pt x="4443" y="4321"/>
                  </a:lnTo>
                  <a:lnTo>
                    <a:pt x="4426" y="4314"/>
                  </a:lnTo>
                  <a:lnTo>
                    <a:pt x="4406" y="4304"/>
                  </a:lnTo>
                  <a:lnTo>
                    <a:pt x="4395" y="4300"/>
                  </a:lnTo>
                  <a:lnTo>
                    <a:pt x="4387" y="4299"/>
                  </a:lnTo>
                  <a:lnTo>
                    <a:pt x="4378" y="4300"/>
                  </a:lnTo>
                  <a:lnTo>
                    <a:pt x="4371" y="4303"/>
                  </a:lnTo>
                  <a:lnTo>
                    <a:pt x="4365" y="4308"/>
                  </a:lnTo>
                  <a:lnTo>
                    <a:pt x="4358" y="4315"/>
                  </a:lnTo>
                  <a:lnTo>
                    <a:pt x="4351" y="4323"/>
                  </a:lnTo>
                  <a:lnTo>
                    <a:pt x="4343" y="4334"/>
                  </a:lnTo>
                  <a:lnTo>
                    <a:pt x="4336" y="4343"/>
                  </a:lnTo>
                  <a:lnTo>
                    <a:pt x="4330" y="4352"/>
                  </a:lnTo>
                  <a:lnTo>
                    <a:pt x="4327" y="4359"/>
                  </a:lnTo>
                  <a:lnTo>
                    <a:pt x="4325" y="4363"/>
                  </a:lnTo>
                  <a:lnTo>
                    <a:pt x="4324" y="4373"/>
                  </a:lnTo>
                  <a:lnTo>
                    <a:pt x="4323" y="4384"/>
                  </a:lnTo>
                  <a:lnTo>
                    <a:pt x="4320" y="4390"/>
                  </a:lnTo>
                  <a:lnTo>
                    <a:pt x="4318" y="4393"/>
                  </a:lnTo>
                  <a:lnTo>
                    <a:pt x="4314" y="4396"/>
                  </a:lnTo>
                  <a:lnTo>
                    <a:pt x="4311" y="4398"/>
                  </a:lnTo>
                  <a:lnTo>
                    <a:pt x="4307" y="4398"/>
                  </a:lnTo>
                  <a:lnTo>
                    <a:pt x="4302" y="4398"/>
                  </a:lnTo>
                  <a:lnTo>
                    <a:pt x="4298" y="4397"/>
                  </a:lnTo>
                  <a:lnTo>
                    <a:pt x="4293" y="4394"/>
                  </a:lnTo>
                  <a:lnTo>
                    <a:pt x="4290" y="4394"/>
                  </a:lnTo>
                  <a:lnTo>
                    <a:pt x="4288" y="4394"/>
                  </a:lnTo>
                  <a:lnTo>
                    <a:pt x="4287" y="4396"/>
                  </a:lnTo>
                  <a:lnTo>
                    <a:pt x="4286" y="4397"/>
                  </a:lnTo>
                  <a:lnTo>
                    <a:pt x="4284" y="4402"/>
                  </a:lnTo>
                  <a:lnTo>
                    <a:pt x="4284" y="4407"/>
                  </a:lnTo>
                  <a:lnTo>
                    <a:pt x="4284" y="4415"/>
                  </a:lnTo>
                  <a:lnTo>
                    <a:pt x="4287" y="4423"/>
                  </a:lnTo>
                  <a:lnTo>
                    <a:pt x="4289" y="4430"/>
                  </a:lnTo>
                  <a:lnTo>
                    <a:pt x="4293" y="4437"/>
                  </a:lnTo>
                  <a:lnTo>
                    <a:pt x="4298" y="4443"/>
                  </a:lnTo>
                  <a:lnTo>
                    <a:pt x="4302" y="4448"/>
                  </a:lnTo>
                  <a:lnTo>
                    <a:pt x="4308" y="4451"/>
                  </a:lnTo>
                  <a:lnTo>
                    <a:pt x="4314" y="4455"/>
                  </a:lnTo>
                  <a:lnTo>
                    <a:pt x="4326" y="4460"/>
                  </a:lnTo>
                  <a:lnTo>
                    <a:pt x="4338" y="4462"/>
                  </a:lnTo>
                  <a:lnTo>
                    <a:pt x="4349" y="4464"/>
                  </a:lnTo>
                  <a:lnTo>
                    <a:pt x="4359" y="4469"/>
                  </a:lnTo>
                  <a:lnTo>
                    <a:pt x="4364" y="4472"/>
                  </a:lnTo>
                  <a:lnTo>
                    <a:pt x="4369" y="4475"/>
                  </a:lnTo>
                  <a:lnTo>
                    <a:pt x="4372" y="4481"/>
                  </a:lnTo>
                  <a:lnTo>
                    <a:pt x="4375" y="4487"/>
                  </a:lnTo>
                  <a:lnTo>
                    <a:pt x="4377" y="4493"/>
                  </a:lnTo>
                  <a:lnTo>
                    <a:pt x="4378" y="4499"/>
                  </a:lnTo>
                  <a:lnTo>
                    <a:pt x="4377" y="4504"/>
                  </a:lnTo>
                  <a:lnTo>
                    <a:pt x="4376" y="4506"/>
                  </a:lnTo>
                  <a:lnTo>
                    <a:pt x="4375" y="4508"/>
                  </a:lnTo>
                  <a:lnTo>
                    <a:pt x="4372" y="4510"/>
                  </a:lnTo>
                  <a:lnTo>
                    <a:pt x="4370" y="4508"/>
                  </a:lnTo>
                  <a:lnTo>
                    <a:pt x="4369" y="4506"/>
                  </a:lnTo>
                  <a:lnTo>
                    <a:pt x="4365" y="4500"/>
                  </a:lnTo>
                  <a:lnTo>
                    <a:pt x="4362" y="4497"/>
                  </a:lnTo>
                  <a:lnTo>
                    <a:pt x="4358" y="4495"/>
                  </a:lnTo>
                  <a:lnTo>
                    <a:pt x="4353" y="4495"/>
                  </a:lnTo>
                  <a:lnTo>
                    <a:pt x="4352" y="4497"/>
                  </a:lnTo>
                  <a:lnTo>
                    <a:pt x="4351" y="4501"/>
                  </a:lnTo>
                  <a:lnTo>
                    <a:pt x="4351" y="4507"/>
                  </a:lnTo>
                  <a:lnTo>
                    <a:pt x="4352" y="4516"/>
                  </a:lnTo>
                  <a:lnTo>
                    <a:pt x="4355" y="4533"/>
                  </a:lnTo>
                  <a:lnTo>
                    <a:pt x="4355" y="4551"/>
                  </a:lnTo>
                  <a:lnTo>
                    <a:pt x="4355" y="4560"/>
                  </a:lnTo>
                  <a:lnTo>
                    <a:pt x="4353" y="4566"/>
                  </a:lnTo>
                  <a:lnTo>
                    <a:pt x="4352" y="4571"/>
                  </a:lnTo>
                  <a:lnTo>
                    <a:pt x="4350" y="4576"/>
                  </a:lnTo>
                  <a:lnTo>
                    <a:pt x="4347" y="4580"/>
                  </a:lnTo>
                  <a:lnTo>
                    <a:pt x="4344" y="4582"/>
                  </a:lnTo>
                  <a:lnTo>
                    <a:pt x="4340" y="4583"/>
                  </a:lnTo>
                  <a:lnTo>
                    <a:pt x="4336" y="4585"/>
                  </a:lnTo>
                  <a:lnTo>
                    <a:pt x="4326" y="4586"/>
                  </a:lnTo>
                  <a:lnTo>
                    <a:pt x="4314" y="4589"/>
                  </a:lnTo>
                  <a:lnTo>
                    <a:pt x="4300" y="4595"/>
                  </a:lnTo>
                  <a:lnTo>
                    <a:pt x="4284" y="4604"/>
                  </a:lnTo>
                  <a:lnTo>
                    <a:pt x="4275" y="4608"/>
                  </a:lnTo>
                  <a:lnTo>
                    <a:pt x="4264" y="4612"/>
                  </a:lnTo>
                  <a:lnTo>
                    <a:pt x="4254" y="4614"/>
                  </a:lnTo>
                  <a:lnTo>
                    <a:pt x="4243" y="4615"/>
                  </a:lnTo>
                  <a:lnTo>
                    <a:pt x="4233" y="4615"/>
                  </a:lnTo>
                  <a:lnTo>
                    <a:pt x="4224" y="4614"/>
                  </a:lnTo>
                  <a:lnTo>
                    <a:pt x="4217" y="4612"/>
                  </a:lnTo>
                  <a:lnTo>
                    <a:pt x="4210" y="4608"/>
                  </a:lnTo>
                  <a:lnTo>
                    <a:pt x="4204" y="4605"/>
                  </a:lnTo>
                  <a:lnTo>
                    <a:pt x="4198" y="4601"/>
                  </a:lnTo>
                  <a:lnTo>
                    <a:pt x="4192" y="4599"/>
                  </a:lnTo>
                  <a:lnTo>
                    <a:pt x="4186" y="4596"/>
                  </a:lnTo>
                  <a:lnTo>
                    <a:pt x="4179" y="4596"/>
                  </a:lnTo>
                  <a:lnTo>
                    <a:pt x="4173" y="4598"/>
                  </a:lnTo>
                  <a:lnTo>
                    <a:pt x="4166" y="4600"/>
                  </a:lnTo>
                  <a:lnTo>
                    <a:pt x="4160" y="4606"/>
                  </a:lnTo>
                  <a:lnTo>
                    <a:pt x="4155" y="4612"/>
                  </a:lnTo>
                  <a:lnTo>
                    <a:pt x="4151" y="4618"/>
                  </a:lnTo>
                  <a:lnTo>
                    <a:pt x="4150" y="4625"/>
                  </a:lnTo>
                  <a:lnTo>
                    <a:pt x="4149" y="4632"/>
                  </a:lnTo>
                  <a:lnTo>
                    <a:pt x="4150" y="4639"/>
                  </a:lnTo>
                  <a:lnTo>
                    <a:pt x="4151" y="4646"/>
                  </a:lnTo>
                  <a:lnTo>
                    <a:pt x="4155" y="4652"/>
                  </a:lnTo>
                  <a:lnTo>
                    <a:pt x="4158" y="4658"/>
                  </a:lnTo>
                  <a:lnTo>
                    <a:pt x="4161" y="4664"/>
                  </a:lnTo>
                  <a:lnTo>
                    <a:pt x="4163" y="4669"/>
                  </a:lnTo>
                  <a:lnTo>
                    <a:pt x="4164" y="4675"/>
                  </a:lnTo>
                  <a:lnTo>
                    <a:pt x="4163" y="4680"/>
                  </a:lnTo>
                  <a:lnTo>
                    <a:pt x="4161" y="4683"/>
                  </a:lnTo>
                  <a:lnTo>
                    <a:pt x="4158" y="4686"/>
                  </a:lnTo>
                  <a:lnTo>
                    <a:pt x="4154" y="4688"/>
                  </a:lnTo>
                  <a:lnTo>
                    <a:pt x="4149" y="4690"/>
                  </a:lnTo>
                  <a:lnTo>
                    <a:pt x="4139" y="4695"/>
                  </a:lnTo>
                  <a:lnTo>
                    <a:pt x="4130" y="4699"/>
                  </a:lnTo>
                  <a:lnTo>
                    <a:pt x="4118" y="4705"/>
                  </a:lnTo>
                  <a:lnTo>
                    <a:pt x="4107" y="4712"/>
                  </a:lnTo>
                  <a:lnTo>
                    <a:pt x="4103" y="4714"/>
                  </a:lnTo>
                  <a:lnTo>
                    <a:pt x="4098" y="4715"/>
                  </a:lnTo>
                  <a:lnTo>
                    <a:pt x="4093" y="4715"/>
                  </a:lnTo>
                  <a:lnTo>
                    <a:pt x="4090" y="4713"/>
                  </a:lnTo>
                  <a:lnTo>
                    <a:pt x="4087" y="4711"/>
                  </a:lnTo>
                  <a:lnTo>
                    <a:pt x="4085" y="4708"/>
                  </a:lnTo>
                  <a:lnTo>
                    <a:pt x="4082" y="4708"/>
                  </a:lnTo>
                  <a:lnTo>
                    <a:pt x="4080" y="4708"/>
                  </a:lnTo>
                  <a:lnTo>
                    <a:pt x="4076" y="4712"/>
                  </a:lnTo>
                  <a:lnTo>
                    <a:pt x="4070" y="4719"/>
                  </a:lnTo>
                  <a:lnTo>
                    <a:pt x="4067" y="4725"/>
                  </a:lnTo>
                  <a:lnTo>
                    <a:pt x="4062" y="4730"/>
                  </a:lnTo>
                  <a:lnTo>
                    <a:pt x="4057" y="4732"/>
                  </a:lnTo>
                  <a:lnTo>
                    <a:pt x="4049" y="4735"/>
                  </a:lnTo>
                  <a:lnTo>
                    <a:pt x="4046" y="4735"/>
                  </a:lnTo>
                  <a:lnTo>
                    <a:pt x="4042" y="4735"/>
                  </a:lnTo>
                  <a:lnTo>
                    <a:pt x="4038" y="4733"/>
                  </a:lnTo>
                  <a:lnTo>
                    <a:pt x="4036" y="4731"/>
                  </a:lnTo>
                  <a:lnTo>
                    <a:pt x="4031" y="4725"/>
                  </a:lnTo>
                  <a:lnTo>
                    <a:pt x="4027" y="4716"/>
                  </a:lnTo>
                  <a:lnTo>
                    <a:pt x="4023" y="4713"/>
                  </a:lnTo>
                  <a:lnTo>
                    <a:pt x="4019" y="4711"/>
                  </a:lnTo>
                  <a:lnTo>
                    <a:pt x="4013" y="4711"/>
                  </a:lnTo>
                  <a:lnTo>
                    <a:pt x="4007" y="4711"/>
                  </a:lnTo>
                  <a:lnTo>
                    <a:pt x="3996" y="4713"/>
                  </a:lnTo>
                  <a:lnTo>
                    <a:pt x="3985" y="4718"/>
                  </a:lnTo>
                  <a:lnTo>
                    <a:pt x="3981" y="4720"/>
                  </a:lnTo>
                  <a:lnTo>
                    <a:pt x="3978" y="4721"/>
                  </a:lnTo>
                  <a:lnTo>
                    <a:pt x="3974" y="4722"/>
                  </a:lnTo>
                  <a:lnTo>
                    <a:pt x="3972" y="4721"/>
                  </a:lnTo>
                  <a:lnTo>
                    <a:pt x="3968" y="4721"/>
                  </a:lnTo>
                  <a:lnTo>
                    <a:pt x="3966" y="4719"/>
                  </a:lnTo>
                  <a:lnTo>
                    <a:pt x="3964" y="4715"/>
                  </a:lnTo>
                  <a:lnTo>
                    <a:pt x="3960" y="4712"/>
                  </a:lnTo>
                  <a:lnTo>
                    <a:pt x="3956" y="4708"/>
                  </a:lnTo>
                  <a:lnTo>
                    <a:pt x="3954" y="4706"/>
                  </a:lnTo>
                  <a:lnTo>
                    <a:pt x="3949" y="4703"/>
                  </a:lnTo>
                  <a:lnTo>
                    <a:pt x="3946" y="4703"/>
                  </a:lnTo>
                  <a:lnTo>
                    <a:pt x="3939" y="4703"/>
                  </a:lnTo>
                  <a:lnTo>
                    <a:pt x="3930" y="4705"/>
                  </a:lnTo>
                  <a:lnTo>
                    <a:pt x="3922" y="4705"/>
                  </a:lnTo>
                  <a:lnTo>
                    <a:pt x="3912" y="4705"/>
                  </a:lnTo>
                  <a:lnTo>
                    <a:pt x="3902" y="4703"/>
                  </a:lnTo>
                  <a:lnTo>
                    <a:pt x="3892" y="4700"/>
                  </a:lnTo>
                  <a:lnTo>
                    <a:pt x="3883" y="4695"/>
                  </a:lnTo>
                  <a:lnTo>
                    <a:pt x="3874" y="4689"/>
                  </a:lnTo>
                  <a:lnTo>
                    <a:pt x="3871" y="4686"/>
                  </a:lnTo>
                  <a:lnTo>
                    <a:pt x="3867" y="4681"/>
                  </a:lnTo>
                  <a:lnTo>
                    <a:pt x="3864" y="4676"/>
                  </a:lnTo>
                  <a:lnTo>
                    <a:pt x="3861" y="4670"/>
                  </a:lnTo>
                  <a:lnTo>
                    <a:pt x="3859" y="4665"/>
                  </a:lnTo>
                  <a:lnTo>
                    <a:pt x="3855" y="4662"/>
                  </a:lnTo>
                  <a:lnTo>
                    <a:pt x="3852" y="4659"/>
                  </a:lnTo>
                  <a:lnTo>
                    <a:pt x="3848" y="4657"/>
                  </a:lnTo>
                  <a:lnTo>
                    <a:pt x="3840" y="4656"/>
                  </a:lnTo>
                  <a:lnTo>
                    <a:pt x="3830" y="4655"/>
                  </a:lnTo>
                  <a:lnTo>
                    <a:pt x="3822" y="4652"/>
                  </a:lnTo>
                  <a:lnTo>
                    <a:pt x="3814" y="4649"/>
                  </a:lnTo>
                  <a:lnTo>
                    <a:pt x="3804" y="4642"/>
                  </a:lnTo>
                  <a:lnTo>
                    <a:pt x="3794" y="4632"/>
                  </a:lnTo>
                  <a:lnTo>
                    <a:pt x="3780" y="4620"/>
                  </a:lnTo>
                  <a:lnTo>
                    <a:pt x="3770" y="4611"/>
                  </a:lnTo>
                  <a:lnTo>
                    <a:pt x="3765" y="4606"/>
                  </a:lnTo>
                  <a:lnTo>
                    <a:pt x="3763" y="4600"/>
                  </a:lnTo>
                  <a:lnTo>
                    <a:pt x="3760" y="4595"/>
                  </a:lnTo>
                  <a:lnTo>
                    <a:pt x="3759" y="4589"/>
                  </a:lnTo>
                  <a:lnTo>
                    <a:pt x="3759" y="4583"/>
                  </a:lnTo>
                  <a:lnTo>
                    <a:pt x="3759" y="4579"/>
                  </a:lnTo>
                  <a:lnTo>
                    <a:pt x="3760" y="4575"/>
                  </a:lnTo>
                  <a:lnTo>
                    <a:pt x="3761" y="4573"/>
                  </a:lnTo>
                  <a:lnTo>
                    <a:pt x="3766" y="4568"/>
                  </a:lnTo>
                  <a:lnTo>
                    <a:pt x="3773" y="4564"/>
                  </a:lnTo>
                  <a:lnTo>
                    <a:pt x="3780" y="4562"/>
                  </a:lnTo>
                  <a:lnTo>
                    <a:pt x="3788" y="4558"/>
                  </a:lnTo>
                  <a:lnTo>
                    <a:pt x="3796" y="4554"/>
                  </a:lnTo>
                  <a:lnTo>
                    <a:pt x="3803" y="4547"/>
                  </a:lnTo>
                  <a:lnTo>
                    <a:pt x="3805" y="4542"/>
                  </a:lnTo>
                  <a:lnTo>
                    <a:pt x="3808" y="4539"/>
                  </a:lnTo>
                  <a:lnTo>
                    <a:pt x="3809" y="4536"/>
                  </a:lnTo>
                  <a:lnTo>
                    <a:pt x="3809" y="4533"/>
                  </a:lnTo>
                  <a:lnTo>
                    <a:pt x="3808" y="4531"/>
                  </a:lnTo>
                  <a:lnTo>
                    <a:pt x="3807" y="4529"/>
                  </a:lnTo>
                  <a:lnTo>
                    <a:pt x="3804" y="4527"/>
                  </a:lnTo>
                  <a:lnTo>
                    <a:pt x="3801" y="4526"/>
                  </a:lnTo>
                  <a:lnTo>
                    <a:pt x="3795" y="4525"/>
                  </a:lnTo>
                  <a:lnTo>
                    <a:pt x="3791" y="4522"/>
                  </a:lnTo>
                  <a:lnTo>
                    <a:pt x="3790" y="4519"/>
                  </a:lnTo>
                  <a:lnTo>
                    <a:pt x="3789" y="4517"/>
                  </a:lnTo>
                  <a:lnTo>
                    <a:pt x="3790" y="4514"/>
                  </a:lnTo>
                  <a:lnTo>
                    <a:pt x="3791" y="4510"/>
                  </a:lnTo>
                  <a:lnTo>
                    <a:pt x="3794" y="4504"/>
                  </a:lnTo>
                  <a:lnTo>
                    <a:pt x="3795" y="4499"/>
                  </a:lnTo>
                  <a:lnTo>
                    <a:pt x="3796" y="4493"/>
                  </a:lnTo>
                  <a:lnTo>
                    <a:pt x="3795" y="4484"/>
                  </a:lnTo>
                  <a:lnTo>
                    <a:pt x="3792" y="4469"/>
                  </a:lnTo>
                  <a:lnTo>
                    <a:pt x="3788" y="4454"/>
                  </a:lnTo>
                  <a:lnTo>
                    <a:pt x="3783" y="4438"/>
                  </a:lnTo>
                  <a:lnTo>
                    <a:pt x="3779" y="4424"/>
                  </a:lnTo>
                  <a:lnTo>
                    <a:pt x="3779" y="4418"/>
                  </a:lnTo>
                  <a:lnTo>
                    <a:pt x="3779" y="4415"/>
                  </a:lnTo>
                  <a:lnTo>
                    <a:pt x="3779" y="4411"/>
                  </a:lnTo>
                  <a:lnTo>
                    <a:pt x="3780" y="4410"/>
                  </a:lnTo>
                  <a:lnTo>
                    <a:pt x="3786" y="4407"/>
                  </a:lnTo>
                  <a:lnTo>
                    <a:pt x="3794" y="4409"/>
                  </a:lnTo>
                  <a:lnTo>
                    <a:pt x="3802" y="4409"/>
                  </a:lnTo>
                  <a:lnTo>
                    <a:pt x="3809" y="4409"/>
                  </a:lnTo>
                  <a:lnTo>
                    <a:pt x="3811" y="4409"/>
                  </a:lnTo>
                  <a:lnTo>
                    <a:pt x="3814" y="4407"/>
                  </a:lnTo>
                  <a:lnTo>
                    <a:pt x="3816" y="4405"/>
                  </a:lnTo>
                  <a:lnTo>
                    <a:pt x="3816" y="4403"/>
                  </a:lnTo>
                  <a:lnTo>
                    <a:pt x="3815" y="4400"/>
                  </a:lnTo>
                  <a:lnTo>
                    <a:pt x="3815" y="4398"/>
                  </a:lnTo>
                  <a:lnTo>
                    <a:pt x="3814" y="4396"/>
                  </a:lnTo>
                  <a:lnTo>
                    <a:pt x="3811" y="4394"/>
                  </a:lnTo>
                  <a:lnTo>
                    <a:pt x="3805" y="4392"/>
                  </a:lnTo>
                  <a:lnTo>
                    <a:pt x="3797" y="4391"/>
                  </a:lnTo>
                  <a:lnTo>
                    <a:pt x="3788" y="4388"/>
                  </a:lnTo>
                  <a:lnTo>
                    <a:pt x="3780" y="4386"/>
                  </a:lnTo>
                  <a:lnTo>
                    <a:pt x="3774" y="4382"/>
                  </a:lnTo>
                  <a:lnTo>
                    <a:pt x="3769" y="4375"/>
                  </a:lnTo>
                  <a:lnTo>
                    <a:pt x="3760" y="4368"/>
                  </a:lnTo>
                  <a:lnTo>
                    <a:pt x="3752" y="4359"/>
                  </a:lnTo>
                  <a:lnTo>
                    <a:pt x="3747" y="4354"/>
                  </a:lnTo>
                  <a:lnTo>
                    <a:pt x="3744" y="4347"/>
                  </a:lnTo>
                  <a:lnTo>
                    <a:pt x="3739" y="4340"/>
                  </a:lnTo>
                  <a:lnTo>
                    <a:pt x="3735" y="4330"/>
                  </a:lnTo>
                  <a:lnTo>
                    <a:pt x="3732" y="4321"/>
                  </a:lnTo>
                  <a:lnTo>
                    <a:pt x="3731" y="4314"/>
                  </a:lnTo>
                  <a:lnTo>
                    <a:pt x="3729" y="4306"/>
                  </a:lnTo>
                  <a:lnTo>
                    <a:pt x="3729" y="4300"/>
                  </a:lnTo>
                  <a:lnTo>
                    <a:pt x="3731" y="4289"/>
                  </a:lnTo>
                  <a:lnTo>
                    <a:pt x="3732" y="4278"/>
                  </a:lnTo>
                  <a:lnTo>
                    <a:pt x="3731" y="4271"/>
                  </a:lnTo>
                  <a:lnTo>
                    <a:pt x="3728" y="4265"/>
                  </a:lnTo>
                  <a:lnTo>
                    <a:pt x="3725" y="4258"/>
                  </a:lnTo>
                  <a:lnTo>
                    <a:pt x="3720" y="4252"/>
                  </a:lnTo>
                  <a:lnTo>
                    <a:pt x="3714" y="4246"/>
                  </a:lnTo>
                  <a:lnTo>
                    <a:pt x="3707" y="4240"/>
                  </a:lnTo>
                  <a:lnTo>
                    <a:pt x="3698" y="4236"/>
                  </a:lnTo>
                  <a:lnTo>
                    <a:pt x="3690" y="4233"/>
                  </a:lnTo>
                  <a:lnTo>
                    <a:pt x="3681" y="4230"/>
                  </a:lnTo>
                  <a:lnTo>
                    <a:pt x="3672" y="4229"/>
                  </a:lnTo>
                  <a:lnTo>
                    <a:pt x="3663" y="4229"/>
                  </a:lnTo>
                  <a:lnTo>
                    <a:pt x="3653" y="4229"/>
                  </a:lnTo>
                  <a:lnTo>
                    <a:pt x="3634" y="4232"/>
                  </a:lnTo>
                  <a:lnTo>
                    <a:pt x="3619" y="4233"/>
                  </a:lnTo>
                  <a:lnTo>
                    <a:pt x="3603" y="4233"/>
                  </a:lnTo>
                  <a:lnTo>
                    <a:pt x="3587" y="4233"/>
                  </a:lnTo>
                  <a:lnTo>
                    <a:pt x="3580" y="4232"/>
                  </a:lnTo>
                  <a:lnTo>
                    <a:pt x="3572" y="4229"/>
                  </a:lnTo>
                  <a:lnTo>
                    <a:pt x="3566" y="4227"/>
                  </a:lnTo>
                  <a:lnTo>
                    <a:pt x="3563" y="4223"/>
                  </a:lnTo>
                  <a:lnTo>
                    <a:pt x="3559" y="4220"/>
                  </a:lnTo>
                  <a:lnTo>
                    <a:pt x="3555" y="4217"/>
                  </a:lnTo>
                  <a:lnTo>
                    <a:pt x="3551" y="4216"/>
                  </a:lnTo>
                  <a:lnTo>
                    <a:pt x="3547" y="4215"/>
                  </a:lnTo>
                  <a:lnTo>
                    <a:pt x="3543" y="4214"/>
                  </a:lnTo>
                  <a:lnTo>
                    <a:pt x="3539" y="4215"/>
                  </a:lnTo>
                  <a:lnTo>
                    <a:pt x="3536" y="4215"/>
                  </a:lnTo>
                  <a:lnTo>
                    <a:pt x="3532" y="4217"/>
                  </a:lnTo>
                  <a:lnTo>
                    <a:pt x="3526" y="4220"/>
                  </a:lnTo>
                  <a:lnTo>
                    <a:pt x="3518" y="4222"/>
                  </a:lnTo>
                  <a:lnTo>
                    <a:pt x="3513" y="4221"/>
                  </a:lnTo>
                  <a:lnTo>
                    <a:pt x="3509" y="4221"/>
                  </a:lnTo>
                  <a:lnTo>
                    <a:pt x="3506" y="4218"/>
                  </a:lnTo>
                  <a:lnTo>
                    <a:pt x="3503" y="4216"/>
                  </a:lnTo>
                  <a:lnTo>
                    <a:pt x="3501" y="4211"/>
                  </a:lnTo>
                  <a:lnTo>
                    <a:pt x="3500" y="4208"/>
                  </a:lnTo>
                  <a:lnTo>
                    <a:pt x="3500" y="4203"/>
                  </a:lnTo>
                  <a:lnTo>
                    <a:pt x="3501" y="4198"/>
                  </a:lnTo>
                  <a:lnTo>
                    <a:pt x="3503" y="4188"/>
                  </a:lnTo>
                  <a:lnTo>
                    <a:pt x="3507" y="4177"/>
                  </a:lnTo>
                  <a:lnTo>
                    <a:pt x="3509" y="4172"/>
                  </a:lnTo>
                  <a:lnTo>
                    <a:pt x="3509" y="4169"/>
                  </a:lnTo>
                  <a:lnTo>
                    <a:pt x="3509" y="4166"/>
                  </a:lnTo>
                  <a:lnTo>
                    <a:pt x="3508" y="4165"/>
                  </a:lnTo>
                  <a:lnTo>
                    <a:pt x="3506" y="4164"/>
                  </a:lnTo>
                  <a:lnTo>
                    <a:pt x="3503" y="4165"/>
                  </a:lnTo>
                  <a:lnTo>
                    <a:pt x="3500" y="4166"/>
                  </a:lnTo>
                  <a:lnTo>
                    <a:pt x="3496" y="4169"/>
                  </a:lnTo>
                  <a:lnTo>
                    <a:pt x="3489" y="4176"/>
                  </a:lnTo>
                  <a:lnTo>
                    <a:pt x="3482" y="4180"/>
                  </a:lnTo>
                  <a:lnTo>
                    <a:pt x="3478" y="4182"/>
                  </a:lnTo>
                  <a:lnTo>
                    <a:pt x="3475" y="4183"/>
                  </a:lnTo>
                  <a:lnTo>
                    <a:pt x="3469" y="4184"/>
                  </a:lnTo>
                  <a:lnTo>
                    <a:pt x="3463" y="4185"/>
                  </a:lnTo>
                  <a:lnTo>
                    <a:pt x="3455" y="4185"/>
                  </a:lnTo>
                  <a:lnTo>
                    <a:pt x="3445" y="4184"/>
                  </a:lnTo>
                  <a:lnTo>
                    <a:pt x="3436" y="4182"/>
                  </a:lnTo>
                  <a:lnTo>
                    <a:pt x="3425" y="4178"/>
                  </a:lnTo>
                  <a:lnTo>
                    <a:pt x="3414" y="4174"/>
                  </a:lnTo>
                  <a:lnTo>
                    <a:pt x="3405" y="4171"/>
                  </a:lnTo>
                  <a:lnTo>
                    <a:pt x="3396" y="4167"/>
                  </a:lnTo>
                  <a:lnTo>
                    <a:pt x="3392" y="4164"/>
                  </a:lnTo>
                  <a:lnTo>
                    <a:pt x="3388" y="4159"/>
                  </a:lnTo>
                  <a:lnTo>
                    <a:pt x="3386" y="4155"/>
                  </a:lnTo>
                  <a:lnTo>
                    <a:pt x="3385" y="4151"/>
                  </a:lnTo>
                  <a:lnTo>
                    <a:pt x="3385" y="4146"/>
                  </a:lnTo>
                  <a:lnTo>
                    <a:pt x="3386" y="4135"/>
                  </a:lnTo>
                  <a:lnTo>
                    <a:pt x="3388" y="4126"/>
                  </a:lnTo>
                  <a:lnTo>
                    <a:pt x="3389" y="4122"/>
                  </a:lnTo>
                  <a:lnTo>
                    <a:pt x="3389" y="4119"/>
                  </a:lnTo>
                  <a:lnTo>
                    <a:pt x="3389" y="4115"/>
                  </a:lnTo>
                  <a:lnTo>
                    <a:pt x="3388" y="4111"/>
                  </a:lnTo>
                  <a:lnTo>
                    <a:pt x="3382" y="4103"/>
                  </a:lnTo>
                  <a:lnTo>
                    <a:pt x="3376" y="4094"/>
                  </a:lnTo>
                  <a:lnTo>
                    <a:pt x="3373" y="4089"/>
                  </a:lnTo>
                  <a:lnTo>
                    <a:pt x="3372" y="4084"/>
                  </a:lnTo>
                  <a:lnTo>
                    <a:pt x="3370" y="4079"/>
                  </a:lnTo>
                  <a:lnTo>
                    <a:pt x="3372" y="4075"/>
                  </a:lnTo>
                  <a:lnTo>
                    <a:pt x="3373" y="4070"/>
                  </a:lnTo>
                  <a:lnTo>
                    <a:pt x="3374" y="4066"/>
                  </a:lnTo>
                  <a:lnTo>
                    <a:pt x="3377" y="4062"/>
                  </a:lnTo>
                  <a:lnTo>
                    <a:pt x="3381" y="4058"/>
                  </a:lnTo>
                  <a:lnTo>
                    <a:pt x="3383" y="4054"/>
                  </a:lnTo>
                  <a:lnTo>
                    <a:pt x="3386" y="4051"/>
                  </a:lnTo>
                  <a:lnTo>
                    <a:pt x="3387" y="4047"/>
                  </a:lnTo>
                  <a:lnTo>
                    <a:pt x="3388" y="4044"/>
                  </a:lnTo>
                  <a:lnTo>
                    <a:pt x="3387" y="4034"/>
                  </a:lnTo>
                  <a:lnTo>
                    <a:pt x="3386" y="4021"/>
                  </a:lnTo>
                  <a:lnTo>
                    <a:pt x="3385" y="4013"/>
                  </a:lnTo>
                  <a:lnTo>
                    <a:pt x="3382" y="4007"/>
                  </a:lnTo>
                  <a:lnTo>
                    <a:pt x="3377" y="4003"/>
                  </a:lnTo>
                  <a:lnTo>
                    <a:pt x="3374" y="4000"/>
                  </a:lnTo>
                  <a:lnTo>
                    <a:pt x="3362" y="3994"/>
                  </a:lnTo>
                  <a:lnTo>
                    <a:pt x="3350" y="3987"/>
                  </a:lnTo>
                  <a:lnTo>
                    <a:pt x="3344" y="3983"/>
                  </a:lnTo>
                  <a:lnTo>
                    <a:pt x="3339" y="3978"/>
                  </a:lnTo>
                  <a:lnTo>
                    <a:pt x="3336" y="3975"/>
                  </a:lnTo>
                  <a:lnTo>
                    <a:pt x="3333" y="3971"/>
                  </a:lnTo>
                  <a:lnTo>
                    <a:pt x="3330" y="3962"/>
                  </a:lnTo>
                  <a:lnTo>
                    <a:pt x="3326" y="3950"/>
                  </a:lnTo>
                  <a:lnTo>
                    <a:pt x="3324" y="3944"/>
                  </a:lnTo>
                  <a:lnTo>
                    <a:pt x="3320" y="3938"/>
                  </a:lnTo>
                  <a:lnTo>
                    <a:pt x="3317" y="3932"/>
                  </a:lnTo>
                  <a:lnTo>
                    <a:pt x="3312" y="3927"/>
                  </a:lnTo>
                  <a:lnTo>
                    <a:pt x="3306" y="3924"/>
                  </a:lnTo>
                  <a:lnTo>
                    <a:pt x="3301" y="3923"/>
                  </a:lnTo>
                  <a:lnTo>
                    <a:pt x="3297" y="3923"/>
                  </a:lnTo>
                  <a:lnTo>
                    <a:pt x="3293" y="3925"/>
                  </a:lnTo>
                  <a:lnTo>
                    <a:pt x="3287" y="3931"/>
                  </a:lnTo>
                  <a:lnTo>
                    <a:pt x="3282" y="3936"/>
                  </a:lnTo>
                  <a:lnTo>
                    <a:pt x="3280" y="3937"/>
                  </a:lnTo>
                  <a:lnTo>
                    <a:pt x="3278" y="3938"/>
                  </a:lnTo>
                  <a:lnTo>
                    <a:pt x="3274" y="3939"/>
                  </a:lnTo>
                  <a:lnTo>
                    <a:pt x="3269" y="3938"/>
                  </a:lnTo>
                  <a:lnTo>
                    <a:pt x="3263" y="3938"/>
                  </a:lnTo>
                  <a:lnTo>
                    <a:pt x="3260" y="3939"/>
                  </a:lnTo>
                  <a:lnTo>
                    <a:pt x="3256" y="3940"/>
                  </a:lnTo>
                  <a:lnTo>
                    <a:pt x="3254" y="3943"/>
                  </a:lnTo>
                  <a:lnTo>
                    <a:pt x="3247" y="3951"/>
                  </a:lnTo>
                  <a:lnTo>
                    <a:pt x="3238" y="3966"/>
                  </a:lnTo>
                  <a:lnTo>
                    <a:pt x="3231" y="3975"/>
                  </a:lnTo>
                  <a:lnTo>
                    <a:pt x="3223" y="3982"/>
                  </a:lnTo>
                  <a:lnTo>
                    <a:pt x="3216" y="3985"/>
                  </a:lnTo>
                  <a:lnTo>
                    <a:pt x="3209" y="3989"/>
                  </a:lnTo>
                  <a:lnTo>
                    <a:pt x="3207" y="3990"/>
                  </a:lnTo>
                  <a:lnTo>
                    <a:pt x="3207" y="3993"/>
                  </a:lnTo>
                  <a:lnTo>
                    <a:pt x="3207" y="3995"/>
                  </a:lnTo>
                  <a:lnTo>
                    <a:pt x="3209" y="3999"/>
                  </a:lnTo>
                  <a:lnTo>
                    <a:pt x="3210" y="4005"/>
                  </a:lnTo>
                  <a:lnTo>
                    <a:pt x="3211" y="4010"/>
                  </a:lnTo>
                  <a:lnTo>
                    <a:pt x="3210" y="4015"/>
                  </a:lnTo>
                  <a:lnTo>
                    <a:pt x="3206" y="4019"/>
                  </a:lnTo>
                  <a:lnTo>
                    <a:pt x="3202" y="4020"/>
                  </a:lnTo>
                  <a:lnTo>
                    <a:pt x="3197" y="4021"/>
                  </a:lnTo>
                  <a:lnTo>
                    <a:pt x="3182" y="4019"/>
                  </a:lnTo>
                  <a:lnTo>
                    <a:pt x="3166" y="4015"/>
                  </a:lnTo>
                  <a:lnTo>
                    <a:pt x="3159" y="4014"/>
                  </a:lnTo>
                  <a:lnTo>
                    <a:pt x="3152" y="4015"/>
                  </a:lnTo>
                  <a:lnTo>
                    <a:pt x="3147" y="4016"/>
                  </a:lnTo>
                  <a:lnTo>
                    <a:pt x="3142" y="4019"/>
                  </a:lnTo>
                  <a:lnTo>
                    <a:pt x="3137" y="4022"/>
                  </a:lnTo>
                  <a:lnTo>
                    <a:pt x="3134" y="4027"/>
                  </a:lnTo>
                  <a:lnTo>
                    <a:pt x="3130" y="4032"/>
                  </a:lnTo>
                  <a:lnTo>
                    <a:pt x="3127" y="4038"/>
                  </a:lnTo>
                  <a:lnTo>
                    <a:pt x="3121" y="4050"/>
                  </a:lnTo>
                  <a:lnTo>
                    <a:pt x="3115" y="4059"/>
                  </a:lnTo>
                  <a:lnTo>
                    <a:pt x="3111" y="4064"/>
                  </a:lnTo>
                  <a:lnTo>
                    <a:pt x="3106" y="4066"/>
                  </a:lnTo>
                  <a:lnTo>
                    <a:pt x="3100" y="4069"/>
                  </a:lnTo>
                  <a:lnTo>
                    <a:pt x="3093" y="4070"/>
                  </a:lnTo>
                  <a:lnTo>
                    <a:pt x="3090" y="4070"/>
                  </a:lnTo>
                  <a:lnTo>
                    <a:pt x="3086" y="4071"/>
                  </a:lnTo>
                  <a:lnTo>
                    <a:pt x="3083" y="4072"/>
                  </a:lnTo>
                  <a:lnTo>
                    <a:pt x="3080" y="4075"/>
                  </a:lnTo>
                  <a:lnTo>
                    <a:pt x="3074" y="4081"/>
                  </a:lnTo>
                  <a:lnTo>
                    <a:pt x="3071" y="4088"/>
                  </a:lnTo>
                  <a:lnTo>
                    <a:pt x="3068" y="4097"/>
                  </a:lnTo>
                  <a:lnTo>
                    <a:pt x="3067" y="4108"/>
                  </a:lnTo>
                  <a:lnTo>
                    <a:pt x="3067" y="4120"/>
                  </a:lnTo>
                  <a:lnTo>
                    <a:pt x="3068" y="4133"/>
                  </a:lnTo>
                  <a:lnTo>
                    <a:pt x="3074" y="4145"/>
                  </a:lnTo>
                  <a:lnTo>
                    <a:pt x="3083" y="4155"/>
                  </a:lnTo>
                  <a:lnTo>
                    <a:pt x="3084" y="4166"/>
                  </a:lnTo>
                  <a:lnTo>
                    <a:pt x="3084" y="4178"/>
                  </a:lnTo>
                  <a:lnTo>
                    <a:pt x="3083" y="4190"/>
                  </a:lnTo>
                  <a:lnTo>
                    <a:pt x="3083" y="4201"/>
                  </a:lnTo>
                  <a:lnTo>
                    <a:pt x="3083" y="4205"/>
                  </a:lnTo>
                  <a:lnTo>
                    <a:pt x="3085" y="4209"/>
                  </a:lnTo>
                  <a:lnTo>
                    <a:pt x="3087" y="4213"/>
                  </a:lnTo>
                  <a:lnTo>
                    <a:pt x="3092" y="4216"/>
                  </a:lnTo>
                  <a:lnTo>
                    <a:pt x="3102" y="4221"/>
                  </a:lnTo>
                  <a:lnTo>
                    <a:pt x="3115" y="4227"/>
                  </a:lnTo>
                  <a:lnTo>
                    <a:pt x="3119" y="4230"/>
                  </a:lnTo>
                  <a:lnTo>
                    <a:pt x="3123" y="4234"/>
                  </a:lnTo>
                  <a:lnTo>
                    <a:pt x="3127" y="4237"/>
                  </a:lnTo>
                  <a:lnTo>
                    <a:pt x="3128" y="4242"/>
                  </a:lnTo>
                  <a:lnTo>
                    <a:pt x="3128" y="4251"/>
                  </a:lnTo>
                  <a:lnTo>
                    <a:pt x="3125" y="4259"/>
                  </a:lnTo>
                  <a:lnTo>
                    <a:pt x="3123" y="4270"/>
                  </a:lnTo>
                  <a:lnTo>
                    <a:pt x="3118" y="4280"/>
                  </a:lnTo>
                  <a:lnTo>
                    <a:pt x="3114" y="4291"/>
                  </a:lnTo>
                  <a:lnTo>
                    <a:pt x="3110" y="4299"/>
                  </a:lnTo>
                  <a:lnTo>
                    <a:pt x="3108" y="4303"/>
                  </a:lnTo>
                  <a:lnTo>
                    <a:pt x="3103" y="4304"/>
                  </a:lnTo>
                  <a:lnTo>
                    <a:pt x="3098" y="4305"/>
                  </a:lnTo>
                  <a:lnTo>
                    <a:pt x="3092" y="4306"/>
                  </a:lnTo>
                  <a:lnTo>
                    <a:pt x="3078" y="4306"/>
                  </a:lnTo>
                  <a:lnTo>
                    <a:pt x="3062" y="4305"/>
                  </a:lnTo>
                  <a:lnTo>
                    <a:pt x="3056" y="4306"/>
                  </a:lnTo>
                  <a:lnTo>
                    <a:pt x="3051" y="4308"/>
                  </a:lnTo>
                  <a:lnTo>
                    <a:pt x="3046" y="4309"/>
                  </a:lnTo>
                  <a:lnTo>
                    <a:pt x="3042" y="4311"/>
                  </a:lnTo>
                  <a:lnTo>
                    <a:pt x="3040" y="4314"/>
                  </a:lnTo>
                  <a:lnTo>
                    <a:pt x="3037" y="4317"/>
                  </a:lnTo>
                  <a:lnTo>
                    <a:pt x="3036" y="4321"/>
                  </a:lnTo>
                  <a:lnTo>
                    <a:pt x="3035" y="4324"/>
                  </a:lnTo>
                  <a:lnTo>
                    <a:pt x="3035" y="4336"/>
                  </a:lnTo>
                  <a:lnTo>
                    <a:pt x="3035" y="4353"/>
                  </a:lnTo>
                  <a:lnTo>
                    <a:pt x="3034" y="4361"/>
                  </a:lnTo>
                  <a:lnTo>
                    <a:pt x="3033" y="4369"/>
                  </a:lnTo>
                  <a:lnTo>
                    <a:pt x="3032" y="4373"/>
                  </a:lnTo>
                  <a:lnTo>
                    <a:pt x="3030" y="4375"/>
                  </a:lnTo>
                  <a:lnTo>
                    <a:pt x="3029" y="4378"/>
                  </a:lnTo>
                  <a:lnTo>
                    <a:pt x="3027" y="4380"/>
                  </a:lnTo>
                  <a:lnTo>
                    <a:pt x="3024" y="4381"/>
                  </a:lnTo>
                  <a:lnTo>
                    <a:pt x="3022" y="4381"/>
                  </a:lnTo>
                  <a:lnTo>
                    <a:pt x="3020" y="4380"/>
                  </a:lnTo>
                  <a:lnTo>
                    <a:pt x="3017" y="4380"/>
                  </a:lnTo>
                  <a:lnTo>
                    <a:pt x="3015" y="4375"/>
                  </a:lnTo>
                  <a:lnTo>
                    <a:pt x="3011" y="4371"/>
                  </a:lnTo>
                  <a:lnTo>
                    <a:pt x="3005" y="4359"/>
                  </a:lnTo>
                  <a:lnTo>
                    <a:pt x="2998" y="4349"/>
                  </a:lnTo>
                  <a:lnTo>
                    <a:pt x="2995" y="4347"/>
                  </a:lnTo>
                  <a:lnTo>
                    <a:pt x="2991" y="4346"/>
                  </a:lnTo>
                  <a:lnTo>
                    <a:pt x="2989" y="4346"/>
                  </a:lnTo>
                  <a:lnTo>
                    <a:pt x="2986" y="4347"/>
                  </a:lnTo>
                  <a:lnTo>
                    <a:pt x="2984" y="4353"/>
                  </a:lnTo>
                  <a:lnTo>
                    <a:pt x="2984" y="4360"/>
                  </a:lnTo>
                  <a:lnTo>
                    <a:pt x="2984" y="4369"/>
                  </a:lnTo>
                  <a:lnTo>
                    <a:pt x="2983" y="4379"/>
                  </a:lnTo>
                  <a:lnTo>
                    <a:pt x="2983" y="4382"/>
                  </a:lnTo>
                  <a:lnTo>
                    <a:pt x="2982" y="4386"/>
                  </a:lnTo>
                  <a:lnTo>
                    <a:pt x="2979" y="4390"/>
                  </a:lnTo>
                  <a:lnTo>
                    <a:pt x="2977" y="4391"/>
                  </a:lnTo>
                  <a:lnTo>
                    <a:pt x="2966" y="4392"/>
                  </a:lnTo>
                  <a:lnTo>
                    <a:pt x="2944" y="4397"/>
                  </a:lnTo>
                  <a:lnTo>
                    <a:pt x="2936" y="4399"/>
                  </a:lnTo>
                  <a:lnTo>
                    <a:pt x="2929" y="4404"/>
                  </a:lnTo>
                  <a:lnTo>
                    <a:pt x="2923" y="4407"/>
                  </a:lnTo>
                  <a:lnTo>
                    <a:pt x="2920" y="4412"/>
                  </a:lnTo>
                  <a:lnTo>
                    <a:pt x="2916" y="4417"/>
                  </a:lnTo>
                  <a:lnTo>
                    <a:pt x="2913" y="4421"/>
                  </a:lnTo>
                  <a:lnTo>
                    <a:pt x="2909" y="4423"/>
                  </a:lnTo>
                  <a:lnTo>
                    <a:pt x="2906" y="4423"/>
                  </a:lnTo>
                  <a:lnTo>
                    <a:pt x="2903" y="4423"/>
                  </a:lnTo>
                  <a:lnTo>
                    <a:pt x="2901" y="4422"/>
                  </a:lnTo>
                  <a:lnTo>
                    <a:pt x="2900" y="4421"/>
                  </a:lnTo>
                  <a:lnTo>
                    <a:pt x="2898" y="4418"/>
                  </a:lnTo>
                  <a:lnTo>
                    <a:pt x="2898" y="4412"/>
                  </a:lnTo>
                  <a:lnTo>
                    <a:pt x="2900" y="4402"/>
                  </a:lnTo>
                  <a:lnTo>
                    <a:pt x="2900" y="4396"/>
                  </a:lnTo>
                  <a:lnTo>
                    <a:pt x="2900" y="4391"/>
                  </a:lnTo>
                  <a:lnTo>
                    <a:pt x="2897" y="4386"/>
                  </a:lnTo>
                  <a:lnTo>
                    <a:pt x="2895" y="4382"/>
                  </a:lnTo>
                  <a:lnTo>
                    <a:pt x="2889" y="4375"/>
                  </a:lnTo>
                  <a:lnTo>
                    <a:pt x="2883" y="4369"/>
                  </a:lnTo>
                  <a:lnTo>
                    <a:pt x="2879" y="4367"/>
                  </a:lnTo>
                  <a:lnTo>
                    <a:pt x="2879" y="4363"/>
                  </a:lnTo>
                  <a:lnTo>
                    <a:pt x="2879" y="4361"/>
                  </a:lnTo>
                  <a:lnTo>
                    <a:pt x="2882" y="4358"/>
                  </a:lnTo>
                  <a:lnTo>
                    <a:pt x="2889" y="4352"/>
                  </a:lnTo>
                  <a:lnTo>
                    <a:pt x="2898" y="4344"/>
                  </a:lnTo>
                  <a:lnTo>
                    <a:pt x="2907" y="4336"/>
                  </a:lnTo>
                  <a:lnTo>
                    <a:pt x="2913" y="4328"/>
                  </a:lnTo>
                  <a:lnTo>
                    <a:pt x="2916" y="4318"/>
                  </a:lnTo>
                  <a:lnTo>
                    <a:pt x="2920" y="4306"/>
                  </a:lnTo>
                  <a:lnTo>
                    <a:pt x="2922" y="4299"/>
                  </a:lnTo>
                  <a:lnTo>
                    <a:pt x="2927" y="4293"/>
                  </a:lnTo>
                  <a:lnTo>
                    <a:pt x="2930" y="4287"/>
                  </a:lnTo>
                  <a:lnTo>
                    <a:pt x="2935" y="4281"/>
                  </a:lnTo>
                  <a:lnTo>
                    <a:pt x="2939" y="4278"/>
                  </a:lnTo>
                  <a:lnTo>
                    <a:pt x="2940" y="4276"/>
                  </a:lnTo>
                  <a:lnTo>
                    <a:pt x="2939" y="4273"/>
                  </a:lnTo>
                  <a:lnTo>
                    <a:pt x="2936" y="4267"/>
                  </a:lnTo>
                  <a:lnTo>
                    <a:pt x="2933" y="4253"/>
                  </a:lnTo>
                  <a:lnTo>
                    <a:pt x="2932" y="4239"/>
                  </a:lnTo>
                  <a:lnTo>
                    <a:pt x="2930" y="4233"/>
                  </a:lnTo>
                  <a:lnTo>
                    <a:pt x="2929" y="4228"/>
                  </a:lnTo>
                  <a:lnTo>
                    <a:pt x="2927" y="4223"/>
                  </a:lnTo>
                  <a:lnTo>
                    <a:pt x="2925" y="4220"/>
                  </a:lnTo>
                  <a:lnTo>
                    <a:pt x="2920" y="4211"/>
                  </a:lnTo>
                  <a:lnTo>
                    <a:pt x="2914" y="4204"/>
                  </a:lnTo>
                  <a:lnTo>
                    <a:pt x="2911" y="4199"/>
                  </a:lnTo>
                  <a:lnTo>
                    <a:pt x="2909" y="4195"/>
                  </a:lnTo>
                  <a:lnTo>
                    <a:pt x="2908" y="4194"/>
                  </a:lnTo>
                  <a:lnTo>
                    <a:pt x="2907" y="4194"/>
                  </a:lnTo>
                  <a:lnTo>
                    <a:pt x="2906" y="4195"/>
                  </a:lnTo>
                  <a:lnTo>
                    <a:pt x="2904" y="4197"/>
                  </a:lnTo>
                  <a:lnTo>
                    <a:pt x="2898" y="4203"/>
                  </a:lnTo>
                  <a:lnTo>
                    <a:pt x="2892" y="4211"/>
                  </a:lnTo>
                  <a:lnTo>
                    <a:pt x="2889" y="4222"/>
                  </a:lnTo>
                  <a:lnTo>
                    <a:pt x="2889" y="4229"/>
                  </a:lnTo>
                  <a:lnTo>
                    <a:pt x="2888" y="4233"/>
                  </a:lnTo>
                  <a:lnTo>
                    <a:pt x="2888" y="4235"/>
                  </a:lnTo>
                  <a:lnTo>
                    <a:pt x="2885" y="4237"/>
                  </a:lnTo>
                  <a:lnTo>
                    <a:pt x="2883" y="4241"/>
                  </a:lnTo>
                  <a:lnTo>
                    <a:pt x="2877" y="4246"/>
                  </a:lnTo>
                  <a:lnTo>
                    <a:pt x="2870" y="4249"/>
                  </a:lnTo>
                  <a:lnTo>
                    <a:pt x="2862" y="4252"/>
                  </a:lnTo>
                  <a:lnTo>
                    <a:pt x="2854" y="4254"/>
                  </a:lnTo>
                  <a:lnTo>
                    <a:pt x="2846" y="4255"/>
                  </a:lnTo>
                  <a:lnTo>
                    <a:pt x="2840" y="4255"/>
                  </a:lnTo>
                  <a:lnTo>
                    <a:pt x="2834" y="4254"/>
                  </a:lnTo>
                  <a:lnTo>
                    <a:pt x="2831" y="4253"/>
                  </a:lnTo>
                  <a:lnTo>
                    <a:pt x="2827" y="4249"/>
                  </a:lnTo>
                  <a:lnTo>
                    <a:pt x="2826" y="4246"/>
                  </a:lnTo>
                  <a:lnTo>
                    <a:pt x="2825" y="4242"/>
                  </a:lnTo>
                  <a:lnTo>
                    <a:pt x="2825" y="4237"/>
                  </a:lnTo>
                  <a:lnTo>
                    <a:pt x="2825" y="4227"/>
                  </a:lnTo>
                  <a:lnTo>
                    <a:pt x="2828" y="4217"/>
                  </a:lnTo>
                  <a:lnTo>
                    <a:pt x="2829" y="4210"/>
                  </a:lnTo>
                  <a:lnTo>
                    <a:pt x="2829" y="4203"/>
                  </a:lnTo>
                  <a:lnTo>
                    <a:pt x="2827" y="4196"/>
                  </a:lnTo>
                  <a:lnTo>
                    <a:pt x="2823" y="4188"/>
                  </a:lnTo>
                  <a:lnTo>
                    <a:pt x="2820" y="4180"/>
                  </a:lnTo>
                  <a:lnTo>
                    <a:pt x="2820" y="4172"/>
                  </a:lnTo>
                  <a:lnTo>
                    <a:pt x="2820" y="4166"/>
                  </a:lnTo>
                  <a:lnTo>
                    <a:pt x="2820" y="4163"/>
                  </a:lnTo>
                  <a:lnTo>
                    <a:pt x="2819" y="4161"/>
                  </a:lnTo>
                  <a:lnTo>
                    <a:pt x="2812" y="4159"/>
                  </a:lnTo>
                  <a:lnTo>
                    <a:pt x="2806" y="4158"/>
                  </a:lnTo>
                  <a:lnTo>
                    <a:pt x="2797" y="4157"/>
                  </a:lnTo>
                  <a:lnTo>
                    <a:pt x="2785" y="4158"/>
                  </a:lnTo>
                  <a:lnTo>
                    <a:pt x="2771" y="4158"/>
                  </a:lnTo>
                  <a:lnTo>
                    <a:pt x="2763" y="4158"/>
                  </a:lnTo>
                  <a:lnTo>
                    <a:pt x="2759" y="4159"/>
                  </a:lnTo>
                  <a:lnTo>
                    <a:pt x="2757" y="4160"/>
                  </a:lnTo>
                  <a:lnTo>
                    <a:pt x="2752" y="4166"/>
                  </a:lnTo>
                  <a:lnTo>
                    <a:pt x="2749" y="4170"/>
                  </a:lnTo>
                  <a:lnTo>
                    <a:pt x="2744" y="4172"/>
                  </a:lnTo>
                  <a:lnTo>
                    <a:pt x="2736" y="4173"/>
                  </a:lnTo>
                  <a:lnTo>
                    <a:pt x="2727" y="4173"/>
                  </a:lnTo>
                  <a:lnTo>
                    <a:pt x="2720" y="4172"/>
                  </a:lnTo>
                  <a:lnTo>
                    <a:pt x="2713" y="4170"/>
                  </a:lnTo>
                  <a:lnTo>
                    <a:pt x="2707" y="4167"/>
                  </a:lnTo>
                  <a:lnTo>
                    <a:pt x="2701" y="4166"/>
                  </a:lnTo>
                  <a:lnTo>
                    <a:pt x="2694" y="4165"/>
                  </a:lnTo>
                  <a:lnTo>
                    <a:pt x="2684" y="4166"/>
                  </a:lnTo>
                  <a:lnTo>
                    <a:pt x="2680" y="4166"/>
                  </a:lnTo>
                  <a:lnTo>
                    <a:pt x="2676" y="4165"/>
                  </a:lnTo>
                  <a:lnTo>
                    <a:pt x="2674" y="4164"/>
                  </a:lnTo>
                  <a:lnTo>
                    <a:pt x="2673" y="4161"/>
                  </a:lnTo>
                  <a:lnTo>
                    <a:pt x="2673" y="4155"/>
                  </a:lnTo>
                  <a:lnTo>
                    <a:pt x="2675" y="4147"/>
                  </a:lnTo>
                  <a:lnTo>
                    <a:pt x="2681" y="4134"/>
                  </a:lnTo>
                  <a:lnTo>
                    <a:pt x="2690" y="4120"/>
                  </a:lnTo>
                  <a:lnTo>
                    <a:pt x="2693" y="4115"/>
                  </a:lnTo>
                  <a:lnTo>
                    <a:pt x="2694" y="4110"/>
                  </a:lnTo>
                  <a:lnTo>
                    <a:pt x="2692" y="4107"/>
                  </a:lnTo>
                  <a:lnTo>
                    <a:pt x="2689" y="4101"/>
                  </a:lnTo>
                  <a:lnTo>
                    <a:pt x="2677" y="4087"/>
                  </a:lnTo>
                  <a:lnTo>
                    <a:pt x="2662" y="4072"/>
                  </a:lnTo>
                  <a:lnTo>
                    <a:pt x="2656" y="4066"/>
                  </a:lnTo>
                  <a:lnTo>
                    <a:pt x="2649" y="4062"/>
                  </a:lnTo>
                  <a:lnTo>
                    <a:pt x="2645" y="4059"/>
                  </a:lnTo>
                  <a:lnTo>
                    <a:pt x="2642" y="4058"/>
                  </a:lnTo>
                  <a:lnTo>
                    <a:pt x="2638" y="4057"/>
                  </a:lnTo>
                  <a:lnTo>
                    <a:pt x="2634" y="4057"/>
                  </a:lnTo>
                  <a:lnTo>
                    <a:pt x="2631" y="4058"/>
                  </a:lnTo>
                  <a:lnTo>
                    <a:pt x="2629" y="4058"/>
                  </a:lnTo>
                  <a:lnTo>
                    <a:pt x="2626" y="4057"/>
                  </a:lnTo>
                  <a:lnTo>
                    <a:pt x="2625" y="4056"/>
                  </a:lnTo>
                  <a:lnTo>
                    <a:pt x="2623" y="4051"/>
                  </a:lnTo>
                  <a:lnTo>
                    <a:pt x="2620" y="4046"/>
                  </a:lnTo>
                  <a:lnTo>
                    <a:pt x="2610" y="4028"/>
                  </a:lnTo>
                  <a:lnTo>
                    <a:pt x="2600" y="4010"/>
                  </a:lnTo>
                  <a:lnTo>
                    <a:pt x="2595" y="3999"/>
                  </a:lnTo>
                  <a:lnTo>
                    <a:pt x="2593" y="3984"/>
                  </a:lnTo>
                  <a:lnTo>
                    <a:pt x="2589" y="3972"/>
                  </a:lnTo>
                  <a:lnTo>
                    <a:pt x="2587" y="3963"/>
                  </a:lnTo>
                  <a:lnTo>
                    <a:pt x="2581" y="3956"/>
                  </a:lnTo>
                  <a:lnTo>
                    <a:pt x="2573" y="3945"/>
                  </a:lnTo>
                  <a:lnTo>
                    <a:pt x="2564" y="3936"/>
                  </a:lnTo>
                  <a:lnTo>
                    <a:pt x="2557" y="3925"/>
                  </a:lnTo>
                  <a:lnTo>
                    <a:pt x="2556" y="3920"/>
                  </a:lnTo>
                  <a:lnTo>
                    <a:pt x="2555" y="3917"/>
                  </a:lnTo>
                  <a:lnTo>
                    <a:pt x="2555" y="3913"/>
                  </a:lnTo>
                  <a:lnTo>
                    <a:pt x="2556" y="3909"/>
                  </a:lnTo>
                  <a:lnTo>
                    <a:pt x="2558" y="3905"/>
                  </a:lnTo>
                  <a:lnTo>
                    <a:pt x="2563" y="3901"/>
                  </a:lnTo>
                  <a:lnTo>
                    <a:pt x="2566" y="3899"/>
                  </a:lnTo>
                  <a:lnTo>
                    <a:pt x="2568" y="3894"/>
                  </a:lnTo>
                  <a:lnTo>
                    <a:pt x="2569" y="3888"/>
                  </a:lnTo>
                  <a:lnTo>
                    <a:pt x="2568" y="3882"/>
                  </a:lnTo>
                  <a:lnTo>
                    <a:pt x="2569" y="3875"/>
                  </a:lnTo>
                  <a:lnTo>
                    <a:pt x="2573" y="3867"/>
                  </a:lnTo>
                  <a:lnTo>
                    <a:pt x="2575" y="3863"/>
                  </a:lnTo>
                  <a:lnTo>
                    <a:pt x="2577" y="3861"/>
                  </a:lnTo>
                  <a:lnTo>
                    <a:pt x="2581" y="3858"/>
                  </a:lnTo>
                  <a:lnTo>
                    <a:pt x="2585" y="3856"/>
                  </a:lnTo>
                  <a:lnTo>
                    <a:pt x="2592" y="3854"/>
                  </a:lnTo>
                  <a:lnTo>
                    <a:pt x="2598" y="3851"/>
                  </a:lnTo>
                  <a:lnTo>
                    <a:pt x="2604" y="3848"/>
                  </a:lnTo>
                  <a:lnTo>
                    <a:pt x="2610" y="3844"/>
                  </a:lnTo>
                  <a:lnTo>
                    <a:pt x="2612" y="3842"/>
                  </a:lnTo>
                  <a:lnTo>
                    <a:pt x="2615" y="3840"/>
                  </a:lnTo>
                  <a:lnTo>
                    <a:pt x="2620" y="3839"/>
                  </a:lnTo>
                  <a:lnTo>
                    <a:pt x="2624" y="3840"/>
                  </a:lnTo>
                  <a:lnTo>
                    <a:pt x="2629" y="3840"/>
                  </a:lnTo>
                  <a:lnTo>
                    <a:pt x="2633" y="3843"/>
                  </a:lnTo>
                  <a:lnTo>
                    <a:pt x="2637" y="3845"/>
                  </a:lnTo>
                  <a:lnTo>
                    <a:pt x="2642" y="3848"/>
                  </a:lnTo>
                  <a:lnTo>
                    <a:pt x="2648" y="3851"/>
                  </a:lnTo>
                  <a:lnTo>
                    <a:pt x="2653" y="3855"/>
                  </a:lnTo>
                  <a:lnTo>
                    <a:pt x="2661" y="3858"/>
                  </a:lnTo>
                  <a:lnTo>
                    <a:pt x="2668" y="3861"/>
                  </a:lnTo>
                  <a:lnTo>
                    <a:pt x="2684" y="3865"/>
                  </a:lnTo>
                  <a:lnTo>
                    <a:pt x="2701" y="3868"/>
                  </a:lnTo>
                  <a:lnTo>
                    <a:pt x="2708" y="3870"/>
                  </a:lnTo>
                  <a:lnTo>
                    <a:pt x="2713" y="3871"/>
                  </a:lnTo>
                  <a:lnTo>
                    <a:pt x="2718" y="3874"/>
                  </a:lnTo>
                  <a:lnTo>
                    <a:pt x="2721" y="3876"/>
                  </a:lnTo>
                  <a:lnTo>
                    <a:pt x="2727" y="3883"/>
                  </a:lnTo>
                  <a:lnTo>
                    <a:pt x="2736" y="3893"/>
                  </a:lnTo>
                  <a:lnTo>
                    <a:pt x="2740" y="3899"/>
                  </a:lnTo>
                  <a:lnTo>
                    <a:pt x="2745" y="3902"/>
                  </a:lnTo>
                  <a:lnTo>
                    <a:pt x="2750" y="3906"/>
                  </a:lnTo>
                  <a:lnTo>
                    <a:pt x="2755" y="3908"/>
                  </a:lnTo>
                  <a:lnTo>
                    <a:pt x="2763" y="3911"/>
                  </a:lnTo>
                  <a:lnTo>
                    <a:pt x="2771" y="3912"/>
                  </a:lnTo>
                  <a:lnTo>
                    <a:pt x="2778" y="3913"/>
                  </a:lnTo>
                  <a:lnTo>
                    <a:pt x="2785" y="3915"/>
                  </a:lnTo>
                  <a:lnTo>
                    <a:pt x="2793" y="3919"/>
                  </a:lnTo>
                  <a:lnTo>
                    <a:pt x="2800" y="3924"/>
                  </a:lnTo>
                  <a:lnTo>
                    <a:pt x="2807" y="3928"/>
                  </a:lnTo>
                  <a:lnTo>
                    <a:pt x="2813" y="3932"/>
                  </a:lnTo>
                  <a:lnTo>
                    <a:pt x="2820" y="3933"/>
                  </a:lnTo>
                  <a:lnTo>
                    <a:pt x="2828" y="3934"/>
                  </a:lnTo>
                  <a:lnTo>
                    <a:pt x="2833" y="3934"/>
                  </a:lnTo>
                  <a:lnTo>
                    <a:pt x="2837" y="3937"/>
                  </a:lnTo>
                  <a:lnTo>
                    <a:pt x="2841" y="3939"/>
                  </a:lnTo>
                  <a:lnTo>
                    <a:pt x="2846" y="3943"/>
                  </a:lnTo>
                  <a:lnTo>
                    <a:pt x="2850" y="3947"/>
                  </a:lnTo>
                  <a:lnTo>
                    <a:pt x="2852" y="3952"/>
                  </a:lnTo>
                  <a:lnTo>
                    <a:pt x="2854" y="3957"/>
                  </a:lnTo>
                  <a:lnTo>
                    <a:pt x="2857" y="3962"/>
                  </a:lnTo>
                  <a:lnTo>
                    <a:pt x="2858" y="3966"/>
                  </a:lnTo>
                  <a:lnTo>
                    <a:pt x="2860" y="3970"/>
                  </a:lnTo>
                  <a:lnTo>
                    <a:pt x="2864" y="3975"/>
                  </a:lnTo>
                  <a:lnTo>
                    <a:pt x="2867" y="3978"/>
                  </a:lnTo>
                  <a:lnTo>
                    <a:pt x="2876" y="3984"/>
                  </a:lnTo>
                  <a:lnTo>
                    <a:pt x="2884" y="3989"/>
                  </a:lnTo>
                  <a:lnTo>
                    <a:pt x="2891" y="3994"/>
                  </a:lnTo>
                  <a:lnTo>
                    <a:pt x="2898" y="4000"/>
                  </a:lnTo>
                  <a:lnTo>
                    <a:pt x="2903" y="4002"/>
                  </a:lnTo>
                  <a:lnTo>
                    <a:pt x="2906" y="4003"/>
                  </a:lnTo>
                  <a:lnTo>
                    <a:pt x="2908" y="4005"/>
                  </a:lnTo>
                  <a:lnTo>
                    <a:pt x="2910" y="4003"/>
                  </a:lnTo>
                  <a:lnTo>
                    <a:pt x="2914" y="4001"/>
                  </a:lnTo>
                  <a:lnTo>
                    <a:pt x="2917" y="3995"/>
                  </a:lnTo>
                  <a:lnTo>
                    <a:pt x="2926" y="3987"/>
                  </a:lnTo>
                  <a:lnTo>
                    <a:pt x="2932" y="3978"/>
                  </a:lnTo>
                  <a:lnTo>
                    <a:pt x="2938" y="3974"/>
                  </a:lnTo>
                  <a:lnTo>
                    <a:pt x="2942" y="3972"/>
                  </a:lnTo>
                  <a:lnTo>
                    <a:pt x="2947" y="3972"/>
                  </a:lnTo>
                  <a:lnTo>
                    <a:pt x="2953" y="3976"/>
                  </a:lnTo>
                  <a:lnTo>
                    <a:pt x="2960" y="3980"/>
                  </a:lnTo>
                  <a:lnTo>
                    <a:pt x="2966" y="3981"/>
                  </a:lnTo>
                  <a:lnTo>
                    <a:pt x="2971" y="3981"/>
                  </a:lnTo>
                  <a:lnTo>
                    <a:pt x="2974" y="3980"/>
                  </a:lnTo>
                  <a:lnTo>
                    <a:pt x="2978" y="3977"/>
                  </a:lnTo>
                  <a:lnTo>
                    <a:pt x="2983" y="3974"/>
                  </a:lnTo>
                  <a:lnTo>
                    <a:pt x="2990" y="3965"/>
                  </a:lnTo>
                  <a:lnTo>
                    <a:pt x="2998" y="3956"/>
                  </a:lnTo>
                  <a:lnTo>
                    <a:pt x="3004" y="3946"/>
                  </a:lnTo>
                  <a:lnTo>
                    <a:pt x="3007" y="3936"/>
                  </a:lnTo>
                  <a:lnTo>
                    <a:pt x="3009" y="3931"/>
                  </a:lnTo>
                  <a:lnTo>
                    <a:pt x="3010" y="3926"/>
                  </a:lnTo>
                  <a:lnTo>
                    <a:pt x="3013" y="3923"/>
                  </a:lnTo>
                  <a:lnTo>
                    <a:pt x="3016" y="3920"/>
                  </a:lnTo>
                  <a:lnTo>
                    <a:pt x="3020" y="3919"/>
                  </a:lnTo>
                  <a:lnTo>
                    <a:pt x="3023" y="3918"/>
                  </a:lnTo>
                  <a:lnTo>
                    <a:pt x="3028" y="3917"/>
                  </a:lnTo>
                  <a:lnTo>
                    <a:pt x="3033" y="3918"/>
                  </a:lnTo>
                  <a:lnTo>
                    <a:pt x="3037" y="3918"/>
                  </a:lnTo>
                  <a:lnTo>
                    <a:pt x="3041" y="3918"/>
                  </a:lnTo>
                  <a:lnTo>
                    <a:pt x="3045" y="3917"/>
                  </a:lnTo>
                  <a:lnTo>
                    <a:pt x="3047" y="3915"/>
                  </a:lnTo>
                  <a:lnTo>
                    <a:pt x="3049" y="3913"/>
                  </a:lnTo>
                  <a:lnTo>
                    <a:pt x="3051" y="3911"/>
                  </a:lnTo>
                  <a:lnTo>
                    <a:pt x="3051" y="3907"/>
                  </a:lnTo>
                  <a:lnTo>
                    <a:pt x="3052" y="3903"/>
                  </a:lnTo>
                  <a:lnTo>
                    <a:pt x="3052" y="3896"/>
                  </a:lnTo>
                  <a:lnTo>
                    <a:pt x="3055" y="3892"/>
                  </a:lnTo>
                  <a:lnTo>
                    <a:pt x="3056" y="3890"/>
                  </a:lnTo>
                  <a:lnTo>
                    <a:pt x="3059" y="3889"/>
                  </a:lnTo>
                  <a:lnTo>
                    <a:pt x="3061" y="3889"/>
                  </a:lnTo>
                  <a:lnTo>
                    <a:pt x="3065" y="3889"/>
                  </a:lnTo>
                  <a:lnTo>
                    <a:pt x="3071" y="3893"/>
                  </a:lnTo>
                  <a:lnTo>
                    <a:pt x="3076" y="3896"/>
                  </a:lnTo>
                  <a:lnTo>
                    <a:pt x="3078" y="3898"/>
                  </a:lnTo>
                  <a:lnTo>
                    <a:pt x="3080" y="3899"/>
                  </a:lnTo>
                  <a:lnTo>
                    <a:pt x="3081" y="3899"/>
                  </a:lnTo>
                  <a:lnTo>
                    <a:pt x="3084" y="3898"/>
                  </a:lnTo>
                  <a:lnTo>
                    <a:pt x="3085" y="3896"/>
                  </a:lnTo>
                  <a:lnTo>
                    <a:pt x="3086" y="3895"/>
                  </a:lnTo>
                  <a:lnTo>
                    <a:pt x="3086" y="3893"/>
                  </a:lnTo>
                  <a:lnTo>
                    <a:pt x="3086" y="3889"/>
                  </a:lnTo>
                  <a:lnTo>
                    <a:pt x="3084" y="3881"/>
                  </a:lnTo>
                  <a:lnTo>
                    <a:pt x="3080" y="3867"/>
                  </a:lnTo>
                  <a:lnTo>
                    <a:pt x="3077" y="3860"/>
                  </a:lnTo>
                  <a:lnTo>
                    <a:pt x="3074" y="3852"/>
                  </a:lnTo>
                  <a:lnTo>
                    <a:pt x="3070" y="3846"/>
                  </a:lnTo>
                  <a:lnTo>
                    <a:pt x="3065" y="3840"/>
                  </a:lnTo>
                  <a:lnTo>
                    <a:pt x="3060" y="3836"/>
                  </a:lnTo>
                  <a:lnTo>
                    <a:pt x="3054" y="3831"/>
                  </a:lnTo>
                  <a:lnTo>
                    <a:pt x="3048" y="3826"/>
                  </a:lnTo>
                  <a:lnTo>
                    <a:pt x="3042" y="3823"/>
                  </a:lnTo>
                  <a:lnTo>
                    <a:pt x="3026" y="3817"/>
                  </a:lnTo>
                  <a:lnTo>
                    <a:pt x="3009" y="3812"/>
                  </a:lnTo>
                  <a:lnTo>
                    <a:pt x="3001" y="3810"/>
                  </a:lnTo>
                  <a:lnTo>
                    <a:pt x="2996" y="3806"/>
                  </a:lnTo>
                  <a:lnTo>
                    <a:pt x="2993" y="3805"/>
                  </a:lnTo>
                  <a:lnTo>
                    <a:pt x="2992" y="3802"/>
                  </a:lnTo>
                  <a:lnTo>
                    <a:pt x="2992" y="3800"/>
                  </a:lnTo>
                  <a:lnTo>
                    <a:pt x="2993" y="3798"/>
                  </a:lnTo>
                  <a:lnTo>
                    <a:pt x="2996" y="3791"/>
                  </a:lnTo>
                  <a:lnTo>
                    <a:pt x="2996" y="3782"/>
                  </a:lnTo>
                  <a:lnTo>
                    <a:pt x="2996" y="3773"/>
                  </a:lnTo>
                  <a:lnTo>
                    <a:pt x="2995" y="3763"/>
                  </a:lnTo>
                  <a:lnTo>
                    <a:pt x="2990" y="3742"/>
                  </a:lnTo>
                  <a:lnTo>
                    <a:pt x="2985" y="3720"/>
                  </a:lnTo>
                  <a:lnTo>
                    <a:pt x="2983" y="3710"/>
                  </a:lnTo>
                  <a:lnTo>
                    <a:pt x="2982" y="3699"/>
                  </a:lnTo>
                  <a:lnTo>
                    <a:pt x="2980" y="3688"/>
                  </a:lnTo>
                  <a:lnTo>
                    <a:pt x="2980" y="3680"/>
                  </a:lnTo>
                  <a:lnTo>
                    <a:pt x="2982" y="3671"/>
                  </a:lnTo>
                  <a:lnTo>
                    <a:pt x="2985" y="3663"/>
                  </a:lnTo>
                  <a:lnTo>
                    <a:pt x="2990" y="3656"/>
                  </a:lnTo>
                  <a:lnTo>
                    <a:pt x="2996" y="3652"/>
                  </a:lnTo>
                  <a:lnTo>
                    <a:pt x="3001" y="3646"/>
                  </a:lnTo>
                  <a:lnTo>
                    <a:pt x="3004" y="3638"/>
                  </a:lnTo>
                  <a:lnTo>
                    <a:pt x="3007" y="3634"/>
                  </a:lnTo>
                  <a:lnTo>
                    <a:pt x="3010" y="3629"/>
                  </a:lnTo>
                  <a:lnTo>
                    <a:pt x="3015" y="3624"/>
                  </a:lnTo>
                  <a:lnTo>
                    <a:pt x="3021" y="3619"/>
                  </a:lnTo>
                  <a:lnTo>
                    <a:pt x="3040" y="3609"/>
                  </a:lnTo>
                  <a:lnTo>
                    <a:pt x="3065" y="3597"/>
                  </a:lnTo>
                  <a:lnTo>
                    <a:pt x="3089" y="3587"/>
                  </a:lnTo>
                  <a:lnTo>
                    <a:pt x="3108" y="3578"/>
                  </a:lnTo>
                  <a:lnTo>
                    <a:pt x="3116" y="3572"/>
                  </a:lnTo>
                  <a:lnTo>
                    <a:pt x="3123" y="3566"/>
                  </a:lnTo>
                  <a:lnTo>
                    <a:pt x="3131" y="3559"/>
                  </a:lnTo>
                  <a:lnTo>
                    <a:pt x="3139" y="3550"/>
                  </a:lnTo>
                  <a:lnTo>
                    <a:pt x="3144" y="3543"/>
                  </a:lnTo>
                  <a:lnTo>
                    <a:pt x="3149" y="3535"/>
                  </a:lnTo>
                  <a:lnTo>
                    <a:pt x="3154" y="3529"/>
                  </a:lnTo>
                  <a:lnTo>
                    <a:pt x="3155" y="3523"/>
                  </a:lnTo>
                  <a:lnTo>
                    <a:pt x="3158" y="3511"/>
                  </a:lnTo>
                  <a:lnTo>
                    <a:pt x="3160" y="3501"/>
                  </a:lnTo>
                  <a:lnTo>
                    <a:pt x="3159" y="3496"/>
                  </a:lnTo>
                  <a:lnTo>
                    <a:pt x="3158" y="3491"/>
                  </a:lnTo>
                  <a:lnTo>
                    <a:pt x="3156" y="3487"/>
                  </a:lnTo>
                  <a:lnTo>
                    <a:pt x="3153" y="3484"/>
                  </a:lnTo>
                  <a:lnTo>
                    <a:pt x="3149" y="3482"/>
                  </a:lnTo>
                  <a:lnTo>
                    <a:pt x="3147" y="3478"/>
                  </a:lnTo>
                  <a:lnTo>
                    <a:pt x="3146" y="3476"/>
                  </a:lnTo>
                  <a:lnTo>
                    <a:pt x="3146" y="3471"/>
                  </a:lnTo>
                  <a:lnTo>
                    <a:pt x="3146" y="3461"/>
                  </a:lnTo>
                  <a:lnTo>
                    <a:pt x="3144" y="3449"/>
                  </a:lnTo>
                  <a:lnTo>
                    <a:pt x="3144" y="3442"/>
                  </a:lnTo>
                  <a:lnTo>
                    <a:pt x="3144" y="3438"/>
                  </a:lnTo>
                  <a:lnTo>
                    <a:pt x="3146" y="3435"/>
                  </a:lnTo>
                  <a:lnTo>
                    <a:pt x="3148" y="3433"/>
                  </a:lnTo>
                  <a:lnTo>
                    <a:pt x="3153" y="3432"/>
                  </a:lnTo>
                  <a:lnTo>
                    <a:pt x="3160" y="3432"/>
                  </a:lnTo>
                  <a:lnTo>
                    <a:pt x="3166" y="3432"/>
                  </a:lnTo>
                  <a:lnTo>
                    <a:pt x="3172" y="3430"/>
                  </a:lnTo>
                  <a:lnTo>
                    <a:pt x="3178" y="3427"/>
                  </a:lnTo>
                  <a:lnTo>
                    <a:pt x="3187" y="3422"/>
                  </a:lnTo>
                  <a:lnTo>
                    <a:pt x="3191" y="3419"/>
                  </a:lnTo>
                  <a:lnTo>
                    <a:pt x="3194" y="3414"/>
                  </a:lnTo>
                  <a:lnTo>
                    <a:pt x="3198" y="3409"/>
                  </a:lnTo>
                  <a:lnTo>
                    <a:pt x="3200" y="3402"/>
                  </a:lnTo>
                  <a:lnTo>
                    <a:pt x="3204" y="3389"/>
                  </a:lnTo>
                  <a:lnTo>
                    <a:pt x="3209" y="3377"/>
                  </a:lnTo>
                  <a:lnTo>
                    <a:pt x="3211" y="3372"/>
                  </a:lnTo>
                  <a:lnTo>
                    <a:pt x="3215" y="3370"/>
                  </a:lnTo>
                  <a:lnTo>
                    <a:pt x="3219" y="3369"/>
                  </a:lnTo>
                  <a:lnTo>
                    <a:pt x="3224" y="3367"/>
                  </a:lnTo>
                  <a:lnTo>
                    <a:pt x="3229" y="3369"/>
                  </a:lnTo>
                  <a:lnTo>
                    <a:pt x="3234" y="3370"/>
                  </a:lnTo>
                  <a:lnTo>
                    <a:pt x="3238" y="3372"/>
                  </a:lnTo>
                  <a:lnTo>
                    <a:pt x="3243" y="3375"/>
                  </a:lnTo>
                  <a:lnTo>
                    <a:pt x="3251" y="3379"/>
                  </a:lnTo>
                  <a:lnTo>
                    <a:pt x="3259" y="3384"/>
                  </a:lnTo>
                  <a:lnTo>
                    <a:pt x="3262" y="3385"/>
                  </a:lnTo>
                  <a:lnTo>
                    <a:pt x="3266" y="3386"/>
                  </a:lnTo>
                  <a:lnTo>
                    <a:pt x="3270" y="3386"/>
                  </a:lnTo>
                  <a:lnTo>
                    <a:pt x="3274" y="3385"/>
                  </a:lnTo>
                  <a:lnTo>
                    <a:pt x="3278" y="3383"/>
                  </a:lnTo>
                  <a:lnTo>
                    <a:pt x="3281" y="3379"/>
                  </a:lnTo>
                  <a:lnTo>
                    <a:pt x="3285" y="3375"/>
                  </a:lnTo>
                  <a:lnTo>
                    <a:pt x="3288" y="3370"/>
                  </a:lnTo>
                  <a:lnTo>
                    <a:pt x="3292" y="3364"/>
                  </a:lnTo>
                  <a:lnTo>
                    <a:pt x="3294" y="3358"/>
                  </a:lnTo>
                  <a:lnTo>
                    <a:pt x="3297" y="3352"/>
                  </a:lnTo>
                  <a:lnTo>
                    <a:pt x="3298" y="3347"/>
                  </a:lnTo>
                  <a:lnTo>
                    <a:pt x="3298" y="3341"/>
                  </a:lnTo>
                  <a:lnTo>
                    <a:pt x="3297" y="3337"/>
                  </a:lnTo>
                  <a:lnTo>
                    <a:pt x="3294" y="3331"/>
                  </a:lnTo>
                  <a:lnTo>
                    <a:pt x="3292" y="3326"/>
                  </a:lnTo>
                  <a:lnTo>
                    <a:pt x="3287" y="3314"/>
                  </a:lnTo>
                  <a:lnTo>
                    <a:pt x="3282" y="3300"/>
                  </a:lnTo>
                  <a:lnTo>
                    <a:pt x="3281" y="3289"/>
                  </a:lnTo>
                  <a:lnTo>
                    <a:pt x="3281" y="3279"/>
                  </a:lnTo>
                  <a:lnTo>
                    <a:pt x="3281" y="3270"/>
                  </a:lnTo>
                  <a:lnTo>
                    <a:pt x="3282" y="3263"/>
                  </a:lnTo>
                  <a:lnTo>
                    <a:pt x="3284" y="3257"/>
                  </a:lnTo>
                  <a:lnTo>
                    <a:pt x="3285" y="3255"/>
                  </a:lnTo>
                  <a:lnTo>
                    <a:pt x="3287" y="3253"/>
                  </a:lnTo>
                  <a:lnTo>
                    <a:pt x="3292" y="3253"/>
                  </a:lnTo>
                  <a:lnTo>
                    <a:pt x="3298" y="3253"/>
                  </a:lnTo>
                  <a:lnTo>
                    <a:pt x="3303" y="3252"/>
                  </a:lnTo>
                  <a:lnTo>
                    <a:pt x="3310" y="3250"/>
                  </a:lnTo>
                  <a:lnTo>
                    <a:pt x="3317" y="3246"/>
                  </a:lnTo>
                  <a:lnTo>
                    <a:pt x="3324" y="3243"/>
                  </a:lnTo>
                  <a:lnTo>
                    <a:pt x="3329" y="3240"/>
                  </a:lnTo>
                  <a:lnTo>
                    <a:pt x="3333" y="3239"/>
                  </a:lnTo>
                  <a:lnTo>
                    <a:pt x="3339" y="3238"/>
                  </a:lnTo>
                  <a:lnTo>
                    <a:pt x="3344" y="3239"/>
                  </a:lnTo>
                  <a:lnTo>
                    <a:pt x="3348" y="3241"/>
                  </a:lnTo>
                  <a:lnTo>
                    <a:pt x="3351" y="3243"/>
                  </a:lnTo>
                  <a:lnTo>
                    <a:pt x="3354" y="3245"/>
                  </a:lnTo>
                  <a:lnTo>
                    <a:pt x="3358" y="3247"/>
                  </a:lnTo>
                  <a:lnTo>
                    <a:pt x="3362" y="3249"/>
                  </a:lnTo>
                  <a:lnTo>
                    <a:pt x="3366" y="3246"/>
                  </a:lnTo>
                  <a:lnTo>
                    <a:pt x="3368" y="3244"/>
                  </a:lnTo>
                  <a:lnTo>
                    <a:pt x="3372" y="3235"/>
                  </a:lnTo>
                  <a:lnTo>
                    <a:pt x="3374" y="3227"/>
                  </a:lnTo>
                  <a:lnTo>
                    <a:pt x="3376" y="3218"/>
                  </a:lnTo>
                  <a:lnTo>
                    <a:pt x="3379" y="3208"/>
                  </a:lnTo>
                  <a:lnTo>
                    <a:pt x="3379" y="3200"/>
                  </a:lnTo>
                  <a:lnTo>
                    <a:pt x="3379" y="3193"/>
                  </a:lnTo>
                  <a:lnTo>
                    <a:pt x="3379" y="3187"/>
                  </a:lnTo>
                  <a:lnTo>
                    <a:pt x="3376" y="3181"/>
                  </a:lnTo>
                  <a:lnTo>
                    <a:pt x="3374" y="3175"/>
                  </a:lnTo>
                  <a:lnTo>
                    <a:pt x="3372" y="3169"/>
                  </a:lnTo>
                  <a:lnTo>
                    <a:pt x="3366" y="3159"/>
                  </a:lnTo>
                  <a:lnTo>
                    <a:pt x="3362" y="3151"/>
                  </a:lnTo>
                  <a:lnTo>
                    <a:pt x="3361" y="3148"/>
                  </a:lnTo>
                  <a:lnTo>
                    <a:pt x="3362" y="3143"/>
                  </a:lnTo>
                  <a:lnTo>
                    <a:pt x="3364" y="3139"/>
                  </a:lnTo>
                  <a:lnTo>
                    <a:pt x="3367" y="3136"/>
                  </a:lnTo>
                  <a:lnTo>
                    <a:pt x="3375" y="3126"/>
                  </a:lnTo>
                  <a:lnTo>
                    <a:pt x="3383" y="3118"/>
                  </a:lnTo>
                  <a:lnTo>
                    <a:pt x="3391" y="3112"/>
                  </a:lnTo>
                  <a:lnTo>
                    <a:pt x="3398" y="3106"/>
                  </a:lnTo>
                  <a:lnTo>
                    <a:pt x="3407" y="3100"/>
                  </a:lnTo>
                  <a:lnTo>
                    <a:pt x="3415" y="3095"/>
                  </a:lnTo>
                  <a:lnTo>
                    <a:pt x="3420" y="3092"/>
                  </a:lnTo>
                  <a:lnTo>
                    <a:pt x="3423" y="3089"/>
                  </a:lnTo>
                  <a:lnTo>
                    <a:pt x="3421" y="3087"/>
                  </a:lnTo>
                  <a:lnTo>
                    <a:pt x="3415" y="3085"/>
                  </a:lnTo>
                  <a:lnTo>
                    <a:pt x="3410" y="3082"/>
                  </a:lnTo>
                  <a:lnTo>
                    <a:pt x="3402" y="3080"/>
                  </a:lnTo>
                  <a:lnTo>
                    <a:pt x="3396" y="3075"/>
                  </a:lnTo>
                  <a:lnTo>
                    <a:pt x="3392" y="3071"/>
                  </a:lnTo>
                  <a:lnTo>
                    <a:pt x="3383" y="3061"/>
                  </a:lnTo>
                  <a:lnTo>
                    <a:pt x="3379" y="3052"/>
                  </a:lnTo>
                  <a:lnTo>
                    <a:pt x="3373" y="3045"/>
                  </a:lnTo>
                  <a:lnTo>
                    <a:pt x="3366" y="3039"/>
                  </a:lnTo>
                  <a:lnTo>
                    <a:pt x="3360" y="3035"/>
                  </a:lnTo>
                  <a:lnTo>
                    <a:pt x="3352" y="3026"/>
                  </a:lnTo>
                  <a:lnTo>
                    <a:pt x="3348" y="3019"/>
                  </a:lnTo>
                  <a:lnTo>
                    <a:pt x="3344" y="3013"/>
                  </a:lnTo>
                  <a:lnTo>
                    <a:pt x="3342" y="3005"/>
                  </a:lnTo>
                  <a:lnTo>
                    <a:pt x="3341" y="2989"/>
                  </a:lnTo>
                  <a:lnTo>
                    <a:pt x="3339" y="2976"/>
                  </a:lnTo>
                  <a:lnTo>
                    <a:pt x="3337" y="2962"/>
                  </a:lnTo>
                  <a:lnTo>
                    <a:pt x="3333" y="2948"/>
                  </a:lnTo>
                  <a:lnTo>
                    <a:pt x="3329" y="2935"/>
                  </a:lnTo>
                  <a:lnTo>
                    <a:pt x="3324" y="2926"/>
                  </a:lnTo>
                  <a:lnTo>
                    <a:pt x="3319" y="2921"/>
                  </a:lnTo>
                  <a:lnTo>
                    <a:pt x="3314" y="2915"/>
                  </a:lnTo>
                  <a:lnTo>
                    <a:pt x="3308" y="2910"/>
                  </a:lnTo>
                  <a:lnTo>
                    <a:pt x="3298" y="2903"/>
                  </a:lnTo>
                  <a:lnTo>
                    <a:pt x="3288" y="2896"/>
                  </a:lnTo>
                  <a:lnTo>
                    <a:pt x="3284" y="2891"/>
                  </a:lnTo>
                  <a:lnTo>
                    <a:pt x="3281" y="2886"/>
                  </a:lnTo>
                  <a:lnTo>
                    <a:pt x="3279" y="2880"/>
                  </a:lnTo>
                  <a:lnTo>
                    <a:pt x="3278" y="2875"/>
                  </a:lnTo>
                  <a:lnTo>
                    <a:pt x="3278" y="2869"/>
                  </a:lnTo>
                  <a:lnTo>
                    <a:pt x="3279" y="2865"/>
                  </a:lnTo>
                  <a:lnTo>
                    <a:pt x="3282" y="2860"/>
                  </a:lnTo>
                  <a:lnTo>
                    <a:pt x="3286" y="2856"/>
                  </a:lnTo>
                  <a:lnTo>
                    <a:pt x="3299" y="2850"/>
                  </a:lnTo>
                  <a:lnTo>
                    <a:pt x="3313" y="2846"/>
                  </a:lnTo>
                  <a:lnTo>
                    <a:pt x="3319" y="2844"/>
                  </a:lnTo>
                  <a:lnTo>
                    <a:pt x="3323" y="2842"/>
                  </a:lnTo>
                  <a:lnTo>
                    <a:pt x="3324" y="2841"/>
                  </a:lnTo>
                  <a:lnTo>
                    <a:pt x="3325" y="2840"/>
                  </a:lnTo>
                  <a:lnTo>
                    <a:pt x="3325" y="2837"/>
                  </a:lnTo>
                  <a:lnTo>
                    <a:pt x="3325" y="2836"/>
                  </a:lnTo>
                  <a:lnTo>
                    <a:pt x="3319" y="2822"/>
                  </a:lnTo>
                  <a:lnTo>
                    <a:pt x="3314" y="2808"/>
                  </a:lnTo>
                  <a:lnTo>
                    <a:pt x="3311" y="2802"/>
                  </a:lnTo>
                  <a:lnTo>
                    <a:pt x="3305" y="2793"/>
                  </a:lnTo>
                  <a:lnTo>
                    <a:pt x="3299" y="2786"/>
                  </a:lnTo>
                  <a:lnTo>
                    <a:pt x="3293" y="2780"/>
                  </a:lnTo>
                  <a:lnTo>
                    <a:pt x="3280" y="2768"/>
                  </a:lnTo>
                  <a:lnTo>
                    <a:pt x="3263" y="2753"/>
                  </a:lnTo>
                  <a:lnTo>
                    <a:pt x="3260" y="2748"/>
                  </a:lnTo>
                  <a:lnTo>
                    <a:pt x="3257" y="2745"/>
                  </a:lnTo>
                  <a:lnTo>
                    <a:pt x="3255" y="2740"/>
                  </a:lnTo>
                  <a:lnTo>
                    <a:pt x="3255" y="2736"/>
                  </a:lnTo>
                  <a:lnTo>
                    <a:pt x="3255" y="2728"/>
                  </a:lnTo>
                  <a:lnTo>
                    <a:pt x="3255" y="2716"/>
                  </a:lnTo>
                  <a:lnTo>
                    <a:pt x="3255" y="2708"/>
                  </a:lnTo>
                  <a:lnTo>
                    <a:pt x="3255" y="2701"/>
                  </a:lnTo>
                  <a:lnTo>
                    <a:pt x="3256" y="2698"/>
                  </a:lnTo>
                  <a:lnTo>
                    <a:pt x="3257" y="2696"/>
                  </a:lnTo>
                  <a:lnTo>
                    <a:pt x="3259" y="2695"/>
                  </a:lnTo>
                  <a:lnTo>
                    <a:pt x="3261" y="2694"/>
                  </a:lnTo>
                  <a:lnTo>
                    <a:pt x="3267" y="2694"/>
                  </a:lnTo>
                  <a:lnTo>
                    <a:pt x="3273" y="2694"/>
                  </a:lnTo>
                  <a:lnTo>
                    <a:pt x="3278" y="2692"/>
                  </a:lnTo>
                  <a:lnTo>
                    <a:pt x="3282" y="2690"/>
                  </a:lnTo>
                  <a:lnTo>
                    <a:pt x="3286" y="2685"/>
                  </a:lnTo>
                  <a:lnTo>
                    <a:pt x="3287" y="2678"/>
                  </a:lnTo>
                  <a:lnTo>
                    <a:pt x="3287" y="2674"/>
                  </a:lnTo>
                  <a:lnTo>
                    <a:pt x="3286" y="2670"/>
                  </a:lnTo>
                  <a:lnTo>
                    <a:pt x="3285" y="2666"/>
                  </a:lnTo>
                  <a:lnTo>
                    <a:pt x="3282" y="2660"/>
                  </a:lnTo>
                  <a:lnTo>
                    <a:pt x="3268" y="2650"/>
                  </a:lnTo>
                  <a:lnTo>
                    <a:pt x="3256" y="2638"/>
                  </a:lnTo>
                  <a:lnTo>
                    <a:pt x="3253" y="2628"/>
                  </a:lnTo>
                  <a:lnTo>
                    <a:pt x="3248" y="2621"/>
                  </a:lnTo>
                  <a:lnTo>
                    <a:pt x="3244" y="2617"/>
                  </a:lnTo>
                  <a:lnTo>
                    <a:pt x="3242" y="2614"/>
                  </a:lnTo>
                  <a:lnTo>
                    <a:pt x="3237" y="2611"/>
                  </a:lnTo>
                  <a:lnTo>
                    <a:pt x="3232" y="2609"/>
                  </a:lnTo>
                  <a:lnTo>
                    <a:pt x="3224" y="2604"/>
                  </a:lnTo>
                  <a:lnTo>
                    <a:pt x="3217" y="2600"/>
                  </a:lnTo>
                  <a:lnTo>
                    <a:pt x="3212" y="2594"/>
                  </a:lnTo>
                  <a:lnTo>
                    <a:pt x="3206" y="2585"/>
                  </a:lnTo>
                  <a:lnTo>
                    <a:pt x="3198" y="2576"/>
                  </a:lnTo>
                  <a:lnTo>
                    <a:pt x="3186" y="2565"/>
                  </a:lnTo>
                  <a:lnTo>
                    <a:pt x="3173" y="2556"/>
                  </a:lnTo>
                  <a:lnTo>
                    <a:pt x="3161" y="2547"/>
                  </a:lnTo>
                  <a:lnTo>
                    <a:pt x="3149" y="2537"/>
                  </a:lnTo>
                  <a:lnTo>
                    <a:pt x="3142" y="2527"/>
                  </a:lnTo>
                  <a:lnTo>
                    <a:pt x="3140" y="2525"/>
                  </a:lnTo>
                  <a:lnTo>
                    <a:pt x="3139" y="2521"/>
                  </a:lnTo>
                  <a:lnTo>
                    <a:pt x="3139" y="2518"/>
                  </a:lnTo>
                  <a:lnTo>
                    <a:pt x="3140" y="2513"/>
                  </a:lnTo>
                  <a:lnTo>
                    <a:pt x="3141" y="2503"/>
                  </a:lnTo>
                  <a:lnTo>
                    <a:pt x="3143" y="2493"/>
                  </a:lnTo>
                  <a:lnTo>
                    <a:pt x="3144" y="2487"/>
                  </a:lnTo>
                  <a:lnTo>
                    <a:pt x="3142" y="2481"/>
                  </a:lnTo>
                  <a:lnTo>
                    <a:pt x="3140" y="2475"/>
                  </a:lnTo>
                  <a:lnTo>
                    <a:pt x="3137" y="2469"/>
                  </a:lnTo>
                  <a:lnTo>
                    <a:pt x="3130" y="2458"/>
                  </a:lnTo>
                  <a:lnTo>
                    <a:pt x="3124" y="2450"/>
                  </a:lnTo>
                  <a:lnTo>
                    <a:pt x="3121" y="2442"/>
                  </a:lnTo>
                  <a:lnTo>
                    <a:pt x="3116" y="2433"/>
                  </a:lnTo>
                  <a:lnTo>
                    <a:pt x="3112" y="2424"/>
                  </a:lnTo>
                  <a:lnTo>
                    <a:pt x="3111" y="2414"/>
                  </a:lnTo>
                  <a:lnTo>
                    <a:pt x="3111" y="2406"/>
                  </a:lnTo>
                  <a:lnTo>
                    <a:pt x="3109" y="2399"/>
                  </a:lnTo>
                  <a:lnTo>
                    <a:pt x="3108" y="2395"/>
                  </a:lnTo>
                  <a:lnTo>
                    <a:pt x="3106" y="2393"/>
                  </a:lnTo>
                  <a:lnTo>
                    <a:pt x="3104" y="2392"/>
                  </a:lnTo>
                  <a:lnTo>
                    <a:pt x="3102" y="2392"/>
                  </a:lnTo>
                  <a:lnTo>
                    <a:pt x="3099" y="2392"/>
                  </a:lnTo>
                  <a:lnTo>
                    <a:pt x="3097" y="2393"/>
                  </a:lnTo>
                  <a:lnTo>
                    <a:pt x="3095" y="2394"/>
                  </a:lnTo>
                  <a:lnTo>
                    <a:pt x="3092" y="2396"/>
                  </a:lnTo>
                  <a:lnTo>
                    <a:pt x="3086" y="2403"/>
                  </a:lnTo>
                  <a:lnTo>
                    <a:pt x="3077" y="2414"/>
                  </a:lnTo>
                  <a:lnTo>
                    <a:pt x="3070" y="2424"/>
                  </a:lnTo>
                  <a:lnTo>
                    <a:pt x="3066" y="2427"/>
                  </a:lnTo>
                  <a:lnTo>
                    <a:pt x="3062" y="2430"/>
                  </a:lnTo>
                  <a:lnTo>
                    <a:pt x="3056" y="2434"/>
                  </a:lnTo>
                  <a:lnTo>
                    <a:pt x="3049" y="2439"/>
                  </a:lnTo>
                  <a:lnTo>
                    <a:pt x="3046" y="2442"/>
                  </a:lnTo>
                  <a:lnTo>
                    <a:pt x="3043" y="2442"/>
                  </a:lnTo>
                  <a:lnTo>
                    <a:pt x="3039" y="2439"/>
                  </a:lnTo>
                  <a:lnTo>
                    <a:pt x="3032" y="2436"/>
                  </a:lnTo>
                  <a:lnTo>
                    <a:pt x="3024" y="2430"/>
                  </a:lnTo>
                  <a:lnTo>
                    <a:pt x="3016" y="2423"/>
                  </a:lnTo>
                  <a:lnTo>
                    <a:pt x="3007" y="2414"/>
                  </a:lnTo>
                  <a:lnTo>
                    <a:pt x="2996" y="2406"/>
                  </a:lnTo>
                  <a:lnTo>
                    <a:pt x="2986" y="2398"/>
                  </a:lnTo>
                  <a:lnTo>
                    <a:pt x="2990" y="2392"/>
                  </a:lnTo>
                  <a:lnTo>
                    <a:pt x="2996" y="2383"/>
                  </a:lnTo>
                  <a:lnTo>
                    <a:pt x="2993" y="2377"/>
                  </a:lnTo>
                  <a:lnTo>
                    <a:pt x="2988" y="2370"/>
                  </a:lnTo>
                  <a:lnTo>
                    <a:pt x="2982" y="2363"/>
                  </a:lnTo>
                  <a:lnTo>
                    <a:pt x="2976" y="2357"/>
                  </a:lnTo>
                  <a:lnTo>
                    <a:pt x="2969" y="2350"/>
                  </a:lnTo>
                  <a:lnTo>
                    <a:pt x="2957" y="2343"/>
                  </a:lnTo>
                  <a:lnTo>
                    <a:pt x="2946" y="2336"/>
                  </a:lnTo>
                  <a:lnTo>
                    <a:pt x="2938" y="2332"/>
                  </a:lnTo>
                  <a:lnTo>
                    <a:pt x="2934" y="2332"/>
                  </a:lnTo>
                  <a:lnTo>
                    <a:pt x="2928" y="2335"/>
                  </a:lnTo>
                  <a:lnTo>
                    <a:pt x="2922" y="2338"/>
                  </a:lnTo>
                  <a:lnTo>
                    <a:pt x="2915" y="2342"/>
                  </a:lnTo>
                  <a:lnTo>
                    <a:pt x="2908" y="2346"/>
                  </a:lnTo>
                  <a:lnTo>
                    <a:pt x="2902" y="2349"/>
                  </a:lnTo>
                  <a:lnTo>
                    <a:pt x="2896" y="2351"/>
                  </a:lnTo>
                  <a:lnTo>
                    <a:pt x="2892" y="2350"/>
                  </a:lnTo>
                  <a:lnTo>
                    <a:pt x="2877" y="2340"/>
                  </a:lnTo>
                  <a:lnTo>
                    <a:pt x="2864" y="2333"/>
                  </a:lnTo>
                  <a:lnTo>
                    <a:pt x="2856" y="2329"/>
                  </a:lnTo>
                  <a:lnTo>
                    <a:pt x="2850" y="2323"/>
                  </a:lnTo>
                  <a:lnTo>
                    <a:pt x="2844" y="2316"/>
                  </a:lnTo>
                  <a:lnTo>
                    <a:pt x="2837" y="2304"/>
                  </a:lnTo>
                  <a:lnTo>
                    <a:pt x="2828" y="2292"/>
                  </a:lnTo>
                  <a:lnTo>
                    <a:pt x="2820" y="2283"/>
                  </a:lnTo>
                  <a:lnTo>
                    <a:pt x="2812" y="2276"/>
                  </a:lnTo>
                  <a:lnTo>
                    <a:pt x="2800" y="2268"/>
                  </a:lnTo>
                  <a:lnTo>
                    <a:pt x="2789" y="2261"/>
                  </a:lnTo>
                  <a:lnTo>
                    <a:pt x="2778" y="2256"/>
                  </a:lnTo>
                  <a:lnTo>
                    <a:pt x="2770" y="2254"/>
                  </a:lnTo>
                  <a:lnTo>
                    <a:pt x="2764" y="2253"/>
                  </a:lnTo>
                  <a:lnTo>
                    <a:pt x="2757" y="2251"/>
                  </a:lnTo>
                  <a:lnTo>
                    <a:pt x="2749" y="2247"/>
                  </a:lnTo>
                  <a:lnTo>
                    <a:pt x="2738" y="2241"/>
                  </a:lnTo>
                  <a:lnTo>
                    <a:pt x="2727" y="2230"/>
                  </a:lnTo>
                  <a:lnTo>
                    <a:pt x="2721" y="2225"/>
                  </a:lnTo>
                  <a:lnTo>
                    <a:pt x="2715" y="2220"/>
                  </a:lnTo>
                  <a:lnTo>
                    <a:pt x="2708" y="2216"/>
                  </a:lnTo>
                  <a:lnTo>
                    <a:pt x="2702" y="2212"/>
                  </a:lnTo>
                  <a:lnTo>
                    <a:pt x="2689" y="2206"/>
                  </a:lnTo>
                  <a:lnTo>
                    <a:pt x="2680" y="2203"/>
                  </a:lnTo>
                  <a:lnTo>
                    <a:pt x="2676" y="2200"/>
                  </a:lnTo>
                  <a:lnTo>
                    <a:pt x="2673" y="2197"/>
                  </a:lnTo>
                  <a:lnTo>
                    <a:pt x="2671" y="2193"/>
                  </a:lnTo>
                  <a:lnTo>
                    <a:pt x="2670" y="2190"/>
                  </a:lnTo>
                  <a:lnTo>
                    <a:pt x="2669" y="2181"/>
                  </a:lnTo>
                  <a:lnTo>
                    <a:pt x="2669" y="2172"/>
                  </a:lnTo>
                  <a:lnTo>
                    <a:pt x="2669" y="2161"/>
                  </a:lnTo>
                  <a:lnTo>
                    <a:pt x="2667" y="2150"/>
                  </a:lnTo>
                  <a:lnTo>
                    <a:pt x="2664" y="2144"/>
                  </a:lnTo>
                  <a:lnTo>
                    <a:pt x="2662" y="2140"/>
                  </a:lnTo>
                  <a:lnTo>
                    <a:pt x="2657" y="2134"/>
                  </a:lnTo>
                  <a:lnTo>
                    <a:pt x="2652" y="2129"/>
                  </a:lnTo>
                  <a:lnTo>
                    <a:pt x="2645" y="2125"/>
                  </a:lnTo>
                  <a:lnTo>
                    <a:pt x="2639" y="2123"/>
                  </a:lnTo>
                  <a:lnTo>
                    <a:pt x="2632" y="2122"/>
                  </a:lnTo>
                  <a:lnTo>
                    <a:pt x="2626" y="2121"/>
                  </a:lnTo>
                  <a:lnTo>
                    <a:pt x="2613" y="2121"/>
                  </a:lnTo>
                  <a:lnTo>
                    <a:pt x="2602" y="2119"/>
                  </a:lnTo>
                  <a:lnTo>
                    <a:pt x="2598" y="2117"/>
                  </a:lnTo>
                  <a:lnTo>
                    <a:pt x="2593" y="2113"/>
                  </a:lnTo>
                  <a:lnTo>
                    <a:pt x="2588" y="2109"/>
                  </a:lnTo>
                  <a:lnTo>
                    <a:pt x="2583" y="2104"/>
                  </a:lnTo>
                  <a:lnTo>
                    <a:pt x="2580" y="2099"/>
                  </a:lnTo>
                  <a:lnTo>
                    <a:pt x="2577" y="2094"/>
                  </a:lnTo>
                  <a:lnTo>
                    <a:pt x="2575" y="2090"/>
                  </a:lnTo>
                  <a:lnTo>
                    <a:pt x="2574" y="2085"/>
                  </a:lnTo>
                  <a:lnTo>
                    <a:pt x="2573" y="2078"/>
                  </a:lnTo>
                  <a:lnTo>
                    <a:pt x="2570" y="2072"/>
                  </a:lnTo>
                  <a:lnTo>
                    <a:pt x="2569" y="2071"/>
                  </a:lnTo>
                  <a:lnTo>
                    <a:pt x="2567" y="2068"/>
                  </a:lnTo>
                  <a:lnTo>
                    <a:pt x="2564" y="2068"/>
                  </a:lnTo>
                  <a:lnTo>
                    <a:pt x="2561" y="2068"/>
                  </a:lnTo>
                  <a:lnTo>
                    <a:pt x="2557" y="2068"/>
                  </a:lnTo>
                  <a:lnTo>
                    <a:pt x="2554" y="2067"/>
                  </a:lnTo>
                  <a:lnTo>
                    <a:pt x="2552" y="2066"/>
                  </a:lnTo>
                  <a:lnTo>
                    <a:pt x="2551" y="2064"/>
                  </a:lnTo>
                  <a:lnTo>
                    <a:pt x="2550" y="2058"/>
                  </a:lnTo>
                  <a:lnTo>
                    <a:pt x="2550" y="2048"/>
                  </a:lnTo>
                  <a:lnTo>
                    <a:pt x="2549" y="2043"/>
                  </a:lnTo>
                  <a:lnTo>
                    <a:pt x="2548" y="2039"/>
                  </a:lnTo>
                  <a:lnTo>
                    <a:pt x="2547" y="2034"/>
                  </a:lnTo>
                  <a:lnTo>
                    <a:pt x="2544" y="2030"/>
                  </a:lnTo>
                  <a:lnTo>
                    <a:pt x="2538" y="2023"/>
                  </a:lnTo>
                  <a:lnTo>
                    <a:pt x="2530" y="2016"/>
                  </a:lnTo>
                  <a:lnTo>
                    <a:pt x="2522" y="2009"/>
                  </a:lnTo>
                  <a:lnTo>
                    <a:pt x="2512" y="2004"/>
                  </a:lnTo>
                  <a:lnTo>
                    <a:pt x="2506" y="2003"/>
                  </a:lnTo>
                  <a:lnTo>
                    <a:pt x="2501" y="2002"/>
                  </a:lnTo>
                  <a:lnTo>
                    <a:pt x="2497" y="2003"/>
                  </a:lnTo>
                  <a:lnTo>
                    <a:pt x="2493" y="2005"/>
                  </a:lnTo>
                  <a:lnTo>
                    <a:pt x="2489" y="2008"/>
                  </a:lnTo>
                  <a:lnTo>
                    <a:pt x="2488" y="2011"/>
                  </a:lnTo>
                  <a:lnTo>
                    <a:pt x="2488" y="2015"/>
                  </a:lnTo>
                  <a:lnTo>
                    <a:pt x="2487" y="2020"/>
                  </a:lnTo>
                  <a:lnTo>
                    <a:pt x="2487" y="2028"/>
                  </a:lnTo>
                  <a:lnTo>
                    <a:pt x="2492" y="2042"/>
                  </a:lnTo>
                  <a:lnTo>
                    <a:pt x="2498" y="2058"/>
                  </a:lnTo>
                  <a:lnTo>
                    <a:pt x="2503" y="2068"/>
                  </a:lnTo>
                  <a:lnTo>
                    <a:pt x="2511" y="2083"/>
                  </a:lnTo>
                  <a:lnTo>
                    <a:pt x="2518" y="2098"/>
                  </a:lnTo>
                  <a:lnTo>
                    <a:pt x="2520" y="2105"/>
                  </a:lnTo>
                  <a:lnTo>
                    <a:pt x="2522" y="2110"/>
                  </a:lnTo>
                  <a:lnTo>
                    <a:pt x="2522" y="2115"/>
                  </a:lnTo>
                  <a:lnTo>
                    <a:pt x="2520" y="2117"/>
                  </a:lnTo>
                  <a:lnTo>
                    <a:pt x="2519" y="2118"/>
                  </a:lnTo>
                  <a:lnTo>
                    <a:pt x="2516" y="2118"/>
                  </a:lnTo>
                  <a:lnTo>
                    <a:pt x="2512" y="2117"/>
                  </a:lnTo>
                  <a:lnTo>
                    <a:pt x="2506" y="2115"/>
                  </a:lnTo>
                  <a:lnTo>
                    <a:pt x="2494" y="2108"/>
                  </a:lnTo>
                  <a:lnTo>
                    <a:pt x="2482" y="2102"/>
                  </a:lnTo>
                  <a:lnTo>
                    <a:pt x="2470" y="2094"/>
                  </a:lnTo>
                  <a:lnTo>
                    <a:pt x="2460" y="2087"/>
                  </a:lnTo>
                  <a:lnTo>
                    <a:pt x="2445" y="2079"/>
                  </a:lnTo>
                  <a:lnTo>
                    <a:pt x="2429" y="2069"/>
                  </a:lnTo>
                  <a:lnTo>
                    <a:pt x="2413" y="2060"/>
                  </a:lnTo>
                  <a:lnTo>
                    <a:pt x="2400" y="2052"/>
                  </a:lnTo>
                  <a:lnTo>
                    <a:pt x="2387" y="2042"/>
                  </a:lnTo>
                  <a:lnTo>
                    <a:pt x="2372" y="2030"/>
                  </a:lnTo>
                  <a:lnTo>
                    <a:pt x="2356" y="2018"/>
                  </a:lnTo>
                  <a:lnTo>
                    <a:pt x="2346" y="2009"/>
                  </a:lnTo>
                  <a:lnTo>
                    <a:pt x="2338" y="1999"/>
                  </a:lnTo>
                  <a:lnTo>
                    <a:pt x="2331" y="1987"/>
                  </a:lnTo>
                  <a:lnTo>
                    <a:pt x="2325" y="1976"/>
                  </a:lnTo>
                  <a:lnTo>
                    <a:pt x="2322" y="1966"/>
                  </a:lnTo>
                  <a:lnTo>
                    <a:pt x="2321" y="1960"/>
                  </a:lnTo>
                  <a:lnTo>
                    <a:pt x="2319" y="1955"/>
                  </a:lnTo>
                  <a:lnTo>
                    <a:pt x="2316" y="1951"/>
                  </a:lnTo>
                  <a:lnTo>
                    <a:pt x="2309" y="1944"/>
                  </a:lnTo>
                  <a:lnTo>
                    <a:pt x="2300" y="1935"/>
                  </a:lnTo>
                  <a:lnTo>
                    <a:pt x="2293" y="1926"/>
                  </a:lnTo>
                  <a:lnTo>
                    <a:pt x="2287" y="1915"/>
                  </a:lnTo>
                  <a:lnTo>
                    <a:pt x="2280" y="1902"/>
                  </a:lnTo>
                  <a:lnTo>
                    <a:pt x="2277" y="1896"/>
                  </a:lnTo>
                  <a:lnTo>
                    <a:pt x="2272" y="1889"/>
                  </a:lnTo>
                  <a:lnTo>
                    <a:pt x="2266" y="1883"/>
                  </a:lnTo>
                  <a:lnTo>
                    <a:pt x="2259" y="1876"/>
                  </a:lnTo>
                  <a:lnTo>
                    <a:pt x="2245" y="1864"/>
                  </a:lnTo>
                  <a:lnTo>
                    <a:pt x="2231" y="1853"/>
                  </a:lnTo>
                  <a:lnTo>
                    <a:pt x="2218" y="1842"/>
                  </a:lnTo>
                  <a:lnTo>
                    <a:pt x="2203" y="1831"/>
                  </a:lnTo>
                  <a:lnTo>
                    <a:pt x="2190" y="1820"/>
                  </a:lnTo>
                  <a:lnTo>
                    <a:pt x="2180" y="1812"/>
                  </a:lnTo>
                  <a:lnTo>
                    <a:pt x="2177" y="1808"/>
                  </a:lnTo>
                  <a:lnTo>
                    <a:pt x="2176" y="1804"/>
                  </a:lnTo>
                  <a:lnTo>
                    <a:pt x="2176" y="1802"/>
                  </a:lnTo>
                  <a:lnTo>
                    <a:pt x="2176" y="1800"/>
                  </a:lnTo>
                  <a:lnTo>
                    <a:pt x="2177" y="1795"/>
                  </a:lnTo>
                  <a:lnTo>
                    <a:pt x="2180" y="1789"/>
                  </a:lnTo>
                  <a:lnTo>
                    <a:pt x="2182" y="1787"/>
                  </a:lnTo>
                  <a:lnTo>
                    <a:pt x="2180" y="1783"/>
                  </a:lnTo>
                  <a:lnTo>
                    <a:pt x="2179" y="1781"/>
                  </a:lnTo>
                  <a:lnTo>
                    <a:pt x="2178" y="1778"/>
                  </a:lnTo>
                  <a:lnTo>
                    <a:pt x="2172" y="1775"/>
                  </a:lnTo>
                  <a:lnTo>
                    <a:pt x="2164" y="1772"/>
                  </a:lnTo>
                  <a:lnTo>
                    <a:pt x="2153" y="1770"/>
                  </a:lnTo>
                  <a:lnTo>
                    <a:pt x="2142" y="1766"/>
                  </a:lnTo>
                  <a:lnTo>
                    <a:pt x="2136" y="1763"/>
                  </a:lnTo>
                  <a:lnTo>
                    <a:pt x="2132" y="1760"/>
                  </a:lnTo>
                  <a:lnTo>
                    <a:pt x="2126" y="1757"/>
                  </a:lnTo>
                  <a:lnTo>
                    <a:pt x="2121" y="1752"/>
                  </a:lnTo>
                  <a:lnTo>
                    <a:pt x="2117" y="1747"/>
                  </a:lnTo>
                  <a:lnTo>
                    <a:pt x="2115" y="1743"/>
                  </a:lnTo>
                  <a:lnTo>
                    <a:pt x="2113" y="1738"/>
                  </a:lnTo>
                  <a:lnTo>
                    <a:pt x="2111" y="1732"/>
                  </a:lnTo>
                  <a:lnTo>
                    <a:pt x="2108" y="1722"/>
                  </a:lnTo>
                  <a:lnTo>
                    <a:pt x="2103" y="1713"/>
                  </a:lnTo>
                  <a:lnTo>
                    <a:pt x="2100" y="1709"/>
                  </a:lnTo>
                  <a:lnTo>
                    <a:pt x="2096" y="1707"/>
                  </a:lnTo>
                  <a:lnTo>
                    <a:pt x="2091" y="1706"/>
                  </a:lnTo>
                  <a:lnTo>
                    <a:pt x="2088" y="1705"/>
                  </a:lnTo>
                  <a:lnTo>
                    <a:pt x="2083" y="1706"/>
                  </a:lnTo>
                  <a:lnTo>
                    <a:pt x="2078" y="1708"/>
                  </a:lnTo>
                  <a:lnTo>
                    <a:pt x="2073" y="1711"/>
                  </a:lnTo>
                  <a:lnTo>
                    <a:pt x="2069" y="1715"/>
                  </a:lnTo>
                  <a:lnTo>
                    <a:pt x="2059" y="1727"/>
                  </a:lnTo>
                  <a:lnTo>
                    <a:pt x="2048" y="1741"/>
                  </a:lnTo>
                  <a:lnTo>
                    <a:pt x="2038" y="1753"/>
                  </a:lnTo>
                  <a:lnTo>
                    <a:pt x="2028" y="1763"/>
                  </a:lnTo>
                  <a:lnTo>
                    <a:pt x="2023" y="1765"/>
                  </a:lnTo>
                  <a:lnTo>
                    <a:pt x="2019" y="1765"/>
                  </a:lnTo>
                  <a:lnTo>
                    <a:pt x="2013" y="1765"/>
                  </a:lnTo>
                  <a:lnTo>
                    <a:pt x="2006" y="1764"/>
                  </a:lnTo>
                  <a:lnTo>
                    <a:pt x="1994" y="1760"/>
                  </a:lnTo>
                  <a:lnTo>
                    <a:pt x="1983" y="1756"/>
                  </a:lnTo>
                  <a:lnTo>
                    <a:pt x="1979" y="1755"/>
                  </a:lnTo>
                  <a:lnTo>
                    <a:pt x="1977" y="1752"/>
                  </a:lnTo>
                  <a:lnTo>
                    <a:pt x="1975" y="1749"/>
                  </a:lnTo>
                  <a:lnTo>
                    <a:pt x="1974" y="1746"/>
                  </a:lnTo>
                  <a:lnTo>
                    <a:pt x="1972" y="1738"/>
                  </a:lnTo>
                  <a:lnTo>
                    <a:pt x="1972" y="1727"/>
                  </a:lnTo>
                  <a:lnTo>
                    <a:pt x="1971" y="1721"/>
                  </a:lnTo>
                  <a:lnTo>
                    <a:pt x="1968" y="1718"/>
                  </a:lnTo>
                  <a:lnTo>
                    <a:pt x="1963" y="1714"/>
                  </a:lnTo>
                  <a:lnTo>
                    <a:pt x="1957" y="1712"/>
                  </a:lnTo>
                  <a:lnTo>
                    <a:pt x="1950" y="1711"/>
                  </a:lnTo>
                  <a:lnTo>
                    <a:pt x="1944" y="1711"/>
                  </a:lnTo>
                  <a:lnTo>
                    <a:pt x="1937" y="1711"/>
                  </a:lnTo>
                  <a:lnTo>
                    <a:pt x="1932" y="1712"/>
                  </a:lnTo>
                  <a:lnTo>
                    <a:pt x="1927" y="1714"/>
                  </a:lnTo>
                  <a:lnTo>
                    <a:pt x="1925" y="1716"/>
                  </a:lnTo>
                  <a:lnTo>
                    <a:pt x="1922" y="1720"/>
                  </a:lnTo>
                  <a:lnTo>
                    <a:pt x="1922" y="1724"/>
                  </a:lnTo>
                  <a:lnTo>
                    <a:pt x="1922" y="1733"/>
                  </a:lnTo>
                  <a:lnTo>
                    <a:pt x="1922" y="1743"/>
                  </a:lnTo>
                  <a:lnTo>
                    <a:pt x="1921" y="1747"/>
                  </a:lnTo>
                  <a:lnTo>
                    <a:pt x="1920" y="1751"/>
                  </a:lnTo>
                  <a:lnTo>
                    <a:pt x="1916" y="1755"/>
                  </a:lnTo>
                  <a:lnTo>
                    <a:pt x="1912" y="1759"/>
                  </a:lnTo>
                  <a:lnTo>
                    <a:pt x="1899" y="1768"/>
                  </a:lnTo>
                  <a:lnTo>
                    <a:pt x="1883" y="1778"/>
                  </a:lnTo>
                  <a:lnTo>
                    <a:pt x="1876" y="1783"/>
                  </a:lnTo>
                  <a:lnTo>
                    <a:pt x="1870" y="1788"/>
                  </a:lnTo>
                  <a:lnTo>
                    <a:pt x="1867" y="1791"/>
                  </a:lnTo>
                  <a:lnTo>
                    <a:pt x="1864" y="1795"/>
                  </a:lnTo>
                  <a:lnTo>
                    <a:pt x="1863" y="1801"/>
                  </a:lnTo>
                  <a:lnTo>
                    <a:pt x="1861" y="1807"/>
                  </a:lnTo>
                  <a:lnTo>
                    <a:pt x="1858" y="1810"/>
                  </a:lnTo>
                  <a:lnTo>
                    <a:pt x="1856" y="1813"/>
                  </a:lnTo>
                  <a:lnTo>
                    <a:pt x="1853" y="1814"/>
                  </a:lnTo>
                  <a:lnTo>
                    <a:pt x="1852" y="1814"/>
                  </a:lnTo>
                  <a:lnTo>
                    <a:pt x="1850" y="1814"/>
                  </a:lnTo>
                  <a:lnTo>
                    <a:pt x="1848" y="1812"/>
                  </a:lnTo>
                  <a:lnTo>
                    <a:pt x="1845" y="1809"/>
                  </a:lnTo>
                  <a:lnTo>
                    <a:pt x="1843" y="1806"/>
                  </a:lnTo>
                  <a:lnTo>
                    <a:pt x="1839" y="1798"/>
                  </a:lnTo>
                  <a:lnTo>
                    <a:pt x="1834" y="1790"/>
                  </a:lnTo>
                  <a:lnTo>
                    <a:pt x="1830" y="1783"/>
                  </a:lnTo>
                  <a:lnTo>
                    <a:pt x="1821" y="1777"/>
                  </a:lnTo>
                  <a:lnTo>
                    <a:pt x="1812" y="1771"/>
                  </a:lnTo>
                  <a:lnTo>
                    <a:pt x="1802" y="1765"/>
                  </a:lnTo>
                  <a:lnTo>
                    <a:pt x="1793" y="1758"/>
                  </a:lnTo>
                  <a:lnTo>
                    <a:pt x="1783" y="1751"/>
                  </a:lnTo>
                  <a:lnTo>
                    <a:pt x="1774" y="1743"/>
                  </a:lnTo>
                  <a:lnTo>
                    <a:pt x="1763" y="1735"/>
                  </a:lnTo>
                  <a:lnTo>
                    <a:pt x="1757" y="1733"/>
                  </a:lnTo>
                  <a:lnTo>
                    <a:pt x="1751" y="1731"/>
                  </a:lnTo>
                  <a:lnTo>
                    <a:pt x="1746" y="1728"/>
                  </a:lnTo>
                  <a:lnTo>
                    <a:pt x="1742" y="1728"/>
                  </a:lnTo>
                  <a:lnTo>
                    <a:pt x="1737" y="1727"/>
                  </a:lnTo>
                  <a:lnTo>
                    <a:pt x="1735" y="1727"/>
                  </a:lnTo>
                  <a:lnTo>
                    <a:pt x="1732" y="1726"/>
                  </a:lnTo>
                  <a:lnTo>
                    <a:pt x="1730" y="1725"/>
                  </a:lnTo>
                  <a:lnTo>
                    <a:pt x="1729" y="1720"/>
                  </a:lnTo>
                  <a:lnTo>
                    <a:pt x="1729" y="1713"/>
                  </a:lnTo>
                  <a:lnTo>
                    <a:pt x="1727" y="1708"/>
                  </a:lnTo>
                  <a:lnTo>
                    <a:pt x="1725" y="1705"/>
                  </a:lnTo>
                  <a:lnTo>
                    <a:pt x="1723" y="1701"/>
                  </a:lnTo>
                  <a:lnTo>
                    <a:pt x="1719" y="1697"/>
                  </a:lnTo>
                  <a:lnTo>
                    <a:pt x="1710" y="1689"/>
                  </a:lnTo>
                  <a:lnTo>
                    <a:pt x="1700" y="1681"/>
                  </a:lnTo>
                  <a:lnTo>
                    <a:pt x="1692" y="1671"/>
                  </a:lnTo>
                  <a:lnTo>
                    <a:pt x="1681" y="1661"/>
                  </a:lnTo>
                  <a:lnTo>
                    <a:pt x="1672" y="1651"/>
                  </a:lnTo>
                  <a:lnTo>
                    <a:pt x="1663" y="1643"/>
                  </a:lnTo>
                  <a:lnTo>
                    <a:pt x="1657" y="1636"/>
                  </a:lnTo>
                  <a:lnTo>
                    <a:pt x="1651" y="1629"/>
                  </a:lnTo>
                  <a:lnTo>
                    <a:pt x="1647" y="1624"/>
                  </a:lnTo>
                  <a:lnTo>
                    <a:pt x="1641" y="1621"/>
                  </a:lnTo>
                  <a:lnTo>
                    <a:pt x="1636" y="1621"/>
                  </a:lnTo>
                  <a:lnTo>
                    <a:pt x="1632" y="1620"/>
                  </a:lnTo>
                  <a:lnTo>
                    <a:pt x="1628" y="1618"/>
                  </a:lnTo>
                  <a:lnTo>
                    <a:pt x="1623" y="1611"/>
                  </a:lnTo>
                  <a:lnTo>
                    <a:pt x="1619" y="1607"/>
                  </a:lnTo>
                  <a:lnTo>
                    <a:pt x="1613" y="1604"/>
                  </a:lnTo>
                  <a:lnTo>
                    <a:pt x="1606" y="1600"/>
                  </a:lnTo>
                  <a:lnTo>
                    <a:pt x="1599" y="1596"/>
                  </a:lnTo>
                  <a:lnTo>
                    <a:pt x="1582" y="1592"/>
                  </a:lnTo>
                  <a:lnTo>
                    <a:pt x="1568" y="1586"/>
                  </a:lnTo>
                  <a:lnTo>
                    <a:pt x="1561" y="1583"/>
                  </a:lnTo>
                  <a:lnTo>
                    <a:pt x="1554" y="1582"/>
                  </a:lnTo>
                  <a:lnTo>
                    <a:pt x="1547" y="1582"/>
                  </a:lnTo>
                  <a:lnTo>
                    <a:pt x="1538" y="1582"/>
                  </a:lnTo>
                  <a:lnTo>
                    <a:pt x="1530" y="1583"/>
                  </a:lnTo>
                  <a:lnTo>
                    <a:pt x="1523" y="1586"/>
                  </a:lnTo>
                  <a:lnTo>
                    <a:pt x="1516" y="1589"/>
                  </a:lnTo>
                  <a:lnTo>
                    <a:pt x="1510" y="1594"/>
                  </a:lnTo>
                  <a:lnTo>
                    <a:pt x="1505" y="1600"/>
                  </a:lnTo>
                  <a:lnTo>
                    <a:pt x="1500" y="1606"/>
                  </a:lnTo>
                  <a:lnTo>
                    <a:pt x="1497" y="1611"/>
                  </a:lnTo>
                  <a:lnTo>
                    <a:pt x="1494" y="1617"/>
                  </a:lnTo>
                  <a:lnTo>
                    <a:pt x="1493" y="1623"/>
                  </a:lnTo>
                  <a:lnTo>
                    <a:pt x="1493" y="1629"/>
                  </a:lnTo>
                  <a:lnTo>
                    <a:pt x="1494" y="1633"/>
                  </a:lnTo>
                  <a:lnTo>
                    <a:pt x="1496" y="1639"/>
                  </a:lnTo>
                  <a:lnTo>
                    <a:pt x="1498" y="1645"/>
                  </a:lnTo>
                  <a:lnTo>
                    <a:pt x="1500" y="1652"/>
                  </a:lnTo>
                  <a:lnTo>
                    <a:pt x="1502" y="1661"/>
                  </a:lnTo>
                  <a:lnTo>
                    <a:pt x="1502" y="1669"/>
                  </a:lnTo>
                  <a:lnTo>
                    <a:pt x="1502" y="1677"/>
                  </a:lnTo>
                  <a:lnTo>
                    <a:pt x="1500" y="1684"/>
                  </a:lnTo>
                  <a:lnTo>
                    <a:pt x="1499" y="1692"/>
                  </a:lnTo>
                  <a:lnTo>
                    <a:pt x="1497" y="1699"/>
                  </a:lnTo>
                  <a:lnTo>
                    <a:pt x="1494" y="1705"/>
                  </a:lnTo>
                  <a:lnTo>
                    <a:pt x="1492" y="1713"/>
                  </a:lnTo>
                  <a:lnTo>
                    <a:pt x="1491" y="1721"/>
                  </a:lnTo>
                  <a:lnTo>
                    <a:pt x="1491" y="1732"/>
                  </a:lnTo>
                  <a:lnTo>
                    <a:pt x="1491" y="1752"/>
                  </a:lnTo>
                  <a:lnTo>
                    <a:pt x="1492" y="1772"/>
                  </a:lnTo>
                  <a:lnTo>
                    <a:pt x="1492" y="1788"/>
                  </a:lnTo>
                  <a:lnTo>
                    <a:pt x="1494" y="1800"/>
                  </a:lnTo>
                  <a:lnTo>
                    <a:pt x="1498" y="1812"/>
                  </a:lnTo>
                  <a:lnTo>
                    <a:pt x="1502" y="1825"/>
                  </a:lnTo>
                  <a:lnTo>
                    <a:pt x="1503" y="1833"/>
                  </a:lnTo>
                  <a:lnTo>
                    <a:pt x="1503" y="1842"/>
                  </a:lnTo>
                  <a:lnTo>
                    <a:pt x="1500" y="1851"/>
                  </a:lnTo>
                  <a:lnTo>
                    <a:pt x="1497" y="1858"/>
                  </a:lnTo>
                  <a:lnTo>
                    <a:pt x="1493" y="1860"/>
                  </a:lnTo>
                  <a:lnTo>
                    <a:pt x="1491" y="1864"/>
                  </a:lnTo>
                  <a:lnTo>
                    <a:pt x="1487" y="1866"/>
                  </a:lnTo>
                  <a:lnTo>
                    <a:pt x="1484" y="1867"/>
                  </a:lnTo>
                  <a:lnTo>
                    <a:pt x="1480" y="1869"/>
                  </a:lnTo>
                  <a:lnTo>
                    <a:pt x="1475" y="1870"/>
                  </a:lnTo>
                  <a:lnTo>
                    <a:pt x="1471" y="1870"/>
                  </a:lnTo>
                  <a:lnTo>
                    <a:pt x="1466" y="1869"/>
                  </a:lnTo>
                  <a:lnTo>
                    <a:pt x="1450" y="1861"/>
                  </a:lnTo>
                  <a:lnTo>
                    <a:pt x="1434" y="1851"/>
                  </a:lnTo>
                  <a:lnTo>
                    <a:pt x="1426" y="1845"/>
                  </a:lnTo>
                  <a:lnTo>
                    <a:pt x="1417" y="1841"/>
                  </a:lnTo>
                  <a:lnTo>
                    <a:pt x="1414" y="1840"/>
                  </a:lnTo>
                  <a:lnTo>
                    <a:pt x="1410" y="1840"/>
                  </a:lnTo>
                  <a:lnTo>
                    <a:pt x="1408" y="1840"/>
                  </a:lnTo>
                  <a:lnTo>
                    <a:pt x="1405" y="1841"/>
                  </a:lnTo>
                  <a:lnTo>
                    <a:pt x="1401" y="1845"/>
                  </a:lnTo>
                  <a:lnTo>
                    <a:pt x="1398" y="1851"/>
                  </a:lnTo>
                  <a:lnTo>
                    <a:pt x="1397" y="1858"/>
                  </a:lnTo>
                  <a:lnTo>
                    <a:pt x="1395" y="1865"/>
                  </a:lnTo>
                  <a:lnTo>
                    <a:pt x="1393" y="1872"/>
                  </a:lnTo>
                  <a:lnTo>
                    <a:pt x="1392" y="1878"/>
                  </a:lnTo>
                  <a:lnTo>
                    <a:pt x="1391" y="1881"/>
                  </a:lnTo>
                  <a:lnTo>
                    <a:pt x="1389" y="1883"/>
                  </a:lnTo>
                  <a:lnTo>
                    <a:pt x="1387" y="1884"/>
                  </a:lnTo>
                  <a:lnTo>
                    <a:pt x="1385" y="1885"/>
                  </a:lnTo>
                  <a:lnTo>
                    <a:pt x="1377" y="1886"/>
                  </a:lnTo>
                  <a:lnTo>
                    <a:pt x="1371" y="1888"/>
                  </a:lnTo>
                  <a:lnTo>
                    <a:pt x="1368" y="1888"/>
                  </a:lnTo>
                  <a:lnTo>
                    <a:pt x="1367" y="1889"/>
                  </a:lnTo>
                  <a:lnTo>
                    <a:pt x="1366" y="1891"/>
                  </a:lnTo>
                  <a:lnTo>
                    <a:pt x="1365" y="1895"/>
                  </a:lnTo>
                  <a:lnTo>
                    <a:pt x="1366" y="1903"/>
                  </a:lnTo>
                  <a:lnTo>
                    <a:pt x="1367" y="1911"/>
                  </a:lnTo>
                  <a:lnTo>
                    <a:pt x="1368" y="1915"/>
                  </a:lnTo>
                  <a:lnTo>
                    <a:pt x="1367" y="1920"/>
                  </a:lnTo>
                  <a:lnTo>
                    <a:pt x="1366" y="1926"/>
                  </a:lnTo>
                  <a:lnTo>
                    <a:pt x="1363" y="1932"/>
                  </a:lnTo>
                  <a:lnTo>
                    <a:pt x="1358" y="1938"/>
                  </a:lnTo>
                  <a:lnTo>
                    <a:pt x="1355" y="1944"/>
                  </a:lnTo>
                  <a:lnTo>
                    <a:pt x="1353" y="1948"/>
                  </a:lnTo>
                  <a:lnTo>
                    <a:pt x="1353" y="1952"/>
                  </a:lnTo>
                  <a:lnTo>
                    <a:pt x="1352" y="1960"/>
                  </a:lnTo>
                  <a:lnTo>
                    <a:pt x="1353" y="1967"/>
                  </a:lnTo>
                  <a:lnTo>
                    <a:pt x="1353" y="1978"/>
                  </a:lnTo>
                  <a:lnTo>
                    <a:pt x="1352" y="1991"/>
                  </a:lnTo>
                  <a:lnTo>
                    <a:pt x="1349" y="1998"/>
                  </a:lnTo>
                  <a:lnTo>
                    <a:pt x="1347" y="2004"/>
                  </a:lnTo>
                  <a:lnTo>
                    <a:pt x="1346" y="2006"/>
                  </a:lnTo>
                  <a:lnTo>
                    <a:pt x="1343" y="2008"/>
                  </a:lnTo>
                  <a:lnTo>
                    <a:pt x="1342" y="2009"/>
                  </a:lnTo>
                  <a:lnTo>
                    <a:pt x="1340" y="2009"/>
                  </a:lnTo>
                  <a:lnTo>
                    <a:pt x="1330" y="2009"/>
                  </a:lnTo>
                  <a:lnTo>
                    <a:pt x="1324" y="2009"/>
                  </a:lnTo>
                  <a:lnTo>
                    <a:pt x="1320" y="2006"/>
                  </a:lnTo>
                  <a:lnTo>
                    <a:pt x="1313" y="2001"/>
                  </a:lnTo>
                  <a:lnTo>
                    <a:pt x="1303" y="1991"/>
                  </a:lnTo>
                  <a:lnTo>
                    <a:pt x="1290" y="1983"/>
                  </a:lnTo>
                  <a:lnTo>
                    <a:pt x="1283" y="1979"/>
                  </a:lnTo>
                  <a:lnTo>
                    <a:pt x="1277" y="1976"/>
                  </a:lnTo>
                  <a:lnTo>
                    <a:pt x="1271" y="1974"/>
                  </a:lnTo>
                  <a:lnTo>
                    <a:pt x="1265" y="1973"/>
                  </a:lnTo>
                  <a:lnTo>
                    <a:pt x="1260" y="1974"/>
                  </a:lnTo>
                  <a:lnTo>
                    <a:pt x="1258" y="1976"/>
                  </a:lnTo>
                  <a:lnTo>
                    <a:pt x="1254" y="1978"/>
                  </a:lnTo>
                  <a:lnTo>
                    <a:pt x="1252" y="1982"/>
                  </a:lnTo>
                  <a:lnTo>
                    <a:pt x="1247" y="1991"/>
                  </a:lnTo>
                  <a:lnTo>
                    <a:pt x="1238" y="2005"/>
                  </a:lnTo>
                  <a:lnTo>
                    <a:pt x="1232" y="2011"/>
                  </a:lnTo>
                  <a:lnTo>
                    <a:pt x="1226" y="2015"/>
                  </a:lnTo>
                  <a:lnTo>
                    <a:pt x="1221" y="2017"/>
                  </a:lnTo>
                  <a:lnTo>
                    <a:pt x="1216" y="2017"/>
                  </a:lnTo>
                  <a:lnTo>
                    <a:pt x="1207" y="2012"/>
                  </a:lnTo>
                  <a:lnTo>
                    <a:pt x="1198" y="2008"/>
                  </a:lnTo>
                  <a:lnTo>
                    <a:pt x="1189" y="2003"/>
                  </a:lnTo>
                  <a:lnTo>
                    <a:pt x="1179" y="1997"/>
                  </a:lnTo>
                  <a:lnTo>
                    <a:pt x="1170" y="1992"/>
                  </a:lnTo>
                  <a:lnTo>
                    <a:pt x="1162" y="1989"/>
                  </a:lnTo>
                  <a:lnTo>
                    <a:pt x="1153" y="1985"/>
                  </a:lnTo>
                  <a:lnTo>
                    <a:pt x="1144" y="1980"/>
                  </a:lnTo>
                  <a:lnTo>
                    <a:pt x="1133" y="1973"/>
                  </a:lnTo>
                  <a:lnTo>
                    <a:pt x="1122" y="1965"/>
                  </a:lnTo>
                  <a:lnTo>
                    <a:pt x="1116" y="1960"/>
                  </a:lnTo>
                  <a:lnTo>
                    <a:pt x="1114" y="1955"/>
                  </a:lnTo>
                  <a:lnTo>
                    <a:pt x="1112" y="1949"/>
                  </a:lnTo>
                  <a:lnTo>
                    <a:pt x="1111" y="1945"/>
                  </a:lnTo>
                  <a:lnTo>
                    <a:pt x="1109" y="1940"/>
                  </a:lnTo>
                  <a:lnTo>
                    <a:pt x="1108" y="1935"/>
                  </a:lnTo>
                  <a:lnTo>
                    <a:pt x="1106" y="1929"/>
                  </a:lnTo>
                  <a:lnTo>
                    <a:pt x="1102" y="1923"/>
                  </a:lnTo>
                  <a:lnTo>
                    <a:pt x="1094" y="1913"/>
                  </a:lnTo>
                  <a:lnTo>
                    <a:pt x="1083" y="1902"/>
                  </a:lnTo>
                  <a:lnTo>
                    <a:pt x="1077" y="1898"/>
                  </a:lnTo>
                  <a:lnTo>
                    <a:pt x="1071" y="1894"/>
                  </a:lnTo>
                  <a:lnTo>
                    <a:pt x="1064" y="1891"/>
                  </a:lnTo>
                  <a:lnTo>
                    <a:pt x="1056" y="1888"/>
                  </a:lnTo>
                  <a:lnTo>
                    <a:pt x="1051" y="1888"/>
                  </a:lnTo>
                  <a:lnTo>
                    <a:pt x="1047" y="1888"/>
                  </a:lnTo>
                  <a:lnTo>
                    <a:pt x="1043" y="1889"/>
                  </a:lnTo>
                  <a:lnTo>
                    <a:pt x="1038" y="1891"/>
                  </a:lnTo>
                  <a:lnTo>
                    <a:pt x="1028" y="1896"/>
                  </a:lnTo>
                  <a:lnTo>
                    <a:pt x="1019" y="1903"/>
                  </a:lnTo>
                  <a:lnTo>
                    <a:pt x="1009" y="1910"/>
                  </a:lnTo>
                  <a:lnTo>
                    <a:pt x="1000" y="1916"/>
                  </a:lnTo>
                  <a:lnTo>
                    <a:pt x="995" y="1919"/>
                  </a:lnTo>
                  <a:lnTo>
                    <a:pt x="990" y="1921"/>
                  </a:lnTo>
                  <a:lnTo>
                    <a:pt x="986" y="1922"/>
                  </a:lnTo>
                  <a:lnTo>
                    <a:pt x="981" y="1922"/>
                  </a:lnTo>
                  <a:lnTo>
                    <a:pt x="971" y="1921"/>
                  </a:lnTo>
                  <a:lnTo>
                    <a:pt x="962" y="1917"/>
                  </a:lnTo>
                  <a:lnTo>
                    <a:pt x="954" y="1914"/>
                  </a:lnTo>
                  <a:lnTo>
                    <a:pt x="945" y="1910"/>
                  </a:lnTo>
                  <a:lnTo>
                    <a:pt x="937" y="1907"/>
                  </a:lnTo>
                  <a:lnTo>
                    <a:pt x="929" y="1904"/>
                  </a:lnTo>
                  <a:lnTo>
                    <a:pt x="925" y="1904"/>
                  </a:lnTo>
                  <a:lnTo>
                    <a:pt x="920" y="1905"/>
                  </a:lnTo>
                  <a:lnTo>
                    <a:pt x="917" y="1907"/>
                  </a:lnTo>
                  <a:lnTo>
                    <a:pt x="912" y="1909"/>
                  </a:lnTo>
                  <a:lnTo>
                    <a:pt x="908" y="1911"/>
                  </a:lnTo>
                  <a:lnTo>
                    <a:pt x="905" y="1911"/>
                  </a:lnTo>
                  <a:lnTo>
                    <a:pt x="901" y="1911"/>
                  </a:lnTo>
                  <a:lnTo>
                    <a:pt x="899" y="1909"/>
                  </a:lnTo>
                  <a:lnTo>
                    <a:pt x="893" y="1902"/>
                  </a:lnTo>
                  <a:lnTo>
                    <a:pt x="887" y="1892"/>
                  </a:lnTo>
                  <a:lnTo>
                    <a:pt x="879" y="1872"/>
                  </a:lnTo>
                  <a:lnTo>
                    <a:pt x="872" y="1859"/>
                  </a:lnTo>
                  <a:lnTo>
                    <a:pt x="860" y="1852"/>
                  </a:lnTo>
                  <a:lnTo>
                    <a:pt x="839" y="1844"/>
                  </a:lnTo>
                  <a:lnTo>
                    <a:pt x="818" y="1837"/>
                  </a:lnTo>
                  <a:lnTo>
                    <a:pt x="803" y="1832"/>
                  </a:lnTo>
                  <a:lnTo>
                    <a:pt x="798" y="1832"/>
                  </a:lnTo>
                  <a:lnTo>
                    <a:pt x="794" y="1834"/>
                  </a:lnTo>
                  <a:lnTo>
                    <a:pt x="791" y="1837"/>
                  </a:lnTo>
                  <a:lnTo>
                    <a:pt x="786" y="1840"/>
                  </a:lnTo>
                  <a:lnTo>
                    <a:pt x="782" y="1845"/>
                  </a:lnTo>
                  <a:lnTo>
                    <a:pt x="776" y="1847"/>
                  </a:lnTo>
                  <a:lnTo>
                    <a:pt x="771" y="1850"/>
                  </a:lnTo>
                  <a:lnTo>
                    <a:pt x="762" y="1850"/>
                  </a:lnTo>
                  <a:lnTo>
                    <a:pt x="741" y="1847"/>
                  </a:lnTo>
                  <a:lnTo>
                    <a:pt x="713" y="1845"/>
                  </a:lnTo>
                  <a:lnTo>
                    <a:pt x="700" y="1844"/>
                  </a:lnTo>
                  <a:lnTo>
                    <a:pt x="688" y="1842"/>
                  </a:lnTo>
                  <a:lnTo>
                    <a:pt x="678" y="1840"/>
                  </a:lnTo>
                  <a:lnTo>
                    <a:pt x="669" y="1839"/>
                  </a:lnTo>
                  <a:lnTo>
                    <a:pt x="666" y="1837"/>
                  </a:lnTo>
                  <a:lnTo>
                    <a:pt x="664" y="1833"/>
                  </a:lnTo>
                  <a:lnTo>
                    <a:pt x="660" y="1828"/>
                  </a:lnTo>
                  <a:lnTo>
                    <a:pt x="658" y="1822"/>
                  </a:lnTo>
                  <a:lnTo>
                    <a:pt x="654" y="1808"/>
                  </a:lnTo>
                  <a:lnTo>
                    <a:pt x="652" y="1791"/>
                  </a:lnTo>
                  <a:lnTo>
                    <a:pt x="646" y="1760"/>
                  </a:lnTo>
                  <a:lnTo>
                    <a:pt x="641" y="1738"/>
                  </a:lnTo>
                  <a:lnTo>
                    <a:pt x="639" y="1731"/>
                  </a:lnTo>
                  <a:lnTo>
                    <a:pt x="639" y="1720"/>
                  </a:lnTo>
                  <a:lnTo>
                    <a:pt x="639" y="1708"/>
                  </a:lnTo>
                  <a:lnTo>
                    <a:pt x="639" y="1695"/>
                  </a:lnTo>
                  <a:lnTo>
                    <a:pt x="639" y="1683"/>
                  </a:lnTo>
                  <a:lnTo>
                    <a:pt x="639" y="1673"/>
                  </a:lnTo>
                  <a:lnTo>
                    <a:pt x="637" y="1668"/>
                  </a:lnTo>
                  <a:lnTo>
                    <a:pt x="637" y="1664"/>
                  </a:lnTo>
                  <a:lnTo>
                    <a:pt x="636" y="1662"/>
                  </a:lnTo>
                  <a:lnTo>
                    <a:pt x="634" y="1661"/>
                  </a:lnTo>
                  <a:lnTo>
                    <a:pt x="627" y="1658"/>
                  </a:lnTo>
                  <a:lnTo>
                    <a:pt x="615" y="1656"/>
                  </a:lnTo>
                  <a:lnTo>
                    <a:pt x="601" y="1655"/>
                  </a:lnTo>
                  <a:lnTo>
                    <a:pt x="584" y="1653"/>
                  </a:lnTo>
                  <a:lnTo>
                    <a:pt x="564" y="1653"/>
                  </a:lnTo>
                  <a:lnTo>
                    <a:pt x="539" y="1655"/>
                  </a:lnTo>
                  <a:lnTo>
                    <a:pt x="511" y="1656"/>
                  </a:lnTo>
                  <a:lnTo>
                    <a:pt x="480" y="1658"/>
                  </a:lnTo>
                  <a:lnTo>
                    <a:pt x="476" y="1658"/>
                  </a:lnTo>
                  <a:lnTo>
                    <a:pt x="470" y="1658"/>
                  </a:lnTo>
                  <a:lnTo>
                    <a:pt x="465" y="1656"/>
                  </a:lnTo>
                  <a:lnTo>
                    <a:pt x="460" y="1655"/>
                  </a:lnTo>
                  <a:lnTo>
                    <a:pt x="451" y="1649"/>
                  </a:lnTo>
                  <a:lnTo>
                    <a:pt x="444" y="1642"/>
                  </a:lnTo>
                  <a:lnTo>
                    <a:pt x="436" y="1633"/>
                  </a:lnTo>
                  <a:lnTo>
                    <a:pt x="432" y="1626"/>
                  </a:lnTo>
                  <a:lnTo>
                    <a:pt x="429" y="1619"/>
                  </a:lnTo>
                  <a:lnTo>
                    <a:pt x="428" y="1615"/>
                  </a:lnTo>
                  <a:lnTo>
                    <a:pt x="428" y="1611"/>
                  </a:lnTo>
                  <a:lnTo>
                    <a:pt x="432" y="1607"/>
                  </a:lnTo>
                  <a:lnTo>
                    <a:pt x="435" y="1604"/>
                  </a:lnTo>
                  <a:lnTo>
                    <a:pt x="440" y="1602"/>
                  </a:lnTo>
                  <a:lnTo>
                    <a:pt x="452" y="1601"/>
                  </a:lnTo>
                  <a:lnTo>
                    <a:pt x="464" y="1599"/>
                  </a:lnTo>
                  <a:lnTo>
                    <a:pt x="467" y="1598"/>
                  </a:lnTo>
                  <a:lnTo>
                    <a:pt x="471" y="1596"/>
                  </a:lnTo>
                  <a:lnTo>
                    <a:pt x="473" y="1594"/>
                  </a:lnTo>
                  <a:lnTo>
                    <a:pt x="475" y="1592"/>
                  </a:lnTo>
                  <a:lnTo>
                    <a:pt x="477" y="1587"/>
                  </a:lnTo>
                  <a:lnTo>
                    <a:pt x="477" y="1582"/>
                  </a:lnTo>
                  <a:lnTo>
                    <a:pt x="475" y="1577"/>
                  </a:lnTo>
                  <a:lnTo>
                    <a:pt x="471" y="1573"/>
                  </a:lnTo>
                  <a:lnTo>
                    <a:pt x="467" y="1569"/>
                  </a:lnTo>
                  <a:lnTo>
                    <a:pt x="463" y="1566"/>
                  </a:lnTo>
                  <a:lnTo>
                    <a:pt x="453" y="1561"/>
                  </a:lnTo>
                  <a:lnTo>
                    <a:pt x="444" y="1555"/>
                  </a:lnTo>
                  <a:lnTo>
                    <a:pt x="428" y="1550"/>
                  </a:lnTo>
                  <a:lnTo>
                    <a:pt x="407" y="1543"/>
                  </a:lnTo>
                  <a:lnTo>
                    <a:pt x="382" y="1537"/>
                  </a:lnTo>
                  <a:lnTo>
                    <a:pt x="363" y="1533"/>
                  </a:lnTo>
                  <a:lnTo>
                    <a:pt x="341" y="1532"/>
                  </a:lnTo>
                  <a:lnTo>
                    <a:pt x="314" y="1531"/>
                  </a:lnTo>
                  <a:lnTo>
                    <a:pt x="301" y="1530"/>
                  </a:lnTo>
                  <a:lnTo>
                    <a:pt x="288" y="1529"/>
                  </a:lnTo>
                  <a:lnTo>
                    <a:pt x="277" y="1526"/>
                  </a:lnTo>
                  <a:lnTo>
                    <a:pt x="269" y="1524"/>
                  </a:lnTo>
                  <a:lnTo>
                    <a:pt x="263" y="1520"/>
                  </a:lnTo>
                  <a:lnTo>
                    <a:pt x="259" y="1517"/>
                  </a:lnTo>
                  <a:lnTo>
                    <a:pt x="258" y="1512"/>
                  </a:lnTo>
                  <a:lnTo>
                    <a:pt x="258" y="1507"/>
                  </a:lnTo>
                  <a:lnTo>
                    <a:pt x="261" y="1494"/>
                  </a:lnTo>
                  <a:lnTo>
                    <a:pt x="263" y="1478"/>
                  </a:lnTo>
                  <a:lnTo>
                    <a:pt x="264" y="1459"/>
                  </a:lnTo>
                  <a:lnTo>
                    <a:pt x="265" y="1444"/>
                  </a:lnTo>
                  <a:lnTo>
                    <a:pt x="265" y="1437"/>
                  </a:lnTo>
                  <a:lnTo>
                    <a:pt x="264" y="1431"/>
                  </a:lnTo>
                  <a:lnTo>
                    <a:pt x="263" y="1426"/>
                  </a:lnTo>
                  <a:lnTo>
                    <a:pt x="261" y="1422"/>
                  </a:lnTo>
                  <a:lnTo>
                    <a:pt x="257" y="1417"/>
                  </a:lnTo>
                  <a:lnTo>
                    <a:pt x="253" y="1413"/>
                  </a:lnTo>
                  <a:lnTo>
                    <a:pt x="247" y="1411"/>
                  </a:lnTo>
                  <a:lnTo>
                    <a:pt x="242" y="1407"/>
                  </a:lnTo>
                  <a:lnTo>
                    <a:pt x="236" y="1406"/>
                  </a:lnTo>
                  <a:lnTo>
                    <a:pt x="228" y="1405"/>
                  </a:lnTo>
                  <a:lnTo>
                    <a:pt x="223" y="1405"/>
                  </a:lnTo>
                  <a:lnTo>
                    <a:pt x="217" y="1405"/>
                  </a:lnTo>
                  <a:lnTo>
                    <a:pt x="212" y="1405"/>
                  </a:lnTo>
                  <a:lnTo>
                    <a:pt x="207" y="1405"/>
                  </a:lnTo>
                  <a:lnTo>
                    <a:pt x="202" y="1403"/>
                  </a:lnTo>
                  <a:lnTo>
                    <a:pt x="198" y="1402"/>
                  </a:lnTo>
                  <a:lnTo>
                    <a:pt x="183" y="1400"/>
                  </a:lnTo>
                  <a:lnTo>
                    <a:pt x="152" y="1398"/>
                  </a:lnTo>
                  <a:lnTo>
                    <a:pt x="114" y="1397"/>
                  </a:lnTo>
                  <a:lnTo>
                    <a:pt x="80" y="1397"/>
                  </a:lnTo>
                  <a:lnTo>
                    <a:pt x="66" y="1397"/>
                  </a:lnTo>
                  <a:lnTo>
                    <a:pt x="51" y="1399"/>
                  </a:lnTo>
                  <a:lnTo>
                    <a:pt x="38" y="1402"/>
                  </a:lnTo>
                  <a:lnTo>
                    <a:pt x="28" y="1405"/>
                  </a:lnTo>
                  <a:lnTo>
                    <a:pt x="11" y="1410"/>
                  </a:lnTo>
                  <a:lnTo>
                    <a:pt x="4" y="1411"/>
                  </a:lnTo>
                  <a:lnTo>
                    <a:pt x="3" y="1402"/>
                  </a:lnTo>
                  <a:lnTo>
                    <a:pt x="1" y="1390"/>
                  </a:lnTo>
                  <a:lnTo>
                    <a:pt x="0" y="1377"/>
                  </a:lnTo>
                  <a:lnTo>
                    <a:pt x="0" y="1363"/>
                  </a:lnTo>
                  <a:lnTo>
                    <a:pt x="1" y="1350"/>
                  </a:lnTo>
                  <a:lnTo>
                    <a:pt x="3" y="1340"/>
                  </a:lnTo>
                  <a:lnTo>
                    <a:pt x="4" y="1335"/>
                  </a:lnTo>
                  <a:lnTo>
                    <a:pt x="5" y="1331"/>
                  </a:lnTo>
                  <a:lnTo>
                    <a:pt x="6" y="1329"/>
                  </a:lnTo>
                  <a:lnTo>
                    <a:pt x="9" y="1329"/>
                  </a:lnTo>
                  <a:lnTo>
                    <a:pt x="23" y="1323"/>
                  </a:lnTo>
                  <a:lnTo>
                    <a:pt x="41" y="1314"/>
                  </a:lnTo>
                  <a:lnTo>
                    <a:pt x="60" y="1302"/>
                  </a:lnTo>
                  <a:lnTo>
                    <a:pt x="75" y="1289"/>
                  </a:lnTo>
                  <a:lnTo>
                    <a:pt x="82" y="1280"/>
                  </a:lnTo>
                  <a:lnTo>
                    <a:pt x="91" y="1268"/>
                  </a:lnTo>
                  <a:lnTo>
                    <a:pt x="99" y="1255"/>
                  </a:lnTo>
                  <a:lnTo>
                    <a:pt x="107" y="1240"/>
                  </a:lnTo>
                  <a:lnTo>
                    <a:pt x="124" y="1209"/>
                  </a:lnTo>
                  <a:lnTo>
                    <a:pt x="140" y="1184"/>
                  </a:lnTo>
                  <a:lnTo>
                    <a:pt x="148" y="1173"/>
                  </a:lnTo>
                  <a:lnTo>
                    <a:pt x="152" y="1161"/>
                  </a:lnTo>
                  <a:lnTo>
                    <a:pt x="157" y="1150"/>
                  </a:lnTo>
                  <a:lnTo>
                    <a:pt x="161" y="1136"/>
                  </a:lnTo>
                  <a:lnTo>
                    <a:pt x="167" y="1113"/>
                  </a:lnTo>
                  <a:lnTo>
                    <a:pt x="171" y="1095"/>
                  </a:lnTo>
                  <a:lnTo>
                    <a:pt x="174" y="1087"/>
                  </a:lnTo>
                  <a:lnTo>
                    <a:pt x="175" y="1077"/>
                  </a:lnTo>
                  <a:lnTo>
                    <a:pt x="175" y="1066"/>
                  </a:lnTo>
                  <a:lnTo>
                    <a:pt x="176" y="1056"/>
                  </a:lnTo>
                  <a:lnTo>
                    <a:pt x="176" y="1044"/>
                  </a:lnTo>
                  <a:lnTo>
                    <a:pt x="177" y="1033"/>
                  </a:lnTo>
                  <a:lnTo>
                    <a:pt x="181" y="1024"/>
                  </a:lnTo>
                  <a:lnTo>
                    <a:pt x="184" y="1015"/>
                  </a:lnTo>
                  <a:lnTo>
                    <a:pt x="188" y="1008"/>
                  </a:lnTo>
                  <a:lnTo>
                    <a:pt x="192" y="1000"/>
                  </a:lnTo>
                  <a:lnTo>
                    <a:pt x="194" y="991"/>
                  </a:lnTo>
                  <a:lnTo>
                    <a:pt x="196" y="982"/>
                  </a:lnTo>
                  <a:lnTo>
                    <a:pt x="199" y="964"/>
                  </a:lnTo>
                  <a:lnTo>
                    <a:pt x="202" y="951"/>
                  </a:lnTo>
                  <a:lnTo>
                    <a:pt x="206" y="946"/>
                  </a:lnTo>
                  <a:lnTo>
                    <a:pt x="213" y="940"/>
                  </a:lnTo>
                  <a:lnTo>
                    <a:pt x="223" y="936"/>
                  </a:lnTo>
                  <a:lnTo>
                    <a:pt x="233" y="930"/>
                  </a:lnTo>
                  <a:lnTo>
                    <a:pt x="243" y="924"/>
                  </a:lnTo>
                  <a:lnTo>
                    <a:pt x="252" y="918"/>
                  </a:lnTo>
                  <a:lnTo>
                    <a:pt x="256" y="915"/>
                  </a:lnTo>
                  <a:lnTo>
                    <a:pt x="258" y="912"/>
                  </a:lnTo>
                  <a:lnTo>
                    <a:pt x="261" y="908"/>
                  </a:lnTo>
                  <a:lnTo>
                    <a:pt x="262" y="906"/>
                  </a:lnTo>
                  <a:lnTo>
                    <a:pt x="264" y="888"/>
                  </a:lnTo>
                  <a:lnTo>
                    <a:pt x="268" y="867"/>
                  </a:lnTo>
                  <a:lnTo>
                    <a:pt x="270" y="844"/>
                  </a:lnTo>
                  <a:lnTo>
                    <a:pt x="272" y="829"/>
                  </a:lnTo>
                  <a:lnTo>
                    <a:pt x="272" y="816"/>
                  </a:lnTo>
                  <a:lnTo>
                    <a:pt x="272" y="800"/>
                  </a:lnTo>
                  <a:lnTo>
                    <a:pt x="274" y="793"/>
                  </a:lnTo>
                  <a:lnTo>
                    <a:pt x="276" y="788"/>
                  </a:lnTo>
                  <a:lnTo>
                    <a:pt x="277" y="786"/>
                  </a:lnTo>
                  <a:lnTo>
                    <a:pt x="281" y="785"/>
                  </a:lnTo>
                  <a:lnTo>
                    <a:pt x="283" y="785"/>
                  </a:lnTo>
                  <a:lnTo>
                    <a:pt x="287" y="785"/>
                  </a:lnTo>
                  <a:lnTo>
                    <a:pt x="303" y="785"/>
                  </a:lnTo>
                  <a:lnTo>
                    <a:pt x="319" y="785"/>
                  </a:lnTo>
                  <a:lnTo>
                    <a:pt x="335" y="785"/>
                  </a:lnTo>
                  <a:lnTo>
                    <a:pt x="354" y="785"/>
                  </a:lnTo>
                  <a:lnTo>
                    <a:pt x="373" y="786"/>
                  </a:lnTo>
                  <a:lnTo>
                    <a:pt x="390" y="786"/>
                  </a:lnTo>
                  <a:lnTo>
                    <a:pt x="408" y="787"/>
                  </a:lnTo>
                  <a:lnTo>
                    <a:pt x="425" y="786"/>
                  </a:lnTo>
                  <a:lnTo>
                    <a:pt x="442" y="785"/>
                  </a:lnTo>
                  <a:lnTo>
                    <a:pt x="461" y="786"/>
                  </a:lnTo>
                  <a:lnTo>
                    <a:pt x="482" y="789"/>
                  </a:lnTo>
                  <a:lnTo>
                    <a:pt x="501" y="793"/>
                  </a:lnTo>
                  <a:lnTo>
                    <a:pt x="517" y="799"/>
                  </a:lnTo>
                  <a:lnTo>
                    <a:pt x="533" y="802"/>
                  </a:lnTo>
                  <a:lnTo>
                    <a:pt x="540" y="802"/>
                  </a:lnTo>
                  <a:lnTo>
                    <a:pt x="547" y="801"/>
                  </a:lnTo>
                  <a:lnTo>
                    <a:pt x="553" y="799"/>
                  </a:lnTo>
                  <a:lnTo>
                    <a:pt x="559" y="793"/>
                  </a:lnTo>
                  <a:lnTo>
                    <a:pt x="561" y="789"/>
                  </a:lnTo>
                  <a:lnTo>
                    <a:pt x="564" y="785"/>
                  </a:lnTo>
                  <a:lnTo>
                    <a:pt x="566" y="780"/>
                  </a:lnTo>
                  <a:lnTo>
                    <a:pt x="567" y="774"/>
                  </a:lnTo>
                  <a:lnTo>
                    <a:pt x="570" y="762"/>
                  </a:lnTo>
                  <a:lnTo>
                    <a:pt x="571" y="749"/>
                  </a:lnTo>
                  <a:lnTo>
                    <a:pt x="573" y="736"/>
                  </a:lnTo>
                  <a:lnTo>
                    <a:pt x="576" y="723"/>
                  </a:lnTo>
                  <a:lnTo>
                    <a:pt x="578" y="717"/>
                  </a:lnTo>
                  <a:lnTo>
                    <a:pt x="580" y="711"/>
                  </a:lnTo>
                  <a:lnTo>
                    <a:pt x="583" y="705"/>
                  </a:lnTo>
                  <a:lnTo>
                    <a:pt x="586" y="700"/>
                  </a:lnTo>
                  <a:lnTo>
                    <a:pt x="599" y="687"/>
                  </a:lnTo>
                  <a:lnTo>
                    <a:pt x="609" y="678"/>
                  </a:lnTo>
                  <a:lnTo>
                    <a:pt x="620" y="671"/>
                  </a:lnTo>
                  <a:lnTo>
                    <a:pt x="633" y="661"/>
                  </a:lnTo>
                  <a:lnTo>
                    <a:pt x="645" y="650"/>
                  </a:lnTo>
                  <a:lnTo>
                    <a:pt x="654" y="641"/>
                  </a:lnTo>
                  <a:lnTo>
                    <a:pt x="656" y="637"/>
                  </a:lnTo>
                  <a:lnTo>
                    <a:pt x="659" y="632"/>
                  </a:lnTo>
                  <a:lnTo>
                    <a:pt x="661" y="629"/>
                  </a:lnTo>
                  <a:lnTo>
                    <a:pt x="662" y="624"/>
                  </a:lnTo>
                  <a:lnTo>
                    <a:pt x="665" y="619"/>
                  </a:lnTo>
                  <a:lnTo>
                    <a:pt x="668" y="613"/>
                  </a:lnTo>
                  <a:lnTo>
                    <a:pt x="673" y="608"/>
                  </a:lnTo>
                  <a:lnTo>
                    <a:pt x="680" y="600"/>
                  </a:lnTo>
                  <a:lnTo>
                    <a:pt x="694" y="589"/>
                  </a:lnTo>
                  <a:lnTo>
                    <a:pt x="710" y="577"/>
                  </a:lnTo>
                  <a:lnTo>
                    <a:pt x="729" y="561"/>
                  </a:lnTo>
                  <a:lnTo>
                    <a:pt x="754" y="542"/>
                  </a:lnTo>
                  <a:lnTo>
                    <a:pt x="780" y="522"/>
                  </a:lnTo>
                  <a:lnTo>
                    <a:pt x="804" y="504"/>
                  </a:lnTo>
                  <a:lnTo>
                    <a:pt x="826" y="489"/>
                  </a:lnTo>
                  <a:lnTo>
                    <a:pt x="850" y="472"/>
                  </a:lnTo>
                  <a:lnTo>
                    <a:pt x="873" y="458"/>
                  </a:lnTo>
                  <a:lnTo>
                    <a:pt x="889" y="448"/>
                  </a:lnTo>
                  <a:lnTo>
                    <a:pt x="893" y="447"/>
                  </a:lnTo>
                  <a:lnTo>
                    <a:pt x="897" y="447"/>
                  </a:lnTo>
                  <a:lnTo>
                    <a:pt x="901" y="448"/>
                  </a:lnTo>
                  <a:lnTo>
                    <a:pt x="907" y="451"/>
                  </a:lnTo>
                  <a:lnTo>
                    <a:pt x="920" y="458"/>
                  </a:lnTo>
                  <a:lnTo>
                    <a:pt x="936" y="465"/>
                  </a:lnTo>
                  <a:lnTo>
                    <a:pt x="951" y="472"/>
                  </a:lnTo>
                  <a:lnTo>
                    <a:pt x="968" y="478"/>
                  </a:lnTo>
                  <a:lnTo>
                    <a:pt x="976" y="480"/>
                  </a:lnTo>
                  <a:lnTo>
                    <a:pt x="983" y="480"/>
                  </a:lnTo>
                  <a:lnTo>
                    <a:pt x="990" y="480"/>
                  </a:lnTo>
                  <a:lnTo>
                    <a:pt x="998" y="478"/>
                  </a:lnTo>
                  <a:lnTo>
                    <a:pt x="1005" y="476"/>
                  </a:lnTo>
                  <a:lnTo>
                    <a:pt x="1011" y="471"/>
                  </a:lnTo>
                  <a:lnTo>
                    <a:pt x="1018" y="464"/>
                  </a:lnTo>
                  <a:lnTo>
                    <a:pt x="1024" y="457"/>
                  </a:lnTo>
                  <a:lnTo>
                    <a:pt x="1036" y="441"/>
                  </a:lnTo>
                  <a:lnTo>
                    <a:pt x="1047" y="423"/>
                  </a:lnTo>
                  <a:lnTo>
                    <a:pt x="1059" y="405"/>
                  </a:lnTo>
                  <a:lnTo>
                    <a:pt x="1070" y="390"/>
                  </a:lnTo>
                  <a:lnTo>
                    <a:pt x="1075" y="384"/>
                  </a:lnTo>
                  <a:lnTo>
                    <a:pt x="1081" y="379"/>
                  </a:lnTo>
                  <a:lnTo>
                    <a:pt x="1086" y="376"/>
                  </a:lnTo>
                  <a:lnTo>
                    <a:pt x="1090" y="373"/>
                  </a:lnTo>
                  <a:lnTo>
                    <a:pt x="1109" y="370"/>
                  </a:lnTo>
                  <a:lnTo>
                    <a:pt x="1128" y="367"/>
                  </a:lnTo>
                  <a:lnTo>
                    <a:pt x="1149" y="365"/>
                  </a:lnTo>
                  <a:lnTo>
                    <a:pt x="1169" y="363"/>
                  </a:lnTo>
                  <a:lnTo>
                    <a:pt x="1184" y="360"/>
                  </a:lnTo>
                  <a:lnTo>
                    <a:pt x="1195" y="360"/>
                  </a:lnTo>
                  <a:lnTo>
                    <a:pt x="1206" y="360"/>
                  </a:lnTo>
                  <a:lnTo>
                    <a:pt x="1217" y="363"/>
                  </a:lnTo>
                  <a:lnTo>
                    <a:pt x="1235" y="370"/>
                  </a:lnTo>
                  <a:lnTo>
                    <a:pt x="1246" y="375"/>
                  </a:lnTo>
                  <a:lnTo>
                    <a:pt x="1258" y="376"/>
                  </a:lnTo>
                  <a:lnTo>
                    <a:pt x="1279" y="376"/>
                  </a:lnTo>
                  <a:lnTo>
                    <a:pt x="1302" y="373"/>
                  </a:lnTo>
                  <a:lnTo>
                    <a:pt x="1323" y="370"/>
                  </a:lnTo>
                  <a:lnTo>
                    <a:pt x="1333" y="367"/>
                  </a:lnTo>
                  <a:lnTo>
                    <a:pt x="1341" y="365"/>
                  </a:lnTo>
                  <a:lnTo>
                    <a:pt x="1351" y="361"/>
                  </a:lnTo>
                  <a:lnTo>
                    <a:pt x="1359" y="357"/>
                  </a:lnTo>
                  <a:lnTo>
                    <a:pt x="1366" y="352"/>
                  </a:lnTo>
                  <a:lnTo>
                    <a:pt x="1373" y="346"/>
                  </a:lnTo>
                  <a:lnTo>
                    <a:pt x="1378" y="340"/>
                  </a:lnTo>
                  <a:lnTo>
                    <a:pt x="1380" y="334"/>
                  </a:lnTo>
                  <a:lnTo>
                    <a:pt x="1384" y="310"/>
                  </a:lnTo>
                  <a:lnTo>
                    <a:pt x="1389" y="276"/>
                  </a:lnTo>
                  <a:lnTo>
                    <a:pt x="1393" y="239"/>
                  </a:lnTo>
                  <a:lnTo>
                    <a:pt x="1397" y="211"/>
                  </a:lnTo>
                  <a:lnTo>
                    <a:pt x="1399" y="183"/>
                  </a:lnTo>
                  <a:lnTo>
                    <a:pt x="1403" y="149"/>
                  </a:lnTo>
                  <a:lnTo>
                    <a:pt x="1406" y="118"/>
                  </a:lnTo>
                  <a:lnTo>
                    <a:pt x="1409" y="95"/>
                  </a:lnTo>
                  <a:lnTo>
                    <a:pt x="1409" y="87"/>
                  </a:lnTo>
                  <a:lnTo>
                    <a:pt x="1409" y="77"/>
                  </a:lnTo>
                  <a:lnTo>
                    <a:pt x="1410" y="68"/>
                  </a:lnTo>
                  <a:lnTo>
                    <a:pt x="1414" y="61"/>
                  </a:lnTo>
                  <a:lnTo>
                    <a:pt x="1417" y="56"/>
                  </a:lnTo>
                  <a:lnTo>
                    <a:pt x="1423" y="54"/>
                  </a:lnTo>
                  <a:lnTo>
                    <a:pt x="1430" y="51"/>
                  </a:lnTo>
                  <a:lnTo>
                    <a:pt x="1437" y="49"/>
                  </a:lnTo>
                  <a:lnTo>
                    <a:pt x="1453" y="42"/>
                  </a:lnTo>
                  <a:lnTo>
                    <a:pt x="1470" y="35"/>
                  </a:lnTo>
                  <a:lnTo>
                    <a:pt x="1486" y="30"/>
                  </a:lnTo>
                  <a:lnTo>
                    <a:pt x="1499" y="25"/>
                  </a:lnTo>
                  <a:lnTo>
                    <a:pt x="1522" y="20"/>
                  </a:lnTo>
                  <a:lnTo>
                    <a:pt x="1540" y="17"/>
                  </a:lnTo>
                  <a:lnTo>
                    <a:pt x="1557" y="16"/>
                  </a:lnTo>
                  <a:lnTo>
                    <a:pt x="1584" y="14"/>
                  </a:lnTo>
                  <a:lnTo>
                    <a:pt x="1603" y="14"/>
                  </a:lnTo>
                  <a:lnTo>
                    <a:pt x="1628" y="16"/>
                  </a:lnTo>
                  <a:lnTo>
                    <a:pt x="1655" y="17"/>
                  </a:lnTo>
                  <a:lnTo>
                    <a:pt x="1685" y="18"/>
                  </a:lnTo>
                  <a:lnTo>
                    <a:pt x="1702" y="18"/>
                  </a:lnTo>
                  <a:lnTo>
                    <a:pt x="1718" y="16"/>
                  </a:lnTo>
                  <a:lnTo>
                    <a:pt x="1726" y="14"/>
                  </a:lnTo>
                  <a:lnTo>
                    <a:pt x="1733" y="12"/>
                  </a:lnTo>
                  <a:lnTo>
                    <a:pt x="1741" y="10"/>
                  </a:lnTo>
                  <a:lnTo>
                    <a:pt x="1746" y="6"/>
                  </a:lnTo>
                  <a:lnTo>
                    <a:pt x="1751" y="4"/>
                  </a:lnTo>
                  <a:lnTo>
                    <a:pt x="1756" y="1"/>
                  </a:lnTo>
                  <a:lnTo>
                    <a:pt x="1760" y="0"/>
                  </a:lnTo>
                  <a:lnTo>
                    <a:pt x="1763" y="0"/>
                  </a:lnTo>
                  <a:lnTo>
                    <a:pt x="1766" y="1"/>
                  </a:lnTo>
                  <a:lnTo>
                    <a:pt x="1767" y="3"/>
                  </a:lnTo>
                  <a:lnTo>
                    <a:pt x="1769" y="5"/>
                  </a:lnTo>
                  <a:lnTo>
                    <a:pt x="1770" y="8"/>
                  </a:lnTo>
                  <a:lnTo>
                    <a:pt x="1774" y="25"/>
                  </a:lnTo>
                  <a:lnTo>
                    <a:pt x="1777" y="47"/>
                  </a:lnTo>
                  <a:lnTo>
                    <a:pt x="1783" y="70"/>
                  </a:lnTo>
                  <a:lnTo>
                    <a:pt x="1794" y="111"/>
                  </a:lnTo>
                  <a:lnTo>
                    <a:pt x="1805" y="153"/>
                  </a:lnTo>
                  <a:lnTo>
                    <a:pt x="1812" y="181"/>
                  </a:lnTo>
                  <a:lnTo>
                    <a:pt x="1821" y="212"/>
                  </a:lnTo>
                  <a:lnTo>
                    <a:pt x="1836" y="259"/>
                  </a:lnTo>
                  <a:lnTo>
                    <a:pt x="1850" y="306"/>
                  </a:lnTo>
                  <a:lnTo>
                    <a:pt x="1859" y="335"/>
                  </a:lnTo>
                  <a:lnTo>
                    <a:pt x="1868" y="359"/>
                  </a:lnTo>
                  <a:lnTo>
                    <a:pt x="1880" y="394"/>
                  </a:lnTo>
                  <a:lnTo>
                    <a:pt x="1890" y="428"/>
                  </a:lnTo>
                  <a:lnTo>
                    <a:pt x="1897" y="452"/>
                  </a:lnTo>
                  <a:lnTo>
                    <a:pt x="1905" y="471"/>
                  </a:lnTo>
                  <a:lnTo>
                    <a:pt x="1914" y="496"/>
                  </a:lnTo>
                  <a:lnTo>
                    <a:pt x="1918" y="509"/>
                  </a:lnTo>
                  <a:lnTo>
                    <a:pt x="1921" y="520"/>
                  </a:lnTo>
                  <a:lnTo>
                    <a:pt x="1924" y="530"/>
                  </a:lnTo>
                  <a:lnTo>
                    <a:pt x="1925" y="537"/>
                  </a:lnTo>
                  <a:lnTo>
                    <a:pt x="1924" y="543"/>
                  </a:lnTo>
                  <a:lnTo>
                    <a:pt x="1922" y="547"/>
                  </a:lnTo>
                  <a:lnTo>
                    <a:pt x="1920" y="550"/>
                  </a:lnTo>
                  <a:lnTo>
                    <a:pt x="1916" y="553"/>
                  </a:lnTo>
                  <a:lnTo>
                    <a:pt x="1909" y="558"/>
                  </a:lnTo>
                  <a:lnTo>
                    <a:pt x="1900" y="564"/>
                  </a:lnTo>
                  <a:lnTo>
                    <a:pt x="1889" y="572"/>
                  </a:lnTo>
                  <a:lnTo>
                    <a:pt x="1878" y="583"/>
                  </a:lnTo>
                  <a:lnTo>
                    <a:pt x="1865" y="593"/>
                  </a:lnTo>
                  <a:lnTo>
                    <a:pt x="1852" y="606"/>
                  </a:lnTo>
                  <a:lnTo>
                    <a:pt x="1842" y="617"/>
                  </a:lnTo>
                  <a:lnTo>
                    <a:pt x="1836" y="624"/>
                  </a:lnTo>
                  <a:lnTo>
                    <a:pt x="1834" y="627"/>
                  </a:lnTo>
                  <a:lnTo>
                    <a:pt x="1836" y="629"/>
                  </a:lnTo>
                  <a:lnTo>
                    <a:pt x="1837" y="632"/>
                  </a:lnTo>
                  <a:lnTo>
                    <a:pt x="1839" y="635"/>
                  </a:lnTo>
                  <a:lnTo>
                    <a:pt x="1846" y="643"/>
                  </a:lnTo>
                  <a:lnTo>
                    <a:pt x="1855" y="653"/>
                  </a:lnTo>
                  <a:lnTo>
                    <a:pt x="1864" y="666"/>
                  </a:lnTo>
                  <a:lnTo>
                    <a:pt x="1872" y="680"/>
                  </a:lnTo>
                  <a:lnTo>
                    <a:pt x="1883" y="699"/>
                  </a:lnTo>
                  <a:lnTo>
                    <a:pt x="1896" y="723"/>
                  </a:lnTo>
                  <a:lnTo>
                    <a:pt x="1909" y="748"/>
                  </a:lnTo>
                  <a:lnTo>
                    <a:pt x="1919" y="766"/>
                  </a:lnTo>
                  <a:lnTo>
                    <a:pt x="1925" y="779"/>
                  </a:lnTo>
                  <a:lnTo>
                    <a:pt x="1932" y="789"/>
                  </a:lnTo>
                  <a:lnTo>
                    <a:pt x="1934" y="794"/>
                  </a:lnTo>
                  <a:lnTo>
                    <a:pt x="1938" y="797"/>
                  </a:lnTo>
                  <a:lnTo>
                    <a:pt x="1941" y="799"/>
                  </a:lnTo>
                  <a:lnTo>
                    <a:pt x="1945" y="798"/>
                  </a:lnTo>
                  <a:lnTo>
                    <a:pt x="1947" y="798"/>
                  </a:lnTo>
                  <a:lnTo>
                    <a:pt x="1951" y="797"/>
                  </a:lnTo>
                  <a:lnTo>
                    <a:pt x="1953" y="797"/>
                  </a:lnTo>
                  <a:lnTo>
                    <a:pt x="1956" y="798"/>
                  </a:lnTo>
                  <a:lnTo>
                    <a:pt x="1960" y="801"/>
                  </a:lnTo>
                  <a:lnTo>
                    <a:pt x="1966" y="808"/>
                  </a:lnTo>
                  <a:lnTo>
                    <a:pt x="1975" y="818"/>
                  </a:lnTo>
                  <a:lnTo>
                    <a:pt x="1987" y="831"/>
                  </a:lnTo>
                  <a:lnTo>
                    <a:pt x="1998" y="844"/>
                  </a:lnTo>
                  <a:lnTo>
                    <a:pt x="2009" y="855"/>
                  </a:lnTo>
                  <a:lnTo>
                    <a:pt x="2021" y="864"/>
                  </a:lnTo>
                  <a:lnTo>
                    <a:pt x="2033" y="875"/>
                  </a:lnTo>
                  <a:lnTo>
                    <a:pt x="2038" y="881"/>
                  </a:lnTo>
                  <a:lnTo>
                    <a:pt x="2042" y="887"/>
                  </a:lnTo>
                  <a:lnTo>
                    <a:pt x="2047" y="894"/>
                  </a:lnTo>
                  <a:lnTo>
                    <a:pt x="2050" y="901"/>
                  </a:lnTo>
                  <a:lnTo>
                    <a:pt x="2051" y="909"/>
                  </a:lnTo>
                  <a:lnTo>
                    <a:pt x="2050" y="919"/>
                  </a:lnTo>
                  <a:lnTo>
                    <a:pt x="2048" y="930"/>
                  </a:lnTo>
                  <a:lnTo>
                    <a:pt x="2047" y="939"/>
                  </a:lnTo>
                  <a:lnTo>
                    <a:pt x="2042" y="959"/>
                  </a:lnTo>
                  <a:lnTo>
                    <a:pt x="2039" y="976"/>
                  </a:lnTo>
                  <a:lnTo>
                    <a:pt x="2039" y="989"/>
                  </a:lnTo>
                  <a:lnTo>
                    <a:pt x="2040" y="1003"/>
                  </a:lnTo>
                  <a:lnTo>
                    <a:pt x="2040" y="1010"/>
                  </a:lnTo>
                  <a:lnTo>
                    <a:pt x="2041" y="1016"/>
                  </a:lnTo>
                  <a:lnTo>
                    <a:pt x="2040" y="1021"/>
                  </a:lnTo>
                  <a:lnTo>
                    <a:pt x="2039" y="1026"/>
                  </a:lnTo>
                  <a:lnTo>
                    <a:pt x="2037" y="1034"/>
                  </a:lnTo>
                  <a:lnTo>
                    <a:pt x="2035" y="1041"/>
                  </a:lnTo>
                  <a:lnTo>
                    <a:pt x="2037" y="1044"/>
                  </a:lnTo>
                  <a:lnTo>
                    <a:pt x="2039" y="1045"/>
                  </a:lnTo>
                  <a:lnTo>
                    <a:pt x="2042" y="1045"/>
                  </a:lnTo>
                  <a:lnTo>
                    <a:pt x="2047" y="1044"/>
                  </a:lnTo>
                  <a:lnTo>
                    <a:pt x="2059" y="1040"/>
                  </a:lnTo>
                  <a:lnTo>
                    <a:pt x="2071" y="1037"/>
                  </a:lnTo>
                  <a:lnTo>
                    <a:pt x="2082" y="1033"/>
                  </a:lnTo>
                  <a:lnTo>
                    <a:pt x="2091" y="1027"/>
                  </a:lnTo>
                  <a:lnTo>
                    <a:pt x="2104" y="1021"/>
                  </a:lnTo>
                  <a:lnTo>
                    <a:pt x="2115" y="1015"/>
                  </a:lnTo>
                  <a:lnTo>
                    <a:pt x="2117" y="1014"/>
                  </a:lnTo>
                  <a:lnTo>
                    <a:pt x="2117" y="1013"/>
                  </a:lnTo>
                  <a:lnTo>
                    <a:pt x="2117" y="1010"/>
                  </a:lnTo>
                  <a:lnTo>
                    <a:pt x="2117" y="1007"/>
                  </a:lnTo>
                  <a:lnTo>
                    <a:pt x="2115" y="1001"/>
                  </a:lnTo>
                  <a:lnTo>
                    <a:pt x="2111" y="994"/>
                  </a:lnTo>
                  <a:lnTo>
                    <a:pt x="2108" y="987"/>
                  </a:lnTo>
                  <a:lnTo>
                    <a:pt x="2104" y="981"/>
                  </a:lnTo>
                  <a:lnTo>
                    <a:pt x="2102" y="975"/>
                  </a:lnTo>
                  <a:lnTo>
                    <a:pt x="2102" y="972"/>
                  </a:lnTo>
                  <a:lnTo>
                    <a:pt x="2105" y="969"/>
                  </a:lnTo>
                  <a:lnTo>
                    <a:pt x="2109" y="966"/>
                  </a:lnTo>
                  <a:lnTo>
                    <a:pt x="2114" y="964"/>
                  </a:lnTo>
                  <a:lnTo>
                    <a:pt x="2119" y="963"/>
                  </a:lnTo>
                  <a:lnTo>
                    <a:pt x="2128" y="962"/>
                  </a:lnTo>
                  <a:lnTo>
                    <a:pt x="2134" y="962"/>
                  </a:lnTo>
                  <a:lnTo>
                    <a:pt x="2138" y="965"/>
                  </a:lnTo>
                  <a:lnTo>
                    <a:pt x="2141" y="972"/>
                  </a:lnTo>
                  <a:lnTo>
                    <a:pt x="2146" y="982"/>
                  </a:lnTo>
                  <a:lnTo>
                    <a:pt x="2151" y="993"/>
                  </a:lnTo>
                  <a:lnTo>
                    <a:pt x="2155" y="1003"/>
                  </a:lnTo>
                  <a:lnTo>
                    <a:pt x="2159" y="1012"/>
                  </a:lnTo>
                  <a:lnTo>
                    <a:pt x="2161" y="1014"/>
                  </a:lnTo>
                  <a:lnTo>
                    <a:pt x="2164" y="1016"/>
                  </a:lnTo>
                  <a:lnTo>
                    <a:pt x="2165" y="1016"/>
                  </a:lnTo>
                  <a:lnTo>
                    <a:pt x="2167" y="1015"/>
                  </a:lnTo>
                  <a:lnTo>
                    <a:pt x="2174" y="1007"/>
                  </a:lnTo>
                  <a:lnTo>
                    <a:pt x="2182" y="1000"/>
                  </a:lnTo>
                  <a:lnTo>
                    <a:pt x="2189" y="994"/>
                  </a:lnTo>
                  <a:lnTo>
                    <a:pt x="2197" y="989"/>
                  </a:lnTo>
                  <a:lnTo>
                    <a:pt x="2211" y="981"/>
                  </a:lnTo>
                  <a:lnTo>
                    <a:pt x="2227" y="975"/>
                  </a:lnTo>
                  <a:lnTo>
                    <a:pt x="2243" y="969"/>
                  </a:lnTo>
                  <a:lnTo>
                    <a:pt x="2261" y="962"/>
                  </a:lnTo>
                  <a:lnTo>
                    <a:pt x="2279" y="956"/>
                  </a:lnTo>
                  <a:lnTo>
                    <a:pt x="2296" y="949"/>
                  </a:lnTo>
                  <a:lnTo>
                    <a:pt x="2304" y="946"/>
                  </a:lnTo>
                  <a:lnTo>
                    <a:pt x="2311" y="945"/>
                  </a:lnTo>
                  <a:lnTo>
                    <a:pt x="2317" y="945"/>
                  </a:lnTo>
                  <a:lnTo>
                    <a:pt x="2323" y="945"/>
                  </a:lnTo>
                  <a:lnTo>
                    <a:pt x="2334" y="949"/>
                  </a:lnTo>
                  <a:lnTo>
                    <a:pt x="2346" y="953"/>
                  </a:lnTo>
                  <a:lnTo>
                    <a:pt x="2362" y="958"/>
                  </a:lnTo>
                  <a:lnTo>
                    <a:pt x="2381" y="963"/>
                  </a:lnTo>
                  <a:lnTo>
                    <a:pt x="2391" y="964"/>
                  </a:lnTo>
                  <a:lnTo>
                    <a:pt x="2400" y="965"/>
                  </a:lnTo>
                  <a:lnTo>
                    <a:pt x="2410" y="965"/>
                  </a:lnTo>
                  <a:lnTo>
                    <a:pt x="2418" y="965"/>
                  </a:lnTo>
                  <a:lnTo>
                    <a:pt x="2425" y="963"/>
                  </a:lnTo>
                  <a:lnTo>
                    <a:pt x="2431" y="961"/>
                  </a:lnTo>
                  <a:lnTo>
                    <a:pt x="2436" y="958"/>
                  </a:lnTo>
                  <a:lnTo>
                    <a:pt x="2441" y="955"/>
                  </a:lnTo>
                  <a:lnTo>
                    <a:pt x="2447" y="946"/>
                  </a:lnTo>
                  <a:lnTo>
                    <a:pt x="2453" y="936"/>
                  </a:lnTo>
                  <a:lnTo>
                    <a:pt x="2455" y="931"/>
                  </a:lnTo>
                  <a:lnTo>
                    <a:pt x="2460" y="928"/>
                  </a:lnTo>
                  <a:lnTo>
                    <a:pt x="2463" y="927"/>
                  </a:lnTo>
                  <a:lnTo>
                    <a:pt x="2468" y="927"/>
                  </a:lnTo>
                  <a:lnTo>
                    <a:pt x="2479" y="931"/>
                  </a:lnTo>
                  <a:lnTo>
                    <a:pt x="2488" y="934"/>
                  </a:lnTo>
                  <a:lnTo>
                    <a:pt x="2503" y="938"/>
                  </a:lnTo>
                  <a:lnTo>
                    <a:pt x="2523" y="943"/>
                  </a:lnTo>
                  <a:lnTo>
                    <a:pt x="2545" y="949"/>
                  </a:lnTo>
                  <a:lnTo>
                    <a:pt x="2564" y="953"/>
                  </a:lnTo>
                  <a:lnTo>
                    <a:pt x="2582" y="958"/>
                  </a:lnTo>
                  <a:lnTo>
                    <a:pt x="2600" y="964"/>
                  </a:lnTo>
                  <a:lnTo>
                    <a:pt x="2607" y="968"/>
                  </a:lnTo>
                  <a:lnTo>
                    <a:pt x="2613" y="971"/>
                  </a:lnTo>
                  <a:lnTo>
                    <a:pt x="2619" y="976"/>
                  </a:lnTo>
                  <a:lnTo>
                    <a:pt x="2623" y="980"/>
                  </a:lnTo>
                  <a:lnTo>
                    <a:pt x="2630" y="995"/>
                  </a:lnTo>
                  <a:lnTo>
                    <a:pt x="2638" y="1019"/>
                  </a:lnTo>
                  <a:lnTo>
                    <a:pt x="2642" y="1032"/>
                  </a:lnTo>
                  <a:lnTo>
                    <a:pt x="2644" y="1044"/>
                  </a:lnTo>
                  <a:lnTo>
                    <a:pt x="2645" y="1056"/>
                  </a:lnTo>
                  <a:lnTo>
                    <a:pt x="2645" y="1065"/>
                  </a:lnTo>
                  <a:lnTo>
                    <a:pt x="2644" y="1073"/>
                  </a:lnTo>
                  <a:lnTo>
                    <a:pt x="2642" y="1082"/>
                  </a:lnTo>
                  <a:lnTo>
                    <a:pt x="2638" y="1091"/>
                  </a:lnTo>
                  <a:lnTo>
                    <a:pt x="2633" y="1101"/>
                  </a:lnTo>
                  <a:lnTo>
                    <a:pt x="2629" y="1110"/>
                  </a:lnTo>
                  <a:lnTo>
                    <a:pt x="2621" y="1119"/>
                  </a:lnTo>
                  <a:lnTo>
                    <a:pt x="2614" y="1127"/>
                  </a:lnTo>
                  <a:lnTo>
                    <a:pt x="2606" y="1134"/>
                  </a:lnTo>
                  <a:lnTo>
                    <a:pt x="2602" y="1138"/>
                  </a:lnTo>
                  <a:lnTo>
                    <a:pt x="2599" y="1142"/>
                  </a:lnTo>
                  <a:lnTo>
                    <a:pt x="2595" y="1146"/>
                  </a:lnTo>
                  <a:lnTo>
                    <a:pt x="2594" y="1151"/>
                  </a:lnTo>
                  <a:lnTo>
                    <a:pt x="2590" y="1159"/>
                  </a:lnTo>
                  <a:lnTo>
                    <a:pt x="2589" y="1167"/>
                  </a:lnTo>
                  <a:lnTo>
                    <a:pt x="2589" y="1176"/>
                  </a:lnTo>
                  <a:lnTo>
                    <a:pt x="2588" y="1184"/>
                  </a:lnTo>
                  <a:lnTo>
                    <a:pt x="2588" y="1192"/>
                  </a:lnTo>
                  <a:lnTo>
                    <a:pt x="2586" y="1199"/>
                  </a:lnTo>
                  <a:lnTo>
                    <a:pt x="2580" y="1211"/>
                  </a:lnTo>
                  <a:lnTo>
                    <a:pt x="2576" y="1224"/>
                  </a:lnTo>
                  <a:lnTo>
                    <a:pt x="2573" y="1237"/>
                  </a:lnTo>
                  <a:lnTo>
                    <a:pt x="2568" y="1248"/>
                  </a:lnTo>
                  <a:lnTo>
                    <a:pt x="2557" y="1264"/>
                  </a:lnTo>
                  <a:lnTo>
                    <a:pt x="2542" y="1285"/>
                  </a:lnTo>
                  <a:lnTo>
                    <a:pt x="2533" y="1297"/>
                  </a:lnTo>
                  <a:lnTo>
                    <a:pt x="2526" y="1306"/>
                  </a:lnTo>
                  <a:lnTo>
                    <a:pt x="2518" y="1314"/>
                  </a:lnTo>
                  <a:lnTo>
                    <a:pt x="2512" y="1319"/>
                  </a:lnTo>
                  <a:lnTo>
                    <a:pt x="2499" y="1327"/>
                  </a:lnTo>
                  <a:lnTo>
                    <a:pt x="2479" y="1336"/>
                  </a:lnTo>
                  <a:lnTo>
                    <a:pt x="2457" y="1344"/>
                  </a:lnTo>
                  <a:lnTo>
                    <a:pt x="2438" y="1354"/>
                  </a:lnTo>
                  <a:lnTo>
                    <a:pt x="2422" y="1361"/>
                  </a:lnTo>
                  <a:lnTo>
                    <a:pt x="2406" y="1365"/>
                  </a:lnTo>
                  <a:lnTo>
                    <a:pt x="2393" y="1369"/>
                  </a:lnTo>
                  <a:lnTo>
                    <a:pt x="2380" y="1374"/>
                  </a:lnTo>
                  <a:lnTo>
                    <a:pt x="2369" y="1379"/>
                  </a:lnTo>
                  <a:lnTo>
                    <a:pt x="2365" y="1382"/>
                  </a:lnTo>
                  <a:lnTo>
                    <a:pt x="2363" y="1384"/>
                  </a:lnTo>
                  <a:lnTo>
                    <a:pt x="2363" y="1385"/>
                  </a:lnTo>
                  <a:lnTo>
                    <a:pt x="2365" y="1386"/>
                  </a:lnTo>
                  <a:lnTo>
                    <a:pt x="2367" y="1387"/>
                  </a:lnTo>
                  <a:lnTo>
                    <a:pt x="2382" y="1386"/>
                  </a:lnTo>
                  <a:lnTo>
                    <a:pt x="2403" y="1384"/>
                  </a:lnTo>
                  <a:lnTo>
                    <a:pt x="2412" y="1381"/>
                  </a:lnTo>
                  <a:lnTo>
                    <a:pt x="2421" y="1380"/>
                  </a:lnTo>
                  <a:lnTo>
                    <a:pt x="2431" y="1379"/>
                  </a:lnTo>
                  <a:lnTo>
                    <a:pt x="2443" y="1380"/>
                  </a:lnTo>
                  <a:lnTo>
                    <a:pt x="2450" y="1382"/>
                  </a:lnTo>
                  <a:lnTo>
                    <a:pt x="2457" y="1388"/>
                  </a:lnTo>
                  <a:lnTo>
                    <a:pt x="2464" y="1397"/>
                  </a:lnTo>
                  <a:lnTo>
                    <a:pt x="2473" y="1406"/>
                  </a:lnTo>
                  <a:lnTo>
                    <a:pt x="2486" y="1426"/>
                  </a:lnTo>
                  <a:lnTo>
                    <a:pt x="2498" y="1441"/>
                  </a:lnTo>
                  <a:lnTo>
                    <a:pt x="2503" y="1445"/>
                  </a:lnTo>
                  <a:lnTo>
                    <a:pt x="2511" y="1450"/>
                  </a:lnTo>
                  <a:lnTo>
                    <a:pt x="2520" y="1456"/>
                  </a:lnTo>
                  <a:lnTo>
                    <a:pt x="2530" y="1462"/>
                  </a:lnTo>
                  <a:lnTo>
                    <a:pt x="2541" y="1467"/>
                  </a:lnTo>
                  <a:lnTo>
                    <a:pt x="2551" y="1472"/>
                  </a:lnTo>
                  <a:lnTo>
                    <a:pt x="2561" y="1475"/>
                  </a:lnTo>
                  <a:lnTo>
                    <a:pt x="2570" y="1478"/>
                  </a:lnTo>
                  <a:lnTo>
                    <a:pt x="2577" y="1479"/>
                  </a:lnTo>
                  <a:lnTo>
                    <a:pt x="2585" y="1481"/>
                  </a:lnTo>
                  <a:lnTo>
                    <a:pt x="2590" y="1484"/>
                  </a:lnTo>
                  <a:lnTo>
                    <a:pt x="2595" y="1486"/>
                  </a:lnTo>
                  <a:lnTo>
                    <a:pt x="2601" y="1491"/>
                  </a:lnTo>
                  <a:lnTo>
                    <a:pt x="2606" y="1495"/>
                  </a:lnTo>
                  <a:lnTo>
                    <a:pt x="2611" y="1501"/>
                  </a:lnTo>
                  <a:lnTo>
                    <a:pt x="2615" y="1510"/>
                  </a:lnTo>
                  <a:lnTo>
                    <a:pt x="2619" y="1519"/>
                  </a:lnTo>
                  <a:lnTo>
                    <a:pt x="2621" y="1527"/>
                  </a:lnTo>
                  <a:lnTo>
                    <a:pt x="2623" y="1535"/>
                  </a:lnTo>
                  <a:lnTo>
                    <a:pt x="2624" y="1542"/>
                  </a:lnTo>
                  <a:lnTo>
                    <a:pt x="2624" y="1556"/>
                  </a:lnTo>
                  <a:lnTo>
                    <a:pt x="2625" y="1569"/>
                  </a:lnTo>
                  <a:lnTo>
                    <a:pt x="2626" y="1575"/>
                  </a:lnTo>
                  <a:lnTo>
                    <a:pt x="2630" y="1580"/>
                  </a:lnTo>
                  <a:lnTo>
                    <a:pt x="2633" y="1582"/>
                  </a:lnTo>
                  <a:lnTo>
                    <a:pt x="2638" y="1585"/>
                  </a:lnTo>
                  <a:lnTo>
                    <a:pt x="2650" y="1586"/>
                  </a:lnTo>
                  <a:lnTo>
                    <a:pt x="2661" y="1586"/>
                  </a:lnTo>
                  <a:lnTo>
                    <a:pt x="2665" y="1587"/>
                  </a:lnTo>
                  <a:lnTo>
                    <a:pt x="2668" y="1588"/>
                  </a:lnTo>
                  <a:lnTo>
                    <a:pt x="2670" y="1590"/>
                  </a:lnTo>
                  <a:lnTo>
                    <a:pt x="2673" y="1594"/>
                  </a:lnTo>
                  <a:lnTo>
                    <a:pt x="2674" y="1602"/>
                  </a:lnTo>
                  <a:lnTo>
                    <a:pt x="2676" y="1613"/>
                  </a:lnTo>
                  <a:lnTo>
                    <a:pt x="2678" y="1618"/>
                  </a:lnTo>
                  <a:lnTo>
                    <a:pt x="2682" y="1623"/>
                  </a:lnTo>
                  <a:lnTo>
                    <a:pt x="2686" y="1625"/>
                  </a:lnTo>
                  <a:lnTo>
                    <a:pt x="2690" y="1627"/>
                  </a:lnTo>
                  <a:lnTo>
                    <a:pt x="2702" y="1629"/>
                  </a:lnTo>
                  <a:lnTo>
                    <a:pt x="2714" y="1630"/>
                  </a:lnTo>
                  <a:lnTo>
                    <a:pt x="2732" y="1631"/>
                  </a:lnTo>
                  <a:lnTo>
                    <a:pt x="2758" y="1632"/>
                  </a:lnTo>
                  <a:lnTo>
                    <a:pt x="2781" y="1633"/>
                  </a:lnTo>
                  <a:lnTo>
                    <a:pt x="2794" y="1634"/>
                  </a:lnTo>
                  <a:lnTo>
                    <a:pt x="2795" y="1636"/>
                  </a:lnTo>
                  <a:lnTo>
                    <a:pt x="2795" y="1639"/>
                  </a:lnTo>
                  <a:lnTo>
                    <a:pt x="2795" y="1645"/>
                  </a:lnTo>
                  <a:lnTo>
                    <a:pt x="2793" y="1652"/>
                  </a:lnTo>
                  <a:lnTo>
                    <a:pt x="2789" y="1670"/>
                  </a:lnTo>
                  <a:lnTo>
                    <a:pt x="2787" y="1687"/>
                  </a:lnTo>
                  <a:lnTo>
                    <a:pt x="2787" y="1706"/>
                  </a:lnTo>
                  <a:lnTo>
                    <a:pt x="2787" y="1732"/>
                  </a:lnTo>
                  <a:lnTo>
                    <a:pt x="2789" y="1757"/>
                  </a:lnTo>
                  <a:lnTo>
                    <a:pt x="2791" y="1777"/>
                  </a:lnTo>
                  <a:lnTo>
                    <a:pt x="2797" y="1795"/>
                  </a:lnTo>
                  <a:lnTo>
                    <a:pt x="2807" y="1815"/>
                  </a:lnTo>
                  <a:lnTo>
                    <a:pt x="2810" y="1825"/>
                  </a:lnTo>
                  <a:lnTo>
                    <a:pt x="2815" y="1833"/>
                  </a:lnTo>
                  <a:lnTo>
                    <a:pt x="2820" y="1840"/>
                  </a:lnTo>
                  <a:lnTo>
                    <a:pt x="2823" y="1844"/>
                  </a:lnTo>
                  <a:lnTo>
                    <a:pt x="2827" y="1845"/>
                  </a:lnTo>
                  <a:lnTo>
                    <a:pt x="2832" y="1845"/>
                  </a:lnTo>
                  <a:lnTo>
                    <a:pt x="2837" y="1845"/>
                  </a:lnTo>
                  <a:lnTo>
                    <a:pt x="2843" y="1844"/>
                  </a:lnTo>
                  <a:lnTo>
                    <a:pt x="2854" y="1840"/>
                  </a:lnTo>
                  <a:lnTo>
                    <a:pt x="2865" y="1837"/>
                  </a:lnTo>
                  <a:lnTo>
                    <a:pt x="2871" y="1835"/>
                  </a:lnTo>
                  <a:lnTo>
                    <a:pt x="2877" y="1835"/>
                  </a:lnTo>
                  <a:lnTo>
                    <a:pt x="2882" y="1837"/>
                  </a:lnTo>
                  <a:lnTo>
                    <a:pt x="2886" y="1839"/>
                  </a:lnTo>
                  <a:lnTo>
                    <a:pt x="2891" y="1841"/>
                  </a:lnTo>
                  <a:lnTo>
                    <a:pt x="2895" y="1845"/>
                  </a:lnTo>
                  <a:lnTo>
                    <a:pt x="2897" y="1848"/>
                  </a:lnTo>
                  <a:lnTo>
                    <a:pt x="2900" y="1852"/>
                  </a:lnTo>
                  <a:lnTo>
                    <a:pt x="2902" y="1861"/>
                  </a:lnTo>
                  <a:lnTo>
                    <a:pt x="2906" y="1872"/>
                  </a:lnTo>
                  <a:lnTo>
                    <a:pt x="2907" y="1877"/>
                  </a:lnTo>
                  <a:lnTo>
                    <a:pt x="2909" y="1882"/>
                  </a:lnTo>
                  <a:lnTo>
                    <a:pt x="2911" y="1885"/>
                  </a:lnTo>
                  <a:lnTo>
                    <a:pt x="2915" y="1886"/>
                  </a:lnTo>
                  <a:lnTo>
                    <a:pt x="2921" y="1889"/>
                  </a:lnTo>
                  <a:lnTo>
                    <a:pt x="2926" y="1894"/>
                  </a:lnTo>
                  <a:lnTo>
                    <a:pt x="2927" y="1896"/>
                  </a:lnTo>
                  <a:lnTo>
                    <a:pt x="2928" y="1900"/>
                  </a:lnTo>
                  <a:lnTo>
                    <a:pt x="2928" y="1904"/>
                  </a:lnTo>
                  <a:lnTo>
                    <a:pt x="2928" y="1910"/>
                  </a:lnTo>
                  <a:lnTo>
                    <a:pt x="2927" y="1915"/>
                  </a:lnTo>
                  <a:lnTo>
                    <a:pt x="2927" y="1920"/>
                  </a:lnTo>
                  <a:lnTo>
                    <a:pt x="2929" y="1923"/>
                  </a:lnTo>
                  <a:lnTo>
                    <a:pt x="2930" y="1926"/>
                  </a:lnTo>
                  <a:lnTo>
                    <a:pt x="2938" y="1930"/>
                  </a:lnTo>
                  <a:lnTo>
                    <a:pt x="2948" y="1935"/>
                  </a:lnTo>
                  <a:lnTo>
                    <a:pt x="2963" y="1941"/>
                  </a:lnTo>
                  <a:lnTo>
                    <a:pt x="2978" y="1949"/>
                  </a:lnTo>
                  <a:lnTo>
                    <a:pt x="2985" y="1954"/>
                  </a:lnTo>
                  <a:lnTo>
                    <a:pt x="2992" y="1959"/>
                  </a:lnTo>
                  <a:lnTo>
                    <a:pt x="2999" y="1964"/>
                  </a:lnTo>
                  <a:lnTo>
                    <a:pt x="3004" y="1968"/>
                  </a:lnTo>
                  <a:lnTo>
                    <a:pt x="3011" y="1977"/>
                  </a:lnTo>
                  <a:lnTo>
                    <a:pt x="3018" y="1983"/>
                  </a:lnTo>
                  <a:lnTo>
                    <a:pt x="3022" y="1984"/>
                  </a:lnTo>
                  <a:lnTo>
                    <a:pt x="3026" y="1985"/>
                  </a:lnTo>
                  <a:lnTo>
                    <a:pt x="3029" y="1985"/>
                  </a:lnTo>
                  <a:lnTo>
                    <a:pt x="3034" y="1985"/>
                  </a:lnTo>
                  <a:lnTo>
                    <a:pt x="3045" y="1984"/>
                  </a:lnTo>
                  <a:lnTo>
                    <a:pt x="3055" y="1983"/>
                  </a:lnTo>
                  <a:lnTo>
                    <a:pt x="3066" y="1984"/>
                  </a:lnTo>
                  <a:lnTo>
                    <a:pt x="3074" y="1985"/>
                  </a:lnTo>
                  <a:lnTo>
                    <a:pt x="3084" y="1986"/>
                  </a:lnTo>
                  <a:lnTo>
                    <a:pt x="3095" y="1986"/>
                  </a:lnTo>
                  <a:lnTo>
                    <a:pt x="3100" y="1984"/>
                  </a:lnTo>
                  <a:lnTo>
                    <a:pt x="3106" y="1982"/>
                  </a:lnTo>
                  <a:lnTo>
                    <a:pt x="3111" y="1977"/>
                  </a:lnTo>
                  <a:lnTo>
                    <a:pt x="3116" y="1971"/>
                  </a:lnTo>
                  <a:lnTo>
                    <a:pt x="3124" y="1959"/>
                  </a:lnTo>
                  <a:lnTo>
                    <a:pt x="3133" y="1947"/>
                  </a:lnTo>
                  <a:lnTo>
                    <a:pt x="3140" y="1938"/>
                  </a:lnTo>
                  <a:lnTo>
                    <a:pt x="3149" y="1929"/>
                  </a:lnTo>
                  <a:lnTo>
                    <a:pt x="3159" y="1921"/>
                  </a:lnTo>
                  <a:lnTo>
                    <a:pt x="3169" y="1913"/>
                  </a:lnTo>
                  <a:lnTo>
                    <a:pt x="3174" y="1909"/>
                  </a:lnTo>
                  <a:lnTo>
                    <a:pt x="3178" y="1904"/>
                  </a:lnTo>
                  <a:lnTo>
                    <a:pt x="3180" y="1901"/>
                  </a:lnTo>
                  <a:lnTo>
                    <a:pt x="3181" y="1897"/>
                  </a:lnTo>
                  <a:lnTo>
                    <a:pt x="3181" y="1894"/>
                  </a:lnTo>
                  <a:lnTo>
                    <a:pt x="3181" y="1891"/>
                  </a:lnTo>
                  <a:lnTo>
                    <a:pt x="3179" y="1888"/>
                  </a:lnTo>
                  <a:lnTo>
                    <a:pt x="3177" y="1884"/>
                  </a:lnTo>
                  <a:lnTo>
                    <a:pt x="3171" y="1877"/>
                  </a:lnTo>
                  <a:lnTo>
                    <a:pt x="3162" y="1869"/>
                  </a:lnTo>
                  <a:lnTo>
                    <a:pt x="3150" y="1856"/>
                  </a:lnTo>
                  <a:lnTo>
                    <a:pt x="3135" y="1839"/>
                  </a:lnTo>
                  <a:lnTo>
                    <a:pt x="3121" y="1821"/>
                  </a:lnTo>
                  <a:lnTo>
                    <a:pt x="3110" y="1806"/>
                  </a:lnTo>
                  <a:lnTo>
                    <a:pt x="3108" y="1801"/>
                  </a:lnTo>
                  <a:lnTo>
                    <a:pt x="3106" y="1797"/>
                  </a:lnTo>
                  <a:lnTo>
                    <a:pt x="3108" y="1794"/>
                  </a:lnTo>
                  <a:lnTo>
                    <a:pt x="3109" y="1791"/>
                  </a:lnTo>
                  <a:lnTo>
                    <a:pt x="3116" y="1789"/>
                  </a:lnTo>
                  <a:lnTo>
                    <a:pt x="3131" y="1785"/>
                  </a:lnTo>
                  <a:lnTo>
                    <a:pt x="3150" y="1782"/>
                  </a:lnTo>
                  <a:lnTo>
                    <a:pt x="3172" y="1778"/>
                  </a:lnTo>
                  <a:lnTo>
                    <a:pt x="3194" y="1775"/>
                  </a:lnTo>
                  <a:lnTo>
                    <a:pt x="3218" y="1770"/>
                  </a:lnTo>
                  <a:lnTo>
                    <a:pt x="3238" y="1766"/>
                  </a:lnTo>
                  <a:lnTo>
                    <a:pt x="3255" y="1763"/>
                  </a:lnTo>
                  <a:lnTo>
                    <a:pt x="3272" y="1759"/>
                  </a:lnTo>
                  <a:lnTo>
                    <a:pt x="3292" y="1755"/>
                  </a:lnTo>
                  <a:lnTo>
                    <a:pt x="3303" y="1752"/>
                  </a:lnTo>
                  <a:lnTo>
                    <a:pt x="3311" y="1751"/>
                  </a:lnTo>
                  <a:lnTo>
                    <a:pt x="3317" y="1751"/>
                  </a:lnTo>
                  <a:lnTo>
                    <a:pt x="3323" y="1752"/>
                  </a:lnTo>
                  <a:lnTo>
                    <a:pt x="3332" y="1758"/>
                  </a:lnTo>
                  <a:lnTo>
                    <a:pt x="3343" y="1765"/>
                  </a:lnTo>
                  <a:lnTo>
                    <a:pt x="3358" y="1776"/>
                  </a:lnTo>
                  <a:lnTo>
                    <a:pt x="3381" y="1789"/>
                  </a:lnTo>
                  <a:lnTo>
                    <a:pt x="3406" y="1801"/>
                  </a:lnTo>
                  <a:lnTo>
                    <a:pt x="3429" y="1810"/>
                  </a:lnTo>
                  <a:lnTo>
                    <a:pt x="3449" y="1818"/>
                  </a:lnTo>
                  <a:lnTo>
                    <a:pt x="3468" y="1821"/>
                  </a:lnTo>
                  <a:lnTo>
                    <a:pt x="3477" y="1822"/>
                  </a:lnTo>
                  <a:lnTo>
                    <a:pt x="3486" y="1822"/>
                  </a:lnTo>
                  <a:lnTo>
                    <a:pt x="3493" y="1822"/>
                  </a:lnTo>
                  <a:lnTo>
                    <a:pt x="3499" y="1820"/>
                  </a:lnTo>
                  <a:lnTo>
                    <a:pt x="3508" y="1814"/>
                  </a:lnTo>
                  <a:lnTo>
                    <a:pt x="3518" y="1807"/>
                  </a:lnTo>
                  <a:lnTo>
                    <a:pt x="3527" y="1800"/>
                  </a:lnTo>
                  <a:lnTo>
                    <a:pt x="3537" y="1793"/>
                  </a:lnTo>
                  <a:lnTo>
                    <a:pt x="3550" y="1785"/>
                  </a:lnTo>
                  <a:lnTo>
                    <a:pt x="3565" y="1779"/>
                  </a:lnTo>
                  <a:lnTo>
                    <a:pt x="3574" y="1776"/>
                  </a:lnTo>
                  <a:lnTo>
                    <a:pt x="3582" y="1771"/>
                  </a:lnTo>
                  <a:lnTo>
                    <a:pt x="3589" y="1765"/>
                  </a:lnTo>
                  <a:lnTo>
                    <a:pt x="3596" y="1759"/>
                  </a:lnTo>
                  <a:lnTo>
                    <a:pt x="3608" y="1746"/>
                  </a:lnTo>
                  <a:lnTo>
                    <a:pt x="3620" y="1735"/>
                  </a:lnTo>
                  <a:lnTo>
                    <a:pt x="3634" y="1726"/>
                  </a:lnTo>
                  <a:lnTo>
                    <a:pt x="3651" y="1718"/>
                  </a:lnTo>
                  <a:lnTo>
                    <a:pt x="3671" y="1709"/>
                  </a:lnTo>
                  <a:lnTo>
                    <a:pt x="3691" y="1705"/>
                  </a:lnTo>
                  <a:lnTo>
                    <a:pt x="3713" y="1700"/>
                  </a:lnTo>
                  <a:lnTo>
                    <a:pt x="3736" y="1697"/>
                  </a:lnTo>
                  <a:lnTo>
                    <a:pt x="3761" y="1696"/>
                  </a:lnTo>
                  <a:lnTo>
                    <a:pt x="3788" y="1696"/>
                  </a:lnTo>
                  <a:lnTo>
                    <a:pt x="3798" y="1696"/>
                  </a:lnTo>
                  <a:lnTo>
                    <a:pt x="3809" y="1697"/>
                  </a:lnTo>
                  <a:lnTo>
                    <a:pt x="3818" y="1700"/>
                  </a:lnTo>
                  <a:lnTo>
                    <a:pt x="3826" y="1702"/>
                  </a:lnTo>
                  <a:lnTo>
                    <a:pt x="3836" y="1708"/>
                  </a:lnTo>
                  <a:lnTo>
                    <a:pt x="3843" y="1713"/>
                  </a:lnTo>
                  <a:lnTo>
                    <a:pt x="3845" y="1716"/>
                  </a:lnTo>
                  <a:lnTo>
                    <a:pt x="3846" y="1720"/>
                  </a:lnTo>
                  <a:lnTo>
                    <a:pt x="3845" y="1725"/>
                  </a:lnTo>
                  <a:lnTo>
                    <a:pt x="3842" y="1730"/>
                  </a:lnTo>
                  <a:lnTo>
                    <a:pt x="3836" y="1743"/>
                  </a:lnTo>
                  <a:lnTo>
                    <a:pt x="3832" y="1757"/>
                  </a:lnTo>
                  <a:lnTo>
                    <a:pt x="3829" y="1764"/>
                  </a:lnTo>
                  <a:lnTo>
                    <a:pt x="3829" y="1770"/>
                  </a:lnTo>
                  <a:lnTo>
                    <a:pt x="3830" y="1776"/>
                  </a:lnTo>
                  <a:lnTo>
                    <a:pt x="3833" y="1781"/>
                  </a:lnTo>
                  <a:lnTo>
                    <a:pt x="3841" y="1793"/>
                  </a:lnTo>
                  <a:lnTo>
                    <a:pt x="3853" y="1806"/>
                  </a:lnTo>
                  <a:lnTo>
                    <a:pt x="3864" y="1821"/>
                  </a:lnTo>
                  <a:lnTo>
                    <a:pt x="3873" y="1835"/>
                  </a:lnTo>
                  <a:lnTo>
                    <a:pt x="3876" y="1842"/>
                  </a:lnTo>
                  <a:lnTo>
                    <a:pt x="3878" y="1851"/>
                  </a:lnTo>
                  <a:lnTo>
                    <a:pt x="3879" y="1860"/>
                  </a:lnTo>
                  <a:lnTo>
                    <a:pt x="3878" y="1871"/>
                  </a:lnTo>
                  <a:lnTo>
                    <a:pt x="3877" y="1882"/>
                  </a:lnTo>
                  <a:lnTo>
                    <a:pt x="3876" y="1892"/>
                  </a:lnTo>
                  <a:lnTo>
                    <a:pt x="3872" y="1902"/>
                  </a:lnTo>
                  <a:lnTo>
                    <a:pt x="3868" y="1911"/>
                  </a:lnTo>
                  <a:lnTo>
                    <a:pt x="3864" y="1920"/>
                  </a:lnTo>
                  <a:lnTo>
                    <a:pt x="3859" y="1926"/>
                  </a:lnTo>
                  <a:lnTo>
                    <a:pt x="3853" y="1929"/>
                  </a:lnTo>
                  <a:lnTo>
                    <a:pt x="3847" y="1933"/>
                  </a:lnTo>
                  <a:lnTo>
                    <a:pt x="3841" y="1935"/>
                  </a:lnTo>
                  <a:lnTo>
                    <a:pt x="3834" y="1939"/>
                  </a:lnTo>
                  <a:lnTo>
                    <a:pt x="3828" y="1942"/>
                  </a:lnTo>
                  <a:lnTo>
                    <a:pt x="3822" y="1947"/>
                  </a:lnTo>
                  <a:lnTo>
                    <a:pt x="3815" y="1954"/>
                  </a:lnTo>
                  <a:lnTo>
                    <a:pt x="3809" y="1965"/>
                  </a:lnTo>
                  <a:lnTo>
                    <a:pt x="3803" y="1977"/>
                  </a:lnTo>
                  <a:lnTo>
                    <a:pt x="3796" y="1990"/>
                  </a:lnTo>
                  <a:lnTo>
                    <a:pt x="3784" y="2016"/>
                  </a:lnTo>
                  <a:lnTo>
                    <a:pt x="3774" y="2040"/>
                  </a:lnTo>
                  <a:lnTo>
                    <a:pt x="3767" y="2048"/>
                  </a:lnTo>
                  <a:lnTo>
                    <a:pt x="3759" y="2058"/>
                  </a:lnTo>
                  <a:lnTo>
                    <a:pt x="3748" y="2066"/>
                  </a:lnTo>
                  <a:lnTo>
                    <a:pt x="3736" y="2074"/>
                  </a:lnTo>
                  <a:lnTo>
                    <a:pt x="3713" y="2089"/>
                  </a:lnTo>
                  <a:lnTo>
                    <a:pt x="3692" y="2099"/>
                  </a:lnTo>
                  <a:lnTo>
                    <a:pt x="3676" y="2109"/>
                  </a:lnTo>
                  <a:lnTo>
                    <a:pt x="3659" y="2119"/>
                  </a:lnTo>
                  <a:lnTo>
                    <a:pt x="3651" y="2125"/>
                  </a:lnTo>
                  <a:lnTo>
                    <a:pt x="3643" y="2129"/>
                  </a:lnTo>
                  <a:lnTo>
                    <a:pt x="3635" y="2132"/>
                  </a:lnTo>
                  <a:lnTo>
                    <a:pt x="3629" y="2135"/>
                  </a:lnTo>
                  <a:lnTo>
                    <a:pt x="3624" y="2136"/>
                  </a:lnTo>
                  <a:lnTo>
                    <a:pt x="3618" y="2138"/>
                  </a:lnTo>
                  <a:lnTo>
                    <a:pt x="3614" y="2142"/>
                  </a:lnTo>
                  <a:lnTo>
                    <a:pt x="3610" y="2146"/>
                  </a:lnTo>
                  <a:lnTo>
                    <a:pt x="3609" y="2149"/>
                  </a:lnTo>
                  <a:lnTo>
                    <a:pt x="3609" y="2153"/>
                  </a:lnTo>
                  <a:lnTo>
                    <a:pt x="3610" y="2156"/>
                  </a:lnTo>
                  <a:lnTo>
                    <a:pt x="3614" y="2160"/>
                  </a:lnTo>
                  <a:lnTo>
                    <a:pt x="3618" y="2163"/>
                  </a:lnTo>
                  <a:lnTo>
                    <a:pt x="3621" y="2167"/>
                  </a:lnTo>
                  <a:lnTo>
                    <a:pt x="3624" y="2171"/>
                  </a:lnTo>
                  <a:lnTo>
                    <a:pt x="3625" y="2174"/>
                  </a:lnTo>
                  <a:lnTo>
                    <a:pt x="3627" y="2184"/>
                  </a:lnTo>
                  <a:lnTo>
                    <a:pt x="3628" y="2194"/>
                  </a:lnTo>
                  <a:lnTo>
                    <a:pt x="3631" y="2206"/>
                  </a:lnTo>
                  <a:lnTo>
                    <a:pt x="3637" y="2218"/>
                  </a:lnTo>
                  <a:lnTo>
                    <a:pt x="3641" y="2230"/>
                  </a:lnTo>
                  <a:lnTo>
                    <a:pt x="3645" y="2242"/>
                  </a:lnTo>
                  <a:lnTo>
                    <a:pt x="3645" y="2248"/>
                  </a:lnTo>
                  <a:lnTo>
                    <a:pt x="3644" y="2253"/>
                  </a:lnTo>
                  <a:lnTo>
                    <a:pt x="3641" y="2255"/>
                  </a:lnTo>
                  <a:lnTo>
                    <a:pt x="3638" y="2257"/>
                  </a:lnTo>
                  <a:lnTo>
                    <a:pt x="3626" y="2262"/>
                  </a:lnTo>
                  <a:lnTo>
                    <a:pt x="3607" y="2267"/>
                  </a:lnTo>
                  <a:lnTo>
                    <a:pt x="3602" y="2269"/>
                  </a:lnTo>
                  <a:lnTo>
                    <a:pt x="3597" y="2272"/>
                  </a:lnTo>
                  <a:lnTo>
                    <a:pt x="3593" y="2274"/>
                  </a:lnTo>
                  <a:lnTo>
                    <a:pt x="3589" y="2277"/>
                  </a:lnTo>
                  <a:lnTo>
                    <a:pt x="3583" y="2286"/>
                  </a:lnTo>
                  <a:lnTo>
                    <a:pt x="3580" y="2295"/>
                  </a:lnTo>
                  <a:lnTo>
                    <a:pt x="3577" y="2307"/>
                  </a:lnTo>
                  <a:lnTo>
                    <a:pt x="3576" y="2319"/>
                  </a:lnTo>
                  <a:lnTo>
                    <a:pt x="3576" y="2332"/>
                  </a:lnTo>
                  <a:lnTo>
                    <a:pt x="3576" y="2345"/>
                  </a:lnTo>
                  <a:lnTo>
                    <a:pt x="3577" y="2358"/>
                  </a:lnTo>
                  <a:lnTo>
                    <a:pt x="3578" y="2369"/>
                  </a:lnTo>
                  <a:lnTo>
                    <a:pt x="3580" y="2379"/>
                  </a:lnTo>
                  <a:lnTo>
                    <a:pt x="3583" y="2386"/>
                  </a:lnTo>
                  <a:lnTo>
                    <a:pt x="3587" y="2392"/>
                  </a:lnTo>
                  <a:lnTo>
                    <a:pt x="3590" y="2396"/>
                  </a:lnTo>
                  <a:lnTo>
                    <a:pt x="3596" y="2400"/>
                  </a:lnTo>
                  <a:lnTo>
                    <a:pt x="3602" y="2401"/>
                  </a:lnTo>
                  <a:lnTo>
                    <a:pt x="3616" y="2405"/>
                  </a:lnTo>
                  <a:lnTo>
                    <a:pt x="3633" y="2409"/>
                  </a:lnTo>
                  <a:lnTo>
                    <a:pt x="3650" y="2415"/>
                  </a:lnTo>
                  <a:lnTo>
                    <a:pt x="3668" y="2423"/>
                  </a:lnTo>
                  <a:lnTo>
                    <a:pt x="3676" y="2426"/>
                  </a:lnTo>
                  <a:lnTo>
                    <a:pt x="3682" y="2430"/>
                  </a:lnTo>
                  <a:lnTo>
                    <a:pt x="3688" y="2433"/>
                  </a:lnTo>
                  <a:lnTo>
                    <a:pt x="3691" y="2438"/>
                  </a:lnTo>
                  <a:lnTo>
                    <a:pt x="3698" y="2449"/>
                  </a:lnTo>
                  <a:lnTo>
                    <a:pt x="3704" y="2459"/>
                  </a:lnTo>
                  <a:lnTo>
                    <a:pt x="3713" y="2474"/>
                  </a:lnTo>
                  <a:lnTo>
                    <a:pt x="3725" y="2491"/>
                  </a:lnTo>
                  <a:lnTo>
                    <a:pt x="3739" y="2509"/>
                  </a:lnTo>
                  <a:lnTo>
                    <a:pt x="3752" y="2525"/>
                  </a:lnTo>
                  <a:lnTo>
                    <a:pt x="3767" y="2539"/>
                  </a:lnTo>
                  <a:lnTo>
                    <a:pt x="3784" y="2556"/>
                  </a:lnTo>
                  <a:lnTo>
                    <a:pt x="3794" y="2563"/>
                  </a:lnTo>
                  <a:lnTo>
                    <a:pt x="3803" y="2570"/>
                  </a:lnTo>
                  <a:lnTo>
                    <a:pt x="3811" y="2576"/>
                  </a:lnTo>
                  <a:lnTo>
                    <a:pt x="3820" y="2579"/>
                  </a:lnTo>
                  <a:lnTo>
                    <a:pt x="3836" y="2584"/>
                  </a:lnTo>
                  <a:lnTo>
                    <a:pt x="3852" y="2588"/>
                  </a:lnTo>
                  <a:lnTo>
                    <a:pt x="3867" y="2589"/>
                  </a:lnTo>
                  <a:lnTo>
                    <a:pt x="3883" y="2590"/>
                  </a:lnTo>
                  <a:lnTo>
                    <a:pt x="3899" y="2591"/>
                  </a:lnTo>
                  <a:lnTo>
                    <a:pt x="3918" y="2591"/>
                  </a:lnTo>
                  <a:lnTo>
                    <a:pt x="3928" y="2591"/>
                  </a:lnTo>
                  <a:lnTo>
                    <a:pt x="3937" y="2591"/>
                  </a:lnTo>
                  <a:lnTo>
                    <a:pt x="3946" y="2592"/>
                  </a:lnTo>
                  <a:lnTo>
                    <a:pt x="3953" y="2595"/>
                  </a:lnTo>
                  <a:lnTo>
                    <a:pt x="3968" y="2598"/>
                  </a:lnTo>
                  <a:lnTo>
                    <a:pt x="3984" y="2600"/>
                  </a:lnTo>
                  <a:lnTo>
                    <a:pt x="3997" y="2600"/>
                  </a:lnTo>
                  <a:lnTo>
                    <a:pt x="4009" y="2600"/>
                  </a:lnTo>
                  <a:lnTo>
                    <a:pt x="4015" y="2598"/>
                  </a:lnTo>
                  <a:lnTo>
                    <a:pt x="4021" y="2598"/>
                  </a:lnTo>
                  <a:lnTo>
                    <a:pt x="4025" y="2600"/>
                  </a:lnTo>
                  <a:lnTo>
                    <a:pt x="4029" y="2601"/>
                  </a:lnTo>
                  <a:lnTo>
                    <a:pt x="4030" y="2606"/>
                  </a:lnTo>
                  <a:lnTo>
                    <a:pt x="4031" y="2610"/>
                  </a:lnTo>
                  <a:lnTo>
                    <a:pt x="4031" y="2614"/>
                  </a:lnTo>
                  <a:lnTo>
                    <a:pt x="4031" y="2616"/>
                  </a:lnTo>
                  <a:lnTo>
                    <a:pt x="4030" y="2620"/>
                  </a:lnTo>
                  <a:lnTo>
                    <a:pt x="4028" y="2621"/>
                  </a:lnTo>
                  <a:lnTo>
                    <a:pt x="4016" y="2631"/>
                  </a:lnTo>
                  <a:lnTo>
                    <a:pt x="4006" y="2639"/>
                  </a:lnTo>
                  <a:lnTo>
                    <a:pt x="3992" y="2648"/>
                  </a:lnTo>
                  <a:lnTo>
                    <a:pt x="3978" y="2657"/>
                  </a:lnTo>
                  <a:lnTo>
                    <a:pt x="3975" y="2659"/>
                  </a:lnTo>
                  <a:lnTo>
                    <a:pt x="3973" y="2660"/>
                  </a:lnTo>
                  <a:lnTo>
                    <a:pt x="3972" y="2663"/>
                  </a:lnTo>
                  <a:lnTo>
                    <a:pt x="3973" y="2665"/>
                  </a:lnTo>
                  <a:lnTo>
                    <a:pt x="3975" y="2669"/>
                  </a:lnTo>
                  <a:lnTo>
                    <a:pt x="3980" y="2673"/>
                  </a:lnTo>
                  <a:lnTo>
                    <a:pt x="3986" y="2683"/>
                  </a:lnTo>
                  <a:lnTo>
                    <a:pt x="3993" y="2692"/>
                  </a:lnTo>
                  <a:lnTo>
                    <a:pt x="3998" y="2696"/>
                  </a:lnTo>
                  <a:lnTo>
                    <a:pt x="4002" y="2697"/>
                  </a:lnTo>
                  <a:lnTo>
                    <a:pt x="4004" y="2698"/>
                  </a:lnTo>
                  <a:lnTo>
                    <a:pt x="4007" y="2697"/>
                  </a:lnTo>
                  <a:lnTo>
                    <a:pt x="4015" y="2694"/>
                  </a:lnTo>
                  <a:lnTo>
                    <a:pt x="4022" y="2688"/>
                  </a:lnTo>
                  <a:lnTo>
                    <a:pt x="4030" y="2683"/>
                  </a:lnTo>
                  <a:lnTo>
                    <a:pt x="4038" y="2679"/>
                  </a:lnTo>
                  <a:lnTo>
                    <a:pt x="4043" y="2679"/>
                  </a:lnTo>
                  <a:lnTo>
                    <a:pt x="4048" y="2680"/>
                  </a:lnTo>
                  <a:lnTo>
                    <a:pt x="4053" y="2683"/>
                  </a:lnTo>
                  <a:lnTo>
                    <a:pt x="4056" y="2688"/>
                  </a:lnTo>
                  <a:lnTo>
                    <a:pt x="4065" y="2701"/>
                  </a:lnTo>
                  <a:lnTo>
                    <a:pt x="4073" y="2717"/>
                  </a:lnTo>
                  <a:lnTo>
                    <a:pt x="4076" y="2726"/>
                  </a:lnTo>
                  <a:lnTo>
                    <a:pt x="4081" y="2734"/>
                  </a:lnTo>
                  <a:lnTo>
                    <a:pt x="4086" y="2741"/>
                  </a:lnTo>
                  <a:lnTo>
                    <a:pt x="4092" y="2748"/>
                  </a:lnTo>
                  <a:lnTo>
                    <a:pt x="4099" y="2755"/>
                  </a:lnTo>
                  <a:lnTo>
                    <a:pt x="4107" y="2761"/>
                  </a:lnTo>
                  <a:lnTo>
                    <a:pt x="4117" y="2767"/>
                  </a:lnTo>
                  <a:lnTo>
                    <a:pt x="4128" y="2773"/>
                  </a:lnTo>
                  <a:lnTo>
                    <a:pt x="4137" y="2779"/>
                  </a:lnTo>
                  <a:lnTo>
                    <a:pt x="4145" y="2785"/>
                  </a:lnTo>
                  <a:lnTo>
                    <a:pt x="4151" y="2790"/>
                  </a:lnTo>
                  <a:lnTo>
                    <a:pt x="4155" y="2795"/>
                  </a:lnTo>
                  <a:lnTo>
                    <a:pt x="4158" y="2803"/>
                  </a:lnTo>
                  <a:lnTo>
                    <a:pt x="4161" y="2812"/>
                  </a:lnTo>
                  <a:lnTo>
                    <a:pt x="4162" y="2817"/>
                  </a:lnTo>
                  <a:lnTo>
                    <a:pt x="4164" y="2823"/>
                  </a:lnTo>
                  <a:lnTo>
                    <a:pt x="4167" y="2829"/>
                  </a:lnTo>
                  <a:lnTo>
                    <a:pt x="4172" y="2835"/>
                  </a:lnTo>
                  <a:lnTo>
                    <a:pt x="4182" y="2843"/>
                  </a:lnTo>
                  <a:lnTo>
                    <a:pt x="4192" y="2850"/>
                  </a:lnTo>
                  <a:lnTo>
                    <a:pt x="4196" y="2854"/>
                  </a:lnTo>
                  <a:lnTo>
                    <a:pt x="4201" y="2858"/>
                  </a:lnTo>
                  <a:lnTo>
                    <a:pt x="4206" y="2862"/>
                  </a:lnTo>
                  <a:lnTo>
                    <a:pt x="4210" y="2868"/>
                  </a:lnTo>
                  <a:lnTo>
                    <a:pt x="4212" y="2875"/>
                  </a:lnTo>
                  <a:lnTo>
                    <a:pt x="4214" y="2881"/>
                  </a:lnTo>
                  <a:lnTo>
                    <a:pt x="4216" y="2887"/>
                  </a:lnTo>
                  <a:lnTo>
                    <a:pt x="4216" y="2892"/>
                  </a:lnTo>
                  <a:lnTo>
                    <a:pt x="4214" y="2896"/>
                  </a:lnTo>
                  <a:lnTo>
                    <a:pt x="4212" y="2900"/>
                  </a:lnTo>
                  <a:lnTo>
                    <a:pt x="4208" y="2904"/>
                  </a:lnTo>
                  <a:lnTo>
                    <a:pt x="4205" y="2907"/>
                  </a:lnTo>
                  <a:lnTo>
                    <a:pt x="4193" y="2913"/>
                  </a:lnTo>
                  <a:lnTo>
                    <a:pt x="4181" y="2918"/>
                  </a:lnTo>
                  <a:lnTo>
                    <a:pt x="4175" y="2921"/>
                  </a:lnTo>
                  <a:lnTo>
                    <a:pt x="4172" y="2924"/>
                  </a:lnTo>
                  <a:lnTo>
                    <a:pt x="4168" y="2929"/>
                  </a:lnTo>
                  <a:lnTo>
                    <a:pt x="4168" y="2936"/>
                  </a:lnTo>
                  <a:lnTo>
                    <a:pt x="4168" y="2943"/>
                  </a:lnTo>
                  <a:lnTo>
                    <a:pt x="4169" y="2949"/>
                  </a:lnTo>
                  <a:lnTo>
                    <a:pt x="4172" y="2955"/>
                  </a:lnTo>
                  <a:lnTo>
                    <a:pt x="4174" y="2960"/>
                  </a:lnTo>
                  <a:lnTo>
                    <a:pt x="4180" y="2970"/>
                  </a:lnTo>
                  <a:lnTo>
                    <a:pt x="4185" y="2982"/>
                  </a:lnTo>
                  <a:lnTo>
                    <a:pt x="4187" y="2988"/>
                  </a:lnTo>
                  <a:lnTo>
                    <a:pt x="4192" y="2994"/>
                  </a:lnTo>
                  <a:lnTo>
                    <a:pt x="4198" y="3000"/>
                  </a:lnTo>
                  <a:lnTo>
                    <a:pt x="4205" y="3005"/>
                  </a:lnTo>
                  <a:lnTo>
                    <a:pt x="4212" y="3011"/>
                  </a:lnTo>
                  <a:lnTo>
                    <a:pt x="4218" y="3016"/>
                  </a:lnTo>
                  <a:lnTo>
                    <a:pt x="4223" y="3020"/>
                  </a:lnTo>
                  <a:lnTo>
                    <a:pt x="4226" y="3026"/>
                  </a:lnTo>
                  <a:lnTo>
                    <a:pt x="4231" y="3039"/>
                  </a:lnTo>
                  <a:lnTo>
                    <a:pt x="4237" y="3056"/>
                  </a:lnTo>
                  <a:lnTo>
                    <a:pt x="4243" y="3074"/>
                  </a:lnTo>
                  <a:lnTo>
                    <a:pt x="4248" y="3087"/>
                  </a:lnTo>
                  <a:lnTo>
                    <a:pt x="4252" y="3095"/>
                  </a:lnTo>
                  <a:lnTo>
                    <a:pt x="4254" y="3102"/>
                  </a:lnTo>
                  <a:lnTo>
                    <a:pt x="4255" y="3110"/>
                  </a:lnTo>
                  <a:lnTo>
                    <a:pt x="4252" y="3119"/>
                  </a:lnTo>
                  <a:lnTo>
                    <a:pt x="4249" y="3130"/>
                  </a:lnTo>
                  <a:lnTo>
                    <a:pt x="4249" y="3137"/>
                  </a:lnTo>
                  <a:lnTo>
                    <a:pt x="4249" y="3140"/>
                  </a:lnTo>
                  <a:lnTo>
                    <a:pt x="4250" y="3144"/>
                  </a:lnTo>
                  <a:lnTo>
                    <a:pt x="4252" y="3146"/>
                  </a:lnTo>
                  <a:lnTo>
                    <a:pt x="4256" y="3149"/>
                  </a:lnTo>
                  <a:lnTo>
                    <a:pt x="4259" y="3152"/>
                  </a:lnTo>
                  <a:lnTo>
                    <a:pt x="4262" y="3156"/>
                  </a:lnTo>
                  <a:lnTo>
                    <a:pt x="4264" y="3161"/>
                  </a:lnTo>
                  <a:lnTo>
                    <a:pt x="4264" y="3167"/>
                  </a:lnTo>
                  <a:lnTo>
                    <a:pt x="4264" y="3173"/>
                  </a:lnTo>
                  <a:lnTo>
                    <a:pt x="4263" y="3178"/>
                  </a:lnTo>
                  <a:lnTo>
                    <a:pt x="4261" y="3183"/>
                  </a:lnTo>
                  <a:lnTo>
                    <a:pt x="4258" y="3187"/>
                  </a:lnTo>
                  <a:lnTo>
                    <a:pt x="4251" y="3194"/>
                  </a:lnTo>
                  <a:lnTo>
                    <a:pt x="4243" y="3202"/>
                  </a:lnTo>
                  <a:lnTo>
                    <a:pt x="4238" y="3206"/>
                  </a:lnTo>
                  <a:lnTo>
                    <a:pt x="4233" y="3208"/>
                  </a:lnTo>
                  <a:lnTo>
                    <a:pt x="4226" y="3212"/>
                  </a:lnTo>
                  <a:lnTo>
                    <a:pt x="4219" y="3214"/>
                  </a:lnTo>
                  <a:lnTo>
                    <a:pt x="4212" y="3216"/>
                  </a:lnTo>
                  <a:lnTo>
                    <a:pt x="4207" y="3219"/>
                  </a:lnTo>
                  <a:lnTo>
                    <a:pt x="4202" y="3221"/>
                  </a:lnTo>
                  <a:lnTo>
                    <a:pt x="4199" y="3225"/>
                  </a:lnTo>
                  <a:lnTo>
                    <a:pt x="4195" y="3228"/>
                  </a:lnTo>
                  <a:lnTo>
                    <a:pt x="4194" y="3233"/>
                  </a:lnTo>
                  <a:lnTo>
                    <a:pt x="4193" y="3239"/>
                  </a:lnTo>
                  <a:lnTo>
                    <a:pt x="4193" y="3246"/>
                  </a:lnTo>
                  <a:lnTo>
                    <a:pt x="4194" y="3262"/>
                  </a:lnTo>
                  <a:lnTo>
                    <a:pt x="4196" y="3278"/>
                  </a:lnTo>
                  <a:lnTo>
                    <a:pt x="4200" y="3295"/>
                  </a:lnTo>
                  <a:lnTo>
                    <a:pt x="4202" y="3309"/>
                  </a:lnTo>
                  <a:lnTo>
                    <a:pt x="4204" y="3315"/>
                  </a:lnTo>
                  <a:lnTo>
                    <a:pt x="4205" y="3321"/>
                  </a:lnTo>
                  <a:lnTo>
                    <a:pt x="4206" y="3325"/>
                  </a:lnTo>
                  <a:lnTo>
                    <a:pt x="4207" y="3327"/>
                  </a:lnTo>
                  <a:lnTo>
                    <a:pt x="4210" y="3328"/>
                  </a:lnTo>
                  <a:lnTo>
                    <a:pt x="4212" y="3329"/>
                  </a:lnTo>
                  <a:lnTo>
                    <a:pt x="4216" y="3329"/>
                  </a:lnTo>
                  <a:lnTo>
                    <a:pt x="4220" y="3328"/>
                  </a:lnTo>
                  <a:lnTo>
                    <a:pt x="4224" y="3327"/>
                  </a:lnTo>
                  <a:lnTo>
                    <a:pt x="4227" y="3326"/>
                  </a:lnTo>
                  <a:lnTo>
                    <a:pt x="4231" y="3327"/>
                  </a:lnTo>
                  <a:lnTo>
                    <a:pt x="4233" y="3327"/>
                  </a:lnTo>
                  <a:lnTo>
                    <a:pt x="4236" y="3329"/>
                  </a:lnTo>
                  <a:lnTo>
                    <a:pt x="4237" y="3332"/>
                  </a:lnTo>
                  <a:lnTo>
                    <a:pt x="4239" y="3337"/>
                  </a:lnTo>
                  <a:lnTo>
                    <a:pt x="4240" y="3342"/>
                  </a:lnTo>
                  <a:lnTo>
                    <a:pt x="4242" y="3348"/>
                  </a:lnTo>
                  <a:lnTo>
                    <a:pt x="4244" y="3353"/>
                  </a:lnTo>
                  <a:lnTo>
                    <a:pt x="4246" y="3358"/>
                  </a:lnTo>
                  <a:lnTo>
                    <a:pt x="4250" y="3361"/>
                  </a:lnTo>
                  <a:lnTo>
                    <a:pt x="4254" y="3365"/>
                  </a:lnTo>
                  <a:lnTo>
                    <a:pt x="4257" y="3367"/>
                  </a:lnTo>
                  <a:lnTo>
                    <a:pt x="4261" y="3370"/>
                  </a:lnTo>
                  <a:lnTo>
                    <a:pt x="4265" y="3371"/>
                  </a:lnTo>
                  <a:lnTo>
                    <a:pt x="4269" y="3371"/>
                  </a:lnTo>
                  <a:lnTo>
                    <a:pt x="4274" y="3371"/>
                  </a:lnTo>
                  <a:lnTo>
                    <a:pt x="4277" y="3370"/>
                  </a:lnTo>
                  <a:lnTo>
                    <a:pt x="4281" y="3367"/>
                  </a:lnTo>
                  <a:lnTo>
                    <a:pt x="4292" y="3364"/>
                  </a:lnTo>
                  <a:lnTo>
                    <a:pt x="4307" y="3360"/>
                  </a:lnTo>
                  <a:lnTo>
                    <a:pt x="4323" y="3359"/>
                  </a:lnTo>
                  <a:lnTo>
                    <a:pt x="4332" y="3359"/>
                  </a:lnTo>
                  <a:lnTo>
                    <a:pt x="4336" y="3360"/>
                  </a:lnTo>
                  <a:lnTo>
                    <a:pt x="4338" y="3361"/>
                  </a:lnTo>
                  <a:lnTo>
                    <a:pt x="4340" y="3364"/>
                  </a:lnTo>
                  <a:lnTo>
                    <a:pt x="4342" y="3366"/>
                  </a:lnTo>
                  <a:lnTo>
                    <a:pt x="4344" y="3371"/>
                  </a:lnTo>
                  <a:lnTo>
                    <a:pt x="4344" y="3373"/>
                  </a:lnTo>
                  <a:lnTo>
                    <a:pt x="4342" y="3376"/>
                  </a:lnTo>
                  <a:lnTo>
                    <a:pt x="4337" y="3376"/>
                  </a:lnTo>
                  <a:lnTo>
                    <a:pt x="4331" y="3377"/>
                  </a:lnTo>
                  <a:lnTo>
                    <a:pt x="4326" y="3379"/>
                  </a:lnTo>
                  <a:lnTo>
                    <a:pt x="4325" y="3382"/>
                  </a:lnTo>
                  <a:lnTo>
                    <a:pt x="4324" y="3384"/>
                  </a:lnTo>
                  <a:lnTo>
                    <a:pt x="4325" y="3386"/>
                  </a:lnTo>
                  <a:lnTo>
                    <a:pt x="4327" y="3390"/>
                  </a:lnTo>
                  <a:lnTo>
                    <a:pt x="4332" y="3398"/>
                  </a:lnTo>
                  <a:lnTo>
                    <a:pt x="4339" y="3407"/>
                  </a:lnTo>
                  <a:lnTo>
                    <a:pt x="4347" y="3417"/>
                  </a:lnTo>
                  <a:lnTo>
                    <a:pt x="4356" y="3429"/>
                  </a:lnTo>
                  <a:lnTo>
                    <a:pt x="4362" y="3440"/>
                  </a:lnTo>
                  <a:lnTo>
                    <a:pt x="4364" y="3446"/>
                  </a:lnTo>
                  <a:lnTo>
                    <a:pt x="4365" y="3451"/>
                  </a:lnTo>
                  <a:lnTo>
                    <a:pt x="4366" y="3455"/>
                  </a:lnTo>
                  <a:lnTo>
                    <a:pt x="4366" y="3459"/>
                  </a:lnTo>
                  <a:lnTo>
                    <a:pt x="4368" y="3461"/>
                  </a:lnTo>
                  <a:lnTo>
                    <a:pt x="4369" y="3463"/>
                  </a:lnTo>
                  <a:lnTo>
                    <a:pt x="4371" y="3463"/>
                  </a:lnTo>
                  <a:lnTo>
                    <a:pt x="4376" y="3461"/>
                  </a:lnTo>
                  <a:lnTo>
                    <a:pt x="4382" y="3457"/>
                  </a:lnTo>
                  <a:lnTo>
                    <a:pt x="4387" y="3452"/>
                  </a:lnTo>
                  <a:lnTo>
                    <a:pt x="4390" y="3448"/>
                  </a:lnTo>
                  <a:lnTo>
                    <a:pt x="4393" y="3447"/>
                  </a:lnTo>
                  <a:lnTo>
                    <a:pt x="4395" y="3448"/>
                  </a:lnTo>
                  <a:lnTo>
                    <a:pt x="4400" y="3449"/>
                  </a:lnTo>
                  <a:lnTo>
                    <a:pt x="4407" y="3452"/>
                  </a:lnTo>
                  <a:lnTo>
                    <a:pt x="4419" y="3457"/>
                  </a:lnTo>
                  <a:lnTo>
                    <a:pt x="4424" y="3461"/>
                  </a:lnTo>
                  <a:lnTo>
                    <a:pt x="4425" y="3463"/>
                  </a:lnTo>
                  <a:lnTo>
                    <a:pt x="4425" y="3465"/>
                  </a:lnTo>
                  <a:lnTo>
                    <a:pt x="4425" y="3467"/>
                  </a:lnTo>
                  <a:lnTo>
                    <a:pt x="4422" y="3470"/>
                  </a:lnTo>
                  <a:lnTo>
                    <a:pt x="4410" y="3480"/>
                  </a:lnTo>
                  <a:lnTo>
                    <a:pt x="4396" y="3493"/>
                  </a:lnTo>
                  <a:lnTo>
                    <a:pt x="4395" y="3496"/>
                  </a:lnTo>
                  <a:lnTo>
                    <a:pt x="4394" y="3499"/>
                  </a:lnTo>
                  <a:lnTo>
                    <a:pt x="4394" y="3502"/>
                  </a:lnTo>
                  <a:lnTo>
                    <a:pt x="4395" y="3503"/>
                  </a:lnTo>
                  <a:lnTo>
                    <a:pt x="4397" y="3504"/>
                  </a:lnTo>
                  <a:lnTo>
                    <a:pt x="4401" y="3504"/>
                  </a:lnTo>
                  <a:lnTo>
                    <a:pt x="4405" y="3504"/>
                  </a:lnTo>
                  <a:lnTo>
                    <a:pt x="4409" y="3503"/>
                  </a:lnTo>
                  <a:lnTo>
                    <a:pt x="4426" y="3495"/>
                  </a:lnTo>
                  <a:lnTo>
                    <a:pt x="4438" y="3486"/>
                  </a:lnTo>
                  <a:lnTo>
                    <a:pt x="4440" y="3485"/>
                  </a:lnTo>
                  <a:lnTo>
                    <a:pt x="4443" y="3485"/>
                  </a:lnTo>
                  <a:lnTo>
                    <a:pt x="4444" y="3486"/>
                  </a:lnTo>
                  <a:lnTo>
                    <a:pt x="4446" y="3487"/>
                  </a:lnTo>
                  <a:lnTo>
                    <a:pt x="4447" y="3492"/>
                  </a:lnTo>
                  <a:lnTo>
                    <a:pt x="4447" y="3501"/>
                  </a:lnTo>
                  <a:lnTo>
                    <a:pt x="4449" y="3504"/>
                  </a:lnTo>
                  <a:lnTo>
                    <a:pt x="4450" y="3509"/>
                  </a:lnTo>
                  <a:lnTo>
                    <a:pt x="4452" y="3512"/>
                  </a:lnTo>
                  <a:lnTo>
                    <a:pt x="4454" y="3516"/>
                  </a:lnTo>
                  <a:lnTo>
                    <a:pt x="4459" y="3523"/>
                  </a:lnTo>
                  <a:lnTo>
                    <a:pt x="4464" y="3527"/>
                  </a:lnTo>
                  <a:lnTo>
                    <a:pt x="4466" y="3528"/>
                  </a:lnTo>
                  <a:lnTo>
                    <a:pt x="4469" y="3528"/>
                  </a:lnTo>
                  <a:lnTo>
                    <a:pt x="4470" y="3527"/>
                  </a:lnTo>
                  <a:lnTo>
                    <a:pt x="4472" y="3526"/>
                  </a:lnTo>
                  <a:lnTo>
                    <a:pt x="4477" y="3520"/>
                  </a:lnTo>
                  <a:lnTo>
                    <a:pt x="4482" y="3512"/>
                  </a:lnTo>
                  <a:lnTo>
                    <a:pt x="4484" y="3509"/>
                  </a:lnTo>
                  <a:lnTo>
                    <a:pt x="4488" y="3506"/>
                  </a:lnTo>
                  <a:lnTo>
                    <a:pt x="4492" y="3504"/>
                  </a:lnTo>
                  <a:lnTo>
                    <a:pt x="4496" y="3504"/>
                  </a:lnTo>
                  <a:lnTo>
                    <a:pt x="4501" y="3505"/>
                  </a:lnTo>
                  <a:lnTo>
                    <a:pt x="4506" y="3508"/>
                  </a:lnTo>
                  <a:lnTo>
                    <a:pt x="4508" y="3510"/>
                  </a:lnTo>
                  <a:lnTo>
                    <a:pt x="4509" y="3516"/>
                  </a:lnTo>
                  <a:lnTo>
                    <a:pt x="4512" y="3526"/>
                  </a:lnTo>
                  <a:lnTo>
                    <a:pt x="4514" y="3536"/>
                  </a:lnTo>
                  <a:lnTo>
                    <a:pt x="4517" y="3546"/>
                  </a:lnTo>
                  <a:lnTo>
                    <a:pt x="4525" y="3558"/>
                  </a:lnTo>
                  <a:lnTo>
                    <a:pt x="4532" y="3569"/>
                  </a:lnTo>
                  <a:lnTo>
                    <a:pt x="4538" y="3579"/>
                  </a:lnTo>
                  <a:lnTo>
                    <a:pt x="4542" y="3586"/>
                  </a:lnTo>
                  <a:lnTo>
                    <a:pt x="4547" y="3590"/>
                  </a:lnTo>
                  <a:lnTo>
                    <a:pt x="4550" y="3591"/>
                  </a:lnTo>
                  <a:lnTo>
                    <a:pt x="4553" y="3590"/>
                  </a:lnTo>
                  <a:lnTo>
                    <a:pt x="4558" y="3589"/>
                  </a:lnTo>
                  <a:lnTo>
                    <a:pt x="4561" y="3586"/>
                  </a:lnTo>
                  <a:lnTo>
                    <a:pt x="4571" y="3579"/>
                  </a:lnTo>
                  <a:lnTo>
                    <a:pt x="4579" y="3572"/>
                  </a:lnTo>
                  <a:lnTo>
                    <a:pt x="4583" y="3568"/>
                  </a:lnTo>
                  <a:lnTo>
                    <a:pt x="4586" y="3562"/>
                  </a:lnTo>
                  <a:lnTo>
                    <a:pt x="4589" y="3556"/>
                  </a:lnTo>
                  <a:lnTo>
                    <a:pt x="4591" y="3549"/>
                  </a:lnTo>
                  <a:lnTo>
                    <a:pt x="4595" y="3533"/>
                  </a:lnTo>
                  <a:lnTo>
                    <a:pt x="4598" y="3516"/>
                  </a:lnTo>
                  <a:lnTo>
                    <a:pt x="4598" y="3506"/>
                  </a:lnTo>
                  <a:lnTo>
                    <a:pt x="4598" y="3499"/>
                  </a:lnTo>
                  <a:lnTo>
                    <a:pt x="4597" y="3492"/>
                  </a:lnTo>
                  <a:lnTo>
                    <a:pt x="4596" y="3485"/>
                  </a:lnTo>
                  <a:lnTo>
                    <a:pt x="4592" y="3473"/>
                  </a:lnTo>
                  <a:lnTo>
                    <a:pt x="4591" y="3461"/>
                  </a:lnTo>
                  <a:lnTo>
                    <a:pt x="4591" y="3448"/>
                  </a:lnTo>
                  <a:lnTo>
                    <a:pt x="4592" y="3435"/>
                  </a:lnTo>
                  <a:lnTo>
                    <a:pt x="4594" y="3423"/>
                  </a:lnTo>
                  <a:lnTo>
                    <a:pt x="4592" y="3414"/>
                  </a:lnTo>
                  <a:lnTo>
                    <a:pt x="4589" y="3405"/>
                  </a:lnTo>
                  <a:lnTo>
                    <a:pt x="4586" y="3396"/>
                  </a:lnTo>
                  <a:lnTo>
                    <a:pt x="4585" y="3391"/>
                  </a:lnTo>
                  <a:lnTo>
                    <a:pt x="4585" y="3386"/>
                  </a:lnTo>
                  <a:lnTo>
                    <a:pt x="4585" y="3382"/>
                  </a:lnTo>
                  <a:lnTo>
                    <a:pt x="4588" y="3376"/>
                  </a:lnTo>
                  <a:lnTo>
                    <a:pt x="4590" y="3371"/>
                  </a:lnTo>
                  <a:lnTo>
                    <a:pt x="4595" y="3367"/>
                  </a:lnTo>
                  <a:lnTo>
                    <a:pt x="4601" y="3365"/>
                  </a:lnTo>
                  <a:lnTo>
                    <a:pt x="4607" y="3363"/>
                  </a:lnTo>
                  <a:lnTo>
                    <a:pt x="4613" y="3363"/>
                  </a:lnTo>
                  <a:lnTo>
                    <a:pt x="4619" y="3364"/>
                  </a:lnTo>
                  <a:lnTo>
                    <a:pt x="4623" y="3366"/>
                  </a:lnTo>
                  <a:lnTo>
                    <a:pt x="4628" y="3370"/>
                  </a:lnTo>
                  <a:lnTo>
                    <a:pt x="4635" y="3378"/>
                  </a:lnTo>
                  <a:lnTo>
                    <a:pt x="4643" y="3385"/>
                  </a:lnTo>
                  <a:lnTo>
                    <a:pt x="4647" y="3388"/>
                  </a:lnTo>
                  <a:lnTo>
                    <a:pt x="4652" y="3390"/>
                  </a:lnTo>
                  <a:lnTo>
                    <a:pt x="4658" y="3391"/>
                  </a:lnTo>
                  <a:lnTo>
                    <a:pt x="4664" y="3392"/>
                  </a:lnTo>
                  <a:lnTo>
                    <a:pt x="4668" y="3392"/>
                  </a:lnTo>
                  <a:lnTo>
                    <a:pt x="4672" y="3392"/>
                  </a:lnTo>
                  <a:lnTo>
                    <a:pt x="4676" y="3391"/>
                  </a:lnTo>
                  <a:lnTo>
                    <a:pt x="4678" y="3389"/>
                  </a:lnTo>
                  <a:lnTo>
                    <a:pt x="4679" y="3384"/>
                  </a:lnTo>
                  <a:lnTo>
                    <a:pt x="4682" y="3378"/>
                  </a:lnTo>
                  <a:lnTo>
                    <a:pt x="4684" y="3375"/>
                  </a:lnTo>
                  <a:lnTo>
                    <a:pt x="4687" y="3371"/>
                  </a:lnTo>
                  <a:lnTo>
                    <a:pt x="4693" y="3370"/>
                  </a:lnTo>
                  <a:lnTo>
                    <a:pt x="4701" y="3370"/>
                  </a:lnTo>
                  <a:lnTo>
                    <a:pt x="4710" y="3371"/>
                  </a:lnTo>
                  <a:lnTo>
                    <a:pt x="4721" y="3370"/>
                  </a:lnTo>
                  <a:lnTo>
                    <a:pt x="4725" y="3369"/>
                  </a:lnTo>
                  <a:lnTo>
                    <a:pt x="4729" y="3366"/>
                  </a:lnTo>
                  <a:lnTo>
                    <a:pt x="4733" y="3363"/>
                  </a:lnTo>
                  <a:lnTo>
                    <a:pt x="4736" y="3357"/>
                  </a:lnTo>
                  <a:lnTo>
                    <a:pt x="4739" y="3352"/>
                  </a:lnTo>
                  <a:lnTo>
                    <a:pt x="4737" y="3346"/>
                  </a:lnTo>
                  <a:lnTo>
                    <a:pt x="4736" y="3341"/>
                  </a:lnTo>
                  <a:lnTo>
                    <a:pt x="4734" y="3337"/>
                  </a:lnTo>
                  <a:lnTo>
                    <a:pt x="4727" y="3328"/>
                  </a:lnTo>
                  <a:lnTo>
                    <a:pt x="4721" y="3320"/>
                  </a:lnTo>
                  <a:lnTo>
                    <a:pt x="4718" y="3318"/>
                  </a:lnTo>
                  <a:lnTo>
                    <a:pt x="4717" y="3314"/>
                  </a:lnTo>
                  <a:lnTo>
                    <a:pt x="4717" y="3312"/>
                  </a:lnTo>
                  <a:lnTo>
                    <a:pt x="4717" y="3308"/>
                  </a:lnTo>
                  <a:lnTo>
                    <a:pt x="4721" y="3302"/>
                  </a:lnTo>
                  <a:lnTo>
                    <a:pt x="4728" y="3296"/>
                  </a:lnTo>
                  <a:lnTo>
                    <a:pt x="4735" y="3290"/>
                  </a:lnTo>
                  <a:lnTo>
                    <a:pt x="4740" y="3283"/>
                  </a:lnTo>
                  <a:lnTo>
                    <a:pt x="4742" y="3275"/>
                  </a:lnTo>
                  <a:lnTo>
                    <a:pt x="4747" y="3260"/>
                  </a:lnTo>
                  <a:lnTo>
                    <a:pt x="4750" y="3245"/>
                  </a:lnTo>
                  <a:lnTo>
                    <a:pt x="4752" y="3228"/>
                  </a:lnTo>
                  <a:lnTo>
                    <a:pt x="4752" y="3221"/>
                  </a:lnTo>
                  <a:lnTo>
                    <a:pt x="4752" y="3214"/>
                  </a:lnTo>
                  <a:lnTo>
                    <a:pt x="4749" y="3207"/>
                  </a:lnTo>
                  <a:lnTo>
                    <a:pt x="4747" y="3201"/>
                  </a:lnTo>
                  <a:lnTo>
                    <a:pt x="4740" y="3188"/>
                  </a:lnTo>
                  <a:lnTo>
                    <a:pt x="4733" y="3177"/>
                  </a:lnTo>
                  <a:lnTo>
                    <a:pt x="4728" y="3173"/>
                  </a:lnTo>
                  <a:lnTo>
                    <a:pt x="4724" y="3168"/>
                  </a:lnTo>
                  <a:lnTo>
                    <a:pt x="4721" y="3165"/>
                  </a:lnTo>
                  <a:lnTo>
                    <a:pt x="4717" y="3163"/>
                  </a:lnTo>
                  <a:lnTo>
                    <a:pt x="4709" y="3161"/>
                  </a:lnTo>
                  <a:lnTo>
                    <a:pt x="4697" y="3157"/>
                  </a:lnTo>
                  <a:lnTo>
                    <a:pt x="4684" y="3153"/>
                  </a:lnTo>
                  <a:lnTo>
                    <a:pt x="4671" y="3149"/>
                  </a:lnTo>
                  <a:lnTo>
                    <a:pt x="4659" y="3142"/>
                  </a:lnTo>
                  <a:lnTo>
                    <a:pt x="4648" y="3134"/>
                  </a:lnTo>
                  <a:lnTo>
                    <a:pt x="4642" y="3131"/>
                  </a:lnTo>
                  <a:lnTo>
                    <a:pt x="4638" y="3129"/>
                  </a:lnTo>
                  <a:lnTo>
                    <a:pt x="4634" y="3127"/>
                  </a:lnTo>
                  <a:lnTo>
                    <a:pt x="4630" y="3126"/>
                  </a:lnTo>
                  <a:lnTo>
                    <a:pt x="4624" y="3126"/>
                  </a:lnTo>
                  <a:lnTo>
                    <a:pt x="4620" y="3127"/>
                  </a:lnTo>
                  <a:lnTo>
                    <a:pt x="4617" y="3129"/>
                  </a:lnTo>
                  <a:lnTo>
                    <a:pt x="4614" y="3131"/>
                  </a:lnTo>
                  <a:lnTo>
                    <a:pt x="4609" y="3133"/>
                  </a:lnTo>
                  <a:lnTo>
                    <a:pt x="4607" y="3133"/>
                  </a:lnTo>
                  <a:lnTo>
                    <a:pt x="4605" y="3131"/>
                  </a:lnTo>
                  <a:lnTo>
                    <a:pt x="4604" y="3129"/>
                  </a:lnTo>
                  <a:lnTo>
                    <a:pt x="4604" y="3124"/>
                  </a:lnTo>
                  <a:lnTo>
                    <a:pt x="4604" y="3118"/>
                  </a:lnTo>
                  <a:lnTo>
                    <a:pt x="4607" y="3102"/>
                  </a:lnTo>
                  <a:lnTo>
                    <a:pt x="4609" y="3088"/>
                  </a:lnTo>
                  <a:lnTo>
                    <a:pt x="4611" y="3074"/>
                  </a:lnTo>
                  <a:lnTo>
                    <a:pt x="4613" y="3061"/>
                  </a:lnTo>
                  <a:lnTo>
                    <a:pt x="4613" y="3055"/>
                  </a:lnTo>
                  <a:lnTo>
                    <a:pt x="4613" y="3050"/>
                  </a:lnTo>
                  <a:lnTo>
                    <a:pt x="4611" y="3045"/>
                  </a:lnTo>
                  <a:lnTo>
                    <a:pt x="4609" y="3041"/>
                  </a:lnTo>
                  <a:lnTo>
                    <a:pt x="4607" y="3037"/>
                  </a:lnTo>
                  <a:lnTo>
                    <a:pt x="4603" y="3033"/>
                  </a:lnTo>
                  <a:lnTo>
                    <a:pt x="4598" y="3030"/>
                  </a:lnTo>
                  <a:lnTo>
                    <a:pt x="4591" y="3025"/>
                  </a:lnTo>
                  <a:lnTo>
                    <a:pt x="4578" y="3018"/>
                  </a:lnTo>
                  <a:lnTo>
                    <a:pt x="4570" y="3011"/>
                  </a:lnTo>
                  <a:lnTo>
                    <a:pt x="4569" y="3008"/>
                  </a:lnTo>
                  <a:lnTo>
                    <a:pt x="4569" y="3006"/>
                  </a:lnTo>
                  <a:lnTo>
                    <a:pt x="4570" y="3005"/>
                  </a:lnTo>
                  <a:lnTo>
                    <a:pt x="4575" y="3004"/>
                  </a:lnTo>
                  <a:lnTo>
                    <a:pt x="4585" y="3004"/>
                  </a:lnTo>
                  <a:lnTo>
                    <a:pt x="4595" y="3003"/>
                  </a:lnTo>
                  <a:lnTo>
                    <a:pt x="4598" y="3001"/>
                  </a:lnTo>
                  <a:lnTo>
                    <a:pt x="4602" y="3000"/>
                  </a:lnTo>
                  <a:lnTo>
                    <a:pt x="4604" y="2997"/>
                  </a:lnTo>
                  <a:lnTo>
                    <a:pt x="4604" y="2993"/>
                  </a:lnTo>
                  <a:lnTo>
                    <a:pt x="4604" y="2980"/>
                  </a:lnTo>
                  <a:lnTo>
                    <a:pt x="4603" y="2964"/>
                  </a:lnTo>
                  <a:lnTo>
                    <a:pt x="4603" y="2957"/>
                  </a:lnTo>
                  <a:lnTo>
                    <a:pt x="4604" y="2949"/>
                  </a:lnTo>
                  <a:lnTo>
                    <a:pt x="4605" y="2943"/>
                  </a:lnTo>
                  <a:lnTo>
                    <a:pt x="4608" y="2937"/>
                  </a:lnTo>
                  <a:lnTo>
                    <a:pt x="4611" y="2932"/>
                  </a:lnTo>
                  <a:lnTo>
                    <a:pt x="4615" y="2930"/>
                  </a:lnTo>
                  <a:lnTo>
                    <a:pt x="4620" y="2928"/>
                  </a:lnTo>
                  <a:lnTo>
                    <a:pt x="4624" y="2928"/>
                  </a:lnTo>
                  <a:lnTo>
                    <a:pt x="4633" y="2926"/>
                  </a:lnTo>
                  <a:lnTo>
                    <a:pt x="4641" y="2926"/>
                  </a:lnTo>
                  <a:lnTo>
                    <a:pt x="4648" y="2925"/>
                  </a:lnTo>
                  <a:lnTo>
                    <a:pt x="4652" y="2924"/>
                  </a:lnTo>
                  <a:lnTo>
                    <a:pt x="4654" y="2919"/>
                  </a:lnTo>
                  <a:lnTo>
                    <a:pt x="4654" y="2912"/>
                  </a:lnTo>
                  <a:lnTo>
                    <a:pt x="4655" y="2904"/>
                  </a:lnTo>
                  <a:lnTo>
                    <a:pt x="4655" y="2896"/>
                  </a:lnTo>
                  <a:lnTo>
                    <a:pt x="4658" y="2888"/>
                  </a:lnTo>
                  <a:lnTo>
                    <a:pt x="4661" y="2882"/>
                  </a:lnTo>
                  <a:lnTo>
                    <a:pt x="4664" y="2880"/>
                  </a:lnTo>
                  <a:lnTo>
                    <a:pt x="4665" y="2875"/>
                  </a:lnTo>
                  <a:lnTo>
                    <a:pt x="4665" y="2872"/>
                  </a:lnTo>
                  <a:lnTo>
                    <a:pt x="4665" y="2867"/>
                  </a:lnTo>
                  <a:lnTo>
                    <a:pt x="4665" y="2862"/>
                  </a:lnTo>
                  <a:lnTo>
                    <a:pt x="4664" y="2859"/>
                  </a:lnTo>
                  <a:lnTo>
                    <a:pt x="4662" y="2855"/>
                  </a:lnTo>
                  <a:lnTo>
                    <a:pt x="4660" y="2853"/>
                  </a:lnTo>
                  <a:lnTo>
                    <a:pt x="4653" y="2850"/>
                  </a:lnTo>
                  <a:lnTo>
                    <a:pt x="4643" y="2848"/>
                  </a:lnTo>
                  <a:lnTo>
                    <a:pt x="4639" y="2847"/>
                  </a:lnTo>
                  <a:lnTo>
                    <a:pt x="4634" y="2844"/>
                  </a:lnTo>
                  <a:lnTo>
                    <a:pt x="4632" y="2842"/>
                  </a:lnTo>
                  <a:lnTo>
                    <a:pt x="4629" y="2839"/>
                  </a:lnTo>
                  <a:lnTo>
                    <a:pt x="4628" y="2834"/>
                  </a:lnTo>
                  <a:lnTo>
                    <a:pt x="4627" y="2830"/>
                  </a:lnTo>
                  <a:lnTo>
                    <a:pt x="4628" y="2825"/>
                  </a:lnTo>
                  <a:lnTo>
                    <a:pt x="4629" y="2821"/>
                  </a:lnTo>
                  <a:lnTo>
                    <a:pt x="4630" y="2817"/>
                  </a:lnTo>
                  <a:lnTo>
                    <a:pt x="4633" y="2816"/>
                  </a:lnTo>
                  <a:lnTo>
                    <a:pt x="4635" y="2816"/>
                  </a:lnTo>
                  <a:lnTo>
                    <a:pt x="4639" y="2818"/>
                  </a:lnTo>
                  <a:lnTo>
                    <a:pt x="4642" y="2821"/>
                  </a:lnTo>
                  <a:lnTo>
                    <a:pt x="4646" y="2822"/>
                  </a:lnTo>
                  <a:lnTo>
                    <a:pt x="4648" y="2823"/>
                  </a:lnTo>
                  <a:lnTo>
                    <a:pt x="4652" y="2822"/>
                  </a:lnTo>
                  <a:lnTo>
                    <a:pt x="4654" y="2821"/>
                  </a:lnTo>
                  <a:lnTo>
                    <a:pt x="4657" y="2818"/>
                  </a:lnTo>
                  <a:lnTo>
                    <a:pt x="4659" y="2814"/>
                  </a:lnTo>
                  <a:lnTo>
                    <a:pt x="4660" y="2809"/>
                  </a:lnTo>
                  <a:lnTo>
                    <a:pt x="4661" y="2804"/>
                  </a:lnTo>
                  <a:lnTo>
                    <a:pt x="4662" y="2798"/>
                  </a:lnTo>
                  <a:lnTo>
                    <a:pt x="4661" y="2792"/>
                  </a:lnTo>
                  <a:lnTo>
                    <a:pt x="4661" y="2787"/>
                  </a:lnTo>
                  <a:lnTo>
                    <a:pt x="4659" y="2777"/>
                  </a:lnTo>
                  <a:lnTo>
                    <a:pt x="4657" y="2767"/>
                  </a:lnTo>
                  <a:lnTo>
                    <a:pt x="4655" y="2762"/>
                  </a:lnTo>
                  <a:lnTo>
                    <a:pt x="4655" y="2760"/>
                  </a:lnTo>
                  <a:lnTo>
                    <a:pt x="4657" y="2758"/>
                  </a:lnTo>
                  <a:lnTo>
                    <a:pt x="4658" y="2755"/>
                  </a:lnTo>
                  <a:lnTo>
                    <a:pt x="4662" y="2754"/>
                  </a:lnTo>
                  <a:lnTo>
                    <a:pt x="4671" y="2755"/>
                  </a:lnTo>
                  <a:lnTo>
                    <a:pt x="4680" y="2756"/>
                  </a:lnTo>
                  <a:lnTo>
                    <a:pt x="4686" y="2756"/>
                  </a:lnTo>
                  <a:lnTo>
                    <a:pt x="4691" y="2756"/>
                  </a:lnTo>
                  <a:lnTo>
                    <a:pt x="4697" y="2753"/>
                  </a:lnTo>
                  <a:lnTo>
                    <a:pt x="4703" y="2747"/>
                  </a:lnTo>
                  <a:lnTo>
                    <a:pt x="4710" y="2743"/>
                  </a:lnTo>
                  <a:lnTo>
                    <a:pt x="4715" y="2742"/>
                  </a:lnTo>
                  <a:lnTo>
                    <a:pt x="4718" y="2742"/>
                  </a:lnTo>
                  <a:lnTo>
                    <a:pt x="4723" y="2743"/>
                  </a:lnTo>
                  <a:lnTo>
                    <a:pt x="4727" y="2747"/>
                  </a:lnTo>
                  <a:lnTo>
                    <a:pt x="4735" y="2753"/>
                  </a:lnTo>
                  <a:lnTo>
                    <a:pt x="4745" y="2758"/>
                  </a:lnTo>
                  <a:lnTo>
                    <a:pt x="4754" y="2761"/>
                  </a:lnTo>
                  <a:lnTo>
                    <a:pt x="4766" y="2762"/>
                  </a:lnTo>
                  <a:lnTo>
                    <a:pt x="4774" y="2762"/>
                  </a:lnTo>
                  <a:lnTo>
                    <a:pt x="4783" y="2762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0" name="四川">
              <a:extLst>
                <a:ext uri="{FF2B5EF4-FFF2-40B4-BE49-F238E27FC236}">
                  <a16:creationId xmlns:a16="http://schemas.microsoft.com/office/drawing/2014/main" id="{E5C05D23-FB17-48BA-AEDE-737ECAF95AA1}"/>
                </a:ext>
              </a:extLst>
            </p:cNvPr>
            <p:cNvSpPr/>
            <p:nvPr/>
          </p:nvSpPr>
          <p:spPr bwMode="auto">
            <a:xfrm>
              <a:off x="3279465" y="3680373"/>
              <a:ext cx="1460245" cy="1355002"/>
            </a:xfrm>
            <a:custGeom>
              <a:avLst/>
              <a:gdLst>
                <a:gd name="T0" fmla="*/ 3666 w 4006"/>
                <a:gd name="T1" fmla="*/ 1742 h 3723"/>
                <a:gd name="T2" fmla="*/ 3823 w 4006"/>
                <a:gd name="T3" fmla="*/ 1601 h 3723"/>
                <a:gd name="T4" fmla="*/ 3955 w 4006"/>
                <a:gd name="T5" fmla="*/ 1338 h 3723"/>
                <a:gd name="T6" fmla="*/ 3994 w 4006"/>
                <a:gd name="T7" fmla="*/ 1152 h 3723"/>
                <a:gd name="T8" fmla="*/ 3670 w 4006"/>
                <a:gd name="T9" fmla="*/ 1062 h 3723"/>
                <a:gd name="T10" fmla="*/ 3471 w 4006"/>
                <a:gd name="T11" fmla="*/ 1017 h 3723"/>
                <a:gd name="T12" fmla="*/ 3203 w 4006"/>
                <a:gd name="T13" fmla="*/ 929 h 3723"/>
                <a:gd name="T14" fmla="*/ 3003 w 4006"/>
                <a:gd name="T15" fmla="*/ 892 h 3723"/>
                <a:gd name="T16" fmla="*/ 2846 w 4006"/>
                <a:gd name="T17" fmla="*/ 922 h 3723"/>
                <a:gd name="T18" fmla="*/ 2611 w 4006"/>
                <a:gd name="T19" fmla="*/ 912 h 3723"/>
                <a:gd name="T20" fmla="*/ 2522 w 4006"/>
                <a:gd name="T21" fmla="*/ 721 h 3723"/>
                <a:gd name="T22" fmla="*/ 2442 w 4006"/>
                <a:gd name="T23" fmla="*/ 463 h 3723"/>
                <a:gd name="T24" fmla="*/ 2206 w 4006"/>
                <a:gd name="T25" fmla="*/ 399 h 3723"/>
                <a:gd name="T26" fmla="*/ 2064 w 4006"/>
                <a:gd name="T27" fmla="*/ 192 h 3723"/>
                <a:gd name="T28" fmla="*/ 1864 w 4006"/>
                <a:gd name="T29" fmla="*/ 238 h 3723"/>
                <a:gd name="T30" fmla="*/ 1815 w 4006"/>
                <a:gd name="T31" fmla="*/ 430 h 3723"/>
                <a:gd name="T32" fmla="*/ 1712 w 4006"/>
                <a:gd name="T33" fmla="*/ 569 h 3723"/>
                <a:gd name="T34" fmla="*/ 1667 w 4006"/>
                <a:gd name="T35" fmla="*/ 495 h 3723"/>
                <a:gd name="T36" fmla="*/ 1565 w 4006"/>
                <a:gd name="T37" fmla="*/ 556 h 3723"/>
                <a:gd name="T38" fmla="*/ 1396 w 4006"/>
                <a:gd name="T39" fmla="*/ 590 h 3723"/>
                <a:gd name="T40" fmla="*/ 1269 w 4006"/>
                <a:gd name="T41" fmla="*/ 824 h 3723"/>
                <a:gd name="T42" fmla="*/ 1097 w 4006"/>
                <a:gd name="T43" fmla="*/ 880 h 3723"/>
                <a:gd name="T44" fmla="*/ 995 w 4006"/>
                <a:gd name="T45" fmla="*/ 800 h 3723"/>
                <a:gd name="T46" fmla="*/ 904 w 4006"/>
                <a:gd name="T47" fmla="*/ 630 h 3723"/>
                <a:gd name="T48" fmla="*/ 677 w 4006"/>
                <a:gd name="T49" fmla="*/ 592 h 3723"/>
                <a:gd name="T50" fmla="*/ 508 w 4006"/>
                <a:gd name="T51" fmla="*/ 306 h 3723"/>
                <a:gd name="T52" fmla="*/ 310 w 4006"/>
                <a:gd name="T53" fmla="*/ 43 h 3723"/>
                <a:gd name="T54" fmla="*/ 145 w 4006"/>
                <a:gd name="T55" fmla="*/ 131 h 3723"/>
                <a:gd name="T56" fmla="*/ 120 w 4006"/>
                <a:gd name="T57" fmla="*/ 326 h 3723"/>
                <a:gd name="T58" fmla="*/ 79 w 4006"/>
                <a:gd name="T59" fmla="*/ 523 h 3723"/>
                <a:gd name="T60" fmla="*/ 213 w 4006"/>
                <a:gd name="T61" fmla="*/ 791 h 3723"/>
                <a:gd name="T62" fmla="*/ 373 w 4006"/>
                <a:gd name="T63" fmla="*/ 1130 h 3723"/>
                <a:gd name="T64" fmla="*/ 400 w 4006"/>
                <a:gd name="T65" fmla="*/ 1380 h 3723"/>
                <a:gd name="T66" fmla="*/ 471 w 4006"/>
                <a:gd name="T67" fmla="*/ 1697 h 3723"/>
                <a:gd name="T68" fmla="*/ 461 w 4006"/>
                <a:gd name="T69" fmla="*/ 2216 h 3723"/>
                <a:gd name="T70" fmla="*/ 490 w 4006"/>
                <a:gd name="T71" fmla="*/ 2674 h 3723"/>
                <a:gd name="T72" fmla="*/ 605 w 4006"/>
                <a:gd name="T73" fmla="*/ 2482 h 3723"/>
                <a:gd name="T74" fmla="*/ 759 w 4006"/>
                <a:gd name="T75" fmla="*/ 2583 h 3723"/>
                <a:gd name="T76" fmla="*/ 804 w 4006"/>
                <a:gd name="T77" fmla="*/ 2832 h 3723"/>
                <a:gd name="T78" fmla="*/ 914 w 4006"/>
                <a:gd name="T79" fmla="*/ 2880 h 3723"/>
                <a:gd name="T80" fmla="*/ 1075 w 4006"/>
                <a:gd name="T81" fmla="*/ 3085 h 3723"/>
                <a:gd name="T82" fmla="*/ 1182 w 4006"/>
                <a:gd name="T83" fmla="*/ 3336 h 3723"/>
                <a:gd name="T84" fmla="*/ 1221 w 4006"/>
                <a:gd name="T85" fmla="*/ 3479 h 3723"/>
                <a:gd name="T86" fmla="*/ 1314 w 4006"/>
                <a:gd name="T87" fmla="*/ 3648 h 3723"/>
                <a:gd name="T88" fmla="*/ 1579 w 4006"/>
                <a:gd name="T89" fmla="*/ 3648 h 3723"/>
                <a:gd name="T90" fmla="*/ 1814 w 4006"/>
                <a:gd name="T91" fmla="*/ 3629 h 3723"/>
                <a:gd name="T92" fmla="*/ 1804 w 4006"/>
                <a:gd name="T93" fmla="*/ 3357 h 3723"/>
                <a:gd name="T94" fmla="*/ 1953 w 4006"/>
                <a:gd name="T95" fmla="*/ 3099 h 3723"/>
                <a:gd name="T96" fmla="*/ 2164 w 4006"/>
                <a:gd name="T97" fmla="*/ 2835 h 3723"/>
                <a:gd name="T98" fmla="*/ 2340 w 4006"/>
                <a:gd name="T99" fmla="*/ 2664 h 3723"/>
                <a:gd name="T100" fmla="*/ 2399 w 4006"/>
                <a:gd name="T101" fmla="*/ 2794 h 3723"/>
                <a:gd name="T102" fmla="*/ 2444 w 4006"/>
                <a:gd name="T103" fmla="*/ 2992 h 3723"/>
                <a:gd name="T104" fmla="*/ 2714 w 4006"/>
                <a:gd name="T105" fmla="*/ 2961 h 3723"/>
                <a:gd name="T106" fmla="*/ 2820 w 4006"/>
                <a:gd name="T107" fmla="*/ 3062 h 3723"/>
                <a:gd name="T108" fmla="*/ 3140 w 4006"/>
                <a:gd name="T109" fmla="*/ 3063 h 3723"/>
                <a:gd name="T110" fmla="*/ 2965 w 4006"/>
                <a:gd name="T111" fmla="*/ 2892 h 3723"/>
                <a:gd name="T112" fmla="*/ 2959 w 4006"/>
                <a:gd name="T113" fmla="*/ 2708 h 3723"/>
                <a:gd name="T114" fmla="*/ 3169 w 4006"/>
                <a:gd name="T115" fmla="*/ 2771 h 3723"/>
                <a:gd name="T116" fmla="*/ 2979 w 4006"/>
                <a:gd name="T117" fmla="*/ 2527 h 3723"/>
                <a:gd name="T118" fmla="*/ 2841 w 4006"/>
                <a:gd name="T119" fmla="*/ 2302 h 3723"/>
                <a:gd name="T120" fmla="*/ 2898 w 4006"/>
                <a:gd name="T121" fmla="*/ 2039 h 3723"/>
                <a:gd name="T122" fmla="*/ 3080 w 4006"/>
                <a:gd name="T123" fmla="*/ 1935 h 3723"/>
                <a:gd name="T124" fmla="*/ 3371 w 4006"/>
                <a:gd name="T125" fmla="*/ 2085 h 3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006" h="3723">
                  <a:moveTo>
                    <a:pt x="3509" y="1987"/>
                  </a:moveTo>
                  <a:lnTo>
                    <a:pt x="3516" y="1975"/>
                  </a:lnTo>
                  <a:lnTo>
                    <a:pt x="3525" y="1965"/>
                  </a:lnTo>
                  <a:lnTo>
                    <a:pt x="3532" y="1954"/>
                  </a:lnTo>
                  <a:lnTo>
                    <a:pt x="3540" y="1943"/>
                  </a:lnTo>
                  <a:lnTo>
                    <a:pt x="3549" y="1928"/>
                  </a:lnTo>
                  <a:lnTo>
                    <a:pt x="3557" y="1914"/>
                  </a:lnTo>
                  <a:lnTo>
                    <a:pt x="3568" y="1900"/>
                  </a:lnTo>
                  <a:lnTo>
                    <a:pt x="3582" y="1882"/>
                  </a:lnTo>
                  <a:lnTo>
                    <a:pt x="3589" y="1872"/>
                  </a:lnTo>
                  <a:lnTo>
                    <a:pt x="3595" y="1863"/>
                  </a:lnTo>
                  <a:lnTo>
                    <a:pt x="3601" y="1853"/>
                  </a:lnTo>
                  <a:lnTo>
                    <a:pt x="3603" y="1845"/>
                  </a:lnTo>
                  <a:lnTo>
                    <a:pt x="3604" y="1838"/>
                  </a:lnTo>
                  <a:lnTo>
                    <a:pt x="3602" y="1832"/>
                  </a:lnTo>
                  <a:lnTo>
                    <a:pt x="3600" y="1826"/>
                  </a:lnTo>
                  <a:lnTo>
                    <a:pt x="3596" y="1820"/>
                  </a:lnTo>
                  <a:lnTo>
                    <a:pt x="3593" y="1815"/>
                  </a:lnTo>
                  <a:lnTo>
                    <a:pt x="3590" y="1809"/>
                  </a:lnTo>
                  <a:lnTo>
                    <a:pt x="3588" y="1805"/>
                  </a:lnTo>
                  <a:lnTo>
                    <a:pt x="3587" y="1799"/>
                  </a:lnTo>
                  <a:lnTo>
                    <a:pt x="3587" y="1796"/>
                  </a:lnTo>
                  <a:lnTo>
                    <a:pt x="3588" y="1794"/>
                  </a:lnTo>
                  <a:lnTo>
                    <a:pt x="3588" y="1790"/>
                  </a:lnTo>
                  <a:lnTo>
                    <a:pt x="3590" y="1788"/>
                  </a:lnTo>
                  <a:lnTo>
                    <a:pt x="3593" y="1787"/>
                  </a:lnTo>
                  <a:lnTo>
                    <a:pt x="3595" y="1786"/>
                  </a:lnTo>
                  <a:lnTo>
                    <a:pt x="3600" y="1782"/>
                  </a:lnTo>
                  <a:lnTo>
                    <a:pt x="3602" y="1777"/>
                  </a:lnTo>
                  <a:lnTo>
                    <a:pt x="3602" y="1762"/>
                  </a:lnTo>
                  <a:lnTo>
                    <a:pt x="3601" y="1745"/>
                  </a:lnTo>
                  <a:lnTo>
                    <a:pt x="3601" y="1743"/>
                  </a:lnTo>
                  <a:lnTo>
                    <a:pt x="3601" y="1741"/>
                  </a:lnTo>
                  <a:lnTo>
                    <a:pt x="3601" y="1738"/>
                  </a:lnTo>
                  <a:lnTo>
                    <a:pt x="3602" y="1735"/>
                  </a:lnTo>
                  <a:lnTo>
                    <a:pt x="3604" y="1731"/>
                  </a:lnTo>
                  <a:lnTo>
                    <a:pt x="3608" y="1730"/>
                  </a:lnTo>
                  <a:lnTo>
                    <a:pt x="3610" y="1729"/>
                  </a:lnTo>
                  <a:lnTo>
                    <a:pt x="3614" y="1729"/>
                  </a:lnTo>
                  <a:lnTo>
                    <a:pt x="3626" y="1736"/>
                  </a:lnTo>
                  <a:lnTo>
                    <a:pt x="3639" y="1745"/>
                  </a:lnTo>
                  <a:lnTo>
                    <a:pt x="3643" y="1748"/>
                  </a:lnTo>
                  <a:lnTo>
                    <a:pt x="3648" y="1751"/>
                  </a:lnTo>
                  <a:lnTo>
                    <a:pt x="3653" y="1751"/>
                  </a:lnTo>
                  <a:lnTo>
                    <a:pt x="3657" y="1750"/>
                  </a:lnTo>
                  <a:lnTo>
                    <a:pt x="3666" y="1742"/>
                  </a:lnTo>
                  <a:lnTo>
                    <a:pt x="3675" y="1732"/>
                  </a:lnTo>
                  <a:lnTo>
                    <a:pt x="3677" y="1731"/>
                  </a:lnTo>
                  <a:lnTo>
                    <a:pt x="3679" y="1731"/>
                  </a:lnTo>
                  <a:lnTo>
                    <a:pt x="3682" y="1732"/>
                  </a:lnTo>
                  <a:lnTo>
                    <a:pt x="3683" y="1735"/>
                  </a:lnTo>
                  <a:lnTo>
                    <a:pt x="3685" y="1739"/>
                  </a:lnTo>
                  <a:lnTo>
                    <a:pt x="3686" y="1746"/>
                  </a:lnTo>
                  <a:lnTo>
                    <a:pt x="3688" y="1751"/>
                  </a:lnTo>
                  <a:lnTo>
                    <a:pt x="3690" y="1756"/>
                  </a:lnTo>
                  <a:lnTo>
                    <a:pt x="3692" y="1760"/>
                  </a:lnTo>
                  <a:lnTo>
                    <a:pt x="3695" y="1763"/>
                  </a:lnTo>
                  <a:lnTo>
                    <a:pt x="3700" y="1765"/>
                  </a:lnTo>
                  <a:lnTo>
                    <a:pt x="3704" y="1769"/>
                  </a:lnTo>
                  <a:lnTo>
                    <a:pt x="3709" y="1770"/>
                  </a:lnTo>
                  <a:lnTo>
                    <a:pt x="3714" y="1771"/>
                  </a:lnTo>
                  <a:lnTo>
                    <a:pt x="3720" y="1771"/>
                  </a:lnTo>
                  <a:lnTo>
                    <a:pt x="3725" y="1771"/>
                  </a:lnTo>
                  <a:lnTo>
                    <a:pt x="3729" y="1770"/>
                  </a:lnTo>
                  <a:lnTo>
                    <a:pt x="3734" y="1768"/>
                  </a:lnTo>
                  <a:lnTo>
                    <a:pt x="3738" y="1765"/>
                  </a:lnTo>
                  <a:lnTo>
                    <a:pt x="3741" y="1761"/>
                  </a:lnTo>
                  <a:lnTo>
                    <a:pt x="3742" y="1755"/>
                  </a:lnTo>
                  <a:lnTo>
                    <a:pt x="3744" y="1749"/>
                  </a:lnTo>
                  <a:lnTo>
                    <a:pt x="3745" y="1743"/>
                  </a:lnTo>
                  <a:lnTo>
                    <a:pt x="3745" y="1737"/>
                  </a:lnTo>
                  <a:lnTo>
                    <a:pt x="3746" y="1729"/>
                  </a:lnTo>
                  <a:lnTo>
                    <a:pt x="3748" y="1720"/>
                  </a:lnTo>
                  <a:lnTo>
                    <a:pt x="3753" y="1713"/>
                  </a:lnTo>
                  <a:lnTo>
                    <a:pt x="3757" y="1707"/>
                  </a:lnTo>
                  <a:lnTo>
                    <a:pt x="3761" y="1701"/>
                  </a:lnTo>
                  <a:lnTo>
                    <a:pt x="3765" y="1699"/>
                  </a:lnTo>
                  <a:lnTo>
                    <a:pt x="3777" y="1692"/>
                  </a:lnTo>
                  <a:lnTo>
                    <a:pt x="3788" y="1683"/>
                  </a:lnTo>
                  <a:lnTo>
                    <a:pt x="3791" y="1679"/>
                  </a:lnTo>
                  <a:lnTo>
                    <a:pt x="3795" y="1675"/>
                  </a:lnTo>
                  <a:lnTo>
                    <a:pt x="3797" y="1670"/>
                  </a:lnTo>
                  <a:lnTo>
                    <a:pt x="3799" y="1666"/>
                  </a:lnTo>
                  <a:lnTo>
                    <a:pt x="3796" y="1651"/>
                  </a:lnTo>
                  <a:lnTo>
                    <a:pt x="3793" y="1637"/>
                  </a:lnTo>
                  <a:lnTo>
                    <a:pt x="3796" y="1632"/>
                  </a:lnTo>
                  <a:lnTo>
                    <a:pt x="3801" y="1628"/>
                  </a:lnTo>
                  <a:lnTo>
                    <a:pt x="3807" y="1624"/>
                  </a:lnTo>
                  <a:lnTo>
                    <a:pt x="3812" y="1619"/>
                  </a:lnTo>
                  <a:lnTo>
                    <a:pt x="3820" y="1612"/>
                  </a:lnTo>
                  <a:lnTo>
                    <a:pt x="3823" y="1606"/>
                  </a:lnTo>
                  <a:lnTo>
                    <a:pt x="3823" y="1601"/>
                  </a:lnTo>
                  <a:lnTo>
                    <a:pt x="3821" y="1598"/>
                  </a:lnTo>
                  <a:lnTo>
                    <a:pt x="3818" y="1593"/>
                  </a:lnTo>
                  <a:lnTo>
                    <a:pt x="3816" y="1590"/>
                  </a:lnTo>
                  <a:lnTo>
                    <a:pt x="3815" y="1586"/>
                  </a:lnTo>
                  <a:lnTo>
                    <a:pt x="3815" y="1581"/>
                  </a:lnTo>
                  <a:lnTo>
                    <a:pt x="3817" y="1578"/>
                  </a:lnTo>
                  <a:lnTo>
                    <a:pt x="3818" y="1575"/>
                  </a:lnTo>
                  <a:lnTo>
                    <a:pt x="3834" y="1560"/>
                  </a:lnTo>
                  <a:lnTo>
                    <a:pt x="3847" y="1544"/>
                  </a:lnTo>
                  <a:lnTo>
                    <a:pt x="3853" y="1535"/>
                  </a:lnTo>
                  <a:lnTo>
                    <a:pt x="3859" y="1525"/>
                  </a:lnTo>
                  <a:lnTo>
                    <a:pt x="3866" y="1511"/>
                  </a:lnTo>
                  <a:lnTo>
                    <a:pt x="3871" y="1494"/>
                  </a:lnTo>
                  <a:lnTo>
                    <a:pt x="3873" y="1490"/>
                  </a:lnTo>
                  <a:lnTo>
                    <a:pt x="3875" y="1485"/>
                  </a:lnTo>
                  <a:lnTo>
                    <a:pt x="3879" y="1480"/>
                  </a:lnTo>
                  <a:lnTo>
                    <a:pt x="3883" y="1475"/>
                  </a:lnTo>
                  <a:lnTo>
                    <a:pt x="3891" y="1468"/>
                  </a:lnTo>
                  <a:lnTo>
                    <a:pt x="3900" y="1459"/>
                  </a:lnTo>
                  <a:lnTo>
                    <a:pt x="3909" y="1443"/>
                  </a:lnTo>
                  <a:lnTo>
                    <a:pt x="3918" y="1428"/>
                  </a:lnTo>
                  <a:lnTo>
                    <a:pt x="3924" y="1423"/>
                  </a:lnTo>
                  <a:lnTo>
                    <a:pt x="3933" y="1420"/>
                  </a:lnTo>
                  <a:lnTo>
                    <a:pt x="3942" y="1416"/>
                  </a:lnTo>
                  <a:lnTo>
                    <a:pt x="3953" y="1412"/>
                  </a:lnTo>
                  <a:lnTo>
                    <a:pt x="3963" y="1409"/>
                  </a:lnTo>
                  <a:lnTo>
                    <a:pt x="3973" y="1405"/>
                  </a:lnTo>
                  <a:lnTo>
                    <a:pt x="3980" y="1401"/>
                  </a:lnTo>
                  <a:lnTo>
                    <a:pt x="3985" y="1395"/>
                  </a:lnTo>
                  <a:lnTo>
                    <a:pt x="3988" y="1390"/>
                  </a:lnTo>
                  <a:lnTo>
                    <a:pt x="3991" y="1382"/>
                  </a:lnTo>
                  <a:lnTo>
                    <a:pt x="3992" y="1373"/>
                  </a:lnTo>
                  <a:lnTo>
                    <a:pt x="3993" y="1365"/>
                  </a:lnTo>
                  <a:lnTo>
                    <a:pt x="3994" y="1357"/>
                  </a:lnTo>
                  <a:lnTo>
                    <a:pt x="3994" y="1351"/>
                  </a:lnTo>
                  <a:lnTo>
                    <a:pt x="3992" y="1349"/>
                  </a:lnTo>
                  <a:lnTo>
                    <a:pt x="3990" y="1348"/>
                  </a:lnTo>
                  <a:lnTo>
                    <a:pt x="3987" y="1348"/>
                  </a:lnTo>
                  <a:lnTo>
                    <a:pt x="3985" y="1348"/>
                  </a:lnTo>
                  <a:lnTo>
                    <a:pt x="3979" y="1349"/>
                  </a:lnTo>
                  <a:lnTo>
                    <a:pt x="3973" y="1351"/>
                  </a:lnTo>
                  <a:lnTo>
                    <a:pt x="3968" y="1351"/>
                  </a:lnTo>
                  <a:lnTo>
                    <a:pt x="3965" y="1351"/>
                  </a:lnTo>
                  <a:lnTo>
                    <a:pt x="3962" y="1349"/>
                  </a:lnTo>
                  <a:lnTo>
                    <a:pt x="3961" y="1348"/>
                  </a:lnTo>
                  <a:lnTo>
                    <a:pt x="3955" y="1338"/>
                  </a:lnTo>
                  <a:lnTo>
                    <a:pt x="3949" y="1329"/>
                  </a:lnTo>
                  <a:lnTo>
                    <a:pt x="3941" y="1321"/>
                  </a:lnTo>
                  <a:lnTo>
                    <a:pt x="3930" y="1313"/>
                  </a:lnTo>
                  <a:lnTo>
                    <a:pt x="3922" y="1304"/>
                  </a:lnTo>
                  <a:lnTo>
                    <a:pt x="3911" y="1297"/>
                  </a:lnTo>
                  <a:lnTo>
                    <a:pt x="3902" y="1290"/>
                  </a:lnTo>
                  <a:lnTo>
                    <a:pt x="3895" y="1282"/>
                  </a:lnTo>
                  <a:lnTo>
                    <a:pt x="3890" y="1275"/>
                  </a:lnTo>
                  <a:lnTo>
                    <a:pt x="3887" y="1266"/>
                  </a:lnTo>
                  <a:lnTo>
                    <a:pt x="3887" y="1260"/>
                  </a:lnTo>
                  <a:lnTo>
                    <a:pt x="3887" y="1254"/>
                  </a:lnTo>
                  <a:lnTo>
                    <a:pt x="3889" y="1251"/>
                  </a:lnTo>
                  <a:lnTo>
                    <a:pt x="3892" y="1243"/>
                  </a:lnTo>
                  <a:lnTo>
                    <a:pt x="3897" y="1237"/>
                  </a:lnTo>
                  <a:lnTo>
                    <a:pt x="3900" y="1232"/>
                  </a:lnTo>
                  <a:lnTo>
                    <a:pt x="3904" y="1228"/>
                  </a:lnTo>
                  <a:lnTo>
                    <a:pt x="3910" y="1223"/>
                  </a:lnTo>
                  <a:lnTo>
                    <a:pt x="3914" y="1223"/>
                  </a:lnTo>
                  <a:lnTo>
                    <a:pt x="3918" y="1222"/>
                  </a:lnTo>
                  <a:lnTo>
                    <a:pt x="3924" y="1222"/>
                  </a:lnTo>
                  <a:lnTo>
                    <a:pt x="3930" y="1222"/>
                  </a:lnTo>
                  <a:lnTo>
                    <a:pt x="3934" y="1221"/>
                  </a:lnTo>
                  <a:lnTo>
                    <a:pt x="3937" y="1221"/>
                  </a:lnTo>
                  <a:lnTo>
                    <a:pt x="3943" y="1219"/>
                  </a:lnTo>
                  <a:lnTo>
                    <a:pt x="3949" y="1215"/>
                  </a:lnTo>
                  <a:lnTo>
                    <a:pt x="3954" y="1210"/>
                  </a:lnTo>
                  <a:lnTo>
                    <a:pt x="3958" y="1207"/>
                  </a:lnTo>
                  <a:lnTo>
                    <a:pt x="3961" y="1203"/>
                  </a:lnTo>
                  <a:lnTo>
                    <a:pt x="3963" y="1200"/>
                  </a:lnTo>
                  <a:lnTo>
                    <a:pt x="3967" y="1195"/>
                  </a:lnTo>
                  <a:lnTo>
                    <a:pt x="3968" y="1190"/>
                  </a:lnTo>
                  <a:lnTo>
                    <a:pt x="3968" y="1182"/>
                  </a:lnTo>
                  <a:lnTo>
                    <a:pt x="3968" y="1175"/>
                  </a:lnTo>
                  <a:lnTo>
                    <a:pt x="3968" y="1174"/>
                  </a:lnTo>
                  <a:lnTo>
                    <a:pt x="3969" y="1171"/>
                  </a:lnTo>
                  <a:lnTo>
                    <a:pt x="3972" y="1170"/>
                  </a:lnTo>
                  <a:lnTo>
                    <a:pt x="3975" y="1170"/>
                  </a:lnTo>
                  <a:lnTo>
                    <a:pt x="3985" y="1171"/>
                  </a:lnTo>
                  <a:lnTo>
                    <a:pt x="3998" y="1175"/>
                  </a:lnTo>
                  <a:lnTo>
                    <a:pt x="4004" y="1176"/>
                  </a:lnTo>
                  <a:lnTo>
                    <a:pt x="4006" y="1177"/>
                  </a:lnTo>
                  <a:lnTo>
                    <a:pt x="4006" y="1175"/>
                  </a:lnTo>
                  <a:lnTo>
                    <a:pt x="4006" y="1172"/>
                  </a:lnTo>
                  <a:lnTo>
                    <a:pt x="4004" y="1166"/>
                  </a:lnTo>
                  <a:lnTo>
                    <a:pt x="4000" y="1160"/>
                  </a:lnTo>
                  <a:lnTo>
                    <a:pt x="3994" y="1152"/>
                  </a:lnTo>
                  <a:lnTo>
                    <a:pt x="3987" y="1145"/>
                  </a:lnTo>
                  <a:lnTo>
                    <a:pt x="3979" y="1138"/>
                  </a:lnTo>
                  <a:lnTo>
                    <a:pt x="3973" y="1134"/>
                  </a:lnTo>
                  <a:lnTo>
                    <a:pt x="3966" y="1132"/>
                  </a:lnTo>
                  <a:lnTo>
                    <a:pt x="3956" y="1132"/>
                  </a:lnTo>
                  <a:lnTo>
                    <a:pt x="3942" y="1136"/>
                  </a:lnTo>
                  <a:lnTo>
                    <a:pt x="3930" y="1137"/>
                  </a:lnTo>
                  <a:lnTo>
                    <a:pt x="3919" y="1131"/>
                  </a:lnTo>
                  <a:lnTo>
                    <a:pt x="3909" y="1127"/>
                  </a:lnTo>
                  <a:lnTo>
                    <a:pt x="3897" y="1131"/>
                  </a:lnTo>
                  <a:lnTo>
                    <a:pt x="3886" y="1137"/>
                  </a:lnTo>
                  <a:lnTo>
                    <a:pt x="3875" y="1143"/>
                  </a:lnTo>
                  <a:lnTo>
                    <a:pt x="3865" y="1146"/>
                  </a:lnTo>
                  <a:lnTo>
                    <a:pt x="3854" y="1146"/>
                  </a:lnTo>
                  <a:lnTo>
                    <a:pt x="3840" y="1145"/>
                  </a:lnTo>
                  <a:lnTo>
                    <a:pt x="3832" y="1145"/>
                  </a:lnTo>
                  <a:lnTo>
                    <a:pt x="3824" y="1145"/>
                  </a:lnTo>
                  <a:lnTo>
                    <a:pt x="3818" y="1146"/>
                  </a:lnTo>
                  <a:lnTo>
                    <a:pt x="3812" y="1150"/>
                  </a:lnTo>
                  <a:lnTo>
                    <a:pt x="3809" y="1153"/>
                  </a:lnTo>
                  <a:lnTo>
                    <a:pt x="3807" y="1159"/>
                  </a:lnTo>
                  <a:lnTo>
                    <a:pt x="3805" y="1164"/>
                  </a:lnTo>
                  <a:lnTo>
                    <a:pt x="3804" y="1170"/>
                  </a:lnTo>
                  <a:lnTo>
                    <a:pt x="3802" y="1176"/>
                  </a:lnTo>
                  <a:lnTo>
                    <a:pt x="3798" y="1181"/>
                  </a:lnTo>
                  <a:lnTo>
                    <a:pt x="3797" y="1182"/>
                  </a:lnTo>
                  <a:lnTo>
                    <a:pt x="3795" y="1181"/>
                  </a:lnTo>
                  <a:lnTo>
                    <a:pt x="3792" y="1180"/>
                  </a:lnTo>
                  <a:lnTo>
                    <a:pt x="3789" y="1178"/>
                  </a:lnTo>
                  <a:lnTo>
                    <a:pt x="3778" y="1171"/>
                  </a:lnTo>
                  <a:lnTo>
                    <a:pt x="3766" y="1163"/>
                  </a:lnTo>
                  <a:lnTo>
                    <a:pt x="3755" y="1153"/>
                  </a:lnTo>
                  <a:lnTo>
                    <a:pt x="3744" y="1143"/>
                  </a:lnTo>
                  <a:lnTo>
                    <a:pt x="3735" y="1133"/>
                  </a:lnTo>
                  <a:lnTo>
                    <a:pt x="3726" y="1121"/>
                  </a:lnTo>
                  <a:lnTo>
                    <a:pt x="3722" y="1117"/>
                  </a:lnTo>
                  <a:lnTo>
                    <a:pt x="3715" y="1108"/>
                  </a:lnTo>
                  <a:lnTo>
                    <a:pt x="3704" y="1098"/>
                  </a:lnTo>
                  <a:lnTo>
                    <a:pt x="3696" y="1087"/>
                  </a:lnTo>
                  <a:lnTo>
                    <a:pt x="3692" y="1080"/>
                  </a:lnTo>
                  <a:lnTo>
                    <a:pt x="3690" y="1073"/>
                  </a:lnTo>
                  <a:lnTo>
                    <a:pt x="3688" y="1070"/>
                  </a:lnTo>
                  <a:lnTo>
                    <a:pt x="3685" y="1067"/>
                  </a:lnTo>
                  <a:lnTo>
                    <a:pt x="3683" y="1064"/>
                  </a:lnTo>
                  <a:lnTo>
                    <a:pt x="3681" y="1063"/>
                  </a:lnTo>
                  <a:lnTo>
                    <a:pt x="3670" y="1062"/>
                  </a:lnTo>
                  <a:lnTo>
                    <a:pt x="3658" y="1063"/>
                  </a:lnTo>
                  <a:lnTo>
                    <a:pt x="3646" y="1065"/>
                  </a:lnTo>
                  <a:lnTo>
                    <a:pt x="3634" y="1068"/>
                  </a:lnTo>
                  <a:lnTo>
                    <a:pt x="3626" y="1068"/>
                  </a:lnTo>
                  <a:lnTo>
                    <a:pt x="3619" y="1068"/>
                  </a:lnTo>
                  <a:lnTo>
                    <a:pt x="3612" y="1065"/>
                  </a:lnTo>
                  <a:lnTo>
                    <a:pt x="3604" y="1063"/>
                  </a:lnTo>
                  <a:lnTo>
                    <a:pt x="3603" y="1062"/>
                  </a:lnTo>
                  <a:lnTo>
                    <a:pt x="3601" y="1059"/>
                  </a:lnTo>
                  <a:lnTo>
                    <a:pt x="3599" y="1056"/>
                  </a:lnTo>
                  <a:lnTo>
                    <a:pt x="3596" y="1051"/>
                  </a:lnTo>
                  <a:lnTo>
                    <a:pt x="3597" y="1042"/>
                  </a:lnTo>
                  <a:lnTo>
                    <a:pt x="3600" y="1030"/>
                  </a:lnTo>
                  <a:lnTo>
                    <a:pt x="3602" y="1019"/>
                  </a:lnTo>
                  <a:lnTo>
                    <a:pt x="3603" y="1010"/>
                  </a:lnTo>
                  <a:lnTo>
                    <a:pt x="3602" y="1008"/>
                  </a:lnTo>
                  <a:lnTo>
                    <a:pt x="3601" y="1007"/>
                  </a:lnTo>
                  <a:lnTo>
                    <a:pt x="3599" y="1006"/>
                  </a:lnTo>
                  <a:lnTo>
                    <a:pt x="3597" y="1006"/>
                  </a:lnTo>
                  <a:lnTo>
                    <a:pt x="3593" y="1006"/>
                  </a:lnTo>
                  <a:lnTo>
                    <a:pt x="3589" y="1006"/>
                  </a:lnTo>
                  <a:lnTo>
                    <a:pt x="3584" y="1007"/>
                  </a:lnTo>
                  <a:lnTo>
                    <a:pt x="3577" y="1010"/>
                  </a:lnTo>
                  <a:lnTo>
                    <a:pt x="3570" y="1014"/>
                  </a:lnTo>
                  <a:lnTo>
                    <a:pt x="3563" y="1020"/>
                  </a:lnTo>
                  <a:lnTo>
                    <a:pt x="3555" y="1031"/>
                  </a:lnTo>
                  <a:lnTo>
                    <a:pt x="3549" y="1043"/>
                  </a:lnTo>
                  <a:lnTo>
                    <a:pt x="3541" y="1049"/>
                  </a:lnTo>
                  <a:lnTo>
                    <a:pt x="3538" y="1052"/>
                  </a:lnTo>
                  <a:lnTo>
                    <a:pt x="3530" y="1055"/>
                  </a:lnTo>
                  <a:lnTo>
                    <a:pt x="3524" y="1055"/>
                  </a:lnTo>
                  <a:lnTo>
                    <a:pt x="3520" y="1055"/>
                  </a:lnTo>
                  <a:lnTo>
                    <a:pt x="3512" y="1055"/>
                  </a:lnTo>
                  <a:lnTo>
                    <a:pt x="3507" y="1054"/>
                  </a:lnTo>
                  <a:lnTo>
                    <a:pt x="3503" y="1050"/>
                  </a:lnTo>
                  <a:lnTo>
                    <a:pt x="3501" y="1045"/>
                  </a:lnTo>
                  <a:lnTo>
                    <a:pt x="3500" y="1039"/>
                  </a:lnTo>
                  <a:lnTo>
                    <a:pt x="3500" y="1036"/>
                  </a:lnTo>
                  <a:lnTo>
                    <a:pt x="3499" y="1033"/>
                  </a:lnTo>
                  <a:lnTo>
                    <a:pt x="3496" y="1031"/>
                  </a:lnTo>
                  <a:lnTo>
                    <a:pt x="3495" y="1030"/>
                  </a:lnTo>
                  <a:lnTo>
                    <a:pt x="3490" y="1027"/>
                  </a:lnTo>
                  <a:lnTo>
                    <a:pt x="3486" y="1026"/>
                  </a:lnTo>
                  <a:lnTo>
                    <a:pt x="3481" y="1024"/>
                  </a:lnTo>
                  <a:lnTo>
                    <a:pt x="3476" y="1021"/>
                  </a:lnTo>
                  <a:lnTo>
                    <a:pt x="3471" y="1017"/>
                  </a:lnTo>
                  <a:lnTo>
                    <a:pt x="3469" y="1012"/>
                  </a:lnTo>
                  <a:lnTo>
                    <a:pt x="3469" y="1011"/>
                  </a:lnTo>
                  <a:lnTo>
                    <a:pt x="3469" y="1010"/>
                  </a:lnTo>
                  <a:lnTo>
                    <a:pt x="3470" y="996"/>
                  </a:lnTo>
                  <a:lnTo>
                    <a:pt x="3473" y="976"/>
                  </a:lnTo>
                  <a:lnTo>
                    <a:pt x="3474" y="963"/>
                  </a:lnTo>
                  <a:lnTo>
                    <a:pt x="3473" y="951"/>
                  </a:lnTo>
                  <a:lnTo>
                    <a:pt x="3471" y="945"/>
                  </a:lnTo>
                  <a:lnTo>
                    <a:pt x="3469" y="941"/>
                  </a:lnTo>
                  <a:lnTo>
                    <a:pt x="3467" y="937"/>
                  </a:lnTo>
                  <a:lnTo>
                    <a:pt x="3463" y="933"/>
                  </a:lnTo>
                  <a:lnTo>
                    <a:pt x="3453" y="929"/>
                  </a:lnTo>
                  <a:lnTo>
                    <a:pt x="3439" y="925"/>
                  </a:lnTo>
                  <a:lnTo>
                    <a:pt x="3423" y="923"/>
                  </a:lnTo>
                  <a:lnTo>
                    <a:pt x="3405" y="923"/>
                  </a:lnTo>
                  <a:lnTo>
                    <a:pt x="3396" y="922"/>
                  </a:lnTo>
                  <a:lnTo>
                    <a:pt x="3389" y="923"/>
                  </a:lnTo>
                  <a:lnTo>
                    <a:pt x="3381" y="923"/>
                  </a:lnTo>
                  <a:lnTo>
                    <a:pt x="3375" y="922"/>
                  </a:lnTo>
                  <a:lnTo>
                    <a:pt x="3371" y="920"/>
                  </a:lnTo>
                  <a:lnTo>
                    <a:pt x="3368" y="919"/>
                  </a:lnTo>
                  <a:lnTo>
                    <a:pt x="3364" y="914"/>
                  </a:lnTo>
                  <a:lnTo>
                    <a:pt x="3357" y="912"/>
                  </a:lnTo>
                  <a:lnTo>
                    <a:pt x="3354" y="912"/>
                  </a:lnTo>
                  <a:lnTo>
                    <a:pt x="3349" y="912"/>
                  </a:lnTo>
                  <a:lnTo>
                    <a:pt x="3345" y="913"/>
                  </a:lnTo>
                  <a:lnTo>
                    <a:pt x="3342" y="914"/>
                  </a:lnTo>
                  <a:lnTo>
                    <a:pt x="3335" y="920"/>
                  </a:lnTo>
                  <a:lnTo>
                    <a:pt x="3326" y="928"/>
                  </a:lnTo>
                  <a:lnTo>
                    <a:pt x="3325" y="928"/>
                  </a:lnTo>
                  <a:lnTo>
                    <a:pt x="3324" y="929"/>
                  </a:lnTo>
                  <a:lnTo>
                    <a:pt x="3314" y="933"/>
                  </a:lnTo>
                  <a:lnTo>
                    <a:pt x="3305" y="936"/>
                  </a:lnTo>
                  <a:lnTo>
                    <a:pt x="3295" y="937"/>
                  </a:lnTo>
                  <a:lnTo>
                    <a:pt x="3287" y="937"/>
                  </a:lnTo>
                  <a:lnTo>
                    <a:pt x="3279" y="937"/>
                  </a:lnTo>
                  <a:lnTo>
                    <a:pt x="3273" y="939"/>
                  </a:lnTo>
                  <a:lnTo>
                    <a:pt x="3268" y="942"/>
                  </a:lnTo>
                  <a:lnTo>
                    <a:pt x="3264" y="947"/>
                  </a:lnTo>
                  <a:lnTo>
                    <a:pt x="3261" y="950"/>
                  </a:lnTo>
                  <a:lnTo>
                    <a:pt x="3257" y="952"/>
                  </a:lnTo>
                  <a:lnTo>
                    <a:pt x="3253" y="954"/>
                  </a:lnTo>
                  <a:lnTo>
                    <a:pt x="3249" y="954"/>
                  </a:lnTo>
                  <a:lnTo>
                    <a:pt x="3238" y="945"/>
                  </a:lnTo>
                  <a:lnTo>
                    <a:pt x="3217" y="933"/>
                  </a:lnTo>
                  <a:lnTo>
                    <a:pt x="3203" y="929"/>
                  </a:lnTo>
                  <a:lnTo>
                    <a:pt x="3188" y="924"/>
                  </a:lnTo>
                  <a:lnTo>
                    <a:pt x="3175" y="920"/>
                  </a:lnTo>
                  <a:lnTo>
                    <a:pt x="3161" y="917"/>
                  </a:lnTo>
                  <a:lnTo>
                    <a:pt x="3154" y="913"/>
                  </a:lnTo>
                  <a:lnTo>
                    <a:pt x="3148" y="909"/>
                  </a:lnTo>
                  <a:lnTo>
                    <a:pt x="3143" y="903"/>
                  </a:lnTo>
                  <a:lnTo>
                    <a:pt x="3138" y="897"/>
                  </a:lnTo>
                  <a:lnTo>
                    <a:pt x="3136" y="891"/>
                  </a:lnTo>
                  <a:lnTo>
                    <a:pt x="3134" y="885"/>
                  </a:lnTo>
                  <a:lnTo>
                    <a:pt x="3135" y="880"/>
                  </a:lnTo>
                  <a:lnTo>
                    <a:pt x="3136" y="876"/>
                  </a:lnTo>
                  <a:lnTo>
                    <a:pt x="3140" y="870"/>
                  </a:lnTo>
                  <a:lnTo>
                    <a:pt x="3141" y="866"/>
                  </a:lnTo>
                  <a:lnTo>
                    <a:pt x="3140" y="860"/>
                  </a:lnTo>
                  <a:lnTo>
                    <a:pt x="3138" y="854"/>
                  </a:lnTo>
                  <a:lnTo>
                    <a:pt x="3136" y="851"/>
                  </a:lnTo>
                  <a:lnTo>
                    <a:pt x="3134" y="849"/>
                  </a:lnTo>
                  <a:lnTo>
                    <a:pt x="3131" y="848"/>
                  </a:lnTo>
                  <a:lnTo>
                    <a:pt x="3128" y="848"/>
                  </a:lnTo>
                  <a:lnTo>
                    <a:pt x="3123" y="848"/>
                  </a:lnTo>
                  <a:lnTo>
                    <a:pt x="3118" y="849"/>
                  </a:lnTo>
                  <a:lnTo>
                    <a:pt x="3112" y="853"/>
                  </a:lnTo>
                  <a:lnTo>
                    <a:pt x="3105" y="856"/>
                  </a:lnTo>
                  <a:lnTo>
                    <a:pt x="3098" y="860"/>
                  </a:lnTo>
                  <a:lnTo>
                    <a:pt x="3092" y="863"/>
                  </a:lnTo>
                  <a:lnTo>
                    <a:pt x="3086" y="865"/>
                  </a:lnTo>
                  <a:lnTo>
                    <a:pt x="3080" y="865"/>
                  </a:lnTo>
                  <a:lnTo>
                    <a:pt x="3070" y="865"/>
                  </a:lnTo>
                  <a:lnTo>
                    <a:pt x="3059" y="863"/>
                  </a:lnTo>
                  <a:lnTo>
                    <a:pt x="3053" y="863"/>
                  </a:lnTo>
                  <a:lnTo>
                    <a:pt x="3048" y="865"/>
                  </a:lnTo>
                  <a:lnTo>
                    <a:pt x="3045" y="866"/>
                  </a:lnTo>
                  <a:lnTo>
                    <a:pt x="3041" y="868"/>
                  </a:lnTo>
                  <a:lnTo>
                    <a:pt x="3039" y="870"/>
                  </a:lnTo>
                  <a:lnTo>
                    <a:pt x="3036" y="874"/>
                  </a:lnTo>
                  <a:lnTo>
                    <a:pt x="3035" y="878"/>
                  </a:lnTo>
                  <a:lnTo>
                    <a:pt x="3034" y="882"/>
                  </a:lnTo>
                  <a:lnTo>
                    <a:pt x="3033" y="887"/>
                  </a:lnTo>
                  <a:lnTo>
                    <a:pt x="3030" y="891"/>
                  </a:lnTo>
                  <a:lnTo>
                    <a:pt x="3028" y="893"/>
                  </a:lnTo>
                  <a:lnTo>
                    <a:pt x="3026" y="894"/>
                  </a:lnTo>
                  <a:lnTo>
                    <a:pt x="3022" y="895"/>
                  </a:lnTo>
                  <a:lnTo>
                    <a:pt x="3018" y="895"/>
                  </a:lnTo>
                  <a:lnTo>
                    <a:pt x="3014" y="894"/>
                  </a:lnTo>
                  <a:lnTo>
                    <a:pt x="3008" y="893"/>
                  </a:lnTo>
                  <a:lnTo>
                    <a:pt x="3003" y="892"/>
                  </a:lnTo>
                  <a:lnTo>
                    <a:pt x="2997" y="892"/>
                  </a:lnTo>
                  <a:lnTo>
                    <a:pt x="2992" y="894"/>
                  </a:lnTo>
                  <a:lnTo>
                    <a:pt x="2989" y="895"/>
                  </a:lnTo>
                  <a:lnTo>
                    <a:pt x="2980" y="903"/>
                  </a:lnTo>
                  <a:lnTo>
                    <a:pt x="2972" y="910"/>
                  </a:lnTo>
                  <a:lnTo>
                    <a:pt x="2968" y="913"/>
                  </a:lnTo>
                  <a:lnTo>
                    <a:pt x="2963" y="914"/>
                  </a:lnTo>
                  <a:lnTo>
                    <a:pt x="2957" y="914"/>
                  </a:lnTo>
                  <a:lnTo>
                    <a:pt x="2951" y="912"/>
                  </a:lnTo>
                  <a:lnTo>
                    <a:pt x="2946" y="910"/>
                  </a:lnTo>
                  <a:lnTo>
                    <a:pt x="2941" y="906"/>
                  </a:lnTo>
                  <a:lnTo>
                    <a:pt x="2936" y="903"/>
                  </a:lnTo>
                  <a:lnTo>
                    <a:pt x="2935" y="898"/>
                  </a:lnTo>
                  <a:lnTo>
                    <a:pt x="2932" y="886"/>
                  </a:lnTo>
                  <a:lnTo>
                    <a:pt x="2929" y="874"/>
                  </a:lnTo>
                  <a:lnTo>
                    <a:pt x="2927" y="862"/>
                  </a:lnTo>
                  <a:lnTo>
                    <a:pt x="2923" y="851"/>
                  </a:lnTo>
                  <a:lnTo>
                    <a:pt x="2921" y="838"/>
                  </a:lnTo>
                  <a:lnTo>
                    <a:pt x="2921" y="825"/>
                  </a:lnTo>
                  <a:lnTo>
                    <a:pt x="2921" y="819"/>
                  </a:lnTo>
                  <a:lnTo>
                    <a:pt x="2919" y="816"/>
                  </a:lnTo>
                  <a:lnTo>
                    <a:pt x="2915" y="813"/>
                  </a:lnTo>
                  <a:lnTo>
                    <a:pt x="2908" y="813"/>
                  </a:lnTo>
                  <a:lnTo>
                    <a:pt x="2902" y="813"/>
                  </a:lnTo>
                  <a:lnTo>
                    <a:pt x="2897" y="816"/>
                  </a:lnTo>
                  <a:lnTo>
                    <a:pt x="2892" y="818"/>
                  </a:lnTo>
                  <a:lnTo>
                    <a:pt x="2888" y="823"/>
                  </a:lnTo>
                  <a:lnTo>
                    <a:pt x="2883" y="829"/>
                  </a:lnTo>
                  <a:lnTo>
                    <a:pt x="2879" y="835"/>
                  </a:lnTo>
                  <a:lnTo>
                    <a:pt x="2878" y="842"/>
                  </a:lnTo>
                  <a:lnTo>
                    <a:pt x="2877" y="849"/>
                  </a:lnTo>
                  <a:lnTo>
                    <a:pt x="2878" y="856"/>
                  </a:lnTo>
                  <a:lnTo>
                    <a:pt x="2879" y="863"/>
                  </a:lnTo>
                  <a:lnTo>
                    <a:pt x="2883" y="869"/>
                  </a:lnTo>
                  <a:lnTo>
                    <a:pt x="2885" y="875"/>
                  </a:lnTo>
                  <a:lnTo>
                    <a:pt x="2888" y="881"/>
                  </a:lnTo>
                  <a:lnTo>
                    <a:pt x="2890" y="886"/>
                  </a:lnTo>
                  <a:lnTo>
                    <a:pt x="2891" y="892"/>
                  </a:lnTo>
                  <a:lnTo>
                    <a:pt x="2890" y="897"/>
                  </a:lnTo>
                  <a:lnTo>
                    <a:pt x="2888" y="900"/>
                  </a:lnTo>
                  <a:lnTo>
                    <a:pt x="2884" y="903"/>
                  </a:lnTo>
                  <a:lnTo>
                    <a:pt x="2881" y="905"/>
                  </a:lnTo>
                  <a:lnTo>
                    <a:pt x="2876" y="907"/>
                  </a:lnTo>
                  <a:lnTo>
                    <a:pt x="2866" y="912"/>
                  </a:lnTo>
                  <a:lnTo>
                    <a:pt x="2858" y="916"/>
                  </a:lnTo>
                  <a:lnTo>
                    <a:pt x="2846" y="922"/>
                  </a:lnTo>
                  <a:lnTo>
                    <a:pt x="2835" y="929"/>
                  </a:lnTo>
                  <a:lnTo>
                    <a:pt x="2829" y="931"/>
                  </a:lnTo>
                  <a:lnTo>
                    <a:pt x="2826" y="932"/>
                  </a:lnTo>
                  <a:lnTo>
                    <a:pt x="2821" y="932"/>
                  </a:lnTo>
                  <a:lnTo>
                    <a:pt x="2818" y="930"/>
                  </a:lnTo>
                  <a:lnTo>
                    <a:pt x="2815" y="928"/>
                  </a:lnTo>
                  <a:lnTo>
                    <a:pt x="2813" y="925"/>
                  </a:lnTo>
                  <a:lnTo>
                    <a:pt x="2810" y="925"/>
                  </a:lnTo>
                  <a:lnTo>
                    <a:pt x="2808" y="925"/>
                  </a:lnTo>
                  <a:lnTo>
                    <a:pt x="2804" y="929"/>
                  </a:lnTo>
                  <a:lnTo>
                    <a:pt x="2798" y="936"/>
                  </a:lnTo>
                  <a:lnTo>
                    <a:pt x="2795" y="942"/>
                  </a:lnTo>
                  <a:lnTo>
                    <a:pt x="2790" y="947"/>
                  </a:lnTo>
                  <a:lnTo>
                    <a:pt x="2785" y="949"/>
                  </a:lnTo>
                  <a:lnTo>
                    <a:pt x="2777" y="952"/>
                  </a:lnTo>
                  <a:lnTo>
                    <a:pt x="2774" y="952"/>
                  </a:lnTo>
                  <a:lnTo>
                    <a:pt x="2770" y="952"/>
                  </a:lnTo>
                  <a:lnTo>
                    <a:pt x="2766" y="950"/>
                  </a:lnTo>
                  <a:lnTo>
                    <a:pt x="2764" y="948"/>
                  </a:lnTo>
                  <a:lnTo>
                    <a:pt x="2759" y="942"/>
                  </a:lnTo>
                  <a:lnTo>
                    <a:pt x="2755" y="933"/>
                  </a:lnTo>
                  <a:lnTo>
                    <a:pt x="2751" y="930"/>
                  </a:lnTo>
                  <a:lnTo>
                    <a:pt x="2747" y="928"/>
                  </a:lnTo>
                  <a:lnTo>
                    <a:pt x="2741" y="928"/>
                  </a:lnTo>
                  <a:lnTo>
                    <a:pt x="2735" y="928"/>
                  </a:lnTo>
                  <a:lnTo>
                    <a:pt x="2724" y="930"/>
                  </a:lnTo>
                  <a:lnTo>
                    <a:pt x="2713" y="935"/>
                  </a:lnTo>
                  <a:lnTo>
                    <a:pt x="2709" y="937"/>
                  </a:lnTo>
                  <a:lnTo>
                    <a:pt x="2706" y="938"/>
                  </a:lnTo>
                  <a:lnTo>
                    <a:pt x="2702" y="939"/>
                  </a:lnTo>
                  <a:lnTo>
                    <a:pt x="2700" y="938"/>
                  </a:lnTo>
                  <a:lnTo>
                    <a:pt x="2696" y="938"/>
                  </a:lnTo>
                  <a:lnTo>
                    <a:pt x="2694" y="936"/>
                  </a:lnTo>
                  <a:lnTo>
                    <a:pt x="2692" y="932"/>
                  </a:lnTo>
                  <a:lnTo>
                    <a:pt x="2688" y="929"/>
                  </a:lnTo>
                  <a:lnTo>
                    <a:pt x="2684" y="925"/>
                  </a:lnTo>
                  <a:lnTo>
                    <a:pt x="2682" y="923"/>
                  </a:lnTo>
                  <a:lnTo>
                    <a:pt x="2677" y="920"/>
                  </a:lnTo>
                  <a:lnTo>
                    <a:pt x="2674" y="920"/>
                  </a:lnTo>
                  <a:lnTo>
                    <a:pt x="2667" y="920"/>
                  </a:lnTo>
                  <a:lnTo>
                    <a:pt x="2658" y="922"/>
                  </a:lnTo>
                  <a:lnTo>
                    <a:pt x="2650" y="922"/>
                  </a:lnTo>
                  <a:lnTo>
                    <a:pt x="2640" y="922"/>
                  </a:lnTo>
                  <a:lnTo>
                    <a:pt x="2630" y="920"/>
                  </a:lnTo>
                  <a:lnTo>
                    <a:pt x="2620" y="917"/>
                  </a:lnTo>
                  <a:lnTo>
                    <a:pt x="2611" y="912"/>
                  </a:lnTo>
                  <a:lnTo>
                    <a:pt x="2602" y="906"/>
                  </a:lnTo>
                  <a:lnTo>
                    <a:pt x="2599" y="903"/>
                  </a:lnTo>
                  <a:lnTo>
                    <a:pt x="2595" y="898"/>
                  </a:lnTo>
                  <a:lnTo>
                    <a:pt x="2592" y="893"/>
                  </a:lnTo>
                  <a:lnTo>
                    <a:pt x="2589" y="887"/>
                  </a:lnTo>
                  <a:lnTo>
                    <a:pt x="2587" y="882"/>
                  </a:lnTo>
                  <a:lnTo>
                    <a:pt x="2583" y="879"/>
                  </a:lnTo>
                  <a:lnTo>
                    <a:pt x="2580" y="876"/>
                  </a:lnTo>
                  <a:lnTo>
                    <a:pt x="2576" y="874"/>
                  </a:lnTo>
                  <a:lnTo>
                    <a:pt x="2568" y="873"/>
                  </a:lnTo>
                  <a:lnTo>
                    <a:pt x="2558" y="872"/>
                  </a:lnTo>
                  <a:lnTo>
                    <a:pt x="2550" y="869"/>
                  </a:lnTo>
                  <a:lnTo>
                    <a:pt x="2542" y="866"/>
                  </a:lnTo>
                  <a:lnTo>
                    <a:pt x="2532" y="859"/>
                  </a:lnTo>
                  <a:lnTo>
                    <a:pt x="2522" y="849"/>
                  </a:lnTo>
                  <a:lnTo>
                    <a:pt x="2508" y="837"/>
                  </a:lnTo>
                  <a:lnTo>
                    <a:pt x="2498" y="828"/>
                  </a:lnTo>
                  <a:lnTo>
                    <a:pt x="2493" y="823"/>
                  </a:lnTo>
                  <a:lnTo>
                    <a:pt x="2491" y="817"/>
                  </a:lnTo>
                  <a:lnTo>
                    <a:pt x="2488" y="812"/>
                  </a:lnTo>
                  <a:lnTo>
                    <a:pt x="2487" y="806"/>
                  </a:lnTo>
                  <a:lnTo>
                    <a:pt x="2487" y="800"/>
                  </a:lnTo>
                  <a:lnTo>
                    <a:pt x="2487" y="796"/>
                  </a:lnTo>
                  <a:lnTo>
                    <a:pt x="2488" y="792"/>
                  </a:lnTo>
                  <a:lnTo>
                    <a:pt x="2489" y="790"/>
                  </a:lnTo>
                  <a:lnTo>
                    <a:pt x="2494" y="785"/>
                  </a:lnTo>
                  <a:lnTo>
                    <a:pt x="2501" y="781"/>
                  </a:lnTo>
                  <a:lnTo>
                    <a:pt x="2508" y="779"/>
                  </a:lnTo>
                  <a:lnTo>
                    <a:pt x="2516" y="775"/>
                  </a:lnTo>
                  <a:lnTo>
                    <a:pt x="2524" y="771"/>
                  </a:lnTo>
                  <a:lnTo>
                    <a:pt x="2531" y="764"/>
                  </a:lnTo>
                  <a:lnTo>
                    <a:pt x="2533" y="759"/>
                  </a:lnTo>
                  <a:lnTo>
                    <a:pt x="2536" y="756"/>
                  </a:lnTo>
                  <a:lnTo>
                    <a:pt x="2537" y="753"/>
                  </a:lnTo>
                  <a:lnTo>
                    <a:pt x="2537" y="750"/>
                  </a:lnTo>
                  <a:lnTo>
                    <a:pt x="2536" y="748"/>
                  </a:lnTo>
                  <a:lnTo>
                    <a:pt x="2535" y="746"/>
                  </a:lnTo>
                  <a:lnTo>
                    <a:pt x="2532" y="744"/>
                  </a:lnTo>
                  <a:lnTo>
                    <a:pt x="2529" y="743"/>
                  </a:lnTo>
                  <a:lnTo>
                    <a:pt x="2523" y="742"/>
                  </a:lnTo>
                  <a:lnTo>
                    <a:pt x="2519" y="739"/>
                  </a:lnTo>
                  <a:lnTo>
                    <a:pt x="2518" y="736"/>
                  </a:lnTo>
                  <a:lnTo>
                    <a:pt x="2517" y="734"/>
                  </a:lnTo>
                  <a:lnTo>
                    <a:pt x="2518" y="731"/>
                  </a:lnTo>
                  <a:lnTo>
                    <a:pt x="2519" y="727"/>
                  </a:lnTo>
                  <a:lnTo>
                    <a:pt x="2522" y="721"/>
                  </a:lnTo>
                  <a:lnTo>
                    <a:pt x="2523" y="716"/>
                  </a:lnTo>
                  <a:lnTo>
                    <a:pt x="2524" y="710"/>
                  </a:lnTo>
                  <a:lnTo>
                    <a:pt x="2523" y="701"/>
                  </a:lnTo>
                  <a:lnTo>
                    <a:pt x="2520" y="686"/>
                  </a:lnTo>
                  <a:lnTo>
                    <a:pt x="2516" y="671"/>
                  </a:lnTo>
                  <a:lnTo>
                    <a:pt x="2511" y="655"/>
                  </a:lnTo>
                  <a:lnTo>
                    <a:pt x="2507" y="641"/>
                  </a:lnTo>
                  <a:lnTo>
                    <a:pt x="2507" y="635"/>
                  </a:lnTo>
                  <a:lnTo>
                    <a:pt x="2507" y="632"/>
                  </a:lnTo>
                  <a:lnTo>
                    <a:pt x="2507" y="628"/>
                  </a:lnTo>
                  <a:lnTo>
                    <a:pt x="2508" y="627"/>
                  </a:lnTo>
                  <a:lnTo>
                    <a:pt x="2514" y="624"/>
                  </a:lnTo>
                  <a:lnTo>
                    <a:pt x="2522" y="626"/>
                  </a:lnTo>
                  <a:lnTo>
                    <a:pt x="2530" y="626"/>
                  </a:lnTo>
                  <a:lnTo>
                    <a:pt x="2537" y="626"/>
                  </a:lnTo>
                  <a:lnTo>
                    <a:pt x="2539" y="626"/>
                  </a:lnTo>
                  <a:lnTo>
                    <a:pt x="2542" y="624"/>
                  </a:lnTo>
                  <a:lnTo>
                    <a:pt x="2544" y="622"/>
                  </a:lnTo>
                  <a:lnTo>
                    <a:pt x="2544" y="620"/>
                  </a:lnTo>
                  <a:lnTo>
                    <a:pt x="2543" y="617"/>
                  </a:lnTo>
                  <a:lnTo>
                    <a:pt x="2543" y="615"/>
                  </a:lnTo>
                  <a:lnTo>
                    <a:pt x="2542" y="613"/>
                  </a:lnTo>
                  <a:lnTo>
                    <a:pt x="2539" y="611"/>
                  </a:lnTo>
                  <a:lnTo>
                    <a:pt x="2533" y="609"/>
                  </a:lnTo>
                  <a:lnTo>
                    <a:pt x="2525" y="608"/>
                  </a:lnTo>
                  <a:lnTo>
                    <a:pt x="2516" y="605"/>
                  </a:lnTo>
                  <a:lnTo>
                    <a:pt x="2508" y="603"/>
                  </a:lnTo>
                  <a:lnTo>
                    <a:pt x="2502" y="599"/>
                  </a:lnTo>
                  <a:lnTo>
                    <a:pt x="2497" y="592"/>
                  </a:lnTo>
                  <a:lnTo>
                    <a:pt x="2488" y="585"/>
                  </a:lnTo>
                  <a:lnTo>
                    <a:pt x="2480" y="576"/>
                  </a:lnTo>
                  <a:lnTo>
                    <a:pt x="2475" y="571"/>
                  </a:lnTo>
                  <a:lnTo>
                    <a:pt x="2472" y="564"/>
                  </a:lnTo>
                  <a:lnTo>
                    <a:pt x="2467" y="557"/>
                  </a:lnTo>
                  <a:lnTo>
                    <a:pt x="2463" y="547"/>
                  </a:lnTo>
                  <a:lnTo>
                    <a:pt x="2460" y="538"/>
                  </a:lnTo>
                  <a:lnTo>
                    <a:pt x="2459" y="531"/>
                  </a:lnTo>
                  <a:lnTo>
                    <a:pt x="2457" y="523"/>
                  </a:lnTo>
                  <a:lnTo>
                    <a:pt x="2457" y="517"/>
                  </a:lnTo>
                  <a:lnTo>
                    <a:pt x="2459" y="506"/>
                  </a:lnTo>
                  <a:lnTo>
                    <a:pt x="2460" y="495"/>
                  </a:lnTo>
                  <a:lnTo>
                    <a:pt x="2459" y="488"/>
                  </a:lnTo>
                  <a:lnTo>
                    <a:pt x="2456" y="482"/>
                  </a:lnTo>
                  <a:lnTo>
                    <a:pt x="2453" y="475"/>
                  </a:lnTo>
                  <a:lnTo>
                    <a:pt x="2448" y="469"/>
                  </a:lnTo>
                  <a:lnTo>
                    <a:pt x="2442" y="463"/>
                  </a:lnTo>
                  <a:lnTo>
                    <a:pt x="2435" y="457"/>
                  </a:lnTo>
                  <a:lnTo>
                    <a:pt x="2426" y="453"/>
                  </a:lnTo>
                  <a:lnTo>
                    <a:pt x="2418" y="450"/>
                  </a:lnTo>
                  <a:lnTo>
                    <a:pt x="2409" y="447"/>
                  </a:lnTo>
                  <a:lnTo>
                    <a:pt x="2400" y="446"/>
                  </a:lnTo>
                  <a:lnTo>
                    <a:pt x="2391" y="446"/>
                  </a:lnTo>
                  <a:lnTo>
                    <a:pt x="2381" y="446"/>
                  </a:lnTo>
                  <a:lnTo>
                    <a:pt x="2362" y="449"/>
                  </a:lnTo>
                  <a:lnTo>
                    <a:pt x="2347" y="450"/>
                  </a:lnTo>
                  <a:lnTo>
                    <a:pt x="2331" y="450"/>
                  </a:lnTo>
                  <a:lnTo>
                    <a:pt x="2315" y="450"/>
                  </a:lnTo>
                  <a:lnTo>
                    <a:pt x="2308" y="449"/>
                  </a:lnTo>
                  <a:lnTo>
                    <a:pt x="2300" y="446"/>
                  </a:lnTo>
                  <a:lnTo>
                    <a:pt x="2294" y="444"/>
                  </a:lnTo>
                  <a:lnTo>
                    <a:pt x="2291" y="440"/>
                  </a:lnTo>
                  <a:lnTo>
                    <a:pt x="2287" y="437"/>
                  </a:lnTo>
                  <a:lnTo>
                    <a:pt x="2283" y="434"/>
                  </a:lnTo>
                  <a:lnTo>
                    <a:pt x="2279" y="433"/>
                  </a:lnTo>
                  <a:lnTo>
                    <a:pt x="2275" y="432"/>
                  </a:lnTo>
                  <a:lnTo>
                    <a:pt x="2271" y="431"/>
                  </a:lnTo>
                  <a:lnTo>
                    <a:pt x="2267" y="432"/>
                  </a:lnTo>
                  <a:lnTo>
                    <a:pt x="2264" y="432"/>
                  </a:lnTo>
                  <a:lnTo>
                    <a:pt x="2260" y="434"/>
                  </a:lnTo>
                  <a:lnTo>
                    <a:pt x="2254" y="437"/>
                  </a:lnTo>
                  <a:lnTo>
                    <a:pt x="2246" y="439"/>
                  </a:lnTo>
                  <a:lnTo>
                    <a:pt x="2241" y="438"/>
                  </a:lnTo>
                  <a:lnTo>
                    <a:pt x="2237" y="438"/>
                  </a:lnTo>
                  <a:lnTo>
                    <a:pt x="2234" y="435"/>
                  </a:lnTo>
                  <a:lnTo>
                    <a:pt x="2231" y="433"/>
                  </a:lnTo>
                  <a:lnTo>
                    <a:pt x="2229" y="428"/>
                  </a:lnTo>
                  <a:lnTo>
                    <a:pt x="2228" y="425"/>
                  </a:lnTo>
                  <a:lnTo>
                    <a:pt x="2228" y="420"/>
                  </a:lnTo>
                  <a:lnTo>
                    <a:pt x="2229" y="415"/>
                  </a:lnTo>
                  <a:lnTo>
                    <a:pt x="2231" y="405"/>
                  </a:lnTo>
                  <a:lnTo>
                    <a:pt x="2235" y="394"/>
                  </a:lnTo>
                  <a:lnTo>
                    <a:pt x="2237" y="389"/>
                  </a:lnTo>
                  <a:lnTo>
                    <a:pt x="2237" y="386"/>
                  </a:lnTo>
                  <a:lnTo>
                    <a:pt x="2237" y="383"/>
                  </a:lnTo>
                  <a:lnTo>
                    <a:pt x="2236" y="382"/>
                  </a:lnTo>
                  <a:lnTo>
                    <a:pt x="2234" y="381"/>
                  </a:lnTo>
                  <a:lnTo>
                    <a:pt x="2231" y="382"/>
                  </a:lnTo>
                  <a:lnTo>
                    <a:pt x="2228" y="383"/>
                  </a:lnTo>
                  <a:lnTo>
                    <a:pt x="2224" y="386"/>
                  </a:lnTo>
                  <a:lnTo>
                    <a:pt x="2217" y="393"/>
                  </a:lnTo>
                  <a:lnTo>
                    <a:pt x="2210" y="397"/>
                  </a:lnTo>
                  <a:lnTo>
                    <a:pt x="2206" y="399"/>
                  </a:lnTo>
                  <a:lnTo>
                    <a:pt x="2203" y="400"/>
                  </a:lnTo>
                  <a:lnTo>
                    <a:pt x="2197" y="401"/>
                  </a:lnTo>
                  <a:lnTo>
                    <a:pt x="2191" y="402"/>
                  </a:lnTo>
                  <a:lnTo>
                    <a:pt x="2183" y="402"/>
                  </a:lnTo>
                  <a:lnTo>
                    <a:pt x="2173" y="401"/>
                  </a:lnTo>
                  <a:lnTo>
                    <a:pt x="2164" y="399"/>
                  </a:lnTo>
                  <a:lnTo>
                    <a:pt x="2153" y="395"/>
                  </a:lnTo>
                  <a:lnTo>
                    <a:pt x="2142" y="391"/>
                  </a:lnTo>
                  <a:lnTo>
                    <a:pt x="2133" y="388"/>
                  </a:lnTo>
                  <a:lnTo>
                    <a:pt x="2124" y="384"/>
                  </a:lnTo>
                  <a:lnTo>
                    <a:pt x="2120" y="381"/>
                  </a:lnTo>
                  <a:lnTo>
                    <a:pt x="2116" y="376"/>
                  </a:lnTo>
                  <a:lnTo>
                    <a:pt x="2114" y="372"/>
                  </a:lnTo>
                  <a:lnTo>
                    <a:pt x="2113" y="368"/>
                  </a:lnTo>
                  <a:lnTo>
                    <a:pt x="2113" y="363"/>
                  </a:lnTo>
                  <a:lnTo>
                    <a:pt x="2114" y="352"/>
                  </a:lnTo>
                  <a:lnTo>
                    <a:pt x="2116" y="343"/>
                  </a:lnTo>
                  <a:lnTo>
                    <a:pt x="2117" y="339"/>
                  </a:lnTo>
                  <a:lnTo>
                    <a:pt x="2117" y="336"/>
                  </a:lnTo>
                  <a:lnTo>
                    <a:pt x="2117" y="332"/>
                  </a:lnTo>
                  <a:lnTo>
                    <a:pt x="2116" y="328"/>
                  </a:lnTo>
                  <a:lnTo>
                    <a:pt x="2110" y="320"/>
                  </a:lnTo>
                  <a:lnTo>
                    <a:pt x="2104" y="311"/>
                  </a:lnTo>
                  <a:lnTo>
                    <a:pt x="2101" y="306"/>
                  </a:lnTo>
                  <a:lnTo>
                    <a:pt x="2100" y="301"/>
                  </a:lnTo>
                  <a:lnTo>
                    <a:pt x="2098" y="296"/>
                  </a:lnTo>
                  <a:lnTo>
                    <a:pt x="2100" y="292"/>
                  </a:lnTo>
                  <a:lnTo>
                    <a:pt x="2101" y="287"/>
                  </a:lnTo>
                  <a:lnTo>
                    <a:pt x="2102" y="283"/>
                  </a:lnTo>
                  <a:lnTo>
                    <a:pt x="2105" y="279"/>
                  </a:lnTo>
                  <a:lnTo>
                    <a:pt x="2109" y="275"/>
                  </a:lnTo>
                  <a:lnTo>
                    <a:pt x="2111" y="271"/>
                  </a:lnTo>
                  <a:lnTo>
                    <a:pt x="2114" y="268"/>
                  </a:lnTo>
                  <a:lnTo>
                    <a:pt x="2115" y="264"/>
                  </a:lnTo>
                  <a:lnTo>
                    <a:pt x="2116" y="261"/>
                  </a:lnTo>
                  <a:lnTo>
                    <a:pt x="2115" y="251"/>
                  </a:lnTo>
                  <a:lnTo>
                    <a:pt x="2114" y="238"/>
                  </a:lnTo>
                  <a:lnTo>
                    <a:pt x="2113" y="230"/>
                  </a:lnTo>
                  <a:lnTo>
                    <a:pt x="2110" y="224"/>
                  </a:lnTo>
                  <a:lnTo>
                    <a:pt x="2105" y="220"/>
                  </a:lnTo>
                  <a:lnTo>
                    <a:pt x="2102" y="217"/>
                  </a:lnTo>
                  <a:lnTo>
                    <a:pt x="2090" y="211"/>
                  </a:lnTo>
                  <a:lnTo>
                    <a:pt x="2078" y="204"/>
                  </a:lnTo>
                  <a:lnTo>
                    <a:pt x="2072" y="200"/>
                  </a:lnTo>
                  <a:lnTo>
                    <a:pt x="2067" y="195"/>
                  </a:lnTo>
                  <a:lnTo>
                    <a:pt x="2064" y="192"/>
                  </a:lnTo>
                  <a:lnTo>
                    <a:pt x="2061" y="188"/>
                  </a:lnTo>
                  <a:lnTo>
                    <a:pt x="2058" y="179"/>
                  </a:lnTo>
                  <a:lnTo>
                    <a:pt x="2054" y="167"/>
                  </a:lnTo>
                  <a:lnTo>
                    <a:pt x="2052" y="161"/>
                  </a:lnTo>
                  <a:lnTo>
                    <a:pt x="2048" y="155"/>
                  </a:lnTo>
                  <a:lnTo>
                    <a:pt x="2042" y="149"/>
                  </a:lnTo>
                  <a:lnTo>
                    <a:pt x="2038" y="144"/>
                  </a:lnTo>
                  <a:lnTo>
                    <a:pt x="2032" y="141"/>
                  </a:lnTo>
                  <a:lnTo>
                    <a:pt x="2027" y="138"/>
                  </a:lnTo>
                  <a:lnTo>
                    <a:pt x="2023" y="138"/>
                  </a:lnTo>
                  <a:lnTo>
                    <a:pt x="2022" y="138"/>
                  </a:lnTo>
                  <a:lnTo>
                    <a:pt x="2020" y="140"/>
                  </a:lnTo>
                  <a:lnTo>
                    <a:pt x="2017" y="141"/>
                  </a:lnTo>
                  <a:lnTo>
                    <a:pt x="2013" y="147"/>
                  </a:lnTo>
                  <a:lnTo>
                    <a:pt x="2010" y="153"/>
                  </a:lnTo>
                  <a:lnTo>
                    <a:pt x="2008" y="155"/>
                  </a:lnTo>
                  <a:lnTo>
                    <a:pt x="2006" y="156"/>
                  </a:lnTo>
                  <a:lnTo>
                    <a:pt x="2002" y="156"/>
                  </a:lnTo>
                  <a:lnTo>
                    <a:pt x="1998" y="155"/>
                  </a:lnTo>
                  <a:lnTo>
                    <a:pt x="1993" y="155"/>
                  </a:lnTo>
                  <a:lnTo>
                    <a:pt x="1989" y="155"/>
                  </a:lnTo>
                  <a:lnTo>
                    <a:pt x="1985" y="156"/>
                  </a:lnTo>
                  <a:lnTo>
                    <a:pt x="1982" y="159"/>
                  </a:lnTo>
                  <a:lnTo>
                    <a:pt x="1975" y="168"/>
                  </a:lnTo>
                  <a:lnTo>
                    <a:pt x="1966" y="183"/>
                  </a:lnTo>
                  <a:lnTo>
                    <a:pt x="1960" y="191"/>
                  </a:lnTo>
                  <a:lnTo>
                    <a:pt x="1954" y="195"/>
                  </a:lnTo>
                  <a:lnTo>
                    <a:pt x="1949" y="198"/>
                  </a:lnTo>
                  <a:lnTo>
                    <a:pt x="1944" y="200"/>
                  </a:lnTo>
                  <a:lnTo>
                    <a:pt x="1939" y="201"/>
                  </a:lnTo>
                  <a:lnTo>
                    <a:pt x="1935" y="204"/>
                  </a:lnTo>
                  <a:lnTo>
                    <a:pt x="1933" y="206"/>
                  </a:lnTo>
                  <a:lnTo>
                    <a:pt x="1932" y="211"/>
                  </a:lnTo>
                  <a:lnTo>
                    <a:pt x="1931" y="217"/>
                  </a:lnTo>
                  <a:lnTo>
                    <a:pt x="1928" y="222"/>
                  </a:lnTo>
                  <a:lnTo>
                    <a:pt x="1925" y="226"/>
                  </a:lnTo>
                  <a:lnTo>
                    <a:pt x="1921" y="230"/>
                  </a:lnTo>
                  <a:lnTo>
                    <a:pt x="1915" y="232"/>
                  </a:lnTo>
                  <a:lnTo>
                    <a:pt x="1909" y="233"/>
                  </a:lnTo>
                  <a:lnTo>
                    <a:pt x="1902" y="233"/>
                  </a:lnTo>
                  <a:lnTo>
                    <a:pt x="1894" y="232"/>
                  </a:lnTo>
                  <a:lnTo>
                    <a:pt x="1887" y="231"/>
                  </a:lnTo>
                  <a:lnTo>
                    <a:pt x="1880" y="231"/>
                  </a:lnTo>
                  <a:lnTo>
                    <a:pt x="1874" y="232"/>
                  </a:lnTo>
                  <a:lnTo>
                    <a:pt x="1869" y="235"/>
                  </a:lnTo>
                  <a:lnTo>
                    <a:pt x="1864" y="238"/>
                  </a:lnTo>
                  <a:lnTo>
                    <a:pt x="1861" y="243"/>
                  </a:lnTo>
                  <a:lnTo>
                    <a:pt x="1857" y="249"/>
                  </a:lnTo>
                  <a:lnTo>
                    <a:pt x="1855" y="255"/>
                  </a:lnTo>
                  <a:lnTo>
                    <a:pt x="1852" y="261"/>
                  </a:lnTo>
                  <a:lnTo>
                    <a:pt x="1850" y="265"/>
                  </a:lnTo>
                  <a:lnTo>
                    <a:pt x="1846" y="268"/>
                  </a:lnTo>
                  <a:lnTo>
                    <a:pt x="1842" y="270"/>
                  </a:lnTo>
                  <a:lnTo>
                    <a:pt x="1837" y="270"/>
                  </a:lnTo>
                  <a:lnTo>
                    <a:pt x="1830" y="270"/>
                  </a:lnTo>
                  <a:lnTo>
                    <a:pt x="1821" y="268"/>
                  </a:lnTo>
                  <a:lnTo>
                    <a:pt x="1812" y="264"/>
                  </a:lnTo>
                  <a:lnTo>
                    <a:pt x="1798" y="261"/>
                  </a:lnTo>
                  <a:lnTo>
                    <a:pt x="1782" y="258"/>
                  </a:lnTo>
                  <a:lnTo>
                    <a:pt x="1768" y="258"/>
                  </a:lnTo>
                  <a:lnTo>
                    <a:pt x="1755" y="260"/>
                  </a:lnTo>
                  <a:lnTo>
                    <a:pt x="1746" y="261"/>
                  </a:lnTo>
                  <a:lnTo>
                    <a:pt x="1743" y="262"/>
                  </a:lnTo>
                  <a:lnTo>
                    <a:pt x="1741" y="264"/>
                  </a:lnTo>
                  <a:lnTo>
                    <a:pt x="1741" y="267"/>
                  </a:lnTo>
                  <a:lnTo>
                    <a:pt x="1742" y="270"/>
                  </a:lnTo>
                  <a:lnTo>
                    <a:pt x="1745" y="273"/>
                  </a:lnTo>
                  <a:lnTo>
                    <a:pt x="1749" y="274"/>
                  </a:lnTo>
                  <a:lnTo>
                    <a:pt x="1752" y="276"/>
                  </a:lnTo>
                  <a:lnTo>
                    <a:pt x="1761" y="282"/>
                  </a:lnTo>
                  <a:lnTo>
                    <a:pt x="1770" y="293"/>
                  </a:lnTo>
                  <a:lnTo>
                    <a:pt x="1777" y="304"/>
                  </a:lnTo>
                  <a:lnTo>
                    <a:pt x="1783" y="317"/>
                  </a:lnTo>
                  <a:lnTo>
                    <a:pt x="1788" y="327"/>
                  </a:lnTo>
                  <a:lnTo>
                    <a:pt x="1790" y="337"/>
                  </a:lnTo>
                  <a:lnTo>
                    <a:pt x="1790" y="344"/>
                  </a:lnTo>
                  <a:lnTo>
                    <a:pt x="1793" y="350"/>
                  </a:lnTo>
                  <a:lnTo>
                    <a:pt x="1795" y="353"/>
                  </a:lnTo>
                  <a:lnTo>
                    <a:pt x="1798" y="357"/>
                  </a:lnTo>
                  <a:lnTo>
                    <a:pt x="1800" y="359"/>
                  </a:lnTo>
                  <a:lnTo>
                    <a:pt x="1805" y="361"/>
                  </a:lnTo>
                  <a:lnTo>
                    <a:pt x="1806" y="363"/>
                  </a:lnTo>
                  <a:lnTo>
                    <a:pt x="1808" y="364"/>
                  </a:lnTo>
                  <a:lnTo>
                    <a:pt x="1809" y="367"/>
                  </a:lnTo>
                  <a:lnTo>
                    <a:pt x="1811" y="370"/>
                  </a:lnTo>
                  <a:lnTo>
                    <a:pt x="1812" y="378"/>
                  </a:lnTo>
                  <a:lnTo>
                    <a:pt x="1812" y="387"/>
                  </a:lnTo>
                  <a:lnTo>
                    <a:pt x="1812" y="405"/>
                  </a:lnTo>
                  <a:lnTo>
                    <a:pt x="1811" y="418"/>
                  </a:lnTo>
                  <a:lnTo>
                    <a:pt x="1811" y="422"/>
                  </a:lnTo>
                  <a:lnTo>
                    <a:pt x="1813" y="426"/>
                  </a:lnTo>
                  <a:lnTo>
                    <a:pt x="1815" y="430"/>
                  </a:lnTo>
                  <a:lnTo>
                    <a:pt x="1820" y="433"/>
                  </a:lnTo>
                  <a:lnTo>
                    <a:pt x="1830" y="438"/>
                  </a:lnTo>
                  <a:lnTo>
                    <a:pt x="1843" y="444"/>
                  </a:lnTo>
                  <a:lnTo>
                    <a:pt x="1847" y="447"/>
                  </a:lnTo>
                  <a:lnTo>
                    <a:pt x="1851" y="451"/>
                  </a:lnTo>
                  <a:lnTo>
                    <a:pt x="1855" y="454"/>
                  </a:lnTo>
                  <a:lnTo>
                    <a:pt x="1856" y="459"/>
                  </a:lnTo>
                  <a:lnTo>
                    <a:pt x="1856" y="468"/>
                  </a:lnTo>
                  <a:lnTo>
                    <a:pt x="1853" y="476"/>
                  </a:lnTo>
                  <a:lnTo>
                    <a:pt x="1851" y="487"/>
                  </a:lnTo>
                  <a:lnTo>
                    <a:pt x="1846" y="497"/>
                  </a:lnTo>
                  <a:lnTo>
                    <a:pt x="1842" y="508"/>
                  </a:lnTo>
                  <a:lnTo>
                    <a:pt x="1838" y="516"/>
                  </a:lnTo>
                  <a:lnTo>
                    <a:pt x="1836" y="520"/>
                  </a:lnTo>
                  <a:lnTo>
                    <a:pt x="1831" y="521"/>
                  </a:lnTo>
                  <a:lnTo>
                    <a:pt x="1826" y="522"/>
                  </a:lnTo>
                  <a:lnTo>
                    <a:pt x="1820" y="523"/>
                  </a:lnTo>
                  <a:lnTo>
                    <a:pt x="1806" y="523"/>
                  </a:lnTo>
                  <a:lnTo>
                    <a:pt x="1790" y="522"/>
                  </a:lnTo>
                  <a:lnTo>
                    <a:pt x="1784" y="522"/>
                  </a:lnTo>
                  <a:lnTo>
                    <a:pt x="1780" y="523"/>
                  </a:lnTo>
                  <a:lnTo>
                    <a:pt x="1776" y="525"/>
                  </a:lnTo>
                  <a:lnTo>
                    <a:pt x="1774" y="526"/>
                  </a:lnTo>
                  <a:lnTo>
                    <a:pt x="1769" y="529"/>
                  </a:lnTo>
                  <a:lnTo>
                    <a:pt x="1764" y="533"/>
                  </a:lnTo>
                  <a:lnTo>
                    <a:pt x="1762" y="535"/>
                  </a:lnTo>
                  <a:lnTo>
                    <a:pt x="1761" y="539"/>
                  </a:lnTo>
                  <a:lnTo>
                    <a:pt x="1760" y="541"/>
                  </a:lnTo>
                  <a:lnTo>
                    <a:pt x="1760" y="545"/>
                  </a:lnTo>
                  <a:lnTo>
                    <a:pt x="1760" y="551"/>
                  </a:lnTo>
                  <a:lnTo>
                    <a:pt x="1760" y="557"/>
                  </a:lnTo>
                  <a:lnTo>
                    <a:pt x="1760" y="578"/>
                  </a:lnTo>
                  <a:lnTo>
                    <a:pt x="1757" y="591"/>
                  </a:lnTo>
                  <a:lnTo>
                    <a:pt x="1755" y="594"/>
                  </a:lnTo>
                  <a:lnTo>
                    <a:pt x="1751" y="594"/>
                  </a:lnTo>
                  <a:lnTo>
                    <a:pt x="1746" y="591"/>
                  </a:lnTo>
                  <a:lnTo>
                    <a:pt x="1743" y="588"/>
                  </a:lnTo>
                  <a:lnTo>
                    <a:pt x="1735" y="578"/>
                  </a:lnTo>
                  <a:lnTo>
                    <a:pt x="1727" y="569"/>
                  </a:lnTo>
                  <a:lnTo>
                    <a:pt x="1724" y="564"/>
                  </a:lnTo>
                  <a:lnTo>
                    <a:pt x="1721" y="561"/>
                  </a:lnTo>
                  <a:lnTo>
                    <a:pt x="1719" y="560"/>
                  </a:lnTo>
                  <a:lnTo>
                    <a:pt x="1717" y="561"/>
                  </a:lnTo>
                  <a:lnTo>
                    <a:pt x="1714" y="563"/>
                  </a:lnTo>
                  <a:lnTo>
                    <a:pt x="1713" y="566"/>
                  </a:lnTo>
                  <a:lnTo>
                    <a:pt x="1712" y="569"/>
                  </a:lnTo>
                  <a:lnTo>
                    <a:pt x="1712" y="573"/>
                  </a:lnTo>
                  <a:lnTo>
                    <a:pt x="1712" y="582"/>
                  </a:lnTo>
                  <a:lnTo>
                    <a:pt x="1711" y="591"/>
                  </a:lnTo>
                  <a:lnTo>
                    <a:pt x="1708" y="599"/>
                  </a:lnTo>
                  <a:lnTo>
                    <a:pt x="1706" y="607"/>
                  </a:lnTo>
                  <a:lnTo>
                    <a:pt x="1704" y="608"/>
                  </a:lnTo>
                  <a:lnTo>
                    <a:pt x="1701" y="609"/>
                  </a:lnTo>
                  <a:lnTo>
                    <a:pt x="1699" y="609"/>
                  </a:lnTo>
                  <a:lnTo>
                    <a:pt x="1697" y="610"/>
                  </a:lnTo>
                  <a:lnTo>
                    <a:pt x="1687" y="610"/>
                  </a:lnTo>
                  <a:lnTo>
                    <a:pt x="1672" y="614"/>
                  </a:lnTo>
                  <a:lnTo>
                    <a:pt x="1664" y="616"/>
                  </a:lnTo>
                  <a:lnTo>
                    <a:pt x="1657" y="621"/>
                  </a:lnTo>
                  <a:lnTo>
                    <a:pt x="1651" y="624"/>
                  </a:lnTo>
                  <a:lnTo>
                    <a:pt x="1648" y="629"/>
                  </a:lnTo>
                  <a:lnTo>
                    <a:pt x="1644" y="634"/>
                  </a:lnTo>
                  <a:lnTo>
                    <a:pt x="1641" y="638"/>
                  </a:lnTo>
                  <a:lnTo>
                    <a:pt x="1637" y="640"/>
                  </a:lnTo>
                  <a:lnTo>
                    <a:pt x="1634" y="640"/>
                  </a:lnTo>
                  <a:lnTo>
                    <a:pt x="1631" y="640"/>
                  </a:lnTo>
                  <a:lnTo>
                    <a:pt x="1629" y="639"/>
                  </a:lnTo>
                  <a:lnTo>
                    <a:pt x="1628" y="638"/>
                  </a:lnTo>
                  <a:lnTo>
                    <a:pt x="1626" y="635"/>
                  </a:lnTo>
                  <a:lnTo>
                    <a:pt x="1626" y="629"/>
                  </a:lnTo>
                  <a:lnTo>
                    <a:pt x="1628" y="619"/>
                  </a:lnTo>
                  <a:lnTo>
                    <a:pt x="1628" y="613"/>
                  </a:lnTo>
                  <a:lnTo>
                    <a:pt x="1628" y="608"/>
                  </a:lnTo>
                  <a:lnTo>
                    <a:pt x="1625" y="603"/>
                  </a:lnTo>
                  <a:lnTo>
                    <a:pt x="1623" y="599"/>
                  </a:lnTo>
                  <a:lnTo>
                    <a:pt x="1617" y="592"/>
                  </a:lnTo>
                  <a:lnTo>
                    <a:pt x="1611" y="586"/>
                  </a:lnTo>
                  <a:lnTo>
                    <a:pt x="1607" y="584"/>
                  </a:lnTo>
                  <a:lnTo>
                    <a:pt x="1607" y="580"/>
                  </a:lnTo>
                  <a:lnTo>
                    <a:pt x="1607" y="578"/>
                  </a:lnTo>
                  <a:lnTo>
                    <a:pt x="1610" y="575"/>
                  </a:lnTo>
                  <a:lnTo>
                    <a:pt x="1617" y="569"/>
                  </a:lnTo>
                  <a:lnTo>
                    <a:pt x="1626" y="561"/>
                  </a:lnTo>
                  <a:lnTo>
                    <a:pt x="1635" y="553"/>
                  </a:lnTo>
                  <a:lnTo>
                    <a:pt x="1641" y="545"/>
                  </a:lnTo>
                  <a:lnTo>
                    <a:pt x="1644" y="535"/>
                  </a:lnTo>
                  <a:lnTo>
                    <a:pt x="1648" y="523"/>
                  </a:lnTo>
                  <a:lnTo>
                    <a:pt x="1650" y="516"/>
                  </a:lnTo>
                  <a:lnTo>
                    <a:pt x="1655" y="510"/>
                  </a:lnTo>
                  <a:lnTo>
                    <a:pt x="1658" y="504"/>
                  </a:lnTo>
                  <a:lnTo>
                    <a:pt x="1663" y="498"/>
                  </a:lnTo>
                  <a:lnTo>
                    <a:pt x="1667" y="495"/>
                  </a:lnTo>
                  <a:lnTo>
                    <a:pt x="1668" y="493"/>
                  </a:lnTo>
                  <a:lnTo>
                    <a:pt x="1667" y="490"/>
                  </a:lnTo>
                  <a:lnTo>
                    <a:pt x="1664" y="484"/>
                  </a:lnTo>
                  <a:lnTo>
                    <a:pt x="1661" y="470"/>
                  </a:lnTo>
                  <a:lnTo>
                    <a:pt x="1660" y="456"/>
                  </a:lnTo>
                  <a:lnTo>
                    <a:pt x="1658" y="450"/>
                  </a:lnTo>
                  <a:lnTo>
                    <a:pt x="1657" y="445"/>
                  </a:lnTo>
                  <a:lnTo>
                    <a:pt x="1655" y="440"/>
                  </a:lnTo>
                  <a:lnTo>
                    <a:pt x="1653" y="437"/>
                  </a:lnTo>
                  <a:lnTo>
                    <a:pt x="1648" y="428"/>
                  </a:lnTo>
                  <a:lnTo>
                    <a:pt x="1642" y="421"/>
                  </a:lnTo>
                  <a:lnTo>
                    <a:pt x="1639" y="416"/>
                  </a:lnTo>
                  <a:lnTo>
                    <a:pt x="1637" y="412"/>
                  </a:lnTo>
                  <a:lnTo>
                    <a:pt x="1636" y="411"/>
                  </a:lnTo>
                  <a:lnTo>
                    <a:pt x="1635" y="411"/>
                  </a:lnTo>
                  <a:lnTo>
                    <a:pt x="1634" y="412"/>
                  </a:lnTo>
                  <a:lnTo>
                    <a:pt x="1632" y="414"/>
                  </a:lnTo>
                  <a:lnTo>
                    <a:pt x="1628" y="422"/>
                  </a:lnTo>
                  <a:lnTo>
                    <a:pt x="1623" y="428"/>
                  </a:lnTo>
                  <a:lnTo>
                    <a:pt x="1620" y="431"/>
                  </a:lnTo>
                  <a:lnTo>
                    <a:pt x="1618" y="434"/>
                  </a:lnTo>
                  <a:lnTo>
                    <a:pt x="1617" y="439"/>
                  </a:lnTo>
                  <a:lnTo>
                    <a:pt x="1617" y="446"/>
                  </a:lnTo>
                  <a:lnTo>
                    <a:pt x="1617" y="464"/>
                  </a:lnTo>
                  <a:lnTo>
                    <a:pt x="1617" y="479"/>
                  </a:lnTo>
                  <a:lnTo>
                    <a:pt x="1616" y="483"/>
                  </a:lnTo>
                  <a:lnTo>
                    <a:pt x="1616" y="488"/>
                  </a:lnTo>
                  <a:lnTo>
                    <a:pt x="1613" y="490"/>
                  </a:lnTo>
                  <a:lnTo>
                    <a:pt x="1611" y="494"/>
                  </a:lnTo>
                  <a:lnTo>
                    <a:pt x="1609" y="496"/>
                  </a:lnTo>
                  <a:lnTo>
                    <a:pt x="1604" y="498"/>
                  </a:lnTo>
                  <a:lnTo>
                    <a:pt x="1599" y="501"/>
                  </a:lnTo>
                  <a:lnTo>
                    <a:pt x="1593" y="502"/>
                  </a:lnTo>
                  <a:lnTo>
                    <a:pt x="1587" y="503"/>
                  </a:lnTo>
                  <a:lnTo>
                    <a:pt x="1581" y="506"/>
                  </a:lnTo>
                  <a:lnTo>
                    <a:pt x="1576" y="509"/>
                  </a:lnTo>
                  <a:lnTo>
                    <a:pt x="1572" y="513"/>
                  </a:lnTo>
                  <a:lnTo>
                    <a:pt x="1567" y="517"/>
                  </a:lnTo>
                  <a:lnTo>
                    <a:pt x="1563" y="522"/>
                  </a:lnTo>
                  <a:lnTo>
                    <a:pt x="1560" y="528"/>
                  </a:lnTo>
                  <a:lnTo>
                    <a:pt x="1556" y="534"/>
                  </a:lnTo>
                  <a:lnTo>
                    <a:pt x="1555" y="539"/>
                  </a:lnTo>
                  <a:lnTo>
                    <a:pt x="1555" y="544"/>
                  </a:lnTo>
                  <a:lnTo>
                    <a:pt x="1555" y="548"/>
                  </a:lnTo>
                  <a:lnTo>
                    <a:pt x="1557" y="551"/>
                  </a:lnTo>
                  <a:lnTo>
                    <a:pt x="1565" y="556"/>
                  </a:lnTo>
                  <a:lnTo>
                    <a:pt x="1572" y="560"/>
                  </a:lnTo>
                  <a:lnTo>
                    <a:pt x="1575" y="563"/>
                  </a:lnTo>
                  <a:lnTo>
                    <a:pt x="1578" y="567"/>
                  </a:lnTo>
                  <a:lnTo>
                    <a:pt x="1579" y="572"/>
                  </a:lnTo>
                  <a:lnTo>
                    <a:pt x="1579" y="578"/>
                  </a:lnTo>
                  <a:lnTo>
                    <a:pt x="1578" y="584"/>
                  </a:lnTo>
                  <a:lnTo>
                    <a:pt x="1576" y="590"/>
                  </a:lnTo>
                  <a:lnTo>
                    <a:pt x="1574" y="596"/>
                  </a:lnTo>
                  <a:lnTo>
                    <a:pt x="1571" y="601"/>
                  </a:lnTo>
                  <a:lnTo>
                    <a:pt x="1563" y="609"/>
                  </a:lnTo>
                  <a:lnTo>
                    <a:pt x="1557" y="619"/>
                  </a:lnTo>
                  <a:lnTo>
                    <a:pt x="1555" y="622"/>
                  </a:lnTo>
                  <a:lnTo>
                    <a:pt x="1553" y="626"/>
                  </a:lnTo>
                  <a:lnTo>
                    <a:pt x="1549" y="627"/>
                  </a:lnTo>
                  <a:lnTo>
                    <a:pt x="1547" y="628"/>
                  </a:lnTo>
                  <a:lnTo>
                    <a:pt x="1544" y="627"/>
                  </a:lnTo>
                  <a:lnTo>
                    <a:pt x="1541" y="626"/>
                  </a:lnTo>
                  <a:lnTo>
                    <a:pt x="1537" y="622"/>
                  </a:lnTo>
                  <a:lnTo>
                    <a:pt x="1534" y="619"/>
                  </a:lnTo>
                  <a:lnTo>
                    <a:pt x="1525" y="610"/>
                  </a:lnTo>
                  <a:lnTo>
                    <a:pt x="1517" y="599"/>
                  </a:lnTo>
                  <a:lnTo>
                    <a:pt x="1509" y="589"/>
                  </a:lnTo>
                  <a:lnTo>
                    <a:pt x="1499" y="582"/>
                  </a:lnTo>
                  <a:lnTo>
                    <a:pt x="1494" y="578"/>
                  </a:lnTo>
                  <a:lnTo>
                    <a:pt x="1490" y="577"/>
                  </a:lnTo>
                  <a:lnTo>
                    <a:pt x="1485" y="576"/>
                  </a:lnTo>
                  <a:lnTo>
                    <a:pt x="1480" y="575"/>
                  </a:lnTo>
                  <a:lnTo>
                    <a:pt x="1477" y="575"/>
                  </a:lnTo>
                  <a:lnTo>
                    <a:pt x="1473" y="576"/>
                  </a:lnTo>
                  <a:lnTo>
                    <a:pt x="1469" y="578"/>
                  </a:lnTo>
                  <a:lnTo>
                    <a:pt x="1467" y="580"/>
                  </a:lnTo>
                  <a:lnTo>
                    <a:pt x="1465" y="588"/>
                  </a:lnTo>
                  <a:lnTo>
                    <a:pt x="1462" y="596"/>
                  </a:lnTo>
                  <a:lnTo>
                    <a:pt x="1462" y="599"/>
                  </a:lnTo>
                  <a:lnTo>
                    <a:pt x="1461" y="601"/>
                  </a:lnTo>
                  <a:lnTo>
                    <a:pt x="1460" y="602"/>
                  </a:lnTo>
                  <a:lnTo>
                    <a:pt x="1458" y="602"/>
                  </a:lnTo>
                  <a:lnTo>
                    <a:pt x="1454" y="598"/>
                  </a:lnTo>
                  <a:lnTo>
                    <a:pt x="1449" y="592"/>
                  </a:lnTo>
                  <a:lnTo>
                    <a:pt x="1447" y="589"/>
                  </a:lnTo>
                  <a:lnTo>
                    <a:pt x="1443" y="586"/>
                  </a:lnTo>
                  <a:lnTo>
                    <a:pt x="1439" y="585"/>
                  </a:lnTo>
                  <a:lnTo>
                    <a:pt x="1434" y="585"/>
                  </a:lnTo>
                  <a:lnTo>
                    <a:pt x="1421" y="585"/>
                  </a:lnTo>
                  <a:lnTo>
                    <a:pt x="1404" y="588"/>
                  </a:lnTo>
                  <a:lnTo>
                    <a:pt x="1396" y="590"/>
                  </a:lnTo>
                  <a:lnTo>
                    <a:pt x="1390" y="591"/>
                  </a:lnTo>
                  <a:lnTo>
                    <a:pt x="1385" y="594"/>
                  </a:lnTo>
                  <a:lnTo>
                    <a:pt x="1380" y="597"/>
                  </a:lnTo>
                  <a:lnTo>
                    <a:pt x="1377" y="601"/>
                  </a:lnTo>
                  <a:lnTo>
                    <a:pt x="1373" y="605"/>
                  </a:lnTo>
                  <a:lnTo>
                    <a:pt x="1371" y="610"/>
                  </a:lnTo>
                  <a:lnTo>
                    <a:pt x="1368" y="617"/>
                  </a:lnTo>
                  <a:lnTo>
                    <a:pt x="1362" y="635"/>
                  </a:lnTo>
                  <a:lnTo>
                    <a:pt x="1358" y="657"/>
                  </a:lnTo>
                  <a:lnTo>
                    <a:pt x="1355" y="667"/>
                  </a:lnTo>
                  <a:lnTo>
                    <a:pt x="1354" y="677"/>
                  </a:lnTo>
                  <a:lnTo>
                    <a:pt x="1354" y="685"/>
                  </a:lnTo>
                  <a:lnTo>
                    <a:pt x="1355" y="693"/>
                  </a:lnTo>
                  <a:lnTo>
                    <a:pt x="1358" y="699"/>
                  </a:lnTo>
                  <a:lnTo>
                    <a:pt x="1360" y="705"/>
                  </a:lnTo>
                  <a:lnTo>
                    <a:pt x="1365" y="710"/>
                  </a:lnTo>
                  <a:lnTo>
                    <a:pt x="1370" y="716"/>
                  </a:lnTo>
                  <a:lnTo>
                    <a:pt x="1379" y="725"/>
                  </a:lnTo>
                  <a:lnTo>
                    <a:pt x="1387" y="734"/>
                  </a:lnTo>
                  <a:lnTo>
                    <a:pt x="1391" y="739"/>
                  </a:lnTo>
                  <a:lnTo>
                    <a:pt x="1392" y="744"/>
                  </a:lnTo>
                  <a:lnTo>
                    <a:pt x="1392" y="750"/>
                  </a:lnTo>
                  <a:lnTo>
                    <a:pt x="1392" y="758"/>
                  </a:lnTo>
                  <a:lnTo>
                    <a:pt x="1391" y="764"/>
                  </a:lnTo>
                  <a:lnTo>
                    <a:pt x="1389" y="769"/>
                  </a:lnTo>
                  <a:lnTo>
                    <a:pt x="1386" y="775"/>
                  </a:lnTo>
                  <a:lnTo>
                    <a:pt x="1384" y="780"/>
                  </a:lnTo>
                  <a:lnTo>
                    <a:pt x="1376" y="790"/>
                  </a:lnTo>
                  <a:lnTo>
                    <a:pt x="1367" y="799"/>
                  </a:lnTo>
                  <a:lnTo>
                    <a:pt x="1360" y="807"/>
                  </a:lnTo>
                  <a:lnTo>
                    <a:pt x="1355" y="811"/>
                  </a:lnTo>
                  <a:lnTo>
                    <a:pt x="1353" y="812"/>
                  </a:lnTo>
                  <a:lnTo>
                    <a:pt x="1351" y="812"/>
                  </a:lnTo>
                  <a:lnTo>
                    <a:pt x="1348" y="810"/>
                  </a:lnTo>
                  <a:lnTo>
                    <a:pt x="1343" y="807"/>
                  </a:lnTo>
                  <a:lnTo>
                    <a:pt x="1340" y="806"/>
                  </a:lnTo>
                  <a:lnTo>
                    <a:pt x="1336" y="806"/>
                  </a:lnTo>
                  <a:lnTo>
                    <a:pt x="1332" y="806"/>
                  </a:lnTo>
                  <a:lnTo>
                    <a:pt x="1326" y="807"/>
                  </a:lnTo>
                  <a:lnTo>
                    <a:pt x="1314" y="810"/>
                  </a:lnTo>
                  <a:lnTo>
                    <a:pt x="1302" y="815"/>
                  </a:lnTo>
                  <a:lnTo>
                    <a:pt x="1296" y="818"/>
                  </a:lnTo>
                  <a:lnTo>
                    <a:pt x="1286" y="823"/>
                  </a:lnTo>
                  <a:lnTo>
                    <a:pt x="1279" y="825"/>
                  </a:lnTo>
                  <a:lnTo>
                    <a:pt x="1273" y="827"/>
                  </a:lnTo>
                  <a:lnTo>
                    <a:pt x="1269" y="824"/>
                  </a:lnTo>
                  <a:lnTo>
                    <a:pt x="1264" y="819"/>
                  </a:lnTo>
                  <a:lnTo>
                    <a:pt x="1258" y="815"/>
                  </a:lnTo>
                  <a:lnTo>
                    <a:pt x="1251" y="811"/>
                  </a:lnTo>
                  <a:lnTo>
                    <a:pt x="1242" y="809"/>
                  </a:lnTo>
                  <a:lnTo>
                    <a:pt x="1235" y="809"/>
                  </a:lnTo>
                  <a:lnTo>
                    <a:pt x="1228" y="806"/>
                  </a:lnTo>
                  <a:lnTo>
                    <a:pt x="1220" y="802"/>
                  </a:lnTo>
                  <a:lnTo>
                    <a:pt x="1210" y="796"/>
                  </a:lnTo>
                  <a:lnTo>
                    <a:pt x="1200" y="791"/>
                  </a:lnTo>
                  <a:lnTo>
                    <a:pt x="1195" y="790"/>
                  </a:lnTo>
                  <a:lnTo>
                    <a:pt x="1190" y="788"/>
                  </a:lnTo>
                  <a:lnTo>
                    <a:pt x="1188" y="788"/>
                  </a:lnTo>
                  <a:lnTo>
                    <a:pt x="1185" y="788"/>
                  </a:lnTo>
                  <a:lnTo>
                    <a:pt x="1185" y="791"/>
                  </a:lnTo>
                  <a:lnTo>
                    <a:pt x="1185" y="793"/>
                  </a:lnTo>
                  <a:lnTo>
                    <a:pt x="1187" y="796"/>
                  </a:lnTo>
                  <a:lnTo>
                    <a:pt x="1188" y="800"/>
                  </a:lnTo>
                  <a:lnTo>
                    <a:pt x="1190" y="804"/>
                  </a:lnTo>
                  <a:lnTo>
                    <a:pt x="1191" y="807"/>
                  </a:lnTo>
                  <a:lnTo>
                    <a:pt x="1191" y="811"/>
                  </a:lnTo>
                  <a:lnTo>
                    <a:pt x="1191" y="813"/>
                  </a:lnTo>
                  <a:lnTo>
                    <a:pt x="1190" y="816"/>
                  </a:lnTo>
                  <a:lnTo>
                    <a:pt x="1189" y="818"/>
                  </a:lnTo>
                  <a:lnTo>
                    <a:pt x="1187" y="821"/>
                  </a:lnTo>
                  <a:lnTo>
                    <a:pt x="1184" y="822"/>
                  </a:lnTo>
                  <a:lnTo>
                    <a:pt x="1181" y="824"/>
                  </a:lnTo>
                  <a:lnTo>
                    <a:pt x="1179" y="828"/>
                  </a:lnTo>
                  <a:lnTo>
                    <a:pt x="1178" y="831"/>
                  </a:lnTo>
                  <a:lnTo>
                    <a:pt x="1177" y="836"/>
                  </a:lnTo>
                  <a:lnTo>
                    <a:pt x="1175" y="847"/>
                  </a:lnTo>
                  <a:lnTo>
                    <a:pt x="1170" y="859"/>
                  </a:lnTo>
                  <a:lnTo>
                    <a:pt x="1162" y="872"/>
                  </a:lnTo>
                  <a:lnTo>
                    <a:pt x="1153" y="884"/>
                  </a:lnTo>
                  <a:lnTo>
                    <a:pt x="1147" y="890"/>
                  </a:lnTo>
                  <a:lnTo>
                    <a:pt x="1143" y="894"/>
                  </a:lnTo>
                  <a:lnTo>
                    <a:pt x="1138" y="898"/>
                  </a:lnTo>
                  <a:lnTo>
                    <a:pt x="1132" y="900"/>
                  </a:lnTo>
                  <a:lnTo>
                    <a:pt x="1127" y="903"/>
                  </a:lnTo>
                  <a:lnTo>
                    <a:pt x="1121" y="903"/>
                  </a:lnTo>
                  <a:lnTo>
                    <a:pt x="1116" y="901"/>
                  </a:lnTo>
                  <a:lnTo>
                    <a:pt x="1112" y="899"/>
                  </a:lnTo>
                  <a:lnTo>
                    <a:pt x="1107" y="897"/>
                  </a:lnTo>
                  <a:lnTo>
                    <a:pt x="1103" y="893"/>
                  </a:lnTo>
                  <a:lnTo>
                    <a:pt x="1100" y="890"/>
                  </a:lnTo>
                  <a:lnTo>
                    <a:pt x="1099" y="885"/>
                  </a:lnTo>
                  <a:lnTo>
                    <a:pt x="1097" y="880"/>
                  </a:lnTo>
                  <a:lnTo>
                    <a:pt x="1097" y="875"/>
                  </a:lnTo>
                  <a:lnTo>
                    <a:pt x="1099" y="872"/>
                  </a:lnTo>
                  <a:lnTo>
                    <a:pt x="1100" y="868"/>
                  </a:lnTo>
                  <a:lnTo>
                    <a:pt x="1103" y="861"/>
                  </a:lnTo>
                  <a:lnTo>
                    <a:pt x="1109" y="856"/>
                  </a:lnTo>
                  <a:lnTo>
                    <a:pt x="1121" y="848"/>
                  </a:lnTo>
                  <a:lnTo>
                    <a:pt x="1135" y="837"/>
                  </a:lnTo>
                  <a:lnTo>
                    <a:pt x="1139" y="835"/>
                  </a:lnTo>
                  <a:lnTo>
                    <a:pt x="1141" y="834"/>
                  </a:lnTo>
                  <a:lnTo>
                    <a:pt x="1141" y="831"/>
                  </a:lnTo>
                  <a:lnTo>
                    <a:pt x="1141" y="829"/>
                  </a:lnTo>
                  <a:lnTo>
                    <a:pt x="1137" y="819"/>
                  </a:lnTo>
                  <a:lnTo>
                    <a:pt x="1128" y="806"/>
                  </a:lnTo>
                  <a:lnTo>
                    <a:pt x="1121" y="793"/>
                  </a:lnTo>
                  <a:lnTo>
                    <a:pt x="1115" y="777"/>
                  </a:lnTo>
                  <a:lnTo>
                    <a:pt x="1112" y="771"/>
                  </a:lnTo>
                  <a:lnTo>
                    <a:pt x="1106" y="765"/>
                  </a:lnTo>
                  <a:lnTo>
                    <a:pt x="1100" y="759"/>
                  </a:lnTo>
                  <a:lnTo>
                    <a:pt x="1094" y="755"/>
                  </a:lnTo>
                  <a:lnTo>
                    <a:pt x="1090" y="753"/>
                  </a:lnTo>
                  <a:lnTo>
                    <a:pt x="1087" y="753"/>
                  </a:lnTo>
                  <a:lnTo>
                    <a:pt x="1082" y="755"/>
                  </a:lnTo>
                  <a:lnTo>
                    <a:pt x="1076" y="758"/>
                  </a:lnTo>
                  <a:lnTo>
                    <a:pt x="1068" y="760"/>
                  </a:lnTo>
                  <a:lnTo>
                    <a:pt x="1059" y="760"/>
                  </a:lnTo>
                  <a:lnTo>
                    <a:pt x="1053" y="759"/>
                  </a:lnTo>
                  <a:lnTo>
                    <a:pt x="1047" y="755"/>
                  </a:lnTo>
                  <a:lnTo>
                    <a:pt x="1044" y="754"/>
                  </a:lnTo>
                  <a:lnTo>
                    <a:pt x="1040" y="753"/>
                  </a:lnTo>
                  <a:lnTo>
                    <a:pt x="1038" y="753"/>
                  </a:lnTo>
                  <a:lnTo>
                    <a:pt x="1037" y="753"/>
                  </a:lnTo>
                  <a:lnTo>
                    <a:pt x="1034" y="754"/>
                  </a:lnTo>
                  <a:lnTo>
                    <a:pt x="1033" y="758"/>
                  </a:lnTo>
                  <a:lnTo>
                    <a:pt x="1033" y="760"/>
                  </a:lnTo>
                  <a:lnTo>
                    <a:pt x="1032" y="765"/>
                  </a:lnTo>
                  <a:lnTo>
                    <a:pt x="1032" y="775"/>
                  </a:lnTo>
                  <a:lnTo>
                    <a:pt x="1031" y="785"/>
                  </a:lnTo>
                  <a:lnTo>
                    <a:pt x="1031" y="790"/>
                  </a:lnTo>
                  <a:lnTo>
                    <a:pt x="1028" y="793"/>
                  </a:lnTo>
                  <a:lnTo>
                    <a:pt x="1026" y="797"/>
                  </a:lnTo>
                  <a:lnTo>
                    <a:pt x="1022" y="800"/>
                  </a:lnTo>
                  <a:lnTo>
                    <a:pt x="1018" y="802"/>
                  </a:lnTo>
                  <a:lnTo>
                    <a:pt x="1013" y="803"/>
                  </a:lnTo>
                  <a:lnTo>
                    <a:pt x="1007" y="803"/>
                  </a:lnTo>
                  <a:lnTo>
                    <a:pt x="1001" y="803"/>
                  </a:lnTo>
                  <a:lnTo>
                    <a:pt x="995" y="800"/>
                  </a:lnTo>
                  <a:lnTo>
                    <a:pt x="990" y="798"/>
                  </a:lnTo>
                  <a:lnTo>
                    <a:pt x="986" y="794"/>
                  </a:lnTo>
                  <a:lnTo>
                    <a:pt x="982" y="791"/>
                  </a:lnTo>
                  <a:lnTo>
                    <a:pt x="980" y="786"/>
                  </a:lnTo>
                  <a:lnTo>
                    <a:pt x="979" y="781"/>
                  </a:lnTo>
                  <a:lnTo>
                    <a:pt x="979" y="777"/>
                  </a:lnTo>
                  <a:lnTo>
                    <a:pt x="980" y="772"/>
                  </a:lnTo>
                  <a:lnTo>
                    <a:pt x="983" y="762"/>
                  </a:lnTo>
                  <a:lnTo>
                    <a:pt x="988" y="755"/>
                  </a:lnTo>
                  <a:lnTo>
                    <a:pt x="992" y="748"/>
                  </a:lnTo>
                  <a:lnTo>
                    <a:pt x="994" y="739"/>
                  </a:lnTo>
                  <a:lnTo>
                    <a:pt x="995" y="728"/>
                  </a:lnTo>
                  <a:lnTo>
                    <a:pt x="994" y="715"/>
                  </a:lnTo>
                  <a:lnTo>
                    <a:pt x="994" y="703"/>
                  </a:lnTo>
                  <a:lnTo>
                    <a:pt x="994" y="692"/>
                  </a:lnTo>
                  <a:lnTo>
                    <a:pt x="994" y="684"/>
                  </a:lnTo>
                  <a:lnTo>
                    <a:pt x="992" y="674"/>
                  </a:lnTo>
                  <a:lnTo>
                    <a:pt x="988" y="662"/>
                  </a:lnTo>
                  <a:lnTo>
                    <a:pt x="984" y="651"/>
                  </a:lnTo>
                  <a:lnTo>
                    <a:pt x="981" y="643"/>
                  </a:lnTo>
                  <a:lnTo>
                    <a:pt x="977" y="638"/>
                  </a:lnTo>
                  <a:lnTo>
                    <a:pt x="971" y="633"/>
                  </a:lnTo>
                  <a:lnTo>
                    <a:pt x="965" y="628"/>
                  </a:lnTo>
                  <a:lnTo>
                    <a:pt x="954" y="622"/>
                  </a:lnTo>
                  <a:lnTo>
                    <a:pt x="946" y="617"/>
                  </a:lnTo>
                  <a:lnTo>
                    <a:pt x="944" y="615"/>
                  </a:lnTo>
                  <a:lnTo>
                    <a:pt x="942" y="611"/>
                  </a:lnTo>
                  <a:lnTo>
                    <a:pt x="940" y="608"/>
                  </a:lnTo>
                  <a:lnTo>
                    <a:pt x="940" y="603"/>
                  </a:lnTo>
                  <a:lnTo>
                    <a:pt x="939" y="596"/>
                  </a:lnTo>
                  <a:lnTo>
                    <a:pt x="937" y="591"/>
                  </a:lnTo>
                  <a:lnTo>
                    <a:pt x="936" y="590"/>
                  </a:lnTo>
                  <a:lnTo>
                    <a:pt x="933" y="589"/>
                  </a:lnTo>
                  <a:lnTo>
                    <a:pt x="931" y="589"/>
                  </a:lnTo>
                  <a:lnTo>
                    <a:pt x="930" y="590"/>
                  </a:lnTo>
                  <a:lnTo>
                    <a:pt x="925" y="592"/>
                  </a:lnTo>
                  <a:lnTo>
                    <a:pt x="920" y="596"/>
                  </a:lnTo>
                  <a:lnTo>
                    <a:pt x="918" y="598"/>
                  </a:lnTo>
                  <a:lnTo>
                    <a:pt x="917" y="602"/>
                  </a:lnTo>
                  <a:lnTo>
                    <a:pt x="916" y="607"/>
                  </a:lnTo>
                  <a:lnTo>
                    <a:pt x="916" y="614"/>
                  </a:lnTo>
                  <a:lnTo>
                    <a:pt x="916" y="620"/>
                  </a:lnTo>
                  <a:lnTo>
                    <a:pt x="914" y="623"/>
                  </a:lnTo>
                  <a:lnTo>
                    <a:pt x="913" y="626"/>
                  </a:lnTo>
                  <a:lnTo>
                    <a:pt x="911" y="628"/>
                  </a:lnTo>
                  <a:lnTo>
                    <a:pt x="904" y="630"/>
                  </a:lnTo>
                  <a:lnTo>
                    <a:pt x="894" y="634"/>
                  </a:lnTo>
                  <a:lnTo>
                    <a:pt x="886" y="639"/>
                  </a:lnTo>
                  <a:lnTo>
                    <a:pt x="880" y="642"/>
                  </a:lnTo>
                  <a:lnTo>
                    <a:pt x="879" y="643"/>
                  </a:lnTo>
                  <a:lnTo>
                    <a:pt x="877" y="646"/>
                  </a:lnTo>
                  <a:lnTo>
                    <a:pt x="877" y="649"/>
                  </a:lnTo>
                  <a:lnTo>
                    <a:pt x="877" y="653"/>
                  </a:lnTo>
                  <a:lnTo>
                    <a:pt x="877" y="670"/>
                  </a:lnTo>
                  <a:lnTo>
                    <a:pt x="877" y="684"/>
                  </a:lnTo>
                  <a:lnTo>
                    <a:pt x="876" y="696"/>
                  </a:lnTo>
                  <a:lnTo>
                    <a:pt x="875" y="706"/>
                  </a:lnTo>
                  <a:lnTo>
                    <a:pt x="874" y="714"/>
                  </a:lnTo>
                  <a:lnTo>
                    <a:pt x="872" y="721"/>
                  </a:lnTo>
                  <a:lnTo>
                    <a:pt x="869" y="725"/>
                  </a:lnTo>
                  <a:lnTo>
                    <a:pt x="866" y="728"/>
                  </a:lnTo>
                  <a:lnTo>
                    <a:pt x="863" y="730"/>
                  </a:lnTo>
                  <a:lnTo>
                    <a:pt x="860" y="731"/>
                  </a:lnTo>
                  <a:lnTo>
                    <a:pt x="857" y="731"/>
                  </a:lnTo>
                  <a:lnTo>
                    <a:pt x="854" y="731"/>
                  </a:lnTo>
                  <a:lnTo>
                    <a:pt x="849" y="730"/>
                  </a:lnTo>
                  <a:lnTo>
                    <a:pt x="844" y="728"/>
                  </a:lnTo>
                  <a:lnTo>
                    <a:pt x="835" y="723"/>
                  </a:lnTo>
                  <a:lnTo>
                    <a:pt x="824" y="716"/>
                  </a:lnTo>
                  <a:lnTo>
                    <a:pt x="813" y="706"/>
                  </a:lnTo>
                  <a:lnTo>
                    <a:pt x="804" y="697"/>
                  </a:lnTo>
                  <a:lnTo>
                    <a:pt x="786" y="679"/>
                  </a:lnTo>
                  <a:lnTo>
                    <a:pt x="775" y="671"/>
                  </a:lnTo>
                  <a:lnTo>
                    <a:pt x="769" y="670"/>
                  </a:lnTo>
                  <a:lnTo>
                    <a:pt x="761" y="668"/>
                  </a:lnTo>
                  <a:lnTo>
                    <a:pt x="751" y="666"/>
                  </a:lnTo>
                  <a:lnTo>
                    <a:pt x="744" y="661"/>
                  </a:lnTo>
                  <a:lnTo>
                    <a:pt x="738" y="657"/>
                  </a:lnTo>
                  <a:lnTo>
                    <a:pt x="735" y="655"/>
                  </a:lnTo>
                  <a:lnTo>
                    <a:pt x="730" y="654"/>
                  </a:lnTo>
                  <a:lnTo>
                    <a:pt x="722" y="654"/>
                  </a:lnTo>
                  <a:lnTo>
                    <a:pt x="717" y="654"/>
                  </a:lnTo>
                  <a:lnTo>
                    <a:pt x="712" y="653"/>
                  </a:lnTo>
                  <a:lnTo>
                    <a:pt x="706" y="651"/>
                  </a:lnTo>
                  <a:lnTo>
                    <a:pt x="703" y="647"/>
                  </a:lnTo>
                  <a:lnTo>
                    <a:pt x="698" y="643"/>
                  </a:lnTo>
                  <a:lnTo>
                    <a:pt x="696" y="639"/>
                  </a:lnTo>
                  <a:lnTo>
                    <a:pt x="692" y="634"/>
                  </a:lnTo>
                  <a:lnTo>
                    <a:pt x="691" y="628"/>
                  </a:lnTo>
                  <a:lnTo>
                    <a:pt x="688" y="616"/>
                  </a:lnTo>
                  <a:lnTo>
                    <a:pt x="684" y="604"/>
                  </a:lnTo>
                  <a:lnTo>
                    <a:pt x="677" y="592"/>
                  </a:lnTo>
                  <a:lnTo>
                    <a:pt x="667" y="579"/>
                  </a:lnTo>
                  <a:lnTo>
                    <a:pt x="660" y="573"/>
                  </a:lnTo>
                  <a:lnTo>
                    <a:pt x="654" y="569"/>
                  </a:lnTo>
                  <a:lnTo>
                    <a:pt x="647" y="565"/>
                  </a:lnTo>
                  <a:lnTo>
                    <a:pt x="640" y="563"/>
                  </a:lnTo>
                  <a:lnTo>
                    <a:pt x="627" y="561"/>
                  </a:lnTo>
                  <a:lnTo>
                    <a:pt x="617" y="561"/>
                  </a:lnTo>
                  <a:lnTo>
                    <a:pt x="614" y="560"/>
                  </a:lnTo>
                  <a:lnTo>
                    <a:pt x="610" y="560"/>
                  </a:lnTo>
                  <a:lnTo>
                    <a:pt x="606" y="558"/>
                  </a:lnTo>
                  <a:lnTo>
                    <a:pt x="604" y="557"/>
                  </a:lnTo>
                  <a:lnTo>
                    <a:pt x="599" y="551"/>
                  </a:lnTo>
                  <a:lnTo>
                    <a:pt x="596" y="542"/>
                  </a:lnTo>
                  <a:lnTo>
                    <a:pt x="593" y="539"/>
                  </a:lnTo>
                  <a:lnTo>
                    <a:pt x="590" y="535"/>
                  </a:lnTo>
                  <a:lnTo>
                    <a:pt x="585" y="532"/>
                  </a:lnTo>
                  <a:lnTo>
                    <a:pt x="580" y="528"/>
                  </a:lnTo>
                  <a:lnTo>
                    <a:pt x="568" y="523"/>
                  </a:lnTo>
                  <a:lnTo>
                    <a:pt x="558" y="516"/>
                  </a:lnTo>
                  <a:lnTo>
                    <a:pt x="554" y="512"/>
                  </a:lnTo>
                  <a:lnTo>
                    <a:pt x="551" y="507"/>
                  </a:lnTo>
                  <a:lnTo>
                    <a:pt x="549" y="501"/>
                  </a:lnTo>
                  <a:lnTo>
                    <a:pt x="547" y="494"/>
                  </a:lnTo>
                  <a:lnTo>
                    <a:pt x="547" y="485"/>
                  </a:lnTo>
                  <a:lnTo>
                    <a:pt x="547" y="478"/>
                  </a:lnTo>
                  <a:lnTo>
                    <a:pt x="547" y="470"/>
                  </a:lnTo>
                  <a:lnTo>
                    <a:pt x="548" y="462"/>
                  </a:lnTo>
                  <a:lnTo>
                    <a:pt x="548" y="453"/>
                  </a:lnTo>
                  <a:lnTo>
                    <a:pt x="548" y="446"/>
                  </a:lnTo>
                  <a:lnTo>
                    <a:pt x="546" y="439"/>
                  </a:lnTo>
                  <a:lnTo>
                    <a:pt x="545" y="433"/>
                  </a:lnTo>
                  <a:lnTo>
                    <a:pt x="539" y="421"/>
                  </a:lnTo>
                  <a:lnTo>
                    <a:pt x="535" y="409"/>
                  </a:lnTo>
                  <a:lnTo>
                    <a:pt x="534" y="397"/>
                  </a:lnTo>
                  <a:lnTo>
                    <a:pt x="534" y="386"/>
                  </a:lnTo>
                  <a:lnTo>
                    <a:pt x="533" y="376"/>
                  </a:lnTo>
                  <a:lnTo>
                    <a:pt x="530" y="367"/>
                  </a:lnTo>
                  <a:lnTo>
                    <a:pt x="524" y="358"/>
                  </a:lnTo>
                  <a:lnTo>
                    <a:pt x="517" y="349"/>
                  </a:lnTo>
                  <a:lnTo>
                    <a:pt x="513" y="343"/>
                  </a:lnTo>
                  <a:lnTo>
                    <a:pt x="509" y="337"/>
                  </a:lnTo>
                  <a:lnTo>
                    <a:pt x="507" y="330"/>
                  </a:lnTo>
                  <a:lnTo>
                    <a:pt x="504" y="323"/>
                  </a:lnTo>
                  <a:lnTo>
                    <a:pt x="504" y="315"/>
                  </a:lnTo>
                  <a:lnTo>
                    <a:pt x="505" y="311"/>
                  </a:lnTo>
                  <a:lnTo>
                    <a:pt x="508" y="306"/>
                  </a:lnTo>
                  <a:lnTo>
                    <a:pt x="511" y="304"/>
                  </a:lnTo>
                  <a:lnTo>
                    <a:pt x="515" y="300"/>
                  </a:lnTo>
                  <a:lnTo>
                    <a:pt x="518" y="298"/>
                  </a:lnTo>
                  <a:lnTo>
                    <a:pt x="521" y="294"/>
                  </a:lnTo>
                  <a:lnTo>
                    <a:pt x="522" y="289"/>
                  </a:lnTo>
                  <a:lnTo>
                    <a:pt x="520" y="285"/>
                  </a:lnTo>
                  <a:lnTo>
                    <a:pt x="516" y="277"/>
                  </a:lnTo>
                  <a:lnTo>
                    <a:pt x="509" y="269"/>
                  </a:lnTo>
                  <a:lnTo>
                    <a:pt x="502" y="261"/>
                  </a:lnTo>
                  <a:lnTo>
                    <a:pt x="486" y="244"/>
                  </a:lnTo>
                  <a:lnTo>
                    <a:pt x="478" y="232"/>
                  </a:lnTo>
                  <a:lnTo>
                    <a:pt x="474" y="225"/>
                  </a:lnTo>
                  <a:lnTo>
                    <a:pt x="473" y="219"/>
                  </a:lnTo>
                  <a:lnTo>
                    <a:pt x="470" y="214"/>
                  </a:lnTo>
                  <a:lnTo>
                    <a:pt x="464" y="207"/>
                  </a:lnTo>
                  <a:lnTo>
                    <a:pt x="463" y="204"/>
                  </a:lnTo>
                  <a:lnTo>
                    <a:pt x="461" y="198"/>
                  </a:lnTo>
                  <a:lnTo>
                    <a:pt x="461" y="191"/>
                  </a:lnTo>
                  <a:lnTo>
                    <a:pt x="461" y="182"/>
                  </a:lnTo>
                  <a:lnTo>
                    <a:pt x="463" y="161"/>
                  </a:lnTo>
                  <a:lnTo>
                    <a:pt x="464" y="137"/>
                  </a:lnTo>
                  <a:lnTo>
                    <a:pt x="464" y="125"/>
                  </a:lnTo>
                  <a:lnTo>
                    <a:pt x="464" y="115"/>
                  </a:lnTo>
                  <a:lnTo>
                    <a:pt x="461" y="105"/>
                  </a:lnTo>
                  <a:lnTo>
                    <a:pt x="460" y="96"/>
                  </a:lnTo>
                  <a:lnTo>
                    <a:pt x="457" y="88"/>
                  </a:lnTo>
                  <a:lnTo>
                    <a:pt x="452" y="84"/>
                  </a:lnTo>
                  <a:lnTo>
                    <a:pt x="450" y="82"/>
                  </a:lnTo>
                  <a:lnTo>
                    <a:pt x="446" y="81"/>
                  </a:lnTo>
                  <a:lnTo>
                    <a:pt x="442" y="81"/>
                  </a:lnTo>
                  <a:lnTo>
                    <a:pt x="439" y="81"/>
                  </a:lnTo>
                  <a:lnTo>
                    <a:pt x="423" y="82"/>
                  </a:lnTo>
                  <a:lnTo>
                    <a:pt x="410" y="84"/>
                  </a:lnTo>
                  <a:lnTo>
                    <a:pt x="400" y="82"/>
                  </a:lnTo>
                  <a:lnTo>
                    <a:pt x="390" y="81"/>
                  </a:lnTo>
                  <a:lnTo>
                    <a:pt x="383" y="79"/>
                  </a:lnTo>
                  <a:lnTo>
                    <a:pt x="378" y="77"/>
                  </a:lnTo>
                  <a:lnTo>
                    <a:pt x="373" y="74"/>
                  </a:lnTo>
                  <a:lnTo>
                    <a:pt x="370" y="71"/>
                  </a:lnTo>
                  <a:lnTo>
                    <a:pt x="360" y="67"/>
                  </a:lnTo>
                  <a:lnTo>
                    <a:pt x="347" y="62"/>
                  </a:lnTo>
                  <a:lnTo>
                    <a:pt x="333" y="60"/>
                  </a:lnTo>
                  <a:lnTo>
                    <a:pt x="321" y="55"/>
                  </a:lnTo>
                  <a:lnTo>
                    <a:pt x="316" y="53"/>
                  </a:lnTo>
                  <a:lnTo>
                    <a:pt x="313" y="48"/>
                  </a:lnTo>
                  <a:lnTo>
                    <a:pt x="310" y="43"/>
                  </a:lnTo>
                  <a:lnTo>
                    <a:pt x="307" y="37"/>
                  </a:lnTo>
                  <a:lnTo>
                    <a:pt x="302" y="24"/>
                  </a:lnTo>
                  <a:lnTo>
                    <a:pt x="294" y="11"/>
                  </a:lnTo>
                  <a:lnTo>
                    <a:pt x="289" y="6"/>
                  </a:lnTo>
                  <a:lnTo>
                    <a:pt x="285" y="3"/>
                  </a:lnTo>
                  <a:lnTo>
                    <a:pt x="278" y="0"/>
                  </a:lnTo>
                  <a:lnTo>
                    <a:pt x="265" y="2"/>
                  </a:lnTo>
                  <a:lnTo>
                    <a:pt x="257" y="2"/>
                  </a:lnTo>
                  <a:lnTo>
                    <a:pt x="252" y="4"/>
                  </a:lnTo>
                  <a:lnTo>
                    <a:pt x="249" y="6"/>
                  </a:lnTo>
                  <a:lnTo>
                    <a:pt x="245" y="9"/>
                  </a:lnTo>
                  <a:lnTo>
                    <a:pt x="243" y="11"/>
                  </a:lnTo>
                  <a:lnTo>
                    <a:pt x="240" y="12"/>
                  </a:lnTo>
                  <a:lnTo>
                    <a:pt x="237" y="14"/>
                  </a:lnTo>
                  <a:lnTo>
                    <a:pt x="232" y="14"/>
                  </a:lnTo>
                  <a:lnTo>
                    <a:pt x="227" y="14"/>
                  </a:lnTo>
                  <a:lnTo>
                    <a:pt x="222" y="15"/>
                  </a:lnTo>
                  <a:lnTo>
                    <a:pt x="217" y="17"/>
                  </a:lnTo>
                  <a:lnTo>
                    <a:pt x="212" y="19"/>
                  </a:lnTo>
                  <a:lnTo>
                    <a:pt x="208" y="24"/>
                  </a:lnTo>
                  <a:lnTo>
                    <a:pt x="203" y="28"/>
                  </a:lnTo>
                  <a:lnTo>
                    <a:pt x="200" y="33"/>
                  </a:lnTo>
                  <a:lnTo>
                    <a:pt x="198" y="37"/>
                  </a:lnTo>
                  <a:lnTo>
                    <a:pt x="196" y="43"/>
                  </a:lnTo>
                  <a:lnTo>
                    <a:pt x="196" y="53"/>
                  </a:lnTo>
                  <a:lnTo>
                    <a:pt x="198" y="62"/>
                  </a:lnTo>
                  <a:lnTo>
                    <a:pt x="198" y="73"/>
                  </a:lnTo>
                  <a:lnTo>
                    <a:pt x="199" y="82"/>
                  </a:lnTo>
                  <a:lnTo>
                    <a:pt x="199" y="91"/>
                  </a:lnTo>
                  <a:lnTo>
                    <a:pt x="198" y="93"/>
                  </a:lnTo>
                  <a:lnTo>
                    <a:pt x="198" y="96"/>
                  </a:lnTo>
                  <a:lnTo>
                    <a:pt x="195" y="97"/>
                  </a:lnTo>
                  <a:lnTo>
                    <a:pt x="194" y="97"/>
                  </a:lnTo>
                  <a:lnTo>
                    <a:pt x="190" y="96"/>
                  </a:lnTo>
                  <a:lnTo>
                    <a:pt x="187" y="94"/>
                  </a:lnTo>
                  <a:lnTo>
                    <a:pt x="183" y="94"/>
                  </a:lnTo>
                  <a:lnTo>
                    <a:pt x="180" y="96"/>
                  </a:lnTo>
                  <a:lnTo>
                    <a:pt x="176" y="98"/>
                  </a:lnTo>
                  <a:lnTo>
                    <a:pt x="174" y="101"/>
                  </a:lnTo>
                  <a:lnTo>
                    <a:pt x="170" y="106"/>
                  </a:lnTo>
                  <a:lnTo>
                    <a:pt x="168" y="112"/>
                  </a:lnTo>
                  <a:lnTo>
                    <a:pt x="164" y="118"/>
                  </a:lnTo>
                  <a:lnTo>
                    <a:pt x="162" y="123"/>
                  </a:lnTo>
                  <a:lnTo>
                    <a:pt x="158" y="126"/>
                  </a:lnTo>
                  <a:lnTo>
                    <a:pt x="155" y="129"/>
                  </a:lnTo>
                  <a:lnTo>
                    <a:pt x="145" y="131"/>
                  </a:lnTo>
                  <a:lnTo>
                    <a:pt x="134" y="134"/>
                  </a:lnTo>
                  <a:lnTo>
                    <a:pt x="120" y="136"/>
                  </a:lnTo>
                  <a:lnTo>
                    <a:pt x="107" y="138"/>
                  </a:lnTo>
                  <a:lnTo>
                    <a:pt x="94" y="141"/>
                  </a:lnTo>
                  <a:lnTo>
                    <a:pt x="82" y="143"/>
                  </a:lnTo>
                  <a:lnTo>
                    <a:pt x="77" y="144"/>
                  </a:lnTo>
                  <a:lnTo>
                    <a:pt x="73" y="147"/>
                  </a:lnTo>
                  <a:lnTo>
                    <a:pt x="68" y="150"/>
                  </a:lnTo>
                  <a:lnTo>
                    <a:pt x="66" y="153"/>
                  </a:lnTo>
                  <a:lnTo>
                    <a:pt x="63" y="157"/>
                  </a:lnTo>
                  <a:lnTo>
                    <a:pt x="62" y="161"/>
                  </a:lnTo>
                  <a:lnTo>
                    <a:pt x="61" y="164"/>
                  </a:lnTo>
                  <a:lnTo>
                    <a:pt x="62" y="169"/>
                  </a:lnTo>
                  <a:lnTo>
                    <a:pt x="66" y="178"/>
                  </a:lnTo>
                  <a:lnTo>
                    <a:pt x="69" y="185"/>
                  </a:lnTo>
                  <a:lnTo>
                    <a:pt x="74" y="194"/>
                  </a:lnTo>
                  <a:lnTo>
                    <a:pt x="77" y="208"/>
                  </a:lnTo>
                  <a:lnTo>
                    <a:pt x="79" y="217"/>
                  </a:lnTo>
                  <a:lnTo>
                    <a:pt x="79" y="224"/>
                  </a:lnTo>
                  <a:lnTo>
                    <a:pt x="79" y="230"/>
                  </a:lnTo>
                  <a:lnTo>
                    <a:pt x="77" y="236"/>
                  </a:lnTo>
                  <a:lnTo>
                    <a:pt x="74" y="245"/>
                  </a:lnTo>
                  <a:lnTo>
                    <a:pt x="69" y="255"/>
                  </a:lnTo>
                  <a:lnTo>
                    <a:pt x="69" y="260"/>
                  </a:lnTo>
                  <a:lnTo>
                    <a:pt x="69" y="264"/>
                  </a:lnTo>
                  <a:lnTo>
                    <a:pt x="70" y="268"/>
                  </a:lnTo>
                  <a:lnTo>
                    <a:pt x="74" y="271"/>
                  </a:lnTo>
                  <a:lnTo>
                    <a:pt x="76" y="275"/>
                  </a:lnTo>
                  <a:lnTo>
                    <a:pt x="81" y="276"/>
                  </a:lnTo>
                  <a:lnTo>
                    <a:pt x="85" y="279"/>
                  </a:lnTo>
                  <a:lnTo>
                    <a:pt x="89" y="280"/>
                  </a:lnTo>
                  <a:lnTo>
                    <a:pt x="96" y="280"/>
                  </a:lnTo>
                  <a:lnTo>
                    <a:pt x="101" y="282"/>
                  </a:lnTo>
                  <a:lnTo>
                    <a:pt x="102" y="283"/>
                  </a:lnTo>
                  <a:lnTo>
                    <a:pt x="102" y="285"/>
                  </a:lnTo>
                  <a:lnTo>
                    <a:pt x="102" y="287"/>
                  </a:lnTo>
                  <a:lnTo>
                    <a:pt x="101" y="290"/>
                  </a:lnTo>
                  <a:lnTo>
                    <a:pt x="100" y="294"/>
                  </a:lnTo>
                  <a:lnTo>
                    <a:pt x="99" y="298"/>
                  </a:lnTo>
                  <a:lnTo>
                    <a:pt x="99" y="301"/>
                  </a:lnTo>
                  <a:lnTo>
                    <a:pt x="99" y="306"/>
                  </a:lnTo>
                  <a:lnTo>
                    <a:pt x="101" y="309"/>
                  </a:lnTo>
                  <a:lnTo>
                    <a:pt x="104" y="313"/>
                  </a:lnTo>
                  <a:lnTo>
                    <a:pt x="106" y="317"/>
                  </a:lnTo>
                  <a:lnTo>
                    <a:pt x="111" y="320"/>
                  </a:lnTo>
                  <a:lnTo>
                    <a:pt x="120" y="326"/>
                  </a:lnTo>
                  <a:lnTo>
                    <a:pt x="132" y="333"/>
                  </a:lnTo>
                  <a:lnTo>
                    <a:pt x="138" y="337"/>
                  </a:lnTo>
                  <a:lnTo>
                    <a:pt x="144" y="340"/>
                  </a:lnTo>
                  <a:lnTo>
                    <a:pt x="151" y="343"/>
                  </a:lnTo>
                  <a:lnTo>
                    <a:pt x="158" y="345"/>
                  </a:lnTo>
                  <a:lnTo>
                    <a:pt x="165" y="348"/>
                  </a:lnTo>
                  <a:lnTo>
                    <a:pt x="171" y="350"/>
                  </a:lnTo>
                  <a:lnTo>
                    <a:pt x="176" y="352"/>
                  </a:lnTo>
                  <a:lnTo>
                    <a:pt x="181" y="355"/>
                  </a:lnTo>
                  <a:lnTo>
                    <a:pt x="183" y="358"/>
                  </a:lnTo>
                  <a:lnTo>
                    <a:pt x="184" y="361"/>
                  </a:lnTo>
                  <a:lnTo>
                    <a:pt x="184" y="363"/>
                  </a:lnTo>
                  <a:lnTo>
                    <a:pt x="182" y="364"/>
                  </a:lnTo>
                  <a:lnTo>
                    <a:pt x="174" y="367"/>
                  </a:lnTo>
                  <a:lnTo>
                    <a:pt x="164" y="370"/>
                  </a:lnTo>
                  <a:lnTo>
                    <a:pt x="152" y="372"/>
                  </a:lnTo>
                  <a:lnTo>
                    <a:pt x="140" y="374"/>
                  </a:lnTo>
                  <a:lnTo>
                    <a:pt x="136" y="375"/>
                  </a:lnTo>
                  <a:lnTo>
                    <a:pt x="131" y="377"/>
                  </a:lnTo>
                  <a:lnTo>
                    <a:pt x="127" y="380"/>
                  </a:lnTo>
                  <a:lnTo>
                    <a:pt x="124" y="384"/>
                  </a:lnTo>
                  <a:lnTo>
                    <a:pt x="121" y="389"/>
                  </a:lnTo>
                  <a:lnTo>
                    <a:pt x="119" y="395"/>
                  </a:lnTo>
                  <a:lnTo>
                    <a:pt x="118" y="401"/>
                  </a:lnTo>
                  <a:lnTo>
                    <a:pt x="117" y="408"/>
                  </a:lnTo>
                  <a:lnTo>
                    <a:pt x="115" y="414"/>
                  </a:lnTo>
                  <a:lnTo>
                    <a:pt x="113" y="420"/>
                  </a:lnTo>
                  <a:lnTo>
                    <a:pt x="111" y="425"/>
                  </a:lnTo>
                  <a:lnTo>
                    <a:pt x="107" y="430"/>
                  </a:lnTo>
                  <a:lnTo>
                    <a:pt x="98" y="438"/>
                  </a:lnTo>
                  <a:lnTo>
                    <a:pt x="86" y="445"/>
                  </a:lnTo>
                  <a:lnTo>
                    <a:pt x="81" y="447"/>
                  </a:lnTo>
                  <a:lnTo>
                    <a:pt x="76" y="451"/>
                  </a:lnTo>
                  <a:lnTo>
                    <a:pt x="73" y="454"/>
                  </a:lnTo>
                  <a:lnTo>
                    <a:pt x="70" y="458"/>
                  </a:lnTo>
                  <a:lnTo>
                    <a:pt x="69" y="462"/>
                  </a:lnTo>
                  <a:lnTo>
                    <a:pt x="68" y="465"/>
                  </a:lnTo>
                  <a:lnTo>
                    <a:pt x="68" y="468"/>
                  </a:lnTo>
                  <a:lnTo>
                    <a:pt x="69" y="471"/>
                  </a:lnTo>
                  <a:lnTo>
                    <a:pt x="74" y="481"/>
                  </a:lnTo>
                  <a:lnTo>
                    <a:pt x="80" y="491"/>
                  </a:lnTo>
                  <a:lnTo>
                    <a:pt x="82" y="498"/>
                  </a:lnTo>
                  <a:lnTo>
                    <a:pt x="83" y="504"/>
                  </a:lnTo>
                  <a:lnTo>
                    <a:pt x="83" y="512"/>
                  </a:lnTo>
                  <a:lnTo>
                    <a:pt x="82" y="517"/>
                  </a:lnTo>
                  <a:lnTo>
                    <a:pt x="79" y="523"/>
                  </a:lnTo>
                  <a:lnTo>
                    <a:pt x="75" y="527"/>
                  </a:lnTo>
                  <a:lnTo>
                    <a:pt x="71" y="529"/>
                  </a:lnTo>
                  <a:lnTo>
                    <a:pt x="66" y="532"/>
                  </a:lnTo>
                  <a:lnTo>
                    <a:pt x="54" y="533"/>
                  </a:lnTo>
                  <a:lnTo>
                    <a:pt x="37" y="533"/>
                  </a:lnTo>
                  <a:lnTo>
                    <a:pt x="28" y="533"/>
                  </a:lnTo>
                  <a:lnTo>
                    <a:pt x="22" y="535"/>
                  </a:lnTo>
                  <a:lnTo>
                    <a:pt x="16" y="538"/>
                  </a:lnTo>
                  <a:lnTo>
                    <a:pt x="10" y="541"/>
                  </a:lnTo>
                  <a:lnTo>
                    <a:pt x="3" y="548"/>
                  </a:lnTo>
                  <a:lnTo>
                    <a:pt x="0" y="552"/>
                  </a:lnTo>
                  <a:lnTo>
                    <a:pt x="0" y="554"/>
                  </a:lnTo>
                  <a:lnTo>
                    <a:pt x="1" y="557"/>
                  </a:lnTo>
                  <a:lnTo>
                    <a:pt x="3" y="560"/>
                  </a:lnTo>
                  <a:lnTo>
                    <a:pt x="6" y="564"/>
                  </a:lnTo>
                  <a:lnTo>
                    <a:pt x="7" y="566"/>
                  </a:lnTo>
                  <a:lnTo>
                    <a:pt x="10" y="570"/>
                  </a:lnTo>
                  <a:lnTo>
                    <a:pt x="11" y="572"/>
                  </a:lnTo>
                  <a:lnTo>
                    <a:pt x="11" y="577"/>
                  </a:lnTo>
                  <a:lnTo>
                    <a:pt x="11" y="588"/>
                  </a:lnTo>
                  <a:lnTo>
                    <a:pt x="12" y="601"/>
                  </a:lnTo>
                  <a:lnTo>
                    <a:pt x="13" y="613"/>
                  </a:lnTo>
                  <a:lnTo>
                    <a:pt x="14" y="622"/>
                  </a:lnTo>
                  <a:lnTo>
                    <a:pt x="18" y="630"/>
                  </a:lnTo>
                  <a:lnTo>
                    <a:pt x="24" y="638"/>
                  </a:lnTo>
                  <a:lnTo>
                    <a:pt x="31" y="643"/>
                  </a:lnTo>
                  <a:lnTo>
                    <a:pt x="37" y="648"/>
                  </a:lnTo>
                  <a:lnTo>
                    <a:pt x="44" y="651"/>
                  </a:lnTo>
                  <a:lnTo>
                    <a:pt x="51" y="655"/>
                  </a:lnTo>
                  <a:lnTo>
                    <a:pt x="58" y="660"/>
                  </a:lnTo>
                  <a:lnTo>
                    <a:pt x="66" y="667"/>
                  </a:lnTo>
                  <a:lnTo>
                    <a:pt x="73" y="677"/>
                  </a:lnTo>
                  <a:lnTo>
                    <a:pt x="82" y="689"/>
                  </a:lnTo>
                  <a:lnTo>
                    <a:pt x="94" y="701"/>
                  </a:lnTo>
                  <a:lnTo>
                    <a:pt x="105" y="714"/>
                  </a:lnTo>
                  <a:lnTo>
                    <a:pt x="113" y="722"/>
                  </a:lnTo>
                  <a:lnTo>
                    <a:pt x="120" y="730"/>
                  </a:lnTo>
                  <a:lnTo>
                    <a:pt x="127" y="736"/>
                  </a:lnTo>
                  <a:lnTo>
                    <a:pt x="134" y="743"/>
                  </a:lnTo>
                  <a:lnTo>
                    <a:pt x="145" y="752"/>
                  </a:lnTo>
                  <a:lnTo>
                    <a:pt x="154" y="759"/>
                  </a:lnTo>
                  <a:lnTo>
                    <a:pt x="165" y="766"/>
                  </a:lnTo>
                  <a:lnTo>
                    <a:pt x="180" y="774"/>
                  </a:lnTo>
                  <a:lnTo>
                    <a:pt x="193" y="783"/>
                  </a:lnTo>
                  <a:lnTo>
                    <a:pt x="203" y="787"/>
                  </a:lnTo>
                  <a:lnTo>
                    <a:pt x="213" y="791"/>
                  </a:lnTo>
                  <a:lnTo>
                    <a:pt x="226" y="796"/>
                  </a:lnTo>
                  <a:lnTo>
                    <a:pt x="238" y="800"/>
                  </a:lnTo>
                  <a:lnTo>
                    <a:pt x="247" y="805"/>
                  </a:lnTo>
                  <a:lnTo>
                    <a:pt x="255" y="812"/>
                  </a:lnTo>
                  <a:lnTo>
                    <a:pt x="263" y="821"/>
                  </a:lnTo>
                  <a:lnTo>
                    <a:pt x="270" y="829"/>
                  </a:lnTo>
                  <a:lnTo>
                    <a:pt x="274" y="837"/>
                  </a:lnTo>
                  <a:lnTo>
                    <a:pt x="277" y="844"/>
                  </a:lnTo>
                  <a:lnTo>
                    <a:pt x="278" y="853"/>
                  </a:lnTo>
                  <a:lnTo>
                    <a:pt x="281" y="861"/>
                  </a:lnTo>
                  <a:lnTo>
                    <a:pt x="281" y="870"/>
                  </a:lnTo>
                  <a:lnTo>
                    <a:pt x="281" y="881"/>
                  </a:lnTo>
                  <a:lnTo>
                    <a:pt x="282" y="890"/>
                  </a:lnTo>
                  <a:lnTo>
                    <a:pt x="284" y="898"/>
                  </a:lnTo>
                  <a:lnTo>
                    <a:pt x="287" y="904"/>
                  </a:lnTo>
                  <a:lnTo>
                    <a:pt x="294" y="916"/>
                  </a:lnTo>
                  <a:lnTo>
                    <a:pt x="300" y="928"/>
                  </a:lnTo>
                  <a:lnTo>
                    <a:pt x="303" y="937"/>
                  </a:lnTo>
                  <a:lnTo>
                    <a:pt x="310" y="947"/>
                  </a:lnTo>
                  <a:lnTo>
                    <a:pt x="318" y="957"/>
                  </a:lnTo>
                  <a:lnTo>
                    <a:pt x="324" y="966"/>
                  </a:lnTo>
                  <a:lnTo>
                    <a:pt x="328" y="973"/>
                  </a:lnTo>
                  <a:lnTo>
                    <a:pt x="333" y="980"/>
                  </a:lnTo>
                  <a:lnTo>
                    <a:pt x="337" y="988"/>
                  </a:lnTo>
                  <a:lnTo>
                    <a:pt x="339" y="998"/>
                  </a:lnTo>
                  <a:lnTo>
                    <a:pt x="339" y="1008"/>
                  </a:lnTo>
                  <a:lnTo>
                    <a:pt x="338" y="1017"/>
                  </a:lnTo>
                  <a:lnTo>
                    <a:pt x="337" y="1025"/>
                  </a:lnTo>
                  <a:lnTo>
                    <a:pt x="334" y="1031"/>
                  </a:lnTo>
                  <a:lnTo>
                    <a:pt x="328" y="1038"/>
                  </a:lnTo>
                  <a:lnTo>
                    <a:pt x="325" y="1045"/>
                  </a:lnTo>
                  <a:lnTo>
                    <a:pt x="325" y="1049"/>
                  </a:lnTo>
                  <a:lnTo>
                    <a:pt x="326" y="1052"/>
                  </a:lnTo>
                  <a:lnTo>
                    <a:pt x="329" y="1057"/>
                  </a:lnTo>
                  <a:lnTo>
                    <a:pt x="333" y="1059"/>
                  </a:lnTo>
                  <a:lnTo>
                    <a:pt x="335" y="1063"/>
                  </a:lnTo>
                  <a:lnTo>
                    <a:pt x="338" y="1067"/>
                  </a:lnTo>
                  <a:lnTo>
                    <a:pt x="340" y="1071"/>
                  </a:lnTo>
                  <a:lnTo>
                    <a:pt x="341" y="1077"/>
                  </a:lnTo>
                  <a:lnTo>
                    <a:pt x="343" y="1086"/>
                  </a:lnTo>
                  <a:lnTo>
                    <a:pt x="346" y="1094"/>
                  </a:lnTo>
                  <a:lnTo>
                    <a:pt x="352" y="1102"/>
                  </a:lnTo>
                  <a:lnTo>
                    <a:pt x="357" y="1109"/>
                  </a:lnTo>
                  <a:lnTo>
                    <a:pt x="363" y="1117"/>
                  </a:lnTo>
                  <a:lnTo>
                    <a:pt x="369" y="1124"/>
                  </a:lnTo>
                  <a:lnTo>
                    <a:pt x="373" y="1130"/>
                  </a:lnTo>
                  <a:lnTo>
                    <a:pt x="376" y="1137"/>
                  </a:lnTo>
                  <a:lnTo>
                    <a:pt x="377" y="1146"/>
                  </a:lnTo>
                  <a:lnTo>
                    <a:pt x="381" y="1156"/>
                  </a:lnTo>
                  <a:lnTo>
                    <a:pt x="384" y="1165"/>
                  </a:lnTo>
                  <a:lnTo>
                    <a:pt x="390" y="1174"/>
                  </a:lnTo>
                  <a:lnTo>
                    <a:pt x="397" y="1183"/>
                  </a:lnTo>
                  <a:lnTo>
                    <a:pt x="409" y="1195"/>
                  </a:lnTo>
                  <a:lnTo>
                    <a:pt x="421" y="1208"/>
                  </a:lnTo>
                  <a:lnTo>
                    <a:pt x="430" y="1219"/>
                  </a:lnTo>
                  <a:lnTo>
                    <a:pt x="440" y="1229"/>
                  </a:lnTo>
                  <a:lnTo>
                    <a:pt x="452" y="1245"/>
                  </a:lnTo>
                  <a:lnTo>
                    <a:pt x="464" y="1258"/>
                  </a:lnTo>
                  <a:lnTo>
                    <a:pt x="471" y="1267"/>
                  </a:lnTo>
                  <a:lnTo>
                    <a:pt x="476" y="1273"/>
                  </a:lnTo>
                  <a:lnTo>
                    <a:pt x="479" y="1282"/>
                  </a:lnTo>
                  <a:lnTo>
                    <a:pt x="480" y="1285"/>
                  </a:lnTo>
                  <a:lnTo>
                    <a:pt x="480" y="1289"/>
                  </a:lnTo>
                  <a:lnTo>
                    <a:pt x="480" y="1292"/>
                  </a:lnTo>
                  <a:lnTo>
                    <a:pt x="479" y="1296"/>
                  </a:lnTo>
                  <a:lnTo>
                    <a:pt x="473" y="1302"/>
                  </a:lnTo>
                  <a:lnTo>
                    <a:pt x="463" y="1310"/>
                  </a:lnTo>
                  <a:lnTo>
                    <a:pt x="452" y="1317"/>
                  </a:lnTo>
                  <a:lnTo>
                    <a:pt x="445" y="1323"/>
                  </a:lnTo>
                  <a:lnTo>
                    <a:pt x="441" y="1325"/>
                  </a:lnTo>
                  <a:lnTo>
                    <a:pt x="438" y="1326"/>
                  </a:lnTo>
                  <a:lnTo>
                    <a:pt x="435" y="1326"/>
                  </a:lnTo>
                  <a:lnTo>
                    <a:pt x="432" y="1325"/>
                  </a:lnTo>
                  <a:lnTo>
                    <a:pt x="426" y="1321"/>
                  </a:lnTo>
                  <a:lnTo>
                    <a:pt x="421" y="1316"/>
                  </a:lnTo>
                  <a:lnTo>
                    <a:pt x="416" y="1309"/>
                  </a:lnTo>
                  <a:lnTo>
                    <a:pt x="411" y="1303"/>
                  </a:lnTo>
                  <a:lnTo>
                    <a:pt x="408" y="1298"/>
                  </a:lnTo>
                  <a:lnTo>
                    <a:pt x="403" y="1296"/>
                  </a:lnTo>
                  <a:lnTo>
                    <a:pt x="397" y="1297"/>
                  </a:lnTo>
                  <a:lnTo>
                    <a:pt x="391" y="1300"/>
                  </a:lnTo>
                  <a:lnTo>
                    <a:pt x="389" y="1302"/>
                  </a:lnTo>
                  <a:lnTo>
                    <a:pt x="387" y="1306"/>
                  </a:lnTo>
                  <a:lnTo>
                    <a:pt x="384" y="1309"/>
                  </a:lnTo>
                  <a:lnTo>
                    <a:pt x="382" y="1313"/>
                  </a:lnTo>
                  <a:lnTo>
                    <a:pt x="381" y="1325"/>
                  </a:lnTo>
                  <a:lnTo>
                    <a:pt x="381" y="1340"/>
                  </a:lnTo>
                  <a:lnTo>
                    <a:pt x="382" y="1347"/>
                  </a:lnTo>
                  <a:lnTo>
                    <a:pt x="383" y="1354"/>
                  </a:lnTo>
                  <a:lnTo>
                    <a:pt x="384" y="1361"/>
                  </a:lnTo>
                  <a:lnTo>
                    <a:pt x="388" y="1366"/>
                  </a:lnTo>
                  <a:lnTo>
                    <a:pt x="400" y="1380"/>
                  </a:lnTo>
                  <a:lnTo>
                    <a:pt x="410" y="1393"/>
                  </a:lnTo>
                  <a:lnTo>
                    <a:pt x="414" y="1398"/>
                  </a:lnTo>
                  <a:lnTo>
                    <a:pt x="415" y="1403"/>
                  </a:lnTo>
                  <a:lnTo>
                    <a:pt x="416" y="1408"/>
                  </a:lnTo>
                  <a:lnTo>
                    <a:pt x="416" y="1415"/>
                  </a:lnTo>
                  <a:lnTo>
                    <a:pt x="417" y="1422"/>
                  </a:lnTo>
                  <a:lnTo>
                    <a:pt x="419" y="1428"/>
                  </a:lnTo>
                  <a:lnTo>
                    <a:pt x="421" y="1434"/>
                  </a:lnTo>
                  <a:lnTo>
                    <a:pt x="426" y="1439"/>
                  </a:lnTo>
                  <a:lnTo>
                    <a:pt x="430" y="1443"/>
                  </a:lnTo>
                  <a:lnTo>
                    <a:pt x="434" y="1448"/>
                  </a:lnTo>
                  <a:lnTo>
                    <a:pt x="436" y="1454"/>
                  </a:lnTo>
                  <a:lnTo>
                    <a:pt x="438" y="1461"/>
                  </a:lnTo>
                  <a:lnTo>
                    <a:pt x="436" y="1472"/>
                  </a:lnTo>
                  <a:lnTo>
                    <a:pt x="435" y="1484"/>
                  </a:lnTo>
                  <a:lnTo>
                    <a:pt x="435" y="1490"/>
                  </a:lnTo>
                  <a:lnTo>
                    <a:pt x="435" y="1496"/>
                  </a:lnTo>
                  <a:lnTo>
                    <a:pt x="436" y="1500"/>
                  </a:lnTo>
                  <a:lnTo>
                    <a:pt x="439" y="1504"/>
                  </a:lnTo>
                  <a:lnTo>
                    <a:pt x="452" y="1519"/>
                  </a:lnTo>
                  <a:lnTo>
                    <a:pt x="470" y="1537"/>
                  </a:lnTo>
                  <a:lnTo>
                    <a:pt x="476" y="1547"/>
                  </a:lnTo>
                  <a:lnTo>
                    <a:pt x="479" y="1554"/>
                  </a:lnTo>
                  <a:lnTo>
                    <a:pt x="480" y="1560"/>
                  </a:lnTo>
                  <a:lnTo>
                    <a:pt x="480" y="1566"/>
                  </a:lnTo>
                  <a:lnTo>
                    <a:pt x="480" y="1572"/>
                  </a:lnTo>
                  <a:lnTo>
                    <a:pt x="478" y="1578"/>
                  </a:lnTo>
                  <a:lnTo>
                    <a:pt x="473" y="1582"/>
                  </a:lnTo>
                  <a:lnTo>
                    <a:pt x="470" y="1587"/>
                  </a:lnTo>
                  <a:lnTo>
                    <a:pt x="467" y="1591"/>
                  </a:lnTo>
                  <a:lnTo>
                    <a:pt x="467" y="1593"/>
                  </a:lnTo>
                  <a:lnTo>
                    <a:pt x="467" y="1597"/>
                  </a:lnTo>
                  <a:lnTo>
                    <a:pt x="470" y="1600"/>
                  </a:lnTo>
                  <a:lnTo>
                    <a:pt x="473" y="1607"/>
                  </a:lnTo>
                  <a:lnTo>
                    <a:pt x="477" y="1615"/>
                  </a:lnTo>
                  <a:lnTo>
                    <a:pt x="477" y="1618"/>
                  </a:lnTo>
                  <a:lnTo>
                    <a:pt x="476" y="1623"/>
                  </a:lnTo>
                  <a:lnTo>
                    <a:pt x="474" y="1626"/>
                  </a:lnTo>
                  <a:lnTo>
                    <a:pt x="473" y="1631"/>
                  </a:lnTo>
                  <a:lnTo>
                    <a:pt x="471" y="1636"/>
                  </a:lnTo>
                  <a:lnTo>
                    <a:pt x="469" y="1642"/>
                  </a:lnTo>
                  <a:lnTo>
                    <a:pt x="467" y="1648"/>
                  </a:lnTo>
                  <a:lnTo>
                    <a:pt x="467" y="1654"/>
                  </a:lnTo>
                  <a:lnTo>
                    <a:pt x="469" y="1669"/>
                  </a:lnTo>
                  <a:lnTo>
                    <a:pt x="470" y="1683"/>
                  </a:lnTo>
                  <a:lnTo>
                    <a:pt x="471" y="1697"/>
                  </a:lnTo>
                  <a:lnTo>
                    <a:pt x="472" y="1707"/>
                  </a:lnTo>
                  <a:lnTo>
                    <a:pt x="471" y="1718"/>
                  </a:lnTo>
                  <a:lnTo>
                    <a:pt x="470" y="1727"/>
                  </a:lnTo>
                  <a:lnTo>
                    <a:pt x="470" y="1738"/>
                  </a:lnTo>
                  <a:lnTo>
                    <a:pt x="469" y="1748"/>
                  </a:lnTo>
                  <a:lnTo>
                    <a:pt x="467" y="1760"/>
                  </a:lnTo>
                  <a:lnTo>
                    <a:pt x="466" y="1775"/>
                  </a:lnTo>
                  <a:lnTo>
                    <a:pt x="465" y="1790"/>
                  </a:lnTo>
                  <a:lnTo>
                    <a:pt x="464" y="1802"/>
                  </a:lnTo>
                  <a:lnTo>
                    <a:pt x="464" y="1812"/>
                  </a:lnTo>
                  <a:lnTo>
                    <a:pt x="465" y="1823"/>
                  </a:lnTo>
                  <a:lnTo>
                    <a:pt x="466" y="1833"/>
                  </a:lnTo>
                  <a:lnTo>
                    <a:pt x="469" y="1840"/>
                  </a:lnTo>
                  <a:lnTo>
                    <a:pt x="471" y="1848"/>
                  </a:lnTo>
                  <a:lnTo>
                    <a:pt x="473" y="1857"/>
                  </a:lnTo>
                  <a:lnTo>
                    <a:pt x="476" y="1869"/>
                  </a:lnTo>
                  <a:lnTo>
                    <a:pt x="478" y="1881"/>
                  </a:lnTo>
                  <a:lnTo>
                    <a:pt x="480" y="1893"/>
                  </a:lnTo>
                  <a:lnTo>
                    <a:pt x="482" y="1905"/>
                  </a:lnTo>
                  <a:lnTo>
                    <a:pt x="482" y="1918"/>
                  </a:lnTo>
                  <a:lnTo>
                    <a:pt x="482" y="1932"/>
                  </a:lnTo>
                  <a:lnTo>
                    <a:pt x="479" y="1946"/>
                  </a:lnTo>
                  <a:lnTo>
                    <a:pt x="477" y="1957"/>
                  </a:lnTo>
                  <a:lnTo>
                    <a:pt x="473" y="1966"/>
                  </a:lnTo>
                  <a:lnTo>
                    <a:pt x="469" y="1975"/>
                  </a:lnTo>
                  <a:lnTo>
                    <a:pt x="463" y="1982"/>
                  </a:lnTo>
                  <a:lnTo>
                    <a:pt x="459" y="1989"/>
                  </a:lnTo>
                  <a:lnTo>
                    <a:pt x="454" y="1996"/>
                  </a:lnTo>
                  <a:lnTo>
                    <a:pt x="452" y="2004"/>
                  </a:lnTo>
                  <a:lnTo>
                    <a:pt x="448" y="2015"/>
                  </a:lnTo>
                  <a:lnTo>
                    <a:pt x="446" y="2027"/>
                  </a:lnTo>
                  <a:lnTo>
                    <a:pt x="444" y="2040"/>
                  </a:lnTo>
                  <a:lnTo>
                    <a:pt x="445" y="2053"/>
                  </a:lnTo>
                  <a:lnTo>
                    <a:pt x="447" y="2066"/>
                  </a:lnTo>
                  <a:lnTo>
                    <a:pt x="452" y="2079"/>
                  </a:lnTo>
                  <a:lnTo>
                    <a:pt x="455" y="2091"/>
                  </a:lnTo>
                  <a:lnTo>
                    <a:pt x="457" y="2099"/>
                  </a:lnTo>
                  <a:lnTo>
                    <a:pt x="458" y="2110"/>
                  </a:lnTo>
                  <a:lnTo>
                    <a:pt x="457" y="2122"/>
                  </a:lnTo>
                  <a:lnTo>
                    <a:pt x="455" y="2136"/>
                  </a:lnTo>
                  <a:lnTo>
                    <a:pt x="454" y="2148"/>
                  </a:lnTo>
                  <a:lnTo>
                    <a:pt x="454" y="2161"/>
                  </a:lnTo>
                  <a:lnTo>
                    <a:pt x="454" y="2178"/>
                  </a:lnTo>
                  <a:lnTo>
                    <a:pt x="455" y="2196"/>
                  </a:lnTo>
                  <a:lnTo>
                    <a:pt x="458" y="2208"/>
                  </a:lnTo>
                  <a:lnTo>
                    <a:pt x="461" y="2216"/>
                  </a:lnTo>
                  <a:lnTo>
                    <a:pt x="464" y="2224"/>
                  </a:lnTo>
                  <a:lnTo>
                    <a:pt x="466" y="2233"/>
                  </a:lnTo>
                  <a:lnTo>
                    <a:pt x="467" y="2241"/>
                  </a:lnTo>
                  <a:lnTo>
                    <a:pt x="467" y="2248"/>
                  </a:lnTo>
                  <a:lnTo>
                    <a:pt x="467" y="2256"/>
                  </a:lnTo>
                  <a:lnTo>
                    <a:pt x="467" y="2277"/>
                  </a:lnTo>
                  <a:lnTo>
                    <a:pt x="466" y="2293"/>
                  </a:lnTo>
                  <a:lnTo>
                    <a:pt x="466" y="2306"/>
                  </a:lnTo>
                  <a:lnTo>
                    <a:pt x="466" y="2317"/>
                  </a:lnTo>
                  <a:lnTo>
                    <a:pt x="464" y="2327"/>
                  </a:lnTo>
                  <a:lnTo>
                    <a:pt x="460" y="2338"/>
                  </a:lnTo>
                  <a:lnTo>
                    <a:pt x="457" y="2350"/>
                  </a:lnTo>
                  <a:lnTo>
                    <a:pt x="454" y="2361"/>
                  </a:lnTo>
                  <a:lnTo>
                    <a:pt x="454" y="2380"/>
                  </a:lnTo>
                  <a:lnTo>
                    <a:pt x="452" y="2395"/>
                  </a:lnTo>
                  <a:lnTo>
                    <a:pt x="450" y="2403"/>
                  </a:lnTo>
                  <a:lnTo>
                    <a:pt x="447" y="2412"/>
                  </a:lnTo>
                  <a:lnTo>
                    <a:pt x="445" y="2424"/>
                  </a:lnTo>
                  <a:lnTo>
                    <a:pt x="444" y="2436"/>
                  </a:lnTo>
                  <a:lnTo>
                    <a:pt x="444" y="2449"/>
                  </a:lnTo>
                  <a:lnTo>
                    <a:pt x="446" y="2463"/>
                  </a:lnTo>
                  <a:lnTo>
                    <a:pt x="448" y="2476"/>
                  </a:lnTo>
                  <a:lnTo>
                    <a:pt x="451" y="2487"/>
                  </a:lnTo>
                  <a:lnTo>
                    <a:pt x="454" y="2498"/>
                  </a:lnTo>
                  <a:lnTo>
                    <a:pt x="458" y="2508"/>
                  </a:lnTo>
                  <a:lnTo>
                    <a:pt x="460" y="2519"/>
                  </a:lnTo>
                  <a:lnTo>
                    <a:pt x="463" y="2530"/>
                  </a:lnTo>
                  <a:lnTo>
                    <a:pt x="464" y="2539"/>
                  </a:lnTo>
                  <a:lnTo>
                    <a:pt x="464" y="2550"/>
                  </a:lnTo>
                  <a:lnTo>
                    <a:pt x="464" y="2559"/>
                  </a:lnTo>
                  <a:lnTo>
                    <a:pt x="461" y="2568"/>
                  </a:lnTo>
                  <a:lnTo>
                    <a:pt x="459" y="2573"/>
                  </a:lnTo>
                  <a:lnTo>
                    <a:pt x="455" y="2578"/>
                  </a:lnTo>
                  <a:lnTo>
                    <a:pt x="453" y="2586"/>
                  </a:lnTo>
                  <a:lnTo>
                    <a:pt x="452" y="2593"/>
                  </a:lnTo>
                  <a:lnTo>
                    <a:pt x="452" y="2602"/>
                  </a:lnTo>
                  <a:lnTo>
                    <a:pt x="455" y="2612"/>
                  </a:lnTo>
                  <a:lnTo>
                    <a:pt x="459" y="2620"/>
                  </a:lnTo>
                  <a:lnTo>
                    <a:pt x="464" y="2627"/>
                  </a:lnTo>
                  <a:lnTo>
                    <a:pt x="470" y="2634"/>
                  </a:lnTo>
                  <a:lnTo>
                    <a:pt x="477" y="2643"/>
                  </a:lnTo>
                  <a:lnTo>
                    <a:pt x="480" y="2647"/>
                  </a:lnTo>
                  <a:lnTo>
                    <a:pt x="484" y="2652"/>
                  </a:lnTo>
                  <a:lnTo>
                    <a:pt x="486" y="2658"/>
                  </a:lnTo>
                  <a:lnTo>
                    <a:pt x="488" y="2663"/>
                  </a:lnTo>
                  <a:lnTo>
                    <a:pt x="490" y="2674"/>
                  </a:lnTo>
                  <a:lnTo>
                    <a:pt x="494" y="2682"/>
                  </a:lnTo>
                  <a:lnTo>
                    <a:pt x="497" y="2690"/>
                  </a:lnTo>
                  <a:lnTo>
                    <a:pt x="502" y="2697"/>
                  </a:lnTo>
                  <a:lnTo>
                    <a:pt x="505" y="2702"/>
                  </a:lnTo>
                  <a:lnTo>
                    <a:pt x="508" y="2703"/>
                  </a:lnTo>
                  <a:lnTo>
                    <a:pt x="510" y="2704"/>
                  </a:lnTo>
                  <a:lnTo>
                    <a:pt x="511" y="2703"/>
                  </a:lnTo>
                  <a:lnTo>
                    <a:pt x="513" y="2699"/>
                  </a:lnTo>
                  <a:lnTo>
                    <a:pt x="514" y="2691"/>
                  </a:lnTo>
                  <a:lnTo>
                    <a:pt x="515" y="2684"/>
                  </a:lnTo>
                  <a:lnTo>
                    <a:pt x="517" y="2678"/>
                  </a:lnTo>
                  <a:lnTo>
                    <a:pt x="521" y="2674"/>
                  </a:lnTo>
                  <a:lnTo>
                    <a:pt x="523" y="2669"/>
                  </a:lnTo>
                  <a:lnTo>
                    <a:pt x="526" y="2665"/>
                  </a:lnTo>
                  <a:lnTo>
                    <a:pt x="528" y="2660"/>
                  </a:lnTo>
                  <a:lnTo>
                    <a:pt x="530" y="2653"/>
                  </a:lnTo>
                  <a:lnTo>
                    <a:pt x="533" y="2647"/>
                  </a:lnTo>
                  <a:lnTo>
                    <a:pt x="535" y="2632"/>
                  </a:lnTo>
                  <a:lnTo>
                    <a:pt x="535" y="2615"/>
                  </a:lnTo>
                  <a:lnTo>
                    <a:pt x="535" y="2600"/>
                  </a:lnTo>
                  <a:lnTo>
                    <a:pt x="533" y="2587"/>
                  </a:lnTo>
                  <a:lnTo>
                    <a:pt x="529" y="2576"/>
                  </a:lnTo>
                  <a:lnTo>
                    <a:pt x="526" y="2568"/>
                  </a:lnTo>
                  <a:lnTo>
                    <a:pt x="524" y="2564"/>
                  </a:lnTo>
                  <a:lnTo>
                    <a:pt x="524" y="2561"/>
                  </a:lnTo>
                  <a:lnTo>
                    <a:pt x="526" y="2556"/>
                  </a:lnTo>
                  <a:lnTo>
                    <a:pt x="528" y="2552"/>
                  </a:lnTo>
                  <a:lnTo>
                    <a:pt x="532" y="2549"/>
                  </a:lnTo>
                  <a:lnTo>
                    <a:pt x="535" y="2546"/>
                  </a:lnTo>
                  <a:lnTo>
                    <a:pt x="540" y="2544"/>
                  </a:lnTo>
                  <a:lnTo>
                    <a:pt x="546" y="2544"/>
                  </a:lnTo>
                  <a:lnTo>
                    <a:pt x="558" y="2544"/>
                  </a:lnTo>
                  <a:lnTo>
                    <a:pt x="570" y="2543"/>
                  </a:lnTo>
                  <a:lnTo>
                    <a:pt x="574" y="2542"/>
                  </a:lnTo>
                  <a:lnTo>
                    <a:pt x="579" y="2539"/>
                  </a:lnTo>
                  <a:lnTo>
                    <a:pt x="585" y="2537"/>
                  </a:lnTo>
                  <a:lnTo>
                    <a:pt x="590" y="2533"/>
                  </a:lnTo>
                  <a:lnTo>
                    <a:pt x="593" y="2529"/>
                  </a:lnTo>
                  <a:lnTo>
                    <a:pt x="597" y="2524"/>
                  </a:lnTo>
                  <a:lnTo>
                    <a:pt x="598" y="2520"/>
                  </a:lnTo>
                  <a:lnTo>
                    <a:pt x="599" y="2515"/>
                  </a:lnTo>
                  <a:lnTo>
                    <a:pt x="599" y="2506"/>
                  </a:lnTo>
                  <a:lnTo>
                    <a:pt x="599" y="2499"/>
                  </a:lnTo>
                  <a:lnTo>
                    <a:pt x="600" y="2491"/>
                  </a:lnTo>
                  <a:lnTo>
                    <a:pt x="603" y="2485"/>
                  </a:lnTo>
                  <a:lnTo>
                    <a:pt x="605" y="2482"/>
                  </a:lnTo>
                  <a:lnTo>
                    <a:pt x="609" y="2480"/>
                  </a:lnTo>
                  <a:lnTo>
                    <a:pt x="612" y="2477"/>
                  </a:lnTo>
                  <a:lnTo>
                    <a:pt x="617" y="2476"/>
                  </a:lnTo>
                  <a:lnTo>
                    <a:pt x="622" y="2475"/>
                  </a:lnTo>
                  <a:lnTo>
                    <a:pt x="625" y="2474"/>
                  </a:lnTo>
                  <a:lnTo>
                    <a:pt x="629" y="2472"/>
                  </a:lnTo>
                  <a:lnTo>
                    <a:pt x="631" y="2469"/>
                  </a:lnTo>
                  <a:lnTo>
                    <a:pt x="634" y="2463"/>
                  </a:lnTo>
                  <a:lnTo>
                    <a:pt x="635" y="2454"/>
                  </a:lnTo>
                  <a:lnTo>
                    <a:pt x="636" y="2449"/>
                  </a:lnTo>
                  <a:lnTo>
                    <a:pt x="639" y="2445"/>
                  </a:lnTo>
                  <a:lnTo>
                    <a:pt x="642" y="2441"/>
                  </a:lnTo>
                  <a:lnTo>
                    <a:pt x="646" y="2437"/>
                  </a:lnTo>
                  <a:lnTo>
                    <a:pt x="655" y="2432"/>
                  </a:lnTo>
                  <a:lnTo>
                    <a:pt x="666" y="2429"/>
                  </a:lnTo>
                  <a:lnTo>
                    <a:pt x="669" y="2428"/>
                  </a:lnTo>
                  <a:lnTo>
                    <a:pt x="673" y="2429"/>
                  </a:lnTo>
                  <a:lnTo>
                    <a:pt x="677" y="2430"/>
                  </a:lnTo>
                  <a:lnTo>
                    <a:pt x="678" y="2432"/>
                  </a:lnTo>
                  <a:lnTo>
                    <a:pt x="679" y="2436"/>
                  </a:lnTo>
                  <a:lnTo>
                    <a:pt x="679" y="2439"/>
                  </a:lnTo>
                  <a:lnTo>
                    <a:pt x="679" y="2444"/>
                  </a:lnTo>
                  <a:lnTo>
                    <a:pt x="677" y="2449"/>
                  </a:lnTo>
                  <a:lnTo>
                    <a:pt x="673" y="2458"/>
                  </a:lnTo>
                  <a:lnTo>
                    <a:pt x="672" y="2467"/>
                  </a:lnTo>
                  <a:lnTo>
                    <a:pt x="672" y="2470"/>
                  </a:lnTo>
                  <a:lnTo>
                    <a:pt x="673" y="2475"/>
                  </a:lnTo>
                  <a:lnTo>
                    <a:pt x="675" y="2479"/>
                  </a:lnTo>
                  <a:lnTo>
                    <a:pt x="679" y="2481"/>
                  </a:lnTo>
                  <a:lnTo>
                    <a:pt x="690" y="2488"/>
                  </a:lnTo>
                  <a:lnTo>
                    <a:pt x="705" y="2496"/>
                  </a:lnTo>
                  <a:lnTo>
                    <a:pt x="712" y="2501"/>
                  </a:lnTo>
                  <a:lnTo>
                    <a:pt x="719" y="2506"/>
                  </a:lnTo>
                  <a:lnTo>
                    <a:pt x="722" y="2508"/>
                  </a:lnTo>
                  <a:lnTo>
                    <a:pt x="723" y="2511"/>
                  </a:lnTo>
                  <a:lnTo>
                    <a:pt x="724" y="2513"/>
                  </a:lnTo>
                  <a:lnTo>
                    <a:pt x="725" y="2517"/>
                  </a:lnTo>
                  <a:lnTo>
                    <a:pt x="716" y="2536"/>
                  </a:lnTo>
                  <a:lnTo>
                    <a:pt x="711" y="2550"/>
                  </a:lnTo>
                  <a:lnTo>
                    <a:pt x="724" y="2549"/>
                  </a:lnTo>
                  <a:lnTo>
                    <a:pt x="742" y="2548"/>
                  </a:lnTo>
                  <a:lnTo>
                    <a:pt x="744" y="2551"/>
                  </a:lnTo>
                  <a:lnTo>
                    <a:pt x="748" y="2556"/>
                  </a:lnTo>
                  <a:lnTo>
                    <a:pt x="750" y="2562"/>
                  </a:lnTo>
                  <a:lnTo>
                    <a:pt x="753" y="2568"/>
                  </a:lnTo>
                  <a:lnTo>
                    <a:pt x="759" y="2583"/>
                  </a:lnTo>
                  <a:lnTo>
                    <a:pt x="765" y="2596"/>
                  </a:lnTo>
                  <a:lnTo>
                    <a:pt x="770" y="2607"/>
                  </a:lnTo>
                  <a:lnTo>
                    <a:pt x="776" y="2617"/>
                  </a:lnTo>
                  <a:lnTo>
                    <a:pt x="780" y="2625"/>
                  </a:lnTo>
                  <a:lnTo>
                    <a:pt x="782" y="2634"/>
                  </a:lnTo>
                  <a:lnTo>
                    <a:pt x="782" y="2643"/>
                  </a:lnTo>
                  <a:lnTo>
                    <a:pt x="784" y="2651"/>
                  </a:lnTo>
                  <a:lnTo>
                    <a:pt x="785" y="2655"/>
                  </a:lnTo>
                  <a:lnTo>
                    <a:pt x="787" y="2657"/>
                  </a:lnTo>
                  <a:lnTo>
                    <a:pt x="790" y="2660"/>
                  </a:lnTo>
                  <a:lnTo>
                    <a:pt x="793" y="2663"/>
                  </a:lnTo>
                  <a:lnTo>
                    <a:pt x="800" y="2666"/>
                  </a:lnTo>
                  <a:lnTo>
                    <a:pt x="809" y="2670"/>
                  </a:lnTo>
                  <a:lnTo>
                    <a:pt x="812" y="2672"/>
                  </a:lnTo>
                  <a:lnTo>
                    <a:pt x="813" y="2675"/>
                  </a:lnTo>
                  <a:lnTo>
                    <a:pt x="814" y="2678"/>
                  </a:lnTo>
                  <a:lnTo>
                    <a:pt x="814" y="2682"/>
                  </a:lnTo>
                  <a:lnTo>
                    <a:pt x="811" y="2689"/>
                  </a:lnTo>
                  <a:lnTo>
                    <a:pt x="807" y="2694"/>
                  </a:lnTo>
                  <a:lnTo>
                    <a:pt x="806" y="2695"/>
                  </a:lnTo>
                  <a:lnTo>
                    <a:pt x="806" y="2697"/>
                  </a:lnTo>
                  <a:lnTo>
                    <a:pt x="807" y="2700"/>
                  </a:lnTo>
                  <a:lnTo>
                    <a:pt x="809" y="2702"/>
                  </a:lnTo>
                  <a:lnTo>
                    <a:pt x="812" y="2708"/>
                  </a:lnTo>
                  <a:lnTo>
                    <a:pt x="813" y="2714"/>
                  </a:lnTo>
                  <a:lnTo>
                    <a:pt x="813" y="2720"/>
                  </a:lnTo>
                  <a:lnTo>
                    <a:pt x="811" y="2726"/>
                  </a:lnTo>
                  <a:lnTo>
                    <a:pt x="809" y="2728"/>
                  </a:lnTo>
                  <a:lnTo>
                    <a:pt x="806" y="2729"/>
                  </a:lnTo>
                  <a:lnTo>
                    <a:pt x="803" y="2731"/>
                  </a:lnTo>
                  <a:lnTo>
                    <a:pt x="798" y="2732"/>
                  </a:lnTo>
                  <a:lnTo>
                    <a:pt x="788" y="2733"/>
                  </a:lnTo>
                  <a:lnTo>
                    <a:pt x="779" y="2733"/>
                  </a:lnTo>
                  <a:lnTo>
                    <a:pt x="774" y="2733"/>
                  </a:lnTo>
                  <a:lnTo>
                    <a:pt x="769" y="2734"/>
                  </a:lnTo>
                  <a:lnTo>
                    <a:pt x="766" y="2737"/>
                  </a:lnTo>
                  <a:lnTo>
                    <a:pt x="762" y="2739"/>
                  </a:lnTo>
                  <a:lnTo>
                    <a:pt x="760" y="2743"/>
                  </a:lnTo>
                  <a:lnTo>
                    <a:pt x="759" y="2746"/>
                  </a:lnTo>
                  <a:lnTo>
                    <a:pt x="760" y="2751"/>
                  </a:lnTo>
                  <a:lnTo>
                    <a:pt x="761" y="2757"/>
                  </a:lnTo>
                  <a:lnTo>
                    <a:pt x="768" y="2771"/>
                  </a:lnTo>
                  <a:lnTo>
                    <a:pt x="778" y="2789"/>
                  </a:lnTo>
                  <a:lnTo>
                    <a:pt x="788" y="2807"/>
                  </a:lnTo>
                  <a:lnTo>
                    <a:pt x="797" y="2821"/>
                  </a:lnTo>
                  <a:lnTo>
                    <a:pt x="804" y="2832"/>
                  </a:lnTo>
                  <a:lnTo>
                    <a:pt x="810" y="2839"/>
                  </a:lnTo>
                  <a:lnTo>
                    <a:pt x="812" y="2841"/>
                  </a:lnTo>
                  <a:lnTo>
                    <a:pt x="812" y="2844"/>
                  </a:lnTo>
                  <a:lnTo>
                    <a:pt x="812" y="2846"/>
                  </a:lnTo>
                  <a:lnTo>
                    <a:pt x="810" y="2849"/>
                  </a:lnTo>
                  <a:lnTo>
                    <a:pt x="803" y="2855"/>
                  </a:lnTo>
                  <a:lnTo>
                    <a:pt x="799" y="2860"/>
                  </a:lnTo>
                  <a:lnTo>
                    <a:pt x="798" y="2864"/>
                  </a:lnTo>
                  <a:lnTo>
                    <a:pt x="799" y="2866"/>
                  </a:lnTo>
                  <a:lnTo>
                    <a:pt x="801" y="2869"/>
                  </a:lnTo>
                  <a:lnTo>
                    <a:pt x="806" y="2872"/>
                  </a:lnTo>
                  <a:lnTo>
                    <a:pt x="819" y="2877"/>
                  </a:lnTo>
                  <a:lnTo>
                    <a:pt x="831" y="2879"/>
                  </a:lnTo>
                  <a:lnTo>
                    <a:pt x="837" y="2882"/>
                  </a:lnTo>
                  <a:lnTo>
                    <a:pt x="842" y="2883"/>
                  </a:lnTo>
                  <a:lnTo>
                    <a:pt x="844" y="2886"/>
                  </a:lnTo>
                  <a:lnTo>
                    <a:pt x="847" y="2890"/>
                  </a:lnTo>
                  <a:lnTo>
                    <a:pt x="847" y="2893"/>
                  </a:lnTo>
                  <a:lnTo>
                    <a:pt x="847" y="2897"/>
                  </a:lnTo>
                  <a:lnTo>
                    <a:pt x="845" y="2901"/>
                  </a:lnTo>
                  <a:lnTo>
                    <a:pt x="844" y="2905"/>
                  </a:lnTo>
                  <a:lnTo>
                    <a:pt x="841" y="2915"/>
                  </a:lnTo>
                  <a:lnTo>
                    <a:pt x="839" y="2927"/>
                  </a:lnTo>
                  <a:lnTo>
                    <a:pt x="841" y="2934"/>
                  </a:lnTo>
                  <a:lnTo>
                    <a:pt x="842" y="2939"/>
                  </a:lnTo>
                  <a:lnTo>
                    <a:pt x="844" y="2940"/>
                  </a:lnTo>
                  <a:lnTo>
                    <a:pt x="847" y="2941"/>
                  </a:lnTo>
                  <a:lnTo>
                    <a:pt x="850" y="2941"/>
                  </a:lnTo>
                  <a:lnTo>
                    <a:pt x="854" y="2940"/>
                  </a:lnTo>
                  <a:lnTo>
                    <a:pt x="861" y="2939"/>
                  </a:lnTo>
                  <a:lnTo>
                    <a:pt x="867" y="2935"/>
                  </a:lnTo>
                  <a:lnTo>
                    <a:pt x="873" y="2933"/>
                  </a:lnTo>
                  <a:lnTo>
                    <a:pt x="879" y="2931"/>
                  </a:lnTo>
                  <a:lnTo>
                    <a:pt x="881" y="2931"/>
                  </a:lnTo>
                  <a:lnTo>
                    <a:pt x="882" y="2931"/>
                  </a:lnTo>
                  <a:lnTo>
                    <a:pt x="883" y="2930"/>
                  </a:lnTo>
                  <a:lnTo>
                    <a:pt x="885" y="2928"/>
                  </a:lnTo>
                  <a:lnTo>
                    <a:pt x="887" y="2918"/>
                  </a:lnTo>
                  <a:lnTo>
                    <a:pt x="891" y="2910"/>
                  </a:lnTo>
                  <a:lnTo>
                    <a:pt x="898" y="2897"/>
                  </a:lnTo>
                  <a:lnTo>
                    <a:pt x="906" y="2885"/>
                  </a:lnTo>
                  <a:lnTo>
                    <a:pt x="908" y="2882"/>
                  </a:lnTo>
                  <a:lnTo>
                    <a:pt x="911" y="2879"/>
                  </a:lnTo>
                  <a:lnTo>
                    <a:pt x="912" y="2878"/>
                  </a:lnTo>
                  <a:lnTo>
                    <a:pt x="913" y="2879"/>
                  </a:lnTo>
                  <a:lnTo>
                    <a:pt x="914" y="2880"/>
                  </a:lnTo>
                  <a:lnTo>
                    <a:pt x="916" y="2882"/>
                  </a:lnTo>
                  <a:lnTo>
                    <a:pt x="920" y="2895"/>
                  </a:lnTo>
                  <a:lnTo>
                    <a:pt x="926" y="2907"/>
                  </a:lnTo>
                  <a:lnTo>
                    <a:pt x="930" y="2909"/>
                  </a:lnTo>
                  <a:lnTo>
                    <a:pt x="935" y="2911"/>
                  </a:lnTo>
                  <a:lnTo>
                    <a:pt x="938" y="2911"/>
                  </a:lnTo>
                  <a:lnTo>
                    <a:pt x="943" y="2910"/>
                  </a:lnTo>
                  <a:lnTo>
                    <a:pt x="946" y="2908"/>
                  </a:lnTo>
                  <a:lnTo>
                    <a:pt x="951" y="2904"/>
                  </a:lnTo>
                  <a:lnTo>
                    <a:pt x="955" y="2899"/>
                  </a:lnTo>
                  <a:lnTo>
                    <a:pt x="957" y="2893"/>
                  </a:lnTo>
                  <a:lnTo>
                    <a:pt x="959" y="2888"/>
                  </a:lnTo>
                  <a:lnTo>
                    <a:pt x="963" y="2883"/>
                  </a:lnTo>
                  <a:lnTo>
                    <a:pt x="968" y="2878"/>
                  </a:lnTo>
                  <a:lnTo>
                    <a:pt x="973" y="2876"/>
                  </a:lnTo>
                  <a:lnTo>
                    <a:pt x="976" y="2874"/>
                  </a:lnTo>
                  <a:lnTo>
                    <a:pt x="981" y="2874"/>
                  </a:lnTo>
                  <a:lnTo>
                    <a:pt x="986" y="2876"/>
                  </a:lnTo>
                  <a:lnTo>
                    <a:pt x="989" y="2878"/>
                  </a:lnTo>
                  <a:lnTo>
                    <a:pt x="994" y="2885"/>
                  </a:lnTo>
                  <a:lnTo>
                    <a:pt x="998" y="2897"/>
                  </a:lnTo>
                  <a:lnTo>
                    <a:pt x="1002" y="2911"/>
                  </a:lnTo>
                  <a:lnTo>
                    <a:pt x="1006" y="2926"/>
                  </a:lnTo>
                  <a:lnTo>
                    <a:pt x="1007" y="2935"/>
                  </a:lnTo>
                  <a:lnTo>
                    <a:pt x="1008" y="2943"/>
                  </a:lnTo>
                  <a:lnTo>
                    <a:pt x="1012" y="2952"/>
                  </a:lnTo>
                  <a:lnTo>
                    <a:pt x="1017" y="2960"/>
                  </a:lnTo>
                  <a:lnTo>
                    <a:pt x="1028" y="2973"/>
                  </a:lnTo>
                  <a:lnTo>
                    <a:pt x="1040" y="2985"/>
                  </a:lnTo>
                  <a:lnTo>
                    <a:pt x="1044" y="2990"/>
                  </a:lnTo>
                  <a:lnTo>
                    <a:pt x="1046" y="2993"/>
                  </a:lnTo>
                  <a:lnTo>
                    <a:pt x="1049" y="2998"/>
                  </a:lnTo>
                  <a:lnTo>
                    <a:pt x="1050" y="3002"/>
                  </a:lnTo>
                  <a:lnTo>
                    <a:pt x="1051" y="3010"/>
                  </a:lnTo>
                  <a:lnTo>
                    <a:pt x="1051" y="3019"/>
                  </a:lnTo>
                  <a:lnTo>
                    <a:pt x="1051" y="3029"/>
                  </a:lnTo>
                  <a:lnTo>
                    <a:pt x="1051" y="3040"/>
                  </a:lnTo>
                  <a:lnTo>
                    <a:pt x="1051" y="3048"/>
                  </a:lnTo>
                  <a:lnTo>
                    <a:pt x="1051" y="3056"/>
                  </a:lnTo>
                  <a:lnTo>
                    <a:pt x="1051" y="3065"/>
                  </a:lnTo>
                  <a:lnTo>
                    <a:pt x="1052" y="3071"/>
                  </a:lnTo>
                  <a:lnTo>
                    <a:pt x="1056" y="3074"/>
                  </a:lnTo>
                  <a:lnTo>
                    <a:pt x="1061" y="3077"/>
                  </a:lnTo>
                  <a:lnTo>
                    <a:pt x="1066" y="3079"/>
                  </a:lnTo>
                  <a:lnTo>
                    <a:pt x="1072" y="3082"/>
                  </a:lnTo>
                  <a:lnTo>
                    <a:pt x="1075" y="3085"/>
                  </a:lnTo>
                  <a:lnTo>
                    <a:pt x="1077" y="3088"/>
                  </a:lnTo>
                  <a:lnTo>
                    <a:pt x="1078" y="3093"/>
                  </a:lnTo>
                  <a:lnTo>
                    <a:pt x="1080" y="3098"/>
                  </a:lnTo>
                  <a:lnTo>
                    <a:pt x="1080" y="3104"/>
                  </a:lnTo>
                  <a:lnTo>
                    <a:pt x="1082" y="3109"/>
                  </a:lnTo>
                  <a:lnTo>
                    <a:pt x="1084" y="3115"/>
                  </a:lnTo>
                  <a:lnTo>
                    <a:pt x="1088" y="3120"/>
                  </a:lnTo>
                  <a:lnTo>
                    <a:pt x="1095" y="3132"/>
                  </a:lnTo>
                  <a:lnTo>
                    <a:pt x="1102" y="3144"/>
                  </a:lnTo>
                  <a:lnTo>
                    <a:pt x="1106" y="3155"/>
                  </a:lnTo>
                  <a:lnTo>
                    <a:pt x="1108" y="3164"/>
                  </a:lnTo>
                  <a:lnTo>
                    <a:pt x="1109" y="3174"/>
                  </a:lnTo>
                  <a:lnTo>
                    <a:pt x="1108" y="3183"/>
                  </a:lnTo>
                  <a:lnTo>
                    <a:pt x="1108" y="3193"/>
                  </a:lnTo>
                  <a:lnTo>
                    <a:pt x="1109" y="3199"/>
                  </a:lnTo>
                  <a:lnTo>
                    <a:pt x="1112" y="3201"/>
                  </a:lnTo>
                  <a:lnTo>
                    <a:pt x="1114" y="3202"/>
                  </a:lnTo>
                  <a:lnTo>
                    <a:pt x="1119" y="3202"/>
                  </a:lnTo>
                  <a:lnTo>
                    <a:pt x="1125" y="3204"/>
                  </a:lnTo>
                  <a:lnTo>
                    <a:pt x="1131" y="3204"/>
                  </a:lnTo>
                  <a:lnTo>
                    <a:pt x="1137" y="3204"/>
                  </a:lnTo>
                  <a:lnTo>
                    <a:pt x="1141" y="3206"/>
                  </a:lnTo>
                  <a:lnTo>
                    <a:pt x="1146" y="3207"/>
                  </a:lnTo>
                  <a:lnTo>
                    <a:pt x="1149" y="3211"/>
                  </a:lnTo>
                  <a:lnTo>
                    <a:pt x="1151" y="3214"/>
                  </a:lnTo>
                  <a:lnTo>
                    <a:pt x="1151" y="3220"/>
                  </a:lnTo>
                  <a:lnTo>
                    <a:pt x="1151" y="3227"/>
                  </a:lnTo>
                  <a:lnTo>
                    <a:pt x="1146" y="3242"/>
                  </a:lnTo>
                  <a:lnTo>
                    <a:pt x="1143" y="3254"/>
                  </a:lnTo>
                  <a:lnTo>
                    <a:pt x="1141" y="3258"/>
                  </a:lnTo>
                  <a:lnTo>
                    <a:pt x="1140" y="3264"/>
                  </a:lnTo>
                  <a:lnTo>
                    <a:pt x="1140" y="3270"/>
                  </a:lnTo>
                  <a:lnTo>
                    <a:pt x="1143" y="3276"/>
                  </a:lnTo>
                  <a:lnTo>
                    <a:pt x="1145" y="3282"/>
                  </a:lnTo>
                  <a:lnTo>
                    <a:pt x="1149" y="3287"/>
                  </a:lnTo>
                  <a:lnTo>
                    <a:pt x="1152" y="3290"/>
                  </a:lnTo>
                  <a:lnTo>
                    <a:pt x="1156" y="3294"/>
                  </a:lnTo>
                  <a:lnTo>
                    <a:pt x="1164" y="3299"/>
                  </a:lnTo>
                  <a:lnTo>
                    <a:pt x="1170" y="3304"/>
                  </a:lnTo>
                  <a:lnTo>
                    <a:pt x="1175" y="3308"/>
                  </a:lnTo>
                  <a:lnTo>
                    <a:pt x="1178" y="3312"/>
                  </a:lnTo>
                  <a:lnTo>
                    <a:pt x="1179" y="3317"/>
                  </a:lnTo>
                  <a:lnTo>
                    <a:pt x="1181" y="3325"/>
                  </a:lnTo>
                  <a:lnTo>
                    <a:pt x="1181" y="3328"/>
                  </a:lnTo>
                  <a:lnTo>
                    <a:pt x="1181" y="3332"/>
                  </a:lnTo>
                  <a:lnTo>
                    <a:pt x="1182" y="3336"/>
                  </a:lnTo>
                  <a:lnTo>
                    <a:pt x="1184" y="3338"/>
                  </a:lnTo>
                  <a:lnTo>
                    <a:pt x="1188" y="3340"/>
                  </a:lnTo>
                  <a:lnTo>
                    <a:pt x="1194" y="3342"/>
                  </a:lnTo>
                  <a:lnTo>
                    <a:pt x="1202" y="3343"/>
                  </a:lnTo>
                  <a:lnTo>
                    <a:pt x="1210" y="3346"/>
                  </a:lnTo>
                  <a:lnTo>
                    <a:pt x="1215" y="3349"/>
                  </a:lnTo>
                  <a:lnTo>
                    <a:pt x="1219" y="3351"/>
                  </a:lnTo>
                  <a:lnTo>
                    <a:pt x="1221" y="3356"/>
                  </a:lnTo>
                  <a:lnTo>
                    <a:pt x="1223" y="3361"/>
                  </a:lnTo>
                  <a:lnTo>
                    <a:pt x="1223" y="3365"/>
                  </a:lnTo>
                  <a:lnTo>
                    <a:pt x="1223" y="3370"/>
                  </a:lnTo>
                  <a:lnTo>
                    <a:pt x="1222" y="3376"/>
                  </a:lnTo>
                  <a:lnTo>
                    <a:pt x="1221" y="3382"/>
                  </a:lnTo>
                  <a:lnTo>
                    <a:pt x="1219" y="3393"/>
                  </a:lnTo>
                  <a:lnTo>
                    <a:pt x="1216" y="3403"/>
                  </a:lnTo>
                  <a:lnTo>
                    <a:pt x="1217" y="3408"/>
                  </a:lnTo>
                  <a:lnTo>
                    <a:pt x="1219" y="3410"/>
                  </a:lnTo>
                  <a:lnTo>
                    <a:pt x="1221" y="3413"/>
                  </a:lnTo>
                  <a:lnTo>
                    <a:pt x="1223" y="3415"/>
                  </a:lnTo>
                  <a:lnTo>
                    <a:pt x="1227" y="3416"/>
                  </a:lnTo>
                  <a:lnTo>
                    <a:pt x="1231" y="3416"/>
                  </a:lnTo>
                  <a:lnTo>
                    <a:pt x="1234" y="3415"/>
                  </a:lnTo>
                  <a:lnTo>
                    <a:pt x="1238" y="3414"/>
                  </a:lnTo>
                  <a:lnTo>
                    <a:pt x="1245" y="3401"/>
                  </a:lnTo>
                  <a:lnTo>
                    <a:pt x="1252" y="3390"/>
                  </a:lnTo>
                  <a:lnTo>
                    <a:pt x="1257" y="3390"/>
                  </a:lnTo>
                  <a:lnTo>
                    <a:pt x="1260" y="3391"/>
                  </a:lnTo>
                  <a:lnTo>
                    <a:pt x="1264" y="3393"/>
                  </a:lnTo>
                  <a:lnTo>
                    <a:pt x="1267" y="3395"/>
                  </a:lnTo>
                  <a:lnTo>
                    <a:pt x="1270" y="3397"/>
                  </a:lnTo>
                  <a:lnTo>
                    <a:pt x="1271" y="3400"/>
                  </a:lnTo>
                  <a:lnTo>
                    <a:pt x="1272" y="3402"/>
                  </a:lnTo>
                  <a:lnTo>
                    <a:pt x="1272" y="3406"/>
                  </a:lnTo>
                  <a:lnTo>
                    <a:pt x="1269" y="3409"/>
                  </a:lnTo>
                  <a:lnTo>
                    <a:pt x="1264" y="3413"/>
                  </a:lnTo>
                  <a:lnTo>
                    <a:pt x="1260" y="3415"/>
                  </a:lnTo>
                  <a:lnTo>
                    <a:pt x="1258" y="3419"/>
                  </a:lnTo>
                  <a:lnTo>
                    <a:pt x="1255" y="3424"/>
                  </a:lnTo>
                  <a:lnTo>
                    <a:pt x="1252" y="3428"/>
                  </a:lnTo>
                  <a:lnTo>
                    <a:pt x="1247" y="3441"/>
                  </a:lnTo>
                  <a:lnTo>
                    <a:pt x="1242" y="3453"/>
                  </a:lnTo>
                  <a:lnTo>
                    <a:pt x="1239" y="3459"/>
                  </a:lnTo>
                  <a:lnTo>
                    <a:pt x="1235" y="3465"/>
                  </a:lnTo>
                  <a:lnTo>
                    <a:pt x="1231" y="3470"/>
                  </a:lnTo>
                  <a:lnTo>
                    <a:pt x="1226" y="3475"/>
                  </a:lnTo>
                  <a:lnTo>
                    <a:pt x="1221" y="3479"/>
                  </a:lnTo>
                  <a:lnTo>
                    <a:pt x="1219" y="3483"/>
                  </a:lnTo>
                  <a:lnTo>
                    <a:pt x="1216" y="3487"/>
                  </a:lnTo>
                  <a:lnTo>
                    <a:pt x="1216" y="3490"/>
                  </a:lnTo>
                  <a:lnTo>
                    <a:pt x="1217" y="3493"/>
                  </a:lnTo>
                  <a:lnTo>
                    <a:pt x="1220" y="3495"/>
                  </a:lnTo>
                  <a:lnTo>
                    <a:pt x="1223" y="3497"/>
                  </a:lnTo>
                  <a:lnTo>
                    <a:pt x="1228" y="3498"/>
                  </a:lnTo>
                  <a:lnTo>
                    <a:pt x="1234" y="3501"/>
                  </a:lnTo>
                  <a:lnTo>
                    <a:pt x="1239" y="3503"/>
                  </a:lnTo>
                  <a:lnTo>
                    <a:pt x="1241" y="3506"/>
                  </a:lnTo>
                  <a:lnTo>
                    <a:pt x="1242" y="3508"/>
                  </a:lnTo>
                  <a:lnTo>
                    <a:pt x="1242" y="3510"/>
                  </a:lnTo>
                  <a:lnTo>
                    <a:pt x="1244" y="3515"/>
                  </a:lnTo>
                  <a:lnTo>
                    <a:pt x="1244" y="3521"/>
                  </a:lnTo>
                  <a:lnTo>
                    <a:pt x="1246" y="3526"/>
                  </a:lnTo>
                  <a:lnTo>
                    <a:pt x="1248" y="3532"/>
                  </a:lnTo>
                  <a:lnTo>
                    <a:pt x="1253" y="3538"/>
                  </a:lnTo>
                  <a:lnTo>
                    <a:pt x="1263" y="3548"/>
                  </a:lnTo>
                  <a:lnTo>
                    <a:pt x="1271" y="3556"/>
                  </a:lnTo>
                  <a:lnTo>
                    <a:pt x="1283" y="3564"/>
                  </a:lnTo>
                  <a:lnTo>
                    <a:pt x="1294" y="3571"/>
                  </a:lnTo>
                  <a:lnTo>
                    <a:pt x="1297" y="3575"/>
                  </a:lnTo>
                  <a:lnTo>
                    <a:pt x="1301" y="3579"/>
                  </a:lnTo>
                  <a:lnTo>
                    <a:pt x="1303" y="3584"/>
                  </a:lnTo>
                  <a:lnTo>
                    <a:pt x="1305" y="3590"/>
                  </a:lnTo>
                  <a:lnTo>
                    <a:pt x="1305" y="3592"/>
                  </a:lnTo>
                  <a:lnTo>
                    <a:pt x="1305" y="3595"/>
                  </a:lnTo>
                  <a:lnTo>
                    <a:pt x="1304" y="3596"/>
                  </a:lnTo>
                  <a:lnTo>
                    <a:pt x="1303" y="3597"/>
                  </a:lnTo>
                  <a:lnTo>
                    <a:pt x="1301" y="3597"/>
                  </a:lnTo>
                  <a:lnTo>
                    <a:pt x="1296" y="3597"/>
                  </a:lnTo>
                  <a:lnTo>
                    <a:pt x="1285" y="3594"/>
                  </a:lnTo>
                  <a:lnTo>
                    <a:pt x="1276" y="3594"/>
                  </a:lnTo>
                  <a:lnTo>
                    <a:pt x="1272" y="3595"/>
                  </a:lnTo>
                  <a:lnTo>
                    <a:pt x="1270" y="3597"/>
                  </a:lnTo>
                  <a:lnTo>
                    <a:pt x="1267" y="3599"/>
                  </a:lnTo>
                  <a:lnTo>
                    <a:pt x="1267" y="3603"/>
                  </a:lnTo>
                  <a:lnTo>
                    <a:pt x="1269" y="3611"/>
                  </a:lnTo>
                  <a:lnTo>
                    <a:pt x="1272" y="3622"/>
                  </a:lnTo>
                  <a:lnTo>
                    <a:pt x="1276" y="3633"/>
                  </a:lnTo>
                  <a:lnTo>
                    <a:pt x="1280" y="3642"/>
                  </a:lnTo>
                  <a:lnTo>
                    <a:pt x="1284" y="3646"/>
                  </a:lnTo>
                  <a:lnTo>
                    <a:pt x="1289" y="3648"/>
                  </a:lnTo>
                  <a:lnTo>
                    <a:pt x="1294" y="3649"/>
                  </a:lnTo>
                  <a:lnTo>
                    <a:pt x="1301" y="3649"/>
                  </a:lnTo>
                  <a:lnTo>
                    <a:pt x="1314" y="3648"/>
                  </a:lnTo>
                  <a:lnTo>
                    <a:pt x="1324" y="3647"/>
                  </a:lnTo>
                  <a:lnTo>
                    <a:pt x="1328" y="3648"/>
                  </a:lnTo>
                  <a:lnTo>
                    <a:pt x="1332" y="3649"/>
                  </a:lnTo>
                  <a:lnTo>
                    <a:pt x="1334" y="3653"/>
                  </a:lnTo>
                  <a:lnTo>
                    <a:pt x="1338" y="3657"/>
                  </a:lnTo>
                  <a:lnTo>
                    <a:pt x="1342" y="3670"/>
                  </a:lnTo>
                  <a:lnTo>
                    <a:pt x="1348" y="3687"/>
                  </a:lnTo>
                  <a:lnTo>
                    <a:pt x="1352" y="3696"/>
                  </a:lnTo>
                  <a:lnTo>
                    <a:pt x="1355" y="3704"/>
                  </a:lnTo>
                  <a:lnTo>
                    <a:pt x="1359" y="3711"/>
                  </a:lnTo>
                  <a:lnTo>
                    <a:pt x="1362" y="3716"/>
                  </a:lnTo>
                  <a:lnTo>
                    <a:pt x="1367" y="3720"/>
                  </a:lnTo>
                  <a:lnTo>
                    <a:pt x="1371" y="3722"/>
                  </a:lnTo>
                  <a:lnTo>
                    <a:pt x="1374" y="3723"/>
                  </a:lnTo>
                  <a:lnTo>
                    <a:pt x="1379" y="3723"/>
                  </a:lnTo>
                  <a:lnTo>
                    <a:pt x="1383" y="3722"/>
                  </a:lnTo>
                  <a:lnTo>
                    <a:pt x="1386" y="3720"/>
                  </a:lnTo>
                  <a:lnTo>
                    <a:pt x="1390" y="3716"/>
                  </a:lnTo>
                  <a:lnTo>
                    <a:pt x="1393" y="3712"/>
                  </a:lnTo>
                  <a:lnTo>
                    <a:pt x="1396" y="3708"/>
                  </a:lnTo>
                  <a:lnTo>
                    <a:pt x="1401" y="3704"/>
                  </a:lnTo>
                  <a:lnTo>
                    <a:pt x="1404" y="3702"/>
                  </a:lnTo>
                  <a:lnTo>
                    <a:pt x="1409" y="3701"/>
                  </a:lnTo>
                  <a:lnTo>
                    <a:pt x="1414" y="3701"/>
                  </a:lnTo>
                  <a:lnTo>
                    <a:pt x="1420" y="3701"/>
                  </a:lnTo>
                  <a:lnTo>
                    <a:pt x="1424" y="3703"/>
                  </a:lnTo>
                  <a:lnTo>
                    <a:pt x="1430" y="3706"/>
                  </a:lnTo>
                  <a:lnTo>
                    <a:pt x="1439" y="3711"/>
                  </a:lnTo>
                  <a:lnTo>
                    <a:pt x="1446" y="3715"/>
                  </a:lnTo>
                  <a:lnTo>
                    <a:pt x="1455" y="3717"/>
                  </a:lnTo>
                  <a:lnTo>
                    <a:pt x="1464" y="3718"/>
                  </a:lnTo>
                  <a:lnTo>
                    <a:pt x="1469" y="3718"/>
                  </a:lnTo>
                  <a:lnTo>
                    <a:pt x="1474" y="3718"/>
                  </a:lnTo>
                  <a:lnTo>
                    <a:pt x="1478" y="3716"/>
                  </a:lnTo>
                  <a:lnTo>
                    <a:pt x="1480" y="3715"/>
                  </a:lnTo>
                  <a:lnTo>
                    <a:pt x="1484" y="3709"/>
                  </a:lnTo>
                  <a:lnTo>
                    <a:pt x="1490" y="3701"/>
                  </a:lnTo>
                  <a:lnTo>
                    <a:pt x="1500" y="3689"/>
                  </a:lnTo>
                  <a:lnTo>
                    <a:pt x="1515" y="3674"/>
                  </a:lnTo>
                  <a:lnTo>
                    <a:pt x="1523" y="3668"/>
                  </a:lnTo>
                  <a:lnTo>
                    <a:pt x="1530" y="3662"/>
                  </a:lnTo>
                  <a:lnTo>
                    <a:pt x="1538" y="3659"/>
                  </a:lnTo>
                  <a:lnTo>
                    <a:pt x="1546" y="3657"/>
                  </a:lnTo>
                  <a:lnTo>
                    <a:pt x="1557" y="3655"/>
                  </a:lnTo>
                  <a:lnTo>
                    <a:pt x="1568" y="3653"/>
                  </a:lnTo>
                  <a:lnTo>
                    <a:pt x="1579" y="3648"/>
                  </a:lnTo>
                  <a:lnTo>
                    <a:pt x="1591" y="3642"/>
                  </a:lnTo>
                  <a:lnTo>
                    <a:pt x="1606" y="3634"/>
                  </a:lnTo>
                  <a:lnTo>
                    <a:pt x="1623" y="3624"/>
                  </a:lnTo>
                  <a:lnTo>
                    <a:pt x="1637" y="3617"/>
                  </a:lnTo>
                  <a:lnTo>
                    <a:pt x="1649" y="3611"/>
                  </a:lnTo>
                  <a:lnTo>
                    <a:pt x="1657" y="3610"/>
                  </a:lnTo>
                  <a:lnTo>
                    <a:pt x="1666" y="3610"/>
                  </a:lnTo>
                  <a:lnTo>
                    <a:pt x="1669" y="3610"/>
                  </a:lnTo>
                  <a:lnTo>
                    <a:pt x="1673" y="3611"/>
                  </a:lnTo>
                  <a:lnTo>
                    <a:pt x="1675" y="3614"/>
                  </a:lnTo>
                  <a:lnTo>
                    <a:pt x="1676" y="3617"/>
                  </a:lnTo>
                  <a:lnTo>
                    <a:pt x="1677" y="3623"/>
                  </a:lnTo>
                  <a:lnTo>
                    <a:pt x="1677" y="3632"/>
                  </a:lnTo>
                  <a:lnTo>
                    <a:pt x="1676" y="3639"/>
                  </a:lnTo>
                  <a:lnTo>
                    <a:pt x="1675" y="3645"/>
                  </a:lnTo>
                  <a:lnTo>
                    <a:pt x="1674" y="3649"/>
                  </a:lnTo>
                  <a:lnTo>
                    <a:pt x="1675" y="3655"/>
                  </a:lnTo>
                  <a:lnTo>
                    <a:pt x="1676" y="3660"/>
                  </a:lnTo>
                  <a:lnTo>
                    <a:pt x="1681" y="3666"/>
                  </a:lnTo>
                  <a:lnTo>
                    <a:pt x="1688" y="3672"/>
                  </a:lnTo>
                  <a:lnTo>
                    <a:pt x="1695" y="3674"/>
                  </a:lnTo>
                  <a:lnTo>
                    <a:pt x="1699" y="3676"/>
                  </a:lnTo>
                  <a:lnTo>
                    <a:pt x="1702" y="3674"/>
                  </a:lnTo>
                  <a:lnTo>
                    <a:pt x="1706" y="3674"/>
                  </a:lnTo>
                  <a:lnTo>
                    <a:pt x="1710" y="3672"/>
                  </a:lnTo>
                  <a:lnTo>
                    <a:pt x="1716" y="3666"/>
                  </a:lnTo>
                  <a:lnTo>
                    <a:pt x="1723" y="3657"/>
                  </a:lnTo>
                  <a:lnTo>
                    <a:pt x="1727" y="3653"/>
                  </a:lnTo>
                  <a:lnTo>
                    <a:pt x="1731" y="3649"/>
                  </a:lnTo>
                  <a:lnTo>
                    <a:pt x="1736" y="3647"/>
                  </a:lnTo>
                  <a:lnTo>
                    <a:pt x="1739" y="3646"/>
                  </a:lnTo>
                  <a:lnTo>
                    <a:pt x="1746" y="3646"/>
                  </a:lnTo>
                  <a:lnTo>
                    <a:pt x="1754" y="3645"/>
                  </a:lnTo>
                  <a:lnTo>
                    <a:pt x="1757" y="3645"/>
                  </a:lnTo>
                  <a:lnTo>
                    <a:pt x="1761" y="3643"/>
                  </a:lnTo>
                  <a:lnTo>
                    <a:pt x="1763" y="3641"/>
                  </a:lnTo>
                  <a:lnTo>
                    <a:pt x="1767" y="3638"/>
                  </a:lnTo>
                  <a:lnTo>
                    <a:pt x="1774" y="3632"/>
                  </a:lnTo>
                  <a:lnTo>
                    <a:pt x="1781" y="3628"/>
                  </a:lnTo>
                  <a:lnTo>
                    <a:pt x="1784" y="3627"/>
                  </a:lnTo>
                  <a:lnTo>
                    <a:pt x="1788" y="3626"/>
                  </a:lnTo>
                  <a:lnTo>
                    <a:pt x="1792" y="3626"/>
                  </a:lnTo>
                  <a:lnTo>
                    <a:pt x="1795" y="3627"/>
                  </a:lnTo>
                  <a:lnTo>
                    <a:pt x="1804" y="3629"/>
                  </a:lnTo>
                  <a:lnTo>
                    <a:pt x="1811" y="3629"/>
                  </a:lnTo>
                  <a:lnTo>
                    <a:pt x="1814" y="3629"/>
                  </a:lnTo>
                  <a:lnTo>
                    <a:pt x="1818" y="3628"/>
                  </a:lnTo>
                  <a:lnTo>
                    <a:pt x="1820" y="3626"/>
                  </a:lnTo>
                  <a:lnTo>
                    <a:pt x="1823" y="3623"/>
                  </a:lnTo>
                  <a:lnTo>
                    <a:pt x="1826" y="3614"/>
                  </a:lnTo>
                  <a:lnTo>
                    <a:pt x="1828" y="3602"/>
                  </a:lnTo>
                  <a:lnTo>
                    <a:pt x="1828" y="3590"/>
                  </a:lnTo>
                  <a:lnTo>
                    <a:pt x="1830" y="3579"/>
                  </a:lnTo>
                  <a:lnTo>
                    <a:pt x="1830" y="3571"/>
                  </a:lnTo>
                  <a:lnTo>
                    <a:pt x="1831" y="3565"/>
                  </a:lnTo>
                  <a:lnTo>
                    <a:pt x="1832" y="3561"/>
                  </a:lnTo>
                  <a:lnTo>
                    <a:pt x="1834" y="3559"/>
                  </a:lnTo>
                  <a:lnTo>
                    <a:pt x="1837" y="3558"/>
                  </a:lnTo>
                  <a:lnTo>
                    <a:pt x="1839" y="3557"/>
                  </a:lnTo>
                  <a:lnTo>
                    <a:pt x="1845" y="3554"/>
                  </a:lnTo>
                  <a:lnTo>
                    <a:pt x="1850" y="3552"/>
                  </a:lnTo>
                  <a:lnTo>
                    <a:pt x="1851" y="3551"/>
                  </a:lnTo>
                  <a:lnTo>
                    <a:pt x="1852" y="3548"/>
                  </a:lnTo>
                  <a:lnTo>
                    <a:pt x="1853" y="3545"/>
                  </a:lnTo>
                  <a:lnTo>
                    <a:pt x="1855" y="3541"/>
                  </a:lnTo>
                  <a:lnTo>
                    <a:pt x="1853" y="3533"/>
                  </a:lnTo>
                  <a:lnTo>
                    <a:pt x="1851" y="3527"/>
                  </a:lnTo>
                  <a:lnTo>
                    <a:pt x="1847" y="3521"/>
                  </a:lnTo>
                  <a:lnTo>
                    <a:pt x="1843" y="3517"/>
                  </a:lnTo>
                  <a:lnTo>
                    <a:pt x="1840" y="3515"/>
                  </a:lnTo>
                  <a:lnTo>
                    <a:pt x="1838" y="3513"/>
                  </a:lnTo>
                  <a:lnTo>
                    <a:pt x="1836" y="3509"/>
                  </a:lnTo>
                  <a:lnTo>
                    <a:pt x="1834" y="3506"/>
                  </a:lnTo>
                  <a:lnTo>
                    <a:pt x="1833" y="3501"/>
                  </a:lnTo>
                  <a:lnTo>
                    <a:pt x="1833" y="3496"/>
                  </a:lnTo>
                  <a:lnTo>
                    <a:pt x="1833" y="3491"/>
                  </a:lnTo>
                  <a:lnTo>
                    <a:pt x="1833" y="3487"/>
                  </a:lnTo>
                  <a:lnTo>
                    <a:pt x="1836" y="3476"/>
                  </a:lnTo>
                  <a:lnTo>
                    <a:pt x="1837" y="3465"/>
                  </a:lnTo>
                  <a:lnTo>
                    <a:pt x="1839" y="3456"/>
                  </a:lnTo>
                  <a:lnTo>
                    <a:pt x="1839" y="3446"/>
                  </a:lnTo>
                  <a:lnTo>
                    <a:pt x="1838" y="3437"/>
                  </a:lnTo>
                  <a:lnTo>
                    <a:pt x="1836" y="3426"/>
                  </a:lnTo>
                  <a:lnTo>
                    <a:pt x="1831" y="3414"/>
                  </a:lnTo>
                  <a:lnTo>
                    <a:pt x="1824" y="3403"/>
                  </a:lnTo>
                  <a:lnTo>
                    <a:pt x="1817" y="3395"/>
                  </a:lnTo>
                  <a:lnTo>
                    <a:pt x="1811" y="3387"/>
                  </a:lnTo>
                  <a:lnTo>
                    <a:pt x="1808" y="3383"/>
                  </a:lnTo>
                  <a:lnTo>
                    <a:pt x="1807" y="3378"/>
                  </a:lnTo>
                  <a:lnTo>
                    <a:pt x="1805" y="3375"/>
                  </a:lnTo>
                  <a:lnTo>
                    <a:pt x="1805" y="3370"/>
                  </a:lnTo>
                  <a:lnTo>
                    <a:pt x="1804" y="3357"/>
                  </a:lnTo>
                  <a:lnTo>
                    <a:pt x="1804" y="3339"/>
                  </a:lnTo>
                  <a:lnTo>
                    <a:pt x="1805" y="3321"/>
                  </a:lnTo>
                  <a:lnTo>
                    <a:pt x="1807" y="3308"/>
                  </a:lnTo>
                  <a:lnTo>
                    <a:pt x="1811" y="3299"/>
                  </a:lnTo>
                  <a:lnTo>
                    <a:pt x="1814" y="3289"/>
                  </a:lnTo>
                  <a:lnTo>
                    <a:pt x="1818" y="3277"/>
                  </a:lnTo>
                  <a:lnTo>
                    <a:pt x="1819" y="3264"/>
                  </a:lnTo>
                  <a:lnTo>
                    <a:pt x="1819" y="3249"/>
                  </a:lnTo>
                  <a:lnTo>
                    <a:pt x="1819" y="3232"/>
                  </a:lnTo>
                  <a:lnTo>
                    <a:pt x="1819" y="3225"/>
                  </a:lnTo>
                  <a:lnTo>
                    <a:pt x="1820" y="3217"/>
                  </a:lnTo>
                  <a:lnTo>
                    <a:pt x="1821" y="3211"/>
                  </a:lnTo>
                  <a:lnTo>
                    <a:pt x="1823" y="3207"/>
                  </a:lnTo>
                  <a:lnTo>
                    <a:pt x="1827" y="3201"/>
                  </a:lnTo>
                  <a:lnTo>
                    <a:pt x="1830" y="3197"/>
                  </a:lnTo>
                  <a:lnTo>
                    <a:pt x="1832" y="3192"/>
                  </a:lnTo>
                  <a:lnTo>
                    <a:pt x="1834" y="3185"/>
                  </a:lnTo>
                  <a:lnTo>
                    <a:pt x="1836" y="3176"/>
                  </a:lnTo>
                  <a:lnTo>
                    <a:pt x="1837" y="3170"/>
                  </a:lnTo>
                  <a:lnTo>
                    <a:pt x="1839" y="3166"/>
                  </a:lnTo>
                  <a:lnTo>
                    <a:pt x="1843" y="3164"/>
                  </a:lnTo>
                  <a:lnTo>
                    <a:pt x="1846" y="3164"/>
                  </a:lnTo>
                  <a:lnTo>
                    <a:pt x="1850" y="3166"/>
                  </a:lnTo>
                  <a:lnTo>
                    <a:pt x="1853" y="3169"/>
                  </a:lnTo>
                  <a:lnTo>
                    <a:pt x="1857" y="3174"/>
                  </a:lnTo>
                  <a:lnTo>
                    <a:pt x="1861" y="3179"/>
                  </a:lnTo>
                  <a:lnTo>
                    <a:pt x="1865" y="3182"/>
                  </a:lnTo>
                  <a:lnTo>
                    <a:pt x="1868" y="3182"/>
                  </a:lnTo>
                  <a:lnTo>
                    <a:pt x="1869" y="3182"/>
                  </a:lnTo>
                  <a:lnTo>
                    <a:pt x="1871" y="3181"/>
                  </a:lnTo>
                  <a:lnTo>
                    <a:pt x="1875" y="3179"/>
                  </a:lnTo>
                  <a:lnTo>
                    <a:pt x="1880" y="3174"/>
                  </a:lnTo>
                  <a:lnTo>
                    <a:pt x="1884" y="3170"/>
                  </a:lnTo>
                  <a:lnTo>
                    <a:pt x="1890" y="3166"/>
                  </a:lnTo>
                  <a:lnTo>
                    <a:pt x="1896" y="3163"/>
                  </a:lnTo>
                  <a:lnTo>
                    <a:pt x="1905" y="3160"/>
                  </a:lnTo>
                  <a:lnTo>
                    <a:pt x="1910" y="3156"/>
                  </a:lnTo>
                  <a:lnTo>
                    <a:pt x="1916" y="3151"/>
                  </a:lnTo>
                  <a:lnTo>
                    <a:pt x="1922" y="3143"/>
                  </a:lnTo>
                  <a:lnTo>
                    <a:pt x="1926" y="3132"/>
                  </a:lnTo>
                  <a:lnTo>
                    <a:pt x="1931" y="3123"/>
                  </a:lnTo>
                  <a:lnTo>
                    <a:pt x="1932" y="3117"/>
                  </a:lnTo>
                  <a:lnTo>
                    <a:pt x="1935" y="3112"/>
                  </a:lnTo>
                  <a:lnTo>
                    <a:pt x="1939" y="3109"/>
                  </a:lnTo>
                  <a:lnTo>
                    <a:pt x="1943" y="3105"/>
                  </a:lnTo>
                  <a:lnTo>
                    <a:pt x="1953" y="3099"/>
                  </a:lnTo>
                  <a:lnTo>
                    <a:pt x="1964" y="3092"/>
                  </a:lnTo>
                  <a:lnTo>
                    <a:pt x="1975" y="3085"/>
                  </a:lnTo>
                  <a:lnTo>
                    <a:pt x="1985" y="3074"/>
                  </a:lnTo>
                  <a:lnTo>
                    <a:pt x="1996" y="3061"/>
                  </a:lnTo>
                  <a:lnTo>
                    <a:pt x="2004" y="3050"/>
                  </a:lnTo>
                  <a:lnTo>
                    <a:pt x="2014" y="3041"/>
                  </a:lnTo>
                  <a:lnTo>
                    <a:pt x="2026" y="3030"/>
                  </a:lnTo>
                  <a:lnTo>
                    <a:pt x="2039" y="3021"/>
                  </a:lnTo>
                  <a:lnTo>
                    <a:pt x="2051" y="3010"/>
                  </a:lnTo>
                  <a:lnTo>
                    <a:pt x="2056" y="3005"/>
                  </a:lnTo>
                  <a:lnTo>
                    <a:pt x="2059" y="3000"/>
                  </a:lnTo>
                  <a:lnTo>
                    <a:pt x="2061" y="2994"/>
                  </a:lnTo>
                  <a:lnTo>
                    <a:pt x="2064" y="2990"/>
                  </a:lnTo>
                  <a:lnTo>
                    <a:pt x="2067" y="2978"/>
                  </a:lnTo>
                  <a:lnTo>
                    <a:pt x="2070" y="2962"/>
                  </a:lnTo>
                  <a:lnTo>
                    <a:pt x="2073" y="2948"/>
                  </a:lnTo>
                  <a:lnTo>
                    <a:pt x="2076" y="2937"/>
                  </a:lnTo>
                  <a:lnTo>
                    <a:pt x="2077" y="2929"/>
                  </a:lnTo>
                  <a:lnTo>
                    <a:pt x="2077" y="2922"/>
                  </a:lnTo>
                  <a:lnTo>
                    <a:pt x="2077" y="2918"/>
                  </a:lnTo>
                  <a:lnTo>
                    <a:pt x="2075" y="2914"/>
                  </a:lnTo>
                  <a:lnTo>
                    <a:pt x="2072" y="2910"/>
                  </a:lnTo>
                  <a:lnTo>
                    <a:pt x="2069" y="2907"/>
                  </a:lnTo>
                  <a:lnTo>
                    <a:pt x="2061" y="2899"/>
                  </a:lnTo>
                  <a:lnTo>
                    <a:pt x="2056" y="2891"/>
                  </a:lnTo>
                  <a:lnTo>
                    <a:pt x="2052" y="2884"/>
                  </a:lnTo>
                  <a:lnTo>
                    <a:pt x="2050" y="2877"/>
                  </a:lnTo>
                  <a:lnTo>
                    <a:pt x="2050" y="2871"/>
                  </a:lnTo>
                  <a:lnTo>
                    <a:pt x="2052" y="2864"/>
                  </a:lnTo>
                  <a:lnTo>
                    <a:pt x="2057" y="2858"/>
                  </a:lnTo>
                  <a:lnTo>
                    <a:pt x="2063" y="2853"/>
                  </a:lnTo>
                  <a:lnTo>
                    <a:pt x="2079" y="2841"/>
                  </a:lnTo>
                  <a:lnTo>
                    <a:pt x="2098" y="2826"/>
                  </a:lnTo>
                  <a:lnTo>
                    <a:pt x="2105" y="2819"/>
                  </a:lnTo>
                  <a:lnTo>
                    <a:pt x="2111" y="2813"/>
                  </a:lnTo>
                  <a:lnTo>
                    <a:pt x="2115" y="2809"/>
                  </a:lnTo>
                  <a:lnTo>
                    <a:pt x="2121" y="2808"/>
                  </a:lnTo>
                  <a:lnTo>
                    <a:pt x="2126" y="2809"/>
                  </a:lnTo>
                  <a:lnTo>
                    <a:pt x="2130" y="2811"/>
                  </a:lnTo>
                  <a:lnTo>
                    <a:pt x="2135" y="2815"/>
                  </a:lnTo>
                  <a:lnTo>
                    <a:pt x="2140" y="2821"/>
                  </a:lnTo>
                  <a:lnTo>
                    <a:pt x="2145" y="2827"/>
                  </a:lnTo>
                  <a:lnTo>
                    <a:pt x="2149" y="2832"/>
                  </a:lnTo>
                  <a:lnTo>
                    <a:pt x="2154" y="2834"/>
                  </a:lnTo>
                  <a:lnTo>
                    <a:pt x="2159" y="2835"/>
                  </a:lnTo>
                  <a:lnTo>
                    <a:pt x="2164" y="2835"/>
                  </a:lnTo>
                  <a:lnTo>
                    <a:pt x="2170" y="2833"/>
                  </a:lnTo>
                  <a:lnTo>
                    <a:pt x="2174" y="2829"/>
                  </a:lnTo>
                  <a:lnTo>
                    <a:pt x="2180" y="2823"/>
                  </a:lnTo>
                  <a:lnTo>
                    <a:pt x="2191" y="2814"/>
                  </a:lnTo>
                  <a:lnTo>
                    <a:pt x="2202" y="2806"/>
                  </a:lnTo>
                  <a:lnTo>
                    <a:pt x="2209" y="2801"/>
                  </a:lnTo>
                  <a:lnTo>
                    <a:pt x="2214" y="2795"/>
                  </a:lnTo>
                  <a:lnTo>
                    <a:pt x="2217" y="2789"/>
                  </a:lnTo>
                  <a:lnTo>
                    <a:pt x="2220" y="2781"/>
                  </a:lnTo>
                  <a:lnTo>
                    <a:pt x="2220" y="2772"/>
                  </a:lnTo>
                  <a:lnTo>
                    <a:pt x="2218" y="2764"/>
                  </a:lnTo>
                  <a:lnTo>
                    <a:pt x="2216" y="2754"/>
                  </a:lnTo>
                  <a:lnTo>
                    <a:pt x="2211" y="2745"/>
                  </a:lnTo>
                  <a:lnTo>
                    <a:pt x="2208" y="2735"/>
                  </a:lnTo>
                  <a:lnTo>
                    <a:pt x="2203" y="2726"/>
                  </a:lnTo>
                  <a:lnTo>
                    <a:pt x="2199" y="2716"/>
                  </a:lnTo>
                  <a:lnTo>
                    <a:pt x="2196" y="2709"/>
                  </a:lnTo>
                  <a:lnTo>
                    <a:pt x="2195" y="2702"/>
                  </a:lnTo>
                  <a:lnTo>
                    <a:pt x="2195" y="2694"/>
                  </a:lnTo>
                  <a:lnTo>
                    <a:pt x="2196" y="2687"/>
                  </a:lnTo>
                  <a:lnTo>
                    <a:pt x="2199" y="2681"/>
                  </a:lnTo>
                  <a:lnTo>
                    <a:pt x="2204" y="2675"/>
                  </a:lnTo>
                  <a:lnTo>
                    <a:pt x="2206" y="2669"/>
                  </a:lnTo>
                  <a:lnTo>
                    <a:pt x="2210" y="2663"/>
                  </a:lnTo>
                  <a:lnTo>
                    <a:pt x="2211" y="2656"/>
                  </a:lnTo>
                  <a:lnTo>
                    <a:pt x="2212" y="2650"/>
                  </a:lnTo>
                  <a:lnTo>
                    <a:pt x="2215" y="2646"/>
                  </a:lnTo>
                  <a:lnTo>
                    <a:pt x="2218" y="2645"/>
                  </a:lnTo>
                  <a:lnTo>
                    <a:pt x="2222" y="2644"/>
                  </a:lnTo>
                  <a:lnTo>
                    <a:pt x="2226" y="2645"/>
                  </a:lnTo>
                  <a:lnTo>
                    <a:pt x="2229" y="2647"/>
                  </a:lnTo>
                  <a:lnTo>
                    <a:pt x="2233" y="2651"/>
                  </a:lnTo>
                  <a:lnTo>
                    <a:pt x="2235" y="2655"/>
                  </a:lnTo>
                  <a:lnTo>
                    <a:pt x="2239" y="2659"/>
                  </a:lnTo>
                  <a:lnTo>
                    <a:pt x="2243" y="2662"/>
                  </a:lnTo>
                  <a:lnTo>
                    <a:pt x="2250" y="2664"/>
                  </a:lnTo>
                  <a:lnTo>
                    <a:pt x="2258" y="2664"/>
                  </a:lnTo>
                  <a:lnTo>
                    <a:pt x="2267" y="2663"/>
                  </a:lnTo>
                  <a:lnTo>
                    <a:pt x="2275" y="2662"/>
                  </a:lnTo>
                  <a:lnTo>
                    <a:pt x="2284" y="2663"/>
                  </a:lnTo>
                  <a:lnTo>
                    <a:pt x="2291" y="2665"/>
                  </a:lnTo>
                  <a:lnTo>
                    <a:pt x="2298" y="2668"/>
                  </a:lnTo>
                  <a:lnTo>
                    <a:pt x="2308" y="2669"/>
                  </a:lnTo>
                  <a:lnTo>
                    <a:pt x="2318" y="2669"/>
                  </a:lnTo>
                  <a:lnTo>
                    <a:pt x="2329" y="2666"/>
                  </a:lnTo>
                  <a:lnTo>
                    <a:pt x="2340" y="2664"/>
                  </a:lnTo>
                  <a:lnTo>
                    <a:pt x="2349" y="2659"/>
                  </a:lnTo>
                  <a:lnTo>
                    <a:pt x="2359" y="2656"/>
                  </a:lnTo>
                  <a:lnTo>
                    <a:pt x="2367" y="2653"/>
                  </a:lnTo>
                  <a:lnTo>
                    <a:pt x="2374" y="2653"/>
                  </a:lnTo>
                  <a:lnTo>
                    <a:pt x="2380" y="2653"/>
                  </a:lnTo>
                  <a:lnTo>
                    <a:pt x="2386" y="2656"/>
                  </a:lnTo>
                  <a:lnTo>
                    <a:pt x="2391" y="2658"/>
                  </a:lnTo>
                  <a:lnTo>
                    <a:pt x="2394" y="2659"/>
                  </a:lnTo>
                  <a:lnTo>
                    <a:pt x="2400" y="2660"/>
                  </a:lnTo>
                  <a:lnTo>
                    <a:pt x="2406" y="2660"/>
                  </a:lnTo>
                  <a:lnTo>
                    <a:pt x="2412" y="2660"/>
                  </a:lnTo>
                  <a:lnTo>
                    <a:pt x="2420" y="2660"/>
                  </a:lnTo>
                  <a:lnTo>
                    <a:pt x="2429" y="2660"/>
                  </a:lnTo>
                  <a:lnTo>
                    <a:pt x="2432" y="2662"/>
                  </a:lnTo>
                  <a:lnTo>
                    <a:pt x="2436" y="2663"/>
                  </a:lnTo>
                  <a:lnTo>
                    <a:pt x="2438" y="2664"/>
                  </a:lnTo>
                  <a:lnTo>
                    <a:pt x="2439" y="2665"/>
                  </a:lnTo>
                  <a:lnTo>
                    <a:pt x="2438" y="2666"/>
                  </a:lnTo>
                  <a:lnTo>
                    <a:pt x="2435" y="2670"/>
                  </a:lnTo>
                  <a:lnTo>
                    <a:pt x="2426" y="2677"/>
                  </a:lnTo>
                  <a:lnTo>
                    <a:pt x="2417" y="2683"/>
                  </a:lnTo>
                  <a:lnTo>
                    <a:pt x="2406" y="2689"/>
                  </a:lnTo>
                  <a:lnTo>
                    <a:pt x="2396" y="2695"/>
                  </a:lnTo>
                  <a:lnTo>
                    <a:pt x="2390" y="2699"/>
                  </a:lnTo>
                  <a:lnTo>
                    <a:pt x="2384" y="2704"/>
                  </a:lnTo>
                  <a:lnTo>
                    <a:pt x="2379" y="2710"/>
                  </a:lnTo>
                  <a:lnTo>
                    <a:pt x="2375" y="2716"/>
                  </a:lnTo>
                  <a:lnTo>
                    <a:pt x="2372" y="2725"/>
                  </a:lnTo>
                  <a:lnTo>
                    <a:pt x="2369" y="2732"/>
                  </a:lnTo>
                  <a:lnTo>
                    <a:pt x="2368" y="2740"/>
                  </a:lnTo>
                  <a:lnTo>
                    <a:pt x="2368" y="2747"/>
                  </a:lnTo>
                  <a:lnTo>
                    <a:pt x="2367" y="2763"/>
                  </a:lnTo>
                  <a:lnTo>
                    <a:pt x="2366" y="2775"/>
                  </a:lnTo>
                  <a:lnTo>
                    <a:pt x="2363" y="2785"/>
                  </a:lnTo>
                  <a:lnTo>
                    <a:pt x="2362" y="2794"/>
                  </a:lnTo>
                  <a:lnTo>
                    <a:pt x="2362" y="2797"/>
                  </a:lnTo>
                  <a:lnTo>
                    <a:pt x="2363" y="2800"/>
                  </a:lnTo>
                  <a:lnTo>
                    <a:pt x="2366" y="2802"/>
                  </a:lnTo>
                  <a:lnTo>
                    <a:pt x="2369" y="2803"/>
                  </a:lnTo>
                  <a:lnTo>
                    <a:pt x="2373" y="2804"/>
                  </a:lnTo>
                  <a:lnTo>
                    <a:pt x="2378" y="2804"/>
                  </a:lnTo>
                  <a:lnTo>
                    <a:pt x="2382" y="2802"/>
                  </a:lnTo>
                  <a:lnTo>
                    <a:pt x="2387" y="2800"/>
                  </a:lnTo>
                  <a:lnTo>
                    <a:pt x="2391" y="2797"/>
                  </a:lnTo>
                  <a:lnTo>
                    <a:pt x="2394" y="2795"/>
                  </a:lnTo>
                  <a:lnTo>
                    <a:pt x="2399" y="2794"/>
                  </a:lnTo>
                  <a:lnTo>
                    <a:pt x="2403" y="2794"/>
                  </a:lnTo>
                  <a:lnTo>
                    <a:pt x="2405" y="2795"/>
                  </a:lnTo>
                  <a:lnTo>
                    <a:pt x="2407" y="2796"/>
                  </a:lnTo>
                  <a:lnTo>
                    <a:pt x="2409" y="2798"/>
                  </a:lnTo>
                  <a:lnTo>
                    <a:pt x="2410" y="2802"/>
                  </a:lnTo>
                  <a:lnTo>
                    <a:pt x="2411" y="2810"/>
                  </a:lnTo>
                  <a:lnTo>
                    <a:pt x="2415" y="2815"/>
                  </a:lnTo>
                  <a:lnTo>
                    <a:pt x="2418" y="2820"/>
                  </a:lnTo>
                  <a:lnTo>
                    <a:pt x="2424" y="2825"/>
                  </a:lnTo>
                  <a:lnTo>
                    <a:pt x="2429" y="2830"/>
                  </a:lnTo>
                  <a:lnTo>
                    <a:pt x="2432" y="2835"/>
                  </a:lnTo>
                  <a:lnTo>
                    <a:pt x="2432" y="2839"/>
                  </a:lnTo>
                  <a:lnTo>
                    <a:pt x="2431" y="2841"/>
                  </a:lnTo>
                  <a:lnTo>
                    <a:pt x="2429" y="2845"/>
                  </a:lnTo>
                  <a:lnTo>
                    <a:pt x="2425" y="2847"/>
                  </a:lnTo>
                  <a:lnTo>
                    <a:pt x="2418" y="2853"/>
                  </a:lnTo>
                  <a:lnTo>
                    <a:pt x="2413" y="2858"/>
                  </a:lnTo>
                  <a:lnTo>
                    <a:pt x="2413" y="2860"/>
                  </a:lnTo>
                  <a:lnTo>
                    <a:pt x="2413" y="2863"/>
                  </a:lnTo>
                  <a:lnTo>
                    <a:pt x="2416" y="2865"/>
                  </a:lnTo>
                  <a:lnTo>
                    <a:pt x="2419" y="2867"/>
                  </a:lnTo>
                  <a:lnTo>
                    <a:pt x="2422" y="2871"/>
                  </a:lnTo>
                  <a:lnTo>
                    <a:pt x="2424" y="2873"/>
                  </a:lnTo>
                  <a:lnTo>
                    <a:pt x="2425" y="2876"/>
                  </a:lnTo>
                  <a:lnTo>
                    <a:pt x="2425" y="2879"/>
                  </a:lnTo>
                  <a:lnTo>
                    <a:pt x="2423" y="2885"/>
                  </a:lnTo>
                  <a:lnTo>
                    <a:pt x="2419" y="2892"/>
                  </a:lnTo>
                  <a:lnTo>
                    <a:pt x="2415" y="2899"/>
                  </a:lnTo>
                  <a:lnTo>
                    <a:pt x="2409" y="2905"/>
                  </a:lnTo>
                  <a:lnTo>
                    <a:pt x="2405" y="2908"/>
                  </a:lnTo>
                  <a:lnTo>
                    <a:pt x="2400" y="2910"/>
                  </a:lnTo>
                  <a:lnTo>
                    <a:pt x="2396" y="2912"/>
                  </a:lnTo>
                  <a:lnTo>
                    <a:pt x="2391" y="2914"/>
                  </a:lnTo>
                  <a:lnTo>
                    <a:pt x="2380" y="2917"/>
                  </a:lnTo>
                  <a:lnTo>
                    <a:pt x="2373" y="2920"/>
                  </a:lnTo>
                  <a:lnTo>
                    <a:pt x="2371" y="2922"/>
                  </a:lnTo>
                  <a:lnTo>
                    <a:pt x="2369" y="2924"/>
                  </a:lnTo>
                  <a:lnTo>
                    <a:pt x="2369" y="2927"/>
                  </a:lnTo>
                  <a:lnTo>
                    <a:pt x="2371" y="2930"/>
                  </a:lnTo>
                  <a:lnTo>
                    <a:pt x="2373" y="2935"/>
                  </a:lnTo>
                  <a:lnTo>
                    <a:pt x="2379" y="2940"/>
                  </a:lnTo>
                  <a:lnTo>
                    <a:pt x="2385" y="2946"/>
                  </a:lnTo>
                  <a:lnTo>
                    <a:pt x="2393" y="2952"/>
                  </a:lnTo>
                  <a:lnTo>
                    <a:pt x="2412" y="2965"/>
                  </a:lnTo>
                  <a:lnTo>
                    <a:pt x="2430" y="2979"/>
                  </a:lnTo>
                  <a:lnTo>
                    <a:pt x="2444" y="2992"/>
                  </a:lnTo>
                  <a:lnTo>
                    <a:pt x="2456" y="3003"/>
                  </a:lnTo>
                  <a:lnTo>
                    <a:pt x="2462" y="3008"/>
                  </a:lnTo>
                  <a:lnTo>
                    <a:pt x="2467" y="3010"/>
                  </a:lnTo>
                  <a:lnTo>
                    <a:pt x="2473" y="3014"/>
                  </a:lnTo>
                  <a:lnTo>
                    <a:pt x="2479" y="3015"/>
                  </a:lnTo>
                  <a:lnTo>
                    <a:pt x="2486" y="3015"/>
                  </a:lnTo>
                  <a:lnTo>
                    <a:pt x="2492" y="3014"/>
                  </a:lnTo>
                  <a:lnTo>
                    <a:pt x="2498" y="3011"/>
                  </a:lnTo>
                  <a:lnTo>
                    <a:pt x="2504" y="3008"/>
                  </a:lnTo>
                  <a:lnTo>
                    <a:pt x="2511" y="3003"/>
                  </a:lnTo>
                  <a:lnTo>
                    <a:pt x="2517" y="3000"/>
                  </a:lnTo>
                  <a:lnTo>
                    <a:pt x="2523" y="2998"/>
                  </a:lnTo>
                  <a:lnTo>
                    <a:pt x="2530" y="2998"/>
                  </a:lnTo>
                  <a:lnTo>
                    <a:pt x="2545" y="3000"/>
                  </a:lnTo>
                  <a:lnTo>
                    <a:pt x="2563" y="3003"/>
                  </a:lnTo>
                  <a:lnTo>
                    <a:pt x="2571" y="3003"/>
                  </a:lnTo>
                  <a:lnTo>
                    <a:pt x="2580" y="3002"/>
                  </a:lnTo>
                  <a:lnTo>
                    <a:pt x="2582" y="3002"/>
                  </a:lnTo>
                  <a:lnTo>
                    <a:pt x="2585" y="2999"/>
                  </a:lnTo>
                  <a:lnTo>
                    <a:pt x="2587" y="2998"/>
                  </a:lnTo>
                  <a:lnTo>
                    <a:pt x="2588" y="2996"/>
                  </a:lnTo>
                  <a:lnTo>
                    <a:pt x="2593" y="2981"/>
                  </a:lnTo>
                  <a:lnTo>
                    <a:pt x="2601" y="2964"/>
                  </a:lnTo>
                  <a:lnTo>
                    <a:pt x="2607" y="2954"/>
                  </a:lnTo>
                  <a:lnTo>
                    <a:pt x="2614" y="2945"/>
                  </a:lnTo>
                  <a:lnTo>
                    <a:pt x="2623" y="2936"/>
                  </a:lnTo>
                  <a:lnTo>
                    <a:pt x="2632" y="2928"/>
                  </a:lnTo>
                  <a:lnTo>
                    <a:pt x="2643" y="2922"/>
                  </a:lnTo>
                  <a:lnTo>
                    <a:pt x="2652" y="2918"/>
                  </a:lnTo>
                  <a:lnTo>
                    <a:pt x="2661" y="2917"/>
                  </a:lnTo>
                  <a:lnTo>
                    <a:pt x="2669" y="2917"/>
                  </a:lnTo>
                  <a:lnTo>
                    <a:pt x="2676" y="2918"/>
                  </a:lnTo>
                  <a:lnTo>
                    <a:pt x="2683" y="2921"/>
                  </a:lnTo>
                  <a:lnTo>
                    <a:pt x="2688" y="2924"/>
                  </a:lnTo>
                  <a:lnTo>
                    <a:pt x="2692" y="2928"/>
                  </a:lnTo>
                  <a:lnTo>
                    <a:pt x="2694" y="2930"/>
                  </a:lnTo>
                  <a:lnTo>
                    <a:pt x="2696" y="2934"/>
                  </a:lnTo>
                  <a:lnTo>
                    <a:pt x="2697" y="2937"/>
                  </a:lnTo>
                  <a:lnTo>
                    <a:pt x="2699" y="2942"/>
                  </a:lnTo>
                  <a:lnTo>
                    <a:pt x="2699" y="2949"/>
                  </a:lnTo>
                  <a:lnTo>
                    <a:pt x="2700" y="2956"/>
                  </a:lnTo>
                  <a:lnTo>
                    <a:pt x="2701" y="2959"/>
                  </a:lnTo>
                  <a:lnTo>
                    <a:pt x="2703" y="2960"/>
                  </a:lnTo>
                  <a:lnTo>
                    <a:pt x="2705" y="2961"/>
                  </a:lnTo>
                  <a:lnTo>
                    <a:pt x="2708" y="2961"/>
                  </a:lnTo>
                  <a:lnTo>
                    <a:pt x="2714" y="2961"/>
                  </a:lnTo>
                  <a:lnTo>
                    <a:pt x="2722" y="2961"/>
                  </a:lnTo>
                  <a:lnTo>
                    <a:pt x="2727" y="2961"/>
                  </a:lnTo>
                  <a:lnTo>
                    <a:pt x="2731" y="2962"/>
                  </a:lnTo>
                  <a:lnTo>
                    <a:pt x="2733" y="2964"/>
                  </a:lnTo>
                  <a:lnTo>
                    <a:pt x="2735" y="2966"/>
                  </a:lnTo>
                  <a:lnTo>
                    <a:pt x="2737" y="2970"/>
                  </a:lnTo>
                  <a:lnTo>
                    <a:pt x="2738" y="2973"/>
                  </a:lnTo>
                  <a:lnTo>
                    <a:pt x="2738" y="2979"/>
                  </a:lnTo>
                  <a:lnTo>
                    <a:pt x="2738" y="2985"/>
                  </a:lnTo>
                  <a:lnTo>
                    <a:pt x="2734" y="2997"/>
                  </a:lnTo>
                  <a:lnTo>
                    <a:pt x="2730" y="3005"/>
                  </a:lnTo>
                  <a:lnTo>
                    <a:pt x="2726" y="3014"/>
                  </a:lnTo>
                  <a:lnTo>
                    <a:pt x="2724" y="3023"/>
                  </a:lnTo>
                  <a:lnTo>
                    <a:pt x="2724" y="3028"/>
                  </a:lnTo>
                  <a:lnTo>
                    <a:pt x="2724" y="3031"/>
                  </a:lnTo>
                  <a:lnTo>
                    <a:pt x="2725" y="3035"/>
                  </a:lnTo>
                  <a:lnTo>
                    <a:pt x="2726" y="3037"/>
                  </a:lnTo>
                  <a:lnTo>
                    <a:pt x="2728" y="3040"/>
                  </a:lnTo>
                  <a:lnTo>
                    <a:pt x="2732" y="3041"/>
                  </a:lnTo>
                  <a:lnTo>
                    <a:pt x="2735" y="3041"/>
                  </a:lnTo>
                  <a:lnTo>
                    <a:pt x="2739" y="3041"/>
                  </a:lnTo>
                  <a:lnTo>
                    <a:pt x="2743" y="3041"/>
                  </a:lnTo>
                  <a:lnTo>
                    <a:pt x="2746" y="3042"/>
                  </a:lnTo>
                  <a:lnTo>
                    <a:pt x="2749" y="3043"/>
                  </a:lnTo>
                  <a:lnTo>
                    <a:pt x="2750" y="3044"/>
                  </a:lnTo>
                  <a:lnTo>
                    <a:pt x="2750" y="3046"/>
                  </a:lnTo>
                  <a:lnTo>
                    <a:pt x="2749" y="3048"/>
                  </a:lnTo>
                  <a:lnTo>
                    <a:pt x="2747" y="3050"/>
                  </a:lnTo>
                  <a:lnTo>
                    <a:pt x="2745" y="3053"/>
                  </a:lnTo>
                  <a:lnTo>
                    <a:pt x="2741" y="3057"/>
                  </a:lnTo>
                  <a:lnTo>
                    <a:pt x="2739" y="3063"/>
                  </a:lnTo>
                  <a:lnTo>
                    <a:pt x="2737" y="3071"/>
                  </a:lnTo>
                  <a:lnTo>
                    <a:pt x="2737" y="3078"/>
                  </a:lnTo>
                  <a:lnTo>
                    <a:pt x="2738" y="3080"/>
                  </a:lnTo>
                  <a:lnTo>
                    <a:pt x="2739" y="3082"/>
                  </a:lnTo>
                  <a:lnTo>
                    <a:pt x="2740" y="3082"/>
                  </a:lnTo>
                  <a:lnTo>
                    <a:pt x="2743" y="3082"/>
                  </a:lnTo>
                  <a:lnTo>
                    <a:pt x="2749" y="3084"/>
                  </a:lnTo>
                  <a:lnTo>
                    <a:pt x="2756" y="3081"/>
                  </a:lnTo>
                  <a:lnTo>
                    <a:pt x="2768" y="3077"/>
                  </a:lnTo>
                  <a:lnTo>
                    <a:pt x="2782" y="3071"/>
                  </a:lnTo>
                  <a:lnTo>
                    <a:pt x="2795" y="3066"/>
                  </a:lnTo>
                  <a:lnTo>
                    <a:pt x="2807" y="3062"/>
                  </a:lnTo>
                  <a:lnTo>
                    <a:pt x="2812" y="3062"/>
                  </a:lnTo>
                  <a:lnTo>
                    <a:pt x="2815" y="3062"/>
                  </a:lnTo>
                  <a:lnTo>
                    <a:pt x="2820" y="3062"/>
                  </a:lnTo>
                  <a:lnTo>
                    <a:pt x="2823" y="3065"/>
                  </a:lnTo>
                  <a:lnTo>
                    <a:pt x="2831" y="3068"/>
                  </a:lnTo>
                  <a:lnTo>
                    <a:pt x="2839" y="3075"/>
                  </a:lnTo>
                  <a:lnTo>
                    <a:pt x="2856" y="3090"/>
                  </a:lnTo>
                  <a:lnTo>
                    <a:pt x="2869" y="3103"/>
                  </a:lnTo>
                  <a:lnTo>
                    <a:pt x="2872" y="3105"/>
                  </a:lnTo>
                  <a:lnTo>
                    <a:pt x="2876" y="3107"/>
                  </a:lnTo>
                  <a:lnTo>
                    <a:pt x="2878" y="3109"/>
                  </a:lnTo>
                  <a:lnTo>
                    <a:pt x="2882" y="3109"/>
                  </a:lnTo>
                  <a:lnTo>
                    <a:pt x="2885" y="3109"/>
                  </a:lnTo>
                  <a:lnTo>
                    <a:pt x="2889" y="3109"/>
                  </a:lnTo>
                  <a:lnTo>
                    <a:pt x="2892" y="3107"/>
                  </a:lnTo>
                  <a:lnTo>
                    <a:pt x="2897" y="3105"/>
                  </a:lnTo>
                  <a:lnTo>
                    <a:pt x="2905" y="3100"/>
                  </a:lnTo>
                  <a:lnTo>
                    <a:pt x="2913" y="3098"/>
                  </a:lnTo>
                  <a:lnTo>
                    <a:pt x="2922" y="3096"/>
                  </a:lnTo>
                  <a:lnTo>
                    <a:pt x="2933" y="3094"/>
                  </a:lnTo>
                  <a:lnTo>
                    <a:pt x="2945" y="3094"/>
                  </a:lnTo>
                  <a:lnTo>
                    <a:pt x="2954" y="3092"/>
                  </a:lnTo>
                  <a:lnTo>
                    <a:pt x="2964" y="3090"/>
                  </a:lnTo>
                  <a:lnTo>
                    <a:pt x="2972" y="3087"/>
                  </a:lnTo>
                  <a:lnTo>
                    <a:pt x="2979" y="3086"/>
                  </a:lnTo>
                  <a:lnTo>
                    <a:pt x="2986" y="3085"/>
                  </a:lnTo>
                  <a:lnTo>
                    <a:pt x="2993" y="3084"/>
                  </a:lnTo>
                  <a:lnTo>
                    <a:pt x="3003" y="3084"/>
                  </a:lnTo>
                  <a:lnTo>
                    <a:pt x="3014" y="3084"/>
                  </a:lnTo>
                  <a:lnTo>
                    <a:pt x="3024" y="3082"/>
                  </a:lnTo>
                  <a:lnTo>
                    <a:pt x="3035" y="3080"/>
                  </a:lnTo>
                  <a:lnTo>
                    <a:pt x="3046" y="3075"/>
                  </a:lnTo>
                  <a:lnTo>
                    <a:pt x="3055" y="3069"/>
                  </a:lnTo>
                  <a:lnTo>
                    <a:pt x="3062" y="3067"/>
                  </a:lnTo>
                  <a:lnTo>
                    <a:pt x="3066" y="3066"/>
                  </a:lnTo>
                  <a:lnTo>
                    <a:pt x="3068" y="3067"/>
                  </a:lnTo>
                  <a:lnTo>
                    <a:pt x="3073" y="3068"/>
                  </a:lnTo>
                  <a:lnTo>
                    <a:pt x="3077" y="3071"/>
                  </a:lnTo>
                  <a:lnTo>
                    <a:pt x="3085" y="3075"/>
                  </a:lnTo>
                  <a:lnTo>
                    <a:pt x="3093" y="3079"/>
                  </a:lnTo>
                  <a:lnTo>
                    <a:pt x="3098" y="3080"/>
                  </a:lnTo>
                  <a:lnTo>
                    <a:pt x="3103" y="3080"/>
                  </a:lnTo>
                  <a:lnTo>
                    <a:pt x="3108" y="3080"/>
                  </a:lnTo>
                  <a:lnTo>
                    <a:pt x="3114" y="3079"/>
                  </a:lnTo>
                  <a:lnTo>
                    <a:pt x="3122" y="3075"/>
                  </a:lnTo>
                  <a:lnTo>
                    <a:pt x="3131" y="3071"/>
                  </a:lnTo>
                  <a:lnTo>
                    <a:pt x="3135" y="3068"/>
                  </a:lnTo>
                  <a:lnTo>
                    <a:pt x="3137" y="3066"/>
                  </a:lnTo>
                  <a:lnTo>
                    <a:pt x="3140" y="3063"/>
                  </a:lnTo>
                  <a:lnTo>
                    <a:pt x="3141" y="3061"/>
                  </a:lnTo>
                  <a:lnTo>
                    <a:pt x="3141" y="3056"/>
                  </a:lnTo>
                  <a:lnTo>
                    <a:pt x="3141" y="3049"/>
                  </a:lnTo>
                  <a:lnTo>
                    <a:pt x="3141" y="3033"/>
                  </a:lnTo>
                  <a:lnTo>
                    <a:pt x="3142" y="3015"/>
                  </a:lnTo>
                  <a:lnTo>
                    <a:pt x="3141" y="3000"/>
                  </a:lnTo>
                  <a:lnTo>
                    <a:pt x="3138" y="2991"/>
                  </a:lnTo>
                  <a:lnTo>
                    <a:pt x="3136" y="2986"/>
                  </a:lnTo>
                  <a:lnTo>
                    <a:pt x="3134" y="2984"/>
                  </a:lnTo>
                  <a:lnTo>
                    <a:pt x="3131" y="2981"/>
                  </a:lnTo>
                  <a:lnTo>
                    <a:pt x="3128" y="2980"/>
                  </a:lnTo>
                  <a:lnTo>
                    <a:pt x="3124" y="2979"/>
                  </a:lnTo>
                  <a:lnTo>
                    <a:pt x="3121" y="2977"/>
                  </a:lnTo>
                  <a:lnTo>
                    <a:pt x="3118" y="2975"/>
                  </a:lnTo>
                  <a:lnTo>
                    <a:pt x="3117" y="2972"/>
                  </a:lnTo>
                  <a:lnTo>
                    <a:pt x="3116" y="2968"/>
                  </a:lnTo>
                  <a:lnTo>
                    <a:pt x="3115" y="2964"/>
                  </a:lnTo>
                  <a:lnTo>
                    <a:pt x="3116" y="2959"/>
                  </a:lnTo>
                  <a:lnTo>
                    <a:pt x="3117" y="2952"/>
                  </a:lnTo>
                  <a:lnTo>
                    <a:pt x="3118" y="2946"/>
                  </a:lnTo>
                  <a:lnTo>
                    <a:pt x="3118" y="2942"/>
                  </a:lnTo>
                  <a:lnTo>
                    <a:pt x="3117" y="2940"/>
                  </a:lnTo>
                  <a:lnTo>
                    <a:pt x="3114" y="2936"/>
                  </a:lnTo>
                  <a:lnTo>
                    <a:pt x="3106" y="2929"/>
                  </a:lnTo>
                  <a:lnTo>
                    <a:pt x="3102" y="2922"/>
                  </a:lnTo>
                  <a:lnTo>
                    <a:pt x="3098" y="2917"/>
                  </a:lnTo>
                  <a:lnTo>
                    <a:pt x="3092" y="2912"/>
                  </a:lnTo>
                  <a:lnTo>
                    <a:pt x="3089" y="2910"/>
                  </a:lnTo>
                  <a:lnTo>
                    <a:pt x="3084" y="2909"/>
                  </a:lnTo>
                  <a:lnTo>
                    <a:pt x="3079" y="2909"/>
                  </a:lnTo>
                  <a:lnTo>
                    <a:pt x="3073" y="2909"/>
                  </a:lnTo>
                  <a:lnTo>
                    <a:pt x="3059" y="2912"/>
                  </a:lnTo>
                  <a:lnTo>
                    <a:pt x="3046" y="2916"/>
                  </a:lnTo>
                  <a:lnTo>
                    <a:pt x="3033" y="2920"/>
                  </a:lnTo>
                  <a:lnTo>
                    <a:pt x="3021" y="2922"/>
                  </a:lnTo>
                  <a:lnTo>
                    <a:pt x="3012" y="2923"/>
                  </a:lnTo>
                  <a:lnTo>
                    <a:pt x="3004" y="2922"/>
                  </a:lnTo>
                  <a:lnTo>
                    <a:pt x="2996" y="2921"/>
                  </a:lnTo>
                  <a:lnTo>
                    <a:pt x="2987" y="2920"/>
                  </a:lnTo>
                  <a:lnTo>
                    <a:pt x="2980" y="2917"/>
                  </a:lnTo>
                  <a:lnTo>
                    <a:pt x="2973" y="2915"/>
                  </a:lnTo>
                  <a:lnTo>
                    <a:pt x="2968" y="2911"/>
                  </a:lnTo>
                  <a:lnTo>
                    <a:pt x="2965" y="2908"/>
                  </a:lnTo>
                  <a:lnTo>
                    <a:pt x="2964" y="2903"/>
                  </a:lnTo>
                  <a:lnTo>
                    <a:pt x="2965" y="2898"/>
                  </a:lnTo>
                  <a:lnTo>
                    <a:pt x="2965" y="2892"/>
                  </a:lnTo>
                  <a:lnTo>
                    <a:pt x="2966" y="2886"/>
                  </a:lnTo>
                  <a:lnTo>
                    <a:pt x="2967" y="2880"/>
                  </a:lnTo>
                  <a:lnTo>
                    <a:pt x="2967" y="2874"/>
                  </a:lnTo>
                  <a:lnTo>
                    <a:pt x="2967" y="2869"/>
                  </a:lnTo>
                  <a:lnTo>
                    <a:pt x="2965" y="2861"/>
                  </a:lnTo>
                  <a:lnTo>
                    <a:pt x="2957" y="2849"/>
                  </a:lnTo>
                  <a:lnTo>
                    <a:pt x="2947" y="2838"/>
                  </a:lnTo>
                  <a:lnTo>
                    <a:pt x="2939" y="2829"/>
                  </a:lnTo>
                  <a:lnTo>
                    <a:pt x="2933" y="2826"/>
                  </a:lnTo>
                  <a:lnTo>
                    <a:pt x="2928" y="2825"/>
                  </a:lnTo>
                  <a:lnTo>
                    <a:pt x="2924" y="2826"/>
                  </a:lnTo>
                  <a:lnTo>
                    <a:pt x="2921" y="2829"/>
                  </a:lnTo>
                  <a:lnTo>
                    <a:pt x="2917" y="2835"/>
                  </a:lnTo>
                  <a:lnTo>
                    <a:pt x="2916" y="2839"/>
                  </a:lnTo>
                  <a:lnTo>
                    <a:pt x="2914" y="2841"/>
                  </a:lnTo>
                  <a:lnTo>
                    <a:pt x="2910" y="2842"/>
                  </a:lnTo>
                  <a:lnTo>
                    <a:pt x="2907" y="2844"/>
                  </a:lnTo>
                  <a:lnTo>
                    <a:pt x="2902" y="2844"/>
                  </a:lnTo>
                  <a:lnTo>
                    <a:pt x="2898" y="2842"/>
                  </a:lnTo>
                  <a:lnTo>
                    <a:pt x="2894" y="2840"/>
                  </a:lnTo>
                  <a:lnTo>
                    <a:pt x="2890" y="2836"/>
                  </a:lnTo>
                  <a:lnTo>
                    <a:pt x="2886" y="2832"/>
                  </a:lnTo>
                  <a:lnTo>
                    <a:pt x="2884" y="2826"/>
                  </a:lnTo>
                  <a:lnTo>
                    <a:pt x="2882" y="2819"/>
                  </a:lnTo>
                  <a:lnTo>
                    <a:pt x="2879" y="2811"/>
                  </a:lnTo>
                  <a:lnTo>
                    <a:pt x="2877" y="2795"/>
                  </a:lnTo>
                  <a:lnTo>
                    <a:pt x="2876" y="2777"/>
                  </a:lnTo>
                  <a:lnTo>
                    <a:pt x="2875" y="2769"/>
                  </a:lnTo>
                  <a:lnTo>
                    <a:pt x="2876" y="2763"/>
                  </a:lnTo>
                  <a:lnTo>
                    <a:pt x="2876" y="2756"/>
                  </a:lnTo>
                  <a:lnTo>
                    <a:pt x="2877" y="2751"/>
                  </a:lnTo>
                  <a:lnTo>
                    <a:pt x="2879" y="2746"/>
                  </a:lnTo>
                  <a:lnTo>
                    <a:pt x="2882" y="2743"/>
                  </a:lnTo>
                  <a:lnTo>
                    <a:pt x="2885" y="2739"/>
                  </a:lnTo>
                  <a:lnTo>
                    <a:pt x="2889" y="2737"/>
                  </a:lnTo>
                  <a:lnTo>
                    <a:pt x="2900" y="2721"/>
                  </a:lnTo>
                  <a:lnTo>
                    <a:pt x="2911" y="2702"/>
                  </a:lnTo>
                  <a:lnTo>
                    <a:pt x="2915" y="2699"/>
                  </a:lnTo>
                  <a:lnTo>
                    <a:pt x="2920" y="2696"/>
                  </a:lnTo>
                  <a:lnTo>
                    <a:pt x="2924" y="2696"/>
                  </a:lnTo>
                  <a:lnTo>
                    <a:pt x="2928" y="2696"/>
                  </a:lnTo>
                  <a:lnTo>
                    <a:pt x="2936" y="2700"/>
                  </a:lnTo>
                  <a:lnTo>
                    <a:pt x="2944" y="2704"/>
                  </a:lnTo>
                  <a:lnTo>
                    <a:pt x="2947" y="2706"/>
                  </a:lnTo>
                  <a:lnTo>
                    <a:pt x="2953" y="2707"/>
                  </a:lnTo>
                  <a:lnTo>
                    <a:pt x="2959" y="2708"/>
                  </a:lnTo>
                  <a:lnTo>
                    <a:pt x="2966" y="2708"/>
                  </a:lnTo>
                  <a:lnTo>
                    <a:pt x="2972" y="2706"/>
                  </a:lnTo>
                  <a:lnTo>
                    <a:pt x="2978" y="2702"/>
                  </a:lnTo>
                  <a:lnTo>
                    <a:pt x="2980" y="2700"/>
                  </a:lnTo>
                  <a:lnTo>
                    <a:pt x="2983" y="2697"/>
                  </a:lnTo>
                  <a:lnTo>
                    <a:pt x="2984" y="2694"/>
                  </a:lnTo>
                  <a:lnTo>
                    <a:pt x="2985" y="2690"/>
                  </a:lnTo>
                  <a:lnTo>
                    <a:pt x="2987" y="2682"/>
                  </a:lnTo>
                  <a:lnTo>
                    <a:pt x="2990" y="2674"/>
                  </a:lnTo>
                  <a:lnTo>
                    <a:pt x="2993" y="2666"/>
                  </a:lnTo>
                  <a:lnTo>
                    <a:pt x="2996" y="2659"/>
                  </a:lnTo>
                  <a:lnTo>
                    <a:pt x="3001" y="2653"/>
                  </a:lnTo>
                  <a:lnTo>
                    <a:pt x="3004" y="2647"/>
                  </a:lnTo>
                  <a:lnTo>
                    <a:pt x="3008" y="2643"/>
                  </a:lnTo>
                  <a:lnTo>
                    <a:pt x="3012" y="2640"/>
                  </a:lnTo>
                  <a:lnTo>
                    <a:pt x="3016" y="2638"/>
                  </a:lnTo>
                  <a:lnTo>
                    <a:pt x="3021" y="2638"/>
                  </a:lnTo>
                  <a:lnTo>
                    <a:pt x="3026" y="2638"/>
                  </a:lnTo>
                  <a:lnTo>
                    <a:pt x="3029" y="2640"/>
                  </a:lnTo>
                  <a:lnTo>
                    <a:pt x="3034" y="2644"/>
                  </a:lnTo>
                  <a:lnTo>
                    <a:pt x="3039" y="2647"/>
                  </a:lnTo>
                  <a:lnTo>
                    <a:pt x="3042" y="2652"/>
                  </a:lnTo>
                  <a:lnTo>
                    <a:pt x="3045" y="2658"/>
                  </a:lnTo>
                  <a:lnTo>
                    <a:pt x="3052" y="2670"/>
                  </a:lnTo>
                  <a:lnTo>
                    <a:pt x="3059" y="2681"/>
                  </a:lnTo>
                  <a:lnTo>
                    <a:pt x="3062" y="2685"/>
                  </a:lnTo>
                  <a:lnTo>
                    <a:pt x="3066" y="2689"/>
                  </a:lnTo>
                  <a:lnTo>
                    <a:pt x="3071" y="2693"/>
                  </a:lnTo>
                  <a:lnTo>
                    <a:pt x="3075" y="2695"/>
                  </a:lnTo>
                  <a:lnTo>
                    <a:pt x="3084" y="2700"/>
                  </a:lnTo>
                  <a:lnTo>
                    <a:pt x="3090" y="2706"/>
                  </a:lnTo>
                  <a:lnTo>
                    <a:pt x="3096" y="2713"/>
                  </a:lnTo>
                  <a:lnTo>
                    <a:pt x="3100" y="2720"/>
                  </a:lnTo>
                  <a:lnTo>
                    <a:pt x="3106" y="2727"/>
                  </a:lnTo>
                  <a:lnTo>
                    <a:pt x="3114" y="2732"/>
                  </a:lnTo>
                  <a:lnTo>
                    <a:pt x="3122" y="2738"/>
                  </a:lnTo>
                  <a:lnTo>
                    <a:pt x="3131" y="2743"/>
                  </a:lnTo>
                  <a:lnTo>
                    <a:pt x="3141" y="2748"/>
                  </a:lnTo>
                  <a:lnTo>
                    <a:pt x="3146" y="2754"/>
                  </a:lnTo>
                  <a:lnTo>
                    <a:pt x="3150" y="2762"/>
                  </a:lnTo>
                  <a:lnTo>
                    <a:pt x="3154" y="2767"/>
                  </a:lnTo>
                  <a:lnTo>
                    <a:pt x="3156" y="2770"/>
                  </a:lnTo>
                  <a:lnTo>
                    <a:pt x="3160" y="2772"/>
                  </a:lnTo>
                  <a:lnTo>
                    <a:pt x="3163" y="2772"/>
                  </a:lnTo>
                  <a:lnTo>
                    <a:pt x="3167" y="2772"/>
                  </a:lnTo>
                  <a:lnTo>
                    <a:pt x="3169" y="2771"/>
                  </a:lnTo>
                  <a:lnTo>
                    <a:pt x="3172" y="2769"/>
                  </a:lnTo>
                  <a:lnTo>
                    <a:pt x="3173" y="2765"/>
                  </a:lnTo>
                  <a:lnTo>
                    <a:pt x="3174" y="2760"/>
                  </a:lnTo>
                  <a:lnTo>
                    <a:pt x="3173" y="2750"/>
                  </a:lnTo>
                  <a:lnTo>
                    <a:pt x="3171" y="2739"/>
                  </a:lnTo>
                  <a:lnTo>
                    <a:pt x="3169" y="2732"/>
                  </a:lnTo>
                  <a:lnTo>
                    <a:pt x="3168" y="2725"/>
                  </a:lnTo>
                  <a:lnTo>
                    <a:pt x="3165" y="2719"/>
                  </a:lnTo>
                  <a:lnTo>
                    <a:pt x="3159" y="2710"/>
                  </a:lnTo>
                  <a:lnTo>
                    <a:pt x="3146" y="2696"/>
                  </a:lnTo>
                  <a:lnTo>
                    <a:pt x="3135" y="2682"/>
                  </a:lnTo>
                  <a:lnTo>
                    <a:pt x="3131" y="2677"/>
                  </a:lnTo>
                  <a:lnTo>
                    <a:pt x="3128" y="2674"/>
                  </a:lnTo>
                  <a:lnTo>
                    <a:pt x="3127" y="2669"/>
                  </a:lnTo>
                  <a:lnTo>
                    <a:pt x="3125" y="2665"/>
                  </a:lnTo>
                  <a:lnTo>
                    <a:pt x="3125" y="2658"/>
                  </a:lnTo>
                  <a:lnTo>
                    <a:pt x="3128" y="2650"/>
                  </a:lnTo>
                  <a:lnTo>
                    <a:pt x="3129" y="2645"/>
                  </a:lnTo>
                  <a:lnTo>
                    <a:pt x="3129" y="2639"/>
                  </a:lnTo>
                  <a:lnTo>
                    <a:pt x="3128" y="2634"/>
                  </a:lnTo>
                  <a:lnTo>
                    <a:pt x="3127" y="2628"/>
                  </a:lnTo>
                  <a:lnTo>
                    <a:pt x="3121" y="2617"/>
                  </a:lnTo>
                  <a:lnTo>
                    <a:pt x="3114" y="2606"/>
                  </a:lnTo>
                  <a:lnTo>
                    <a:pt x="3105" y="2594"/>
                  </a:lnTo>
                  <a:lnTo>
                    <a:pt x="3096" y="2584"/>
                  </a:lnTo>
                  <a:lnTo>
                    <a:pt x="3091" y="2580"/>
                  </a:lnTo>
                  <a:lnTo>
                    <a:pt x="3085" y="2577"/>
                  </a:lnTo>
                  <a:lnTo>
                    <a:pt x="3078" y="2575"/>
                  </a:lnTo>
                  <a:lnTo>
                    <a:pt x="3070" y="2574"/>
                  </a:lnTo>
                  <a:lnTo>
                    <a:pt x="3054" y="2574"/>
                  </a:lnTo>
                  <a:lnTo>
                    <a:pt x="3041" y="2574"/>
                  </a:lnTo>
                  <a:lnTo>
                    <a:pt x="3035" y="2573"/>
                  </a:lnTo>
                  <a:lnTo>
                    <a:pt x="3030" y="2571"/>
                  </a:lnTo>
                  <a:lnTo>
                    <a:pt x="3027" y="2569"/>
                  </a:lnTo>
                  <a:lnTo>
                    <a:pt x="3024" y="2565"/>
                  </a:lnTo>
                  <a:lnTo>
                    <a:pt x="3021" y="2556"/>
                  </a:lnTo>
                  <a:lnTo>
                    <a:pt x="3016" y="2549"/>
                  </a:lnTo>
                  <a:lnTo>
                    <a:pt x="3014" y="2546"/>
                  </a:lnTo>
                  <a:lnTo>
                    <a:pt x="3010" y="2544"/>
                  </a:lnTo>
                  <a:lnTo>
                    <a:pt x="3007" y="2543"/>
                  </a:lnTo>
                  <a:lnTo>
                    <a:pt x="3001" y="2543"/>
                  </a:lnTo>
                  <a:lnTo>
                    <a:pt x="2996" y="2542"/>
                  </a:lnTo>
                  <a:lnTo>
                    <a:pt x="2991" y="2539"/>
                  </a:lnTo>
                  <a:lnTo>
                    <a:pt x="2987" y="2536"/>
                  </a:lnTo>
                  <a:lnTo>
                    <a:pt x="2983" y="2532"/>
                  </a:lnTo>
                  <a:lnTo>
                    <a:pt x="2979" y="2527"/>
                  </a:lnTo>
                  <a:lnTo>
                    <a:pt x="2974" y="2523"/>
                  </a:lnTo>
                  <a:lnTo>
                    <a:pt x="2970" y="2519"/>
                  </a:lnTo>
                  <a:lnTo>
                    <a:pt x="2964" y="2515"/>
                  </a:lnTo>
                  <a:lnTo>
                    <a:pt x="2952" y="2512"/>
                  </a:lnTo>
                  <a:lnTo>
                    <a:pt x="2941" y="2511"/>
                  </a:lnTo>
                  <a:lnTo>
                    <a:pt x="2936" y="2510"/>
                  </a:lnTo>
                  <a:lnTo>
                    <a:pt x="2933" y="2506"/>
                  </a:lnTo>
                  <a:lnTo>
                    <a:pt x="2930" y="2501"/>
                  </a:lnTo>
                  <a:lnTo>
                    <a:pt x="2929" y="2494"/>
                  </a:lnTo>
                  <a:lnTo>
                    <a:pt x="2929" y="2477"/>
                  </a:lnTo>
                  <a:lnTo>
                    <a:pt x="2930" y="2464"/>
                  </a:lnTo>
                  <a:lnTo>
                    <a:pt x="2932" y="2451"/>
                  </a:lnTo>
                  <a:lnTo>
                    <a:pt x="2933" y="2437"/>
                  </a:lnTo>
                  <a:lnTo>
                    <a:pt x="2932" y="2428"/>
                  </a:lnTo>
                  <a:lnTo>
                    <a:pt x="2930" y="2420"/>
                  </a:lnTo>
                  <a:lnTo>
                    <a:pt x="2929" y="2416"/>
                  </a:lnTo>
                  <a:lnTo>
                    <a:pt x="2929" y="2411"/>
                  </a:lnTo>
                  <a:lnTo>
                    <a:pt x="2930" y="2405"/>
                  </a:lnTo>
                  <a:lnTo>
                    <a:pt x="2933" y="2397"/>
                  </a:lnTo>
                  <a:lnTo>
                    <a:pt x="2933" y="2393"/>
                  </a:lnTo>
                  <a:lnTo>
                    <a:pt x="2933" y="2391"/>
                  </a:lnTo>
                  <a:lnTo>
                    <a:pt x="2933" y="2387"/>
                  </a:lnTo>
                  <a:lnTo>
                    <a:pt x="2932" y="2386"/>
                  </a:lnTo>
                  <a:lnTo>
                    <a:pt x="2928" y="2384"/>
                  </a:lnTo>
                  <a:lnTo>
                    <a:pt x="2923" y="2384"/>
                  </a:lnTo>
                  <a:lnTo>
                    <a:pt x="2909" y="2387"/>
                  </a:lnTo>
                  <a:lnTo>
                    <a:pt x="2892" y="2391"/>
                  </a:lnTo>
                  <a:lnTo>
                    <a:pt x="2878" y="2394"/>
                  </a:lnTo>
                  <a:lnTo>
                    <a:pt x="2866" y="2397"/>
                  </a:lnTo>
                  <a:lnTo>
                    <a:pt x="2861" y="2399"/>
                  </a:lnTo>
                  <a:lnTo>
                    <a:pt x="2857" y="2399"/>
                  </a:lnTo>
                  <a:lnTo>
                    <a:pt x="2852" y="2399"/>
                  </a:lnTo>
                  <a:lnTo>
                    <a:pt x="2848" y="2398"/>
                  </a:lnTo>
                  <a:lnTo>
                    <a:pt x="2847" y="2395"/>
                  </a:lnTo>
                  <a:lnTo>
                    <a:pt x="2847" y="2392"/>
                  </a:lnTo>
                  <a:lnTo>
                    <a:pt x="2847" y="2387"/>
                  </a:lnTo>
                  <a:lnTo>
                    <a:pt x="2848" y="2380"/>
                  </a:lnTo>
                  <a:lnTo>
                    <a:pt x="2851" y="2366"/>
                  </a:lnTo>
                  <a:lnTo>
                    <a:pt x="2851" y="2350"/>
                  </a:lnTo>
                  <a:lnTo>
                    <a:pt x="2851" y="2341"/>
                  </a:lnTo>
                  <a:lnTo>
                    <a:pt x="2851" y="2331"/>
                  </a:lnTo>
                  <a:lnTo>
                    <a:pt x="2850" y="2321"/>
                  </a:lnTo>
                  <a:lnTo>
                    <a:pt x="2848" y="2315"/>
                  </a:lnTo>
                  <a:lnTo>
                    <a:pt x="2847" y="2310"/>
                  </a:lnTo>
                  <a:lnTo>
                    <a:pt x="2845" y="2306"/>
                  </a:lnTo>
                  <a:lnTo>
                    <a:pt x="2841" y="2302"/>
                  </a:lnTo>
                  <a:lnTo>
                    <a:pt x="2837" y="2298"/>
                  </a:lnTo>
                  <a:lnTo>
                    <a:pt x="2829" y="2294"/>
                  </a:lnTo>
                  <a:lnTo>
                    <a:pt x="2825" y="2290"/>
                  </a:lnTo>
                  <a:lnTo>
                    <a:pt x="2821" y="2284"/>
                  </a:lnTo>
                  <a:lnTo>
                    <a:pt x="2819" y="2279"/>
                  </a:lnTo>
                  <a:lnTo>
                    <a:pt x="2816" y="2273"/>
                  </a:lnTo>
                  <a:lnTo>
                    <a:pt x="2816" y="2267"/>
                  </a:lnTo>
                  <a:lnTo>
                    <a:pt x="2816" y="2261"/>
                  </a:lnTo>
                  <a:lnTo>
                    <a:pt x="2819" y="2255"/>
                  </a:lnTo>
                  <a:lnTo>
                    <a:pt x="2821" y="2249"/>
                  </a:lnTo>
                  <a:lnTo>
                    <a:pt x="2823" y="2244"/>
                  </a:lnTo>
                  <a:lnTo>
                    <a:pt x="2827" y="2240"/>
                  </a:lnTo>
                  <a:lnTo>
                    <a:pt x="2832" y="2235"/>
                  </a:lnTo>
                  <a:lnTo>
                    <a:pt x="2841" y="2227"/>
                  </a:lnTo>
                  <a:lnTo>
                    <a:pt x="2851" y="2218"/>
                  </a:lnTo>
                  <a:lnTo>
                    <a:pt x="2858" y="2214"/>
                  </a:lnTo>
                  <a:lnTo>
                    <a:pt x="2864" y="2209"/>
                  </a:lnTo>
                  <a:lnTo>
                    <a:pt x="2872" y="2198"/>
                  </a:lnTo>
                  <a:lnTo>
                    <a:pt x="2882" y="2183"/>
                  </a:lnTo>
                  <a:lnTo>
                    <a:pt x="2888" y="2176"/>
                  </a:lnTo>
                  <a:lnTo>
                    <a:pt x="2894" y="2168"/>
                  </a:lnTo>
                  <a:lnTo>
                    <a:pt x="2900" y="2162"/>
                  </a:lnTo>
                  <a:lnTo>
                    <a:pt x="2907" y="2158"/>
                  </a:lnTo>
                  <a:lnTo>
                    <a:pt x="2921" y="2154"/>
                  </a:lnTo>
                  <a:lnTo>
                    <a:pt x="2933" y="2152"/>
                  </a:lnTo>
                  <a:lnTo>
                    <a:pt x="2939" y="2151"/>
                  </a:lnTo>
                  <a:lnTo>
                    <a:pt x="2944" y="2148"/>
                  </a:lnTo>
                  <a:lnTo>
                    <a:pt x="2948" y="2145"/>
                  </a:lnTo>
                  <a:lnTo>
                    <a:pt x="2952" y="2140"/>
                  </a:lnTo>
                  <a:lnTo>
                    <a:pt x="2964" y="2124"/>
                  </a:lnTo>
                  <a:lnTo>
                    <a:pt x="2976" y="2110"/>
                  </a:lnTo>
                  <a:lnTo>
                    <a:pt x="2979" y="2105"/>
                  </a:lnTo>
                  <a:lnTo>
                    <a:pt x="2980" y="2099"/>
                  </a:lnTo>
                  <a:lnTo>
                    <a:pt x="2979" y="2096"/>
                  </a:lnTo>
                  <a:lnTo>
                    <a:pt x="2978" y="2091"/>
                  </a:lnTo>
                  <a:lnTo>
                    <a:pt x="2976" y="2088"/>
                  </a:lnTo>
                  <a:lnTo>
                    <a:pt x="2972" y="2085"/>
                  </a:lnTo>
                  <a:lnTo>
                    <a:pt x="2967" y="2083"/>
                  </a:lnTo>
                  <a:lnTo>
                    <a:pt x="2963" y="2080"/>
                  </a:lnTo>
                  <a:lnTo>
                    <a:pt x="2952" y="2077"/>
                  </a:lnTo>
                  <a:lnTo>
                    <a:pt x="2938" y="2070"/>
                  </a:lnTo>
                  <a:lnTo>
                    <a:pt x="2924" y="2061"/>
                  </a:lnTo>
                  <a:lnTo>
                    <a:pt x="2915" y="2054"/>
                  </a:lnTo>
                  <a:lnTo>
                    <a:pt x="2908" y="2048"/>
                  </a:lnTo>
                  <a:lnTo>
                    <a:pt x="2901" y="2042"/>
                  </a:lnTo>
                  <a:lnTo>
                    <a:pt x="2898" y="2039"/>
                  </a:lnTo>
                  <a:lnTo>
                    <a:pt x="2898" y="2034"/>
                  </a:lnTo>
                  <a:lnTo>
                    <a:pt x="2900" y="2031"/>
                  </a:lnTo>
                  <a:lnTo>
                    <a:pt x="2902" y="2027"/>
                  </a:lnTo>
                  <a:lnTo>
                    <a:pt x="2907" y="2023"/>
                  </a:lnTo>
                  <a:lnTo>
                    <a:pt x="2910" y="2021"/>
                  </a:lnTo>
                  <a:lnTo>
                    <a:pt x="2914" y="2020"/>
                  </a:lnTo>
                  <a:lnTo>
                    <a:pt x="2917" y="2019"/>
                  </a:lnTo>
                  <a:lnTo>
                    <a:pt x="2920" y="2019"/>
                  </a:lnTo>
                  <a:lnTo>
                    <a:pt x="2922" y="2017"/>
                  </a:lnTo>
                  <a:lnTo>
                    <a:pt x="2923" y="2015"/>
                  </a:lnTo>
                  <a:lnTo>
                    <a:pt x="2926" y="2012"/>
                  </a:lnTo>
                  <a:lnTo>
                    <a:pt x="2927" y="2004"/>
                  </a:lnTo>
                  <a:lnTo>
                    <a:pt x="2928" y="1996"/>
                  </a:lnTo>
                  <a:lnTo>
                    <a:pt x="2929" y="1993"/>
                  </a:lnTo>
                  <a:lnTo>
                    <a:pt x="2932" y="1988"/>
                  </a:lnTo>
                  <a:lnTo>
                    <a:pt x="2935" y="1984"/>
                  </a:lnTo>
                  <a:lnTo>
                    <a:pt x="2941" y="1981"/>
                  </a:lnTo>
                  <a:lnTo>
                    <a:pt x="2952" y="1973"/>
                  </a:lnTo>
                  <a:lnTo>
                    <a:pt x="2963" y="1964"/>
                  </a:lnTo>
                  <a:lnTo>
                    <a:pt x="2966" y="1959"/>
                  </a:lnTo>
                  <a:lnTo>
                    <a:pt x="2968" y="1954"/>
                  </a:lnTo>
                  <a:lnTo>
                    <a:pt x="2971" y="1950"/>
                  </a:lnTo>
                  <a:lnTo>
                    <a:pt x="2971" y="1946"/>
                  </a:lnTo>
                  <a:lnTo>
                    <a:pt x="2968" y="1937"/>
                  </a:lnTo>
                  <a:lnTo>
                    <a:pt x="2968" y="1927"/>
                  </a:lnTo>
                  <a:lnTo>
                    <a:pt x="2968" y="1924"/>
                  </a:lnTo>
                  <a:lnTo>
                    <a:pt x="2971" y="1919"/>
                  </a:lnTo>
                  <a:lnTo>
                    <a:pt x="2973" y="1916"/>
                  </a:lnTo>
                  <a:lnTo>
                    <a:pt x="2977" y="1914"/>
                  </a:lnTo>
                  <a:lnTo>
                    <a:pt x="2982" y="1912"/>
                  </a:lnTo>
                  <a:lnTo>
                    <a:pt x="2986" y="1910"/>
                  </a:lnTo>
                  <a:lnTo>
                    <a:pt x="2990" y="1910"/>
                  </a:lnTo>
                  <a:lnTo>
                    <a:pt x="2995" y="1910"/>
                  </a:lnTo>
                  <a:lnTo>
                    <a:pt x="2998" y="1913"/>
                  </a:lnTo>
                  <a:lnTo>
                    <a:pt x="3002" y="1914"/>
                  </a:lnTo>
                  <a:lnTo>
                    <a:pt x="3005" y="1918"/>
                  </a:lnTo>
                  <a:lnTo>
                    <a:pt x="3009" y="1921"/>
                  </a:lnTo>
                  <a:lnTo>
                    <a:pt x="3012" y="1925"/>
                  </a:lnTo>
                  <a:lnTo>
                    <a:pt x="3018" y="1927"/>
                  </a:lnTo>
                  <a:lnTo>
                    <a:pt x="3026" y="1930"/>
                  </a:lnTo>
                  <a:lnTo>
                    <a:pt x="3033" y="1931"/>
                  </a:lnTo>
                  <a:lnTo>
                    <a:pt x="3048" y="1932"/>
                  </a:lnTo>
                  <a:lnTo>
                    <a:pt x="3062" y="1932"/>
                  </a:lnTo>
                  <a:lnTo>
                    <a:pt x="3068" y="1932"/>
                  </a:lnTo>
                  <a:lnTo>
                    <a:pt x="3074" y="1933"/>
                  </a:lnTo>
                  <a:lnTo>
                    <a:pt x="3080" y="1935"/>
                  </a:lnTo>
                  <a:lnTo>
                    <a:pt x="3086" y="1938"/>
                  </a:lnTo>
                  <a:lnTo>
                    <a:pt x="3104" y="1951"/>
                  </a:lnTo>
                  <a:lnTo>
                    <a:pt x="3121" y="1964"/>
                  </a:lnTo>
                  <a:lnTo>
                    <a:pt x="3123" y="1969"/>
                  </a:lnTo>
                  <a:lnTo>
                    <a:pt x="3125" y="1976"/>
                  </a:lnTo>
                  <a:lnTo>
                    <a:pt x="3127" y="1984"/>
                  </a:lnTo>
                  <a:lnTo>
                    <a:pt x="3127" y="1991"/>
                  </a:lnTo>
                  <a:lnTo>
                    <a:pt x="3128" y="2001"/>
                  </a:lnTo>
                  <a:lnTo>
                    <a:pt x="3130" y="2007"/>
                  </a:lnTo>
                  <a:lnTo>
                    <a:pt x="3131" y="2009"/>
                  </a:lnTo>
                  <a:lnTo>
                    <a:pt x="3134" y="2012"/>
                  </a:lnTo>
                  <a:lnTo>
                    <a:pt x="3136" y="2012"/>
                  </a:lnTo>
                  <a:lnTo>
                    <a:pt x="3138" y="2012"/>
                  </a:lnTo>
                  <a:lnTo>
                    <a:pt x="3144" y="2009"/>
                  </a:lnTo>
                  <a:lnTo>
                    <a:pt x="3149" y="2008"/>
                  </a:lnTo>
                  <a:lnTo>
                    <a:pt x="3161" y="2004"/>
                  </a:lnTo>
                  <a:lnTo>
                    <a:pt x="3174" y="2001"/>
                  </a:lnTo>
                  <a:lnTo>
                    <a:pt x="3188" y="1997"/>
                  </a:lnTo>
                  <a:lnTo>
                    <a:pt x="3201" y="1994"/>
                  </a:lnTo>
                  <a:lnTo>
                    <a:pt x="3219" y="1991"/>
                  </a:lnTo>
                  <a:lnTo>
                    <a:pt x="3231" y="1990"/>
                  </a:lnTo>
                  <a:lnTo>
                    <a:pt x="3236" y="1990"/>
                  </a:lnTo>
                  <a:lnTo>
                    <a:pt x="3241" y="1989"/>
                  </a:lnTo>
                  <a:lnTo>
                    <a:pt x="3243" y="1988"/>
                  </a:lnTo>
                  <a:lnTo>
                    <a:pt x="3245" y="1987"/>
                  </a:lnTo>
                  <a:lnTo>
                    <a:pt x="3251" y="1981"/>
                  </a:lnTo>
                  <a:lnTo>
                    <a:pt x="3260" y="1976"/>
                  </a:lnTo>
                  <a:lnTo>
                    <a:pt x="3264" y="1975"/>
                  </a:lnTo>
                  <a:lnTo>
                    <a:pt x="3268" y="1975"/>
                  </a:lnTo>
                  <a:lnTo>
                    <a:pt x="3273" y="1976"/>
                  </a:lnTo>
                  <a:lnTo>
                    <a:pt x="3278" y="1979"/>
                  </a:lnTo>
                  <a:lnTo>
                    <a:pt x="3282" y="1984"/>
                  </a:lnTo>
                  <a:lnTo>
                    <a:pt x="3287" y="1991"/>
                  </a:lnTo>
                  <a:lnTo>
                    <a:pt x="3291" y="2000"/>
                  </a:lnTo>
                  <a:lnTo>
                    <a:pt x="3294" y="2008"/>
                  </a:lnTo>
                  <a:lnTo>
                    <a:pt x="3301" y="2027"/>
                  </a:lnTo>
                  <a:lnTo>
                    <a:pt x="3306" y="2044"/>
                  </a:lnTo>
                  <a:lnTo>
                    <a:pt x="3310" y="2057"/>
                  </a:lnTo>
                  <a:lnTo>
                    <a:pt x="3312" y="2064"/>
                  </a:lnTo>
                  <a:lnTo>
                    <a:pt x="3314" y="2067"/>
                  </a:lnTo>
                  <a:lnTo>
                    <a:pt x="3317" y="2070"/>
                  </a:lnTo>
                  <a:lnTo>
                    <a:pt x="3322" y="2072"/>
                  </a:lnTo>
                  <a:lnTo>
                    <a:pt x="3326" y="2075"/>
                  </a:lnTo>
                  <a:lnTo>
                    <a:pt x="3343" y="2079"/>
                  </a:lnTo>
                  <a:lnTo>
                    <a:pt x="3362" y="2083"/>
                  </a:lnTo>
                  <a:lnTo>
                    <a:pt x="3371" y="2085"/>
                  </a:lnTo>
                  <a:lnTo>
                    <a:pt x="3381" y="2085"/>
                  </a:lnTo>
                  <a:lnTo>
                    <a:pt x="3389" y="2085"/>
                  </a:lnTo>
                  <a:lnTo>
                    <a:pt x="3396" y="2084"/>
                  </a:lnTo>
                  <a:lnTo>
                    <a:pt x="3400" y="2083"/>
                  </a:lnTo>
                  <a:lnTo>
                    <a:pt x="3405" y="2083"/>
                  </a:lnTo>
                  <a:lnTo>
                    <a:pt x="3411" y="2082"/>
                  </a:lnTo>
                  <a:lnTo>
                    <a:pt x="3417" y="2078"/>
                  </a:lnTo>
                  <a:lnTo>
                    <a:pt x="3423" y="2072"/>
                  </a:lnTo>
                  <a:lnTo>
                    <a:pt x="3429" y="2067"/>
                  </a:lnTo>
                  <a:lnTo>
                    <a:pt x="3438" y="2066"/>
                  </a:lnTo>
                  <a:lnTo>
                    <a:pt x="3446" y="2065"/>
                  </a:lnTo>
                  <a:lnTo>
                    <a:pt x="3449" y="2064"/>
                  </a:lnTo>
                  <a:lnTo>
                    <a:pt x="3451" y="2061"/>
                  </a:lnTo>
                  <a:lnTo>
                    <a:pt x="3453" y="2059"/>
                  </a:lnTo>
                  <a:lnTo>
                    <a:pt x="3456" y="2056"/>
                  </a:lnTo>
                  <a:lnTo>
                    <a:pt x="3457" y="2047"/>
                  </a:lnTo>
                  <a:lnTo>
                    <a:pt x="3462" y="2040"/>
                  </a:lnTo>
                  <a:lnTo>
                    <a:pt x="3469" y="2038"/>
                  </a:lnTo>
                  <a:lnTo>
                    <a:pt x="3478" y="2036"/>
                  </a:lnTo>
                  <a:lnTo>
                    <a:pt x="3488" y="2032"/>
                  </a:lnTo>
                  <a:lnTo>
                    <a:pt x="3496" y="2027"/>
                  </a:lnTo>
                  <a:lnTo>
                    <a:pt x="3500" y="2022"/>
                  </a:lnTo>
                  <a:lnTo>
                    <a:pt x="3502" y="2016"/>
                  </a:lnTo>
                  <a:lnTo>
                    <a:pt x="3505" y="2009"/>
                  </a:lnTo>
                  <a:lnTo>
                    <a:pt x="3505" y="2002"/>
                  </a:lnTo>
                  <a:lnTo>
                    <a:pt x="3507" y="1994"/>
                  </a:lnTo>
                  <a:lnTo>
                    <a:pt x="3509" y="1987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1" name="贵州">
              <a:extLst>
                <a:ext uri="{FF2B5EF4-FFF2-40B4-BE49-F238E27FC236}">
                  <a16:creationId xmlns:a16="http://schemas.microsoft.com/office/drawing/2014/main" id="{B1054999-214E-44C1-B8DE-82A91514AD26}"/>
                </a:ext>
              </a:extLst>
            </p:cNvPr>
            <p:cNvSpPr/>
            <p:nvPr/>
          </p:nvSpPr>
          <p:spPr bwMode="auto">
            <a:xfrm>
              <a:off x="4036466" y="4583330"/>
              <a:ext cx="828787" cy="710389"/>
            </a:xfrm>
            <a:custGeom>
              <a:avLst/>
              <a:gdLst>
                <a:gd name="T0" fmla="*/ 1464 w 2274"/>
                <a:gd name="T1" fmla="*/ 41 h 1956"/>
                <a:gd name="T2" fmla="*/ 1595 w 2274"/>
                <a:gd name="T3" fmla="*/ 13 h 1956"/>
                <a:gd name="T4" fmla="*/ 1725 w 2274"/>
                <a:gd name="T5" fmla="*/ 60 h 1956"/>
                <a:gd name="T6" fmla="*/ 1814 w 2274"/>
                <a:gd name="T7" fmla="*/ 79 h 1956"/>
                <a:gd name="T8" fmla="*/ 1920 w 2274"/>
                <a:gd name="T9" fmla="*/ 245 h 1956"/>
                <a:gd name="T10" fmla="*/ 1946 w 2274"/>
                <a:gd name="T11" fmla="*/ 383 h 1956"/>
                <a:gd name="T12" fmla="*/ 1974 w 2274"/>
                <a:gd name="T13" fmla="*/ 412 h 1956"/>
                <a:gd name="T14" fmla="*/ 2045 w 2274"/>
                <a:gd name="T15" fmla="*/ 445 h 1956"/>
                <a:gd name="T16" fmla="*/ 2142 w 2274"/>
                <a:gd name="T17" fmla="*/ 330 h 1956"/>
                <a:gd name="T18" fmla="*/ 2205 w 2274"/>
                <a:gd name="T19" fmla="*/ 453 h 1956"/>
                <a:gd name="T20" fmla="*/ 2182 w 2274"/>
                <a:gd name="T21" fmla="*/ 611 h 1956"/>
                <a:gd name="T22" fmla="*/ 2187 w 2274"/>
                <a:gd name="T23" fmla="*/ 763 h 1956"/>
                <a:gd name="T24" fmla="*/ 2072 w 2274"/>
                <a:gd name="T25" fmla="*/ 868 h 1956"/>
                <a:gd name="T26" fmla="*/ 2031 w 2274"/>
                <a:gd name="T27" fmla="*/ 964 h 1956"/>
                <a:gd name="T28" fmla="*/ 2187 w 2274"/>
                <a:gd name="T29" fmla="*/ 899 h 1956"/>
                <a:gd name="T30" fmla="*/ 2274 w 2274"/>
                <a:gd name="T31" fmla="*/ 980 h 1956"/>
                <a:gd name="T32" fmla="*/ 2269 w 2274"/>
                <a:gd name="T33" fmla="*/ 1028 h 1956"/>
                <a:gd name="T34" fmla="*/ 2219 w 2274"/>
                <a:gd name="T35" fmla="*/ 1157 h 1956"/>
                <a:gd name="T36" fmla="*/ 2215 w 2274"/>
                <a:gd name="T37" fmla="*/ 1283 h 1956"/>
                <a:gd name="T38" fmla="*/ 2234 w 2274"/>
                <a:gd name="T39" fmla="*/ 1310 h 1956"/>
                <a:gd name="T40" fmla="*/ 2217 w 2274"/>
                <a:gd name="T41" fmla="*/ 1453 h 1956"/>
                <a:gd name="T42" fmla="*/ 2078 w 2274"/>
                <a:gd name="T43" fmla="*/ 1485 h 1956"/>
                <a:gd name="T44" fmla="*/ 2081 w 2274"/>
                <a:gd name="T45" fmla="*/ 1554 h 1956"/>
                <a:gd name="T46" fmla="*/ 1977 w 2274"/>
                <a:gd name="T47" fmla="*/ 1585 h 1956"/>
                <a:gd name="T48" fmla="*/ 1917 w 2274"/>
                <a:gd name="T49" fmla="*/ 1623 h 1956"/>
                <a:gd name="T50" fmla="*/ 1831 w 2274"/>
                <a:gd name="T51" fmla="*/ 1636 h 1956"/>
                <a:gd name="T52" fmla="*/ 1735 w 2274"/>
                <a:gd name="T53" fmla="*/ 1647 h 1956"/>
                <a:gd name="T54" fmla="*/ 1580 w 2274"/>
                <a:gd name="T55" fmla="*/ 1770 h 1956"/>
                <a:gd name="T56" fmla="*/ 1535 w 2274"/>
                <a:gd name="T57" fmla="*/ 1690 h 1956"/>
                <a:gd name="T58" fmla="*/ 1430 w 2274"/>
                <a:gd name="T59" fmla="*/ 1656 h 1956"/>
                <a:gd name="T60" fmla="*/ 1334 w 2274"/>
                <a:gd name="T61" fmla="*/ 1576 h 1956"/>
                <a:gd name="T62" fmla="*/ 1266 w 2274"/>
                <a:gd name="T63" fmla="*/ 1733 h 1956"/>
                <a:gd name="T64" fmla="*/ 1134 w 2274"/>
                <a:gd name="T65" fmla="*/ 1745 h 1956"/>
                <a:gd name="T66" fmla="*/ 960 w 2274"/>
                <a:gd name="T67" fmla="*/ 1870 h 1956"/>
                <a:gd name="T68" fmla="*/ 814 w 2274"/>
                <a:gd name="T69" fmla="*/ 1931 h 1956"/>
                <a:gd name="T70" fmla="*/ 664 w 2274"/>
                <a:gd name="T71" fmla="*/ 1847 h 1956"/>
                <a:gd name="T72" fmla="*/ 510 w 2274"/>
                <a:gd name="T73" fmla="*/ 1828 h 1956"/>
                <a:gd name="T74" fmla="*/ 368 w 2274"/>
                <a:gd name="T75" fmla="*/ 1946 h 1956"/>
                <a:gd name="T76" fmla="*/ 359 w 2274"/>
                <a:gd name="T77" fmla="*/ 1776 h 1956"/>
                <a:gd name="T78" fmla="*/ 403 w 2274"/>
                <a:gd name="T79" fmla="*/ 1700 h 1956"/>
                <a:gd name="T80" fmla="*/ 334 w 2274"/>
                <a:gd name="T81" fmla="*/ 1616 h 1956"/>
                <a:gd name="T82" fmla="*/ 270 w 2274"/>
                <a:gd name="T83" fmla="*/ 1530 h 1956"/>
                <a:gd name="T84" fmla="*/ 301 w 2274"/>
                <a:gd name="T85" fmla="*/ 1320 h 1956"/>
                <a:gd name="T86" fmla="*/ 376 w 2274"/>
                <a:gd name="T87" fmla="*/ 1121 h 1956"/>
                <a:gd name="T88" fmla="*/ 185 w 2274"/>
                <a:gd name="T89" fmla="*/ 1063 h 1956"/>
                <a:gd name="T90" fmla="*/ 38 w 2274"/>
                <a:gd name="T91" fmla="*/ 990 h 1956"/>
                <a:gd name="T92" fmla="*/ 0 w 2274"/>
                <a:gd name="T93" fmla="*/ 867 h 1956"/>
                <a:gd name="T94" fmla="*/ 132 w 2274"/>
                <a:gd name="T95" fmla="*/ 699 h 1956"/>
                <a:gd name="T96" fmla="*/ 296 w 2274"/>
                <a:gd name="T97" fmla="*/ 713 h 1956"/>
                <a:gd name="T98" fmla="*/ 474 w 2274"/>
                <a:gd name="T99" fmla="*/ 775 h 1956"/>
                <a:gd name="T100" fmla="*/ 625 w 2274"/>
                <a:gd name="T101" fmla="*/ 747 h 1956"/>
                <a:gd name="T102" fmla="*/ 729 w 2274"/>
                <a:gd name="T103" fmla="*/ 592 h 1956"/>
                <a:gd name="T104" fmla="*/ 941 w 2274"/>
                <a:gd name="T105" fmla="*/ 612 h 1956"/>
                <a:gd name="T106" fmla="*/ 1048 w 2274"/>
                <a:gd name="T107" fmla="*/ 511 h 1956"/>
                <a:gd name="T108" fmla="*/ 904 w 2274"/>
                <a:gd name="T109" fmla="*/ 450 h 1956"/>
                <a:gd name="T110" fmla="*/ 803 w 2274"/>
                <a:gd name="T111" fmla="*/ 362 h 1956"/>
                <a:gd name="T112" fmla="*/ 900 w 2274"/>
                <a:gd name="T113" fmla="*/ 227 h 1956"/>
                <a:gd name="T114" fmla="*/ 1023 w 2274"/>
                <a:gd name="T115" fmla="*/ 257 h 1956"/>
                <a:gd name="T116" fmla="*/ 1128 w 2274"/>
                <a:gd name="T117" fmla="*/ 274 h 1956"/>
                <a:gd name="T118" fmla="*/ 1141 w 2274"/>
                <a:gd name="T119" fmla="*/ 149 h 1956"/>
                <a:gd name="T120" fmla="*/ 1196 w 2274"/>
                <a:gd name="T121" fmla="*/ 294 h 1956"/>
                <a:gd name="T122" fmla="*/ 1290 w 2274"/>
                <a:gd name="T123" fmla="*/ 163 h 1956"/>
                <a:gd name="T124" fmla="*/ 1411 w 2274"/>
                <a:gd name="T125" fmla="*/ 176 h 19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74" h="1956">
                  <a:moveTo>
                    <a:pt x="1428" y="176"/>
                  </a:moveTo>
                  <a:lnTo>
                    <a:pt x="1429" y="176"/>
                  </a:lnTo>
                  <a:lnTo>
                    <a:pt x="1430" y="175"/>
                  </a:lnTo>
                  <a:lnTo>
                    <a:pt x="1435" y="171"/>
                  </a:lnTo>
                  <a:lnTo>
                    <a:pt x="1438" y="169"/>
                  </a:lnTo>
                  <a:lnTo>
                    <a:pt x="1441" y="167"/>
                  </a:lnTo>
                  <a:lnTo>
                    <a:pt x="1443" y="164"/>
                  </a:lnTo>
                  <a:lnTo>
                    <a:pt x="1454" y="157"/>
                  </a:lnTo>
                  <a:lnTo>
                    <a:pt x="1467" y="149"/>
                  </a:lnTo>
                  <a:lnTo>
                    <a:pt x="1477" y="143"/>
                  </a:lnTo>
                  <a:lnTo>
                    <a:pt x="1489" y="137"/>
                  </a:lnTo>
                  <a:lnTo>
                    <a:pt x="1493" y="133"/>
                  </a:lnTo>
                  <a:lnTo>
                    <a:pt x="1496" y="130"/>
                  </a:lnTo>
                  <a:lnTo>
                    <a:pt x="1498" y="126"/>
                  </a:lnTo>
                  <a:lnTo>
                    <a:pt x="1499" y="122"/>
                  </a:lnTo>
                  <a:lnTo>
                    <a:pt x="1496" y="117"/>
                  </a:lnTo>
                  <a:lnTo>
                    <a:pt x="1491" y="111"/>
                  </a:lnTo>
                  <a:lnTo>
                    <a:pt x="1483" y="104"/>
                  </a:lnTo>
                  <a:lnTo>
                    <a:pt x="1475" y="95"/>
                  </a:lnTo>
                  <a:lnTo>
                    <a:pt x="1474" y="93"/>
                  </a:lnTo>
                  <a:lnTo>
                    <a:pt x="1472" y="89"/>
                  </a:lnTo>
                  <a:lnTo>
                    <a:pt x="1469" y="79"/>
                  </a:lnTo>
                  <a:lnTo>
                    <a:pt x="1468" y="68"/>
                  </a:lnTo>
                  <a:lnTo>
                    <a:pt x="1468" y="61"/>
                  </a:lnTo>
                  <a:lnTo>
                    <a:pt x="1466" y="53"/>
                  </a:lnTo>
                  <a:lnTo>
                    <a:pt x="1464" y="50"/>
                  </a:lnTo>
                  <a:lnTo>
                    <a:pt x="1463" y="47"/>
                  </a:lnTo>
                  <a:lnTo>
                    <a:pt x="1463" y="43"/>
                  </a:lnTo>
                  <a:lnTo>
                    <a:pt x="1464" y="41"/>
                  </a:lnTo>
                  <a:lnTo>
                    <a:pt x="1468" y="37"/>
                  </a:lnTo>
                  <a:lnTo>
                    <a:pt x="1472" y="32"/>
                  </a:lnTo>
                  <a:lnTo>
                    <a:pt x="1476" y="30"/>
                  </a:lnTo>
                  <a:lnTo>
                    <a:pt x="1482" y="26"/>
                  </a:lnTo>
                  <a:lnTo>
                    <a:pt x="1491" y="21"/>
                  </a:lnTo>
                  <a:lnTo>
                    <a:pt x="1498" y="16"/>
                  </a:lnTo>
                  <a:lnTo>
                    <a:pt x="1501" y="15"/>
                  </a:lnTo>
                  <a:lnTo>
                    <a:pt x="1505" y="12"/>
                  </a:lnTo>
                  <a:lnTo>
                    <a:pt x="1507" y="11"/>
                  </a:lnTo>
                  <a:lnTo>
                    <a:pt x="1508" y="10"/>
                  </a:lnTo>
                  <a:lnTo>
                    <a:pt x="1513" y="7"/>
                  </a:lnTo>
                  <a:lnTo>
                    <a:pt x="1519" y="4"/>
                  </a:lnTo>
                  <a:lnTo>
                    <a:pt x="1523" y="3"/>
                  </a:lnTo>
                  <a:lnTo>
                    <a:pt x="1526" y="2"/>
                  </a:lnTo>
                  <a:lnTo>
                    <a:pt x="1530" y="0"/>
                  </a:lnTo>
                  <a:lnTo>
                    <a:pt x="1532" y="2"/>
                  </a:lnTo>
                  <a:lnTo>
                    <a:pt x="1538" y="6"/>
                  </a:lnTo>
                  <a:lnTo>
                    <a:pt x="1543" y="13"/>
                  </a:lnTo>
                  <a:lnTo>
                    <a:pt x="1549" y="18"/>
                  </a:lnTo>
                  <a:lnTo>
                    <a:pt x="1554" y="21"/>
                  </a:lnTo>
                  <a:lnTo>
                    <a:pt x="1557" y="22"/>
                  </a:lnTo>
                  <a:lnTo>
                    <a:pt x="1562" y="22"/>
                  </a:lnTo>
                  <a:lnTo>
                    <a:pt x="1564" y="22"/>
                  </a:lnTo>
                  <a:lnTo>
                    <a:pt x="1567" y="22"/>
                  </a:lnTo>
                  <a:lnTo>
                    <a:pt x="1571" y="22"/>
                  </a:lnTo>
                  <a:lnTo>
                    <a:pt x="1580" y="21"/>
                  </a:lnTo>
                  <a:lnTo>
                    <a:pt x="1584" y="19"/>
                  </a:lnTo>
                  <a:lnTo>
                    <a:pt x="1590" y="17"/>
                  </a:lnTo>
                  <a:lnTo>
                    <a:pt x="1595" y="13"/>
                  </a:lnTo>
                  <a:lnTo>
                    <a:pt x="1600" y="10"/>
                  </a:lnTo>
                  <a:lnTo>
                    <a:pt x="1602" y="9"/>
                  </a:lnTo>
                  <a:lnTo>
                    <a:pt x="1606" y="7"/>
                  </a:lnTo>
                  <a:lnTo>
                    <a:pt x="1608" y="7"/>
                  </a:lnTo>
                  <a:lnTo>
                    <a:pt x="1611" y="7"/>
                  </a:lnTo>
                  <a:lnTo>
                    <a:pt x="1614" y="10"/>
                  </a:lnTo>
                  <a:lnTo>
                    <a:pt x="1617" y="13"/>
                  </a:lnTo>
                  <a:lnTo>
                    <a:pt x="1618" y="21"/>
                  </a:lnTo>
                  <a:lnTo>
                    <a:pt x="1619" y="32"/>
                  </a:lnTo>
                  <a:lnTo>
                    <a:pt x="1620" y="49"/>
                  </a:lnTo>
                  <a:lnTo>
                    <a:pt x="1623" y="66"/>
                  </a:lnTo>
                  <a:lnTo>
                    <a:pt x="1625" y="74"/>
                  </a:lnTo>
                  <a:lnTo>
                    <a:pt x="1627" y="80"/>
                  </a:lnTo>
                  <a:lnTo>
                    <a:pt x="1631" y="84"/>
                  </a:lnTo>
                  <a:lnTo>
                    <a:pt x="1633" y="86"/>
                  </a:lnTo>
                  <a:lnTo>
                    <a:pt x="1637" y="87"/>
                  </a:lnTo>
                  <a:lnTo>
                    <a:pt x="1639" y="88"/>
                  </a:lnTo>
                  <a:lnTo>
                    <a:pt x="1644" y="89"/>
                  </a:lnTo>
                  <a:lnTo>
                    <a:pt x="1646" y="89"/>
                  </a:lnTo>
                  <a:lnTo>
                    <a:pt x="1651" y="91"/>
                  </a:lnTo>
                  <a:lnTo>
                    <a:pt x="1656" y="89"/>
                  </a:lnTo>
                  <a:lnTo>
                    <a:pt x="1662" y="88"/>
                  </a:lnTo>
                  <a:lnTo>
                    <a:pt x="1668" y="87"/>
                  </a:lnTo>
                  <a:lnTo>
                    <a:pt x="1677" y="82"/>
                  </a:lnTo>
                  <a:lnTo>
                    <a:pt x="1687" y="76"/>
                  </a:lnTo>
                  <a:lnTo>
                    <a:pt x="1700" y="69"/>
                  </a:lnTo>
                  <a:lnTo>
                    <a:pt x="1715" y="63"/>
                  </a:lnTo>
                  <a:lnTo>
                    <a:pt x="1720" y="62"/>
                  </a:lnTo>
                  <a:lnTo>
                    <a:pt x="1725" y="60"/>
                  </a:lnTo>
                  <a:lnTo>
                    <a:pt x="1733" y="59"/>
                  </a:lnTo>
                  <a:lnTo>
                    <a:pt x="1741" y="59"/>
                  </a:lnTo>
                  <a:lnTo>
                    <a:pt x="1746" y="60"/>
                  </a:lnTo>
                  <a:lnTo>
                    <a:pt x="1751" y="61"/>
                  </a:lnTo>
                  <a:lnTo>
                    <a:pt x="1754" y="62"/>
                  </a:lnTo>
                  <a:lnTo>
                    <a:pt x="1758" y="63"/>
                  </a:lnTo>
                  <a:lnTo>
                    <a:pt x="1763" y="66"/>
                  </a:lnTo>
                  <a:lnTo>
                    <a:pt x="1768" y="68"/>
                  </a:lnTo>
                  <a:lnTo>
                    <a:pt x="1769" y="70"/>
                  </a:lnTo>
                  <a:lnTo>
                    <a:pt x="1771" y="72"/>
                  </a:lnTo>
                  <a:lnTo>
                    <a:pt x="1772" y="73"/>
                  </a:lnTo>
                  <a:lnTo>
                    <a:pt x="1775" y="74"/>
                  </a:lnTo>
                  <a:lnTo>
                    <a:pt x="1778" y="78"/>
                  </a:lnTo>
                  <a:lnTo>
                    <a:pt x="1782" y="81"/>
                  </a:lnTo>
                  <a:lnTo>
                    <a:pt x="1783" y="82"/>
                  </a:lnTo>
                  <a:lnTo>
                    <a:pt x="1784" y="82"/>
                  </a:lnTo>
                  <a:lnTo>
                    <a:pt x="1788" y="81"/>
                  </a:lnTo>
                  <a:lnTo>
                    <a:pt x="1792" y="78"/>
                  </a:lnTo>
                  <a:lnTo>
                    <a:pt x="1796" y="76"/>
                  </a:lnTo>
                  <a:lnTo>
                    <a:pt x="1798" y="74"/>
                  </a:lnTo>
                  <a:lnTo>
                    <a:pt x="1802" y="72"/>
                  </a:lnTo>
                  <a:lnTo>
                    <a:pt x="1806" y="69"/>
                  </a:lnTo>
                  <a:lnTo>
                    <a:pt x="1807" y="69"/>
                  </a:lnTo>
                  <a:lnTo>
                    <a:pt x="1808" y="69"/>
                  </a:lnTo>
                  <a:lnTo>
                    <a:pt x="1809" y="69"/>
                  </a:lnTo>
                  <a:lnTo>
                    <a:pt x="1810" y="70"/>
                  </a:lnTo>
                  <a:lnTo>
                    <a:pt x="1812" y="73"/>
                  </a:lnTo>
                  <a:lnTo>
                    <a:pt x="1813" y="74"/>
                  </a:lnTo>
                  <a:lnTo>
                    <a:pt x="1814" y="79"/>
                  </a:lnTo>
                  <a:lnTo>
                    <a:pt x="1815" y="84"/>
                  </a:lnTo>
                  <a:lnTo>
                    <a:pt x="1819" y="93"/>
                  </a:lnTo>
                  <a:lnTo>
                    <a:pt x="1822" y="105"/>
                  </a:lnTo>
                  <a:lnTo>
                    <a:pt x="1825" y="113"/>
                  </a:lnTo>
                  <a:lnTo>
                    <a:pt x="1826" y="122"/>
                  </a:lnTo>
                  <a:lnTo>
                    <a:pt x="1828" y="135"/>
                  </a:lnTo>
                  <a:lnTo>
                    <a:pt x="1831" y="148"/>
                  </a:lnTo>
                  <a:lnTo>
                    <a:pt x="1833" y="161"/>
                  </a:lnTo>
                  <a:lnTo>
                    <a:pt x="1835" y="175"/>
                  </a:lnTo>
                  <a:lnTo>
                    <a:pt x="1834" y="188"/>
                  </a:lnTo>
                  <a:lnTo>
                    <a:pt x="1833" y="201"/>
                  </a:lnTo>
                  <a:lnTo>
                    <a:pt x="1835" y="214"/>
                  </a:lnTo>
                  <a:lnTo>
                    <a:pt x="1838" y="224"/>
                  </a:lnTo>
                  <a:lnTo>
                    <a:pt x="1840" y="232"/>
                  </a:lnTo>
                  <a:lnTo>
                    <a:pt x="1842" y="238"/>
                  </a:lnTo>
                  <a:lnTo>
                    <a:pt x="1848" y="244"/>
                  </a:lnTo>
                  <a:lnTo>
                    <a:pt x="1854" y="246"/>
                  </a:lnTo>
                  <a:lnTo>
                    <a:pt x="1861" y="249"/>
                  </a:lnTo>
                  <a:lnTo>
                    <a:pt x="1869" y="252"/>
                  </a:lnTo>
                  <a:lnTo>
                    <a:pt x="1872" y="252"/>
                  </a:lnTo>
                  <a:lnTo>
                    <a:pt x="1877" y="251"/>
                  </a:lnTo>
                  <a:lnTo>
                    <a:pt x="1883" y="249"/>
                  </a:lnTo>
                  <a:lnTo>
                    <a:pt x="1889" y="246"/>
                  </a:lnTo>
                  <a:lnTo>
                    <a:pt x="1898" y="243"/>
                  </a:lnTo>
                  <a:lnTo>
                    <a:pt x="1907" y="242"/>
                  </a:lnTo>
                  <a:lnTo>
                    <a:pt x="1911" y="242"/>
                  </a:lnTo>
                  <a:lnTo>
                    <a:pt x="1915" y="242"/>
                  </a:lnTo>
                  <a:lnTo>
                    <a:pt x="1917" y="243"/>
                  </a:lnTo>
                  <a:lnTo>
                    <a:pt x="1920" y="245"/>
                  </a:lnTo>
                  <a:lnTo>
                    <a:pt x="1922" y="250"/>
                  </a:lnTo>
                  <a:lnTo>
                    <a:pt x="1922" y="255"/>
                  </a:lnTo>
                  <a:lnTo>
                    <a:pt x="1922" y="261"/>
                  </a:lnTo>
                  <a:lnTo>
                    <a:pt x="1920" y="268"/>
                  </a:lnTo>
                  <a:lnTo>
                    <a:pt x="1916" y="275"/>
                  </a:lnTo>
                  <a:lnTo>
                    <a:pt x="1914" y="282"/>
                  </a:lnTo>
                  <a:lnTo>
                    <a:pt x="1909" y="292"/>
                  </a:lnTo>
                  <a:lnTo>
                    <a:pt x="1908" y="301"/>
                  </a:lnTo>
                  <a:lnTo>
                    <a:pt x="1908" y="308"/>
                  </a:lnTo>
                  <a:lnTo>
                    <a:pt x="1909" y="313"/>
                  </a:lnTo>
                  <a:lnTo>
                    <a:pt x="1911" y="320"/>
                  </a:lnTo>
                  <a:lnTo>
                    <a:pt x="1914" y="327"/>
                  </a:lnTo>
                  <a:lnTo>
                    <a:pt x="1915" y="334"/>
                  </a:lnTo>
                  <a:lnTo>
                    <a:pt x="1916" y="343"/>
                  </a:lnTo>
                  <a:lnTo>
                    <a:pt x="1915" y="353"/>
                  </a:lnTo>
                  <a:lnTo>
                    <a:pt x="1911" y="362"/>
                  </a:lnTo>
                  <a:lnTo>
                    <a:pt x="1910" y="366"/>
                  </a:lnTo>
                  <a:lnTo>
                    <a:pt x="1909" y="371"/>
                  </a:lnTo>
                  <a:lnTo>
                    <a:pt x="1909" y="375"/>
                  </a:lnTo>
                  <a:lnTo>
                    <a:pt x="1909" y="379"/>
                  </a:lnTo>
                  <a:lnTo>
                    <a:pt x="1911" y="384"/>
                  </a:lnTo>
                  <a:lnTo>
                    <a:pt x="1915" y="388"/>
                  </a:lnTo>
                  <a:lnTo>
                    <a:pt x="1919" y="389"/>
                  </a:lnTo>
                  <a:lnTo>
                    <a:pt x="1922" y="390"/>
                  </a:lnTo>
                  <a:lnTo>
                    <a:pt x="1926" y="391"/>
                  </a:lnTo>
                  <a:lnTo>
                    <a:pt x="1929" y="390"/>
                  </a:lnTo>
                  <a:lnTo>
                    <a:pt x="1934" y="389"/>
                  </a:lnTo>
                  <a:lnTo>
                    <a:pt x="1940" y="387"/>
                  </a:lnTo>
                  <a:lnTo>
                    <a:pt x="1946" y="383"/>
                  </a:lnTo>
                  <a:lnTo>
                    <a:pt x="1951" y="377"/>
                  </a:lnTo>
                  <a:lnTo>
                    <a:pt x="1953" y="375"/>
                  </a:lnTo>
                  <a:lnTo>
                    <a:pt x="1954" y="369"/>
                  </a:lnTo>
                  <a:lnTo>
                    <a:pt x="1953" y="364"/>
                  </a:lnTo>
                  <a:lnTo>
                    <a:pt x="1952" y="357"/>
                  </a:lnTo>
                  <a:lnTo>
                    <a:pt x="1949" y="351"/>
                  </a:lnTo>
                  <a:lnTo>
                    <a:pt x="1948" y="343"/>
                  </a:lnTo>
                  <a:lnTo>
                    <a:pt x="1947" y="336"/>
                  </a:lnTo>
                  <a:lnTo>
                    <a:pt x="1948" y="328"/>
                  </a:lnTo>
                  <a:lnTo>
                    <a:pt x="1949" y="325"/>
                  </a:lnTo>
                  <a:lnTo>
                    <a:pt x="1951" y="322"/>
                  </a:lnTo>
                  <a:lnTo>
                    <a:pt x="1953" y="320"/>
                  </a:lnTo>
                  <a:lnTo>
                    <a:pt x="1954" y="318"/>
                  </a:lnTo>
                  <a:lnTo>
                    <a:pt x="1959" y="316"/>
                  </a:lnTo>
                  <a:lnTo>
                    <a:pt x="1964" y="316"/>
                  </a:lnTo>
                  <a:lnTo>
                    <a:pt x="1968" y="318"/>
                  </a:lnTo>
                  <a:lnTo>
                    <a:pt x="1974" y="324"/>
                  </a:lnTo>
                  <a:lnTo>
                    <a:pt x="1977" y="328"/>
                  </a:lnTo>
                  <a:lnTo>
                    <a:pt x="1980" y="336"/>
                  </a:lnTo>
                  <a:lnTo>
                    <a:pt x="1982" y="338"/>
                  </a:lnTo>
                  <a:lnTo>
                    <a:pt x="1982" y="341"/>
                  </a:lnTo>
                  <a:lnTo>
                    <a:pt x="1982" y="344"/>
                  </a:lnTo>
                  <a:lnTo>
                    <a:pt x="1983" y="346"/>
                  </a:lnTo>
                  <a:lnTo>
                    <a:pt x="1983" y="355"/>
                  </a:lnTo>
                  <a:lnTo>
                    <a:pt x="1983" y="362"/>
                  </a:lnTo>
                  <a:lnTo>
                    <a:pt x="1982" y="375"/>
                  </a:lnTo>
                  <a:lnTo>
                    <a:pt x="1979" y="388"/>
                  </a:lnTo>
                  <a:lnTo>
                    <a:pt x="1977" y="400"/>
                  </a:lnTo>
                  <a:lnTo>
                    <a:pt x="1974" y="412"/>
                  </a:lnTo>
                  <a:lnTo>
                    <a:pt x="1974" y="418"/>
                  </a:lnTo>
                  <a:lnTo>
                    <a:pt x="1973" y="423"/>
                  </a:lnTo>
                  <a:lnTo>
                    <a:pt x="1973" y="427"/>
                  </a:lnTo>
                  <a:lnTo>
                    <a:pt x="1973" y="431"/>
                  </a:lnTo>
                  <a:lnTo>
                    <a:pt x="1974" y="435"/>
                  </a:lnTo>
                  <a:lnTo>
                    <a:pt x="1977" y="438"/>
                  </a:lnTo>
                  <a:lnTo>
                    <a:pt x="1978" y="438"/>
                  </a:lnTo>
                  <a:lnTo>
                    <a:pt x="1979" y="439"/>
                  </a:lnTo>
                  <a:lnTo>
                    <a:pt x="1980" y="439"/>
                  </a:lnTo>
                  <a:lnTo>
                    <a:pt x="1982" y="439"/>
                  </a:lnTo>
                  <a:lnTo>
                    <a:pt x="1985" y="438"/>
                  </a:lnTo>
                  <a:lnTo>
                    <a:pt x="1987" y="437"/>
                  </a:lnTo>
                  <a:lnTo>
                    <a:pt x="1989" y="437"/>
                  </a:lnTo>
                  <a:lnTo>
                    <a:pt x="1990" y="435"/>
                  </a:lnTo>
                  <a:lnTo>
                    <a:pt x="1992" y="434"/>
                  </a:lnTo>
                  <a:lnTo>
                    <a:pt x="1995" y="434"/>
                  </a:lnTo>
                  <a:lnTo>
                    <a:pt x="1998" y="432"/>
                  </a:lnTo>
                  <a:lnTo>
                    <a:pt x="2003" y="429"/>
                  </a:lnTo>
                  <a:lnTo>
                    <a:pt x="2009" y="428"/>
                  </a:lnTo>
                  <a:lnTo>
                    <a:pt x="2015" y="428"/>
                  </a:lnTo>
                  <a:lnTo>
                    <a:pt x="2021" y="428"/>
                  </a:lnTo>
                  <a:lnTo>
                    <a:pt x="2027" y="429"/>
                  </a:lnTo>
                  <a:lnTo>
                    <a:pt x="2030" y="431"/>
                  </a:lnTo>
                  <a:lnTo>
                    <a:pt x="2034" y="432"/>
                  </a:lnTo>
                  <a:lnTo>
                    <a:pt x="2037" y="434"/>
                  </a:lnTo>
                  <a:lnTo>
                    <a:pt x="2040" y="437"/>
                  </a:lnTo>
                  <a:lnTo>
                    <a:pt x="2041" y="439"/>
                  </a:lnTo>
                  <a:lnTo>
                    <a:pt x="2042" y="442"/>
                  </a:lnTo>
                  <a:lnTo>
                    <a:pt x="2045" y="445"/>
                  </a:lnTo>
                  <a:lnTo>
                    <a:pt x="2046" y="448"/>
                  </a:lnTo>
                  <a:lnTo>
                    <a:pt x="2047" y="450"/>
                  </a:lnTo>
                  <a:lnTo>
                    <a:pt x="2049" y="452"/>
                  </a:lnTo>
                  <a:lnTo>
                    <a:pt x="2050" y="452"/>
                  </a:lnTo>
                  <a:lnTo>
                    <a:pt x="2052" y="452"/>
                  </a:lnTo>
                  <a:lnTo>
                    <a:pt x="2055" y="453"/>
                  </a:lnTo>
                  <a:lnTo>
                    <a:pt x="2058" y="453"/>
                  </a:lnTo>
                  <a:lnTo>
                    <a:pt x="2067" y="452"/>
                  </a:lnTo>
                  <a:lnTo>
                    <a:pt x="2078" y="451"/>
                  </a:lnTo>
                  <a:lnTo>
                    <a:pt x="2084" y="451"/>
                  </a:lnTo>
                  <a:lnTo>
                    <a:pt x="2090" y="450"/>
                  </a:lnTo>
                  <a:lnTo>
                    <a:pt x="2096" y="450"/>
                  </a:lnTo>
                  <a:lnTo>
                    <a:pt x="2100" y="450"/>
                  </a:lnTo>
                  <a:lnTo>
                    <a:pt x="2105" y="447"/>
                  </a:lnTo>
                  <a:lnTo>
                    <a:pt x="2108" y="445"/>
                  </a:lnTo>
                  <a:lnTo>
                    <a:pt x="2110" y="442"/>
                  </a:lnTo>
                  <a:lnTo>
                    <a:pt x="2110" y="438"/>
                  </a:lnTo>
                  <a:lnTo>
                    <a:pt x="2110" y="432"/>
                  </a:lnTo>
                  <a:lnTo>
                    <a:pt x="2110" y="423"/>
                  </a:lnTo>
                  <a:lnTo>
                    <a:pt x="2110" y="415"/>
                  </a:lnTo>
                  <a:lnTo>
                    <a:pt x="2112" y="404"/>
                  </a:lnTo>
                  <a:lnTo>
                    <a:pt x="2117" y="393"/>
                  </a:lnTo>
                  <a:lnTo>
                    <a:pt x="2123" y="382"/>
                  </a:lnTo>
                  <a:lnTo>
                    <a:pt x="2128" y="368"/>
                  </a:lnTo>
                  <a:lnTo>
                    <a:pt x="2131" y="350"/>
                  </a:lnTo>
                  <a:lnTo>
                    <a:pt x="2135" y="339"/>
                  </a:lnTo>
                  <a:lnTo>
                    <a:pt x="2137" y="333"/>
                  </a:lnTo>
                  <a:lnTo>
                    <a:pt x="2140" y="332"/>
                  </a:lnTo>
                  <a:lnTo>
                    <a:pt x="2142" y="330"/>
                  </a:lnTo>
                  <a:lnTo>
                    <a:pt x="2149" y="325"/>
                  </a:lnTo>
                  <a:lnTo>
                    <a:pt x="2156" y="321"/>
                  </a:lnTo>
                  <a:lnTo>
                    <a:pt x="2163" y="319"/>
                  </a:lnTo>
                  <a:lnTo>
                    <a:pt x="2168" y="318"/>
                  </a:lnTo>
                  <a:lnTo>
                    <a:pt x="2168" y="320"/>
                  </a:lnTo>
                  <a:lnTo>
                    <a:pt x="2168" y="322"/>
                  </a:lnTo>
                  <a:lnTo>
                    <a:pt x="2169" y="326"/>
                  </a:lnTo>
                  <a:lnTo>
                    <a:pt x="2169" y="328"/>
                  </a:lnTo>
                  <a:lnTo>
                    <a:pt x="2172" y="343"/>
                  </a:lnTo>
                  <a:lnTo>
                    <a:pt x="2174" y="358"/>
                  </a:lnTo>
                  <a:lnTo>
                    <a:pt x="2175" y="370"/>
                  </a:lnTo>
                  <a:lnTo>
                    <a:pt x="2175" y="383"/>
                  </a:lnTo>
                  <a:lnTo>
                    <a:pt x="2173" y="391"/>
                  </a:lnTo>
                  <a:lnTo>
                    <a:pt x="2172" y="399"/>
                  </a:lnTo>
                  <a:lnTo>
                    <a:pt x="2173" y="403"/>
                  </a:lnTo>
                  <a:lnTo>
                    <a:pt x="2174" y="404"/>
                  </a:lnTo>
                  <a:lnTo>
                    <a:pt x="2178" y="407"/>
                  </a:lnTo>
                  <a:lnTo>
                    <a:pt x="2180" y="409"/>
                  </a:lnTo>
                  <a:lnTo>
                    <a:pt x="2185" y="413"/>
                  </a:lnTo>
                  <a:lnTo>
                    <a:pt x="2190" y="415"/>
                  </a:lnTo>
                  <a:lnTo>
                    <a:pt x="2200" y="415"/>
                  </a:lnTo>
                  <a:lnTo>
                    <a:pt x="2211" y="416"/>
                  </a:lnTo>
                  <a:lnTo>
                    <a:pt x="2212" y="419"/>
                  </a:lnTo>
                  <a:lnTo>
                    <a:pt x="2215" y="422"/>
                  </a:lnTo>
                  <a:lnTo>
                    <a:pt x="2215" y="426"/>
                  </a:lnTo>
                  <a:lnTo>
                    <a:pt x="2215" y="429"/>
                  </a:lnTo>
                  <a:lnTo>
                    <a:pt x="2215" y="437"/>
                  </a:lnTo>
                  <a:lnTo>
                    <a:pt x="2213" y="444"/>
                  </a:lnTo>
                  <a:lnTo>
                    <a:pt x="2205" y="453"/>
                  </a:lnTo>
                  <a:lnTo>
                    <a:pt x="2198" y="464"/>
                  </a:lnTo>
                  <a:lnTo>
                    <a:pt x="2191" y="475"/>
                  </a:lnTo>
                  <a:lnTo>
                    <a:pt x="2186" y="485"/>
                  </a:lnTo>
                  <a:lnTo>
                    <a:pt x="2184" y="490"/>
                  </a:lnTo>
                  <a:lnTo>
                    <a:pt x="2182" y="496"/>
                  </a:lnTo>
                  <a:lnTo>
                    <a:pt x="2182" y="501"/>
                  </a:lnTo>
                  <a:lnTo>
                    <a:pt x="2182" y="505"/>
                  </a:lnTo>
                  <a:lnTo>
                    <a:pt x="2184" y="510"/>
                  </a:lnTo>
                  <a:lnTo>
                    <a:pt x="2185" y="513"/>
                  </a:lnTo>
                  <a:lnTo>
                    <a:pt x="2187" y="515"/>
                  </a:lnTo>
                  <a:lnTo>
                    <a:pt x="2192" y="517"/>
                  </a:lnTo>
                  <a:lnTo>
                    <a:pt x="2199" y="519"/>
                  </a:lnTo>
                  <a:lnTo>
                    <a:pt x="2204" y="519"/>
                  </a:lnTo>
                  <a:lnTo>
                    <a:pt x="2205" y="520"/>
                  </a:lnTo>
                  <a:lnTo>
                    <a:pt x="2206" y="521"/>
                  </a:lnTo>
                  <a:lnTo>
                    <a:pt x="2206" y="522"/>
                  </a:lnTo>
                  <a:lnTo>
                    <a:pt x="2206" y="522"/>
                  </a:lnTo>
                  <a:lnTo>
                    <a:pt x="2205" y="528"/>
                  </a:lnTo>
                  <a:lnTo>
                    <a:pt x="2201" y="535"/>
                  </a:lnTo>
                  <a:lnTo>
                    <a:pt x="2197" y="541"/>
                  </a:lnTo>
                  <a:lnTo>
                    <a:pt x="2192" y="548"/>
                  </a:lnTo>
                  <a:lnTo>
                    <a:pt x="2188" y="554"/>
                  </a:lnTo>
                  <a:lnTo>
                    <a:pt x="2187" y="559"/>
                  </a:lnTo>
                  <a:lnTo>
                    <a:pt x="2185" y="565"/>
                  </a:lnTo>
                  <a:lnTo>
                    <a:pt x="2185" y="571"/>
                  </a:lnTo>
                  <a:lnTo>
                    <a:pt x="2184" y="578"/>
                  </a:lnTo>
                  <a:lnTo>
                    <a:pt x="2184" y="585"/>
                  </a:lnTo>
                  <a:lnTo>
                    <a:pt x="2182" y="598"/>
                  </a:lnTo>
                  <a:lnTo>
                    <a:pt x="2182" y="611"/>
                  </a:lnTo>
                  <a:lnTo>
                    <a:pt x="2182" y="616"/>
                  </a:lnTo>
                  <a:lnTo>
                    <a:pt x="2184" y="621"/>
                  </a:lnTo>
                  <a:lnTo>
                    <a:pt x="2185" y="626"/>
                  </a:lnTo>
                  <a:lnTo>
                    <a:pt x="2188" y="631"/>
                  </a:lnTo>
                  <a:lnTo>
                    <a:pt x="2193" y="636"/>
                  </a:lnTo>
                  <a:lnTo>
                    <a:pt x="2200" y="640"/>
                  </a:lnTo>
                  <a:lnTo>
                    <a:pt x="2209" y="643"/>
                  </a:lnTo>
                  <a:lnTo>
                    <a:pt x="2213" y="646"/>
                  </a:lnTo>
                  <a:lnTo>
                    <a:pt x="2220" y="648"/>
                  </a:lnTo>
                  <a:lnTo>
                    <a:pt x="2226" y="650"/>
                  </a:lnTo>
                  <a:lnTo>
                    <a:pt x="2231" y="653"/>
                  </a:lnTo>
                  <a:lnTo>
                    <a:pt x="2236" y="658"/>
                  </a:lnTo>
                  <a:lnTo>
                    <a:pt x="2241" y="662"/>
                  </a:lnTo>
                  <a:lnTo>
                    <a:pt x="2244" y="667"/>
                  </a:lnTo>
                  <a:lnTo>
                    <a:pt x="2248" y="677"/>
                  </a:lnTo>
                  <a:lnTo>
                    <a:pt x="2249" y="687"/>
                  </a:lnTo>
                  <a:lnTo>
                    <a:pt x="2249" y="697"/>
                  </a:lnTo>
                  <a:lnTo>
                    <a:pt x="2247" y="705"/>
                  </a:lnTo>
                  <a:lnTo>
                    <a:pt x="2245" y="709"/>
                  </a:lnTo>
                  <a:lnTo>
                    <a:pt x="2244" y="712"/>
                  </a:lnTo>
                  <a:lnTo>
                    <a:pt x="2242" y="716"/>
                  </a:lnTo>
                  <a:lnTo>
                    <a:pt x="2238" y="719"/>
                  </a:lnTo>
                  <a:lnTo>
                    <a:pt x="2224" y="729"/>
                  </a:lnTo>
                  <a:lnTo>
                    <a:pt x="2210" y="737"/>
                  </a:lnTo>
                  <a:lnTo>
                    <a:pt x="2201" y="743"/>
                  </a:lnTo>
                  <a:lnTo>
                    <a:pt x="2195" y="749"/>
                  </a:lnTo>
                  <a:lnTo>
                    <a:pt x="2191" y="755"/>
                  </a:lnTo>
                  <a:lnTo>
                    <a:pt x="2188" y="760"/>
                  </a:lnTo>
                  <a:lnTo>
                    <a:pt x="2187" y="763"/>
                  </a:lnTo>
                  <a:lnTo>
                    <a:pt x="2187" y="768"/>
                  </a:lnTo>
                  <a:lnTo>
                    <a:pt x="2187" y="773"/>
                  </a:lnTo>
                  <a:lnTo>
                    <a:pt x="2186" y="776"/>
                  </a:lnTo>
                  <a:lnTo>
                    <a:pt x="2186" y="779"/>
                  </a:lnTo>
                  <a:lnTo>
                    <a:pt x="2185" y="781"/>
                  </a:lnTo>
                  <a:lnTo>
                    <a:pt x="2182" y="782"/>
                  </a:lnTo>
                  <a:lnTo>
                    <a:pt x="2180" y="782"/>
                  </a:lnTo>
                  <a:lnTo>
                    <a:pt x="2178" y="784"/>
                  </a:lnTo>
                  <a:lnTo>
                    <a:pt x="2175" y="784"/>
                  </a:lnTo>
                  <a:lnTo>
                    <a:pt x="2167" y="782"/>
                  </a:lnTo>
                  <a:lnTo>
                    <a:pt x="2161" y="781"/>
                  </a:lnTo>
                  <a:lnTo>
                    <a:pt x="2148" y="779"/>
                  </a:lnTo>
                  <a:lnTo>
                    <a:pt x="2127" y="775"/>
                  </a:lnTo>
                  <a:lnTo>
                    <a:pt x="2122" y="775"/>
                  </a:lnTo>
                  <a:lnTo>
                    <a:pt x="2118" y="776"/>
                  </a:lnTo>
                  <a:lnTo>
                    <a:pt x="2116" y="778"/>
                  </a:lnTo>
                  <a:lnTo>
                    <a:pt x="2115" y="779"/>
                  </a:lnTo>
                  <a:lnTo>
                    <a:pt x="2112" y="782"/>
                  </a:lnTo>
                  <a:lnTo>
                    <a:pt x="2111" y="786"/>
                  </a:lnTo>
                  <a:lnTo>
                    <a:pt x="2110" y="790"/>
                  </a:lnTo>
                  <a:lnTo>
                    <a:pt x="2109" y="793"/>
                  </a:lnTo>
                  <a:lnTo>
                    <a:pt x="2106" y="798"/>
                  </a:lnTo>
                  <a:lnTo>
                    <a:pt x="2103" y="804"/>
                  </a:lnTo>
                  <a:lnTo>
                    <a:pt x="2099" y="813"/>
                  </a:lnTo>
                  <a:lnTo>
                    <a:pt x="2096" y="823"/>
                  </a:lnTo>
                  <a:lnTo>
                    <a:pt x="2091" y="834"/>
                  </a:lnTo>
                  <a:lnTo>
                    <a:pt x="2086" y="843"/>
                  </a:lnTo>
                  <a:lnTo>
                    <a:pt x="2080" y="856"/>
                  </a:lnTo>
                  <a:lnTo>
                    <a:pt x="2072" y="868"/>
                  </a:lnTo>
                  <a:lnTo>
                    <a:pt x="2068" y="873"/>
                  </a:lnTo>
                  <a:lnTo>
                    <a:pt x="2064" y="878"/>
                  </a:lnTo>
                  <a:lnTo>
                    <a:pt x="2059" y="881"/>
                  </a:lnTo>
                  <a:lnTo>
                    <a:pt x="2053" y="886"/>
                  </a:lnTo>
                  <a:lnTo>
                    <a:pt x="2048" y="889"/>
                  </a:lnTo>
                  <a:lnTo>
                    <a:pt x="2042" y="894"/>
                  </a:lnTo>
                  <a:lnTo>
                    <a:pt x="2040" y="895"/>
                  </a:lnTo>
                  <a:lnTo>
                    <a:pt x="2035" y="900"/>
                  </a:lnTo>
                  <a:lnTo>
                    <a:pt x="2029" y="907"/>
                  </a:lnTo>
                  <a:lnTo>
                    <a:pt x="2024" y="913"/>
                  </a:lnTo>
                  <a:lnTo>
                    <a:pt x="2020" y="919"/>
                  </a:lnTo>
                  <a:lnTo>
                    <a:pt x="2014" y="923"/>
                  </a:lnTo>
                  <a:lnTo>
                    <a:pt x="2009" y="924"/>
                  </a:lnTo>
                  <a:lnTo>
                    <a:pt x="2004" y="925"/>
                  </a:lnTo>
                  <a:lnTo>
                    <a:pt x="2002" y="926"/>
                  </a:lnTo>
                  <a:lnTo>
                    <a:pt x="1999" y="926"/>
                  </a:lnTo>
                  <a:lnTo>
                    <a:pt x="1996" y="927"/>
                  </a:lnTo>
                  <a:lnTo>
                    <a:pt x="1993" y="929"/>
                  </a:lnTo>
                  <a:lnTo>
                    <a:pt x="1992" y="931"/>
                  </a:lnTo>
                  <a:lnTo>
                    <a:pt x="1992" y="933"/>
                  </a:lnTo>
                  <a:lnTo>
                    <a:pt x="1993" y="937"/>
                  </a:lnTo>
                  <a:lnTo>
                    <a:pt x="1997" y="940"/>
                  </a:lnTo>
                  <a:lnTo>
                    <a:pt x="2003" y="945"/>
                  </a:lnTo>
                  <a:lnTo>
                    <a:pt x="2010" y="950"/>
                  </a:lnTo>
                  <a:lnTo>
                    <a:pt x="2017" y="956"/>
                  </a:lnTo>
                  <a:lnTo>
                    <a:pt x="2025" y="963"/>
                  </a:lnTo>
                  <a:lnTo>
                    <a:pt x="2027" y="964"/>
                  </a:lnTo>
                  <a:lnTo>
                    <a:pt x="2029" y="965"/>
                  </a:lnTo>
                  <a:lnTo>
                    <a:pt x="2031" y="964"/>
                  </a:lnTo>
                  <a:lnTo>
                    <a:pt x="2034" y="963"/>
                  </a:lnTo>
                  <a:lnTo>
                    <a:pt x="2040" y="960"/>
                  </a:lnTo>
                  <a:lnTo>
                    <a:pt x="2047" y="955"/>
                  </a:lnTo>
                  <a:lnTo>
                    <a:pt x="2062" y="940"/>
                  </a:lnTo>
                  <a:lnTo>
                    <a:pt x="2079" y="925"/>
                  </a:lnTo>
                  <a:lnTo>
                    <a:pt x="2086" y="918"/>
                  </a:lnTo>
                  <a:lnTo>
                    <a:pt x="2097" y="910"/>
                  </a:lnTo>
                  <a:lnTo>
                    <a:pt x="2103" y="908"/>
                  </a:lnTo>
                  <a:lnTo>
                    <a:pt x="2106" y="908"/>
                  </a:lnTo>
                  <a:lnTo>
                    <a:pt x="2109" y="908"/>
                  </a:lnTo>
                  <a:lnTo>
                    <a:pt x="2110" y="910"/>
                  </a:lnTo>
                  <a:lnTo>
                    <a:pt x="2112" y="912"/>
                  </a:lnTo>
                  <a:lnTo>
                    <a:pt x="2112" y="914"/>
                  </a:lnTo>
                  <a:lnTo>
                    <a:pt x="2113" y="920"/>
                  </a:lnTo>
                  <a:lnTo>
                    <a:pt x="2112" y="925"/>
                  </a:lnTo>
                  <a:lnTo>
                    <a:pt x="2112" y="930"/>
                  </a:lnTo>
                  <a:lnTo>
                    <a:pt x="2113" y="935"/>
                  </a:lnTo>
                  <a:lnTo>
                    <a:pt x="2115" y="937"/>
                  </a:lnTo>
                  <a:lnTo>
                    <a:pt x="2118" y="938"/>
                  </a:lnTo>
                  <a:lnTo>
                    <a:pt x="2123" y="939"/>
                  </a:lnTo>
                  <a:lnTo>
                    <a:pt x="2128" y="939"/>
                  </a:lnTo>
                  <a:lnTo>
                    <a:pt x="2134" y="937"/>
                  </a:lnTo>
                  <a:lnTo>
                    <a:pt x="2140" y="935"/>
                  </a:lnTo>
                  <a:lnTo>
                    <a:pt x="2150" y="925"/>
                  </a:lnTo>
                  <a:lnTo>
                    <a:pt x="2162" y="912"/>
                  </a:lnTo>
                  <a:lnTo>
                    <a:pt x="2168" y="907"/>
                  </a:lnTo>
                  <a:lnTo>
                    <a:pt x="2176" y="902"/>
                  </a:lnTo>
                  <a:lnTo>
                    <a:pt x="2181" y="900"/>
                  </a:lnTo>
                  <a:lnTo>
                    <a:pt x="2187" y="899"/>
                  </a:lnTo>
                  <a:lnTo>
                    <a:pt x="2192" y="898"/>
                  </a:lnTo>
                  <a:lnTo>
                    <a:pt x="2197" y="897"/>
                  </a:lnTo>
                  <a:lnTo>
                    <a:pt x="2204" y="895"/>
                  </a:lnTo>
                  <a:lnTo>
                    <a:pt x="2212" y="895"/>
                  </a:lnTo>
                  <a:lnTo>
                    <a:pt x="2220" y="897"/>
                  </a:lnTo>
                  <a:lnTo>
                    <a:pt x="2229" y="898"/>
                  </a:lnTo>
                  <a:lnTo>
                    <a:pt x="2236" y="901"/>
                  </a:lnTo>
                  <a:lnTo>
                    <a:pt x="2241" y="906"/>
                  </a:lnTo>
                  <a:lnTo>
                    <a:pt x="2243" y="912"/>
                  </a:lnTo>
                  <a:lnTo>
                    <a:pt x="2244" y="918"/>
                  </a:lnTo>
                  <a:lnTo>
                    <a:pt x="2244" y="927"/>
                  </a:lnTo>
                  <a:lnTo>
                    <a:pt x="2244" y="936"/>
                  </a:lnTo>
                  <a:lnTo>
                    <a:pt x="2244" y="940"/>
                  </a:lnTo>
                  <a:lnTo>
                    <a:pt x="2247" y="945"/>
                  </a:lnTo>
                  <a:lnTo>
                    <a:pt x="2247" y="946"/>
                  </a:lnTo>
                  <a:lnTo>
                    <a:pt x="2248" y="946"/>
                  </a:lnTo>
                  <a:lnTo>
                    <a:pt x="2250" y="948"/>
                  </a:lnTo>
                  <a:lnTo>
                    <a:pt x="2255" y="949"/>
                  </a:lnTo>
                  <a:lnTo>
                    <a:pt x="2257" y="950"/>
                  </a:lnTo>
                  <a:lnTo>
                    <a:pt x="2261" y="950"/>
                  </a:lnTo>
                  <a:lnTo>
                    <a:pt x="2263" y="951"/>
                  </a:lnTo>
                  <a:lnTo>
                    <a:pt x="2266" y="951"/>
                  </a:lnTo>
                  <a:lnTo>
                    <a:pt x="2268" y="954"/>
                  </a:lnTo>
                  <a:lnTo>
                    <a:pt x="2270" y="955"/>
                  </a:lnTo>
                  <a:lnTo>
                    <a:pt x="2272" y="957"/>
                  </a:lnTo>
                  <a:lnTo>
                    <a:pt x="2272" y="958"/>
                  </a:lnTo>
                  <a:lnTo>
                    <a:pt x="2273" y="962"/>
                  </a:lnTo>
                  <a:lnTo>
                    <a:pt x="2274" y="964"/>
                  </a:lnTo>
                  <a:lnTo>
                    <a:pt x="2274" y="980"/>
                  </a:lnTo>
                  <a:lnTo>
                    <a:pt x="2273" y="993"/>
                  </a:lnTo>
                  <a:lnTo>
                    <a:pt x="2272" y="998"/>
                  </a:lnTo>
                  <a:lnTo>
                    <a:pt x="2269" y="1001"/>
                  </a:lnTo>
                  <a:lnTo>
                    <a:pt x="2266" y="1005"/>
                  </a:lnTo>
                  <a:lnTo>
                    <a:pt x="2262" y="1007"/>
                  </a:lnTo>
                  <a:lnTo>
                    <a:pt x="2257" y="1009"/>
                  </a:lnTo>
                  <a:lnTo>
                    <a:pt x="2253" y="1012"/>
                  </a:lnTo>
                  <a:lnTo>
                    <a:pt x="2248" y="1013"/>
                  </a:lnTo>
                  <a:lnTo>
                    <a:pt x="2243" y="1015"/>
                  </a:lnTo>
                  <a:lnTo>
                    <a:pt x="2238" y="1020"/>
                  </a:lnTo>
                  <a:lnTo>
                    <a:pt x="2236" y="1025"/>
                  </a:lnTo>
                  <a:lnTo>
                    <a:pt x="2236" y="1026"/>
                  </a:lnTo>
                  <a:lnTo>
                    <a:pt x="2237" y="1030"/>
                  </a:lnTo>
                  <a:lnTo>
                    <a:pt x="2238" y="1030"/>
                  </a:lnTo>
                  <a:lnTo>
                    <a:pt x="2239" y="1031"/>
                  </a:lnTo>
                  <a:lnTo>
                    <a:pt x="2242" y="1031"/>
                  </a:lnTo>
                  <a:lnTo>
                    <a:pt x="2244" y="1030"/>
                  </a:lnTo>
                  <a:lnTo>
                    <a:pt x="2248" y="1030"/>
                  </a:lnTo>
                  <a:lnTo>
                    <a:pt x="2250" y="1028"/>
                  </a:lnTo>
                  <a:lnTo>
                    <a:pt x="2253" y="1027"/>
                  </a:lnTo>
                  <a:lnTo>
                    <a:pt x="2254" y="1026"/>
                  </a:lnTo>
                  <a:lnTo>
                    <a:pt x="2256" y="1025"/>
                  </a:lnTo>
                  <a:lnTo>
                    <a:pt x="2258" y="1024"/>
                  </a:lnTo>
                  <a:lnTo>
                    <a:pt x="2261" y="1024"/>
                  </a:lnTo>
                  <a:lnTo>
                    <a:pt x="2262" y="1023"/>
                  </a:lnTo>
                  <a:lnTo>
                    <a:pt x="2264" y="1024"/>
                  </a:lnTo>
                  <a:lnTo>
                    <a:pt x="2267" y="1025"/>
                  </a:lnTo>
                  <a:lnTo>
                    <a:pt x="2268" y="1026"/>
                  </a:lnTo>
                  <a:lnTo>
                    <a:pt x="2269" y="1028"/>
                  </a:lnTo>
                  <a:lnTo>
                    <a:pt x="2270" y="1034"/>
                  </a:lnTo>
                  <a:lnTo>
                    <a:pt x="2270" y="1042"/>
                  </a:lnTo>
                  <a:lnTo>
                    <a:pt x="2270" y="1045"/>
                  </a:lnTo>
                  <a:lnTo>
                    <a:pt x="2269" y="1049"/>
                  </a:lnTo>
                  <a:lnTo>
                    <a:pt x="2269" y="1052"/>
                  </a:lnTo>
                  <a:lnTo>
                    <a:pt x="2268" y="1056"/>
                  </a:lnTo>
                  <a:lnTo>
                    <a:pt x="2268" y="1061"/>
                  </a:lnTo>
                  <a:lnTo>
                    <a:pt x="2266" y="1066"/>
                  </a:lnTo>
                  <a:lnTo>
                    <a:pt x="2264" y="1069"/>
                  </a:lnTo>
                  <a:lnTo>
                    <a:pt x="2263" y="1071"/>
                  </a:lnTo>
                  <a:lnTo>
                    <a:pt x="2262" y="1072"/>
                  </a:lnTo>
                  <a:lnTo>
                    <a:pt x="2260" y="1074"/>
                  </a:lnTo>
                  <a:lnTo>
                    <a:pt x="2256" y="1075"/>
                  </a:lnTo>
                  <a:lnTo>
                    <a:pt x="2254" y="1075"/>
                  </a:lnTo>
                  <a:lnTo>
                    <a:pt x="2250" y="1075"/>
                  </a:lnTo>
                  <a:lnTo>
                    <a:pt x="2247" y="1074"/>
                  </a:lnTo>
                  <a:lnTo>
                    <a:pt x="2239" y="1075"/>
                  </a:lnTo>
                  <a:lnTo>
                    <a:pt x="2235" y="1076"/>
                  </a:lnTo>
                  <a:lnTo>
                    <a:pt x="2230" y="1078"/>
                  </a:lnTo>
                  <a:lnTo>
                    <a:pt x="2225" y="1083"/>
                  </a:lnTo>
                  <a:lnTo>
                    <a:pt x="2222" y="1088"/>
                  </a:lnTo>
                  <a:lnTo>
                    <a:pt x="2219" y="1094"/>
                  </a:lnTo>
                  <a:lnTo>
                    <a:pt x="2218" y="1099"/>
                  </a:lnTo>
                  <a:lnTo>
                    <a:pt x="2216" y="1105"/>
                  </a:lnTo>
                  <a:lnTo>
                    <a:pt x="2215" y="1115"/>
                  </a:lnTo>
                  <a:lnTo>
                    <a:pt x="2215" y="1125"/>
                  </a:lnTo>
                  <a:lnTo>
                    <a:pt x="2218" y="1138"/>
                  </a:lnTo>
                  <a:lnTo>
                    <a:pt x="2219" y="1151"/>
                  </a:lnTo>
                  <a:lnTo>
                    <a:pt x="2219" y="1157"/>
                  </a:lnTo>
                  <a:lnTo>
                    <a:pt x="2219" y="1164"/>
                  </a:lnTo>
                  <a:lnTo>
                    <a:pt x="2218" y="1170"/>
                  </a:lnTo>
                  <a:lnTo>
                    <a:pt x="2217" y="1176"/>
                  </a:lnTo>
                  <a:lnTo>
                    <a:pt x="2213" y="1185"/>
                  </a:lnTo>
                  <a:lnTo>
                    <a:pt x="2207" y="1195"/>
                  </a:lnTo>
                  <a:lnTo>
                    <a:pt x="2201" y="1204"/>
                  </a:lnTo>
                  <a:lnTo>
                    <a:pt x="2195" y="1214"/>
                  </a:lnTo>
                  <a:lnTo>
                    <a:pt x="2190" y="1223"/>
                  </a:lnTo>
                  <a:lnTo>
                    <a:pt x="2185" y="1233"/>
                  </a:lnTo>
                  <a:lnTo>
                    <a:pt x="2180" y="1244"/>
                  </a:lnTo>
                  <a:lnTo>
                    <a:pt x="2175" y="1254"/>
                  </a:lnTo>
                  <a:lnTo>
                    <a:pt x="2174" y="1259"/>
                  </a:lnTo>
                  <a:lnTo>
                    <a:pt x="2174" y="1265"/>
                  </a:lnTo>
                  <a:lnTo>
                    <a:pt x="2174" y="1272"/>
                  </a:lnTo>
                  <a:lnTo>
                    <a:pt x="2176" y="1280"/>
                  </a:lnTo>
                  <a:lnTo>
                    <a:pt x="2178" y="1283"/>
                  </a:lnTo>
                  <a:lnTo>
                    <a:pt x="2179" y="1285"/>
                  </a:lnTo>
                  <a:lnTo>
                    <a:pt x="2179" y="1286"/>
                  </a:lnTo>
                  <a:lnTo>
                    <a:pt x="2180" y="1289"/>
                  </a:lnTo>
                  <a:lnTo>
                    <a:pt x="2181" y="1290"/>
                  </a:lnTo>
                  <a:lnTo>
                    <a:pt x="2185" y="1294"/>
                  </a:lnTo>
                  <a:lnTo>
                    <a:pt x="2188" y="1295"/>
                  </a:lnTo>
                  <a:lnTo>
                    <a:pt x="2193" y="1296"/>
                  </a:lnTo>
                  <a:lnTo>
                    <a:pt x="2198" y="1296"/>
                  </a:lnTo>
                  <a:lnTo>
                    <a:pt x="2201" y="1296"/>
                  </a:lnTo>
                  <a:lnTo>
                    <a:pt x="2206" y="1294"/>
                  </a:lnTo>
                  <a:lnTo>
                    <a:pt x="2209" y="1290"/>
                  </a:lnTo>
                  <a:lnTo>
                    <a:pt x="2211" y="1289"/>
                  </a:lnTo>
                  <a:lnTo>
                    <a:pt x="2215" y="1283"/>
                  </a:lnTo>
                  <a:lnTo>
                    <a:pt x="2216" y="1280"/>
                  </a:lnTo>
                  <a:lnTo>
                    <a:pt x="2217" y="1278"/>
                  </a:lnTo>
                  <a:lnTo>
                    <a:pt x="2217" y="1274"/>
                  </a:lnTo>
                  <a:lnTo>
                    <a:pt x="2218" y="1273"/>
                  </a:lnTo>
                  <a:lnTo>
                    <a:pt x="2219" y="1267"/>
                  </a:lnTo>
                  <a:lnTo>
                    <a:pt x="2219" y="1263"/>
                  </a:lnTo>
                  <a:lnTo>
                    <a:pt x="2220" y="1259"/>
                  </a:lnTo>
                  <a:lnTo>
                    <a:pt x="2223" y="1255"/>
                  </a:lnTo>
                  <a:lnTo>
                    <a:pt x="2224" y="1255"/>
                  </a:lnTo>
                  <a:lnTo>
                    <a:pt x="2226" y="1255"/>
                  </a:lnTo>
                  <a:lnTo>
                    <a:pt x="2229" y="1255"/>
                  </a:lnTo>
                  <a:lnTo>
                    <a:pt x="2230" y="1257"/>
                  </a:lnTo>
                  <a:lnTo>
                    <a:pt x="2231" y="1257"/>
                  </a:lnTo>
                  <a:lnTo>
                    <a:pt x="2232" y="1258"/>
                  </a:lnTo>
                  <a:lnTo>
                    <a:pt x="2234" y="1259"/>
                  </a:lnTo>
                  <a:lnTo>
                    <a:pt x="2235" y="1260"/>
                  </a:lnTo>
                  <a:lnTo>
                    <a:pt x="2236" y="1261"/>
                  </a:lnTo>
                  <a:lnTo>
                    <a:pt x="2237" y="1263"/>
                  </a:lnTo>
                  <a:lnTo>
                    <a:pt x="2238" y="1264"/>
                  </a:lnTo>
                  <a:lnTo>
                    <a:pt x="2238" y="1266"/>
                  </a:lnTo>
                  <a:lnTo>
                    <a:pt x="2241" y="1273"/>
                  </a:lnTo>
                  <a:lnTo>
                    <a:pt x="2241" y="1284"/>
                  </a:lnTo>
                  <a:lnTo>
                    <a:pt x="2239" y="1289"/>
                  </a:lnTo>
                  <a:lnTo>
                    <a:pt x="2238" y="1295"/>
                  </a:lnTo>
                  <a:lnTo>
                    <a:pt x="2237" y="1298"/>
                  </a:lnTo>
                  <a:lnTo>
                    <a:pt x="2236" y="1301"/>
                  </a:lnTo>
                  <a:lnTo>
                    <a:pt x="2235" y="1304"/>
                  </a:lnTo>
                  <a:lnTo>
                    <a:pt x="2234" y="1307"/>
                  </a:lnTo>
                  <a:lnTo>
                    <a:pt x="2234" y="1310"/>
                  </a:lnTo>
                  <a:lnTo>
                    <a:pt x="2234" y="1313"/>
                  </a:lnTo>
                  <a:lnTo>
                    <a:pt x="2234" y="1315"/>
                  </a:lnTo>
                  <a:lnTo>
                    <a:pt x="2235" y="1316"/>
                  </a:lnTo>
                  <a:lnTo>
                    <a:pt x="2239" y="1321"/>
                  </a:lnTo>
                  <a:lnTo>
                    <a:pt x="2244" y="1326"/>
                  </a:lnTo>
                  <a:lnTo>
                    <a:pt x="2248" y="1329"/>
                  </a:lnTo>
                  <a:lnTo>
                    <a:pt x="2250" y="1333"/>
                  </a:lnTo>
                  <a:lnTo>
                    <a:pt x="2251" y="1336"/>
                  </a:lnTo>
                  <a:lnTo>
                    <a:pt x="2251" y="1341"/>
                  </a:lnTo>
                  <a:lnTo>
                    <a:pt x="2249" y="1346"/>
                  </a:lnTo>
                  <a:lnTo>
                    <a:pt x="2244" y="1351"/>
                  </a:lnTo>
                  <a:lnTo>
                    <a:pt x="2239" y="1355"/>
                  </a:lnTo>
                  <a:lnTo>
                    <a:pt x="2236" y="1361"/>
                  </a:lnTo>
                  <a:lnTo>
                    <a:pt x="2232" y="1366"/>
                  </a:lnTo>
                  <a:lnTo>
                    <a:pt x="2231" y="1372"/>
                  </a:lnTo>
                  <a:lnTo>
                    <a:pt x="2232" y="1376"/>
                  </a:lnTo>
                  <a:lnTo>
                    <a:pt x="2234" y="1379"/>
                  </a:lnTo>
                  <a:lnTo>
                    <a:pt x="2239" y="1387"/>
                  </a:lnTo>
                  <a:lnTo>
                    <a:pt x="2245" y="1395"/>
                  </a:lnTo>
                  <a:lnTo>
                    <a:pt x="2243" y="1398"/>
                  </a:lnTo>
                  <a:lnTo>
                    <a:pt x="2241" y="1400"/>
                  </a:lnTo>
                  <a:lnTo>
                    <a:pt x="2236" y="1405"/>
                  </a:lnTo>
                  <a:lnTo>
                    <a:pt x="2232" y="1410"/>
                  </a:lnTo>
                  <a:lnTo>
                    <a:pt x="2229" y="1417"/>
                  </a:lnTo>
                  <a:lnTo>
                    <a:pt x="2228" y="1422"/>
                  </a:lnTo>
                  <a:lnTo>
                    <a:pt x="2228" y="1429"/>
                  </a:lnTo>
                  <a:lnTo>
                    <a:pt x="2226" y="1437"/>
                  </a:lnTo>
                  <a:lnTo>
                    <a:pt x="2223" y="1446"/>
                  </a:lnTo>
                  <a:lnTo>
                    <a:pt x="2217" y="1453"/>
                  </a:lnTo>
                  <a:lnTo>
                    <a:pt x="2205" y="1462"/>
                  </a:lnTo>
                  <a:lnTo>
                    <a:pt x="2195" y="1472"/>
                  </a:lnTo>
                  <a:lnTo>
                    <a:pt x="2193" y="1475"/>
                  </a:lnTo>
                  <a:lnTo>
                    <a:pt x="2191" y="1480"/>
                  </a:lnTo>
                  <a:lnTo>
                    <a:pt x="2190" y="1485"/>
                  </a:lnTo>
                  <a:lnTo>
                    <a:pt x="2190" y="1490"/>
                  </a:lnTo>
                  <a:lnTo>
                    <a:pt x="2191" y="1496"/>
                  </a:lnTo>
                  <a:lnTo>
                    <a:pt x="2193" y="1500"/>
                  </a:lnTo>
                  <a:lnTo>
                    <a:pt x="2194" y="1504"/>
                  </a:lnTo>
                  <a:lnTo>
                    <a:pt x="2194" y="1506"/>
                  </a:lnTo>
                  <a:lnTo>
                    <a:pt x="2194" y="1510"/>
                  </a:lnTo>
                  <a:lnTo>
                    <a:pt x="2193" y="1512"/>
                  </a:lnTo>
                  <a:lnTo>
                    <a:pt x="2190" y="1515"/>
                  </a:lnTo>
                  <a:lnTo>
                    <a:pt x="2187" y="1516"/>
                  </a:lnTo>
                  <a:lnTo>
                    <a:pt x="2184" y="1517"/>
                  </a:lnTo>
                  <a:lnTo>
                    <a:pt x="2179" y="1518"/>
                  </a:lnTo>
                  <a:lnTo>
                    <a:pt x="2169" y="1518"/>
                  </a:lnTo>
                  <a:lnTo>
                    <a:pt x="2159" y="1517"/>
                  </a:lnTo>
                  <a:lnTo>
                    <a:pt x="2150" y="1515"/>
                  </a:lnTo>
                  <a:lnTo>
                    <a:pt x="2144" y="1512"/>
                  </a:lnTo>
                  <a:lnTo>
                    <a:pt x="2134" y="1504"/>
                  </a:lnTo>
                  <a:lnTo>
                    <a:pt x="2123" y="1496"/>
                  </a:lnTo>
                  <a:lnTo>
                    <a:pt x="2118" y="1492"/>
                  </a:lnTo>
                  <a:lnTo>
                    <a:pt x="2113" y="1488"/>
                  </a:lnTo>
                  <a:lnTo>
                    <a:pt x="2108" y="1485"/>
                  </a:lnTo>
                  <a:lnTo>
                    <a:pt x="2102" y="1484"/>
                  </a:lnTo>
                  <a:lnTo>
                    <a:pt x="2096" y="1482"/>
                  </a:lnTo>
                  <a:lnTo>
                    <a:pt x="2085" y="1482"/>
                  </a:lnTo>
                  <a:lnTo>
                    <a:pt x="2078" y="1485"/>
                  </a:lnTo>
                  <a:lnTo>
                    <a:pt x="2069" y="1488"/>
                  </a:lnTo>
                  <a:lnTo>
                    <a:pt x="2061" y="1494"/>
                  </a:lnTo>
                  <a:lnTo>
                    <a:pt x="2052" y="1500"/>
                  </a:lnTo>
                  <a:lnTo>
                    <a:pt x="2035" y="1513"/>
                  </a:lnTo>
                  <a:lnTo>
                    <a:pt x="2024" y="1524"/>
                  </a:lnTo>
                  <a:lnTo>
                    <a:pt x="2022" y="1526"/>
                  </a:lnTo>
                  <a:lnTo>
                    <a:pt x="2020" y="1531"/>
                  </a:lnTo>
                  <a:lnTo>
                    <a:pt x="2020" y="1534"/>
                  </a:lnTo>
                  <a:lnTo>
                    <a:pt x="2020" y="1536"/>
                  </a:lnTo>
                  <a:lnTo>
                    <a:pt x="2021" y="1540"/>
                  </a:lnTo>
                  <a:lnTo>
                    <a:pt x="2023" y="1542"/>
                  </a:lnTo>
                  <a:lnTo>
                    <a:pt x="2028" y="1544"/>
                  </a:lnTo>
                  <a:lnTo>
                    <a:pt x="2034" y="1545"/>
                  </a:lnTo>
                  <a:lnTo>
                    <a:pt x="2037" y="1545"/>
                  </a:lnTo>
                  <a:lnTo>
                    <a:pt x="2041" y="1545"/>
                  </a:lnTo>
                  <a:lnTo>
                    <a:pt x="2045" y="1543"/>
                  </a:lnTo>
                  <a:lnTo>
                    <a:pt x="2049" y="1541"/>
                  </a:lnTo>
                  <a:lnTo>
                    <a:pt x="2056" y="1536"/>
                  </a:lnTo>
                  <a:lnTo>
                    <a:pt x="2066" y="1530"/>
                  </a:lnTo>
                  <a:lnTo>
                    <a:pt x="2073" y="1524"/>
                  </a:lnTo>
                  <a:lnTo>
                    <a:pt x="2080" y="1521"/>
                  </a:lnTo>
                  <a:lnTo>
                    <a:pt x="2083" y="1521"/>
                  </a:lnTo>
                  <a:lnTo>
                    <a:pt x="2085" y="1519"/>
                  </a:lnTo>
                  <a:lnTo>
                    <a:pt x="2087" y="1521"/>
                  </a:lnTo>
                  <a:lnTo>
                    <a:pt x="2088" y="1522"/>
                  </a:lnTo>
                  <a:lnTo>
                    <a:pt x="2090" y="1528"/>
                  </a:lnTo>
                  <a:lnTo>
                    <a:pt x="2087" y="1535"/>
                  </a:lnTo>
                  <a:lnTo>
                    <a:pt x="2085" y="1544"/>
                  </a:lnTo>
                  <a:lnTo>
                    <a:pt x="2081" y="1554"/>
                  </a:lnTo>
                  <a:lnTo>
                    <a:pt x="2079" y="1559"/>
                  </a:lnTo>
                  <a:lnTo>
                    <a:pt x="2077" y="1563"/>
                  </a:lnTo>
                  <a:lnTo>
                    <a:pt x="2075" y="1570"/>
                  </a:lnTo>
                  <a:lnTo>
                    <a:pt x="2074" y="1574"/>
                  </a:lnTo>
                  <a:lnTo>
                    <a:pt x="2075" y="1579"/>
                  </a:lnTo>
                  <a:lnTo>
                    <a:pt x="2079" y="1586"/>
                  </a:lnTo>
                  <a:lnTo>
                    <a:pt x="2084" y="1593"/>
                  </a:lnTo>
                  <a:lnTo>
                    <a:pt x="2087" y="1598"/>
                  </a:lnTo>
                  <a:lnTo>
                    <a:pt x="2090" y="1603"/>
                  </a:lnTo>
                  <a:lnTo>
                    <a:pt x="2088" y="1606"/>
                  </a:lnTo>
                  <a:lnTo>
                    <a:pt x="2085" y="1610"/>
                  </a:lnTo>
                  <a:lnTo>
                    <a:pt x="2080" y="1611"/>
                  </a:lnTo>
                  <a:lnTo>
                    <a:pt x="2074" y="1611"/>
                  </a:lnTo>
                  <a:lnTo>
                    <a:pt x="2067" y="1611"/>
                  </a:lnTo>
                  <a:lnTo>
                    <a:pt x="2060" y="1608"/>
                  </a:lnTo>
                  <a:lnTo>
                    <a:pt x="2052" y="1605"/>
                  </a:lnTo>
                  <a:lnTo>
                    <a:pt x="2034" y="1601"/>
                  </a:lnTo>
                  <a:lnTo>
                    <a:pt x="2021" y="1599"/>
                  </a:lnTo>
                  <a:lnTo>
                    <a:pt x="2020" y="1599"/>
                  </a:lnTo>
                  <a:lnTo>
                    <a:pt x="2018" y="1599"/>
                  </a:lnTo>
                  <a:lnTo>
                    <a:pt x="2011" y="1599"/>
                  </a:lnTo>
                  <a:lnTo>
                    <a:pt x="2003" y="1599"/>
                  </a:lnTo>
                  <a:lnTo>
                    <a:pt x="1996" y="1599"/>
                  </a:lnTo>
                  <a:lnTo>
                    <a:pt x="1990" y="1598"/>
                  </a:lnTo>
                  <a:lnTo>
                    <a:pt x="1987" y="1597"/>
                  </a:lnTo>
                  <a:lnTo>
                    <a:pt x="1985" y="1595"/>
                  </a:lnTo>
                  <a:lnTo>
                    <a:pt x="1982" y="1593"/>
                  </a:lnTo>
                  <a:lnTo>
                    <a:pt x="1978" y="1589"/>
                  </a:lnTo>
                  <a:lnTo>
                    <a:pt x="1977" y="1585"/>
                  </a:lnTo>
                  <a:lnTo>
                    <a:pt x="1976" y="1580"/>
                  </a:lnTo>
                  <a:lnTo>
                    <a:pt x="1974" y="1578"/>
                  </a:lnTo>
                  <a:lnTo>
                    <a:pt x="1974" y="1575"/>
                  </a:lnTo>
                  <a:lnTo>
                    <a:pt x="1973" y="1572"/>
                  </a:lnTo>
                  <a:lnTo>
                    <a:pt x="1972" y="1568"/>
                  </a:lnTo>
                  <a:lnTo>
                    <a:pt x="1970" y="1565"/>
                  </a:lnTo>
                  <a:lnTo>
                    <a:pt x="1967" y="1561"/>
                  </a:lnTo>
                  <a:lnTo>
                    <a:pt x="1962" y="1560"/>
                  </a:lnTo>
                  <a:lnTo>
                    <a:pt x="1959" y="1561"/>
                  </a:lnTo>
                  <a:lnTo>
                    <a:pt x="1951" y="1562"/>
                  </a:lnTo>
                  <a:lnTo>
                    <a:pt x="1946" y="1565"/>
                  </a:lnTo>
                  <a:lnTo>
                    <a:pt x="1943" y="1567"/>
                  </a:lnTo>
                  <a:lnTo>
                    <a:pt x="1939" y="1572"/>
                  </a:lnTo>
                  <a:lnTo>
                    <a:pt x="1936" y="1576"/>
                  </a:lnTo>
                  <a:lnTo>
                    <a:pt x="1933" y="1581"/>
                  </a:lnTo>
                  <a:lnTo>
                    <a:pt x="1932" y="1585"/>
                  </a:lnTo>
                  <a:lnTo>
                    <a:pt x="1932" y="1588"/>
                  </a:lnTo>
                  <a:lnTo>
                    <a:pt x="1930" y="1592"/>
                  </a:lnTo>
                  <a:lnTo>
                    <a:pt x="1932" y="1597"/>
                  </a:lnTo>
                  <a:lnTo>
                    <a:pt x="1932" y="1600"/>
                  </a:lnTo>
                  <a:lnTo>
                    <a:pt x="1933" y="1603"/>
                  </a:lnTo>
                  <a:lnTo>
                    <a:pt x="1933" y="1605"/>
                  </a:lnTo>
                  <a:lnTo>
                    <a:pt x="1932" y="1607"/>
                  </a:lnTo>
                  <a:lnTo>
                    <a:pt x="1929" y="1608"/>
                  </a:lnTo>
                  <a:lnTo>
                    <a:pt x="1927" y="1610"/>
                  </a:lnTo>
                  <a:lnTo>
                    <a:pt x="1923" y="1610"/>
                  </a:lnTo>
                  <a:lnTo>
                    <a:pt x="1921" y="1611"/>
                  </a:lnTo>
                  <a:lnTo>
                    <a:pt x="1919" y="1613"/>
                  </a:lnTo>
                  <a:lnTo>
                    <a:pt x="1917" y="1623"/>
                  </a:lnTo>
                  <a:lnTo>
                    <a:pt x="1917" y="1638"/>
                  </a:lnTo>
                  <a:lnTo>
                    <a:pt x="1919" y="1648"/>
                  </a:lnTo>
                  <a:lnTo>
                    <a:pt x="1920" y="1658"/>
                  </a:lnTo>
                  <a:lnTo>
                    <a:pt x="1919" y="1674"/>
                  </a:lnTo>
                  <a:lnTo>
                    <a:pt x="1917" y="1681"/>
                  </a:lnTo>
                  <a:lnTo>
                    <a:pt x="1914" y="1687"/>
                  </a:lnTo>
                  <a:lnTo>
                    <a:pt x="1911" y="1689"/>
                  </a:lnTo>
                  <a:lnTo>
                    <a:pt x="1909" y="1692"/>
                  </a:lnTo>
                  <a:lnTo>
                    <a:pt x="1907" y="1693"/>
                  </a:lnTo>
                  <a:lnTo>
                    <a:pt x="1904" y="1693"/>
                  </a:lnTo>
                  <a:lnTo>
                    <a:pt x="1902" y="1693"/>
                  </a:lnTo>
                  <a:lnTo>
                    <a:pt x="1898" y="1692"/>
                  </a:lnTo>
                  <a:lnTo>
                    <a:pt x="1896" y="1689"/>
                  </a:lnTo>
                  <a:lnTo>
                    <a:pt x="1894" y="1685"/>
                  </a:lnTo>
                  <a:lnTo>
                    <a:pt x="1891" y="1675"/>
                  </a:lnTo>
                  <a:lnTo>
                    <a:pt x="1889" y="1663"/>
                  </a:lnTo>
                  <a:lnTo>
                    <a:pt x="1888" y="1660"/>
                  </a:lnTo>
                  <a:lnTo>
                    <a:pt x="1888" y="1656"/>
                  </a:lnTo>
                  <a:lnTo>
                    <a:pt x="1883" y="1650"/>
                  </a:lnTo>
                  <a:lnTo>
                    <a:pt x="1877" y="1645"/>
                  </a:lnTo>
                  <a:lnTo>
                    <a:pt x="1875" y="1645"/>
                  </a:lnTo>
                  <a:lnTo>
                    <a:pt x="1872" y="1644"/>
                  </a:lnTo>
                  <a:lnTo>
                    <a:pt x="1865" y="1643"/>
                  </a:lnTo>
                  <a:lnTo>
                    <a:pt x="1855" y="1643"/>
                  </a:lnTo>
                  <a:lnTo>
                    <a:pt x="1850" y="1642"/>
                  </a:lnTo>
                  <a:lnTo>
                    <a:pt x="1844" y="1642"/>
                  </a:lnTo>
                  <a:lnTo>
                    <a:pt x="1840" y="1641"/>
                  </a:lnTo>
                  <a:lnTo>
                    <a:pt x="1835" y="1639"/>
                  </a:lnTo>
                  <a:lnTo>
                    <a:pt x="1831" y="1636"/>
                  </a:lnTo>
                  <a:lnTo>
                    <a:pt x="1827" y="1632"/>
                  </a:lnTo>
                  <a:lnTo>
                    <a:pt x="1821" y="1623"/>
                  </a:lnTo>
                  <a:lnTo>
                    <a:pt x="1815" y="1612"/>
                  </a:lnTo>
                  <a:lnTo>
                    <a:pt x="1809" y="1605"/>
                  </a:lnTo>
                  <a:lnTo>
                    <a:pt x="1803" y="1600"/>
                  </a:lnTo>
                  <a:lnTo>
                    <a:pt x="1801" y="1599"/>
                  </a:lnTo>
                  <a:lnTo>
                    <a:pt x="1798" y="1598"/>
                  </a:lnTo>
                  <a:lnTo>
                    <a:pt x="1796" y="1598"/>
                  </a:lnTo>
                  <a:lnTo>
                    <a:pt x="1795" y="1599"/>
                  </a:lnTo>
                  <a:lnTo>
                    <a:pt x="1791" y="1601"/>
                  </a:lnTo>
                  <a:lnTo>
                    <a:pt x="1789" y="1605"/>
                  </a:lnTo>
                  <a:lnTo>
                    <a:pt x="1788" y="1610"/>
                  </a:lnTo>
                  <a:lnTo>
                    <a:pt x="1785" y="1617"/>
                  </a:lnTo>
                  <a:lnTo>
                    <a:pt x="1784" y="1622"/>
                  </a:lnTo>
                  <a:lnTo>
                    <a:pt x="1783" y="1626"/>
                  </a:lnTo>
                  <a:lnTo>
                    <a:pt x="1781" y="1631"/>
                  </a:lnTo>
                  <a:lnTo>
                    <a:pt x="1777" y="1633"/>
                  </a:lnTo>
                  <a:lnTo>
                    <a:pt x="1773" y="1636"/>
                  </a:lnTo>
                  <a:lnTo>
                    <a:pt x="1770" y="1638"/>
                  </a:lnTo>
                  <a:lnTo>
                    <a:pt x="1765" y="1638"/>
                  </a:lnTo>
                  <a:lnTo>
                    <a:pt x="1760" y="1638"/>
                  </a:lnTo>
                  <a:lnTo>
                    <a:pt x="1753" y="1636"/>
                  </a:lnTo>
                  <a:lnTo>
                    <a:pt x="1746" y="1633"/>
                  </a:lnTo>
                  <a:lnTo>
                    <a:pt x="1743" y="1632"/>
                  </a:lnTo>
                  <a:lnTo>
                    <a:pt x="1739" y="1632"/>
                  </a:lnTo>
                  <a:lnTo>
                    <a:pt x="1737" y="1633"/>
                  </a:lnTo>
                  <a:lnTo>
                    <a:pt x="1735" y="1636"/>
                  </a:lnTo>
                  <a:lnTo>
                    <a:pt x="1734" y="1641"/>
                  </a:lnTo>
                  <a:lnTo>
                    <a:pt x="1735" y="1647"/>
                  </a:lnTo>
                  <a:lnTo>
                    <a:pt x="1737" y="1651"/>
                  </a:lnTo>
                  <a:lnTo>
                    <a:pt x="1737" y="1656"/>
                  </a:lnTo>
                  <a:lnTo>
                    <a:pt x="1733" y="1661"/>
                  </a:lnTo>
                  <a:lnTo>
                    <a:pt x="1729" y="1663"/>
                  </a:lnTo>
                  <a:lnTo>
                    <a:pt x="1726" y="1669"/>
                  </a:lnTo>
                  <a:lnTo>
                    <a:pt x="1725" y="1671"/>
                  </a:lnTo>
                  <a:lnTo>
                    <a:pt x="1724" y="1680"/>
                  </a:lnTo>
                  <a:lnTo>
                    <a:pt x="1724" y="1688"/>
                  </a:lnTo>
                  <a:lnTo>
                    <a:pt x="1725" y="1695"/>
                  </a:lnTo>
                  <a:lnTo>
                    <a:pt x="1726" y="1702"/>
                  </a:lnTo>
                  <a:lnTo>
                    <a:pt x="1726" y="1710"/>
                  </a:lnTo>
                  <a:lnTo>
                    <a:pt x="1725" y="1717"/>
                  </a:lnTo>
                  <a:lnTo>
                    <a:pt x="1722" y="1724"/>
                  </a:lnTo>
                  <a:lnTo>
                    <a:pt x="1718" y="1730"/>
                  </a:lnTo>
                  <a:lnTo>
                    <a:pt x="1712" y="1736"/>
                  </a:lnTo>
                  <a:lnTo>
                    <a:pt x="1703" y="1739"/>
                  </a:lnTo>
                  <a:lnTo>
                    <a:pt x="1695" y="1743"/>
                  </a:lnTo>
                  <a:lnTo>
                    <a:pt x="1684" y="1745"/>
                  </a:lnTo>
                  <a:lnTo>
                    <a:pt x="1664" y="1750"/>
                  </a:lnTo>
                  <a:lnTo>
                    <a:pt x="1647" y="1753"/>
                  </a:lnTo>
                  <a:lnTo>
                    <a:pt x="1638" y="1756"/>
                  </a:lnTo>
                  <a:lnTo>
                    <a:pt x="1626" y="1761"/>
                  </a:lnTo>
                  <a:lnTo>
                    <a:pt x="1615" y="1765"/>
                  </a:lnTo>
                  <a:lnTo>
                    <a:pt x="1605" y="1770"/>
                  </a:lnTo>
                  <a:lnTo>
                    <a:pt x="1599" y="1773"/>
                  </a:lnTo>
                  <a:lnTo>
                    <a:pt x="1593" y="1774"/>
                  </a:lnTo>
                  <a:lnTo>
                    <a:pt x="1588" y="1775"/>
                  </a:lnTo>
                  <a:lnTo>
                    <a:pt x="1583" y="1774"/>
                  </a:lnTo>
                  <a:lnTo>
                    <a:pt x="1580" y="1770"/>
                  </a:lnTo>
                  <a:lnTo>
                    <a:pt x="1579" y="1764"/>
                  </a:lnTo>
                  <a:lnTo>
                    <a:pt x="1577" y="1756"/>
                  </a:lnTo>
                  <a:lnTo>
                    <a:pt x="1577" y="1749"/>
                  </a:lnTo>
                  <a:lnTo>
                    <a:pt x="1576" y="1740"/>
                  </a:lnTo>
                  <a:lnTo>
                    <a:pt x="1576" y="1734"/>
                  </a:lnTo>
                  <a:lnTo>
                    <a:pt x="1575" y="1731"/>
                  </a:lnTo>
                  <a:lnTo>
                    <a:pt x="1574" y="1730"/>
                  </a:lnTo>
                  <a:lnTo>
                    <a:pt x="1573" y="1729"/>
                  </a:lnTo>
                  <a:lnTo>
                    <a:pt x="1571" y="1727"/>
                  </a:lnTo>
                  <a:lnTo>
                    <a:pt x="1569" y="1729"/>
                  </a:lnTo>
                  <a:lnTo>
                    <a:pt x="1567" y="1729"/>
                  </a:lnTo>
                  <a:lnTo>
                    <a:pt x="1561" y="1733"/>
                  </a:lnTo>
                  <a:lnTo>
                    <a:pt x="1556" y="1738"/>
                  </a:lnTo>
                  <a:lnTo>
                    <a:pt x="1554" y="1740"/>
                  </a:lnTo>
                  <a:lnTo>
                    <a:pt x="1550" y="1742"/>
                  </a:lnTo>
                  <a:lnTo>
                    <a:pt x="1549" y="1742"/>
                  </a:lnTo>
                  <a:lnTo>
                    <a:pt x="1546" y="1740"/>
                  </a:lnTo>
                  <a:lnTo>
                    <a:pt x="1544" y="1738"/>
                  </a:lnTo>
                  <a:lnTo>
                    <a:pt x="1540" y="1733"/>
                  </a:lnTo>
                  <a:lnTo>
                    <a:pt x="1539" y="1729"/>
                  </a:lnTo>
                  <a:lnTo>
                    <a:pt x="1538" y="1723"/>
                  </a:lnTo>
                  <a:lnTo>
                    <a:pt x="1538" y="1717"/>
                  </a:lnTo>
                  <a:lnTo>
                    <a:pt x="1538" y="1713"/>
                  </a:lnTo>
                  <a:lnTo>
                    <a:pt x="1538" y="1707"/>
                  </a:lnTo>
                  <a:lnTo>
                    <a:pt x="1538" y="1701"/>
                  </a:lnTo>
                  <a:lnTo>
                    <a:pt x="1538" y="1698"/>
                  </a:lnTo>
                  <a:lnTo>
                    <a:pt x="1538" y="1694"/>
                  </a:lnTo>
                  <a:lnTo>
                    <a:pt x="1536" y="1692"/>
                  </a:lnTo>
                  <a:lnTo>
                    <a:pt x="1535" y="1690"/>
                  </a:lnTo>
                  <a:lnTo>
                    <a:pt x="1532" y="1690"/>
                  </a:lnTo>
                  <a:lnTo>
                    <a:pt x="1530" y="1692"/>
                  </a:lnTo>
                  <a:lnTo>
                    <a:pt x="1526" y="1694"/>
                  </a:lnTo>
                  <a:lnTo>
                    <a:pt x="1520" y="1698"/>
                  </a:lnTo>
                  <a:lnTo>
                    <a:pt x="1511" y="1708"/>
                  </a:lnTo>
                  <a:lnTo>
                    <a:pt x="1500" y="1719"/>
                  </a:lnTo>
                  <a:lnTo>
                    <a:pt x="1493" y="1724"/>
                  </a:lnTo>
                  <a:lnTo>
                    <a:pt x="1487" y="1727"/>
                  </a:lnTo>
                  <a:lnTo>
                    <a:pt x="1482" y="1729"/>
                  </a:lnTo>
                  <a:lnTo>
                    <a:pt x="1474" y="1729"/>
                  </a:lnTo>
                  <a:lnTo>
                    <a:pt x="1468" y="1729"/>
                  </a:lnTo>
                  <a:lnTo>
                    <a:pt x="1463" y="1725"/>
                  </a:lnTo>
                  <a:lnTo>
                    <a:pt x="1458" y="1721"/>
                  </a:lnTo>
                  <a:lnTo>
                    <a:pt x="1454" y="1717"/>
                  </a:lnTo>
                  <a:lnTo>
                    <a:pt x="1450" y="1711"/>
                  </a:lnTo>
                  <a:lnTo>
                    <a:pt x="1447" y="1705"/>
                  </a:lnTo>
                  <a:lnTo>
                    <a:pt x="1445" y="1700"/>
                  </a:lnTo>
                  <a:lnTo>
                    <a:pt x="1444" y="1694"/>
                  </a:lnTo>
                  <a:lnTo>
                    <a:pt x="1444" y="1690"/>
                  </a:lnTo>
                  <a:lnTo>
                    <a:pt x="1443" y="1685"/>
                  </a:lnTo>
                  <a:lnTo>
                    <a:pt x="1443" y="1681"/>
                  </a:lnTo>
                  <a:lnTo>
                    <a:pt x="1443" y="1676"/>
                  </a:lnTo>
                  <a:lnTo>
                    <a:pt x="1443" y="1668"/>
                  </a:lnTo>
                  <a:lnTo>
                    <a:pt x="1441" y="1662"/>
                  </a:lnTo>
                  <a:lnTo>
                    <a:pt x="1441" y="1661"/>
                  </a:lnTo>
                  <a:lnTo>
                    <a:pt x="1439" y="1661"/>
                  </a:lnTo>
                  <a:lnTo>
                    <a:pt x="1435" y="1657"/>
                  </a:lnTo>
                  <a:lnTo>
                    <a:pt x="1432" y="1656"/>
                  </a:lnTo>
                  <a:lnTo>
                    <a:pt x="1430" y="1656"/>
                  </a:lnTo>
                  <a:lnTo>
                    <a:pt x="1425" y="1655"/>
                  </a:lnTo>
                  <a:lnTo>
                    <a:pt x="1423" y="1655"/>
                  </a:lnTo>
                  <a:lnTo>
                    <a:pt x="1419" y="1654"/>
                  </a:lnTo>
                  <a:lnTo>
                    <a:pt x="1414" y="1652"/>
                  </a:lnTo>
                  <a:lnTo>
                    <a:pt x="1410" y="1650"/>
                  </a:lnTo>
                  <a:lnTo>
                    <a:pt x="1407" y="1647"/>
                  </a:lnTo>
                  <a:lnTo>
                    <a:pt x="1405" y="1643"/>
                  </a:lnTo>
                  <a:lnTo>
                    <a:pt x="1403" y="1635"/>
                  </a:lnTo>
                  <a:lnTo>
                    <a:pt x="1401" y="1624"/>
                  </a:lnTo>
                  <a:lnTo>
                    <a:pt x="1400" y="1614"/>
                  </a:lnTo>
                  <a:lnTo>
                    <a:pt x="1399" y="1607"/>
                  </a:lnTo>
                  <a:lnTo>
                    <a:pt x="1397" y="1605"/>
                  </a:lnTo>
                  <a:lnTo>
                    <a:pt x="1395" y="1601"/>
                  </a:lnTo>
                  <a:lnTo>
                    <a:pt x="1393" y="1599"/>
                  </a:lnTo>
                  <a:lnTo>
                    <a:pt x="1390" y="1597"/>
                  </a:lnTo>
                  <a:lnTo>
                    <a:pt x="1384" y="1593"/>
                  </a:lnTo>
                  <a:lnTo>
                    <a:pt x="1378" y="1588"/>
                  </a:lnTo>
                  <a:lnTo>
                    <a:pt x="1373" y="1582"/>
                  </a:lnTo>
                  <a:lnTo>
                    <a:pt x="1369" y="1574"/>
                  </a:lnTo>
                  <a:lnTo>
                    <a:pt x="1368" y="1569"/>
                  </a:lnTo>
                  <a:lnTo>
                    <a:pt x="1366" y="1566"/>
                  </a:lnTo>
                  <a:lnTo>
                    <a:pt x="1363" y="1563"/>
                  </a:lnTo>
                  <a:lnTo>
                    <a:pt x="1361" y="1562"/>
                  </a:lnTo>
                  <a:lnTo>
                    <a:pt x="1359" y="1562"/>
                  </a:lnTo>
                  <a:lnTo>
                    <a:pt x="1355" y="1563"/>
                  </a:lnTo>
                  <a:lnTo>
                    <a:pt x="1350" y="1566"/>
                  </a:lnTo>
                  <a:lnTo>
                    <a:pt x="1346" y="1569"/>
                  </a:lnTo>
                  <a:lnTo>
                    <a:pt x="1340" y="1574"/>
                  </a:lnTo>
                  <a:lnTo>
                    <a:pt x="1334" y="1576"/>
                  </a:lnTo>
                  <a:lnTo>
                    <a:pt x="1328" y="1579"/>
                  </a:lnTo>
                  <a:lnTo>
                    <a:pt x="1323" y="1580"/>
                  </a:lnTo>
                  <a:lnTo>
                    <a:pt x="1321" y="1580"/>
                  </a:lnTo>
                  <a:lnTo>
                    <a:pt x="1319" y="1580"/>
                  </a:lnTo>
                  <a:lnTo>
                    <a:pt x="1313" y="1580"/>
                  </a:lnTo>
                  <a:lnTo>
                    <a:pt x="1310" y="1581"/>
                  </a:lnTo>
                  <a:lnTo>
                    <a:pt x="1306" y="1582"/>
                  </a:lnTo>
                  <a:lnTo>
                    <a:pt x="1305" y="1585"/>
                  </a:lnTo>
                  <a:lnTo>
                    <a:pt x="1302" y="1589"/>
                  </a:lnTo>
                  <a:lnTo>
                    <a:pt x="1299" y="1594"/>
                  </a:lnTo>
                  <a:lnTo>
                    <a:pt x="1292" y="1603"/>
                  </a:lnTo>
                  <a:lnTo>
                    <a:pt x="1281" y="1613"/>
                  </a:lnTo>
                  <a:lnTo>
                    <a:pt x="1275" y="1619"/>
                  </a:lnTo>
                  <a:lnTo>
                    <a:pt x="1271" y="1625"/>
                  </a:lnTo>
                  <a:lnTo>
                    <a:pt x="1268" y="1631"/>
                  </a:lnTo>
                  <a:lnTo>
                    <a:pt x="1267" y="1637"/>
                  </a:lnTo>
                  <a:lnTo>
                    <a:pt x="1267" y="1642"/>
                  </a:lnTo>
                  <a:lnTo>
                    <a:pt x="1268" y="1648"/>
                  </a:lnTo>
                  <a:lnTo>
                    <a:pt x="1269" y="1654"/>
                  </a:lnTo>
                  <a:lnTo>
                    <a:pt x="1272" y="1658"/>
                  </a:lnTo>
                  <a:lnTo>
                    <a:pt x="1277" y="1669"/>
                  </a:lnTo>
                  <a:lnTo>
                    <a:pt x="1279" y="1680"/>
                  </a:lnTo>
                  <a:lnTo>
                    <a:pt x="1280" y="1686"/>
                  </a:lnTo>
                  <a:lnTo>
                    <a:pt x="1280" y="1692"/>
                  </a:lnTo>
                  <a:lnTo>
                    <a:pt x="1279" y="1696"/>
                  </a:lnTo>
                  <a:lnTo>
                    <a:pt x="1277" y="1701"/>
                  </a:lnTo>
                  <a:lnTo>
                    <a:pt x="1272" y="1715"/>
                  </a:lnTo>
                  <a:lnTo>
                    <a:pt x="1267" y="1730"/>
                  </a:lnTo>
                  <a:lnTo>
                    <a:pt x="1266" y="1733"/>
                  </a:lnTo>
                  <a:lnTo>
                    <a:pt x="1265" y="1734"/>
                  </a:lnTo>
                  <a:lnTo>
                    <a:pt x="1262" y="1731"/>
                  </a:lnTo>
                  <a:lnTo>
                    <a:pt x="1261" y="1724"/>
                  </a:lnTo>
                  <a:lnTo>
                    <a:pt x="1260" y="1715"/>
                  </a:lnTo>
                  <a:lnTo>
                    <a:pt x="1256" y="1710"/>
                  </a:lnTo>
                  <a:lnTo>
                    <a:pt x="1255" y="1707"/>
                  </a:lnTo>
                  <a:lnTo>
                    <a:pt x="1253" y="1706"/>
                  </a:lnTo>
                  <a:lnTo>
                    <a:pt x="1250" y="1706"/>
                  </a:lnTo>
                  <a:lnTo>
                    <a:pt x="1248" y="1705"/>
                  </a:lnTo>
                  <a:lnTo>
                    <a:pt x="1246" y="1706"/>
                  </a:lnTo>
                  <a:lnTo>
                    <a:pt x="1243" y="1707"/>
                  </a:lnTo>
                  <a:lnTo>
                    <a:pt x="1242" y="1710"/>
                  </a:lnTo>
                  <a:lnTo>
                    <a:pt x="1241" y="1712"/>
                  </a:lnTo>
                  <a:lnTo>
                    <a:pt x="1239" y="1720"/>
                  </a:lnTo>
                  <a:lnTo>
                    <a:pt x="1236" y="1730"/>
                  </a:lnTo>
                  <a:lnTo>
                    <a:pt x="1234" y="1734"/>
                  </a:lnTo>
                  <a:lnTo>
                    <a:pt x="1230" y="1738"/>
                  </a:lnTo>
                  <a:lnTo>
                    <a:pt x="1228" y="1740"/>
                  </a:lnTo>
                  <a:lnTo>
                    <a:pt x="1224" y="1743"/>
                  </a:lnTo>
                  <a:lnTo>
                    <a:pt x="1216" y="1745"/>
                  </a:lnTo>
                  <a:lnTo>
                    <a:pt x="1209" y="1745"/>
                  </a:lnTo>
                  <a:lnTo>
                    <a:pt x="1199" y="1744"/>
                  </a:lnTo>
                  <a:lnTo>
                    <a:pt x="1190" y="1740"/>
                  </a:lnTo>
                  <a:lnTo>
                    <a:pt x="1177" y="1738"/>
                  </a:lnTo>
                  <a:lnTo>
                    <a:pt x="1164" y="1737"/>
                  </a:lnTo>
                  <a:lnTo>
                    <a:pt x="1157" y="1737"/>
                  </a:lnTo>
                  <a:lnTo>
                    <a:pt x="1148" y="1738"/>
                  </a:lnTo>
                  <a:lnTo>
                    <a:pt x="1141" y="1742"/>
                  </a:lnTo>
                  <a:lnTo>
                    <a:pt x="1134" y="1745"/>
                  </a:lnTo>
                  <a:lnTo>
                    <a:pt x="1128" y="1750"/>
                  </a:lnTo>
                  <a:lnTo>
                    <a:pt x="1121" y="1756"/>
                  </a:lnTo>
                  <a:lnTo>
                    <a:pt x="1115" y="1761"/>
                  </a:lnTo>
                  <a:lnTo>
                    <a:pt x="1109" y="1768"/>
                  </a:lnTo>
                  <a:lnTo>
                    <a:pt x="1103" y="1774"/>
                  </a:lnTo>
                  <a:lnTo>
                    <a:pt x="1094" y="1781"/>
                  </a:lnTo>
                  <a:lnTo>
                    <a:pt x="1083" y="1789"/>
                  </a:lnTo>
                  <a:lnTo>
                    <a:pt x="1072" y="1796"/>
                  </a:lnTo>
                  <a:lnTo>
                    <a:pt x="1048" y="1809"/>
                  </a:lnTo>
                  <a:lnTo>
                    <a:pt x="1029" y="1819"/>
                  </a:lnTo>
                  <a:lnTo>
                    <a:pt x="1021" y="1821"/>
                  </a:lnTo>
                  <a:lnTo>
                    <a:pt x="1014" y="1824"/>
                  </a:lnTo>
                  <a:lnTo>
                    <a:pt x="1006" y="1825"/>
                  </a:lnTo>
                  <a:lnTo>
                    <a:pt x="998" y="1825"/>
                  </a:lnTo>
                  <a:lnTo>
                    <a:pt x="985" y="1824"/>
                  </a:lnTo>
                  <a:lnTo>
                    <a:pt x="977" y="1822"/>
                  </a:lnTo>
                  <a:lnTo>
                    <a:pt x="970" y="1820"/>
                  </a:lnTo>
                  <a:lnTo>
                    <a:pt x="963" y="1820"/>
                  </a:lnTo>
                  <a:lnTo>
                    <a:pt x="957" y="1820"/>
                  </a:lnTo>
                  <a:lnTo>
                    <a:pt x="951" y="1822"/>
                  </a:lnTo>
                  <a:lnTo>
                    <a:pt x="950" y="1825"/>
                  </a:lnTo>
                  <a:lnTo>
                    <a:pt x="947" y="1827"/>
                  </a:lnTo>
                  <a:lnTo>
                    <a:pt x="947" y="1831"/>
                  </a:lnTo>
                  <a:lnTo>
                    <a:pt x="947" y="1834"/>
                  </a:lnTo>
                  <a:lnTo>
                    <a:pt x="950" y="1841"/>
                  </a:lnTo>
                  <a:lnTo>
                    <a:pt x="954" y="1852"/>
                  </a:lnTo>
                  <a:lnTo>
                    <a:pt x="958" y="1858"/>
                  </a:lnTo>
                  <a:lnTo>
                    <a:pt x="960" y="1864"/>
                  </a:lnTo>
                  <a:lnTo>
                    <a:pt x="960" y="1870"/>
                  </a:lnTo>
                  <a:lnTo>
                    <a:pt x="960" y="1876"/>
                  </a:lnTo>
                  <a:lnTo>
                    <a:pt x="960" y="1883"/>
                  </a:lnTo>
                  <a:lnTo>
                    <a:pt x="958" y="1889"/>
                  </a:lnTo>
                  <a:lnTo>
                    <a:pt x="956" y="1895"/>
                  </a:lnTo>
                  <a:lnTo>
                    <a:pt x="953" y="1901"/>
                  </a:lnTo>
                  <a:lnTo>
                    <a:pt x="950" y="1906"/>
                  </a:lnTo>
                  <a:lnTo>
                    <a:pt x="946" y="1909"/>
                  </a:lnTo>
                  <a:lnTo>
                    <a:pt x="941" y="1913"/>
                  </a:lnTo>
                  <a:lnTo>
                    <a:pt x="938" y="1915"/>
                  </a:lnTo>
                  <a:lnTo>
                    <a:pt x="928" y="1920"/>
                  </a:lnTo>
                  <a:lnTo>
                    <a:pt x="918" y="1926"/>
                  </a:lnTo>
                  <a:lnTo>
                    <a:pt x="908" y="1934"/>
                  </a:lnTo>
                  <a:lnTo>
                    <a:pt x="900" y="1942"/>
                  </a:lnTo>
                  <a:lnTo>
                    <a:pt x="895" y="1947"/>
                  </a:lnTo>
                  <a:lnTo>
                    <a:pt x="891" y="1951"/>
                  </a:lnTo>
                  <a:lnTo>
                    <a:pt x="888" y="1953"/>
                  </a:lnTo>
                  <a:lnTo>
                    <a:pt x="883" y="1954"/>
                  </a:lnTo>
                  <a:lnTo>
                    <a:pt x="880" y="1956"/>
                  </a:lnTo>
                  <a:lnTo>
                    <a:pt x="876" y="1954"/>
                  </a:lnTo>
                  <a:lnTo>
                    <a:pt x="874" y="1953"/>
                  </a:lnTo>
                  <a:lnTo>
                    <a:pt x="870" y="1951"/>
                  </a:lnTo>
                  <a:lnTo>
                    <a:pt x="864" y="1945"/>
                  </a:lnTo>
                  <a:lnTo>
                    <a:pt x="857" y="1935"/>
                  </a:lnTo>
                  <a:lnTo>
                    <a:pt x="853" y="1932"/>
                  </a:lnTo>
                  <a:lnTo>
                    <a:pt x="849" y="1929"/>
                  </a:lnTo>
                  <a:lnTo>
                    <a:pt x="843" y="1927"/>
                  </a:lnTo>
                  <a:lnTo>
                    <a:pt x="838" y="1927"/>
                  </a:lnTo>
                  <a:lnTo>
                    <a:pt x="826" y="1928"/>
                  </a:lnTo>
                  <a:lnTo>
                    <a:pt x="814" y="1931"/>
                  </a:lnTo>
                  <a:lnTo>
                    <a:pt x="808" y="1932"/>
                  </a:lnTo>
                  <a:lnTo>
                    <a:pt x="802" y="1932"/>
                  </a:lnTo>
                  <a:lnTo>
                    <a:pt x="798" y="1931"/>
                  </a:lnTo>
                  <a:lnTo>
                    <a:pt x="793" y="1929"/>
                  </a:lnTo>
                  <a:lnTo>
                    <a:pt x="789" y="1926"/>
                  </a:lnTo>
                  <a:lnTo>
                    <a:pt x="786" y="1922"/>
                  </a:lnTo>
                  <a:lnTo>
                    <a:pt x="783" y="1918"/>
                  </a:lnTo>
                  <a:lnTo>
                    <a:pt x="782" y="1913"/>
                  </a:lnTo>
                  <a:lnTo>
                    <a:pt x="780" y="1908"/>
                  </a:lnTo>
                  <a:lnTo>
                    <a:pt x="778" y="1904"/>
                  </a:lnTo>
                  <a:lnTo>
                    <a:pt x="775" y="1903"/>
                  </a:lnTo>
                  <a:lnTo>
                    <a:pt x="773" y="1902"/>
                  </a:lnTo>
                  <a:lnTo>
                    <a:pt x="764" y="1901"/>
                  </a:lnTo>
                  <a:lnTo>
                    <a:pt x="756" y="1900"/>
                  </a:lnTo>
                  <a:lnTo>
                    <a:pt x="746" y="1899"/>
                  </a:lnTo>
                  <a:lnTo>
                    <a:pt x="737" y="1895"/>
                  </a:lnTo>
                  <a:lnTo>
                    <a:pt x="729" y="1891"/>
                  </a:lnTo>
                  <a:lnTo>
                    <a:pt x="721" y="1888"/>
                  </a:lnTo>
                  <a:lnTo>
                    <a:pt x="714" y="1884"/>
                  </a:lnTo>
                  <a:lnTo>
                    <a:pt x="707" y="1882"/>
                  </a:lnTo>
                  <a:lnTo>
                    <a:pt x="699" y="1881"/>
                  </a:lnTo>
                  <a:lnTo>
                    <a:pt x="691" y="1879"/>
                  </a:lnTo>
                  <a:lnTo>
                    <a:pt x="687" y="1879"/>
                  </a:lnTo>
                  <a:lnTo>
                    <a:pt x="683" y="1878"/>
                  </a:lnTo>
                  <a:lnTo>
                    <a:pt x="681" y="1876"/>
                  </a:lnTo>
                  <a:lnTo>
                    <a:pt x="677" y="1872"/>
                  </a:lnTo>
                  <a:lnTo>
                    <a:pt x="673" y="1866"/>
                  </a:lnTo>
                  <a:lnTo>
                    <a:pt x="668" y="1858"/>
                  </a:lnTo>
                  <a:lnTo>
                    <a:pt x="664" y="1847"/>
                  </a:lnTo>
                  <a:lnTo>
                    <a:pt x="661" y="1838"/>
                  </a:lnTo>
                  <a:lnTo>
                    <a:pt x="658" y="1833"/>
                  </a:lnTo>
                  <a:lnTo>
                    <a:pt x="656" y="1828"/>
                  </a:lnTo>
                  <a:lnTo>
                    <a:pt x="654" y="1826"/>
                  </a:lnTo>
                  <a:lnTo>
                    <a:pt x="651" y="1824"/>
                  </a:lnTo>
                  <a:lnTo>
                    <a:pt x="642" y="1821"/>
                  </a:lnTo>
                  <a:lnTo>
                    <a:pt x="629" y="1821"/>
                  </a:lnTo>
                  <a:lnTo>
                    <a:pt x="613" y="1821"/>
                  </a:lnTo>
                  <a:lnTo>
                    <a:pt x="599" y="1821"/>
                  </a:lnTo>
                  <a:lnTo>
                    <a:pt x="594" y="1820"/>
                  </a:lnTo>
                  <a:lnTo>
                    <a:pt x="589" y="1819"/>
                  </a:lnTo>
                  <a:lnTo>
                    <a:pt x="586" y="1815"/>
                  </a:lnTo>
                  <a:lnTo>
                    <a:pt x="584" y="1812"/>
                  </a:lnTo>
                  <a:lnTo>
                    <a:pt x="579" y="1805"/>
                  </a:lnTo>
                  <a:lnTo>
                    <a:pt x="574" y="1795"/>
                  </a:lnTo>
                  <a:lnTo>
                    <a:pt x="572" y="1792"/>
                  </a:lnTo>
                  <a:lnTo>
                    <a:pt x="568" y="1789"/>
                  </a:lnTo>
                  <a:lnTo>
                    <a:pt x="565" y="1789"/>
                  </a:lnTo>
                  <a:lnTo>
                    <a:pt x="562" y="1789"/>
                  </a:lnTo>
                  <a:lnTo>
                    <a:pt x="559" y="1790"/>
                  </a:lnTo>
                  <a:lnTo>
                    <a:pt x="555" y="1792"/>
                  </a:lnTo>
                  <a:lnTo>
                    <a:pt x="550" y="1795"/>
                  </a:lnTo>
                  <a:lnTo>
                    <a:pt x="548" y="1800"/>
                  </a:lnTo>
                  <a:lnTo>
                    <a:pt x="540" y="1808"/>
                  </a:lnTo>
                  <a:lnTo>
                    <a:pt x="532" y="1815"/>
                  </a:lnTo>
                  <a:lnTo>
                    <a:pt x="524" y="1820"/>
                  </a:lnTo>
                  <a:lnTo>
                    <a:pt x="517" y="1822"/>
                  </a:lnTo>
                  <a:lnTo>
                    <a:pt x="513" y="1825"/>
                  </a:lnTo>
                  <a:lnTo>
                    <a:pt x="510" y="1828"/>
                  </a:lnTo>
                  <a:lnTo>
                    <a:pt x="507" y="1833"/>
                  </a:lnTo>
                  <a:lnTo>
                    <a:pt x="505" y="1839"/>
                  </a:lnTo>
                  <a:lnTo>
                    <a:pt x="500" y="1852"/>
                  </a:lnTo>
                  <a:lnTo>
                    <a:pt x="494" y="1865"/>
                  </a:lnTo>
                  <a:lnTo>
                    <a:pt x="490" y="1871"/>
                  </a:lnTo>
                  <a:lnTo>
                    <a:pt x="486" y="1876"/>
                  </a:lnTo>
                  <a:lnTo>
                    <a:pt x="481" y="1879"/>
                  </a:lnTo>
                  <a:lnTo>
                    <a:pt x="477" y="1882"/>
                  </a:lnTo>
                  <a:lnTo>
                    <a:pt x="467" y="1884"/>
                  </a:lnTo>
                  <a:lnTo>
                    <a:pt x="456" y="1885"/>
                  </a:lnTo>
                  <a:lnTo>
                    <a:pt x="452" y="1887"/>
                  </a:lnTo>
                  <a:lnTo>
                    <a:pt x="447" y="1889"/>
                  </a:lnTo>
                  <a:lnTo>
                    <a:pt x="443" y="1891"/>
                  </a:lnTo>
                  <a:lnTo>
                    <a:pt x="439" y="1895"/>
                  </a:lnTo>
                  <a:lnTo>
                    <a:pt x="431" y="1904"/>
                  </a:lnTo>
                  <a:lnTo>
                    <a:pt x="425" y="1913"/>
                  </a:lnTo>
                  <a:lnTo>
                    <a:pt x="419" y="1920"/>
                  </a:lnTo>
                  <a:lnTo>
                    <a:pt x="414" y="1923"/>
                  </a:lnTo>
                  <a:lnTo>
                    <a:pt x="408" y="1926"/>
                  </a:lnTo>
                  <a:lnTo>
                    <a:pt x="402" y="1927"/>
                  </a:lnTo>
                  <a:lnTo>
                    <a:pt x="396" y="1929"/>
                  </a:lnTo>
                  <a:lnTo>
                    <a:pt x="392" y="1932"/>
                  </a:lnTo>
                  <a:lnTo>
                    <a:pt x="389" y="1937"/>
                  </a:lnTo>
                  <a:lnTo>
                    <a:pt x="385" y="1944"/>
                  </a:lnTo>
                  <a:lnTo>
                    <a:pt x="383" y="1946"/>
                  </a:lnTo>
                  <a:lnTo>
                    <a:pt x="379" y="1948"/>
                  </a:lnTo>
                  <a:lnTo>
                    <a:pt x="377" y="1950"/>
                  </a:lnTo>
                  <a:lnTo>
                    <a:pt x="374" y="1948"/>
                  </a:lnTo>
                  <a:lnTo>
                    <a:pt x="368" y="1946"/>
                  </a:lnTo>
                  <a:lnTo>
                    <a:pt x="365" y="1941"/>
                  </a:lnTo>
                  <a:lnTo>
                    <a:pt x="361" y="1935"/>
                  </a:lnTo>
                  <a:lnTo>
                    <a:pt x="356" y="1929"/>
                  </a:lnTo>
                  <a:lnTo>
                    <a:pt x="352" y="1926"/>
                  </a:lnTo>
                  <a:lnTo>
                    <a:pt x="347" y="1922"/>
                  </a:lnTo>
                  <a:lnTo>
                    <a:pt x="342" y="1920"/>
                  </a:lnTo>
                  <a:lnTo>
                    <a:pt x="337" y="1918"/>
                  </a:lnTo>
                  <a:lnTo>
                    <a:pt x="333" y="1913"/>
                  </a:lnTo>
                  <a:lnTo>
                    <a:pt x="327" y="1907"/>
                  </a:lnTo>
                  <a:lnTo>
                    <a:pt x="323" y="1902"/>
                  </a:lnTo>
                  <a:lnTo>
                    <a:pt x="320" y="1900"/>
                  </a:lnTo>
                  <a:lnTo>
                    <a:pt x="315" y="1897"/>
                  </a:lnTo>
                  <a:lnTo>
                    <a:pt x="310" y="1896"/>
                  </a:lnTo>
                  <a:lnTo>
                    <a:pt x="307" y="1895"/>
                  </a:lnTo>
                  <a:lnTo>
                    <a:pt x="304" y="1894"/>
                  </a:lnTo>
                  <a:lnTo>
                    <a:pt x="302" y="1893"/>
                  </a:lnTo>
                  <a:lnTo>
                    <a:pt x="301" y="1888"/>
                  </a:lnTo>
                  <a:lnTo>
                    <a:pt x="299" y="1882"/>
                  </a:lnTo>
                  <a:lnTo>
                    <a:pt x="298" y="1876"/>
                  </a:lnTo>
                  <a:lnTo>
                    <a:pt x="299" y="1870"/>
                  </a:lnTo>
                  <a:lnTo>
                    <a:pt x="299" y="1865"/>
                  </a:lnTo>
                  <a:lnTo>
                    <a:pt x="303" y="1856"/>
                  </a:lnTo>
                  <a:lnTo>
                    <a:pt x="307" y="1846"/>
                  </a:lnTo>
                  <a:lnTo>
                    <a:pt x="310" y="1837"/>
                  </a:lnTo>
                  <a:lnTo>
                    <a:pt x="316" y="1828"/>
                  </a:lnTo>
                  <a:lnTo>
                    <a:pt x="326" y="1815"/>
                  </a:lnTo>
                  <a:lnTo>
                    <a:pt x="337" y="1801"/>
                  </a:lnTo>
                  <a:lnTo>
                    <a:pt x="349" y="1788"/>
                  </a:lnTo>
                  <a:lnTo>
                    <a:pt x="359" y="1776"/>
                  </a:lnTo>
                  <a:lnTo>
                    <a:pt x="360" y="1773"/>
                  </a:lnTo>
                  <a:lnTo>
                    <a:pt x="362" y="1767"/>
                  </a:lnTo>
                  <a:lnTo>
                    <a:pt x="362" y="1762"/>
                  </a:lnTo>
                  <a:lnTo>
                    <a:pt x="362" y="1761"/>
                  </a:lnTo>
                  <a:lnTo>
                    <a:pt x="361" y="1759"/>
                  </a:lnTo>
                  <a:lnTo>
                    <a:pt x="360" y="1759"/>
                  </a:lnTo>
                  <a:lnTo>
                    <a:pt x="351" y="1757"/>
                  </a:lnTo>
                  <a:lnTo>
                    <a:pt x="341" y="1751"/>
                  </a:lnTo>
                  <a:lnTo>
                    <a:pt x="339" y="1748"/>
                  </a:lnTo>
                  <a:lnTo>
                    <a:pt x="336" y="1743"/>
                  </a:lnTo>
                  <a:lnTo>
                    <a:pt x="337" y="1738"/>
                  </a:lnTo>
                  <a:lnTo>
                    <a:pt x="340" y="1732"/>
                  </a:lnTo>
                  <a:lnTo>
                    <a:pt x="341" y="1730"/>
                  </a:lnTo>
                  <a:lnTo>
                    <a:pt x="343" y="1729"/>
                  </a:lnTo>
                  <a:lnTo>
                    <a:pt x="347" y="1729"/>
                  </a:lnTo>
                  <a:lnTo>
                    <a:pt x="351" y="1729"/>
                  </a:lnTo>
                  <a:lnTo>
                    <a:pt x="361" y="1729"/>
                  </a:lnTo>
                  <a:lnTo>
                    <a:pt x="373" y="1727"/>
                  </a:lnTo>
                  <a:lnTo>
                    <a:pt x="376" y="1725"/>
                  </a:lnTo>
                  <a:lnTo>
                    <a:pt x="378" y="1721"/>
                  </a:lnTo>
                  <a:lnTo>
                    <a:pt x="379" y="1717"/>
                  </a:lnTo>
                  <a:lnTo>
                    <a:pt x="380" y="1712"/>
                  </a:lnTo>
                  <a:lnTo>
                    <a:pt x="381" y="1701"/>
                  </a:lnTo>
                  <a:lnTo>
                    <a:pt x="383" y="1696"/>
                  </a:lnTo>
                  <a:lnTo>
                    <a:pt x="385" y="1694"/>
                  </a:lnTo>
                  <a:lnTo>
                    <a:pt x="389" y="1694"/>
                  </a:lnTo>
                  <a:lnTo>
                    <a:pt x="392" y="1694"/>
                  </a:lnTo>
                  <a:lnTo>
                    <a:pt x="396" y="1696"/>
                  </a:lnTo>
                  <a:lnTo>
                    <a:pt x="403" y="1700"/>
                  </a:lnTo>
                  <a:lnTo>
                    <a:pt x="408" y="1704"/>
                  </a:lnTo>
                  <a:lnTo>
                    <a:pt x="410" y="1705"/>
                  </a:lnTo>
                  <a:lnTo>
                    <a:pt x="412" y="1705"/>
                  </a:lnTo>
                  <a:lnTo>
                    <a:pt x="414" y="1704"/>
                  </a:lnTo>
                  <a:lnTo>
                    <a:pt x="415" y="1702"/>
                  </a:lnTo>
                  <a:lnTo>
                    <a:pt x="417" y="1696"/>
                  </a:lnTo>
                  <a:lnTo>
                    <a:pt x="417" y="1689"/>
                  </a:lnTo>
                  <a:lnTo>
                    <a:pt x="418" y="1681"/>
                  </a:lnTo>
                  <a:lnTo>
                    <a:pt x="419" y="1674"/>
                  </a:lnTo>
                  <a:lnTo>
                    <a:pt x="419" y="1670"/>
                  </a:lnTo>
                  <a:lnTo>
                    <a:pt x="419" y="1667"/>
                  </a:lnTo>
                  <a:lnTo>
                    <a:pt x="418" y="1663"/>
                  </a:lnTo>
                  <a:lnTo>
                    <a:pt x="417" y="1661"/>
                  </a:lnTo>
                  <a:lnTo>
                    <a:pt x="414" y="1658"/>
                  </a:lnTo>
                  <a:lnTo>
                    <a:pt x="408" y="1657"/>
                  </a:lnTo>
                  <a:lnTo>
                    <a:pt x="402" y="1656"/>
                  </a:lnTo>
                  <a:lnTo>
                    <a:pt x="395" y="1655"/>
                  </a:lnTo>
                  <a:lnTo>
                    <a:pt x="380" y="1656"/>
                  </a:lnTo>
                  <a:lnTo>
                    <a:pt x="366" y="1657"/>
                  </a:lnTo>
                  <a:lnTo>
                    <a:pt x="360" y="1658"/>
                  </a:lnTo>
                  <a:lnTo>
                    <a:pt x="356" y="1658"/>
                  </a:lnTo>
                  <a:lnTo>
                    <a:pt x="353" y="1658"/>
                  </a:lnTo>
                  <a:lnTo>
                    <a:pt x="352" y="1657"/>
                  </a:lnTo>
                  <a:lnTo>
                    <a:pt x="349" y="1651"/>
                  </a:lnTo>
                  <a:lnTo>
                    <a:pt x="348" y="1642"/>
                  </a:lnTo>
                  <a:lnTo>
                    <a:pt x="347" y="1632"/>
                  </a:lnTo>
                  <a:lnTo>
                    <a:pt x="345" y="1626"/>
                  </a:lnTo>
                  <a:lnTo>
                    <a:pt x="340" y="1620"/>
                  </a:lnTo>
                  <a:lnTo>
                    <a:pt x="334" y="1616"/>
                  </a:lnTo>
                  <a:lnTo>
                    <a:pt x="329" y="1611"/>
                  </a:lnTo>
                  <a:lnTo>
                    <a:pt x="326" y="1604"/>
                  </a:lnTo>
                  <a:lnTo>
                    <a:pt x="323" y="1595"/>
                  </a:lnTo>
                  <a:lnTo>
                    <a:pt x="322" y="1585"/>
                  </a:lnTo>
                  <a:lnTo>
                    <a:pt x="322" y="1576"/>
                  </a:lnTo>
                  <a:lnTo>
                    <a:pt x="323" y="1567"/>
                  </a:lnTo>
                  <a:lnTo>
                    <a:pt x="323" y="1565"/>
                  </a:lnTo>
                  <a:lnTo>
                    <a:pt x="324" y="1561"/>
                  </a:lnTo>
                  <a:lnTo>
                    <a:pt x="326" y="1557"/>
                  </a:lnTo>
                  <a:lnTo>
                    <a:pt x="324" y="1553"/>
                  </a:lnTo>
                  <a:lnTo>
                    <a:pt x="322" y="1548"/>
                  </a:lnTo>
                  <a:lnTo>
                    <a:pt x="317" y="1544"/>
                  </a:lnTo>
                  <a:lnTo>
                    <a:pt x="314" y="1543"/>
                  </a:lnTo>
                  <a:lnTo>
                    <a:pt x="310" y="1542"/>
                  </a:lnTo>
                  <a:lnTo>
                    <a:pt x="307" y="1544"/>
                  </a:lnTo>
                  <a:lnTo>
                    <a:pt x="301" y="1551"/>
                  </a:lnTo>
                  <a:lnTo>
                    <a:pt x="295" y="1556"/>
                  </a:lnTo>
                  <a:lnTo>
                    <a:pt x="285" y="1561"/>
                  </a:lnTo>
                  <a:lnTo>
                    <a:pt x="279" y="1565"/>
                  </a:lnTo>
                  <a:lnTo>
                    <a:pt x="276" y="1565"/>
                  </a:lnTo>
                  <a:lnTo>
                    <a:pt x="273" y="1563"/>
                  </a:lnTo>
                  <a:lnTo>
                    <a:pt x="272" y="1562"/>
                  </a:lnTo>
                  <a:lnTo>
                    <a:pt x="272" y="1560"/>
                  </a:lnTo>
                  <a:lnTo>
                    <a:pt x="272" y="1556"/>
                  </a:lnTo>
                  <a:lnTo>
                    <a:pt x="272" y="1549"/>
                  </a:lnTo>
                  <a:lnTo>
                    <a:pt x="273" y="1540"/>
                  </a:lnTo>
                  <a:lnTo>
                    <a:pt x="272" y="1536"/>
                  </a:lnTo>
                  <a:lnTo>
                    <a:pt x="272" y="1534"/>
                  </a:lnTo>
                  <a:lnTo>
                    <a:pt x="270" y="1530"/>
                  </a:lnTo>
                  <a:lnTo>
                    <a:pt x="269" y="1528"/>
                  </a:lnTo>
                  <a:lnTo>
                    <a:pt x="263" y="1523"/>
                  </a:lnTo>
                  <a:lnTo>
                    <a:pt x="257" y="1518"/>
                  </a:lnTo>
                  <a:lnTo>
                    <a:pt x="244" y="1511"/>
                  </a:lnTo>
                  <a:lnTo>
                    <a:pt x="236" y="1504"/>
                  </a:lnTo>
                  <a:lnTo>
                    <a:pt x="234" y="1500"/>
                  </a:lnTo>
                  <a:lnTo>
                    <a:pt x="233" y="1496"/>
                  </a:lnTo>
                  <a:lnTo>
                    <a:pt x="233" y="1491"/>
                  </a:lnTo>
                  <a:lnTo>
                    <a:pt x="233" y="1485"/>
                  </a:lnTo>
                  <a:lnTo>
                    <a:pt x="234" y="1480"/>
                  </a:lnTo>
                  <a:lnTo>
                    <a:pt x="235" y="1475"/>
                  </a:lnTo>
                  <a:lnTo>
                    <a:pt x="238" y="1471"/>
                  </a:lnTo>
                  <a:lnTo>
                    <a:pt x="240" y="1467"/>
                  </a:lnTo>
                  <a:lnTo>
                    <a:pt x="248" y="1459"/>
                  </a:lnTo>
                  <a:lnTo>
                    <a:pt x="260" y="1447"/>
                  </a:lnTo>
                  <a:lnTo>
                    <a:pt x="265" y="1440"/>
                  </a:lnTo>
                  <a:lnTo>
                    <a:pt x="270" y="1433"/>
                  </a:lnTo>
                  <a:lnTo>
                    <a:pt x="273" y="1427"/>
                  </a:lnTo>
                  <a:lnTo>
                    <a:pt x="276" y="1421"/>
                  </a:lnTo>
                  <a:lnTo>
                    <a:pt x="276" y="1410"/>
                  </a:lnTo>
                  <a:lnTo>
                    <a:pt x="277" y="1397"/>
                  </a:lnTo>
                  <a:lnTo>
                    <a:pt x="279" y="1385"/>
                  </a:lnTo>
                  <a:lnTo>
                    <a:pt x="283" y="1376"/>
                  </a:lnTo>
                  <a:lnTo>
                    <a:pt x="288" y="1365"/>
                  </a:lnTo>
                  <a:lnTo>
                    <a:pt x="292" y="1354"/>
                  </a:lnTo>
                  <a:lnTo>
                    <a:pt x="296" y="1341"/>
                  </a:lnTo>
                  <a:lnTo>
                    <a:pt x="298" y="1329"/>
                  </a:lnTo>
                  <a:lnTo>
                    <a:pt x="298" y="1323"/>
                  </a:lnTo>
                  <a:lnTo>
                    <a:pt x="301" y="1320"/>
                  </a:lnTo>
                  <a:lnTo>
                    <a:pt x="302" y="1317"/>
                  </a:lnTo>
                  <a:lnTo>
                    <a:pt x="305" y="1316"/>
                  </a:lnTo>
                  <a:lnTo>
                    <a:pt x="311" y="1314"/>
                  </a:lnTo>
                  <a:lnTo>
                    <a:pt x="316" y="1311"/>
                  </a:lnTo>
                  <a:lnTo>
                    <a:pt x="318" y="1309"/>
                  </a:lnTo>
                  <a:lnTo>
                    <a:pt x="321" y="1305"/>
                  </a:lnTo>
                  <a:lnTo>
                    <a:pt x="322" y="1301"/>
                  </a:lnTo>
                  <a:lnTo>
                    <a:pt x="324" y="1295"/>
                  </a:lnTo>
                  <a:lnTo>
                    <a:pt x="327" y="1284"/>
                  </a:lnTo>
                  <a:lnTo>
                    <a:pt x="329" y="1273"/>
                  </a:lnTo>
                  <a:lnTo>
                    <a:pt x="332" y="1259"/>
                  </a:lnTo>
                  <a:lnTo>
                    <a:pt x="335" y="1242"/>
                  </a:lnTo>
                  <a:lnTo>
                    <a:pt x="337" y="1235"/>
                  </a:lnTo>
                  <a:lnTo>
                    <a:pt x="342" y="1229"/>
                  </a:lnTo>
                  <a:lnTo>
                    <a:pt x="348" y="1225"/>
                  </a:lnTo>
                  <a:lnTo>
                    <a:pt x="354" y="1219"/>
                  </a:lnTo>
                  <a:lnTo>
                    <a:pt x="361" y="1211"/>
                  </a:lnTo>
                  <a:lnTo>
                    <a:pt x="371" y="1206"/>
                  </a:lnTo>
                  <a:lnTo>
                    <a:pt x="378" y="1200"/>
                  </a:lnTo>
                  <a:lnTo>
                    <a:pt x="385" y="1196"/>
                  </a:lnTo>
                  <a:lnTo>
                    <a:pt x="393" y="1192"/>
                  </a:lnTo>
                  <a:lnTo>
                    <a:pt x="397" y="1189"/>
                  </a:lnTo>
                  <a:lnTo>
                    <a:pt x="397" y="1184"/>
                  </a:lnTo>
                  <a:lnTo>
                    <a:pt x="397" y="1177"/>
                  </a:lnTo>
                  <a:lnTo>
                    <a:pt x="395" y="1166"/>
                  </a:lnTo>
                  <a:lnTo>
                    <a:pt x="392" y="1157"/>
                  </a:lnTo>
                  <a:lnTo>
                    <a:pt x="387" y="1146"/>
                  </a:lnTo>
                  <a:lnTo>
                    <a:pt x="381" y="1134"/>
                  </a:lnTo>
                  <a:lnTo>
                    <a:pt x="376" y="1121"/>
                  </a:lnTo>
                  <a:lnTo>
                    <a:pt x="368" y="1109"/>
                  </a:lnTo>
                  <a:lnTo>
                    <a:pt x="361" y="1099"/>
                  </a:lnTo>
                  <a:lnTo>
                    <a:pt x="353" y="1090"/>
                  </a:lnTo>
                  <a:lnTo>
                    <a:pt x="343" y="1083"/>
                  </a:lnTo>
                  <a:lnTo>
                    <a:pt x="334" y="1076"/>
                  </a:lnTo>
                  <a:lnTo>
                    <a:pt x="326" y="1069"/>
                  </a:lnTo>
                  <a:lnTo>
                    <a:pt x="321" y="1063"/>
                  </a:lnTo>
                  <a:lnTo>
                    <a:pt x="317" y="1055"/>
                  </a:lnTo>
                  <a:lnTo>
                    <a:pt x="313" y="1046"/>
                  </a:lnTo>
                  <a:lnTo>
                    <a:pt x="310" y="1040"/>
                  </a:lnTo>
                  <a:lnTo>
                    <a:pt x="307" y="1037"/>
                  </a:lnTo>
                  <a:lnTo>
                    <a:pt x="302" y="1034"/>
                  </a:lnTo>
                  <a:lnTo>
                    <a:pt x="298" y="1032"/>
                  </a:lnTo>
                  <a:lnTo>
                    <a:pt x="295" y="1031"/>
                  </a:lnTo>
                  <a:lnTo>
                    <a:pt x="291" y="1031"/>
                  </a:lnTo>
                  <a:lnTo>
                    <a:pt x="289" y="1031"/>
                  </a:lnTo>
                  <a:lnTo>
                    <a:pt x="286" y="1032"/>
                  </a:lnTo>
                  <a:lnTo>
                    <a:pt x="272" y="1047"/>
                  </a:lnTo>
                  <a:lnTo>
                    <a:pt x="257" y="1063"/>
                  </a:lnTo>
                  <a:lnTo>
                    <a:pt x="253" y="1065"/>
                  </a:lnTo>
                  <a:lnTo>
                    <a:pt x="248" y="1066"/>
                  </a:lnTo>
                  <a:lnTo>
                    <a:pt x="244" y="1068"/>
                  </a:lnTo>
                  <a:lnTo>
                    <a:pt x="238" y="1068"/>
                  </a:lnTo>
                  <a:lnTo>
                    <a:pt x="228" y="1066"/>
                  </a:lnTo>
                  <a:lnTo>
                    <a:pt x="219" y="1064"/>
                  </a:lnTo>
                  <a:lnTo>
                    <a:pt x="210" y="1061"/>
                  </a:lnTo>
                  <a:lnTo>
                    <a:pt x="202" y="1059"/>
                  </a:lnTo>
                  <a:lnTo>
                    <a:pt x="194" y="1061"/>
                  </a:lnTo>
                  <a:lnTo>
                    <a:pt x="185" y="1063"/>
                  </a:lnTo>
                  <a:lnTo>
                    <a:pt x="181" y="1065"/>
                  </a:lnTo>
                  <a:lnTo>
                    <a:pt x="177" y="1070"/>
                  </a:lnTo>
                  <a:lnTo>
                    <a:pt x="173" y="1075"/>
                  </a:lnTo>
                  <a:lnTo>
                    <a:pt x="170" y="1080"/>
                  </a:lnTo>
                  <a:lnTo>
                    <a:pt x="166" y="1087"/>
                  </a:lnTo>
                  <a:lnTo>
                    <a:pt x="164" y="1090"/>
                  </a:lnTo>
                  <a:lnTo>
                    <a:pt x="160" y="1094"/>
                  </a:lnTo>
                  <a:lnTo>
                    <a:pt x="158" y="1096"/>
                  </a:lnTo>
                  <a:lnTo>
                    <a:pt x="150" y="1099"/>
                  </a:lnTo>
                  <a:lnTo>
                    <a:pt x="137" y="1100"/>
                  </a:lnTo>
                  <a:lnTo>
                    <a:pt x="122" y="1101"/>
                  </a:lnTo>
                  <a:lnTo>
                    <a:pt x="108" y="1101"/>
                  </a:lnTo>
                  <a:lnTo>
                    <a:pt x="95" y="1099"/>
                  </a:lnTo>
                  <a:lnTo>
                    <a:pt x="85" y="1096"/>
                  </a:lnTo>
                  <a:lnTo>
                    <a:pt x="77" y="1091"/>
                  </a:lnTo>
                  <a:lnTo>
                    <a:pt x="66" y="1084"/>
                  </a:lnTo>
                  <a:lnTo>
                    <a:pt x="55" y="1077"/>
                  </a:lnTo>
                  <a:lnTo>
                    <a:pt x="44" y="1069"/>
                  </a:lnTo>
                  <a:lnTo>
                    <a:pt x="43" y="1065"/>
                  </a:lnTo>
                  <a:lnTo>
                    <a:pt x="43" y="1062"/>
                  </a:lnTo>
                  <a:lnTo>
                    <a:pt x="43" y="1058"/>
                  </a:lnTo>
                  <a:lnTo>
                    <a:pt x="44" y="1056"/>
                  </a:lnTo>
                  <a:lnTo>
                    <a:pt x="47" y="1045"/>
                  </a:lnTo>
                  <a:lnTo>
                    <a:pt x="49" y="1032"/>
                  </a:lnTo>
                  <a:lnTo>
                    <a:pt x="49" y="1026"/>
                  </a:lnTo>
                  <a:lnTo>
                    <a:pt x="47" y="1019"/>
                  </a:lnTo>
                  <a:lnTo>
                    <a:pt x="45" y="1012"/>
                  </a:lnTo>
                  <a:lnTo>
                    <a:pt x="43" y="1005"/>
                  </a:lnTo>
                  <a:lnTo>
                    <a:pt x="38" y="990"/>
                  </a:lnTo>
                  <a:lnTo>
                    <a:pt x="34" y="980"/>
                  </a:lnTo>
                  <a:lnTo>
                    <a:pt x="33" y="974"/>
                  </a:lnTo>
                  <a:lnTo>
                    <a:pt x="33" y="969"/>
                  </a:lnTo>
                  <a:lnTo>
                    <a:pt x="34" y="963"/>
                  </a:lnTo>
                  <a:lnTo>
                    <a:pt x="36" y="958"/>
                  </a:lnTo>
                  <a:lnTo>
                    <a:pt x="39" y="950"/>
                  </a:lnTo>
                  <a:lnTo>
                    <a:pt x="45" y="943"/>
                  </a:lnTo>
                  <a:lnTo>
                    <a:pt x="50" y="938"/>
                  </a:lnTo>
                  <a:lnTo>
                    <a:pt x="55" y="933"/>
                  </a:lnTo>
                  <a:lnTo>
                    <a:pt x="56" y="930"/>
                  </a:lnTo>
                  <a:lnTo>
                    <a:pt x="57" y="926"/>
                  </a:lnTo>
                  <a:lnTo>
                    <a:pt x="57" y="921"/>
                  </a:lnTo>
                  <a:lnTo>
                    <a:pt x="56" y="916"/>
                  </a:lnTo>
                  <a:lnTo>
                    <a:pt x="53" y="904"/>
                  </a:lnTo>
                  <a:lnTo>
                    <a:pt x="50" y="892"/>
                  </a:lnTo>
                  <a:lnTo>
                    <a:pt x="45" y="882"/>
                  </a:lnTo>
                  <a:lnTo>
                    <a:pt x="39" y="875"/>
                  </a:lnTo>
                  <a:lnTo>
                    <a:pt x="34" y="870"/>
                  </a:lnTo>
                  <a:lnTo>
                    <a:pt x="30" y="867"/>
                  </a:lnTo>
                  <a:lnTo>
                    <a:pt x="26" y="866"/>
                  </a:lnTo>
                  <a:lnTo>
                    <a:pt x="21" y="867"/>
                  </a:lnTo>
                  <a:lnTo>
                    <a:pt x="17" y="868"/>
                  </a:lnTo>
                  <a:lnTo>
                    <a:pt x="12" y="873"/>
                  </a:lnTo>
                  <a:lnTo>
                    <a:pt x="8" y="878"/>
                  </a:lnTo>
                  <a:lnTo>
                    <a:pt x="6" y="879"/>
                  </a:lnTo>
                  <a:lnTo>
                    <a:pt x="3" y="878"/>
                  </a:lnTo>
                  <a:lnTo>
                    <a:pt x="1" y="873"/>
                  </a:lnTo>
                  <a:lnTo>
                    <a:pt x="0" y="870"/>
                  </a:lnTo>
                  <a:lnTo>
                    <a:pt x="0" y="867"/>
                  </a:lnTo>
                  <a:lnTo>
                    <a:pt x="1" y="864"/>
                  </a:lnTo>
                  <a:lnTo>
                    <a:pt x="2" y="864"/>
                  </a:lnTo>
                  <a:lnTo>
                    <a:pt x="9" y="863"/>
                  </a:lnTo>
                  <a:lnTo>
                    <a:pt x="15" y="861"/>
                  </a:lnTo>
                  <a:lnTo>
                    <a:pt x="17" y="860"/>
                  </a:lnTo>
                  <a:lnTo>
                    <a:pt x="18" y="857"/>
                  </a:lnTo>
                  <a:lnTo>
                    <a:pt x="17" y="854"/>
                  </a:lnTo>
                  <a:lnTo>
                    <a:pt x="13" y="849"/>
                  </a:lnTo>
                  <a:lnTo>
                    <a:pt x="11" y="847"/>
                  </a:lnTo>
                  <a:lnTo>
                    <a:pt x="9" y="844"/>
                  </a:lnTo>
                  <a:lnTo>
                    <a:pt x="9" y="843"/>
                  </a:lnTo>
                  <a:lnTo>
                    <a:pt x="9" y="841"/>
                  </a:lnTo>
                  <a:lnTo>
                    <a:pt x="12" y="837"/>
                  </a:lnTo>
                  <a:lnTo>
                    <a:pt x="17" y="835"/>
                  </a:lnTo>
                  <a:lnTo>
                    <a:pt x="28" y="828"/>
                  </a:lnTo>
                  <a:lnTo>
                    <a:pt x="40" y="819"/>
                  </a:lnTo>
                  <a:lnTo>
                    <a:pt x="53" y="805"/>
                  </a:lnTo>
                  <a:lnTo>
                    <a:pt x="68" y="791"/>
                  </a:lnTo>
                  <a:lnTo>
                    <a:pt x="83" y="774"/>
                  </a:lnTo>
                  <a:lnTo>
                    <a:pt x="96" y="760"/>
                  </a:lnTo>
                  <a:lnTo>
                    <a:pt x="107" y="747"/>
                  </a:lnTo>
                  <a:lnTo>
                    <a:pt x="114" y="735"/>
                  </a:lnTo>
                  <a:lnTo>
                    <a:pt x="119" y="724"/>
                  </a:lnTo>
                  <a:lnTo>
                    <a:pt x="121" y="713"/>
                  </a:lnTo>
                  <a:lnTo>
                    <a:pt x="122" y="709"/>
                  </a:lnTo>
                  <a:lnTo>
                    <a:pt x="125" y="704"/>
                  </a:lnTo>
                  <a:lnTo>
                    <a:pt x="127" y="702"/>
                  </a:lnTo>
                  <a:lnTo>
                    <a:pt x="129" y="699"/>
                  </a:lnTo>
                  <a:lnTo>
                    <a:pt x="132" y="699"/>
                  </a:lnTo>
                  <a:lnTo>
                    <a:pt x="134" y="699"/>
                  </a:lnTo>
                  <a:lnTo>
                    <a:pt x="138" y="699"/>
                  </a:lnTo>
                  <a:lnTo>
                    <a:pt x="141" y="700"/>
                  </a:lnTo>
                  <a:lnTo>
                    <a:pt x="150" y="705"/>
                  </a:lnTo>
                  <a:lnTo>
                    <a:pt x="159" y="710"/>
                  </a:lnTo>
                  <a:lnTo>
                    <a:pt x="164" y="712"/>
                  </a:lnTo>
                  <a:lnTo>
                    <a:pt x="167" y="716"/>
                  </a:lnTo>
                  <a:lnTo>
                    <a:pt x="171" y="718"/>
                  </a:lnTo>
                  <a:lnTo>
                    <a:pt x="172" y="721"/>
                  </a:lnTo>
                  <a:lnTo>
                    <a:pt x="173" y="728"/>
                  </a:lnTo>
                  <a:lnTo>
                    <a:pt x="177" y="734"/>
                  </a:lnTo>
                  <a:lnTo>
                    <a:pt x="181" y="740"/>
                  </a:lnTo>
                  <a:lnTo>
                    <a:pt x="184" y="743"/>
                  </a:lnTo>
                  <a:lnTo>
                    <a:pt x="196" y="752"/>
                  </a:lnTo>
                  <a:lnTo>
                    <a:pt x="207" y="762"/>
                  </a:lnTo>
                  <a:lnTo>
                    <a:pt x="213" y="772"/>
                  </a:lnTo>
                  <a:lnTo>
                    <a:pt x="219" y="781"/>
                  </a:lnTo>
                  <a:lnTo>
                    <a:pt x="222" y="785"/>
                  </a:lnTo>
                  <a:lnTo>
                    <a:pt x="227" y="787"/>
                  </a:lnTo>
                  <a:lnTo>
                    <a:pt x="230" y="787"/>
                  </a:lnTo>
                  <a:lnTo>
                    <a:pt x="234" y="786"/>
                  </a:lnTo>
                  <a:lnTo>
                    <a:pt x="240" y="780"/>
                  </a:lnTo>
                  <a:lnTo>
                    <a:pt x="246" y="774"/>
                  </a:lnTo>
                  <a:lnTo>
                    <a:pt x="258" y="760"/>
                  </a:lnTo>
                  <a:lnTo>
                    <a:pt x="270" y="746"/>
                  </a:lnTo>
                  <a:lnTo>
                    <a:pt x="279" y="732"/>
                  </a:lnTo>
                  <a:lnTo>
                    <a:pt x="288" y="722"/>
                  </a:lnTo>
                  <a:lnTo>
                    <a:pt x="291" y="717"/>
                  </a:lnTo>
                  <a:lnTo>
                    <a:pt x="296" y="713"/>
                  </a:lnTo>
                  <a:lnTo>
                    <a:pt x="299" y="711"/>
                  </a:lnTo>
                  <a:lnTo>
                    <a:pt x="304" y="709"/>
                  </a:lnTo>
                  <a:lnTo>
                    <a:pt x="308" y="708"/>
                  </a:lnTo>
                  <a:lnTo>
                    <a:pt x="313" y="708"/>
                  </a:lnTo>
                  <a:lnTo>
                    <a:pt x="317" y="710"/>
                  </a:lnTo>
                  <a:lnTo>
                    <a:pt x="322" y="712"/>
                  </a:lnTo>
                  <a:lnTo>
                    <a:pt x="333" y="719"/>
                  </a:lnTo>
                  <a:lnTo>
                    <a:pt x="343" y="730"/>
                  </a:lnTo>
                  <a:lnTo>
                    <a:pt x="348" y="737"/>
                  </a:lnTo>
                  <a:lnTo>
                    <a:pt x="352" y="743"/>
                  </a:lnTo>
                  <a:lnTo>
                    <a:pt x="355" y="750"/>
                  </a:lnTo>
                  <a:lnTo>
                    <a:pt x="356" y="757"/>
                  </a:lnTo>
                  <a:lnTo>
                    <a:pt x="359" y="769"/>
                  </a:lnTo>
                  <a:lnTo>
                    <a:pt x="361" y="776"/>
                  </a:lnTo>
                  <a:lnTo>
                    <a:pt x="364" y="779"/>
                  </a:lnTo>
                  <a:lnTo>
                    <a:pt x="366" y="780"/>
                  </a:lnTo>
                  <a:lnTo>
                    <a:pt x="368" y="781"/>
                  </a:lnTo>
                  <a:lnTo>
                    <a:pt x="372" y="781"/>
                  </a:lnTo>
                  <a:lnTo>
                    <a:pt x="381" y="782"/>
                  </a:lnTo>
                  <a:lnTo>
                    <a:pt x="397" y="782"/>
                  </a:lnTo>
                  <a:lnTo>
                    <a:pt x="416" y="781"/>
                  </a:lnTo>
                  <a:lnTo>
                    <a:pt x="435" y="780"/>
                  </a:lnTo>
                  <a:lnTo>
                    <a:pt x="449" y="779"/>
                  </a:lnTo>
                  <a:lnTo>
                    <a:pt x="455" y="778"/>
                  </a:lnTo>
                  <a:lnTo>
                    <a:pt x="460" y="775"/>
                  </a:lnTo>
                  <a:lnTo>
                    <a:pt x="468" y="774"/>
                  </a:lnTo>
                  <a:lnTo>
                    <a:pt x="471" y="774"/>
                  </a:lnTo>
                  <a:lnTo>
                    <a:pt x="473" y="774"/>
                  </a:lnTo>
                  <a:lnTo>
                    <a:pt x="474" y="775"/>
                  </a:lnTo>
                  <a:lnTo>
                    <a:pt x="477" y="776"/>
                  </a:lnTo>
                  <a:lnTo>
                    <a:pt x="478" y="780"/>
                  </a:lnTo>
                  <a:lnTo>
                    <a:pt x="479" y="785"/>
                  </a:lnTo>
                  <a:lnTo>
                    <a:pt x="480" y="790"/>
                  </a:lnTo>
                  <a:lnTo>
                    <a:pt x="481" y="793"/>
                  </a:lnTo>
                  <a:lnTo>
                    <a:pt x="482" y="794"/>
                  </a:lnTo>
                  <a:lnTo>
                    <a:pt x="484" y="795"/>
                  </a:lnTo>
                  <a:lnTo>
                    <a:pt x="486" y="795"/>
                  </a:lnTo>
                  <a:lnTo>
                    <a:pt x="488" y="795"/>
                  </a:lnTo>
                  <a:lnTo>
                    <a:pt x="496" y="794"/>
                  </a:lnTo>
                  <a:lnTo>
                    <a:pt x="502" y="791"/>
                  </a:lnTo>
                  <a:lnTo>
                    <a:pt x="509" y="785"/>
                  </a:lnTo>
                  <a:lnTo>
                    <a:pt x="518" y="775"/>
                  </a:lnTo>
                  <a:lnTo>
                    <a:pt x="530" y="766"/>
                  </a:lnTo>
                  <a:lnTo>
                    <a:pt x="542" y="756"/>
                  </a:lnTo>
                  <a:lnTo>
                    <a:pt x="555" y="749"/>
                  </a:lnTo>
                  <a:lnTo>
                    <a:pt x="567" y="744"/>
                  </a:lnTo>
                  <a:lnTo>
                    <a:pt x="573" y="743"/>
                  </a:lnTo>
                  <a:lnTo>
                    <a:pt x="579" y="744"/>
                  </a:lnTo>
                  <a:lnTo>
                    <a:pt x="585" y="746"/>
                  </a:lnTo>
                  <a:lnTo>
                    <a:pt x="589" y="748"/>
                  </a:lnTo>
                  <a:lnTo>
                    <a:pt x="600" y="755"/>
                  </a:lnTo>
                  <a:lnTo>
                    <a:pt x="609" y="762"/>
                  </a:lnTo>
                  <a:lnTo>
                    <a:pt x="612" y="765"/>
                  </a:lnTo>
                  <a:lnTo>
                    <a:pt x="614" y="766"/>
                  </a:lnTo>
                  <a:lnTo>
                    <a:pt x="617" y="767"/>
                  </a:lnTo>
                  <a:lnTo>
                    <a:pt x="619" y="766"/>
                  </a:lnTo>
                  <a:lnTo>
                    <a:pt x="622" y="760"/>
                  </a:lnTo>
                  <a:lnTo>
                    <a:pt x="625" y="747"/>
                  </a:lnTo>
                  <a:lnTo>
                    <a:pt x="629" y="732"/>
                  </a:lnTo>
                  <a:lnTo>
                    <a:pt x="632" y="718"/>
                  </a:lnTo>
                  <a:lnTo>
                    <a:pt x="635" y="704"/>
                  </a:lnTo>
                  <a:lnTo>
                    <a:pt x="637" y="689"/>
                  </a:lnTo>
                  <a:lnTo>
                    <a:pt x="638" y="681"/>
                  </a:lnTo>
                  <a:lnTo>
                    <a:pt x="641" y="675"/>
                  </a:lnTo>
                  <a:lnTo>
                    <a:pt x="644" y="671"/>
                  </a:lnTo>
                  <a:lnTo>
                    <a:pt x="649" y="666"/>
                  </a:lnTo>
                  <a:lnTo>
                    <a:pt x="657" y="658"/>
                  </a:lnTo>
                  <a:lnTo>
                    <a:pt x="663" y="649"/>
                  </a:lnTo>
                  <a:lnTo>
                    <a:pt x="666" y="645"/>
                  </a:lnTo>
                  <a:lnTo>
                    <a:pt x="666" y="640"/>
                  </a:lnTo>
                  <a:lnTo>
                    <a:pt x="667" y="635"/>
                  </a:lnTo>
                  <a:lnTo>
                    <a:pt x="666" y="631"/>
                  </a:lnTo>
                  <a:lnTo>
                    <a:pt x="664" y="627"/>
                  </a:lnTo>
                  <a:lnTo>
                    <a:pt x="663" y="623"/>
                  </a:lnTo>
                  <a:lnTo>
                    <a:pt x="661" y="620"/>
                  </a:lnTo>
                  <a:lnTo>
                    <a:pt x="658" y="617"/>
                  </a:lnTo>
                  <a:lnTo>
                    <a:pt x="656" y="615"/>
                  </a:lnTo>
                  <a:lnTo>
                    <a:pt x="656" y="614"/>
                  </a:lnTo>
                  <a:lnTo>
                    <a:pt x="657" y="612"/>
                  </a:lnTo>
                  <a:lnTo>
                    <a:pt x="660" y="612"/>
                  </a:lnTo>
                  <a:lnTo>
                    <a:pt x="666" y="614"/>
                  </a:lnTo>
                  <a:lnTo>
                    <a:pt x="673" y="611"/>
                  </a:lnTo>
                  <a:lnTo>
                    <a:pt x="685" y="607"/>
                  </a:lnTo>
                  <a:lnTo>
                    <a:pt x="699" y="601"/>
                  </a:lnTo>
                  <a:lnTo>
                    <a:pt x="712" y="596"/>
                  </a:lnTo>
                  <a:lnTo>
                    <a:pt x="724" y="592"/>
                  </a:lnTo>
                  <a:lnTo>
                    <a:pt x="729" y="592"/>
                  </a:lnTo>
                  <a:lnTo>
                    <a:pt x="732" y="592"/>
                  </a:lnTo>
                  <a:lnTo>
                    <a:pt x="737" y="592"/>
                  </a:lnTo>
                  <a:lnTo>
                    <a:pt x="740" y="595"/>
                  </a:lnTo>
                  <a:lnTo>
                    <a:pt x="748" y="598"/>
                  </a:lnTo>
                  <a:lnTo>
                    <a:pt x="756" y="605"/>
                  </a:lnTo>
                  <a:lnTo>
                    <a:pt x="773" y="620"/>
                  </a:lnTo>
                  <a:lnTo>
                    <a:pt x="786" y="633"/>
                  </a:lnTo>
                  <a:lnTo>
                    <a:pt x="789" y="635"/>
                  </a:lnTo>
                  <a:lnTo>
                    <a:pt x="793" y="637"/>
                  </a:lnTo>
                  <a:lnTo>
                    <a:pt x="795" y="639"/>
                  </a:lnTo>
                  <a:lnTo>
                    <a:pt x="799" y="639"/>
                  </a:lnTo>
                  <a:lnTo>
                    <a:pt x="802" y="639"/>
                  </a:lnTo>
                  <a:lnTo>
                    <a:pt x="806" y="639"/>
                  </a:lnTo>
                  <a:lnTo>
                    <a:pt x="809" y="637"/>
                  </a:lnTo>
                  <a:lnTo>
                    <a:pt x="814" y="635"/>
                  </a:lnTo>
                  <a:lnTo>
                    <a:pt x="822" y="630"/>
                  </a:lnTo>
                  <a:lnTo>
                    <a:pt x="830" y="628"/>
                  </a:lnTo>
                  <a:lnTo>
                    <a:pt x="839" y="626"/>
                  </a:lnTo>
                  <a:lnTo>
                    <a:pt x="850" y="624"/>
                  </a:lnTo>
                  <a:lnTo>
                    <a:pt x="862" y="624"/>
                  </a:lnTo>
                  <a:lnTo>
                    <a:pt x="871" y="622"/>
                  </a:lnTo>
                  <a:lnTo>
                    <a:pt x="881" y="620"/>
                  </a:lnTo>
                  <a:lnTo>
                    <a:pt x="889" y="617"/>
                  </a:lnTo>
                  <a:lnTo>
                    <a:pt x="896" y="616"/>
                  </a:lnTo>
                  <a:lnTo>
                    <a:pt x="903" y="615"/>
                  </a:lnTo>
                  <a:lnTo>
                    <a:pt x="910" y="614"/>
                  </a:lnTo>
                  <a:lnTo>
                    <a:pt x="920" y="614"/>
                  </a:lnTo>
                  <a:lnTo>
                    <a:pt x="931" y="614"/>
                  </a:lnTo>
                  <a:lnTo>
                    <a:pt x="941" y="612"/>
                  </a:lnTo>
                  <a:lnTo>
                    <a:pt x="952" y="610"/>
                  </a:lnTo>
                  <a:lnTo>
                    <a:pt x="963" y="605"/>
                  </a:lnTo>
                  <a:lnTo>
                    <a:pt x="972" y="599"/>
                  </a:lnTo>
                  <a:lnTo>
                    <a:pt x="979" y="597"/>
                  </a:lnTo>
                  <a:lnTo>
                    <a:pt x="983" y="596"/>
                  </a:lnTo>
                  <a:lnTo>
                    <a:pt x="985" y="597"/>
                  </a:lnTo>
                  <a:lnTo>
                    <a:pt x="990" y="598"/>
                  </a:lnTo>
                  <a:lnTo>
                    <a:pt x="994" y="601"/>
                  </a:lnTo>
                  <a:lnTo>
                    <a:pt x="1002" y="605"/>
                  </a:lnTo>
                  <a:lnTo>
                    <a:pt x="1010" y="609"/>
                  </a:lnTo>
                  <a:lnTo>
                    <a:pt x="1015" y="610"/>
                  </a:lnTo>
                  <a:lnTo>
                    <a:pt x="1020" y="610"/>
                  </a:lnTo>
                  <a:lnTo>
                    <a:pt x="1025" y="610"/>
                  </a:lnTo>
                  <a:lnTo>
                    <a:pt x="1031" y="609"/>
                  </a:lnTo>
                  <a:lnTo>
                    <a:pt x="1039" y="605"/>
                  </a:lnTo>
                  <a:lnTo>
                    <a:pt x="1048" y="601"/>
                  </a:lnTo>
                  <a:lnTo>
                    <a:pt x="1052" y="598"/>
                  </a:lnTo>
                  <a:lnTo>
                    <a:pt x="1054" y="596"/>
                  </a:lnTo>
                  <a:lnTo>
                    <a:pt x="1057" y="593"/>
                  </a:lnTo>
                  <a:lnTo>
                    <a:pt x="1058" y="591"/>
                  </a:lnTo>
                  <a:lnTo>
                    <a:pt x="1058" y="586"/>
                  </a:lnTo>
                  <a:lnTo>
                    <a:pt x="1058" y="579"/>
                  </a:lnTo>
                  <a:lnTo>
                    <a:pt x="1058" y="563"/>
                  </a:lnTo>
                  <a:lnTo>
                    <a:pt x="1059" y="545"/>
                  </a:lnTo>
                  <a:lnTo>
                    <a:pt x="1058" y="530"/>
                  </a:lnTo>
                  <a:lnTo>
                    <a:pt x="1055" y="521"/>
                  </a:lnTo>
                  <a:lnTo>
                    <a:pt x="1053" y="516"/>
                  </a:lnTo>
                  <a:lnTo>
                    <a:pt x="1051" y="514"/>
                  </a:lnTo>
                  <a:lnTo>
                    <a:pt x="1048" y="511"/>
                  </a:lnTo>
                  <a:lnTo>
                    <a:pt x="1045" y="510"/>
                  </a:lnTo>
                  <a:lnTo>
                    <a:pt x="1041" y="509"/>
                  </a:lnTo>
                  <a:lnTo>
                    <a:pt x="1038" y="507"/>
                  </a:lnTo>
                  <a:lnTo>
                    <a:pt x="1035" y="505"/>
                  </a:lnTo>
                  <a:lnTo>
                    <a:pt x="1034" y="502"/>
                  </a:lnTo>
                  <a:lnTo>
                    <a:pt x="1033" y="498"/>
                  </a:lnTo>
                  <a:lnTo>
                    <a:pt x="1032" y="494"/>
                  </a:lnTo>
                  <a:lnTo>
                    <a:pt x="1033" y="489"/>
                  </a:lnTo>
                  <a:lnTo>
                    <a:pt x="1034" y="482"/>
                  </a:lnTo>
                  <a:lnTo>
                    <a:pt x="1035" y="476"/>
                  </a:lnTo>
                  <a:lnTo>
                    <a:pt x="1035" y="472"/>
                  </a:lnTo>
                  <a:lnTo>
                    <a:pt x="1034" y="470"/>
                  </a:lnTo>
                  <a:lnTo>
                    <a:pt x="1031" y="466"/>
                  </a:lnTo>
                  <a:lnTo>
                    <a:pt x="1023" y="459"/>
                  </a:lnTo>
                  <a:lnTo>
                    <a:pt x="1019" y="452"/>
                  </a:lnTo>
                  <a:lnTo>
                    <a:pt x="1015" y="447"/>
                  </a:lnTo>
                  <a:lnTo>
                    <a:pt x="1009" y="442"/>
                  </a:lnTo>
                  <a:lnTo>
                    <a:pt x="1006" y="440"/>
                  </a:lnTo>
                  <a:lnTo>
                    <a:pt x="1001" y="439"/>
                  </a:lnTo>
                  <a:lnTo>
                    <a:pt x="996" y="439"/>
                  </a:lnTo>
                  <a:lnTo>
                    <a:pt x="990" y="439"/>
                  </a:lnTo>
                  <a:lnTo>
                    <a:pt x="976" y="442"/>
                  </a:lnTo>
                  <a:lnTo>
                    <a:pt x="963" y="446"/>
                  </a:lnTo>
                  <a:lnTo>
                    <a:pt x="950" y="450"/>
                  </a:lnTo>
                  <a:lnTo>
                    <a:pt x="938" y="452"/>
                  </a:lnTo>
                  <a:lnTo>
                    <a:pt x="929" y="453"/>
                  </a:lnTo>
                  <a:lnTo>
                    <a:pt x="921" y="452"/>
                  </a:lnTo>
                  <a:lnTo>
                    <a:pt x="913" y="451"/>
                  </a:lnTo>
                  <a:lnTo>
                    <a:pt x="904" y="450"/>
                  </a:lnTo>
                  <a:lnTo>
                    <a:pt x="897" y="447"/>
                  </a:lnTo>
                  <a:lnTo>
                    <a:pt x="890" y="445"/>
                  </a:lnTo>
                  <a:lnTo>
                    <a:pt x="885" y="441"/>
                  </a:lnTo>
                  <a:lnTo>
                    <a:pt x="882" y="438"/>
                  </a:lnTo>
                  <a:lnTo>
                    <a:pt x="881" y="433"/>
                  </a:lnTo>
                  <a:lnTo>
                    <a:pt x="882" y="428"/>
                  </a:lnTo>
                  <a:lnTo>
                    <a:pt x="882" y="422"/>
                  </a:lnTo>
                  <a:lnTo>
                    <a:pt x="883" y="416"/>
                  </a:lnTo>
                  <a:lnTo>
                    <a:pt x="884" y="410"/>
                  </a:lnTo>
                  <a:lnTo>
                    <a:pt x="884" y="404"/>
                  </a:lnTo>
                  <a:lnTo>
                    <a:pt x="884" y="399"/>
                  </a:lnTo>
                  <a:lnTo>
                    <a:pt x="882" y="391"/>
                  </a:lnTo>
                  <a:lnTo>
                    <a:pt x="874" y="379"/>
                  </a:lnTo>
                  <a:lnTo>
                    <a:pt x="864" y="368"/>
                  </a:lnTo>
                  <a:lnTo>
                    <a:pt x="856" y="359"/>
                  </a:lnTo>
                  <a:lnTo>
                    <a:pt x="850" y="356"/>
                  </a:lnTo>
                  <a:lnTo>
                    <a:pt x="845" y="355"/>
                  </a:lnTo>
                  <a:lnTo>
                    <a:pt x="841" y="356"/>
                  </a:lnTo>
                  <a:lnTo>
                    <a:pt x="838" y="359"/>
                  </a:lnTo>
                  <a:lnTo>
                    <a:pt x="834" y="365"/>
                  </a:lnTo>
                  <a:lnTo>
                    <a:pt x="833" y="369"/>
                  </a:lnTo>
                  <a:lnTo>
                    <a:pt x="831" y="371"/>
                  </a:lnTo>
                  <a:lnTo>
                    <a:pt x="827" y="372"/>
                  </a:lnTo>
                  <a:lnTo>
                    <a:pt x="824" y="374"/>
                  </a:lnTo>
                  <a:lnTo>
                    <a:pt x="819" y="374"/>
                  </a:lnTo>
                  <a:lnTo>
                    <a:pt x="815" y="372"/>
                  </a:lnTo>
                  <a:lnTo>
                    <a:pt x="811" y="370"/>
                  </a:lnTo>
                  <a:lnTo>
                    <a:pt x="807" y="366"/>
                  </a:lnTo>
                  <a:lnTo>
                    <a:pt x="803" y="362"/>
                  </a:lnTo>
                  <a:lnTo>
                    <a:pt x="801" y="356"/>
                  </a:lnTo>
                  <a:lnTo>
                    <a:pt x="799" y="349"/>
                  </a:lnTo>
                  <a:lnTo>
                    <a:pt x="796" y="341"/>
                  </a:lnTo>
                  <a:lnTo>
                    <a:pt x="794" y="325"/>
                  </a:lnTo>
                  <a:lnTo>
                    <a:pt x="793" y="307"/>
                  </a:lnTo>
                  <a:lnTo>
                    <a:pt x="792" y="299"/>
                  </a:lnTo>
                  <a:lnTo>
                    <a:pt x="793" y="293"/>
                  </a:lnTo>
                  <a:lnTo>
                    <a:pt x="793" y="286"/>
                  </a:lnTo>
                  <a:lnTo>
                    <a:pt x="794" y="281"/>
                  </a:lnTo>
                  <a:lnTo>
                    <a:pt x="796" y="276"/>
                  </a:lnTo>
                  <a:lnTo>
                    <a:pt x="799" y="273"/>
                  </a:lnTo>
                  <a:lnTo>
                    <a:pt x="802" y="269"/>
                  </a:lnTo>
                  <a:lnTo>
                    <a:pt x="806" y="267"/>
                  </a:lnTo>
                  <a:lnTo>
                    <a:pt x="817" y="251"/>
                  </a:lnTo>
                  <a:lnTo>
                    <a:pt x="828" y="232"/>
                  </a:lnTo>
                  <a:lnTo>
                    <a:pt x="832" y="229"/>
                  </a:lnTo>
                  <a:lnTo>
                    <a:pt x="837" y="226"/>
                  </a:lnTo>
                  <a:lnTo>
                    <a:pt x="841" y="226"/>
                  </a:lnTo>
                  <a:lnTo>
                    <a:pt x="845" y="226"/>
                  </a:lnTo>
                  <a:lnTo>
                    <a:pt x="853" y="230"/>
                  </a:lnTo>
                  <a:lnTo>
                    <a:pt x="861" y="234"/>
                  </a:lnTo>
                  <a:lnTo>
                    <a:pt x="864" y="236"/>
                  </a:lnTo>
                  <a:lnTo>
                    <a:pt x="870" y="237"/>
                  </a:lnTo>
                  <a:lnTo>
                    <a:pt x="876" y="238"/>
                  </a:lnTo>
                  <a:lnTo>
                    <a:pt x="883" y="238"/>
                  </a:lnTo>
                  <a:lnTo>
                    <a:pt x="889" y="236"/>
                  </a:lnTo>
                  <a:lnTo>
                    <a:pt x="895" y="232"/>
                  </a:lnTo>
                  <a:lnTo>
                    <a:pt x="897" y="230"/>
                  </a:lnTo>
                  <a:lnTo>
                    <a:pt x="900" y="227"/>
                  </a:lnTo>
                  <a:lnTo>
                    <a:pt x="901" y="224"/>
                  </a:lnTo>
                  <a:lnTo>
                    <a:pt x="902" y="220"/>
                  </a:lnTo>
                  <a:lnTo>
                    <a:pt x="904" y="212"/>
                  </a:lnTo>
                  <a:lnTo>
                    <a:pt x="907" y="204"/>
                  </a:lnTo>
                  <a:lnTo>
                    <a:pt x="910" y="196"/>
                  </a:lnTo>
                  <a:lnTo>
                    <a:pt x="913" y="189"/>
                  </a:lnTo>
                  <a:lnTo>
                    <a:pt x="918" y="183"/>
                  </a:lnTo>
                  <a:lnTo>
                    <a:pt x="921" y="177"/>
                  </a:lnTo>
                  <a:lnTo>
                    <a:pt x="925" y="173"/>
                  </a:lnTo>
                  <a:lnTo>
                    <a:pt x="929" y="170"/>
                  </a:lnTo>
                  <a:lnTo>
                    <a:pt x="933" y="168"/>
                  </a:lnTo>
                  <a:lnTo>
                    <a:pt x="938" y="168"/>
                  </a:lnTo>
                  <a:lnTo>
                    <a:pt x="943" y="168"/>
                  </a:lnTo>
                  <a:lnTo>
                    <a:pt x="946" y="170"/>
                  </a:lnTo>
                  <a:lnTo>
                    <a:pt x="951" y="174"/>
                  </a:lnTo>
                  <a:lnTo>
                    <a:pt x="956" y="177"/>
                  </a:lnTo>
                  <a:lnTo>
                    <a:pt x="959" y="182"/>
                  </a:lnTo>
                  <a:lnTo>
                    <a:pt x="962" y="188"/>
                  </a:lnTo>
                  <a:lnTo>
                    <a:pt x="969" y="200"/>
                  </a:lnTo>
                  <a:lnTo>
                    <a:pt x="976" y="211"/>
                  </a:lnTo>
                  <a:lnTo>
                    <a:pt x="979" y="215"/>
                  </a:lnTo>
                  <a:lnTo>
                    <a:pt x="983" y="219"/>
                  </a:lnTo>
                  <a:lnTo>
                    <a:pt x="988" y="223"/>
                  </a:lnTo>
                  <a:lnTo>
                    <a:pt x="992" y="225"/>
                  </a:lnTo>
                  <a:lnTo>
                    <a:pt x="1001" y="230"/>
                  </a:lnTo>
                  <a:lnTo>
                    <a:pt x="1007" y="236"/>
                  </a:lnTo>
                  <a:lnTo>
                    <a:pt x="1013" y="243"/>
                  </a:lnTo>
                  <a:lnTo>
                    <a:pt x="1017" y="250"/>
                  </a:lnTo>
                  <a:lnTo>
                    <a:pt x="1023" y="257"/>
                  </a:lnTo>
                  <a:lnTo>
                    <a:pt x="1031" y="262"/>
                  </a:lnTo>
                  <a:lnTo>
                    <a:pt x="1039" y="268"/>
                  </a:lnTo>
                  <a:lnTo>
                    <a:pt x="1048" y="273"/>
                  </a:lnTo>
                  <a:lnTo>
                    <a:pt x="1058" y="278"/>
                  </a:lnTo>
                  <a:lnTo>
                    <a:pt x="1063" y="284"/>
                  </a:lnTo>
                  <a:lnTo>
                    <a:pt x="1067" y="292"/>
                  </a:lnTo>
                  <a:lnTo>
                    <a:pt x="1071" y="297"/>
                  </a:lnTo>
                  <a:lnTo>
                    <a:pt x="1073" y="300"/>
                  </a:lnTo>
                  <a:lnTo>
                    <a:pt x="1077" y="302"/>
                  </a:lnTo>
                  <a:lnTo>
                    <a:pt x="1080" y="302"/>
                  </a:lnTo>
                  <a:lnTo>
                    <a:pt x="1084" y="302"/>
                  </a:lnTo>
                  <a:lnTo>
                    <a:pt x="1086" y="301"/>
                  </a:lnTo>
                  <a:lnTo>
                    <a:pt x="1089" y="299"/>
                  </a:lnTo>
                  <a:lnTo>
                    <a:pt x="1090" y="295"/>
                  </a:lnTo>
                  <a:lnTo>
                    <a:pt x="1091" y="290"/>
                  </a:lnTo>
                  <a:lnTo>
                    <a:pt x="1090" y="280"/>
                  </a:lnTo>
                  <a:lnTo>
                    <a:pt x="1088" y="269"/>
                  </a:lnTo>
                  <a:lnTo>
                    <a:pt x="1086" y="262"/>
                  </a:lnTo>
                  <a:lnTo>
                    <a:pt x="1085" y="256"/>
                  </a:lnTo>
                  <a:lnTo>
                    <a:pt x="1084" y="252"/>
                  </a:lnTo>
                  <a:lnTo>
                    <a:pt x="1084" y="251"/>
                  </a:lnTo>
                  <a:lnTo>
                    <a:pt x="1085" y="252"/>
                  </a:lnTo>
                  <a:lnTo>
                    <a:pt x="1091" y="253"/>
                  </a:lnTo>
                  <a:lnTo>
                    <a:pt x="1096" y="256"/>
                  </a:lnTo>
                  <a:lnTo>
                    <a:pt x="1102" y="259"/>
                  </a:lnTo>
                  <a:lnTo>
                    <a:pt x="1114" y="267"/>
                  </a:lnTo>
                  <a:lnTo>
                    <a:pt x="1124" y="274"/>
                  </a:lnTo>
                  <a:lnTo>
                    <a:pt x="1126" y="274"/>
                  </a:lnTo>
                  <a:lnTo>
                    <a:pt x="1128" y="274"/>
                  </a:lnTo>
                  <a:lnTo>
                    <a:pt x="1129" y="273"/>
                  </a:lnTo>
                  <a:lnTo>
                    <a:pt x="1130" y="270"/>
                  </a:lnTo>
                  <a:lnTo>
                    <a:pt x="1132" y="264"/>
                  </a:lnTo>
                  <a:lnTo>
                    <a:pt x="1132" y="255"/>
                  </a:lnTo>
                  <a:lnTo>
                    <a:pt x="1132" y="245"/>
                  </a:lnTo>
                  <a:lnTo>
                    <a:pt x="1133" y="237"/>
                  </a:lnTo>
                  <a:lnTo>
                    <a:pt x="1135" y="230"/>
                  </a:lnTo>
                  <a:lnTo>
                    <a:pt x="1139" y="224"/>
                  </a:lnTo>
                  <a:lnTo>
                    <a:pt x="1141" y="220"/>
                  </a:lnTo>
                  <a:lnTo>
                    <a:pt x="1142" y="217"/>
                  </a:lnTo>
                  <a:lnTo>
                    <a:pt x="1143" y="212"/>
                  </a:lnTo>
                  <a:lnTo>
                    <a:pt x="1143" y="207"/>
                  </a:lnTo>
                  <a:lnTo>
                    <a:pt x="1142" y="202"/>
                  </a:lnTo>
                  <a:lnTo>
                    <a:pt x="1141" y="196"/>
                  </a:lnTo>
                  <a:lnTo>
                    <a:pt x="1139" y="192"/>
                  </a:lnTo>
                  <a:lnTo>
                    <a:pt x="1136" y="186"/>
                  </a:lnTo>
                  <a:lnTo>
                    <a:pt x="1129" y="174"/>
                  </a:lnTo>
                  <a:lnTo>
                    <a:pt x="1122" y="163"/>
                  </a:lnTo>
                  <a:lnTo>
                    <a:pt x="1116" y="154"/>
                  </a:lnTo>
                  <a:lnTo>
                    <a:pt x="1113" y="144"/>
                  </a:lnTo>
                  <a:lnTo>
                    <a:pt x="1113" y="141"/>
                  </a:lnTo>
                  <a:lnTo>
                    <a:pt x="1114" y="138"/>
                  </a:lnTo>
                  <a:lnTo>
                    <a:pt x="1115" y="136"/>
                  </a:lnTo>
                  <a:lnTo>
                    <a:pt x="1117" y="133"/>
                  </a:lnTo>
                  <a:lnTo>
                    <a:pt x="1120" y="133"/>
                  </a:lnTo>
                  <a:lnTo>
                    <a:pt x="1123" y="135"/>
                  </a:lnTo>
                  <a:lnTo>
                    <a:pt x="1128" y="137"/>
                  </a:lnTo>
                  <a:lnTo>
                    <a:pt x="1133" y="141"/>
                  </a:lnTo>
                  <a:lnTo>
                    <a:pt x="1141" y="149"/>
                  </a:lnTo>
                  <a:lnTo>
                    <a:pt x="1147" y="157"/>
                  </a:lnTo>
                  <a:lnTo>
                    <a:pt x="1149" y="162"/>
                  </a:lnTo>
                  <a:lnTo>
                    <a:pt x="1151" y="167"/>
                  </a:lnTo>
                  <a:lnTo>
                    <a:pt x="1152" y="171"/>
                  </a:lnTo>
                  <a:lnTo>
                    <a:pt x="1153" y="176"/>
                  </a:lnTo>
                  <a:lnTo>
                    <a:pt x="1153" y="186"/>
                  </a:lnTo>
                  <a:lnTo>
                    <a:pt x="1154" y="192"/>
                  </a:lnTo>
                  <a:lnTo>
                    <a:pt x="1155" y="194"/>
                  </a:lnTo>
                  <a:lnTo>
                    <a:pt x="1158" y="196"/>
                  </a:lnTo>
                  <a:lnTo>
                    <a:pt x="1160" y="198"/>
                  </a:lnTo>
                  <a:lnTo>
                    <a:pt x="1164" y="199"/>
                  </a:lnTo>
                  <a:lnTo>
                    <a:pt x="1173" y="202"/>
                  </a:lnTo>
                  <a:lnTo>
                    <a:pt x="1183" y="207"/>
                  </a:lnTo>
                  <a:lnTo>
                    <a:pt x="1186" y="211"/>
                  </a:lnTo>
                  <a:lnTo>
                    <a:pt x="1189" y="215"/>
                  </a:lnTo>
                  <a:lnTo>
                    <a:pt x="1190" y="223"/>
                  </a:lnTo>
                  <a:lnTo>
                    <a:pt x="1187" y="230"/>
                  </a:lnTo>
                  <a:lnTo>
                    <a:pt x="1181" y="246"/>
                  </a:lnTo>
                  <a:lnTo>
                    <a:pt x="1176" y="261"/>
                  </a:lnTo>
                  <a:lnTo>
                    <a:pt x="1171" y="271"/>
                  </a:lnTo>
                  <a:lnTo>
                    <a:pt x="1170" y="280"/>
                  </a:lnTo>
                  <a:lnTo>
                    <a:pt x="1170" y="283"/>
                  </a:lnTo>
                  <a:lnTo>
                    <a:pt x="1170" y="286"/>
                  </a:lnTo>
                  <a:lnTo>
                    <a:pt x="1171" y="288"/>
                  </a:lnTo>
                  <a:lnTo>
                    <a:pt x="1172" y="289"/>
                  </a:lnTo>
                  <a:lnTo>
                    <a:pt x="1177" y="290"/>
                  </a:lnTo>
                  <a:lnTo>
                    <a:pt x="1183" y="292"/>
                  </a:lnTo>
                  <a:lnTo>
                    <a:pt x="1190" y="293"/>
                  </a:lnTo>
                  <a:lnTo>
                    <a:pt x="1196" y="294"/>
                  </a:lnTo>
                  <a:lnTo>
                    <a:pt x="1202" y="296"/>
                  </a:lnTo>
                  <a:lnTo>
                    <a:pt x="1208" y="301"/>
                  </a:lnTo>
                  <a:lnTo>
                    <a:pt x="1210" y="303"/>
                  </a:lnTo>
                  <a:lnTo>
                    <a:pt x="1211" y="305"/>
                  </a:lnTo>
                  <a:lnTo>
                    <a:pt x="1214" y="305"/>
                  </a:lnTo>
                  <a:lnTo>
                    <a:pt x="1216" y="303"/>
                  </a:lnTo>
                  <a:lnTo>
                    <a:pt x="1222" y="299"/>
                  </a:lnTo>
                  <a:lnTo>
                    <a:pt x="1228" y="293"/>
                  </a:lnTo>
                  <a:lnTo>
                    <a:pt x="1234" y="284"/>
                  </a:lnTo>
                  <a:lnTo>
                    <a:pt x="1237" y="276"/>
                  </a:lnTo>
                  <a:lnTo>
                    <a:pt x="1239" y="271"/>
                  </a:lnTo>
                  <a:lnTo>
                    <a:pt x="1239" y="267"/>
                  </a:lnTo>
                  <a:lnTo>
                    <a:pt x="1239" y="263"/>
                  </a:lnTo>
                  <a:lnTo>
                    <a:pt x="1237" y="258"/>
                  </a:lnTo>
                  <a:lnTo>
                    <a:pt x="1235" y="253"/>
                  </a:lnTo>
                  <a:lnTo>
                    <a:pt x="1234" y="248"/>
                  </a:lnTo>
                  <a:lnTo>
                    <a:pt x="1233" y="242"/>
                  </a:lnTo>
                  <a:lnTo>
                    <a:pt x="1233" y="236"/>
                  </a:lnTo>
                  <a:lnTo>
                    <a:pt x="1234" y="230"/>
                  </a:lnTo>
                  <a:lnTo>
                    <a:pt x="1236" y="223"/>
                  </a:lnTo>
                  <a:lnTo>
                    <a:pt x="1239" y="217"/>
                  </a:lnTo>
                  <a:lnTo>
                    <a:pt x="1242" y="210"/>
                  </a:lnTo>
                  <a:lnTo>
                    <a:pt x="1253" y="195"/>
                  </a:lnTo>
                  <a:lnTo>
                    <a:pt x="1262" y="182"/>
                  </a:lnTo>
                  <a:lnTo>
                    <a:pt x="1271" y="171"/>
                  </a:lnTo>
                  <a:lnTo>
                    <a:pt x="1278" y="167"/>
                  </a:lnTo>
                  <a:lnTo>
                    <a:pt x="1283" y="164"/>
                  </a:lnTo>
                  <a:lnTo>
                    <a:pt x="1287" y="163"/>
                  </a:lnTo>
                  <a:lnTo>
                    <a:pt x="1290" y="163"/>
                  </a:lnTo>
                  <a:lnTo>
                    <a:pt x="1292" y="166"/>
                  </a:lnTo>
                  <a:lnTo>
                    <a:pt x="1296" y="167"/>
                  </a:lnTo>
                  <a:lnTo>
                    <a:pt x="1298" y="170"/>
                  </a:lnTo>
                  <a:lnTo>
                    <a:pt x="1302" y="174"/>
                  </a:lnTo>
                  <a:lnTo>
                    <a:pt x="1304" y="176"/>
                  </a:lnTo>
                  <a:lnTo>
                    <a:pt x="1307" y="179"/>
                  </a:lnTo>
                  <a:lnTo>
                    <a:pt x="1310" y="179"/>
                  </a:lnTo>
                  <a:lnTo>
                    <a:pt x="1312" y="177"/>
                  </a:lnTo>
                  <a:lnTo>
                    <a:pt x="1315" y="175"/>
                  </a:lnTo>
                  <a:lnTo>
                    <a:pt x="1315" y="170"/>
                  </a:lnTo>
                  <a:lnTo>
                    <a:pt x="1315" y="163"/>
                  </a:lnTo>
                  <a:lnTo>
                    <a:pt x="1313" y="151"/>
                  </a:lnTo>
                  <a:lnTo>
                    <a:pt x="1315" y="143"/>
                  </a:lnTo>
                  <a:lnTo>
                    <a:pt x="1316" y="141"/>
                  </a:lnTo>
                  <a:lnTo>
                    <a:pt x="1318" y="137"/>
                  </a:lnTo>
                  <a:lnTo>
                    <a:pt x="1322" y="136"/>
                  </a:lnTo>
                  <a:lnTo>
                    <a:pt x="1325" y="135"/>
                  </a:lnTo>
                  <a:lnTo>
                    <a:pt x="1331" y="133"/>
                  </a:lnTo>
                  <a:lnTo>
                    <a:pt x="1338" y="135"/>
                  </a:lnTo>
                  <a:lnTo>
                    <a:pt x="1354" y="136"/>
                  </a:lnTo>
                  <a:lnTo>
                    <a:pt x="1369" y="139"/>
                  </a:lnTo>
                  <a:lnTo>
                    <a:pt x="1382" y="143"/>
                  </a:lnTo>
                  <a:lnTo>
                    <a:pt x="1392" y="148"/>
                  </a:lnTo>
                  <a:lnTo>
                    <a:pt x="1399" y="152"/>
                  </a:lnTo>
                  <a:lnTo>
                    <a:pt x="1403" y="158"/>
                  </a:lnTo>
                  <a:lnTo>
                    <a:pt x="1405" y="163"/>
                  </a:lnTo>
                  <a:lnTo>
                    <a:pt x="1407" y="170"/>
                  </a:lnTo>
                  <a:lnTo>
                    <a:pt x="1409" y="173"/>
                  </a:lnTo>
                  <a:lnTo>
                    <a:pt x="1411" y="176"/>
                  </a:lnTo>
                  <a:lnTo>
                    <a:pt x="1413" y="177"/>
                  </a:lnTo>
                  <a:lnTo>
                    <a:pt x="1416" y="179"/>
                  </a:lnTo>
                  <a:lnTo>
                    <a:pt x="1417" y="180"/>
                  </a:lnTo>
                  <a:lnTo>
                    <a:pt x="1418" y="180"/>
                  </a:lnTo>
                  <a:lnTo>
                    <a:pt x="1419" y="179"/>
                  </a:lnTo>
                  <a:lnTo>
                    <a:pt x="1422" y="179"/>
                  </a:lnTo>
                  <a:lnTo>
                    <a:pt x="1423" y="179"/>
                  </a:lnTo>
                  <a:lnTo>
                    <a:pt x="1425" y="177"/>
                  </a:lnTo>
                  <a:lnTo>
                    <a:pt x="1426" y="177"/>
                  </a:lnTo>
                  <a:lnTo>
                    <a:pt x="1428" y="17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F721D940-8C86-4DCD-944C-7DCE0328D6A0}"/>
                </a:ext>
              </a:extLst>
            </p:cNvPr>
            <p:cNvGrpSpPr/>
            <p:nvPr/>
          </p:nvGrpSpPr>
          <p:grpSpPr>
            <a:xfrm>
              <a:off x="5507484" y="5627366"/>
              <a:ext cx="78932" cy="65777"/>
              <a:chOff x="5507484" y="5627366"/>
              <a:chExt cx="78932" cy="65777"/>
            </a:xfrm>
            <a:solidFill>
              <a:srgbClr val="0070BC"/>
            </a:solidFill>
          </p:grpSpPr>
          <p:sp>
            <p:nvSpPr>
              <p:cNvPr id="93" name="Freeform 75">
                <a:extLst>
                  <a:ext uri="{FF2B5EF4-FFF2-40B4-BE49-F238E27FC236}">
                    <a16:creationId xmlns:a16="http://schemas.microsoft.com/office/drawing/2014/main" id="{A85B4A6F-FAF0-4C0C-ABB8-E6C6AC151A3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507484" y="5627366"/>
                <a:ext cx="78932" cy="65777"/>
              </a:xfrm>
              <a:custGeom>
                <a:avLst/>
                <a:gdLst>
                  <a:gd name="T0" fmla="*/ 154 w 213"/>
                  <a:gd name="T1" fmla="*/ 3 h 153"/>
                  <a:gd name="T2" fmla="*/ 166 w 213"/>
                  <a:gd name="T3" fmla="*/ 5 h 153"/>
                  <a:gd name="T4" fmla="*/ 175 w 213"/>
                  <a:gd name="T5" fmla="*/ 13 h 153"/>
                  <a:gd name="T6" fmla="*/ 182 w 213"/>
                  <a:gd name="T7" fmla="*/ 17 h 153"/>
                  <a:gd name="T8" fmla="*/ 162 w 213"/>
                  <a:gd name="T9" fmla="*/ 26 h 153"/>
                  <a:gd name="T10" fmla="*/ 132 w 213"/>
                  <a:gd name="T11" fmla="*/ 33 h 153"/>
                  <a:gd name="T12" fmla="*/ 135 w 213"/>
                  <a:gd name="T13" fmla="*/ 43 h 153"/>
                  <a:gd name="T14" fmla="*/ 141 w 213"/>
                  <a:gd name="T15" fmla="*/ 55 h 153"/>
                  <a:gd name="T16" fmla="*/ 151 w 213"/>
                  <a:gd name="T17" fmla="*/ 46 h 153"/>
                  <a:gd name="T18" fmla="*/ 169 w 213"/>
                  <a:gd name="T19" fmla="*/ 40 h 153"/>
                  <a:gd name="T20" fmla="*/ 180 w 213"/>
                  <a:gd name="T21" fmla="*/ 29 h 153"/>
                  <a:gd name="T22" fmla="*/ 189 w 213"/>
                  <a:gd name="T23" fmla="*/ 28 h 153"/>
                  <a:gd name="T24" fmla="*/ 195 w 213"/>
                  <a:gd name="T25" fmla="*/ 38 h 153"/>
                  <a:gd name="T26" fmla="*/ 200 w 213"/>
                  <a:gd name="T27" fmla="*/ 41 h 153"/>
                  <a:gd name="T28" fmla="*/ 209 w 213"/>
                  <a:gd name="T29" fmla="*/ 34 h 153"/>
                  <a:gd name="T30" fmla="*/ 212 w 213"/>
                  <a:gd name="T31" fmla="*/ 46 h 153"/>
                  <a:gd name="T32" fmla="*/ 204 w 213"/>
                  <a:gd name="T33" fmla="*/ 63 h 153"/>
                  <a:gd name="T34" fmla="*/ 188 w 213"/>
                  <a:gd name="T35" fmla="*/ 60 h 153"/>
                  <a:gd name="T36" fmla="*/ 168 w 213"/>
                  <a:gd name="T37" fmla="*/ 60 h 153"/>
                  <a:gd name="T38" fmla="*/ 167 w 213"/>
                  <a:gd name="T39" fmla="*/ 78 h 153"/>
                  <a:gd name="T40" fmla="*/ 177 w 213"/>
                  <a:gd name="T41" fmla="*/ 89 h 153"/>
                  <a:gd name="T42" fmla="*/ 183 w 213"/>
                  <a:gd name="T43" fmla="*/ 117 h 153"/>
                  <a:gd name="T44" fmla="*/ 179 w 213"/>
                  <a:gd name="T45" fmla="*/ 118 h 153"/>
                  <a:gd name="T46" fmla="*/ 170 w 213"/>
                  <a:gd name="T47" fmla="*/ 102 h 153"/>
                  <a:gd name="T48" fmla="*/ 158 w 213"/>
                  <a:gd name="T49" fmla="*/ 105 h 153"/>
                  <a:gd name="T50" fmla="*/ 162 w 213"/>
                  <a:gd name="T51" fmla="*/ 133 h 153"/>
                  <a:gd name="T52" fmla="*/ 149 w 213"/>
                  <a:gd name="T53" fmla="*/ 146 h 153"/>
                  <a:gd name="T54" fmla="*/ 126 w 213"/>
                  <a:gd name="T55" fmla="*/ 141 h 153"/>
                  <a:gd name="T56" fmla="*/ 120 w 213"/>
                  <a:gd name="T57" fmla="*/ 146 h 153"/>
                  <a:gd name="T58" fmla="*/ 113 w 213"/>
                  <a:gd name="T59" fmla="*/ 152 h 153"/>
                  <a:gd name="T60" fmla="*/ 108 w 213"/>
                  <a:gd name="T61" fmla="*/ 146 h 153"/>
                  <a:gd name="T62" fmla="*/ 112 w 213"/>
                  <a:gd name="T63" fmla="*/ 121 h 153"/>
                  <a:gd name="T64" fmla="*/ 111 w 213"/>
                  <a:gd name="T65" fmla="*/ 108 h 153"/>
                  <a:gd name="T66" fmla="*/ 123 w 213"/>
                  <a:gd name="T67" fmla="*/ 108 h 153"/>
                  <a:gd name="T68" fmla="*/ 133 w 213"/>
                  <a:gd name="T69" fmla="*/ 105 h 153"/>
                  <a:gd name="T70" fmla="*/ 131 w 213"/>
                  <a:gd name="T71" fmla="*/ 99 h 153"/>
                  <a:gd name="T72" fmla="*/ 122 w 213"/>
                  <a:gd name="T73" fmla="*/ 95 h 153"/>
                  <a:gd name="T74" fmla="*/ 112 w 213"/>
                  <a:gd name="T75" fmla="*/ 73 h 153"/>
                  <a:gd name="T76" fmla="*/ 91 w 213"/>
                  <a:gd name="T77" fmla="*/ 70 h 153"/>
                  <a:gd name="T78" fmla="*/ 48 w 213"/>
                  <a:gd name="T79" fmla="*/ 76 h 153"/>
                  <a:gd name="T80" fmla="*/ 19 w 213"/>
                  <a:gd name="T81" fmla="*/ 73 h 153"/>
                  <a:gd name="T82" fmla="*/ 20 w 213"/>
                  <a:gd name="T83" fmla="*/ 60 h 153"/>
                  <a:gd name="T84" fmla="*/ 56 w 213"/>
                  <a:gd name="T85" fmla="*/ 34 h 153"/>
                  <a:gd name="T86" fmla="*/ 75 w 213"/>
                  <a:gd name="T87" fmla="*/ 27 h 153"/>
                  <a:gd name="T88" fmla="*/ 81 w 213"/>
                  <a:gd name="T89" fmla="*/ 14 h 153"/>
                  <a:gd name="T90" fmla="*/ 116 w 213"/>
                  <a:gd name="T91" fmla="*/ 3 h 153"/>
                  <a:gd name="T92" fmla="*/ 3 w 213"/>
                  <a:gd name="T93" fmla="*/ 128 h 153"/>
                  <a:gd name="T94" fmla="*/ 26 w 213"/>
                  <a:gd name="T95" fmla="*/ 112 h 153"/>
                  <a:gd name="T96" fmla="*/ 54 w 213"/>
                  <a:gd name="T97" fmla="*/ 99 h 153"/>
                  <a:gd name="T98" fmla="*/ 74 w 213"/>
                  <a:gd name="T99" fmla="*/ 83 h 153"/>
                  <a:gd name="T100" fmla="*/ 79 w 213"/>
                  <a:gd name="T101" fmla="*/ 86 h 153"/>
                  <a:gd name="T102" fmla="*/ 72 w 213"/>
                  <a:gd name="T103" fmla="*/ 102 h 153"/>
                  <a:gd name="T104" fmla="*/ 70 w 213"/>
                  <a:gd name="T105" fmla="*/ 117 h 153"/>
                  <a:gd name="T106" fmla="*/ 63 w 213"/>
                  <a:gd name="T107" fmla="*/ 123 h 153"/>
                  <a:gd name="T108" fmla="*/ 66 w 213"/>
                  <a:gd name="T109" fmla="*/ 137 h 153"/>
                  <a:gd name="T110" fmla="*/ 57 w 213"/>
                  <a:gd name="T111" fmla="*/ 142 h 153"/>
                  <a:gd name="T112" fmla="*/ 45 w 213"/>
                  <a:gd name="T113" fmla="*/ 134 h 153"/>
                  <a:gd name="T114" fmla="*/ 35 w 213"/>
                  <a:gd name="T115" fmla="*/ 139 h 153"/>
                  <a:gd name="T116" fmla="*/ 10 w 213"/>
                  <a:gd name="T117" fmla="*/ 149 h 153"/>
                  <a:gd name="T118" fmla="*/ 0 w 213"/>
                  <a:gd name="T119" fmla="*/ 141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13" h="153">
                    <a:moveTo>
                      <a:pt x="149" y="0"/>
                    </a:moveTo>
                    <a:lnTo>
                      <a:pt x="150" y="2"/>
                    </a:lnTo>
                    <a:lnTo>
                      <a:pt x="151" y="3"/>
                    </a:lnTo>
                    <a:lnTo>
                      <a:pt x="154" y="3"/>
                    </a:lnTo>
                    <a:lnTo>
                      <a:pt x="155" y="3"/>
                    </a:lnTo>
                    <a:lnTo>
                      <a:pt x="160" y="3"/>
                    </a:lnTo>
                    <a:lnTo>
                      <a:pt x="163" y="4"/>
                    </a:lnTo>
                    <a:lnTo>
                      <a:pt x="166" y="5"/>
                    </a:lnTo>
                    <a:lnTo>
                      <a:pt x="167" y="9"/>
                    </a:lnTo>
                    <a:lnTo>
                      <a:pt x="168" y="10"/>
                    </a:lnTo>
                    <a:lnTo>
                      <a:pt x="171" y="13"/>
                    </a:lnTo>
                    <a:lnTo>
                      <a:pt x="175" y="13"/>
                    </a:lnTo>
                    <a:lnTo>
                      <a:pt x="179" y="13"/>
                    </a:lnTo>
                    <a:lnTo>
                      <a:pt x="182" y="14"/>
                    </a:lnTo>
                    <a:lnTo>
                      <a:pt x="183" y="15"/>
                    </a:lnTo>
                    <a:lnTo>
                      <a:pt x="182" y="17"/>
                    </a:lnTo>
                    <a:lnTo>
                      <a:pt x="177" y="20"/>
                    </a:lnTo>
                    <a:lnTo>
                      <a:pt x="173" y="22"/>
                    </a:lnTo>
                    <a:lnTo>
                      <a:pt x="168" y="24"/>
                    </a:lnTo>
                    <a:lnTo>
                      <a:pt x="162" y="26"/>
                    </a:lnTo>
                    <a:lnTo>
                      <a:pt x="152" y="27"/>
                    </a:lnTo>
                    <a:lnTo>
                      <a:pt x="142" y="28"/>
                    </a:lnTo>
                    <a:lnTo>
                      <a:pt x="135" y="32"/>
                    </a:lnTo>
                    <a:lnTo>
                      <a:pt x="132" y="33"/>
                    </a:lnTo>
                    <a:lnTo>
                      <a:pt x="130" y="34"/>
                    </a:lnTo>
                    <a:lnTo>
                      <a:pt x="130" y="36"/>
                    </a:lnTo>
                    <a:lnTo>
                      <a:pt x="131" y="38"/>
                    </a:lnTo>
                    <a:lnTo>
                      <a:pt x="135" y="43"/>
                    </a:lnTo>
                    <a:lnTo>
                      <a:pt x="137" y="52"/>
                    </a:lnTo>
                    <a:lnTo>
                      <a:pt x="138" y="54"/>
                    </a:lnTo>
                    <a:lnTo>
                      <a:pt x="139" y="55"/>
                    </a:lnTo>
                    <a:lnTo>
                      <a:pt x="141" y="55"/>
                    </a:lnTo>
                    <a:lnTo>
                      <a:pt x="142" y="55"/>
                    </a:lnTo>
                    <a:lnTo>
                      <a:pt x="145" y="54"/>
                    </a:lnTo>
                    <a:lnTo>
                      <a:pt x="148" y="51"/>
                    </a:lnTo>
                    <a:lnTo>
                      <a:pt x="151" y="46"/>
                    </a:lnTo>
                    <a:lnTo>
                      <a:pt x="156" y="42"/>
                    </a:lnTo>
                    <a:lnTo>
                      <a:pt x="161" y="41"/>
                    </a:lnTo>
                    <a:lnTo>
                      <a:pt x="164" y="40"/>
                    </a:lnTo>
                    <a:lnTo>
                      <a:pt x="169" y="40"/>
                    </a:lnTo>
                    <a:lnTo>
                      <a:pt x="173" y="39"/>
                    </a:lnTo>
                    <a:lnTo>
                      <a:pt x="175" y="36"/>
                    </a:lnTo>
                    <a:lnTo>
                      <a:pt x="179" y="32"/>
                    </a:lnTo>
                    <a:lnTo>
                      <a:pt x="180" y="29"/>
                    </a:lnTo>
                    <a:lnTo>
                      <a:pt x="182" y="28"/>
                    </a:lnTo>
                    <a:lnTo>
                      <a:pt x="185" y="27"/>
                    </a:lnTo>
                    <a:lnTo>
                      <a:pt x="187" y="27"/>
                    </a:lnTo>
                    <a:lnTo>
                      <a:pt x="189" y="28"/>
                    </a:lnTo>
                    <a:lnTo>
                      <a:pt x="192" y="29"/>
                    </a:lnTo>
                    <a:lnTo>
                      <a:pt x="194" y="30"/>
                    </a:lnTo>
                    <a:lnTo>
                      <a:pt x="194" y="33"/>
                    </a:lnTo>
                    <a:lnTo>
                      <a:pt x="195" y="38"/>
                    </a:lnTo>
                    <a:lnTo>
                      <a:pt x="196" y="40"/>
                    </a:lnTo>
                    <a:lnTo>
                      <a:pt x="198" y="41"/>
                    </a:lnTo>
                    <a:lnTo>
                      <a:pt x="199" y="41"/>
                    </a:lnTo>
                    <a:lnTo>
                      <a:pt x="200" y="41"/>
                    </a:lnTo>
                    <a:lnTo>
                      <a:pt x="201" y="39"/>
                    </a:lnTo>
                    <a:lnTo>
                      <a:pt x="204" y="36"/>
                    </a:lnTo>
                    <a:lnTo>
                      <a:pt x="207" y="34"/>
                    </a:lnTo>
                    <a:lnTo>
                      <a:pt x="209" y="34"/>
                    </a:lnTo>
                    <a:lnTo>
                      <a:pt x="212" y="35"/>
                    </a:lnTo>
                    <a:lnTo>
                      <a:pt x="213" y="38"/>
                    </a:lnTo>
                    <a:lnTo>
                      <a:pt x="213" y="41"/>
                    </a:lnTo>
                    <a:lnTo>
                      <a:pt x="212" y="46"/>
                    </a:lnTo>
                    <a:lnTo>
                      <a:pt x="209" y="51"/>
                    </a:lnTo>
                    <a:lnTo>
                      <a:pt x="208" y="55"/>
                    </a:lnTo>
                    <a:lnTo>
                      <a:pt x="206" y="61"/>
                    </a:lnTo>
                    <a:lnTo>
                      <a:pt x="204" y="63"/>
                    </a:lnTo>
                    <a:lnTo>
                      <a:pt x="201" y="64"/>
                    </a:lnTo>
                    <a:lnTo>
                      <a:pt x="199" y="65"/>
                    </a:lnTo>
                    <a:lnTo>
                      <a:pt x="196" y="64"/>
                    </a:lnTo>
                    <a:lnTo>
                      <a:pt x="188" y="60"/>
                    </a:lnTo>
                    <a:lnTo>
                      <a:pt x="180" y="59"/>
                    </a:lnTo>
                    <a:lnTo>
                      <a:pt x="175" y="59"/>
                    </a:lnTo>
                    <a:lnTo>
                      <a:pt x="171" y="59"/>
                    </a:lnTo>
                    <a:lnTo>
                      <a:pt x="168" y="60"/>
                    </a:lnTo>
                    <a:lnTo>
                      <a:pt x="167" y="63"/>
                    </a:lnTo>
                    <a:lnTo>
                      <a:pt x="166" y="67"/>
                    </a:lnTo>
                    <a:lnTo>
                      <a:pt x="166" y="74"/>
                    </a:lnTo>
                    <a:lnTo>
                      <a:pt x="167" y="78"/>
                    </a:lnTo>
                    <a:lnTo>
                      <a:pt x="168" y="80"/>
                    </a:lnTo>
                    <a:lnTo>
                      <a:pt x="170" y="83"/>
                    </a:lnTo>
                    <a:lnTo>
                      <a:pt x="173" y="85"/>
                    </a:lnTo>
                    <a:lnTo>
                      <a:pt x="177" y="89"/>
                    </a:lnTo>
                    <a:lnTo>
                      <a:pt x="181" y="95"/>
                    </a:lnTo>
                    <a:lnTo>
                      <a:pt x="183" y="101"/>
                    </a:lnTo>
                    <a:lnTo>
                      <a:pt x="183" y="110"/>
                    </a:lnTo>
                    <a:lnTo>
                      <a:pt x="183" y="117"/>
                    </a:lnTo>
                    <a:lnTo>
                      <a:pt x="181" y="121"/>
                    </a:lnTo>
                    <a:lnTo>
                      <a:pt x="180" y="121"/>
                    </a:lnTo>
                    <a:lnTo>
                      <a:pt x="179" y="120"/>
                    </a:lnTo>
                    <a:lnTo>
                      <a:pt x="179" y="118"/>
                    </a:lnTo>
                    <a:lnTo>
                      <a:pt x="177" y="117"/>
                    </a:lnTo>
                    <a:lnTo>
                      <a:pt x="176" y="112"/>
                    </a:lnTo>
                    <a:lnTo>
                      <a:pt x="174" y="106"/>
                    </a:lnTo>
                    <a:lnTo>
                      <a:pt x="170" y="102"/>
                    </a:lnTo>
                    <a:lnTo>
                      <a:pt x="166" y="99"/>
                    </a:lnTo>
                    <a:lnTo>
                      <a:pt x="162" y="101"/>
                    </a:lnTo>
                    <a:lnTo>
                      <a:pt x="160" y="102"/>
                    </a:lnTo>
                    <a:lnTo>
                      <a:pt x="158" y="105"/>
                    </a:lnTo>
                    <a:lnTo>
                      <a:pt x="160" y="111"/>
                    </a:lnTo>
                    <a:lnTo>
                      <a:pt x="162" y="118"/>
                    </a:lnTo>
                    <a:lnTo>
                      <a:pt x="162" y="128"/>
                    </a:lnTo>
                    <a:lnTo>
                      <a:pt x="162" y="133"/>
                    </a:lnTo>
                    <a:lnTo>
                      <a:pt x="161" y="137"/>
                    </a:lnTo>
                    <a:lnTo>
                      <a:pt x="158" y="141"/>
                    </a:lnTo>
                    <a:lnTo>
                      <a:pt x="156" y="143"/>
                    </a:lnTo>
                    <a:lnTo>
                      <a:pt x="149" y="146"/>
                    </a:lnTo>
                    <a:lnTo>
                      <a:pt x="142" y="146"/>
                    </a:lnTo>
                    <a:lnTo>
                      <a:pt x="135" y="145"/>
                    </a:lnTo>
                    <a:lnTo>
                      <a:pt x="129" y="142"/>
                    </a:lnTo>
                    <a:lnTo>
                      <a:pt x="126" y="141"/>
                    </a:lnTo>
                    <a:lnTo>
                      <a:pt x="125" y="141"/>
                    </a:lnTo>
                    <a:lnTo>
                      <a:pt x="124" y="141"/>
                    </a:lnTo>
                    <a:lnTo>
                      <a:pt x="123" y="142"/>
                    </a:lnTo>
                    <a:lnTo>
                      <a:pt x="120" y="146"/>
                    </a:lnTo>
                    <a:lnTo>
                      <a:pt x="118" y="150"/>
                    </a:lnTo>
                    <a:lnTo>
                      <a:pt x="117" y="152"/>
                    </a:lnTo>
                    <a:lnTo>
                      <a:pt x="116" y="153"/>
                    </a:lnTo>
                    <a:lnTo>
                      <a:pt x="113" y="152"/>
                    </a:lnTo>
                    <a:lnTo>
                      <a:pt x="112" y="152"/>
                    </a:lnTo>
                    <a:lnTo>
                      <a:pt x="111" y="150"/>
                    </a:lnTo>
                    <a:lnTo>
                      <a:pt x="108" y="148"/>
                    </a:lnTo>
                    <a:lnTo>
                      <a:pt x="108" y="146"/>
                    </a:lnTo>
                    <a:lnTo>
                      <a:pt x="108" y="143"/>
                    </a:lnTo>
                    <a:lnTo>
                      <a:pt x="111" y="135"/>
                    </a:lnTo>
                    <a:lnTo>
                      <a:pt x="113" y="126"/>
                    </a:lnTo>
                    <a:lnTo>
                      <a:pt x="112" y="121"/>
                    </a:lnTo>
                    <a:lnTo>
                      <a:pt x="110" y="116"/>
                    </a:lnTo>
                    <a:lnTo>
                      <a:pt x="108" y="112"/>
                    </a:lnTo>
                    <a:lnTo>
                      <a:pt x="110" y="109"/>
                    </a:lnTo>
                    <a:lnTo>
                      <a:pt x="111" y="108"/>
                    </a:lnTo>
                    <a:lnTo>
                      <a:pt x="113" y="106"/>
                    </a:lnTo>
                    <a:lnTo>
                      <a:pt x="114" y="106"/>
                    </a:lnTo>
                    <a:lnTo>
                      <a:pt x="118" y="106"/>
                    </a:lnTo>
                    <a:lnTo>
                      <a:pt x="123" y="108"/>
                    </a:lnTo>
                    <a:lnTo>
                      <a:pt x="127" y="109"/>
                    </a:lnTo>
                    <a:lnTo>
                      <a:pt x="130" y="108"/>
                    </a:lnTo>
                    <a:lnTo>
                      <a:pt x="132" y="108"/>
                    </a:lnTo>
                    <a:lnTo>
                      <a:pt x="133" y="105"/>
                    </a:lnTo>
                    <a:lnTo>
                      <a:pt x="133" y="104"/>
                    </a:lnTo>
                    <a:lnTo>
                      <a:pt x="133" y="103"/>
                    </a:lnTo>
                    <a:lnTo>
                      <a:pt x="133" y="101"/>
                    </a:lnTo>
                    <a:lnTo>
                      <a:pt x="131" y="99"/>
                    </a:lnTo>
                    <a:lnTo>
                      <a:pt x="129" y="99"/>
                    </a:lnTo>
                    <a:lnTo>
                      <a:pt x="126" y="98"/>
                    </a:lnTo>
                    <a:lnTo>
                      <a:pt x="124" y="97"/>
                    </a:lnTo>
                    <a:lnTo>
                      <a:pt x="122" y="95"/>
                    </a:lnTo>
                    <a:lnTo>
                      <a:pt x="119" y="92"/>
                    </a:lnTo>
                    <a:lnTo>
                      <a:pt x="114" y="85"/>
                    </a:lnTo>
                    <a:lnTo>
                      <a:pt x="113" y="77"/>
                    </a:lnTo>
                    <a:lnTo>
                      <a:pt x="112" y="73"/>
                    </a:lnTo>
                    <a:lnTo>
                      <a:pt x="110" y="71"/>
                    </a:lnTo>
                    <a:lnTo>
                      <a:pt x="106" y="70"/>
                    </a:lnTo>
                    <a:lnTo>
                      <a:pt x="101" y="68"/>
                    </a:lnTo>
                    <a:lnTo>
                      <a:pt x="91" y="70"/>
                    </a:lnTo>
                    <a:lnTo>
                      <a:pt x="79" y="72"/>
                    </a:lnTo>
                    <a:lnTo>
                      <a:pt x="68" y="76"/>
                    </a:lnTo>
                    <a:lnTo>
                      <a:pt x="57" y="76"/>
                    </a:lnTo>
                    <a:lnTo>
                      <a:pt x="48" y="76"/>
                    </a:lnTo>
                    <a:lnTo>
                      <a:pt x="37" y="76"/>
                    </a:lnTo>
                    <a:lnTo>
                      <a:pt x="29" y="76"/>
                    </a:lnTo>
                    <a:lnTo>
                      <a:pt x="22" y="74"/>
                    </a:lnTo>
                    <a:lnTo>
                      <a:pt x="19" y="73"/>
                    </a:lnTo>
                    <a:lnTo>
                      <a:pt x="18" y="72"/>
                    </a:lnTo>
                    <a:lnTo>
                      <a:pt x="17" y="70"/>
                    </a:lnTo>
                    <a:lnTo>
                      <a:pt x="17" y="67"/>
                    </a:lnTo>
                    <a:lnTo>
                      <a:pt x="20" y="60"/>
                    </a:lnTo>
                    <a:lnTo>
                      <a:pt x="28" y="52"/>
                    </a:lnTo>
                    <a:lnTo>
                      <a:pt x="35" y="45"/>
                    </a:lnTo>
                    <a:lnTo>
                      <a:pt x="43" y="40"/>
                    </a:lnTo>
                    <a:lnTo>
                      <a:pt x="56" y="34"/>
                    </a:lnTo>
                    <a:lnTo>
                      <a:pt x="66" y="32"/>
                    </a:lnTo>
                    <a:lnTo>
                      <a:pt x="69" y="30"/>
                    </a:lnTo>
                    <a:lnTo>
                      <a:pt x="73" y="29"/>
                    </a:lnTo>
                    <a:lnTo>
                      <a:pt x="75" y="27"/>
                    </a:lnTo>
                    <a:lnTo>
                      <a:pt x="78" y="23"/>
                    </a:lnTo>
                    <a:lnTo>
                      <a:pt x="80" y="19"/>
                    </a:lnTo>
                    <a:lnTo>
                      <a:pt x="80" y="16"/>
                    </a:lnTo>
                    <a:lnTo>
                      <a:pt x="81" y="14"/>
                    </a:lnTo>
                    <a:lnTo>
                      <a:pt x="88" y="10"/>
                    </a:lnTo>
                    <a:lnTo>
                      <a:pt x="97" y="7"/>
                    </a:lnTo>
                    <a:lnTo>
                      <a:pt x="105" y="4"/>
                    </a:lnTo>
                    <a:lnTo>
                      <a:pt x="116" y="3"/>
                    </a:lnTo>
                    <a:lnTo>
                      <a:pt x="131" y="2"/>
                    </a:lnTo>
                    <a:lnTo>
                      <a:pt x="144" y="1"/>
                    </a:lnTo>
                    <a:lnTo>
                      <a:pt x="149" y="0"/>
                    </a:lnTo>
                    <a:close/>
                    <a:moveTo>
                      <a:pt x="3" y="128"/>
                    </a:moveTo>
                    <a:lnTo>
                      <a:pt x="6" y="123"/>
                    </a:lnTo>
                    <a:lnTo>
                      <a:pt x="11" y="118"/>
                    </a:lnTo>
                    <a:lnTo>
                      <a:pt x="18" y="115"/>
                    </a:lnTo>
                    <a:lnTo>
                      <a:pt x="26" y="112"/>
                    </a:lnTo>
                    <a:lnTo>
                      <a:pt x="35" y="110"/>
                    </a:lnTo>
                    <a:lnTo>
                      <a:pt x="42" y="108"/>
                    </a:lnTo>
                    <a:lnTo>
                      <a:pt x="49" y="103"/>
                    </a:lnTo>
                    <a:lnTo>
                      <a:pt x="54" y="99"/>
                    </a:lnTo>
                    <a:lnTo>
                      <a:pt x="59" y="93"/>
                    </a:lnTo>
                    <a:lnTo>
                      <a:pt x="64" y="89"/>
                    </a:lnTo>
                    <a:lnTo>
                      <a:pt x="69" y="85"/>
                    </a:lnTo>
                    <a:lnTo>
                      <a:pt x="74" y="83"/>
                    </a:lnTo>
                    <a:lnTo>
                      <a:pt x="76" y="83"/>
                    </a:lnTo>
                    <a:lnTo>
                      <a:pt x="78" y="84"/>
                    </a:lnTo>
                    <a:lnTo>
                      <a:pt x="79" y="85"/>
                    </a:lnTo>
                    <a:lnTo>
                      <a:pt x="79" y="86"/>
                    </a:lnTo>
                    <a:lnTo>
                      <a:pt x="78" y="91"/>
                    </a:lnTo>
                    <a:lnTo>
                      <a:pt x="75" y="95"/>
                    </a:lnTo>
                    <a:lnTo>
                      <a:pt x="73" y="98"/>
                    </a:lnTo>
                    <a:lnTo>
                      <a:pt x="72" y="102"/>
                    </a:lnTo>
                    <a:lnTo>
                      <a:pt x="72" y="105"/>
                    </a:lnTo>
                    <a:lnTo>
                      <a:pt x="72" y="110"/>
                    </a:lnTo>
                    <a:lnTo>
                      <a:pt x="72" y="115"/>
                    </a:lnTo>
                    <a:lnTo>
                      <a:pt x="70" y="117"/>
                    </a:lnTo>
                    <a:lnTo>
                      <a:pt x="69" y="120"/>
                    </a:lnTo>
                    <a:lnTo>
                      <a:pt x="66" y="120"/>
                    </a:lnTo>
                    <a:lnTo>
                      <a:pt x="64" y="121"/>
                    </a:lnTo>
                    <a:lnTo>
                      <a:pt x="63" y="123"/>
                    </a:lnTo>
                    <a:lnTo>
                      <a:pt x="63" y="127"/>
                    </a:lnTo>
                    <a:lnTo>
                      <a:pt x="63" y="131"/>
                    </a:lnTo>
                    <a:lnTo>
                      <a:pt x="64" y="135"/>
                    </a:lnTo>
                    <a:lnTo>
                      <a:pt x="66" y="137"/>
                    </a:lnTo>
                    <a:lnTo>
                      <a:pt x="64" y="140"/>
                    </a:lnTo>
                    <a:lnTo>
                      <a:pt x="63" y="142"/>
                    </a:lnTo>
                    <a:lnTo>
                      <a:pt x="60" y="143"/>
                    </a:lnTo>
                    <a:lnTo>
                      <a:pt x="57" y="142"/>
                    </a:lnTo>
                    <a:lnTo>
                      <a:pt x="55" y="141"/>
                    </a:lnTo>
                    <a:lnTo>
                      <a:pt x="53" y="139"/>
                    </a:lnTo>
                    <a:lnTo>
                      <a:pt x="49" y="136"/>
                    </a:lnTo>
                    <a:lnTo>
                      <a:pt x="45" y="134"/>
                    </a:lnTo>
                    <a:lnTo>
                      <a:pt x="43" y="134"/>
                    </a:lnTo>
                    <a:lnTo>
                      <a:pt x="39" y="135"/>
                    </a:lnTo>
                    <a:lnTo>
                      <a:pt x="37" y="136"/>
                    </a:lnTo>
                    <a:lnTo>
                      <a:pt x="35" y="139"/>
                    </a:lnTo>
                    <a:lnTo>
                      <a:pt x="29" y="145"/>
                    </a:lnTo>
                    <a:lnTo>
                      <a:pt x="25" y="148"/>
                    </a:lnTo>
                    <a:lnTo>
                      <a:pt x="19" y="149"/>
                    </a:lnTo>
                    <a:lnTo>
                      <a:pt x="10" y="149"/>
                    </a:lnTo>
                    <a:lnTo>
                      <a:pt x="5" y="148"/>
                    </a:lnTo>
                    <a:lnTo>
                      <a:pt x="1" y="146"/>
                    </a:lnTo>
                    <a:lnTo>
                      <a:pt x="0" y="143"/>
                    </a:lnTo>
                    <a:lnTo>
                      <a:pt x="0" y="141"/>
                    </a:lnTo>
                    <a:lnTo>
                      <a:pt x="1" y="134"/>
                    </a:lnTo>
                    <a:lnTo>
                      <a:pt x="3" y="128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6350"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6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4" name="Freeform 105">
                <a:extLst>
                  <a:ext uri="{FF2B5EF4-FFF2-40B4-BE49-F238E27FC236}">
                    <a16:creationId xmlns:a16="http://schemas.microsoft.com/office/drawing/2014/main" id="{3A1B5BDB-65E0-42B4-9A1D-6D672BE9A906}"/>
                  </a:ext>
                </a:extLst>
              </p:cNvPr>
              <p:cNvSpPr/>
              <p:nvPr/>
            </p:nvSpPr>
            <p:spPr bwMode="auto">
              <a:xfrm>
                <a:off x="5507484" y="5653677"/>
                <a:ext cx="26311" cy="26311"/>
              </a:xfrm>
              <a:custGeom>
                <a:avLst/>
                <a:gdLst>
                  <a:gd name="T0" fmla="*/ 2 w 78"/>
                  <a:gd name="T1" fmla="*/ 44 h 64"/>
                  <a:gd name="T2" fmla="*/ 5 w 78"/>
                  <a:gd name="T3" fmla="*/ 38 h 64"/>
                  <a:gd name="T4" fmla="*/ 10 w 78"/>
                  <a:gd name="T5" fmla="*/ 34 h 64"/>
                  <a:gd name="T6" fmla="*/ 17 w 78"/>
                  <a:gd name="T7" fmla="*/ 29 h 64"/>
                  <a:gd name="T8" fmla="*/ 26 w 78"/>
                  <a:gd name="T9" fmla="*/ 27 h 64"/>
                  <a:gd name="T10" fmla="*/ 34 w 78"/>
                  <a:gd name="T11" fmla="*/ 26 h 64"/>
                  <a:gd name="T12" fmla="*/ 41 w 78"/>
                  <a:gd name="T13" fmla="*/ 22 h 64"/>
                  <a:gd name="T14" fmla="*/ 48 w 78"/>
                  <a:gd name="T15" fmla="*/ 19 h 64"/>
                  <a:gd name="T16" fmla="*/ 53 w 78"/>
                  <a:gd name="T17" fmla="*/ 14 h 64"/>
                  <a:gd name="T18" fmla="*/ 60 w 78"/>
                  <a:gd name="T19" fmla="*/ 7 h 64"/>
                  <a:gd name="T20" fmla="*/ 70 w 78"/>
                  <a:gd name="T21" fmla="*/ 1 h 64"/>
                  <a:gd name="T22" fmla="*/ 73 w 78"/>
                  <a:gd name="T23" fmla="*/ 0 h 64"/>
                  <a:gd name="T24" fmla="*/ 77 w 78"/>
                  <a:gd name="T25" fmla="*/ 1 h 64"/>
                  <a:gd name="T26" fmla="*/ 78 w 78"/>
                  <a:gd name="T27" fmla="*/ 4 h 64"/>
                  <a:gd name="T28" fmla="*/ 78 w 78"/>
                  <a:gd name="T29" fmla="*/ 13 h 64"/>
                  <a:gd name="T30" fmla="*/ 76 w 78"/>
                  <a:gd name="T31" fmla="*/ 21 h 64"/>
                  <a:gd name="T32" fmla="*/ 73 w 78"/>
                  <a:gd name="T33" fmla="*/ 31 h 64"/>
                  <a:gd name="T34" fmla="*/ 70 w 78"/>
                  <a:gd name="T35" fmla="*/ 40 h 64"/>
                  <a:gd name="T36" fmla="*/ 67 w 78"/>
                  <a:gd name="T37" fmla="*/ 48 h 64"/>
                  <a:gd name="T38" fmla="*/ 64 w 78"/>
                  <a:gd name="T39" fmla="*/ 54 h 64"/>
                  <a:gd name="T40" fmla="*/ 60 w 78"/>
                  <a:gd name="T41" fmla="*/ 57 h 64"/>
                  <a:gd name="T42" fmla="*/ 58 w 78"/>
                  <a:gd name="T43" fmla="*/ 58 h 64"/>
                  <a:gd name="T44" fmla="*/ 54 w 78"/>
                  <a:gd name="T45" fmla="*/ 57 h 64"/>
                  <a:gd name="T46" fmla="*/ 51 w 78"/>
                  <a:gd name="T47" fmla="*/ 54 h 64"/>
                  <a:gd name="T48" fmla="*/ 46 w 78"/>
                  <a:gd name="T49" fmla="*/ 53 h 64"/>
                  <a:gd name="T50" fmla="*/ 41 w 78"/>
                  <a:gd name="T51" fmla="*/ 52 h 64"/>
                  <a:gd name="T52" fmla="*/ 35 w 78"/>
                  <a:gd name="T53" fmla="*/ 53 h 64"/>
                  <a:gd name="T54" fmla="*/ 21 w 78"/>
                  <a:gd name="T55" fmla="*/ 59 h 64"/>
                  <a:gd name="T56" fmla="*/ 7 w 78"/>
                  <a:gd name="T57" fmla="*/ 64 h 64"/>
                  <a:gd name="T58" fmla="*/ 4 w 78"/>
                  <a:gd name="T59" fmla="*/ 64 h 64"/>
                  <a:gd name="T60" fmla="*/ 2 w 78"/>
                  <a:gd name="T61" fmla="*/ 64 h 64"/>
                  <a:gd name="T62" fmla="*/ 1 w 78"/>
                  <a:gd name="T63" fmla="*/ 63 h 64"/>
                  <a:gd name="T64" fmla="*/ 0 w 78"/>
                  <a:gd name="T65" fmla="*/ 60 h 64"/>
                  <a:gd name="T66" fmla="*/ 0 w 78"/>
                  <a:gd name="T67" fmla="*/ 58 h 64"/>
                  <a:gd name="T68" fmla="*/ 0 w 78"/>
                  <a:gd name="T69" fmla="*/ 54 h 64"/>
                  <a:gd name="T70" fmla="*/ 1 w 78"/>
                  <a:gd name="T71" fmla="*/ 50 h 64"/>
                  <a:gd name="T72" fmla="*/ 2 w 78"/>
                  <a:gd name="T73" fmla="*/ 4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8" h="64">
                    <a:moveTo>
                      <a:pt x="2" y="44"/>
                    </a:moveTo>
                    <a:lnTo>
                      <a:pt x="5" y="38"/>
                    </a:lnTo>
                    <a:lnTo>
                      <a:pt x="10" y="34"/>
                    </a:lnTo>
                    <a:lnTo>
                      <a:pt x="17" y="29"/>
                    </a:lnTo>
                    <a:lnTo>
                      <a:pt x="26" y="27"/>
                    </a:lnTo>
                    <a:lnTo>
                      <a:pt x="34" y="26"/>
                    </a:lnTo>
                    <a:lnTo>
                      <a:pt x="41" y="22"/>
                    </a:lnTo>
                    <a:lnTo>
                      <a:pt x="48" y="19"/>
                    </a:lnTo>
                    <a:lnTo>
                      <a:pt x="53" y="14"/>
                    </a:lnTo>
                    <a:lnTo>
                      <a:pt x="60" y="7"/>
                    </a:lnTo>
                    <a:lnTo>
                      <a:pt x="70" y="1"/>
                    </a:lnTo>
                    <a:lnTo>
                      <a:pt x="73" y="0"/>
                    </a:lnTo>
                    <a:lnTo>
                      <a:pt x="77" y="1"/>
                    </a:lnTo>
                    <a:lnTo>
                      <a:pt x="78" y="4"/>
                    </a:lnTo>
                    <a:lnTo>
                      <a:pt x="78" y="13"/>
                    </a:lnTo>
                    <a:lnTo>
                      <a:pt x="76" y="21"/>
                    </a:lnTo>
                    <a:lnTo>
                      <a:pt x="73" y="31"/>
                    </a:lnTo>
                    <a:lnTo>
                      <a:pt x="70" y="40"/>
                    </a:lnTo>
                    <a:lnTo>
                      <a:pt x="67" y="48"/>
                    </a:lnTo>
                    <a:lnTo>
                      <a:pt x="64" y="54"/>
                    </a:lnTo>
                    <a:lnTo>
                      <a:pt x="60" y="57"/>
                    </a:lnTo>
                    <a:lnTo>
                      <a:pt x="58" y="58"/>
                    </a:lnTo>
                    <a:lnTo>
                      <a:pt x="54" y="57"/>
                    </a:lnTo>
                    <a:lnTo>
                      <a:pt x="51" y="54"/>
                    </a:lnTo>
                    <a:lnTo>
                      <a:pt x="46" y="53"/>
                    </a:lnTo>
                    <a:lnTo>
                      <a:pt x="41" y="52"/>
                    </a:lnTo>
                    <a:lnTo>
                      <a:pt x="35" y="53"/>
                    </a:lnTo>
                    <a:lnTo>
                      <a:pt x="21" y="59"/>
                    </a:lnTo>
                    <a:lnTo>
                      <a:pt x="7" y="64"/>
                    </a:lnTo>
                    <a:lnTo>
                      <a:pt x="4" y="64"/>
                    </a:lnTo>
                    <a:lnTo>
                      <a:pt x="2" y="64"/>
                    </a:lnTo>
                    <a:lnTo>
                      <a:pt x="1" y="63"/>
                    </a:lnTo>
                    <a:lnTo>
                      <a:pt x="0" y="60"/>
                    </a:lnTo>
                    <a:lnTo>
                      <a:pt x="0" y="58"/>
                    </a:lnTo>
                    <a:lnTo>
                      <a:pt x="0" y="54"/>
                    </a:lnTo>
                    <a:lnTo>
                      <a:pt x="1" y="50"/>
                    </a:lnTo>
                    <a:lnTo>
                      <a:pt x="2" y="44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6350"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6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3" name="台湾">
              <a:extLst>
                <a:ext uri="{FF2B5EF4-FFF2-40B4-BE49-F238E27FC236}">
                  <a16:creationId xmlns:a16="http://schemas.microsoft.com/office/drawing/2014/main" id="{D14FF8BF-FC17-4490-9A6E-B38EAFD39A23}"/>
                </a:ext>
              </a:extLst>
            </p:cNvPr>
            <p:cNvSpPr/>
            <p:nvPr/>
          </p:nvSpPr>
          <p:spPr bwMode="auto">
            <a:xfrm>
              <a:off x="6402049" y="5114307"/>
              <a:ext cx="236796" cy="539370"/>
            </a:xfrm>
            <a:custGeom>
              <a:avLst/>
              <a:gdLst>
                <a:gd name="T0" fmla="*/ 213 w 666"/>
                <a:gd name="T1" fmla="*/ 320 h 1493"/>
                <a:gd name="T2" fmla="*/ 261 w 666"/>
                <a:gd name="T3" fmla="*/ 259 h 1493"/>
                <a:gd name="T4" fmla="*/ 280 w 666"/>
                <a:gd name="T5" fmla="*/ 186 h 1493"/>
                <a:gd name="T6" fmla="*/ 306 w 666"/>
                <a:gd name="T7" fmla="*/ 132 h 1493"/>
                <a:gd name="T8" fmla="*/ 345 w 666"/>
                <a:gd name="T9" fmla="*/ 106 h 1493"/>
                <a:gd name="T10" fmla="*/ 430 w 666"/>
                <a:gd name="T11" fmla="*/ 66 h 1493"/>
                <a:gd name="T12" fmla="*/ 446 w 666"/>
                <a:gd name="T13" fmla="*/ 33 h 1493"/>
                <a:gd name="T14" fmla="*/ 469 w 666"/>
                <a:gd name="T15" fmla="*/ 7 h 1493"/>
                <a:gd name="T16" fmla="*/ 495 w 666"/>
                <a:gd name="T17" fmla="*/ 0 h 1493"/>
                <a:gd name="T18" fmla="*/ 522 w 666"/>
                <a:gd name="T19" fmla="*/ 18 h 1493"/>
                <a:gd name="T20" fmla="*/ 564 w 666"/>
                <a:gd name="T21" fmla="*/ 43 h 1493"/>
                <a:gd name="T22" fmla="*/ 615 w 666"/>
                <a:gd name="T23" fmla="*/ 45 h 1493"/>
                <a:gd name="T24" fmla="*/ 652 w 666"/>
                <a:gd name="T25" fmla="*/ 80 h 1493"/>
                <a:gd name="T26" fmla="*/ 665 w 666"/>
                <a:gd name="T27" fmla="*/ 131 h 1493"/>
                <a:gd name="T28" fmla="*/ 634 w 666"/>
                <a:gd name="T29" fmla="*/ 168 h 1493"/>
                <a:gd name="T30" fmla="*/ 625 w 666"/>
                <a:gd name="T31" fmla="*/ 225 h 1493"/>
                <a:gd name="T32" fmla="*/ 644 w 666"/>
                <a:gd name="T33" fmla="*/ 283 h 1493"/>
                <a:gd name="T34" fmla="*/ 644 w 666"/>
                <a:gd name="T35" fmla="*/ 366 h 1493"/>
                <a:gd name="T36" fmla="*/ 606 w 666"/>
                <a:gd name="T37" fmla="*/ 451 h 1493"/>
                <a:gd name="T38" fmla="*/ 573 w 666"/>
                <a:gd name="T39" fmla="*/ 540 h 1493"/>
                <a:gd name="T40" fmla="*/ 570 w 666"/>
                <a:gd name="T41" fmla="*/ 674 h 1493"/>
                <a:gd name="T42" fmla="*/ 553 w 666"/>
                <a:gd name="T43" fmla="*/ 830 h 1493"/>
                <a:gd name="T44" fmla="*/ 537 w 666"/>
                <a:gd name="T45" fmla="*/ 925 h 1493"/>
                <a:gd name="T46" fmla="*/ 519 w 666"/>
                <a:gd name="T47" fmla="*/ 995 h 1493"/>
                <a:gd name="T48" fmla="*/ 433 w 666"/>
                <a:gd name="T49" fmla="*/ 1135 h 1493"/>
                <a:gd name="T50" fmla="*/ 388 w 666"/>
                <a:gd name="T51" fmla="*/ 1214 h 1493"/>
                <a:gd name="T52" fmla="*/ 370 w 666"/>
                <a:gd name="T53" fmla="*/ 1310 h 1493"/>
                <a:gd name="T54" fmla="*/ 384 w 666"/>
                <a:gd name="T55" fmla="*/ 1374 h 1493"/>
                <a:gd name="T56" fmla="*/ 386 w 666"/>
                <a:gd name="T57" fmla="*/ 1426 h 1493"/>
                <a:gd name="T58" fmla="*/ 373 w 666"/>
                <a:gd name="T59" fmla="*/ 1455 h 1493"/>
                <a:gd name="T60" fmla="*/ 387 w 666"/>
                <a:gd name="T61" fmla="*/ 1486 h 1493"/>
                <a:gd name="T62" fmla="*/ 374 w 666"/>
                <a:gd name="T63" fmla="*/ 1492 h 1493"/>
                <a:gd name="T64" fmla="*/ 343 w 666"/>
                <a:gd name="T65" fmla="*/ 1463 h 1493"/>
                <a:gd name="T66" fmla="*/ 310 w 666"/>
                <a:gd name="T67" fmla="*/ 1455 h 1493"/>
                <a:gd name="T68" fmla="*/ 299 w 666"/>
                <a:gd name="T69" fmla="*/ 1413 h 1493"/>
                <a:gd name="T70" fmla="*/ 270 w 666"/>
                <a:gd name="T71" fmla="*/ 1331 h 1493"/>
                <a:gd name="T72" fmla="*/ 228 w 666"/>
                <a:gd name="T73" fmla="*/ 1287 h 1493"/>
                <a:gd name="T74" fmla="*/ 132 w 666"/>
                <a:gd name="T75" fmla="*/ 1240 h 1493"/>
                <a:gd name="T76" fmla="*/ 119 w 666"/>
                <a:gd name="T77" fmla="*/ 1215 h 1493"/>
                <a:gd name="T78" fmla="*/ 88 w 666"/>
                <a:gd name="T79" fmla="*/ 1158 h 1493"/>
                <a:gd name="T80" fmla="*/ 41 w 666"/>
                <a:gd name="T81" fmla="*/ 1058 h 1493"/>
                <a:gd name="T82" fmla="*/ 14 w 666"/>
                <a:gd name="T83" fmla="*/ 1044 h 1493"/>
                <a:gd name="T84" fmla="*/ 2 w 666"/>
                <a:gd name="T85" fmla="*/ 1009 h 1493"/>
                <a:gd name="T86" fmla="*/ 12 w 666"/>
                <a:gd name="T87" fmla="*/ 918 h 1493"/>
                <a:gd name="T88" fmla="*/ 25 w 666"/>
                <a:gd name="T89" fmla="*/ 874 h 1493"/>
                <a:gd name="T90" fmla="*/ 19 w 666"/>
                <a:gd name="T91" fmla="*/ 813 h 1493"/>
                <a:gd name="T92" fmla="*/ 9 w 666"/>
                <a:gd name="T93" fmla="*/ 770 h 1493"/>
                <a:gd name="T94" fmla="*/ 29 w 666"/>
                <a:gd name="T95" fmla="*/ 720 h 1493"/>
                <a:gd name="T96" fmla="*/ 60 w 666"/>
                <a:gd name="T97" fmla="*/ 691 h 1493"/>
                <a:gd name="T98" fmla="*/ 52 w 666"/>
                <a:gd name="T99" fmla="*/ 672 h 1493"/>
                <a:gd name="T100" fmla="*/ 59 w 666"/>
                <a:gd name="T101" fmla="*/ 647 h 1493"/>
                <a:gd name="T102" fmla="*/ 132 w 666"/>
                <a:gd name="T103" fmla="*/ 501 h 1493"/>
                <a:gd name="T104" fmla="*/ 151 w 666"/>
                <a:gd name="T105" fmla="*/ 443 h 1493"/>
                <a:gd name="T106" fmla="*/ 181 w 666"/>
                <a:gd name="T107" fmla="*/ 383 h 1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66" h="1493">
                  <a:moveTo>
                    <a:pt x="187" y="371"/>
                  </a:moveTo>
                  <a:lnTo>
                    <a:pt x="195" y="353"/>
                  </a:lnTo>
                  <a:lnTo>
                    <a:pt x="204" y="335"/>
                  </a:lnTo>
                  <a:lnTo>
                    <a:pt x="207" y="327"/>
                  </a:lnTo>
                  <a:lnTo>
                    <a:pt x="213" y="320"/>
                  </a:lnTo>
                  <a:lnTo>
                    <a:pt x="219" y="312"/>
                  </a:lnTo>
                  <a:lnTo>
                    <a:pt x="228" y="303"/>
                  </a:lnTo>
                  <a:lnTo>
                    <a:pt x="241" y="288"/>
                  </a:lnTo>
                  <a:lnTo>
                    <a:pt x="254" y="270"/>
                  </a:lnTo>
                  <a:lnTo>
                    <a:pt x="261" y="259"/>
                  </a:lnTo>
                  <a:lnTo>
                    <a:pt x="266" y="249"/>
                  </a:lnTo>
                  <a:lnTo>
                    <a:pt x="269" y="237"/>
                  </a:lnTo>
                  <a:lnTo>
                    <a:pt x="273" y="224"/>
                  </a:lnTo>
                  <a:lnTo>
                    <a:pt x="276" y="203"/>
                  </a:lnTo>
                  <a:lnTo>
                    <a:pt x="280" y="186"/>
                  </a:lnTo>
                  <a:lnTo>
                    <a:pt x="285" y="168"/>
                  </a:lnTo>
                  <a:lnTo>
                    <a:pt x="292" y="152"/>
                  </a:lnTo>
                  <a:lnTo>
                    <a:pt x="295" y="145"/>
                  </a:lnTo>
                  <a:lnTo>
                    <a:pt x="300" y="138"/>
                  </a:lnTo>
                  <a:lnTo>
                    <a:pt x="306" y="132"/>
                  </a:lnTo>
                  <a:lnTo>
                    <a:pt x="312" y="126"/>
                  </a:lnTo>
                  <a:lnTo>
                    <a:pt x="319" y="120"/>
                  </a:lnTo>
                  <a:lnTo>
                    <a:pt x="326" y="114"/>
                  </a:lnTo>
                  <a:lnTo>
                    <a:pt x="336" y="109"/>
                  </a:lnTo>
                  <a:lnTo>
                    <a:pt x="345" y="106"/>
                  </a:lnTo>
                  <a:lnTo>
                    <a:pt x="381" y="93"/>
                  </a:lnTo>
                  <a:lnTo>
                    <a:pt x="407" y="82"/>
                  </a:lnTo>
                  <a:lnTo>
                    <a:pt x="418" y="77"/>
                  </a:lnTo>
                  <a:lnTo>
                    <a:pt x="426" y="70"/>
                  </a:lnTo>
                  <a:lnTo>
                    <a:pt x="430" y="66"/>
                  </a:lnTo>
                  <a:lnTo>
                    <a:pt x="433" y="60"/>
                  </a:lnTo>
                  <a:lnTo>
                    <a:pt x="437" y="54"/>
                  </a:lnTo>
                  <a:lnTo>
                    <a:pt x="439" y="46"/>
                  </a:lnTo>
                  <a:lnTo>
                    <a:pt x="443" y="39"/>
                  </a:lnTo>
                  <a:lnTo>
                    <a:pt x="446" y="33"/>
                  </a:lnTo>
                  <a:lnTo>
                    <a:pt x="450" y="26"/>
                  </a:lnTo>
                  <a:lnTo>
                    <a:pt x="455" y="22"/>
                  </a:lnTo>
                  <a:lnTo>
                    <a:pt x="458" y="16"/>
                  </a:lnTo>
                  <a:lnTo>
                    <a:pt x="464" y="12"/>
                  </a:lnTo>
                  <a:lnTo>
                    <a:pt x="469" y="7"/>
                  </a:lnTo>
                  <a:lnTo>
                    <a:pt x="474" y="5"/>
                  </a:lnTo>
                  <a:lnTo>
                    <a:pt x="480" y="3"/>
                  </a:lnTo>
                  <a:lnTo>
                    <a:pt x="484" y="0"/>
                  </a:lnTo>
                  <a:lnTo>
                    <a:pt x="490" y="0"/>
                  </a:lnTo>
                  <a:lnTo>
                    <a:pt x="495" y="0"/>
                  </a:lnTo>
                  <a:lnTo>
                    <a:pt x="500" y="1"/>
                  </a:lnTo>
                  <a:lnTo>
                    <a:pt x="505" y="3"/>
                  </a:lnTo>
                  <a:lnTo>
                    <a:pt x="509" y="6"/>
                  </a:lnTo>
                  <a:lnTo>
                    <a:pt x="514" y="10"/>
                  </a:lnTo>
                  <a:lnTo>
                    <a:pt x="522" y="18"/>
                  </a:lnTo>
                  <a:lnTo>
                    <a:pt x="529" y="25"/>
                  </a:lnTo>
                  <a:lnTo>
                    <a:pt x="538" y="31"/>
                  </a:lnTo>
                  <a:lnTo>
                    <a:pt x="546" y="37"/>
                  </a:lnTo>
                  <a:lnTo>
                    <a:pt x="554" y="41"/>
                  </a:lnTo>
                  <a:lnTo>
                    <a:pt x="564" y="43"/>
                  </a:lnTo>
                  <a:lnTo>
                    <a:pt x="573" y="45"/>
                  </a:lnTo>
                  <a:lnTo>
                    <a:pt x="584" y="44"/>
                  </a:lnTo>
                  <a:lnTo>
                    <a:pt x="596" y="44"/>
                  </a:lnTo>
                  <a:lnTo>
                    <a:pt x="606" y="44"/>
                  </a:lnTo>
                  <a:lnTo>
                    <a:pt x="615" y="45"/>
                  </a:lnTo>
                  <a:lnTo>
                    <a:pt x="623" y="49"/>
                  </a:lnTo>
                  <a:lnTo>
                    <a:pt x="631" y="54"/>
                  </a:lnTo>
                  <a:lnTo>
                    <a:pt x="638" y="61"/>
                  </a:lnTo>
                  <a:lnTo>
                    <a:pt x="645" y="69"/>
                  </a:lnTo>
                  <a:lnTo>
                    <a:pt x="652" y="80"/>
                  </a:lnTo>
                  <a:lnTo>
                    <a:pt x="658" y="90"/>
                  </a:lnTo>
                  <a:lnTo>
                    <a:pt x="663" y="101"/>
                  </a:lnTo>
                  <a:lnTo>
                    <a:pt x="665" y="112"/>
                  </a:lnTo>
                  <a:lnTo>
                    <a:pt x="666" y="121"/>
                  </a:lnTo>
                  <a:lnTo>
                    <a:pt x="665" y="131"/>
                  </a:lnTo>
                  <a:lnTo>
                    <a:pt x="661" y="139"/>
                  </a:lnTo>
                  <a:lnTo>
                    <a:pt x="655" y="146"/>
                  </a:lnTo>
                  <a:lnTo>
                    <a:pt x="648" y="152"/>
                  </a:lnTo>
                  <a:lnTo>
                    <a:pt x="641" y="159"/>
                  </a:lnTo>
                  <a:lnTo>
                    <a:pt x="634" y="168"/>
                  </a:lnTo>
                  <a:lnTo>
                    <a:pt x="628" y="178"/>
                  </a:lnTo>
                  <a:lnTo>
                    <a:pt x="625" y="190"/>
                  </a:lnTo>
                  <a:lnTo>
                    <a:pt x="623" y="203"/>
                  </a:lnTo>
                  <a:lnTo>
                    <a:pt x="623" y="216"/>
                  </a:lnTo>
                  <a:lnTo>
                    <a:pt x="625" y="225"/>
                  </a:lnTo>
                  <a:lnTo>
                    <a:pt x="627" y="232"/>
                  </a:lnTo>
                  <a:lnTo>
                    <a:pt x="629" y="240"/>
                  </a:lnTo>
                  <a:lnTo>
                    <a:pt x="633" y="249"/>
                  </a:lnTo>
                  <a:lnTo>
                    <a:pt x="639" y="265"/>
                  </a:lnTo>
                  <a:lnTo>
                    <a:pt x="644" y="283"/>
                  </a:lnTo>
                  <a:lnTo>
                    <a:pt x="647" y="300"/>
                  </a:lnTo>
                  <a:lnTo>
                    <a:pt x="648" y="316"/>
                  </a:lnTo>
                  <a:lnTo>
                    <a:pt x="648" y="333"/>
                  </a:lnTo>
                  <a:lnTo>
                    <a:pt x="647" y="350"/>
                  </a:lnTo>
                  <a:lnTo>
                    <a:pt x="644" y="366"/>
                  </a:lnTo>
                  <a:lnTo>
                    <a:pt x="639" y="383"/>
                  </a:lnTo>
                  <a:lnTo>
                    <a:pt x="632" y="400"/>
                  </a:lnTo>
                  <a:lnTo>
                    <a:pt x="623" y="416"/>
                  </a:lnTo>
                  <a:lnTo>
                    <a:pt x="615" y="433"/>
                  </a:lnTo>
                  <a:lnTo>
                    <a:pt x="606" y="451"/>
                  </a:lnTo>
                  <a:lnTo>
                    <a:pt x="596" y="468"/>
                  </a:lnTo>
                  <a:lnTo>
                    <a:pt x="588" y="485"/>
                  </a:lnTo>
                  <a:lnTo>
                    <a:pt x="582" y="503"/>
                  </a:lnTo>
                  <a:lnTo>
                    <a:pt x="577" y="520"/>
                  </a:lnTo>
                  <a:lnTo>
                    <a:pt x="573" y="540"/>
                  </a:lnTo>
                  <a:lnTo>
                    <a:pt x="572" y="564"/>
                  </a:lnTo>
                  <a:lnTo>
                    <a:pt x="571" y="590"/>
                  </a:lnTo>
                  <a:lnTo>
                    <a:pt x="571" y="618"/>
                  </a:lnTo>
                  <a:lnTo>
                    <a:pt x="570" y="647"/>
                  </a:lnTo>
                  <a:lnTo>
                    <a:pt x="570" y="674"/>
                  </a:lnTo>
                  <a:lnTo>
                    <a:pt x="570" y="698"/>
                  </a:lnTo>
                  <a:lnTo>
                    <a:pt x="568" y="718"/>
                  </a:lnTo>
                  <a:lnTo>
                    <a:pt x="563" y="760"/>
                  </a:lnTo>
                  <a:lnTo>
                    <a:pt x="557" y="807"/>
                  </a:lnTo>
                  <a:lnTo>
                    <a:pt x="553" y="830"/>
                  </a:lnTo>
                  <a:lnTo>
                    <a:pt x="551" y="850"/>
                  </a:lnTo>
                  <a:lnTo>
                    <a:pt x="547" y="867"/>
                  </a:lnTo>
                  <a:lnTo>
                    <a:pt x="544" y="880"/>
                  </a:lnTo>
                  <a:lnTo>
                    <a:pt x="539" y="901"/>
                  </a:lnTo>
                  <a:lnTo>
                    <a:pt x="537" y="925"/>
                  </a:lnTo>
                  <a:lnTo>
                    <a:pt x="534" y="939"/>
                  </a:lnTo>
                  <a:lnTo>
                    <a:pt x="532" y="952"/>
                  </a:lnTo>
                  <a:lnTo>
                    <a:pt x="529" y="965"/>
                  </a:lnTo>
                  <a:lnTo>
                    <a:pt x="525" y="980"/>
                  </a:lnTo>
                  <a:lnTo>
                    <a:pt x="519" y="995"/>
                  </a:lnTo>
                  <a:lnTo>
                    <a:pt x="509" y="1013"/>
                  </a:lnTo>
                  <a:lnTo>
                    <a:pt x="499" y="1034"/>
                  </a:lnTo>
                  <a:lnTo>
                    <a:pt x="485" y="1056"/>
                  </a:lnTo>
                  <a:lnTo>
                    <a:pt x="459" y="1097"/>
                  </a:lnTo>
                  <a:lnTo>
                    <a:pt x="433" y="1135"/>
                  </a:lnTo>
                  <a:lnTo>
                    <a:pt x="414" y="1159"/>
                  </a:lnTo>
                  <a:lnTo>
                    <a:pt x="402" y="1176"/>
                  </a:lnTo>
                  <a:lnTo>
                    <a:pt x="398" y="1185"/>
                  </a:lnTo>
                  <a:lnTo>
                    <a:pt x="393" y="1197"/>
                  </a:lnTo>
                  <a:lnTo>
                    <a:pt x="388" y="1214"/>
                  </a:lnTo>
                  <a:lnTo>
                    <a:pt x="382" y="1237"/>
                  </a:lnTo>
                  <a:lnTo>
                    <a:pt x="376" y="1261"/>
                  </a:lnTo>
                  <a:lnTo>
                    <a:pt x="373" y="1281"/>
                  </a:lnTo>
                  <a:lnTo>
                    <a:pt x="370" y="1297"/>
                  </a:lnTo>
                  <a:lnTo>
                    <a:pt x="370" y="1310"/>
                  </a:lnTo>
                  <a:lnTo>
                    <a:pt x="371" y="1321"/>
                  </a:lnTo>
                  <a:lnTo>
                    <a:pt x="373" y="1330"/>
                  </a:lnTo>
                  <a:lnTo>
                    <a:pt x="375" y="1341"/>
                  </a:lnTo>
                  <a:lnTo>
                    <a:pt x="378" y="1350"/>
                  </a:lnTo>
                  <a:lnTo>
                    <a:pt x="384" y="1374"/>
                  </a:lnTo>
                  <a:lnTo>
                    <a:pt x="388" y="1397"/>
                  </a:lnTo>
                  <a:lnTo>
                    <a:pt x="389" y="1407"/>
                  </a:lnTo>
                  <a:lnTo>
                    <a:pt x="389" y="1416"/>
                  </a:lnTo>
                  <a:lnTo>
                    <a:pt x="388" y="1423"/>
                  </a:lnTo>
                  <a:lnTo>
                    <a:pt x="386" y="1426"/>
                  </a:lnTo>
                  <a:lnTo>
                    <a:pt x="380" y="1434"/>
                  </a:lnTo>
                  <a:lnTo>
                    <a:pt x="374" y="1441"/>
                  </a:lnTo>
                  <a:lnTo>
                    <a:pt x="373" y="1445"/>
                  </a:lnTo>
                  <a:lnTo>
                    <a:pt x="373" y="1450"/>
                  </a:lnTo>
                  <a:lnTo>
                    <a:pt x="373" y="1455"/>
                  </a:lnTo>
                  <a:lnTo>
                    <a:pt x="375" y="1461"/>
                  </a:lnTo>
                  <a:lnTo>
                    <a:pt x="381" y="1472"/>
                  </a:lnTo>
                  <a:lnTo>
                    <a:pt x="386" y="1479"/>
                  </a:lnTo>
                  <a:lnTo>
                    <a:pt x="387" y="1482"/>
                  </a:lnTo>
                  <a:lnTo>
                    <a:pt x="387" y="1486"/>
                  </a:lnTo>
                  <a:lnTo>
                    <a:pt x="386" y="1488"/>
                  </a:lnTo>
                  <a:lnTo>
                    <a:pt x="383" y="1491"/>
                  </a:lnTo>
                  <a:lnTo>
                    <a:pt x="380" y="1493"/>
                  </a:lnTo>
                  <a:lnTo>
                    <a:pt x="376" y="1493"/>
                  </a:lnTo>
                  <a:lnTo>
                    <a:pt x="374" y="1492"/>
                  </a:lnTo>
                  <a:lnTo>
                    <a:pt x="370" y="1489"/>
                  </a:lnTo>
                  <a:lnTo>
                    <a:pt x="363" y="1483"/>
                  </a:lnTo>
                  <a:lnTo>
                    <a:pt x="356" y="1475"/>
                  </a:lnTo>
                  <a:lnTo>
                    <a:pt x="349" y="1468"/>
                  </a:lnTo>
                  <a:lnTo>
                    <a:pt x="343" y="1463"/>
                  </a:lnTo>
                  <a:lnTo>
                    <a:pt x="336" y="1461"/>
                  </a:lnTo>
                  <a:lnTo>
                    <a:pt x="326" y="1460"/>
                  </a:lnTo>
                  <a:lnTo>
                    <a:pt x="320" y="1460"/>
                  </a:lnTo>
                  <a:lnTo>
                    <a:pt x="314" y="1457"/>
                  </a:lnTo>
                  <a:lnTo>
                    <a:pt x="310" y="1455"/>
                  </a:lnTo>
                  <a:lnTo>
                    <a:pt x="306" y="1450"/>
                  </a:lnTo>
                  <a:lnTo>
                    <a:pt x="304" y="1444"/>
                  </a:lnTo>
                  <a:lnTo>
                    <a:pt x="301" y="1436"/>
                  </a:lnTo>
                  <a:lnTo>
                    <a:pt x="300" y="1426"/>
                  </a:lnTo>
                  <a:lnTo>
                    <a:pt x="299" y="1413"/>
                  </a:lnTo>
                  <a:lnTo>
                    <a:pt x="298" y="1399"/>
                  </a:lnTo>
                  <a:lnTo>
                    <a:pt x="294" y="1384"/>
                  </a:lnTo>
                  <a:lnTo>
                    <a:pt x="289" y="1366"/>
                  </a:lnTo>
                  <a:lnTo>
                    <a:pt x="281" y="1348"/>
                  </a:lnTo>
                  <a:lnTo>
                    <a:pt x="270" y="1331"/>
                  </a:lnTo>
                  <a:lnTo>
                    <a:pt x="258" y="1315"/>
                  </a:lnTo>
                  <a:lnTo>
                    <a:pt x="251" y="1308"/>
                  </a:lnTo>
                  <a:lnTo>
                    <a:pt x="244" y="1300"/>
                  </a:lnTo>
                  <a:lnTo>
                    <a:pt x="236" y="1293"/>
                  </a:lnTo>
                  <a:lnTo>
                    <a:pt x="228" y="1287"/>
                  </a:lnTo>
                  <a:lnTo>
                    <a:pt x="192" y="1270"/>
                  </a:lnTo>
                  <a:lnTo>
                    <a:pt x="160" y="1255"/>
                  </a:lnTo>
                  <a:lnTo>
                    <a:pt x="147" y="1249"/>
                  </a:lnTo>
                  <a:lnTo>
                    <a:pt x="136" y="1243"/>
                  </a:lnTo>
                  <a:lnTo>
                    <a:pt x="132" y="1240"/>
                  </a:lnTo>
                  <a:lnTo>
                    <a:pt x="129" y="1236"/>
                  </a:lnTo>
                  <a:lnTo>
                    <a:pt x="126" y="1234"/>
                  </a:lnTo>
                  <a:lnTo>
                    <a:pt x="125" y="1230"/>
                  </a:lnTo>
                  <a:lnTo>
                    <a:pt x="123" y="1223"/>
                  </a:lnTo>
                  <a:lnTo>
                    <a:pt x="119" y="1215"/>
                  </a:lnTo>
                  <a:lnTo>
                    <a:pt x="115" y="1205"/>
                  </a:lnTo>
                  <a:lnTo>
                    <a:pt x="109" y="1196"/>
                  </a:lnTo>
                  <a:lnTo>
                    <a:pt x="103" y="1184"/>
                  </a:lnTo>
                  <a:lnTo>
                    <a:pt x="96" y="1172"/>
                  </a:lnTo>
                  <a:lnTo>
                    <a:pt x="88" y="1158"/>
                  </a:lnTo>
                  <a:lnTo>
                    <a:pt x="82" y="1142"/>
                  </a:lnTo>
                  <a:lnTo>
                    <a:pt x="69" y="1109"/>
                  </a:lnTo>
                  <a:lnTo>
                    <a:pt x="56" y="1079"/>
                  </a:lnTo>
                  <a:lnTo>
                    <a:pt x="48" y="1067"/>
                  </a:lnTo>
                  <a:lnTo>
                    <a:pt x="41" y="1058"/>
                  </a:lnTo>
                  <a:lnTo>
                    <a:pt x="36" y="1053"/>
                  </a:lnTo>
                  <a:lnTo>
                    <a:pt x="33" y="1051"/>
                  </a:lnTo>
                  <a:lnTo>
                    <a:pt x="28" y="1047"/>
                  </a:lnTo>
                  <a:lnTo>
                    <a:pt x="23" y="1046"/>
                  </a:lnTo>
                  <a:lnTo>
                    <a:pt x="14" y="1044"/>
                  </a:lnTo>
                  <a:lnTo>
                    <a:pt x="8" y="1039"/>
                  </a:lnTo>
                  <a:lnTo>
                    <a:pt x="4" y="1033"/>
                  </a:lnTo>
                  <a:lnTo>
                    <a:pt x="2" y="1027"/>
                  </a:lnTo>
                  <a:lnTo>
                    <a:pt x="0" y="1019"/>
                  </a:lnTo>
                  <a:lnTo>
                    <a:pt x="2" y="1009"/>
                  </a:lnTo>
                  <a:lnTo>
                    <a:pt x="2" y="1000"/>
                  </a:lnTo>
                  <a:lnTo>
                    <a:pt x="3" y="988"/>
                  </a:lnTo>
                  <a:lnTo>
                    <a:pt x="6" y="962"/>
                  </a:lnTo>
                  <a:lnTo>
                    <a:pt x="10" y="932"/>
                  </a:lnTo>
                  <a:lnTo>
                    <a:pt x="12" y="918"/>
                  </a:lnTo>
                  <a:lnTo>
                    <a:pt x="15" y="906"/>
                  </a:lnTo>
                  <a:lnTo>
                    <a:pt x="18" y="896"/>
                  </a:lnTo>
                  <a:lnTo>
                    <a:pt x="21" y="890"/>
                  </a:lnTo>
                  <a:lnTo>
                    <a:pt x="24" y="883"/>
                  </a:lnTo>
                  <a:lnTo>
                    <a:pt x="25" y="874"/>
                  </a:lnTo>
                  <a:lnTo>
                    <a:pt x="27" y="862"/>
                  </a:lnTo>
                  <a:lnTo>
                    <a:pt x="25" y="849"/>
                  </a:lnTo>
                  <a:lnTo>
                    <a:pt x="24" y="837"/>
                  </a:lnTo>
                  <a:lnTo>
                    <a:pt x="22" y="824"/>
                  </a:lnTo>
                  <a:lnTo>
                    <a:pt x="19" y="813"/>
                  </a:lnTo>
                  <a:lnTo>
                    <a:pt x="16" y="805"/>
                  </a:lnTo>
                  <a:lnTo>
                    <a:pt x="12" y="798"/>
                  </a:lnTo>
                  <a:lnTo>
                    <a:pt x="10" y="789"/>
                  </a:lnTo>
                  <a:lnTo>
                    <a:pt x="9" y="780"/>
                  </a:lnTo>
                  <a:lnTo>
                    <a:pt x="9" y="770"/>
                  </a:lnTo>
                  <a:lnTo>
                    <a:pt x="10" y="760"/>
                  </a:lnTo>
                  <a:lnTo>
                    <a:pt x="12" y="750"/>
                  </a:lnTo>
                  <a:lnTo>
                    <a:pt x="16" y="739"/>
                  </a:lnTo>
                  <a:lnTo>
                    <a:pt x="23" y="729"/>
                  </a:lnTo>
                  <a:lnTo>
                    <a:pt x="29" y="720"/>
                  </a:lnTo>
                  <a:lnTo>
                    <a:pt x="36" y="713"/>
                  </a:lnTo>
                  <a:lnTo>
                    <a:pt x="41" y="709"/>
                  </a:lnTo>
                  <a:lnTo>
                    <a:pt x="47" y="704"/>
                  </a:lnTo>
                  <a:lnTo>
                    <a:pt x="54" y="698"/>
                  </a:lnTo>
                  <a:lnTo>
                    <a:pt x="60" y="691"/>
                  </a:lnTo>
                  <a:lnTo>
                    <a:pt x="61" y="687"/>
                  </a:lnTo>
                  <a:lnTo>
                    <a:pt x="60" y="685"/>
                  </a:lnTo>
                  <a:lnTo>
                    <a:pt x="58" y="681"/>
                  </a:lnTo>
                  <a:lnTo>
                    <a:pt x="54" y="678"/>
                  </a:lnTo>
                  <a:lnTo>
                    <a:pt x="52" y="672"/>
                  </a:lnTo>
                  <a:lnTo>
                    <a:pt x="52" y="666"/>
                  </a:lnTo>
                  <a:lnTo>
                    <a:pt x="52" y="661"/>
                  </a:lnTo>
                  <a:lnTo>
                    <a:pt x="54" y="657"/>
                  </a:lnTo>
                  <a:lnTo>
                    <a:pt x="56" y="651"/>
                  </a:lnTo>
                  <a:lnTo>
                    <a:pt x="59" y="647"/>
                  </a:lnTo>
                  <a:lnTo>
                    <a:pt x="79" y="615"/>
                  </a:lnTo>
                  <a:lnTo>
                    <a:pt x="97" y="583"/>
                  </a:lnTo>
                  <a:lnTo>
                    <a:pt x="113" y="550"/>
                  </a:lnTo>
                  <a:lnTo>
                    <a:pt x="128" y="517"/>
                  </a:lnTo>
                  <a:lnTo>
                    <a:pt x="132" y="501"/>
                  </a:lnTo>
                  <a:lnTo>
                    <a:pt x="136" y="484"/>
                  </a:lnTo>
                  <a:lnTo>
                    <a:pt x="138" y="478"/>
                  </a:lnTo>
                  <a:lnTo>
                    <a:pt x="141" y="472"/>
                  </a:lnTo>
                  <a:lnTo>
                    <a:pt x="145" y="458"/>
                  </a:lnTo>
                  <a:lnTo>
                    <a:pt x="151" y="443"/>
                  </a:lnTo>
                  <a:lnTo>
                    <a:pt x="156" y="430"/>
                  </a:lnTo>
                  <a:lnTo>
                    <a:pt x="162" y="416"/>
                  </a:lnTo>
                  <a:lnTo>
                    <a:pt x="168" y="404"/>
                  </a:lnTo>
                  <a:lnTo>
                    <a:pt x="174" y="394"/>
                  </a:lnTo>
                  <a:lnTo>
                    <a:pt x="181" y="383"/>
                  </a:lnTo>
                  <a:lnTo>
                    <a:pt x="187" y="371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4" name="海南">
              <a:extLst>
                <a:ext uri="{FF2B5EF4-FFF2-40B4-BE49-F238E27FC236}">
                  <a16:creationId xmlns:a16="http://schemas.microsoft.com/office/drawing/2014/main" id="{C35E0E29-2E04-4247-AD06-E50EDFE5190A}"/>
                </a:ext>
              </a:extLst>
            </p:cNvPr>
            <p:cNvSpPr/>
            <p:nvPr/>
          </p:nvSpPr>
          <p:spPr bwMode="auto">
            <a:xfrm>
              <a:off x="4718163" y="6022027"/>
              <a:ext cx="368350" cy="302573"/>
            </a:xfrm>
            <a:custGeom>
              <a:avLst/>
              <a:gdLst>
                <a:gd name="T0" fmla="*/ 10 w 1013"/>
                <a:gd name="T1" fmla="*/ 523 h 846"/>
                <a:gd name="T2" fmla="*/ 0 w 1013"/>
                <a:gd name="T3" fmla="*/ 448 h 846"/>
                <a:gd name="T4" fmla="*/ 18 w 1013"/>
                <a:gd name="T5" fmla="*/ 400 h 846"/>
                <a:gd name="T6" fmla="*/ 8 w 1013"/>
                <a:gd name="T7" fmla="*/ 342 h 846"/>
                <a:gd name="T8" fmla="*/ 66 w 1013"/>
                <a:gd name="T9" fmla="*/ 318 h 846"/>
                <a:gd name="T10" fmla="*/ 196 w 1013"/>
                <a:gd name="T11" fmla="*/ 227 h 846"/>
                <a:gd name="T12" fmla="*/ 284 w 1013"/>
                <a:gd name="T13" fmla="*/ 170 h 846"/>
                <a:gd name="T14" fmla="*/ 260 w 1013"/>
                <a:gd name="T15" fmla="*/ 167 h 846"/>
                <a:gd name="T16" fmla="*/ 229 w 1013"/>
                <a:gd name="T17" fmla="*/ 165 h 846"/>
                <a:gd name="T18" fmla="*/ 260 w 1013"/>
                <a:gd name="T19" fmla="*/ 120 h 846"/>
                <a:gd name="T20" fmla="*/ 333 w 1013"/>
                <a:gd name="T21" fmla="*/ 114 h 846"/>
                <a:gd name="T22" fmla="*/ 383 w 1013"/>
                <a:gd name="T23" fmla="*/ 132 h 846"/>
                <a:gd name="T24" fmla="*/ 383 w 1013"/>
                <a:gd name="T25" fmla="*/ 104 h 846"/>
                <a:gd name="T26" fmla="*/ 418 w 1013"/>
                <a:gd name="T27" fmla="*/ 64 h 846"/>
                <a:gd name="T28" fmla="*/ 495 w 1013"/>
                <a:gd name="T29" fmla="*/ 88 h 846"/>
                <a:gd name="T30" fmla="*/ 535 w 1013"/>
                <a:gd name="T31" fmla="*/ 75 h 846"/>
                <a:gd name="T32" fmla="*/ 561 w 1013"/>
                <a:gd name="T33" fmla="*/ 102 h 846"/>
                <a:gd name="T34" fmla="*/ 592 w 1013"/>
                <a:gd name="T35" fmla="*/ 77 h 846"/>
                <a:gd name="T36" fmla="*/ 636 w 1013"/>
                <a:gd name="T37" fmla="*/ 77 h 846"/>
                <a:gd name="T38" fmla="*/ 654 w 1013"/>
                <a:gd name="T39" fmla="*/ 46 h 846"/>
                <a:gd name="T40" fmla="*/ 711 w 1013"/>
                <a:gd name="T41" fmla="*/ 37 h 846"/>
                <a:gd name="T42" fmla="*/ 765 w 1013"/>
                <a:gd name="T43" fmla="*/ 43 h 846"/>
                <a:gd name="T44" fmla="*/ 815 w 1013"/>
                <a:gd name="T45" fmla="*/ 69 h 846"/>
                <a:gd name="T46" fmla="*/ 827 w 1013"/>
                <a:gd name="T47" fmla="*/ 12 h 846"/>
                <a:gd name="T48" fmla="*/ 868 w 1013"/>
                <a:gd name="T49" fmla="*/ 14 h 846"/>
                <a:gd name="T50" fmla="*/ 942 w 1013"/>
                <a:gd name="T51" fmla="*/ 60 h 846"/>
                <a:gd name="T52" fmla="*/ 1009 w 1013"/>
                <a:gd name="T53" fmla="*/ 185 h 846"/>
                <a:gd name="T54" fmla="*/ 977 w 1013"/>
                <a:gd name="T55" fmla="*/ 243 h 846"/>
                <a:gd name="T56" fmla="*/ 946 w 1013"/>
                <a:gd name="T57" fmla="*/ 234 h 846"/>
                <a:gd name="T58" fmla="*/ 912 w 1013"/>
                <a:gd name="T59" fmla="*/ 223 h 846"/>
                <a:gd name="T60" fmla="*/ 928 w 1013"/>
                <a:gd name="T61" fmla="*/ 252 h 846"/>
                <a:gd name="T62" fmla="*/ 913 w 1013"/>
                <a:gd name="T63" fmla="*/ 289 h 846"/>
                <a:gd name="T64" fmla="*/ 819 w 1013"/>
                <a:gd name="T65" fmla="*/ 441 h 846"/>
                <a:gd name="T66" fmla="*/ 776 w 1013"/>
                <a:gd name="T67" fmla="*/ 533 h 846"/>
                <a:gd name="T68" fmla="*/ 775 w 1013"/>
                <a:gd name="T69" fmla="*/ 562 h 846"/>
                <a:gd name="T70" fmla="*/ 806 w 1013"/>
                <a:gd name="T71" fmla="*/ 545 h 846"/>
                <a:gd name="T72" fmla="*/ 810 w 1013"/>
                <a:gd name="T73" fmla="*/ 582 h 846"/>
                <a:gd name="T74" fmla="*/ 732 w 1013"/>
                <a:gd name="T75" fmla="*/ 628 h 846"/>
                <a:gd name="T76" fmla="*/ 651 w 1013"/>
                <a:gd name="T77" fmla="*/ 664 h 846"/>
                <a:gd name="T78" fmla="*/ 625 w 1013"/>
                <a:gd name="T79" fmla="*/ 730 h 846"/>
                <a:gd name="T80" fmla="*/ 579 w 1013"/>
                <a:gd name="T81" fmla="*/ 750 h 846"/>
                <a:gd name="T82" fmla="*/ 575 w 1013"/>
                <a:gd name="T83" fmla="*/ 731 h 846"/>
                <a:gd name="T84" fmla="*/ 574 w 1013"/>
                <a:gd name="T85" fmla="*/ 706 h 846"/>
                <a:gd name="T86" fmla="*/ 532 w 1013"/>
                <a:gd name="T87" fmla="*/ 745 h 846"/>
                <a:gd name="T88" fmla="*/ 490 w 1013"/>
                <a:gd name="T89" fmla="*/ 744 h 846"/>
                <a:gd name="T90" fmla="*/ 461 w 1013"/>
                <a:gd name="T91" fmla="*/ 777 h 846"/>
                <a:gd name="T92" fmla="*/ 476 w 1013"/>
                <a:gd name="T93" fmla="*/ 809 h 846"/>
                <a:gd name="T94" fmla="*/ 457 w 1013"/>
                <a:gd name="T95" fmla="*/ 825 h 846"/>
                <a:gd name="T96" fmla="*/ 417 w 1013"/>
                <a:gd name="T97" fmla="*/ 814 h 846"/>
                <a:gd name="T98" fmla="*/ 406 w 1013"/>
                <a:gd name="T99" fmla="*/ 846 h 846"/>
                <a:gd name="T100" fmla="*/ 367 w 1013"/>
                <a:gd name="T101" fmla="*/ 826 h 846"/>
                <a:gd name="T102" fmla="*/ 349 w 1013"/>
                <a:gd name="T103" fmla="*/ 808 h 846"/>
                <a:gd name="T104" fmla="*/ 292 w 1013"/>
                <a:gd name="T105" fmla="*/ 783 h 846"/>
                <a:gd name="T106" fmla="*/ 213 w 1013"/>
                <a:gd name="T107" fmla="*/ 766 h 846"/>
                <a:gd name="T108" fmla="*/ 153 w 1013"/>
                <a:gd name="T109" fmla="*/ 756 h 846"/>
                <a:gd name="T110" fmla="*/ 115 w 1013"/>
                <a:gd name="T111" fmla="*/ 730 h 846"/>
                <a:gd name="T112" fmla="*/ 85 w 1013"/>
                <a:gd name="T113" fmla="*/ 706 h 846"/>
                <a:gd name="T114" fmla="*/ 63 w 1013"/>
                <a:gd name="T115" fmla="*/ 699 h 846"/>
                <a:gd name="T116" fmla="*/ 25 w 1013"/>
                <a:gd name="T117" fmla="*/ 689 h 846"/>
                <a:gd name="T118" fmla="*/ 35 w 1013"/>
                <a:gd name="T119" fmla="*/ 623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13" h="846">
                  <a:moveTo>
                    <a:pt x="18" y="587"/>
                  </a:moveTo>
                  <a:lnTo>
                    <a:pt x="14" y="582"/>
                  </a:lnTo>
                  <a:lnTo>
                    <a:pt x="10" y="575"/>
                  </a:lnTo>
                  <a:lnTo>
                    <a:pt x="9" y="569"/>
                  </a:lnTo>
                  <a:lnTo>
                    <a:pt x="8" y="563"/>
                  </a:lnTo>
                  <a:lnTo>
                    <a:pt x="8" y="556"/>
                  </a:lnTo>
                  <a:lnTo>
                    <a:pt x="8" y="549"/>
                  </a:lnTo>
                  <a:lnTo>
                    <a:pt x="10" y="523"/>
                  </a:lnTo>
                  <a:lnTo>
                    <a:pt x="12" y="501"/>
                  </a:lnTo>
                  <a:lnTo>
                    <a:pt x="10" y="492"/>
                  </a:lnTo>
                  <a:lnTo>
                    <a:pt x="9" y="483"/>
                  </a:lnTo>
                  <a:lnTo>
                    <a:pt x="7" y="475"/>
                  </a:lnTo>
                  <a:lnTo>
                    <a:pt x="5" y="467"/>
                  </a:lnTo>
                  <a:lnTo>
                    <a:pt x="2" y="460"/>
                  </a:lnTo>
                  <a:lnTo>
                    <a:pt x="1" y="454"/>
                  </a:lnTo>
                  <a:lnTo>
                    <a:pt x="0" y="448"/>
                  </a:lnTo>
                  <a:lnTo>
                    <a:pt x="0" y="442"/>
                  </a:lnTo>
                  <a:lnTo>
                    <a:pt x="0" y="437"/>
                  </a:lnTo>
                  <a:lnTo>
                    <a:pt x="2" y="432"/>
                  </a:lnTo>
                  <a:lnTo>
                    <a:pt x="3" y="428"/>
                  </a:lnTo>
                  <a:lnTo>
                    <a:pt x="6" y="424"/>
                  </a:lnTo>
                  <a:lnTo>
                    <a:pt x="12" y="416"/>
                  </a:lnTo>
                  <a:lnTo>
                    <a:pt x="16" y="406"/>
                  </a:lnTo>
                  <a:lnTo>
                    <a:pt x="18" y="400"/>
                  </a:lnTo>
                  <a:lnTo>
                    <a:pt x="18" y="394"/>
                  </a:lnTo>
                  <a:lnTo>
                    <a:pt x="18" y="388"/>
                  </a:lnTo>
                  <a:lnTo>
                    <a:pt x="15" y="381"/>
                  </a:lnTo>
                  <a:lnTo>
                    <a:pt x="12" y="374"/>
                  </a:lnTo>
                  <a:lnTo>
                    <a:pt x="9" y="366"/>
                  </a:lnTo>
                  <a:lnTo>
                    <a:pt x="7" y="357"/>
                  </a:lnTo>
                  <a:lnTo>
                    <a:pt x="7" y="349"/>
                  </a:lnTo>
                  <a:lnTo>
                    <a:pt x="8" y="342"/>
                  </a:lnTo>
                  <a:lnTo>
                    <a:pt x="10" y="335"/>
                  </a:lnTo>
                  <a:lnTo>
                    <a:pt x="13" y="333"/>
                  </a:lnTo>
                  <a:lnTo>
                    <a:pt x="16" y="330"/>
                  </a:lnTo>
                  <a:lnTo>
                    <a:pt x="20" y="329"/>
                  </a:lnTo>
                  <a:lnTo>
                    <a:pt x="24" y="328"/>
                  </a:lnTo>
                  <a:lnTo>
                    <a:pt x="43" y="325"/>
                  </a:lnTo>
                  <a:lnTo>
                    <a:pt x="58" y="322"/>
                  </a:lnTo>
                  <a:lnTo>
                    <a:pt x="66" y="318"/>
                  </a:lnTo>
                  <a:lnTo>
                    <a:pt x="76" y="314"/>
                  </a:lnTo>
                  <a:lnTo>
                    <a:pt x="85" y="306"/>
                  </a:lnTo>
                  <a:lnTo>
                    <a:pt x="97" y="297"/>
                  </a:lnTo>
                  <a:lnTo>
                    <a:pt x="122" y="275"/>
                  </a:lnTo>
                  <a:lnTo>
                    <a:pt x="151" y="254"/>
                  </a:lnTo>
                  <a:lnTo>
                    <a:pt x="165" y="245"/>
                  </a:lnTo>
                  <a:lnTo>
                    <a:pt x="180" y="235"/>
                  </a:lnTo>
                  <a:lnTo>
                    <a:pt x="196" y="227"/>
                  </a:lnTo>
                  <a:lnTo>
                    <a:pt x="211" y="218"/>
                  </a:lnTo>
                  <a:lnTo>
                    <a:pt x="240" y="205"/>
                  </a:lnTo>
                  <a:lnTo>
                    <a:pt x="261" y="195"/>
                  </a:lnTo>
                  <a:lnTo>
                    <a:pt x="270" y="190"/>
                  </a:lnTo>
                  <a:lnTo>
                    <a:pt x="277" y="184"/>
                  </a:lnTo>
                  <a:lnTo>
                    <a:pt x="280" y="179"/>
                  </a:lnTo>
                  <a:lnTo>
                    <a:pt x="283" y="174"/>
                  </a:lnTo>
                  <a:lnTo>
                    <a:pt x="284" y="170"/>
                  </a:lnTo>
                  <a:lnTo>
                    <a:pt x="284" y="165"/>
                  </a:lnTo>
                  <a:lnTo>
                    <a:pt x="284" y="163"/>
                  </a:lnTo>
                  <a:lnTo>
                    <a:pt x="283" y="160"/>
                  </a:lnTo>
                  <a:lnTo>
                    <a:pt x="280" y="159"/>
                  </a:lnTo>
                  <a:lnTo>
                    <a:pt x="278" y="158"/>
                  </a:lnTo>
                  <a:lnTo>
                    <a:pt x="274" y="159"/>
                  </a:lnTo>
                  <a:lnTo>
                    <a:pt x="271" y="161"/>
                  </a:lnTo>
                  <a:lnTo>
                    <a:pt x="260" y="167"/>
                  </a:lnTo>
                  <a:lnTo>
                    <a:pt x="248" y="173"/>
                  </a:lnTo>
                  <a:lnTo>
                    <a:pt x="243" y="176"/>
                  </a:lnTo>
                  <a:lnTo>
                    <a:pt x="239" y="176"/>
                  </a:lnTo>
                  <a:lnTo>
                    <a:pt x="236" y="176"/>
                  </a:lnTo>
                  <a:lnTo>
                    <a:pt x="234" y="174"/>
                  </a:lnTo>
                  <a:lnTo>
                    <a:pt x="233" y="172"/>
                  </a:lnTo>
                  <a:lnTo>
                    <a:pt x="232" y="170"/>
                  </a:lnTo>
                  <a:lnTo>
                    <a:pt x="229" y="165"/>
                  </a:lnTo>
                  <a:lnTo>
                    <a:pt x="229" y="160"/>
                  </a:lnTo>
                  <a:lnTo>
                    <a:pt x="229" y="155"/>
                  </a:lnTo>
                  <a:lnTo>
                    <a:pt x="230" y="149"/>
                  </a:lnTo>
                  <a:lnTo>
                    <a:pt x="233" y="145"/>
                  </a:lnTo>
                  <a:lnTo>
                    <a:pt x="238" y="139"/>
                  </a:lnTo>
                  <a:lnTo>
                    <a:pt x="243" y="133"/>
                  </a:lnTo>
                  <a:lnTo>
                    <a:pt x="252" y="126"/>
                  </a:lnTo>
                  <a:lnTo>
                    <a:pt x="260" y="120"/>
                  </a:lnTo>
                  <a:lnTo>
                    <a:pt x="268" y="115"/>
                  </a:lnTo>
                  <a:lnTo>
                    <a:pt x="276" y="110"/>
                  </a:lnTo>
                  <a:lnTo>
                    <a:pt x="283" y="108"/>
                  </a:lnTo>
                  <a:lnTo>
                    <a:pt x="290" y="106"/>
                  </a:lnTo>
                  <a:lnTo>
                    <a:pt x="297" y="106"/>
                  </a:lnTo>
                  <a:lnTo>
                    <a:pt x="305" y="107"/>
                  </a:lnTo>
                  <a:lnTo>
                    <a:pt x="315" y="109"/>
                  </a:lnTo>
                  <a:lnTo>
                    <a:pt x="333" y="114"/>
                  </a:lnTo>
                  <a:lnTo>
                    <a:pt x="343" y="119"/>
                  </a:lnTo>
                  <a:lnTo>
                    <a:pt x="350" y="123"/>
                  </a:lnTo>
                  <a:lnTo>
                    <a:pt x="355" y="128"/>
                  </a:lnTo>
                  <a:lnTo>
                    <a:pt x="359" y="130"/>
                  </a:lnTo>
                  <a:lnTo>
                    <a:pt x="365" y="133"/>
                  </a:lnTo>
                  <a:lnTo>
                    <a:pt x="371" y="133"/>
                  </a:lnTo>
                  <a:lnTo>
                    <a:pt x="378" y="133"/>
                  </a:lnTo>
                  <a:lnTo>
                    <a:pt x="383" y="132"/>
                  </a:lnTo>
                  <a:lnTo>
                    <a:pt x="387" y="128"/>
                  </a:lnTo>
                  <a:lnTo>
                    <a:pt x="388" y="126"/>
                  </a:lnTo>
                  <a:lnTo>
                    <a:pt x="388" y="123"/>
                  </a:lnTo>
                  <a:lnTo>
                    <a:pt x="387" y="121"/>
                  </a:lnTo>
                  <a:lnTo>
                    <a:pt x="386" y="116"/>
                  </a:lnTo>
                  <a:lnTo>
                    <a:pt x="384" y="113"/>
                  </a:lnTo>
                  <a:lnTo>
                    <a:pt x="384" y="109"/>
                  </a:lnTo>
                  <a:lnTo>
                    <a:pt x="383" y="104"/>
                  </a:lnTo>
                  <a:lnTo>
                    <a:pt x="384" y="100"/>
                  </a:lnTo>
                  <a:lnTo>
                    <a:pt x="386" y="91"/>
                  </a:lnTo>
                  <a:lnTo>
                    <a:pt x="391" y="83"/>
                  </a:lnTo>
                  <a:lnTo>
                    <a:pt x="397" y="76"/>
                  </a:lnTo>
                  <a:lnTo>
                    <a:pt x="405" y="70"/>
                  </a:lnTo>
                  <a:lnTo>
                    <a:pt x="410" y="67"/>
                  </a:lnTo>
                  <a:lnTo>
                    <a:pt x="413" y="65"/>
                  </a:lnTo>
                  <a:lnTo>
                    <a:pt x="418" y="64"/>
                  </a:lnTo>
                  <a:lnTo>
                    <a:pt x="423" y="64"/>
                  </a:lnTo>
                  <a:lnTo>
                    <a:pt x="441" y="64"/>
                  </a:lnTo>
                  <a:lnTo>
                    <a:pt x="455" y="65"/>
                  </a:lnTo>
                  <a:lnTo>
                    <a:pt x="462" y="66"/>
                  </a:lnTo>
                  <a:lnTo>
                    <a:pt x="468" y="70"/>
                  </a:lnTo>
                  <a:lnTo>
                    <a:pt x="475" y="73"/>
                  </a:lnTo>
                  <a:lnTo>
                    <a:pt x="482" y="78"/>
                  </a:lnTo>
                  <a:lnTo>
                    <a:pt x="495" y="88"/>
                  </a:lnTo>
                  <a:lnTo>
                    <a:pt x="504" y="94"/>
                  </a:lnTo>
                  <a:lnTo>
                    <a:pt x="507" y="95"/>
                  </a:lnTo>
                  <a:lnTo>
                    <a:pt x="511" y="94"/>
                  </a:lnTo>
                  <a:lnTo>
                    <a:pt x="514" y="91"/>
                  </a:lnTo>
                  <a:lnTo>
                    <a:pt x="519" y="86"/>
                  </a:lnTo>
                  <a:lnTo>
                    <a:pt x="524" y="82"/>
                  </a:lnTo>
                  <a:lnTo>
                    <a:pt x="529" y="77"/>
                  </a:lnTo>
                  <a:lnTo>
                    <a:pt x="535" y="75"/>
                  </a:lnTo>
                  <a:lnTo>
                    <a:pt x="539" y="73"/>
                  </a:lnTo>
                  <a:lnTo>
                    <a:pt x="543" y="73"/>
                  </a:lnTo>
                  <a:lnTo>
                    <a:pt x="548" y="76"/>
                  </a:lnTo>
                  <a:lnTo>
                    <a:pt x="550" y="81"/>
                  </a:lnTo>
                  <a:lnTo>
                    <a:pt x="553" y="86"/>
                  </a:lnTo>
                  <a:lnTo>
                    <a:pt x="554" y="94"/>
                  </a:lnTo>
                  <a:lnTo>
                    <a:pt x="557" y="98"/>
                  </a:lnTo>
                  <a:lnTo>
                    <a:pt x="561" y="102"/>
                  </a:lnTo>
                  <a:lnTo>
                    <a:pt x="566" y="103"/>
                  </a:lnTo>
                  <a:lnTo>
                    <a:pt x="569" y="103"/>
                  </a:lnTo>
                  <a:lnTo>
                    <a:pt x="574" y="101"/>
                  </a:lnTo>
                  <a:lnTo>
                    <a:pt x="577" y="96"/>
                  </a:lnTo>
                  <a:lnTo>
                    <a:pt x="581" y="90"/>
                  </a:lnTo>
                  <a:lnTo>
                    <a:pt x="583" y="84"/>
                  </a:lnTo>
                  <a:lnTo>
                    <a:pt x="587" y="79"/>
                  </a:lnTo>
                  <a:lnTo>
                    <a:pt x="592" y="77"/>
                  </a:lnTo>
                  <a:lnTo>
                    <a:pt x="595" y="76"/>
                  </a:lnTo>
                  <a:lnTo>
                    <a:pt x="606" y="77"/>
                  </a:lnTo>
                  <a:lnTo>
                    <a:pt x="616" y="79"/>
                  </a:lnTo>
                  <a:lnTo>
                    <a:pt x="620" y="82"/>
                  </a:lnTo>
                  <a:lnTo>
                    <a:pt x="625" y="82"/>
                  </a:lnTo>
                  <a:lnTo>
                    <a:pt x="630" y="81"/>
                  </a:lnTo>
                  <a:lnTo>
                    <a:pt x="633" y="79"/>
                  </a:lnTo>
                  <a:lnTo>
                    <a:pt x="636" y="77"/>
                  </a:lnTo>
                  <a:lnTo>
                    <a:pt x="638" y="73"/>
                  </a:lnTo>
                  <a:lnTo>
                    <a:pt x="641" y="70"/>
                  </a:lnTo>
                  <a:lnTo>
                    <a:pt x="641" y="66"/>
                  </a:lnTo>
                  <a:lnTo>
                    <a:pt x="642" y="62"/>
                  </a:lnTo>
                  <a:lnTo>
                    <a:pt x="643" y="58"/>
                  </a:lnTo>
                  <a:lnTo>
                    <a:pt x="645" y="53"/>
                  </a:lnTo>
                  <a:lnTo>
                    <a:pt x="649" y="48"/>
                  </a:lnTo>
                  <a:lnTo>
                    <a:pt x="654" y="46"/>
                  </a:lnTo>
                  <a:lnTo>
                    <a:pt x="658" y="43"/>
                  </a:lnTo>
                  <a:lnTo>
                    <a:pt x="665" y="43"/>
                  </a:lnTo>
                  <a:lnTo>
                    <a:pt x="674" y="43"/>
                  </a:lnTo>
                  <a:lnTo>
                    <a:pt x="681" y="44"/>
                  </a:lnTo>
                  <a:lnTo>
                    <a:pt x="689" y="44"/>
                  </a:lnTo>
                  <a:lnTo>
                    <a:pt x="695" y="44"/>
                  </a:lnTo>
                  <a:lnTo>
                    <a:pt x="701" y="41"/>
                  </a:lnTo>
                  <a:lnTo>
                    <a:pt x="711" y="37"/>
                  </a:lnTo>
                  <a:lnTo>
                    <a:pt x="721" y="29"/>
                  </a:lnTo>
                  <a:lnTo>
                    <a:pt x="726" y="27"/>
                  </a:lnTo>
                  <a:lnTo>
                    <a:pt x="731" y="25"/>
                  </a:lnTo>
                  <a:lnTo>
                    <a:pt x="737" y="26"/>
                  </a:lnTo>
                  <a:lnTo>
                    <a:pt x="743" y="27"/>
                  </a:lnTo>
                  <a:lnTo>
                    <a:pt x="750" y="31"/>
                  </a:lnTo>
                  <a:lnTo>
                    <a:pt x="757" y="37"/>
                  </a:lnTo>
                  <a:lnTo>
                    <a:pt x="765" y="43"/>
                  </a:lnTo>
                  <a:lnTo>
                    <a:pt x="775" y="51"/>
                  </a:lnTo>
                  <a:lnTo>
                    <a:pt x="784" y="58"/>
                  </a:lnTo>
                  <a:lnTo>
                    <a:pt x="794" y="64"/>
                  </a:lnTo>
                  <a:lnTo>
                    <a:pt x="801" y="69"/>
                  </a:lnTo>
                  <a:lnTo>
                    <a:pt x="808" y="71"/>
                  </a:lnTo>
                  <a:lnTo>
                    <a:pt x="810" y="71"/>
                  </a:lnTo>
                  <a:lnTo>
                    <a:pt x="813" y="70"/>
                  </a:lnTo>
                  <a:lnTo>
                    <a:pt x="815" y="69"/>
                  </a:lnTo>
                  <a:lnTo>
                    <a:pt x="818" y="67"/>
                  </a:lnTo>
                  <a:lnTo>
                    <a:pt x="820" y="60"/>
                  </a:lnTo>
                  <a:lnTo>
                    <a:pt x="820" y="51"/>
                  </a:lnTo>
                  <a:lnTo>
                    <a:pt x="819" y="33"/>
                  </a:lnTo>
                  <a:lnTo>
                    <a:pt x="818" y="22"/>
                  </a:lnTo>
                  <a:lnTo>
                    <a:pt x="819" y="19"/>
                  </a:lnTo>
                  <a:lnTo>
                    <a:pt x="821" y="15"/>
                  </a:lnTo>
                  <a:lnTo>
                    <a:pt x="827" y="12"/>
                  </a:lnTo>
                  <a:lnTo>
                    <a:pt x="834" y="7"/>
                  </a:lnTo>
                  <a:lnTo>
                    <a:pt x="843" y="3"/>
                  </a:lnTo>
                  <a:lnTo>
                    <a:pt x="849" y="1"/>
                  </a:lnTo>
                  <a:lnTo>
                    <a:pt x="854" y="0"/>
                  </a:lnTo>
                  <a:lnTo>
                    <a:pt x="858" y="1"/>
                  </a:lnTo>
                  <a:lnTo>
                    <a:pt x="862" y="3"/>
                  </a:lnTo>
                  <a:lnTo>
                    <a:pt x="865" y="8"/>
                  </a:lnTo>
                  <a:lnTo>
                    <a:pt x="868" y="14"/>
                  </a:lnTo>
                  <a:lnTo>
                    <a:pt x="870" y="21"/>
                  </a:lnTo>
                  <a:lnTo>
                    <a:pt x="873" y="28"/>
                  </a:lnTo>
                  <a:lnTo>
                    <a:pt x="878" y="35"/>
                  </a:lnTo>
                  <a:lnTo>
                    <a:pt x="884" y="40"/>
                  </a:lnTo>
                  <a:lnTo>
                    <a:pt x="890" y="44"/>
                  </a:lnTo>
                  <a:lnTo>
                    <a:pt x="907" y="50"/>
                  </a:lnTo>
                  <a:lnTo>
                    <a:pt x="925" y="56"/>
                  </a:lnTo>
                  <a:lnTo>
                    <a:pt x="942" y="60"/>
                  </a:lnTo>
                  <a:lnTo>
                    <a:pt x="958" y="66"/>
                  </a:lnTo>
                  <a:lnTo>
                    <a:pt x="965" y="71"/>
                  </a:lnTo>
                  <a:lnTo>
                    <a:pt x="971" y="78"/>
                  </a:lnTo>
                  <a:lnTo>
                    <a:pt x="977" y="86"/>
                  </a:lnTo>
                  <a:lnTo>
                    <a:pt x="982" y="98"/>
                  </a:lnTo>
                  <a:lnTo>
                    <a:pt x="994" y="130"/>
                  </a:lnTo>
                  <a:lnTo>
                    <a:pt x="1005" y="169"/>
                  </a:lnTo>
                  <a:lnTo>
                    <a:pt x="1009" y="185"/>
                  </a:lnTo>
                  <a:lnTo>
                    <a:pt x="1011" y="201"/>
                  </a:lnTo>
                  <a:lnTo>
                    <a:pt x="1013" y="207"/>
                  </a:lnTo>
                  <a:lnTo>
                    <a:pt x="1013" y="211"/>
                  </a:lnTo>
                  <a:lnTo>
                    <a:pt x="1011" y="215"/>
                  </a:lnTo>
                  <a:lnTo>
                    <a:pt x="1009" y="217"/>
                  </a:lnTo>
                  <a:lnTo>
                    <a:pt x="998" y="226"/>
                  </a:lnTo>
                  <a:lnTo>
                    <a:pt x="984" y="237"/>
                  </a:lnTo>
                  <a:lnTo>
                    <a:pt x="977" y="243"/>
                  </a:lnTo>
                  <a:lnTo>
                    <a:pt x="970" y="248"/>
                  </a:lnTo>
                  <a:lnTo>
                    <a:pt x="963" y="252"/>
                  </a:lnTo>
                  <a:lnTo>
                    <a:pt x="957" y="253"/>
                  </a:lnTo>
                  <a:lnTo>
                    <a:pt x="953" y="252"/>
                  </a:lnTo>
                  <a:lnTo>
                    <a:pt x="950" y="249"/>
                  </a:lnTo>
                  <a:lnTo>
                    <a:pt x="948" y="247"/>
                  </a:lnTo>
                  <a:lnTo>
                    <a:pt x="947" y="242"/>
                  </a:lnTo>
                  <a:lnTo>
                    <a:pt x="946" y="234"/>
                  </a:lnTo>
                  <a:lnTo>
                    <a:pt x="944" y="224"/>
                  </a:lnTo>
                  <a:lnTo>
                    <a:pt x="941" y="221"/>
                  </a:lnTo>
                  <a:lnTo>
                    <a:pt x="939" y="218"/>
                  </a:lnTo>
                  <a:lnTo>
                    <a:pt x="935" y="217"/>
                  </a:lnTo>
                  <a:lnTo>
                    <a:pt x="931" y="216"/>
                  </a:lnTo>
                  <a:lnTo>
                    <a:pt x="922" y="218"/>
                  </a:lnTo>
                  <a:lnTo>
                    <a:pt x="914" y="222"/>
                  </a:lnTo>
                  <a:lnTo>
                    <a:pt x="912" y="223"/>
                  </a:lnTo>
                  <a:lnTo>
                    <a:pt x="909" y="226"/>
                  </a:lnTo>
                  <a:lnTo>
                    <a:pt x="909" y="227"/>
                  </a:lnTo>
                  <a:lnTo>
                    <a:pt x="909" y="229"/>
                  </a:lnTo>
                  <a:lnTo>
                    <a:pt x="913" y="233"/>
                  </a:lnTo>
                  <a:lnTo>
                    <a:pt x="919" y="239"/>
                  </a:lnTo>
                  <a:lnTo>
                    <a:pt x="922" y="241"/>
                  </a:lnTo>
                  <a:lnTo>
                    <a:pt x="926" y="246"/>
                  </a:lnTo>
                  <a:lnTo>
                    <a:pt x="928" y="252"/>
                  </a:lnTo>
                  <a:lnTo>
                    <a:pt x="931" y="258"/>
                  </a:lnTo>
                  <a:lnTo>
                    <a:pt x="931" y="265"/>
                  </a:lnTo>
                  <a:lnTo>
                    <a:pt x="931" y="271"/>
                  </a:lnTo>
                  <a:lnTo>
                    <a:pt x="928" y="274"/>
                  </a:lnTo>
                  <a:lnTo>
                    <a:pt x="927" y="277"/>
                  </a:lnTo>
                  <a:lnTo>
                    <a:pt x="925" y="280"/>
                  </a:lnTo>
                  <a:lnTo>
                    <a:pt x="921" y="283"/>
                  </a:lnTo>
                  <a:lnTo>
                    <a:pt x="913" y="289"/>
                  </a:lnTo>
                  <a:lnTo>
                    <a:pt x="902" y="298"/>
                  </a:lnTo>
                  <a:lnTo>
                    <a:pt x="890" y="311"/>
                  </a:lnTo>
                  <a:lnTo>
                    <a:pt x="877" y="327"/>
                  </a:lnTo>
                  <a:lnTo>
                    <a:pt x="864" y="343"/>
                  </a:lnTo>
                  <a:lnTo>
                    <a:pt x="852" y="362"/>
                  </a:lnTo>
                  <a:lnTo>
                    <a:pt x="840" y="382"/>
                  </a:lnTo>
                  <a:lnTo>
                    <a:pt x="832" y="403"/>
                  </a:lnTo>
                  <a:lnTo>
                    <a:pt x="819" y="441"/>
                  </a:lnTo>
                  <a:lnTo>
                    <a:pt x="812" y="473"/>
                  </a:lnTo>
                  <a:lnTo>
                    <a:pt x="808" y="486"/>
                  </a:lnTo>
                  <a:lnTo>
                    <a:pt x="802" y="499"/>
                  </a:lnTo>
                  <a:lnTo>
                    <a:pt x="800" y="505"/>
                  </a:lnTo>
                  <a:lnTo>
                    <a:pt x="795" y="511"/>
                  </a:lnTo>
                  <a:lnTo>
                    <a:pt x="791" y="517"/>
                  </a:lnTo>
                  <a:lnTo>
                    <a:pt x="786" y="523"/>
                  </a:lnTo>
                  <a:lnTo>
                    <a:pt x="776" y="533"/>
                  </a:lnTo>
                  <a:lnTo>
                    <a:pt x="771" y="543"/>
                  </a:lnTo>
                  <a:lnTo>
                    <a:pt x="769" y="546"/>
                  </a:lnTo>
                  <a:lnTo>
                    <a:pt x="769" y="551"/>
                  </a:lnTo>
                  <a:lnTo>
                    <a:pt x="769" y="554"/>
                  </a:lnTo>
                  <a:lnTo>
                    <a:pt x="769" y="557"/>
                  </a:lnTo>
                  <a:lnTo>
                    <a:pt x="770" y="558"/>
                  </a:lnTo>
                  <a:lnTo>
                    <a:pt x="772" y="561"/>
                  </a:lnTo>
                  <a:lnTo>
                    <a:pt x="775" y="562"/>
                  </a:lnTo>
                  <a:lnTo>
                    <a:pt x="777" y="562"/>
                  </a:lnTo>
                  <a:lnTo>
                    <a:pt x="780" y="561"/>
                  </a:lnTo>
                  <a:lnTo>
                    <a:pt x="783" y="560"/>
                  </a:lnTo>
                  <a:lnTo>
                    <a:pt x="787" y="558"/>
                  </a:lnTo>
                  <a:lnTo>
                    <a:pt x="790" y="555"/>
                  </a:lnTo>
                  <a:lnTo>
                    <a:pt x="796" y="550"/>
                  </a:lnTo>
                  <a:lnTo>
                    <a:pt x="802" y="546"/>
                  </a:lnTo>
                  <a:lnTo>
                    <a:pt x="806" y="545"/>
                  </a:lnTo>
                  <a:lnTo>
                    <a:pt x="809" y="546"/>
                  </a:lnTo>
                  <a:lnTo>
                    <a:pt x="810" y="550"/>
                  </a:lnTo>
                  <a:lnTo>
                    <a:pt x="813" y="555"/>
                  </a:lnTo>
                  <a:lnTo>
                    <a:pt x="813" y="562"/>
                  </a:lnTo>
                  <a:lnTo>
                    <a:pt x="813" y="569"/>
                  </a:lnTo>
                  <a:lnTo>
                    <a:pt x="813" y="574"/>
                  </a:lnTo>
                  <a:lnTo>
                    <a:pt x="812" y="579"/>
                  </a:lnTo>
                  <a:lnTo>
                    <a:pt x="810" y="582"/>
                  </a:lnTo>
                  <a:lnTo>
                    <a:pt x="808" y="587"/>
                  </a:lnTo>
                  <a:lnTo>
                    <a:pt x="801" y="594"/>
                  </a:lnTo>
                  <a:lnTo>
                    <a:pt x="794" y="601"/>
                  </a:lnTo>
                  <a:lnTo>
                    <a:pt x="775" y="614"/>
                  </a:lnTo>
                  <a:lnTo>
                    <a:pt x="756" y="625"/>
                  </a:lnTo>
                  <a:lnTo>
                    <a:pt x="747" y="628"/>
                  </a:lnTo>
                  <a:lnTo>
                    <a:pt x="739" y="628"/>
                  </a:lnTo>
                  <a:lnTo>
                    <a:pt x="732" y="628"/>
                  </a:lnTo>
                  <a:lnTo>
                    <a:pt x="724" y="627"/>
                  </a:lnTo>
                  <a:lnTo>
                    <a:pt x="715" y="627"/>
                  </a:lnTo>
                  <a:lnTo>
                    <a:pt x="706" y="628"/>
                  </a:lnTo>
                  <a:lnTo>
                    <a:pt x="694" y="632"/>
                  </a:lnTo>
                  <a:lnTo>
                    <a:pt x="682" y="639"/>
                  </a:lnTo>
                  <a:lnTo>
                    <a:pt x="670" y="649"/>
                  </a:lnTo>
                  <a:lnTo>
                    <a:pt x="660" y="656"/>
                  </a:lnTo>
                  <a:lnTo>
                    <a:pt x="651" y="664"/>
                  </a:lnTo>
                  <a:lnTo>
                    <a:pt x="644" y="671"/>
                  </a:lnTo>
                  <a:lnTo>
                    <a:pt x="638" y="678"/>
                  </a:lnTo>
                  <a:lnTo>
                    <a:pt x="635" y="686"/>
                  </a:lnTo>
                  <a:lnTo>
                    <a:pt x="632" y="693"/>
                  </a:lnTo>
                  <a:lnTo>
                    <a:pt x="630" y="700"/>
                  </a:lnTo>
                  <a:lnTo>
                    <a:pt x="629" y="714"/>
                  </a:lnTo>
                  <a:lnTo>
                    <a:pt x="626" y="725"/>
                  </a:lnTo>
                  <a:lnTo>
                    <a:pt x="625" y="730"/>
                  </a:lnTo>
                  <a:lnTo>
                    <a:pt x="623" y="734"/>
                  </a:lnTo>
                  <a:lnTo>
                    <a:pt x="619" y="738"/>
                  </a:lnTo>
                  <a:lnTo>
                    <a:pt x="614" y="741"/>
                  </a:lnTo>
                  <a:lnTo>
                    <a:pt x="608" y="745"/>
                  </a:lnTo>
                  <a:lnTo>
                    <a:pt x="601" y="747"/>
                  </a:lnTo>
                  <a:lnTo>
                    <a:pt x="593" y="750"/>
                  </a:lnTo>
                  <a:lnTo>
                    <a:pt x="586" y="750"/>
                  </a:lnTo>
                  <a:lnTo>
                    <a:pt x="579" y="750"/>
                  </a:lnTo>
                  <a:lnTo>
                    <a:pt x="573" y="749"/>
                  </a:lnTo>
                  <a:lnTo>
                    <a:pt x="570" y="747"/>
                  </a:lnTo>
                  <a:lnTo>
                    <a:pt x="568" y="746"/>
                  </a:lnTo>
                  <a:lnTo>
                    <a:pt x="568" y="744"/>
                  </a:lnTo>
                  <a:lnTo>
                    <a:pt x="567" y="741"/>
                  </a:lnTo>
                  <a:lnTo>
                    <a:pt x="568" y="738"/>
                  </a:lnTo>
                  <a:lnTo>
                    <a:pt x="572" y="734"/>
                  </a:lnTo>
                  <a:lnTo>
                    <a:pt x="575" y="731"/>
                  </a:lnTo>
                  <a:lnTo>
                    <a:pt x="579" y="728"/>
                  </a:lnTo>
                  <a:lnTo>
                    <a:pt x="582" y="725"/>
                  </a:lnTo>
                  <a:lnTo>
                    <a:pt x="585" y="722"/>
                  </a:lnTo>
                  <a:lnTo>
                    <a:pt x="585" y="719"/>
                  </a:lnTo>
                  <a:lnTo>
                    <a:pt x="583" y="715"/>
                  </a:lnTo>
                  <a:lnTo>
                    <a:pt x="581" y="711"/>
                  </a:lnTo>
                  <a:lnTo>
                    <a:pt x="577" y="708"/>
                  </a:lnTo>
                  <a:lnTo>
                    <a:pt x="574" y="706"/>
                  </a:lnTo>
                  <a:lnTo>
                    <a:pt x="570" y="706"/>
                  </a:lnTo>
                  <a:lnTo>
                    <a:pt x="566" y="707"/>
                  </a:lnTo>
                  <a:lnTo>
                    <a:pt x="561" y="711"/>
                  </a:lnTo>
                  <a:lnTo>
                    <a:pt x="555" y="716"/>
                  </a:lnTo>
                  <a:lnTo>
                    <a:pt x="550" y="725"/>
                  </a:lnTo>
                  <a:lnTo>
                    <a:pt x="544" y="733"/>
                  </a:lnTo>
                  <a:lnTo>
                    <a:pt x="538" y="740"/>
                  </a:lnTo>
                  <a:lnTo>
                    <a:pt x="532" y="745"/>
                  </a:lnTo>
                  <a:lnTo>
                    <a:pt x="526" y="747"/>
                  </a:lnTo>
                  <a:lnTo>
                    <a:pt x="520" y="750"/>
                  </a:lnTo>
                  <a:lnTo>
                    <a:pt x="514" y="750"/>
                  </a:lnTo>
                  <a:lnTo>
                    <a:pt x="510" y="749"/>
                  </a:lnTo>
                  <a:lnTo>
                    <a:pt x="505" y="747"/>
                  </a:lnTo>
                  <a:lnTo>
                    <a:pt x="500" y="745"/>
                  </a:lnTo>
                  <a:lnTo>
                    <a:pt x="494" y="744"/>
                  </a:lnTo>
                  <a:lnTo>
                    <a:pt x="490" y="744"/>
                  </a:lnTo>
                  <a:lnTo>
                    <a:pt x="485" y="744"/>
                  </a:lnTo>
                  <a:lnTo>
                    <a:pt x="480" y="746"/>
                  </a:lnTo>
                  <a:lnTo>
                    <a:pt x="475" y="749"/>
                  </a:lnTo>
                  <a:lnTo>
                    <a:pt x="472" y="752"/>
                  </a:lnTo>
                  <a:lnTo>
                    <a:pt x="468" y="758"/>
                  </a:lnTo>
                  <a:lnTo>
                    <a:pt x="465" y="764"/>
                  </a:lnTo>
                  <a:lnTo>
                    <a:pt x="462" y="771"/>
                  </a:lnTo>
                  <a:lnTo>
                    <a:pt x="461" y="777"/>
                  </a:lnTo>
                  <a:lnTo>
                    <a:pt x="460" y="783"/>
                  </a:lnTo>
                  <a:lnTo>
                    <a:pt x="461" y="788"/>
                  </a:lnTo>
                  <a:lnTo>
                    <a:pt x="462" y="793"/>
                  </a:lnTo>
                  <a:lnTo>
                    <a:pt x="465" y="797"/>
                  </a:lnTo>
                  <a:lnTo>
                    <a:pt x="468" y="800"/>
                  </a:lnTo>
                  <a:lnTo>
                    <a:pt x="472" y="803"/>
                  </a:lnTo>
                  <a:lnTo>
                    <a:pt x="474" y="807"/>
                  </a:lnTo>
                  <a:lnTo>
                    <a:pt x="476" y="809"/>
                  </a:lnTo>
                  <a:lnTo>
                    <a:pt x="476" y="813"/>
                  </a:lnTo>
                  <a:lnTo>
                    <a:pt x="476" y="816"/>
                  </a:lnTo>
                  <a:lnTo>
                    <a:pt x="475" y="819"/>
                  </a:lnTo>
                  <a:lnTo>
                    <a:pt x="472" y="821"/>
                  </a:lnTo>
                  <a:lnTo>
                    <a:pt x="469" y="823"/>
                  </a:lnTo>
                  <a:lnTo>
                    <a:pt x="465" y="825"/>
                  </a:lnTo>
                  <a:lnTo>
                    <a:pt x="461" y="825"/>
                  </a:lnTo>
                  <a:lnTo>
                    <a:pt x="457" y="825"/>
                  </a:lnTo>
                  <a:lnTo>
                    <a:pt x="453" y="825"/>
                  </a:lnTo>
                  <a:lnTo>
                    <a:pt x="444" y="821"/>
                  </a:lnTo>
                  <a:lnTo>
                    <a:pt x="434" y="816"/>
                  </a:lnTo>
                  <a:lnTo>
                    <a:pt x="429" y="814"/>
                  </a:lnTo>
                  <a:lnTo>
                    <a:pt x="425" y="813"/>
                  </a:lnTo>
                  <a:lnTo>
                    <a:pt x="422" y="813"/>
                  </a:lnTo>
                  <a:lnTo>
                    <a:pt x="419" y="813"/>
                  </a:lnTo>
                  <a:lnTo>
                    <a:pt x="417" y="814"/>
                  </a:lnTo>
                  <a:lnTo>
                    <a:pt x="416" y="816"/>
                  </a:lnTo>
                  <a:lnTo>
                    <a:pt x="416" y="819"/>
                  </a:lnTo>
                  <a:lnTo>
                    <a:pt x="416" y="823"/>
                  </a:lnTo>
                  <a:lnTo>
                    <a:pt x="415" y="832"/>
                  </a:lnTo>
                  <a:lnTo>
                    <a:pt x="413" y="840"/>
                  </a:lnTo>
                  <a:lnTo>
                    <a:pt x="412" y="842"/>
                  </a:lnTo>
                  <a:lnTo>
                    <a:pt x="410" y="845"/>
                  </a:lnTo>
                  <a:lnTo>
                    <a:pt x="406" y="846"/>
                  </a:lnTo>
                  <a:lnTo>
                    <a:pt x="404" y="846"/>
                  </a:lnTo>
                  <a:lnTo>
                    <a:pt x="397" y="831"/>
                  </a:lnTo>
                  <a:lnTo>
                    <a:pt x="388" y="814"/>
                  </a:lnTo>
                  <a:lnTo>
                    <a:pt x="384" y="814"/>
                  </a:lnTo>
                  <a:lnTo>
                    <a:pt x="379" y="816"/>
                  </a:lnTo>
                  <a:lnTo>
                    <a:pt x="374" y="820"/>
                  </a:lnTo>
                  <a:lnTo>
                    <a:pt x="369" y="823"/>
                  </a:lnTo>
                  <a:lnTo>
                    <a:pt x="367" y="826"/>
                  </a:lnTo>
                  <a:lnTo>
                    <a:pt x="365" y="826"/>
                  </a:lnTo>
                  <a:lnTo>
                    <a:pt x="362" y="827"/>
                  </a:lnTo>
                  <a:lnTo>
                    <a:pt x="360" y="826"/>
                  </a:lnTo>
                  <a:lnTo>
                    <a:pt x="358" y="825"/>
                  </a:lnTo>
                  <a:lnTo>
                    <a:pt x="355" y="822"/>
                  </a:lnTo>
                  <a:lnTo>
                    <a:pt x="353" y="819"/>
                  </a:lnTo>
                  <a:lnTo>
                    <a:pt x="352" y="813"/>
                  </a:lnTo>
                  <a:lnTo>
                    <a:pt x="349" y="808"/>
                  </a:lnTo>
                  <a:lnTo>
                    <a:pt x="346" y="803"/>
                  </a:lnTo>
                  <a:lnTo>
                    <a:pt x="343" y="798"/>
                  </a:lnTo>
                  <a:lnTo>
                    <a:pt x="340" y="795"/>
                  </a:lnTo>
                  <a:lnTo>
                    <a:pt x="331" y="790"/>
                  </a:lnTo>
                  <a:lnTo>
                    <a:pt x="323" y="787"/>
                  </a:lnTo>
                  <a:lnTo>
                    <a:pt x="314" y="784"/>
                  </a:lnTo>
                  <a:lnTo>
                    <a:pt x="303" y="783"/>
                  </a:lnTo>
                  <a:lnTo>
                    <a:pt x="292" y="783"/>
                  </a:lnTo>
                  <a:lnTo>
                    <a:pt x="281" y="784"/>
                  </a:lnTo>
                  <a:lnTo>
                    <a:pt x="262" y="787"/>
                  </a:lnTo>
                  <a:lnTo>
                    <a:pt x="247" y="789"/>
                  </a:lnTo>
                  <a:lnTo>
                    <a:pt x="240" y="789"/>
                  </a:lnTo>
                  <a:lnTo>
                    <a:pt x="234" y="788"/>
                  </a:lnTo>
                  <a:lnTo>
                    <a:pt x="228" y="784"/>
                  </a:lnTo>
                  <a:lnTo>
                    <a:pt x="222" y="778"/>
                  </a:lnTo>
                  <a:lnTo>
                    <a:pt x="213" y="766"/>
                  </a:lnTo>
                  <a:lnTo>
                    <a:pt x="204" y="759"/>
                  </a:lnTo>
                  <a:lnTo>
                    <a:pt x="201" y="757"/>
                  </a:lnTo>
                  <a:lnTo>
                    <a:pt x="195" y="756"/>
                  </a:lnTo>
                  <a:lnTo>
                    <a:pt x="188" y="756"/>
                  </a:lnTo>
                  <a:lnTo>
                    <a:pt x="177" y="757"/>
                  </a:lnTo>
                  <a:lnTo>
                    <a:pt x="167" y="758"/>
                  </a:lnTo>
                  <a:lnTo>
                    <a:pt x="159" y="757"/>
                  </a:lnTo>
                  <a:lnTo>
                    <a:pt x="153" y="756"/>
                  </a:lnTo>
                  <a:lnTo>
                    <a:pt x="148" y="753"/>
                  </a:lnTo>
                  <a:lnTo>
                    <a:pt x="141" y="746"/>
                  </a:lnTo>
                  <a:lnTo>
                    <a:pt x="136" y="739"/>
                  </a:lnTo>
                  <a:lnTo>
                    <a:pt x="134" y="737"/>
                  </a:lnTo>
                  <a:lnTo>
                    <a:pt x="132" y="734"/>
                  </a:lnTo>
                  <a:lnTo>
                    <a:pt x="128" y="732"/>
                  </a:lnTo>
                  <a:lnTo>
                    <a:pt x="125" y="731"/>
                  </a:lnTo>
                  <a:lnTo>
                    <a:pt x="115" y="730"/>
                  </a:lnTo>
                  <a:lnTo>
                    <a:pt x="107" y="728"/>
                  </a:lnTo>
                  <a:lnTo>
                    <a:pt x="102" y="727"/>
                  </a:lnTo>
                  <a:lnTo>
                    <a:pt x="97" y="725"/>
                  </a:lnTo>
                  <a:lnTo>
                    <a:pt x="94" y="721"/>
                  </a:lnTo>
                  <a:lnTo>
                    <a:pt x="91" y="718"/>
                  </a:lnTo>
                  <a:lnTo>
                    <a:pt x="88" y="714"/>
                  </a:lnTo>
                  <a:lnTo>
                    <a:pt x="87" y="711"/>
                  </a:lnTo>
                  <a:lnTo>
                    <a:pt x="85" y="706"/>
                  </a:lnTo>
                  <a:lnTo>
                    <a:pt x="84" y="702"/>
                  </a:lnTo>
                  <a:lnTo>
                    <a:pt x="84" y="696"/>
                  </a:lnTo>
                  <a:lnTo>
                    <a:pt x="81" y="690"/>
                  </a:lnTo>
                  <a:lnTo>
                    <a:pt x="78" y="688"/>
                  </a:lnTo>
                  <a:lnTo>
                    <a:pt x="76" y="688"/>
                  </a:lnTo>
                  <a:lnTo>
                    <a:pt x="72" y="690"/>
                  </a:lnTo>
                  <a:lnTo>
                    <a:pt x="68" y="694"/>
                  </a:lnTo>
                  <a:lnTo>
                    <a:pt x="63" y="699"/>
                  </a:lnTo>
                  <a:lnTo>
                    <a:pt x="56" y="701"/>
                  </a:lnTo>
                  <a:lnTo>
                    <a:pt x="47" y="702"/>
                  </a:lnTo>
                  <a:lnTo>
                    <a:pt x="40" y="701"/>
                  </a:lnTo>
                  <a:lnTo>
                    <a:pt x="35" y="700"/>
                  </a:lnTo>
                  <a:lnTo>
                    <a:pt x="32" y="699"/>
                  </a:lnTo>
                  <a:lnTo>
                    <a:pt x="29" y="696"/>
                  </a:lnTo>
                  <a:lnTo>
                    <a:pt x="27" y="693"/>
                  </a:lnTo>
                  <a:lnTo>
                    <a:pt x="25" y="689"/>
                  </a:lnTo>
                  <a:lnTo>
                    <a:pt x="22" y="684"/>
                  </a:lnTo>
                  <a:lnTo>
                    <a:pt x="22" y="680"/>
                  </a:lnTo>
                  <a:lnTo>
                    <a:pt x="22" y="675"/>
                  </a:lnTo>
                  <a:lnTo>
                    <a:pt x="25" y="661"/>
                  </a:lnTo>
                  <a:lnTo>
                    <a:pt x="27" y="649"/>
                  </a:lnTo>
                  <a:lnTo>
                    <a:pt x="31" y="639"/>
                  </a:lnTo>
                  <a:lnTo>
                    <a:pt x="33" y="630"/>
                  </a:lnTo>
                  <a:lnTo>
                    <a:pt x="35" y="623"/>
                  </a:lnTo>
                  <a:lnTo>
                    <a:pt x="35" y="617"/>
                  </a:lnTo>
                  <a:lnTo>
                    <a:pt x="35" y="611"/>
                  </a:lnTo>
                  <a:lnTo>
                    <a:pt x="33" y="606"/>
                  </a:lnTo>
                  <a:lnTo>
                    <a:pt x="31" y="601"/>
                  </a:lnTo>
                  <a:lnTo>
                    <a:pt x="27" y="596"/>
                  </a:lnTo>
                  <a:lnTo>
                    <a:pt x="24" y="592"/>
                  </a:lnTo>
                  <a:lnTo>
                    <a:pt x="18" y="587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2C38ADBD-EC1B-46A0-8E32-4C284B8FD266}"/>
                </a:ext>
              </a:extLst>
            </p:cNvPr>
            <p:cNvGrpSpPr/>
            <p:nvPr/>
          </p:nvGrpSpPr>
          <p:grpSpPr>
            <a:xfrm>
              <a:off x="6388893" y="4075034"/>
              <a:ext cx="131554" cy="184175"/>
              <a:chOff x="6388893" y="4075034"/>
              <a:chExt cx="131554" cy="184175"/>
            </a:xfrm>
            <a:solidFill>
              <a:srgbClr val="0070BC"/>
            </a:solidFill>
          </p:grpSpPr>
          <p:grpSp>
            <p:nvGrpSpPr>
              <p:cNvPr id="88" name="组合 87">
                <a:extLst>
                  <a:ext uri="{FF2B5EF4-FFF2-40B4-BE49-F238E27FC236}">
                    <a16:creationId xmlns:a16="http://schemas.microsoft.com/office/drawing/2014/main" id="{4A385D66-687A-4F83-86A9-0FDF17B3B2C1}"/>
                  </a:ext>
                </a:extLst>
              </p:cNvPr>
              <p:cNvGrpSpPr/>
              <p:nvPr/>
            </p:nvGrpSpPr>
            <p:grpSpPr>
              <a:xfrm>
                <a:off x="6388893" y="4075034"/>
                <a:ext cx="131554" cy="184175"/>
                <a:chOff x="6388893" y="4075034"/>
                <a:chExt cx="131554" cy="184175"/>
              </a:xfrm>
              <a:grpFill/>
            </p:grpSpPr>
            <p:sp>
              <p:nvSpPr>
                <p:cNvPr id="90" name="上海">
                  <a:extLst>
                    <a:ext uri="{FF2B5EF4-FFF2-40B4-BE49-F238E27FC236}">
                      <a16:creationId xmlns:a16="http://schemas.microsoft.com/office/drawing/2014/main" id="{A8CDE5CD-FEFF-4236-BD42-62CA48016CF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388893" y="4075034"/>
                  <a:ext cx="131554" cy="184175"/>
                </a:xfrm>
                <a:custGeom>
                  <a:avLst/>
                  <a:gdLst>
                    <a:gd name="T0" fmla="*/ 121 w 357"/>
                    <a:gd name="T1" fmla="*/ 465 h 494"/>
                    <a:gd name="T2" fmla="*/ 98 w 357"/>
                    <a:gd name="T3" fmla="*/ 454 h 494"/>
                    <a:gd name="T4" fmla="*/ 48 w 357"/>
                    <a:gd name="T5" fmla="*/ 449 h 494"/>
                    <a:gd name="T6" fmla="*/ 30 w 357"/>
                    <a:gd name="T7" fmla="*/ 439 h 494"/>
                    <a:gd name="T8" fmla="*/ 25 w 357"/>
                    <a:gd name="T9" fmla="*/ 416 h 494"/>
                    <a:gd name="T10" fmla="*/ 22 w 357"/>
                    <a:gd name="T11" fmla="*/ 373 h 494"/>
                    <a:gd name="T12" fmla="*/ 11 w 357"/>
                    <a:gd name="T13" fmla="*/ 365 h 494"/>
                    <a:gd name="T14" fmla="*/ 0 w 357"/>
                    <a:gd name="T15" fmla="*/ 366 h 494"/>
                    <a:gd name="T16" fmla="*/ 5 w 357"/>
                    <a:gd name="T17" fmla="*/ 342 h 494"/>
                    <a:gd name="T18" fmla="*/ 32 w 357"/>
                    <a:gd name="T19" fmla="*/ 302 h 494"/>
                    <a:gd name="T20" fmla="*/ 46 w 357"/>
                    <a:gd name="T21" fmla="*/ 247 h 494"/>
                    <a:gd name="T22" fmla="*/ 50 w 357"/>
                    <a:gd name="T23" fmla="*/ 184 h 494"/>
                    <a:gd name="T24" fmla="*/ 80 w 357"/>
                    <a:gd name="T25" fmla="*/ 157 h 494"/>
                    <a:gd name="T26" fmla="*/ 113 w 357"/>
                    <a:gd name="T27" fmla="*/ 146 h 494"/>
                    <a:gd name="T28" fmla="*/ 163 w 357"/>
                    <a:gd name="T29" fmla="*/ 164 h 494"/>
                    <a:gd name="T30" fmla="*/ 199 w 357"/>
                    <a:gd name="T31" fmla="*/ 184 h 494"/>
                    <a:gd name="T32" fmla="*/ 233 w 357"/>
                    <a:gd name="T33" fmla="*/ 200 h 494"/>
                    <a:gd name="T34" fmla="*/ 287 w 357"/>
                    <a:gd name="T35" fmla="*/ 241 h 494"/>
                    <a:gd name="T36" fmla="*/ 325 w 357"/>
                    <a:gd name="T37" fmla="*/ 298 h 494"/>
                    <a:gd name="T38" fmla="*/ 350 w 357"/>
                    <a:gd name="T39" fmla="*/ 340 h 494"/>
                    <a:gd name="T40" fmla="*/ 357 w 357"/>
                    <a:gd name="T41" fmla="*/ 372 h 494"/>
                    <a:gd name="T42" fmla="*/ 348 w 357"/>
                    <a:gd name="T43" fmla="*/ 402 h 494"/>
                    <a:gd name="T44" fmla="*/ 323 w 357"/>
                    <a:gd name="T45" fmla="*/ 411 h 494"/>
                    <a:gd name="T46" fmla="*/ 265 w 357"/>
                    <a:gd name="T47" fmla="*/ 409 h 494"/>
                    <a:gd name="T48" fmla="*/ 215 w 357"/>
                    <a:gd name="T49" fmla="*/ 421 h 494"/>
                    <a:gd name="T50" fmla="*/ 192 w 357"/>
                    <a:gd name="T51" fmla="*/ 448 h 494"/>
                    <a:gd name="T52" fmla="*/ 171 w 357"/>
                    <a:gd name="T53" fmla="*/ 472 h 494"/>
                    <a:gd name="T54" fmla="*/ 71 w 357"/>
                    <a:gd name="T55" fmla="*/ 6 h 494"/>
                    <a:gd name="T56" fmla="*/ 99 w 357"/>
                    <a:gd name="T57" fmla="*/ 0 h 494"/>
                    <a:gd name="T58" fmla="*/ 144 w 357"/>
                    <a:gd name="T59" fmla="*/ 25 h 494"/>
                    <a:gd name="T60" fmla="*/ 190 w 357"/>
                    <a:gd name="T61" fmla="*/ 45 h 494"/>
                    <a:gd name="T62" fmla="*/ 213 w 357"/>
                    <a:gd name="T63" fmla="*/ 62 h 494"/>
                    <a:gd name="T64" fmla="*/ 266 w 357"/>
                    <a:gd name="T65" fmla="*/ 84 h 494"/>
                    <a:gd name="T66" fmla="*/ 304 w 357"/>
                    <a:gd name="T67" fmla="*/ 92 h 494"/>
                    <a:gd name="T68" fmla="*/ 313 w 357"/>
                    <a:gd name="T69" fmla="*/ 99 h 494"/>
                    <a:gd name="T70" fmla="*/ 314 w 357"/>
                    <a:gd name="T71" fmla="*/ 112 h 494"/>
                    <a:gd name="T72" fmla="*/ 284 w 357"/>
                    <a:gd name="T73" fmla="*/ 137 h 494"/>
                    <a:gd name="T74" fmla="*/ 260 w 357"/>
                    <a:gd name="T75" fmla="*/ 135 h 494"/>
                    <a:gd name="T76" fmla="*/ 188 w 357"/>
                    <a:gd name="T77" fmla="*/ 106 h 494"/>
                    <a:gd name="T78" fmla="*/ 125 w 357"/>
                    <a:gd name="T79" fmla="*/ 84 h 494"/>
                    <a:gd name="T80" fmla="*/ 98 w 357"/>
                    <a:gd name="T81" fmla="*/ 71 h 494"/>
                    <a:gd name="T82" fmla="*/ 51 w 357"/>
                    <a:gd name="T83" fmla="*/ 42 h 494"/>
                    <a:gd name="T84" fmla="*/ 43 w 357"/>
                    <a:gd name="T85" fmla="*/ 31 h 494"/>
                    <a:gd name="T86" fmla="*/ 46 w 357"/>
                    <a:gd name="T87" fmla="*/ 20 h 494"/>
                    <a:gd name="T88" fmla="*/ 71 w 357"/>
                    <a:gd name="T89" fmla="*/ 6 h 494"/>
                    <a:gd name="T90" fmla="*/ 215 w 357"/>
                    <a:gd name="T91" fmla="*/ 162 h 494"/>
                    <a:gd name="T92" fmla="*/ 222 w 357"/>
                    <a:gd name="T93" fmla="*/ 157 h 494"/>
                    <a:gd name="T94" fmla="*/ 260 w 357"/>
                    <a:gd name="T95" fmla="*/ 166 h 494"/>
                    <a:gd name="T96" fmla="*/ 282 w 357"/>
                    <a:gd name="T97" fmla="*/ 183 h 494"/>
                    <a:gd name="T98" fmla="*/ 278 w 357"/>
                    <a:gd name="T99" fmla="*/ 193 h 494"/>
                    <a:gd name="T100" fmla="*/ 253 w 357"/>
                    <a:gd name="T101" fmla="*/ 183 h 494"/>
                    <a:gd name="T102" fmla="*/ 289 w 357"/>
                    <a:gd name="T103" fmla="*/ 175 h 494"/>
                    <a:gd name="T104" fmla="*/ 293 w 357"/>
                    <a:gd name="T105" fmla="*/ 171 h 494"/>
                    <a:gd name="T106" fmla="*/ 319 w 357"/>
                    <a:gd name="T107" fmla="*/ 189 h 494"/>
                    <a:gd name="T108" fmla="*/ 315 w 357"/>
                    <a:gd name="T109" fmla="*/ 194 h 494"/>
                    <a:gd name="T110" fmla="*/ 295 w 357"/>
                    <a:gd name="T111" fmla="*/ 187 h 494"/>
                    <a:gd name="T112" fmla="*/ 289 w 357"/>
                    <a:gd name="T113" fmla="*/ 175 h 4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357" h="494">
                      <a:moveTo>
                        <a:pt x="132" y="494"/>
                      </a:moveTo>
                      <a:lnTo>
                        <a:pt x="129" y="485"/>
                      </a:lnTo>
                      <a:lnTo>
                        <a:pt x="125" y="473"/>
                      </a:lnTo>
                      <a:lnTo>
                        <a:pt x="121" y="465"/>
                      </a:lnTo>
                      <a:lnTo>
                        <a:pt x="117" y="460"/>
                      </a:lnTo>
                      <a:lnTo>
                        <a:pt x="112" y="456"/>
                      </a:lnTo>
                      <a:lnTo>
                        <a:pt x="107" y="455"/>
                      </a:lnTo>
                      <a:lnTo>
                        <a:pt x="98" y="454"/>
                      </a:lnTo>
                      <a:lnTo>
                        <a:pt x="80" y="454"/>
                      </a:lnTo>
                      <a:lnTo>
                        <a:pt x="68" y="453"/>
                      </a:lnTo>
                      <a:lnTo>
                        <a:pt x="55" y="450"/>
                      </a:lnTo>
                      <a:lnTo>
                        <a:pt x="48" y="449"/>
                      </a:lnTo>
                      <a:lnTo>
                        <a:pt x="42" y="447"/>
                      </a:lnTo>
                      <a:lnTo>
                        <a:pt x="37" y="445"/>
                      </a:lnTo>
                      <a:lnTo>
                        <a:pt x="32" y="442"/>
                      </a:lnTo>
                      <a:lnTo>
                        <a:pt x="30" y="439"/>
                      </a:lnTo>
                      <a:lnTo>
                        <a:pt x="27" y="435"/>
                      </a:lnTo>
                      <a:lnTo>
                        <a:pt x="26" y="431"/>
                      </a:lnTo>
                      <a:lnTo>
                        <a:pt x="26" y="427"/>
                      </a:lnTo>
                      <a:lnTo>
                        <a:pt x="25" y="416"/>
                      </a:lnTo>
                      <a:lnTo>
                        <a:pt x="25" y="403"/>
                      </a:lnTo>
                      <a:lnTo>
                        <a:pt x="24" y="390"/>
                      </a:lnTo>
                      <a:lnTo>
                        <a:pt x="23" y="380"/>
                      </a:lnTo>
                      <a:lnTo>
                        <a:pt x="22" y="373"/>
                      </a:lnTo>
                      <a:lnTo>
                        <a:pt x="18" y="367"/>
                      </a:lnTo>
                      <a:lnTo>
                        <a:pt x="17" y="365"/>
                      </a:lnTo>
                      <a:lnTo>
                        <a:pt x="13" y="365"/>
                      </a:lnTo>
                      <a:lnTo>
                        <a:pt x="11" y="365"/>
                      </a:lnTo>
                      <a:lnTo>
                        <a:pt x="7" y="366"/>
                      </a:lnTo>
                      <a:lnTo>
                        <a:pt x="5" y="367"/>
                      </a:lnTo>
                      <a:lnTo>
                        <a:pt x="3" y="367"/>
                      </a:lnTo>
                      <a:lnTo>
                        <a:pt x="0" y="366"/>
                      </a:lnTo>
                      <a:lnTo>
                        <a:pt x="0" y="361"/>
                      </a:lnTo>
                      <a:lnTo>
                        <a:pt x="0" y="355"/>
                      </a:lnTo>
                      <a:lnTo>
                        <a:pt x="3" y="349"/>
                      </a:lnTo>
                      <a:lnTo>
                        <a:pt x="5" y="342"/>
                      </a:lnTo>
                      <a:lnTo>
                        <a:pt x="8" y="335"/>
                      </a:lnTo>
                      <a:lnTo>
                        <a:pt x="18" y="321"/>
                      </a:lnTo>
                      <a:lnTo>
                        <a:pt x="29" y="309"/>
                      </a:lnTo>
                      <a:lnTo>
                        <a:pt x="32" y="302"/>
                      </a:lnTo>
                      <a:lnTo>
                        <a:pt x="37" y="292"/>
                      </a:lnTo>
                      <a:lnTo>
                        <a:pt x="39" y="283"/>
                      </a:lnTo>
                      <a:lnTo>
                        <a:pt x="42" y="271"/>
                      </a:lnTo>
                      <a:lnTo>
                        <a:pt x="46" y="247"/>
                      </a:lnTo>
                      <a:lnTo>
                        <a:pt x="50" y="223"/>
                      </a:lnTo>
                      <a:lnTo>
                        <a:pt x="50" y="204"/>
                      </a:lnTo>
                      <a:lnTo>
                        <a:pt x="50" y="190"/>
                      </a:lnTo>
                      <a:lnTo>
                        <a:pt x="50" y="184"/>
                      </a:lnTo>
                      <a:lnTo>
                        <a:pt x="52" y="178"/>
                      </a:lnTo>
                      <a:lnTo>
                        <a:pt x="56" y="172"/>
                      </a:lnTo>
                      <a:lnTo>
                        <a:pt x="62" y="168"/>
                      </a:lnTo>
                      <a:lnTo>
                        <a:pt x="80" y="157"/>
                      </a:lnTo>
                      <a:lnTo>
                        <a:pt x="96" y="146"/>
                      </a:lnTo>
                      <a:lnTo>
                        <a:pt x="100" y="144"/>
                      </a:lnTo>
                      <a:lnTo>
                        <a:pt x="104" y="141"/>
                      </a:lnTo>
                      <a:lnTo>
                        <a:pt x="113" y="146"/>
                      </a:lnTo>
                      <a:lnTo>
                        <a:pt x="125" y="150"/>
                      </a:lnTo>
                      <a:lnTo>
                        <a:pt x="136" y="155"/>
                      </a:lnTo>
                      <a:lnTo>
                        <a:pt x="150" y="159"/>
                      </a:lnTo>
                      <a:lnTo>
                        <a:pt x="163" y="164"/>
                      </a:lnTo>
                      <a:lnTo>
                        <a:pt x="174" y="171"/>
                      </a:lnTo>
                      <a:lnTo>
                        <a:pt x="182" y="177"/>
                      </a:lnTo>
                      <a:lnTo>
                        <a:pt x="190" y="181"/>
                      </a:lnTo>
                      <a:lnTo>
                        <a:pt x="199" y="184"/>
                      </a:lnTo>
                      <a:lnTo>
                        <a:pt x="209" y="188"/>
                      </a:lnTo>
                      <a:lnTo>
                        <a:pt x="216" y="190"/>
                      </a:lnTo>
                      <a:lnTo>
                        <a:pt x="225" y="194"/>
                      </a:lnTo>
                      <a:lnTo>
                        <a:pt x="233" y="200"/>
                      </a:lnTo>
                      <a:lnTo>
                        <a:pt x="243" y="206"/>
                      </a:lnTo>
                      <a:lnTo>
                        <a:pt x="262" y="220"/>
                      </a:lnTo>
                      <a:lnTo>
                        <a:pt x="278" y="234"/>
                      </a:lnTo>
                      <a:lnTo>
                        <a:pt x="287" y="241"/>
                      </a:lnTo>
                      <a:lnTo>
                        <a:pt x="294" y="251"/>
                      </a:lnTo>
                      <a:lnTo>
                        <a:pt x="302" y="261"/>
                      </a:lnTo>
                      <a:lnTo>
                        <a:pt x="310" y="275"/>
                      </a:lnTo>
                      <a:lnTo>
                        <a:pt x="325" y="298"/>
                      </a:lnTo>
                      <a:lnTo>
                        <a:pt x="338" y="317"/>
                      </a:lnTo>
                      <a:lnTo>
                        <a:pt x="342" y="326"/>
                      </a:lnTo>
                      <a:lnTo>
                        <a:pt x="346" y="333"/>
                      </a:lnTo>
                      <a:lnTo>
                        <a:pt x="350" y="340"/>
                      </a:lnTo>
                      <a:lnTo>
                        <a:pt x="352" y="348"/>
                      </a:lnTo>
                      <a:lnTo>
                        <a:pt x="354" y="355"/>
                      </a:lnTo>
                      <a:lnTo>
                        <a:pt x="356" y="364"/>
                      </a:lnTo>
                      <a:lnTo>
                        <a:pt x="357" y="372"/>
                      </a:lnTo>
                      <a:lnTo>
                        <a:pt x="357" y="382"/>
                      </a:lnTo>
                      <a:lnTo>
                        <a:pt x="356" y="390"/>
                      </a:lnTo>
                      <a:lnTo>
                        <a:pt x="352" y="397"/>
                      </a:lnTo>
                      <a:lnTo>
                        <a:pt x="348" y="402"/>
                      </a:lnTo>
                      <a:lnTo>
                        <a:pt x="342" y="405"/>
                      </a:lnTo>
                      <a:lnTo>
                        <a:pt x="337" y="408"/>
                      </a:lnTo>
                      <a:lnTo>
                        <a:pt x="331" y="410"/>
                      </a:lnTo>
                      <a:lnTo>
                        <a:pt x="323" y="411"/>
                      </a:lnTo>
                      <a:lnTo>
                        <a:pt x="316" y="411"/>
                      </a:lnTo>
                      <a:lnTo>
                        <a:pt x="302" y="411"/>
                      </a:lnTo>
                      <a:lnTo>
                        <a:pt x="284" y="410"/>
                      </a:lnTo>
                      <a:lnTo>
                        <a:pt x="265" y="409"/>
                      </a:lnTo>
                      <a:lnTo>
                        <a:pt x="244" y="410"/>
                      </a:lnTo>
                      <a:lnTo>
                        <a:pt x="233" y="411"/>
                      </a:lnTo>
                      <a:lnTo>
                        <a:pt x="224" y="415"/>
                      </a:lnTo>
                      <a:lnTo>
                        <a:pt x="215" y="421"/>
                      </a:lnTo>
                      <a:lnTo>
                        <a:pt x="208" y="427"/>
                      </a:lnTo>
                      <a:lnTo>
                        <a:pt x="201" y="434"/>
                      </a:lnTo>
                      <a:lnTo>
                        <a:pt x="196" y="441"/>
                      </a:lnTo>
                      <a:lnTo>
                        <a:pt x="192" y="448"/>
                      </a:lnTo>
                      <a:lnTo>
                        <a:pt x="188" y="454"/>
                      </a:lnTo>
                      <a:lnTo>
                        <a:pt x="184" y="460"/>
                      </a:lnTo>
                      <a:lnTo>
                        <a:pt x="178" y="466"/>
                      </a:lnTo>
                      <a:lnTo>
                        <a:pt x="171" y="472"/>
                      </a:lnTo>
                      <a:lnTo>
                        <a:pt x="163" y="478"/>
                      </a:lnTo>
                      <a:lnTo>
                        <a:pt x="146" y="487"/>
                      </a:lnTo>
                      <a:lnTo>
                        <a:pt x="132" y="494"/>
                      </a:lnTo>
                      <a:close/>
                      <a:moveTo>
                        <a:pt x="71" y="6"/>
                      </a:moveTo>
                      <a:lnTo>
                        <a:pt x="79" y="5"/>
                      </a:lnTo>
                      <a:lnTo>
                        <a:pt x="88" y="1"/>
                      </a:lnTo>
                      <a:lnTo>
                        <a:pt x="93" y="1"/>
                      </a:lnTo>
                      <a:lnTo>
                        <a:pt x="99" y="0"/>
                      </a:lnTo>
                      <a:lnTo>
                        <a:pt x="105" y="0"/>
                      </a:lnTo>
                      <a:lnTo>
                        <a:pt x="111" y="1"/>
                      </a:lnTo>
                      <a:lnTo>
                        <a:pt x="127" y="12"/>
                      </a:lnTo>
                      <a:lnTo>
                        <a:pt x="144" y="25"/>
                      </a:lnTo>
                      <a:lnTo>
                        <a:pt x="159" y="32"/>
                      </a:lnTo>
                      <a:lnTo>
                        <a:pt x="174" y="37"/>
                      </a:lnTo>
                      <a:lnTo>
                        <a:pt x="184" y="42"/>
                      </a:lnTo>
                      <a:lnTo>
                        <a:pt x="190" y="45"/>
                      </a:lnTo>
                      <a:lnTo>
                        <a:pt x="195" y="50"/>
                      </a:lnTo>
                      <a:lnTo>
                        <a:pt x="200" y="55"/>
                      </a:lnTo>
                      <a:lnTo>
                        <a:pt x="207" y="58"/>
                      </a:lnTo>
                      <a:lnTo>
                        <a:pt x="213" y="62"/>
                      </a:lnTo>
                      <a:lnTo>
                        <a:pt x="224" y="67"/>
                      </a:lnTo>
                      <a:lnTo>
                        <a:pt x="238" y="72"/>
                      </a:lnTo>
                      <a:lnTo>
                        <a:pt x="253" y="80"/>
                      </a:lnTo>
                      <a:lnTo>
                        <a:pt x="266" y="84"/>
                      </a:lnTo>
                      <a:lnTo>
                        <a:pt x="276" y="87"/>
                      </a:lnTo>
                      <a:lnTo>
                        <a:pt x="288" y="89"/>
                      </a:lnTo>
                      <a:lnTo>
                        <a:pt x="299" y="90"/>
                      </a:lnTo>
                      <a:lnTo>
                        <a:pt x="304" y="92"/>
                      </a:lnTo>
                      <a:lnTo>
                        <a:pt x="307" y="92"/>
                      </a:lnTo>
                      <a:lnTo>
                        <a:pt x="309" y="93"/>
                      </a:lnTo>
                      <a:lnTo>
                        <a:pt x="312" y="95"/>
                      </a:lnTo>
                      <a:lnTo>
                        <a:pt x="313" y="99"/>
                      </a:lnTo>
                      <a:lnTo>
                        <a:pt x="314" y="101"/>
                      </a:lnTo>
                      <a:lnTo>
                        <a:pt x="315" y="105"/>
                      </a:lnTo>
                      <a:lnTo>
                        <a:pt x="315" y="108"/>
                      </a:lnTo>
                      <a:lnTo>
                        <a:pt x="314" y="112"/>
                      </a:lnTo>
                      <a:lnTo>
                        <a:pt x="309" y="120"/>
                      </a:lnTo>
                      <a:lnTo>
                        <a:pt x="302" y="127"/>
                      </a:lnTo>
                      <a:lnTo>
                        <a:pt x="294" y="133"/>
                      </a:lnTo>
                      <a:lnTo>
                        <a:pt x="284" y="137"/>
                      </a:lnTo>
                      <a:lnTo>
                        <a:pt x="278" y="137"/>
                      </a:lnTo>
                      <a:lnTo>
                        <a:pt x="274" y="137"/>
                      </a:lnTo>
                      <a:lnTo>
                        <a:pt x="268" y="137"/>
                      </a:lnTo>
                      <a:lnTo>
                        <a:pt x="260" y="135"/>
                      </a:lnTo>
                      <a:lnTo>
                        <a:pt x="246" y="130"/>
                      </a:lnTo>
                      <a:lnTo>
                        <a:pt x="228" y="122"/>
                      </a:lnTo>
                      <a:lnTo>
                        <a:pt x="208" y="114"/>
                      </a:lnTo>
                      <a:lnTo>
                        <a:pt x="188" y="106"/>
                      </a:lnTo>
                      <a:lnTo>
                        <a:pt x="170" y="99"/>
                      </a:lnTo>
                      <a:lnTo>
                        <a:pt x="155" y="94"/>
                      </a:lnTo>
                      <a:lnTo>
                        <a:pt x="140" y="89"/>
                      </a:lnTo>
                      <a:lnTo>
                        <a:pt x="125" y="84"/>
                      </a:lnTo>
                      <a:lnTo>
                        <a:pt x="118" y="82"/>
                      </a:lnTo>
                      <a:lnTo>
                        <a:pt x="109" y="80"/>
                      </a:lnTo>
                      <a:lnTo>
                        <a:pt x="104" y="76"/>
                      </a:lnTo>
                      <a:lnTo>
                        <a:pt x="98" y="71"/>
                      </a:lnTo>
                      <a:lnTo>
                        <a:pt x="79" y="56"/>
                      </a:lnTo>
                      <a:lnTo>
                        <a:pt x="68" y="49"/>
                      </a:lnTo>
                      <a:lnTo>
                        <a:pt x="60" y="45"/>
                      </a:lnTo>
                      <a:lnTo>
                        <a:pt x="51" y="42"/>
                      </a:lnTo>
                      <a:lnTo>
                        <a:pt x="48" y="39"/>
                      </a:lnTo>
                      <a:lnTo>
                        <a:pt x="45" y="36"/>
                      </a:lnTo>
                      <a:lnTo>
                        <a:pt x="44" y="33"/>
                      </a:lnTo>
                      <a:lnTo>
                        <a:pt x="43" y="31"/>
                      </a:lnTo>
                      <a:lnTo>
                        <a:pt x="43" y="27"/>
                      </a:lnTo>
                      <a:lnTo>
                        <a:pt x="44" y="25"/>
                      </a:lnTo>
                      <a:lnTo>
                        <a:pt x="45" y="23"/>
                      </a:lnTo>
                      <a:lnTo>
                        <a:pt x="46" y="20"/>
                      </a:lnTo>
                      <a:lnTo>
                        <a:pt x="52" y="15"/>
                      </a:lnTo>
                      <a:lnTo>
                        <a:pt x="58" y="12"/>
                      </a:lnTo>
                      <a:lnTo>
                        <a:pt x="66" y="8"/>
                      </a:lnTo>
                      <a:lnTo>
                        <a:pt x="71" y="6"/>
                      </a:lnTo>
                      <a:close/>
                      <a:moveTo>
                        <a:pt x="220" y="166"/>
                      </a:moveTo>
                      <a:lnTo>
                        <a:pt x="216" y="165"/>
                      </a:lnTo>
                      <a:lnTo>
                        <a:pt x="215" y="163"/>
                      </a:lnTo>
                      <a:lnTo>
                        <a:pt x="215" y="162"/>
                      </a:lnTo>
                      <a:lnTo>
                        <a:pt x="215" y="159"/>
                      </a:lnTo>
                      <a:lnTo>
                        <a:pt x="216" y="158"/>
                      </a:lnTo>
                      <a:lnTo>
                        <a:pt x="219" y="157"/>
                      </a:lnTo>
                      <a:lnTo>
                        <a:pt x="222" y="157"/>
                      </a:lnTo>
                      <a:lnTo>
                        <a:pt x="227" y="158"/>
                      </a:lnTo>
                      <a:lnTo>
                        <a:pt x="238" y="160"/>
                      </a:lnTo>
                      <a:lnTo>
                        <a:pt x="250" y="163"/>
                      </a:lnTo>
                      <a:lnTo>
                        <a:pt x="260" y="166"/>
                      </a:lnTo>
                      <a:lnTo>
                        <a:pt x="270" y="171"/>
                      </a:lnTo>
                      <a:lnTo>
                        <a:pt x="276" y="175"/>
                      </a:lnTo>
                      <a:lnTo>
                        <a:pt x="279" y="179"/>
                      </a:lnTo>
                      <a:lnTo>
                        <a:pt x="282" y="183"/>
                      </a:lnTo>
                      <a:lnTo>
                        <a:pt x="283" y="188"/>
                      </a:lnTo>
                      <a:lnTo>
                        <a:pt x="282" y="190"/>
                      </a:lnTo>
                      <a:lnTo>
                        <a:pt x="281" y="191"/>
                      </a:lnTo>
                      <a:lnTo>
                        <a:pt x="278" y="193"/>
                      </a:lnTo>
                      <a:lnTo>
                        <a:pt x="275" y="194"/>
                      </a:lnTo>
                      <a:lnTo>
                        <a:pt x="269" y="193"/>
                      </a:lnTo>
                      <a:lnTo>
                        <a:pt x="263" y="190"/>
                      </a:lnTo>
                      <a:lnTo>
                        <a:pt x="253" y="183"/>
                      </a:lnTo>
                      <a:lnTo>
                        <a:pt x="241" y="178"/>
                      </a:lnTo>
                      <a:lnTo>
                        <a:pt x="231" y="172"/>
                      </a:lnTo>
                      <a:lnTo>
                        <a:pt x="220" y="166"/>
                      </a:lnTo>
                      <a:close/>
                      <a:moveTo>
                        <a:pt x="289" y="175"/>
                      </a:moveTo>
                      <a:lnTo>
                        <a:pt x="289" y="172"/>
                      </a:lnTo>
                      <a:lnTo>
                        <a:pt x="290" y="171"/>
                      </a:lnTo>
                      <a:lnTo>
                        <a:pt x="291" y="171"/>
                      </a:lnTo>
                      <a:lnTo>
                        <a:pt x="293" y="171"/>
                      </a:lnTo>
                      <a:lnTo>
                        <a:pt x="297" y="172"/>
                      </a:lnTo>
                      <a:lnTo>
                        <a:pt x="302" y="175"/>
                      </a:lnTo>
                      <a:lnTo>
                        <a:pt x="312" y="182"/>
                      </a:lnTo>
                      <a:lnTo>
                        <a:pt x="319" y="189"/>
                      </a:lnTo>
                      <a:lnTo>
                        <a:pt x="319" y="190"/>
                      </a:lnTo>
                      <a:lnTo>
                        <a:pt x="319" y="191"/>
                      </a:lnTo>
                      <a:lnTo>
                        <a:pt x="318" y="193"/>
                      </a:lnTo>
                      <a:lnTo>
                        <a:pt x="315" y="194"/>
                      </a:lnTo>
                      <a:lnTo>
                        <a:pt x="310" y="194"/>
                      </a:lnTo>
                      <a:lnTo>
                        <a:pt x="306" y="193"/>
                      </a:lnTo>
                      <a:lnTo>
                        <a:pt x="300" y="190"/>
                      </a:lnTo>
                      <a:lnTo>
                        <a:pt x="295" y="187"/>
                      </a:lnTo>
                      <a:lnTo>
                        <a:pt x="293" y="184"/>
                      </a:lnTo>
                      <a:lnTo>
                        <a:pt x="290" y="182"/>
                      </a:lnTo>
                      <a:lnTo>
                        <a:pt x="289" y="178"/>
                      </a:lnTo>
                      <a:lnTo>
                        <a:pt x="289" y="175"/>
                      </a:lnTo>
                      <a:close/>
                    </a:path>
                  </a:pathLst>
                </a:custGeom>
                <a:solidFill>
                  <a:srgbClr val="045076"/>
                </a:solidFill>
                <a:ln w="12700">
                  <a:solidFill>
                    <a:schemeClr val="bg1"/>
                  </a:solidFill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5"/>
                </a:fillRef>
                <a:effectRef idx="1">
                  <a:schemeClr val="accent5"/>
                </a:effectRef>
                <a:fontRef idx="minor">
                  <a:schemeClr val="lt1"/>
                </a:fontRef>
              </p:style>
              <p:txBody>
                <a:bodyPr vert="horz" wrap="square" lIns="91440" tIns="64800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zh-CN" altLang="en-US" sz="600" b="1" dirty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91" name="Freeform 108">
                  <a:extLst>
                    <a:ext uri="{FF2B5EF4-FFF2-40B4-BE49-F238E27FC236}">
                      <a16:creationId xmlns:a16="http://schemas.microsoft.com/office/drawing/2014/main" id="{95ADBBD3-069A-47A2-BDD5-91F4A7AE4FC9}"/>
                    </a:ext>
                  </a:extLst>
                </p:cNvPr>
                <p:cNvSpPr/>
                <p:nvPr/>
              </p:nvSpPr>
              <p:spPr bwMode="auto">
                <a:xfrm>
                  <a:off x="6402049" y="4075034"/>
                  <a:ext cx="105243" cy="52621"/>
                </a:xfrm>
                <a:custGeom>
                  <a:avLst/>
                  <a:gdLst>
                    <a:gd name="T0" fmla="*/ 147 w 268"/>
                    <a:gd name="T1" fmla="*/ 108 h 134"/>
                    <a:gd name="T2" fmla="*/ 129 w 268"/>
                    <a:gd name="T3" fmla="*/ 101 h 134"/>
                    <a:gd name="T4" fmla="*/ 104 w 268"/>
                    <a:gd name="T5" fmla="*/ 93 h 134"/>
                    <a:gd name="T6" fmla="*/ 79 w 268"/>
                    <a:gd name="T7" fmla="*/ 85 h 134"/>
                    <a:gd name="T8" fmla="*/ 61 w 268"/>
                    <a:gd name="T9" fmla="*/ 76 h 134"/>
                    <a:gd name="T10" fmla="*/ 50 w 268"/>
                    <a:gd name="T11" fmla="*/ 68 h 134"/>
                    <a:gd name="T12" fmla="*/ 41 w 268"/>
                    <a:gd name="T13" fmla="*/ 60 h 134"/>
                    <a:gd name="T14" fmla="*/ 34 w 268"/>
                    <a:gd name="T15" fmla="*/ 52 h 134"/>
                    <a:gd name="T16" fmla="*/ 25 w 268"/>
                    <a:gd name="T17" fmla="*/ 48 h 134"/>
                    <a:gd name="T18" fmla="*/ 17 w 268"/>
                    <a:gd name="T19" fmla="*/ 44 h 134"/>
                    <a:gd name="T20" fmla="*/ 10 w 268"/>
                    <a:gd name="T21" fmla="*/ 42 h 134"/>
                    <a:gd name="T22" fmla="*/ 4 w 268"/>
                    <a:gd name="T23" fmla="*/ 38 h 134"/>
                    <a:gd name="T24" fmla="*/ 2 w 268"/>
                    <a:gd name="T25" fmla="*/ 33 h 134"/>
                    <a:gd name="T26" fmla="*/ 0 w 268"/>
                    <a:gd name="T27" fmla="*/ 31 h 134"/>
                    <a:gd name="T28" fmla="*/ 0 w 268"/>
                    <a:gd name="T29" fmla="*/ 28 h 134"/>
                    <a:gd name="T30" fmla="*/ 2 w 268"/>
                    <a:gd name="T31" fmla="*/ 25 h 134"/>
                    <a:gd name="T32" fmla="*/ 3 w 268"/>
                    <a:gd name="T33" fmla="*/ 22 h 134"/>
                    <a:gd name="T34" fmla="*/ 9 w 268"/>
                    <a:gd name="T35" fmla="*/ 16 h 134"/>
                    <a:gd name="T36" fmla="*/ 16 w 268"/>
                    <a:gd name="T37" fmla="*/ 10 h 134"/>
                    <a:gd name="T38" fmla="*/ 22 w 268"/>
                    <a:gd name="T39" fmla="*/ 7 h 134"/>
                    <a:gd name="T40" fmla="*/ 29 w 268"/>
                    <a:gd name="T41" fmla="*/ 5 h 134"/>
                    <a:gd name="T42" fmla="*/ 37 w 268"/>
                    <a:gd name="T43" fmla="*/ 3 h 134"/>
                    <a:gd name="T44" fmla="*/ 46 w 268"/>
                    <a:gd name="T45" fmla="*/ 1 h 134"/>
                    <a:gd name="T46" fmla="*/ 54 w 268"/>
                    <a:gd name="T47" fmla="*/ 0 h 134"/>
                    <a:gd name="T48" fmla="*/ 62 w 268"/>
                    <a:gd name="T49" fmla="*/ 0 h 134"/>
                    <a:gd name="T50" fmla="*/ 69 w 268"/>
                    <a:gd name="T51" fmla="*/ 1 h 134"/>
                    <a:gd name="T52" fmla="*/ 74 w 268"/>
                    <a:gd name="T53" fmla="*/ 5 h 134"/>
                    <a:gd name="T54" fmla="*/ 83 w 268"/>
                    <a:gd name="T55" fmla="*/ 13 h 134"/>
                    <a:gd name="T56" fmla="*/ 91 w 268"/>
                    <a:gd name="T57" fmla="*/ 20 h 134"/>
                    <a:gd name="T58" fmla="*/ 100 w 268"/>
                    <a:gd name="T59" fmla="*/ 26 h 134"/>
                    <a:gd name="T60" fmla="*/ 111 w 268"/>
                    <a:gd name="T61" fmla="*/ 31 h 134"/>
                    <a:gd name="T62" fmla="*/ 123 w 268"/>
                    <a:gd name="T63" fmla="*/ 35 h 134"/>
                    <a:gd name="T64" fmla="*/ 135 w 268"/>
                    <a:gd name="T65" fmla="*/ 39 h 134"/>
                    <a:gd name="T66" fmla="*/ 140 w 268"/>
                    <a:gd name="T67" fmla="*/ 42 h 134"/>
                    <a:gd name="T68" fmla="*/ 144 w 268"/>
                    <a:gd name="T69" fmla="*/ 44 h 134"/>
                    <a:gd name="T70" fmla="*/ 148 w 268"/>
                    <a:gd name="T71" fmla="*/ 48 h 134"/>
                    <a:gd name="T72" fmla="*/ 151 w 268"/>
                    <a:gd name="T73" fmla="*/ 52 h 134"/>
                    <a:gd name="T74" fmla="*/ 156 w 268"/>
                    <a:gd name="T75" fmla="*/ 57 h 134"/>
                    <a:gd name="T76" fmla="*/ 161 w 268"/>
                    <a:gd name="T77" fmla="*/ 61 h 134"/>
                    <a:gd name="T78" fmla="*/ 168 w 268"/>
                    <a:gd name="T79" fmla="*/ 66 h 134"/>
                    <a:gd name="T80" fmla="*/ 176 w 268"/>
                    <a:gd name="T81" fmla="*/ 69 h 134"/>
                    <a:gd name="T82" fmla="*/ 192 w 268"/>
                    <a:gd name="T83" fmla="*/ 75 h 134"/>
                    <a:gd name="T84" fmla="*/ 209 w 268"/>
                    <a:gd name="T85" fmla="*/ 80 h 134"/>
                    <a:gd name="T86" fmla="*/ 224 w 268"/>
                    <a:gd name="T87" fmla="*/ 83 h 134"/>
                    <a:gd name="T88" fmla="*/ 242 w 268"/>
                    <a:gd name="T89" fmla="*/ 87 h 134"/>
                    <a:gd name="T90" fmla="*/ 250 w 268"/>
                    <a:gd name="T91" fmla="*/ 88 h 134"/>
                    <a:gd name="T92" fmla="*/ 257 w 268"/>
                    <a:gd name="T93" fmla="*/ 91 h 134"/>
                    <a:gd name="T94" fmla="*/ 262 w 268"/>
                    <a:gd name="T95" fmla="*/ 94 h 134"/>
                    <a:gd name="T96" fmla="*/ 267 w 268"/>
                    <a:gd name="T97" fmla="*/ 99 h 134"/>
                    <a:gd name="T98" fmla="*/ 268 w 268"/>
                    <a:gd name="T99" fmla="*/ 104 h 134"/>
                    <a:gd name="T100" fmla="*/ 268 w 268"/>
                    <a:gd name="T101" fmla="*/ 110 h 134"/>
                    <a:gd name="T102" fmla="*/ 267 w 268"/>
                    <a:gd name="T103" fmla="*/ 114 h 134"/>
                    <a:gd name="T104" fmla="*/ 263 w 268"/>
                    <a:gd name="T105" fmla="*/ 119 h 134"/>
                    <a:gd name="T106" fmla="*/ 255 w 268"/>
                    <a:gd name="T107" fmla="*/ 127 h 134"/>
                    <a:gd name="T108" fmla="*/ 245 w 268"/>
                    <a:gd name="T109" fmla="*/ 133 h 134"/>
                    <a:gd name="T110" fmla="*/ 239 w 268"/>
                    <a:gd name="T111" fmla="*/ 134 h 134"/>
                    <a:gd name="T112" fmla="*/ 229 w 268"/>
                    <a:gd name="T113" fmla="*/ 133 h 134"/>
                    <a:gd name="T114" fmla="*/ 216 w 268"/>
                    <a:gd name="T115" fmla="*/ 131 h 134"/>
                    <a:gd name="T116" fmla="*/ 200 w 268"/>
                    <a:gd name="T117" fmla="*/ 126 h 134"/>
                    <a:gd name="T118" fmla="*/ 169 w 268"/>
                    <a:gd name="T119" fmla="*/ 117 h 134"/>
                    <a:gd name="T120" fmla="*/ 147 w 268"/>
                    <a:gd name="T121" fmla="*/ 108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268" h="134">
                      <a:moveTo>
                        <a:pt x="147" y="108"/>
                      </a:moveTo>
                      <a:lnTo>
                        <a:pt x="129" y="101"/>
                      </a:lnTo>
                      <a:lnTo>
                        <a:pt x="104" y="93"/>
                      </a:lnTo>
                      <a:lnTo>
                        <a:pt x="79" y="85"/>
                      </a:lnTo>
                      <a:lnTo>
                        <a:pt x="61" y="76"/>
                      </a:lnTo>
                      <a:lnTo>
                        <a:pt x="50" y="68"/>
                      </a:lnTo>
                      <a:lnTo>
                        <a:pt x="41" y="60"/>
                      </a:lnTo>
                      <a:lnTo>
                        <a:pt x="34" y="52"/>
                      </a:lnTo>
                      <a:lnTo>
                        <a:pt x="25" y="48"/>
                      </a:lnTo>
                      <a:lnTo>
                        <a:pt x="17" y="44"/>
                      </a:lnTo>
                      <a:lnTo>
                        <a:pt x="10" y="42"/>
                      </a:lnTo>
                      <a:lnTo>
                        <a:pt x="4" y="38"/>
                      </a:lnTo>
                      <a:lnTo>
                        <a:pt x="2" y="33"/>
                      </a:lnTo>
                      <a:lnTo>
                        <a:pt x="0" y="31"/>
                      </a:lnTo>
                      <a:lnTo>
                        <a:pt x="0" y="28"/>
                      </a:lnTo>
                      <a:lnTo>
                        <a:pt x="2" y="25"/>
                      </a:lnTo>
                      <a:lnTo>
                        <a:pt x="3" y="22"/>
                      </a:lnTo>
                      <a:lnTo>
                        <a:pt x="9" y="16"/>
                      </a:lnTo>
                      <a:lnTo>
                        <a:pt x="16" y="10"/>
                      </a:lnTo>
                      <a:lnTo>
                        <a:pt x="22" y="7"/>
                      </a:lnTo>
                      <a:lnTo>
                        <a:pt x="29" y="5"/>
                      </a:lnTo>
                      <a:lnTo>
                        <a:pt x="37" y="3"/>
                      </a:lnTo>
                      <a:lnTo>
                        <a:pt x="46" y="1"/>
                      </a:lnTo>
                      <a:lnTo>
                        <a:pt x="54" y="0"/>
                      </a:lnTo>
                      <a:lnTo>
                        <a:pt x="62" y="0"/>
                      </a:lnTo>
                      <a:lnTo>
                        <a:pt x="69" y="1"/>
                      </a:lnTo>
                      <a:lnTo>
                        <a:pt x="74" y="5"/>
                      </a:lnTo>
                      <a:lnTo>
                        <a:pt x="83" y="13"/>
                      </a:lnTo>
                      <a:lnTo>
                        <a:pt x="91" y="20"/>
                      </a:lnTo>
                      <a:lnTo>
                        <a:pt x="100" y="26"/>
                      </a:lnTo>
                      <a:lnTo>
                        <a:pt x="111" y="31"/>
                      </a:lnTo>
                      <a:lnTo>
                        <a:pt x="123" y="35"/>
                      </a:lnTo>
                      <a:lnTo>
                        <a:pt x="135" y="39"/>
                      </a:lnTo>
                      <a:lnTo>
                        <a:pt x="140" y="42"/>
                      </a:lnTo>
                      <a:lnTo>
                        <a:pt x="144" y="44"/>
                      </a:lnTo>
                      <a:lnTo>
                        <a:pt x="148" y="48"/>
                      </a:lnTo>
                      <a:lnTo>
                        <a:pt x="151" y="52"/>
                      </a:lnTo>
                      <a:lnTo>
                        <a:pt x="156" y="57"/>
                      </a:lnTo>
                      <a:lnTo>
                        <a:pt x="161" y="61"/>
                      </a:lnTo>
                      <a:lnTo>
                        <a:pt x="168" y="66"/>
                      </a:lnTo>
                      <a:lnTo>
                        <a:pt x="176" y="69"/>
                      </a:lnTo>
                      <a:lnTo>
                        <a:pt x="192" y="75"/>
                      </a:lnTo>
                      <a:lnTo>
                        <a:pt x="209" y="80"/>
                      </a:lnTo>
                      <a:lnTo>
                        <a:pt x="224" y="83"/>
                      </a:lnTo>
                      <a:lnTo>
                        <a:pt x="242" y="87"/>
                      </a:lnTo>
                      <a:lnTo>
                        <a:pt x="250" y="88"/>
                      </a:lnTo>
                      <a:lnTo>
                        <a:pt x="257" y="91"/>
                      </a:lnTo>
                      <a:lnTo>
                        <a:pt x="262" y="94"/>
                      </a:lnTo>
                      <a:lnTo>
                        <a:pt x="267" y="99"/>
                      </a:lnTo>
                      <a:lnTo>
                        <a:pt x="268" y="104"/>
                      </a:lnTo>
                      <a:lnTo>
                        <a:pt x="268" y="110"/>
                      </a:lnTo>
                      <a:lnTo>
                        <a:pt x="267" y="114"/>
                      </a:lnTo>
                      <a:lnTo>
                        <a:pt x="263" y="119"/>
                      </a:lnTo>
                      <a:lnTo>
                        <a:pt x="255" y="127"/>
                      </a:lnTo>
                      <a:lnTo>
                        <a:pt x="245" y="133"/>
                      </a:lnTo>
                      <a:lnTo>
                        <a:pt x="239" y="134"/>
                      </a:lnTo>
                      <a:lnTo>
                        <a:pt x="229" y="133"/>
                      </a:lnTo>
                      <a:lnTo>
                        <a:pt x="216" y="131"/>
                      </a:lnTo>
                      <a:lnTo>
                        <a:pt x="200" y="126"/>
                      </a:lnTo>
                      <a:lnTo>
                        <a:pt x="169" y="117"/>
                      </a:lnTo>
                      <a:lnTo>
                        <a:pt x="147" y="108"/>
                      </a:lnTo>
                      <a:close/>
                    </a:path>
                  </a:pathLst>
                </a:custGeom>
                <a:solidFill>
                  <a:srgbClr val="045076"/>
                </a:solidFill>
                <a:ln w="6350">
                  <a:solidFill>
                    <a:schemeClr val="bg1"/>
                  </a:solidFill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5"/>
                </a:fillRef>
                <a:effectRef idx="1">
                  <a:schemeClr val="accent5"/>
                </a:effectRef>
                <a:fontRef idx="minor">
                  <a:schemeClr val="lt1"/>
                </a:fontRef>
              </p:style>
              <p:txBody>
                <a:bodyPr vert="horz" wrap="square" lIns="91440" tIns="64800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zh-CN" altLang="en-US" sz="600" b="1" dirty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92" name="Freeform 109">
                  <a:extLst>
                    <a:ext uri="{FF2B5EF4-FFF2-40B4-BE49-F238E27FC236}">
                      <a16:creationId xmlns:a16="http://schemas.microsoft.com/office/drawing/2014/main" id="{44AE178F-7D06-41E1-967E-2E90EFA4AB98}"/>
                    </a:ext>
                  </a:extLst>
                </p:cNvPr>
                <p:cNvSpPr/>
                <p:nvPr/>
              </p:nvSpPr>
              <p:spPr bwMode="auto">
                <a:xfrm>
                  <a:off x="6467825" y="4140811"/>
                  <a:ext cx="26311" cy="13155"/>
                </a:xfrm>
                <a:custGeom>
                  <a:avLst/>
                  <a:gdLst>
                    <a:gd name="T0" fmla="*/ 27 w 68"/>
                    <a:gd name="T1" fmla="*/ 22 h 35"/>
                    <a:gd name="T2" fmla="*/ 15 w 68"/>
                    <a:gd name="T3" fmla="*/ 16 h 35"/>
                    <a:gd name="T4" fmla="*/ 2 w 68"/>
                    <a:gd name="T5" fmla="*/ 9 h 35"/>
                    <a:gd name="T6" fmla="*/ 1 w 68"/>
                    <a:gd name="T7" fmla="*/ 8 h 35"/>
                    <a:gd name="T8" fmla="*/ 0 w 68"/>
                    <a:gd name="T9" fmla="*/ 6 h 35"/>
                    <a:gd name="T10" fmla="*/ 0 w 68"/>
                    <a:gd name="T11" fmla="*/ 3 h 35"/>
                    <a:gd name="T12" fmla="*/ 1 w 68"/>
                    <a:gd name="T13" fmla="*/ 2 h 35"/>
                    <a:gd name="T14" fmla="*/ 6 w 68"/>
                    <a:gd name="T15" fmla="*/ 0 h 35"/>
                    <a:gd name="T16" fmla="*/ 13 w 68"/>
                    <a:gd name="T17" fmla="*/ 0 h 35"/>
                    <a:gd name="T18" fmla="*/ 23 w 68"/>
                    <a:gd name="T19" fmla="*/ 2 h 35"/>
                    <a:gd name="T20" fmla="*/ 34 w 68"/>
                    <a:gd name="T21" fmla="*/ 7 h 35"/>
                    <a:gd name="T22" fmla="*/ 45 w 68"/>
                    <a:gd name="T23" fmla="*/ 10 h 35"/>
                    <a:gd name="T24" fmla="*/ 53 w 68"/>
                    <a:gd name="T25" fmla="*/ 14 h 35"/>
                    <a:gd name="T26" fmla="*/ 59 w 68"/>
                    <a:gd name="T27" fmla="*/ 18 h 35"/>
                    <a:gd name="T28" fmla="*/ 64 w 68"/>
                    <a:gd name="T29" fmla="*/ 23 h 35"/>
                    <a:gd name="T30" fmla="*/ 65 w 68"/>
                    <a:gd name="T31" fmla="*/ 26 h 35"/>
                    <a:gd name="T32" fmla="*/ 66 w 68"/>
                    <a:gd name="T33" fmla="*/ 28 h 35"/>
                    <a:gd name="T34" fmla="*/ 68 w 68"/>
                    <a:gd name="T35" fmla="*/ 32 h 35"/>
                    <a:gd name="T36" fmla="*/ 66 w 68"/>
                    <a:gd name="T37" fmla="*/ 34 h 35"/>
                    <a:gd name="T38" fmla="*/ 65 w 68"/>
                    <a:gd name="T39" fmla="*/ 35 h 35"/>
                    <a:gd name="T40" fmla="*/ 61 w 68"/>
                    <a:gd name="T41" fmla="*/ 35 h 35"/>
                    <a:gd name="T42" fmla="*/ 56 w 68"/>
                    <a:gd name="T43" fmla="*/ 34 h 35"/>
                    <a:gd name="T44" fmla="*/ 50 w 68"/>
                    <a:gd name="T45" fmla="*/ 33 h 35"/>
                    <a:gd name="T46" fmla="*/ 37 w 68"/>
                    <a:gd name="T47" fmla="*/ 28 h 35"/>
                    <a:gd name="T48" fmla="*/ 27 w 68"/>
                    <a:gd name="T49" fmla="*/ 22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68" h="35">
                      <a:moveTo>
                        <a:pt x="27" y="22"/>
                      </a:moveTo>
                      <a:lnTo>
                        <a:pt x="15" y="16"/>
                      </a:lnTo>
                      <a:lnTo>
                        <a:pt x="2" y="9"/>
                      </a:lnTo>
                      <a:lnTo>
                        <a:pt x="1" y="8"/>
                      </a:lnTo>
                      <a:lnTo>
                        <a:pt x="0" y="6"/>
                      </a:lnTo>
                      <a:lnTo>
                        <a:pt x="0" y="3"/>
                      </a:lnTo>
                      <a:lnTo>
                        <a:pt x="1" y="2"/>
                      </a:lnTo>
                      <a:lnTo>
                        <a:pt x="6" y="0"/>
                      </a:lnTo>
                      <a:lnTo>
                        <a:pt x="13" y="0"/>
                      </a:lnTo>
                      <a:lnTo>
                        <a:pt x="23" y="2"/>
                      </a:lnTo>
                      <a:lnTo>
                        <a:pt x="34" y="7"/>
                      </a:lnTo>
                      <a:lnTo>
                        <a:pt x="45" y="10"/>
                      </a:lnTo>
                      <a:lnTo>
                        <a:pt x="53" y="14"/>
                      </a:lnTo>
                      <a:lnTo>
                        <a:pt x="59" y="18"/>
                      </a:lnTo>
                      <a:lnTo>
                        <a:pt x="64" y="23"/>
                      </a:lnTo>
                      <a:lnTo>
                        <a:pt x="65" y="26"/>
                      </a:lnTo>
                      <a:lnTo>
                        <a:pt x="66" y="28"/>
                      </a:lnTo>
                      <a:lnTo>
                        <a:pt x="68" y="32"/>
                      </a:lnTo>
                      <a:lnTo>
                        <a:pt x="66" y="34"/>
                      </a:lnTo>
                      <a:lnTo>
                        <a:pt x="65" y="35"/>
                      </a:lnTo>
                      <a:lnTo>
                        <a:pt x="61" y="35"/>
                      </a:lnTo>
                      <a:lnTo>
                        <a:pt x="56" y="34"/>
                      </a:lnTo>
                      <a:lnTo>
                        <a:pt x="50" y="33"/>
                      </a:lnTo>
                      <a:lnTo>
                        <a:pt x="37" y="28"/>
                      </a:lnTo>
                      <a:lnTo>
                        <a:pt x="27" y="22"/>
                      </a:lnTo>
                      <a:close/>
                    </a:path>
                  </a:pathLst>
                </a:custGeom>
                <a:grpFill/>
                <a:ln w="6350">
                  <a:solidFill>
                    <a:schemeClr val="bg1"/>
                  </a:solidFill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5"/>
                </a:fillRef>
                <a:effectRef idx="1">
                  <a:schemeClr val="accent5"/>
                </a:effectRef>
                <a:fontRef idx="minor">
                  <a:schemeClr val="lt1"/>
                </a:fontRef>
              </p:style>
              <p:txBody>
                <a:bodyPr vert="horz" wrap="square" lIns="91440" tIns="64800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zh-CN" altLang="en-US" sz="600" b="1" dirty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89" name="Freeform 110">
                <a:extLst>
                  <a:ext uri="{FF2B5EF4-FFF2-40B4-BE49-F238E27FC236}">
                    <a16:creationId xmlns:a16="http://schemas.microsoft.com/office/drawing/2014/main" id="{F82E0736-4C74-43DB-BCDE-04188101F99D}"/>
                  </a:ext>
                </a:extLst>
              </p:cNvPr>
              <p:cNvSpPr/>
              <p:nvPr/>
            </p:nvSpPr>
            <p:spPr bwMode="auto">
              <a:xfrm>
                <a:off x="6494136" y="4140811"/>
                <a:ext cx="13155" cy="13155"/>
              </a:xfrm>
              <a:custGeom>
                <a:avLst/>
                <a:gdLst>
                  <a:gd name="T0" fmla="*/ 19 w 25"/>
                  <a:gd name="T1" fmla="*/ 24 h 24"/>
                  <a:gd name="T2" fmla="*/ 16 w 25"/>
                  <a:gd name="T3" fmla="*/ 23 h 24"/>
                  <a:gd name="T4" fmla="*/ 12 w 25"/>
                  <a:gd name="T5" fmla="*/ 21 h 24"/>
                  <a:gd name="T6" fmla="*/ 9 w 25"/>
                  <a:gd name="T7" fmla="*/ 18 h 24"/>
                  <a:gd name="T8" fmla="*/ 5 w 25"/>
                  <a:gd name="T9" fmla="*/ 13 h 24"/>
                  <a:gd name="T10" fmla="*/ 3 w 25"/>
                  <a:gd name="T11" fmla="*/ 10 h 24"/>
                  <a:gd name="T12" fmla="*/ 0 w 25"/>
                  <a:gd name="T13" fmla="*/ 5 h 24"/>
                  <a:gd name="T14" fmla="*/ 0 w 25"/>
                  <a:gd name="T15" fmla="*/ 3 h 24"/>
                  <a:gd name="T16" fmla="*/ 0 w 25"/>
                  <a:gd name="T17" fmla="*/ 2 h 24"/>
                  <a:gd name="T18" fmla="*/ 2 w 25"/>
                  <a:gd name="T19" fmla="*/ 0 h 24"/>
                  <a:gd name="T20" fmla="*/ 3 w 25"/>
                  <a:gd name="T21" fmla="*/ 0 h 24"/>
                  <a:gd name="T22" fmla="*/ 8 w 25"/>
                  <a:gd name="T23" fmla="*/ 0 h 24"/>
                  <a:gd name="T24" fmla="*/ 13 w 25"/>
                  <a:gd name="T25" fmla="*/ 3 h 24"/>
                  <a:gd name="T26" fmla="*/ 17 w 25"/>
                  <a:gd name="T27" fmla="*/ 4 h 24"/>
                  <a:gd name="T28" fmla="*/ 19 w 25"/>
                  <a:gd name="T29" fmla="*/ 6 h 24"/>
                  <a:gd name="T30" fmla="*/ 22 w 25"/>
                  <a:gd name="T31" fmla="*/ 9 h 24"/>
                  <a:gd name="T32" fmla="*/ 24 w 25"/>
                  <a:gd name="T33" fmla="*/ 11 h 24"/>
                  <a:gd name="T34" fmla="*/ 25 w 25"/>
                  <a:gd name="T35" fmla="*/ 17 h 24"/>
                  <a:gd name="T36" fmla="*/ 24 w 25"/>
                  <a:gd name="T37" fmla="*/ 21 h 24"/>
                  <a:gd name="T38" fmla="*/ 22 w 25"/>
                  <a:gd name="T39" fmla="*/ 23 h 24"/>
                  <a:gd name="T40" fmla="*/ 19 w 25"/>
                  <a:gd name="T41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5" h="24">
                    <a:moveTo>
                      <a:pt x="19" y="24"/>
                    </a:moveTo>
                    <a:lnTo>
                      <a:pt x="16" y="23"/>
                    </a:lnTo>
                    <a:lnTo>
                      <a:pt x="12" y="21"/>
                    </a:lnTo>
                    <a:lnTo>
                      <a:pt x="9" y="18"/>
                    </a:lnTo>
                    <a:lnTo>
                      <a:pt x="5" y="13"/>
                    </a:lnTo>
                    <a:lnTo>
                      <a:pt x="3" y="10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3" y="0"/>
                    </a:lnTo>
                    <a:lnTo>
                      <a:pt x="8" y="0"/>
                    </a:lnTo>
                    <a:lnTo>
                      <a:pt x="13" y="3"/>
                    </a:lnTo>
                    <a:lnTo>
                      <a:pt x="17" y="4"/>
                    </a:lnTo>
                    <a:lnTo>
                      <a:pt x="19" y="6"/>
                    </a:lnTo>
                    <a:lnTo>
                      <a:pt x="22" y="9"/>
                    </a:lnTo>
                    <a:lnTo>
                      <a:pt x="24" y="11"/>
                    </a:lnTo>
                    <a:lnTo>
                      <a:pt x="25" y="17"/>
                    </a:lnTo>
                    <a:lnTo>
                      <a:pt x="24" y="21"/>
                    </a:lnTo>
                    <a:lnTo>
                      <a:pt x="22" y="23"/>
                    </a:lnTo>
                    <a:lnTo>
                      <a:pt x="19" y="24"/>
                    </a:lnTo>
                    <a:close/>
                  </a:path>
                </a:pathLst>
              </a:custGeom>
              <a:grpFill/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6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7544C136-9DAA-4FB8-BB82-27B946B28E12}"/>
                </a:ext>
              </a:extLst>
            </p:cNvPr>
            <p:cNvGrpSpPr/>
            <p:nvPr/>
          </p:nvGrpSpPr>
          <p:grpSpPr>
            <a:xfrm>
              <a:off x="1705145" y="1413988"/>
              <a:ext cx="5674650" cy="4930266"/>
              <a:chOff x="1705145" y="1413988"/>
              <a:chExt cx="5674650" cy="4930266"/>
            </a:xfrm>
          </p:grpSpPr>
          <p:sp>
            <p:nvSpPr>
              <p:cNvPr id="54" name="TextBox 92">
                <a:extLst>
                  <a:ext uri="{FF2B5EF4-FFF2-40B4-BE49-F238E27FC236}">
                    <a16:creationId xmlns:a16="http://schemas.microsoft.com/office/drawing/2014/main" id="{C94FF59D-FE06-4CE0-A614-D1DD40A36ACD}"/>
                  </a:ext>
                </a:extLst>
              </p:cNvPr>
              <p:cNvSpPr txBox="1"/>
              <p:nvPr/>
            </p:nvSpPr>
            <p:spPr>
              <a:xfrm>
                <a:off x="1823125" y="2168377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新疆</a:t>
                </a:r>
              </a:p>
            </p:txBody>
          </p:sp>
          <p:sp>
            <p:nvSpPr>
              <p:cNvPr id="55" name="TextBox 93">
                <a:extLst>
                  <a:ext uri="{FF2B5EF4-FFF2-40B4-BE49-F238E27FC236}">
                    <a16:creationId xmlns:a16="http://schemas.microsoft.com/office/drawing/2014/main" id="{24AC4DD7-6FC8-4DB7-90EC-B52F99D2B270}"/>
                  </a:ext>
                </a:extLst>
              </p:cNvPr>
              <p:cNvSpPr txBox="1"/>
              <p:nvPr/>
            </p:nvSpPr>
            <p:spPr>
              <a:xfrm>
                <a:off x="1705145" y="3789348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西藏</a:t>
                </a:r>
              </a:p>
            </p:txBody>
          </p:sp>
          <p:sp>
            <p:nvSpPr>
              <p:cNvPr id="56" name="TextBox 94">
                <a:extLst>
                  <a:ext uri="{FF2B5EF4-FFF2-40B4-BE49-F238E27FC236}">
                    <a16:creationId xmlns:a16="http://schemas.microsoft.com/office/drawing/2014/main" id="{FE7916E3-A4C4-40F7-A679-5506BE84BC3D}"/>
                  </a:ext>
                </a:extLst>
              </p:cNvPr>
              <p:cNvSpPr txBox="1"/>
              <p:nvPr/>
            </p:nvSpPr>
            <p:spPr>
              <a:xfrm>
                <a:off x="2996720" y="3303995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青海</a:t>
                </a:r>
              </a:p>
            </p:txBody>
          </p:sp>
          <p:sp>
            <p:nvSpPr>
              <p:cNvPr id="57" name="TextBox 95">
                <a:extLst>
                  <a:ext uri="{FF2B5EF4-FFF2-40B4-BE49-F238E27FC236}">
                    <a16:creationId xmlns:a16="http://schemas.microsoft.com/office/drawing/2014/main" id="{3F2ADFB0-1A23-42EB-8704-E2ABAFDBCC0E}"/>
                  </a:ext>
                </a:extLst>
              </p:cNvPr>
              <p:cNvSpPr txBox="1"/>
              <p:nvPr/>
            </p:nvSpPr>
            <p:spPr>
              <a:xfrm>
                <a:off x="3058895" y="2598341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甘肃</a:t>
                </a:r>
              </a:p>
            </p:txBody>
          </p:sp>
          <p:sp>
            <p:nvSpPr>
              <p:cNvPr id="58" name="TextBox 96">
                <a:extLst>
                  <a:ext uri="{FF2B5EF4-FFF2-40B4-BE49-F238E27FC236}">
                    <a16:creationId xmlns:a16="http://schemas.microsoft.com/office/drawing/2014/main" id="{50CB54EC-CA59-426D-B774-5DAA3E8261A6}"/>
                  </a:ext>
                </a:extLst>
              </p:cNvPr>
              <p:cNvSpPr txBox="1"/>
              <p:nvPr/>
            </p:nvSpPr>
            <p:spPr>
              <a:xfrm>
                <a:off x="5111931" y="2160188"/>
                <a:ext cx="740950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内蒙古</a:t>
                </a:r>
              </a:p>
            </p:txBody>
          </p:sp>
          <p:sp>
            <p:nvSpPr>
              <p:cNvPr id="59" name="TextBox 98">
                <a:extLst>
                  <a:ext uri="{FF2B5EF4-FFF2-40B4-BE49-F238E27FC236}">
                    <a16:creationId xmlns:a16="http://schemas.microsoft.com/office/drawing/2014/main" id="{2534C20B-DFD5-4BDB-BF35-28C992AD7A47}"/>
                  </a:ext>
                </a:extLst>
              </p:cNvPr>
              <p:cNvSpPr txBox="1"/>
              <p:nvPr/>
            </p:nvSpPr>
            <p:spPr>
              <a:xfrm>
                <a:off x="4208237" y="3101858"/>
                <a:ext cx="495751" cy="445458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宁夏</a:t>
                </a:r>
              </a:p>
            </p:txBody>
          </p:sp>
          <p:sp>
            <p:nvSpPr>
              <p:cNvPr id="60" name="TextBox 99">
                <a:extLst>
                  <a:ext uri="{FF2B5EF4-FFF2-40B4-BE49-F238E27FC236}">
                    <a16:creationId xmlns:a16="http://schemas.microsoft.com/office/drawing/2014/main" id="{D00DEB97-E35D-4736-88CE-D62F26689479}"/>
                  </a:ext>
                </a:extLst>
              </p:cNvPr>
              <p:cNvSpPr txBox="1"/>
              <p:nvPr/>
            </p:nvSpPr>
            <p:spPr>
              <a:xfrm>
                <a:off x="3721721" y="4070485"/>
                <a:ext cx="614938" cy="3329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四川</a:t>
                </a:r>
              </a:p>
            </p:txBody>
          </p:sp>
          <p:sp>
            <p:nvSpPr>
              <p:cNvPr id="61" name="TextBox 100">
                <a:extLst>
                  <a:ext uri="{FF2B5EF4-FFF2-40B4-BE49-F238E27FC236}">
                    <a16:creationId xmlns:a16="http://schemas.microsoft.com/office/drawing/2014/main" id="{274258D4-CF91-4C7A-B7F7-8D913925F639}"/>
                  </a:ext>
                </a:extLst>
              </p:cNvPr>
              <p:cNvSpPr txBox="1"/>
              <p:nvPr/>
            </p:nvSpPr>
            <p:spPr>
              <a:xfrm>
                <a:off x="3472709" y="5183816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云南</a:t>
                </a:r>
              </a:p>
            </p:txBody>
          </p:sp>
          <p:sp>
            <p:nvSpPr>
              <p:cNvPr id="62" name="TextBox 101">
                <a:extLst>
                  <a:ext uri="{FF2B5EF4-FFF2-40B4-BE49-F238E27FC236}">
                    <a16:creationId xmlns:a16="http://schemas.microsoft.com/office/drawing/2014/main" id="{47A00FBF-1690-4ADD-8DEC-1E34738E16A5}"/>
                  </a:ext>
                </a:extLst>
              </p:cNvPr>
              <p:cNvSpPr txBox="1"/>
              <p:nvPr/>
            </p:nvSpPr>
            <p:spPr>
              <a:xfrm>
                <a:off x="4604011" y="6038001"/>
                <a:ext cx="560015" cy="3062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海南</a:t>
                </a:r>
                <a:endParaRPr lang="zh-CN" altLang="en-US" sz="6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3" name="TextBox 102">
                <a:extLst>
                  <a:ext uri="{FF2B5EF4-FFF2-40B4-BE49-F238E27FC236}">
                    <a16:creationId xmlns:a16="http://schemas.microsoft.com/office/drawing/2014/main" id="{07D0B9E9-E48E-4CDB-91BB-9C25B95731B9}"/>
                  </a:ext>
                </a:extLst>
              </p:cNvPr>
              <p:cNvSpPr txBox="1"/>
              <p:nvPr/>
            </p:nvSpPr>
            <p:spPr>
              <a:xfrm>
                <a:off x="4530935" y="5339298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广西</a:t>
                </a:r>
              </a:p>
            </p:txBody>
          </p:sp>
          <p:sp>
            <p:nvSpPr>
              <p:cNvPr id="64" name="TextBox 103">
                <a:extLst>
                  <a:ext uri="{FF2B5EF4-FFF2-40B4-BE49-F238E27FC236}">
                    <a16:creationId xmlns:a16="http://schemas.microsoft.com/office/drawing/2014/main" id="{B9E137D2-DC06-4DAE-8F96-8877AC8CA1C2}"/>
                  </a:ext>
                </a:extLst>
              </p:cNvPr>
              <p:cNvSpPr txBox="1"/>
              <p:nvPr/>
            </p:nvSpPr>
            <p:spPr>
              <a:xfrm>
                <a:off x="4224496" y="4766794"/>
                <a:ext cx="614938" cy="3329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贵州</a:t>
                </a:r>
              </a:p>
            </p:txBody>
          </p:sp>
          <p:sp>
            <p:nvSpPr>
              <p:cNvPr id="65" name="TextBox 104">
                <a:extLst>
                  <a:ext uri="{FF2B5EF4-FFF2-40B4-BE49-F238E27FC236}">
                    <a16:creationId xmlns:a16="http://schemas.microsoft.com/office/drawing/2014/main" id="{BCE4D3CC-C17F-4F9E-9755-A5AA62F399EF}"/>
                  </a:ext>
                </a:extLst>
              </p:cNvPr>
              <p:cNvSpPr txBox="1"/>
              <p:nvPr/>
            </p:nvSpPr>
            <p:spPr>
              <a:xfrm>
                <a:off x="4348413" y="4316099"/>
                <a:ext cx="614938" cy="3329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重庆</a:t>
                </a:r>
              </a:p>
            </p:txBody>
          </p:sp>
          <p:sp>
            <p:nvSpPr>
              <p:cNvPr id="66" name="TextBox 105">
                <a:extLst>
                  <a:ext uri="{FF2B5EF4-FFF2-40B4-BE49-F238E27FC236}">
                    <a16:creationId xmlns:a16="http://schemas.microsoft.com/office/drawing/2014/main" id="{FC5BDDF1-A13E-4A6C-87DD-71D7BE3D7707}"/>
                  </a:ext>
                </a:extLst>
              </p:cNvPr>
              <p:cNvSpPr txBox="1"/>
              <p:nvPr/>
            </p:nvSpPr>
            <p:spPr>
              <a:xfrm>
                <a:off x="4503766" y="3583037"/>
                <a:ext cx="614938" cy="3329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陕西</a:t>
                </a:r>
              </a:p>
            </p:txBody>
          </p:sp>
          <p:sp>
            <p:nvSpPr>
              <p:cNvPr id="67" name="TextBox 106">
                <a:extLst>
                  <a:ext uri="{FF2B5EF4-FFF2-40B4-BE49-F238E27FC236}">
                    <a16:creationId xmlns:a16="http://schemas.microsoft.com/office/drawing/2014/main" id="{9907B916-5FA4-449E-B6CA-B1B3038B08FE}"/>
                  </a:ext>
                </a:extLst>
              </p:cNvPr>
              <p:cNvSpPr txBox="1"/>
              <p:nvPr/>
            </p:nvSpPr>
            <p:spPr>
              <a:xfrm>
                <a:off x="4946493" y="3167024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山西</a:t>
                </a:r>
              </a:p>
            </p:txBody>
          </p:sp>
          <p:sp>
            <p:nvSpPr>
              <p:cNvPr id="68" name="TextBox 107">
                <a:extLst>
                  <a:ext uri="{FF2B5EF4-FFF2-40B4-BE49-F238E27FC236}">
                    <a16:creationId xmlns:a16="http://schemas.microsoft.com/office/drawing/2014/main" id="{62DEA6DF-C63E-428A-A83F-AC8C8A00378D}"/>
                  </a:ext>
                </a:extLst>
              </p:cNvPr>
              <p:cNvSpPr txBox="1"/>
              <p:nvPr/>
            </p:nvSpPr>
            <p:spPr>
              <a:xfrm>
                <a:off x="6638845" y="1413988"/>
                <a:ext cx="740950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黑龙江</a:t>
                </a:r>
              </a:p>
            </p:txBody>
          </p:sp>
          <p:sp>
            <p:nvSpPr>
              <p:cNvPr id="69" name="TextBox 108">
                <a:extLst>
                  <a:ext uri="{FF2B5EF4-FFF2-40B4-BE49-F238E27FC236}">
                    <a16:creationId xmlns:a16="http://schemas.microsoft.com/office/drawing/2014/main" id="{A7938282-80D2-498E-B77A-4D9CF1BE529A}"/>
                  </a:ext>
                </a:extLst>
              </p:cNvPr>
              <p:cNvSpPr txBox="1"/>
              <p:nvPr/>
            </p:nvSpPr>
            <p:spPr>
              <a:xfrm>
                <a:off x="6543301" y="1981200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吉林</a:t>
                </a:r>
              </a:p>
            </p:txBody>
          </p:sp>
          <p:sp>
            <p:nvSpPr>
              <p:cNvPr id="70" name="TextBox 109">
                <a:extLst>
                  <a:ext uri="{FF2B5EF4-FFF2-40B4-BE49-F238E27FC236}">
                    <a16:creationId xmlns:a16="http://schemas.microsoft.com/office/drawing/2014/main" id="{C820DBF1-AA53-4DC2-9551-4A964886E826}"/>
                  </a:ext>
                </a:extLst>
              </p:cNvPr>
              <p:cNvSpPr txBox="1"/>
              <p:nvPr/>
            </p:nvSpPr>
            <p:spPr>
              <a:xfrm>
                <a:off x="6286718" y="2414598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辽宁</a:t>
                </a:r>
              </a:p>
            </p:txBody>
          </p:sp>
          <p:sp>
            <p:nvSpPr>
              <p:cNvPr id="71" name="TextBox 110">
                <a:extLst>
                  <a:ext uri="{FF2B5EF4-FFF2-40B4-BE49-F238E27FC236}">
                    <a16:creationId xmlns:a16="http://schemas.microsoft.com/office/drawing/2014/main" id="{DB6E9E76-E4FD-4AFF-8C47-8130AAC1049F}"/>
                  </a:ext>
                </a:extLst>
              </p:cNvPr>
              <p:cNvSpPr txBox="1"/>
              <p:nvPr/>
            </p:nvSpPr>
            <p:spPr>
              <a:xfrm>
                <a:off x="5325613" y="2963830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河北</a:t>
                </a:r>
              </a:p>
            </p:txBody>
          </p:sp>
          <p:sp>
            <p:nvSpPr>
              <p:cNvPr id="72" name="TextBox 111">
                <a:extLst>
                  <a:ext uri="{FF2B5EF4-FFF2-40B4-BE49-F238E27FC236}">
                    <a16:creationId xmlns:a16="http://schemas.microsoft.com/office/drawing/2014/main" id="{96E581F5-186E-4C84-94D1-9240BD1C6913}"/>
                  </a:ext>
                </a:extLst>
              </p:cNvPr>
              <p:cNvSpPr txBox="1"/>
              <p:nvPr/>
            </p:nvSpPr>
            <p:spPr>
              <a:xfrm>
                <a:off x="5609158" y="3251327"/>
                <a:ext cx="614938" cy="3329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山东</a:t>
                </a:r>
              </a:p>
            </p:txBody>
          </p:sp>
          <p:sp>
            <p:nvSpPr>
              <p:cNvPr id="73" name="TextBox 112">
                <a:extLst>
                  <a:ext uri="{FF2B5EF4-FFF2-40B4-BE49-F238E27FC236}">
                    <a16:creationId xmlns:a16="http://schemas.microsoft.com/office/drawing/2014/main" id="{DC6C7793-E88D-421B-AA17-85AF5CC94198}"/>
                  </a:ext>
                </a:extLst>
              </p:cNvPr>
              <p:cNvSpPr txBox="1"/>
              <p:nvPr/>
            </p:nvSpPr>
            <p:spPr>
              <a:xfrm>
                <a:off x="5142204" y="3719840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河南</a:t>
                </a:r>
              </a:p>
            </p:txBody>
          </p:sp>
          <p:sp>
            <p:nvSpPr>
              <p:cNvPr id="74" name="TextBox 113">
                <a:extLst>
                  <a:ext uri="{FF2B5EF4-FFF2-40B4-BE49-F238E27FC236}">
                    <a16:creationId xmlns:a16="http://schemas.microsoft.com/office/drawing/2014/main" id="{B0B30942-8888-415A-B2BC-E15C5A3B37A2}"/>
                  </a:ext>
                </a:extLst>
              </p:cNvPr>
              <p:cNvSpPr txBox="1"/>
              <p:nvPr/>
            </p:nvSpPr>
            <p:spPr>
              <a:xfrm>
                <a:off x="4969926" y="4140811"/>
                <a:ext cx="614938" cy="3329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湖北</a:t>
                </a:r>
              </a:p>
            </p:txBody>
          </p:sp>
          <p:sp>
            <p:nvSpPr>
              <p:cNvPr id="75" name="TextBox 114">
                <a:extLst>
                  <a:ext uri="{FF2B5EF4-FFF2-40B4-BE49-F238E27FC236}">
                    <a16:creationId xmlns:a16="http://schemas.microsoft.com/office/drawing/2014/main" id="{C1B2B849-EC89-4CC1-B1B8-F4CB0F693AFA}"/>
                  </a:ext>
                </a:extLst>
              </p:cNvPr>
              <p:cNvSpPr txBox="1"/>
              <p:nvPr/>
            </p:nvSpPr>
            <p:spPr>
              <a:xfrm>
                <a:off x="4896925" y="4643137"/>
                <a:ext cx="614938" cy="3329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湖南</a:t>
                </a:r>
              </a:p>
            </p:txBody>
          </p:sp>
          <p:sp>
            <p:nvSpPr>
              <p:cNvPr id="76" name="TextBox 115">
                <a:extLst>
                  <a:ext uri="{FF2B5EF4-FFF2-40B4-BE49-F238E27FC236}">
                    <a16:creationId xmlns:a16="http://schemas.microsoft.com/office/drawing/2014/main" id="{3FD7DD7E-DA89-4582-B0C8-5AD7D65E7BC5}"/>
                  </a:ext>
                </a:extLst>
              </p:cNvPr>
              <p:cNvSpPr txBox="1"/>
              <p:nvPr/>
            </p:nvSpPr>
            <p:spPr>
              <a:xfrm>
                <a:off x="5250513" y="5326868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广东</a:t>
                </a:r>
              </a:p>
            </p:txBody>
          </p:sp>
          <p:sp>
            <p:nvSpPr>
              <p:cNvPr id="77" name="TextBox 116">
                <a:extLst>
                  <a:ext uri="{FF2B5EF4-FFF2-40B4-BE49-F238E27FC236}">
                    <a16:creationId xmlns:a16="http://schemas.microsoft.com/office/drawing/2014/main" id="{5AEE9457-6BEB-44BC-A70D-2994C5AC75FD}"/>
                  </a:ext>
                </a:extLst>
              </p:cNvPr>
              <p:cNvSpPr txBox="1"/>
              <p:nvPr/>
            </p:nvSpPr>
            <p:spPr>
              <a:xfrm>
                <a:off x="5428552" y="4551477"/>
                <a:ext cx="614938" cy="3329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江西</a:t>
                </a:r>
              </a:p>
            </p:txBody>
          </p:sp>
          <p:sp>
            <p:nvSpPr>
              <p:cNvPr id="78" name="TextBox 117">
                <a:extLst>
                  <a:ext uri="{FF2B5EF4-FFF2-40B4-BE49-F238E27FC236}">
                    <a16:creationId xmlns:a16="http://schemas.microsoft.com/office/drawing/2014/main" id="{5B473521-6F2A-4637-826C-08E8664792B9}"/>
                  </a:ext>
                </a:extLst>
              </p:cNvPr>
              <p:cNvSpPr txBox="1"/>
              <p:nvPr/>
            </p:nvSpPr>
            <p:spPr>
              <a:xfrm>
                <a:off x="5773955" y="4915268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福建</a:t>
                </a:r>
              </a:p>
            </p:txBody>
          </p:sp>
          <p:sp>
            <p:nvSpPr>
              <p:cNvPr id="79" name="TextBox 118">
                <a:extLst>
                  <a:ext uri="{FF2B5EF4-FFF2-40B4-BE49-F238E27FC236}">
                    <a16:creationId xmlns:a16="http://schemas.microsoft.com/office/drawing/2014/main" id="{5074F1D6-7133-40D2-985A-D86ACD2F1AB0}"/>
                  </a:ext>
                </a:extLst>
              </p:cNvPr>
              <p:cNvSpPr txBox="1"/>
              <p:nvPr/>
            </p:nvSpPr>
            <p:spPr>
              <a:xfrm>
                <a:off x="5584020" y="4017380"/>
                <a:ext cx="614938" cy="3329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安徽</a:t>
                </a:r>
              </a:p>
            </p:txBody>
          </p:sp>
          <p:sp>
            <p:nvSpPr>
              <p:cNvPr id="80" name="TextBox 119">
                <a:extLst>
                  <a:ext uri="{FF2B5EF4-FFF2-40B4-BE49-F238E27FC236}">
                    <a16:creationId xmlns:a16="http://schemas.microsoft.com/office/drawing/2014/main" id="{18018E56-3626-4341-828C-520A19F19693}"/>
                  </a:ext>
                </a:extLst>
              </p:cNvPr>
              <p:cNvSpPr txBox="1"/>
              <p:nvPr/>
            </p:nvSpPr>
            <p:spPr>
              <a:xfrm>
                <a:off x="5867290" y="3714441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江苏</a:t>
                </a:r>
              </a:p>
            </p:txBody>
          </p:sp>
          <p:sp>
            <p:nvSpPr>
              <p:cNvPr id="81" name="TextBox 120">
                <a:extLst>
                  <a:ext uri="{FF2B5EF4-FFF2-40B4-BE49-F238E27FC236}">
                    <a16:creationId xmlns:a16="http://schemas.microsoft.com/office/drawing/2014/main" id="{4A0403BF-5181-4AFF-8195-E459AB786D0C}"/>
                  </a:ext>
                </a:extLst>
              </p:cNvPr>
              <p:cNvSpPr txBox="1"/>
              <p:nvPr/>
            </p:nvSpPr>
            <p:spPr>
              <a:xfrm>
                <a:off x="5968898" y="4340062"/>
                <a:ext cx="614938" cy="3329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浙江</a:t>
                </a:r>
              </a:p>
            </p:txBody>
          </p:sp>
          <p:sp>
            <p:nvSpPr>
              <p:cNvPr id="82" name="TextBox 121">
                <a:extLst>
                  <a:ext uri="{FF2B5EF4-FFF2-40B4-BE49-F238E27FC236}">
                    <a16:creationId xmlns:a16="http://schemas.microsoft.com/office/drawing/2014/main" id="{DF31912C-B1A6-4B14-A10E-1D8357BE4E61}"/>
                  </a:ext>
                </a:extLst>
              </p:cNvPr>
              <p:cNvSpPr txBox="1"/>
              <p:nvPr/>
            </p:nvSpPr>
            <p:spPr>
              <a:xfrm>
                <a:off x="5589483" y="5627366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香港</a:t>
                </a:r>
              </a:p>
            </p:txBody>
          </p:sp>
          <p:sp>
            <p:nvSpPr>
              <p:cNvPr id="83" name="TextBox 122">
                <a:extLst>
                  <a:ext uri="{FF2B5EF4-FFF2-40B4-BE49-F238E27FC236}">
                    <a16:creationId xmlns:a16="http://schemas.microsoft.com/office/drawing/2014/main" id="{3E62FFB8-E237-4D34-900E-E00E1A1BBF9C}"/>
                  </a:ext>
                </a:extLst>
              </p:cNvPr>
              <p:cNvSpPr txBox="1"/>
              <p:nvPr/>
            </p:nvSpPr>
            <p:spPr>
              <a:xfrm>
                <a:off x="6280599" y="5155738"/>
                <a:ext cx="495751" cy="445458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台湾</a:t>
                </a:r>
              </a:p>
            </p:txBody>
          </p:sp>
          <p:sp>
            <p:nvSpPr>
              <p:cNvPr id="84" name="TextBox 123">
                <a:extLst>
                  <a:ext uri="{FF2B5EF4-FFF2-40B4-BE49-F238E27FC236}">
                    <a16:creationId xmlns:a16="http://schemas.microsoft.com/office/drawing/2014/main" id="{4133F4E6-CA28-4E93-A90C-4814A97C8E22}"/>
                  </a:ext>
                </a:extLst>
              </p:cNvPr>
              <p:cNvSpPr txBox="1"/>
              <p:nvPr/>
            </p:nvSpPr>
            <p:spPr>
              <a:xfrm>
                <a:off x="5234979" y="5748546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澳门</a:t>
                </a:r>
              </a:p>
            </p:txBody>
          </p:sp>
          <p:sp>
            <p:nvSpPr>
              <p:cNvPr id="85" name="TextBox 124">
                <a:extLst>
                  <a:ext uri="{FF2B5EF4-FFF2-40B4-BE49-F238E27FC236}">
                    <a16:creationId xmlns:a16="http://schemas.microsoft.com/office/drawing/2014/main" id="{CC4EC72C-DBE7-42B5-B1EF-9C15784E99C7}"/>
                  </a:ext>
                </a:extLst>
              </p:cNvPr>
              <p:cNvSpPr txBox="1"/>
              <p:nvPr/>
            </p:nvSpPr>
            <p:spPr>
              <a:xfrm>
                <a:off x="6460801" y="4024277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上海</a:t>
                </a:r>
              </a:p>
            </p:txBody>
          </p:sp>
          <p:sp>
            <p:nvSpPr>
              <p:cNvPr id="86" name="TextBox 125">
                <a:extLst>
                  <a:ext uri="{FF2B5EF4-FFF2-40B4-BE49-F238E27FC236}">
                    <a16:creationId xmlns:a16="http://schemas.microsoft.com/office/drawing/2014/main" id="{EC4712FC-27FC-4D20-8B28-239F9918A10F}"/>
                  </a:ext>
                </a:extLst>
              </p:cNvPr>
              <p:cNvSpPr txBox="1"/>
              <p:nvPr/>
            </p:nvSpPr>
            <p:spPr>
              <a:xfrm>
                <a:off x="5695564" y="2857207"/>
                <a:ext cx="614938" cy="3329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天津</a:t>
                </a:r>
              </a:p>
            </p:txBody>
          </p:sp>
          <p:sp>
            <p:nvSpPr>
              <p:cNvPr id="87" name="TextBox 97">
                <a:extLst>
                  <a:ext uri="{FF2B5EF4-FFF2-40B4-BE49-F238E27FC236}">
                    <a16:creationId xmlns:a16="http://schemas.microsoft.com/office/drawing/2014/main" id="{AC498921-A9DC-4987-A76D-6C69FF7CCFBC}"/>
                  </a:ext>
                </a:extLst>
              </p:cNvPr>
              <p:cNvSpPr txBox="1"/>
              <p:nvPr/>
            </p:nvSpPr>
            <p:spPr>
              <a:xfrm>
                <a:off x="6606112" y="4847276"/>
                <a:ext cx="740950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钓鱼岛</a:t>
                </a:r>
              </a:p>
            </p:txBody>
          </p:sp>
        </p:grpSp>
        <p:sp>
          <p:nvSpPr>
            <p:cNvPr id="47" name="TextBox 128">
              <a:extLst>
                <a:ext uri="{FF2B5EF4-FFF2-40B4-BE49-F238E27FC236}">
                  <a16:creationId xmlns:a16="http://schemas.microsoft.com/office/drawing/2014/main" id="{CDBAA963-BCE4-423A-BCE5-3B3C621BC6CD}"/>
                </a:ext>
              </a:extLst>
            </p:cNvPr>
            <p:cNvSpPr txBox="1"/>
            <p:nvPr/>
          </p:nvSpPr>
          <p:spPr>
            <a:xfrm>
              <a:off x="5377568" y="2621793"/>
              <a:ext cx="614938" cy="3329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" b="1" dirty="0">
                  <a:solidFill>
                    <a:srgbClr val="FF0000"/>
                  </a:solidFill>
                  <a:cs typeface="+mn-ea"/>
                  <a:sym typeface="+mn-lt"/>
                </a:rPr>
                <a:t>北京</a:t>
              </a:r>
            </a:p>
          </p:txBody>
        </p:sp>
        <p:sp>
          <p:nvSpPr>
            <p:cNvPr id="48" name="任意多边形 52">
              <a:extLst>
                <a:ext uri="{FF2B5EF4-FFF2-40B4-BE49-F238E27FC236}">
                  <a16:creationId xmlns:a16="http://schemas.microsoft.com/office/drawing/2014/main" id="{0641FDA7-2FAB-4F1C-A9F3-1CCCBFFED1DB}"/>
                </a:ext>
              </a:extLst>
            </p:cNvPr>
            <p:cNvSpPr/>
            <p:nvPr/>
          </p:nvSpPr>
          <p:spPr>
            <a:xfrm>
              <a:off x="6862763" y="5054919"/>
              <a:ext cx="57150" cy="45719"/>
            </a:xfrm>
            <a:custGeom>
              <a:avLst/>
              <a:gdLst>
                <a:gd name="connsiteX0" fmla="*/ 0 w 57150"/>
                <a:gd name="connsiteY0" fmla="*/ 4888 h 38226"/>
                <a:gd name="connsiteX1" fmla="*/ 23812 w 57150"/>
                <a:gd name="connsiteY1" fmla="*/ 126 h 38226"/>
                <a:gd name="connsiteX2" fmla="*/ 42862 w 57150"/>
                <a:gd name="connsiteY2" fmla="*/ 9651 h 38226"/>
                <a:gd name="connsiteX3" fmla="*/ 57150 w 57150"/>
                <a:gd name="connsiteY3" fmla="*/ 14413 h 38226"/>
                <a:gd name="connsiteX4" fmla="*/ 52387 w 57150"/>
                <a:gd name="connsiteY4" fmla="*/ 28701 h 38226"/>
                <a:gd name="connsiteX5" fmla="*/ 14287 w 57150"/>
                <a:gd name="connsiteY5" fmla="*/ 38226 h 38226"/>
                <a:gd name="connsiteX6" fmla="*/ 0 w 57150"/>
                <a:gd name="connsiteY6" fmla="*/ 4888 h 38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38226">
                  <a:moveTo>
                    <a:pt x="0" y="4888"/>
                  </a:moveTo>
                  <a:cubicBezTo>
                    <a:pt x="7937" y="3301"/>
                    <a:pt x="15767" y="-768"/>
                    <a:pt x="23812" y="126"/>
                  </a:cubicBezTo>
                  <a:cubicBezTo>
                    <a:pt x="30868" y="910"/>
                    <a:pt x="36336" y="6854"/>
                    <a:pt x="42862" y="9651"/>
                  </a:cubicBezTo>
                  <a:cubicBezTo>
                    <a:pt x="47476" y="11628"/>
                    <a:pt x="52387" y="12826"/>
                    <a:pt x="57150" y="14413"/>
                  </a:cubicBezTo>
                  <a:cubicBezTo>
                    <a:pt x="55562" y="19176"/>
                    <a:pt x="56776" y="26263"/>
                    <a:pt x="52387" y="28701"/>
                  </a:cubicBezTo>
                  <a:cubicBezTo>
                    <a:pt x="40944" y="35059"/>
                    <a:pt x="14287" y="38226"/>
                    <a:pt x="14287" y="38226"/>
                  </a:cubicBezTo>
                  <a:lnTo>
                    <a:pt x="0" y="488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noFill/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49" name="南海诸岛">
              <a:extLst>
                <a:ext uri="{FF2B5EF4-FFF2-40B4-BE49-F238E27FC236}">
                  <a16:creationId xmlns:a16="http://schemas.microsoft.com/office/drawing/2014/main" id="{E009BB28-30D6-4FA2-ABBC-48D2B2688A28}"/>
                </a:ext>
              </a:extLst>
            </p:cNvPr>
            <p:cNvGrpSpPr/>
            <p:nvPr/>
          </p:nvGrpSpPr>
          <p:grpSpPr>
            <a:xfrm>
              <a:off x="7065892" y="5125359"/>
              <a:ext cx="890349" cy="1120909"/>
              <a:chOff x="7235824" y="5383993"/>
              <a:chExt cx="890349" cy="1120909"/>
            </a:xfrm>
          </p:grpSpPr>
          <p:pic>
            <p:nvPicPr>
              <p:cNvPr id="50" name="图片 49">
                <a:extLst>
                  <a:ext uri="{FF2B5EF4-FFF2-40B4-BE49-F238E27FC236}">
                    <a16:creationId xmlns:a16="http://schemas.microsoft.com/office/drawing/2014/main" id="{2F18C45D-7507-4678-ADCD-13E52BB1156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7248302" y="5396424"/>
                <a:ext cx="749301" cy="1058082"/>
              </a:xfrm>
              <a:prstGeom prst="rect">
                <a:avLst/>
              </a:prstGeom>
            </p:spPr>
          </p:pic>
          <p:sp>
            <p:nvSpPr>
              <p:cNvPr id="51" name="矩形 50">
                <a:extLst>
                  <a:ext uri="{FF2B5EF4-FFF2-40B4-BE49-F238E27FC236}">
                    <a16:creationId xmlns:a16="http://schemas.microsoft.com/office/drawing/2014/main" id="{FE6A573D-E7CA-4591-9843-6A2F0FDFF1E1}"/>
                  </a:ext>
                </a:extLst>
              </p:cNvPr>
              <p:cNvSpPr/>
              <p:nvPr/>
            </p:nvSpPr>
            <p:spPr>
              <a:xfrm>
                <a:off x="7235824" y="5383993"/>
                <a:ext cx="749301" cy="1058082"/>
              </a:xfrm>
              <a:prstGeom prst="rect">
                <a:avLst/>
              </a:prstGeom>
              <a:noFill/>
              <a:ln w="3175">
                <a:solidFill>
                  <a:srgbClr val="4DB3E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>
                  <a:cs typeface="+mn-ea"/>
                  <a:sym typeface="+mn-lt"/>
                </a:endParaRPr>
              </a:p>
            </p:txBody>
          </p:sp>
          <p:sp>
            <p:nvSpPr>
              <p:cNvPr id="52" name="矩形 51">
                <a:extLst>
                  <a:ext uri="{FF2B5EF4-FFF2-40B4-BE49-F238E27FC236}">
                    <a16:creationId xmlns:a16="http://schemas.microsoft.com/office/drawing/2014/main" id="{9499587A-FFA9-4299-8AF3-E2EC625D64CB}"/>
                  </a:ext>
                </a:extLst>
              </p:cNvPr>
              <p:cNvSpPr/>
              <p:nvPr/>
            </p:nvSpPr>
            <p:spPr>
              <a:xfrm>
                <a:off x="7466012" y="6269033"/>
                <a:ext cx="519113" cy="173042"/>
              </a:xfrm>
              <a:prstGeom prst="rect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>
                  <a:cs typeface="+mn-ea"/>
                  <a:sym typeface="+mn-lt"/>
                </a:endParaRPr>
              </a:p>
            </p:txBody>
          </p:sp>
          <p:sp>
            <p:nvSpPr>
              <p:cNvPr id="53" name="TextBox 56">
                <a:extLst>
                  <a:ext uri="{FF2B5EF4-FFF2-40B4-BE49-F238E27FC236}">
                    <a16:creationId xmlns:a16="http://schemas.microsoft.com/office/drawing/2014/main" id="{C7B7C086-0AAA-4E30-B617-4CDCC408FCE0}"/>
                  </a:ext>
                </a:extLst>
              </p:cNvPr>
              <p:cNvSpPr txBox="1"/>
              <p:nvPr/>
            </p:nvSpPr>
            <p:spPr>
              <a:xfrm>
                <a:off x="7336644" y="6198649"/>
                <a:ext cx="789529" cy="3062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南海诸岛</a:t>
                </a:r>
              </a:p>
            </p:txBody>
          </p:sp>
        </p:grpSp>
      </p:grpSp>
      <p:graphicFrame>
        <p:nvGraphicFramePr>
          <p:cNvPr id="96" name="表格 6">
            <a:extLst>
              <a:ext uri="{FF2B5EF4-FFF2-40B4-BE49-F238E27FC236}">
                <a16:creationId xmlns:a16="http://schemas.microsoft.com/office/drawing/2014/main" id="{95C00681-0EF6-4811-AE92-C4A220599228}"/>
              </a:ext>
            </a:extLst>
          </p:cNvPr>
          <p:cNvGraphicFramePr>
            <a:graphicFrameLocks noGrp="1"/>
          </p:cNvGraphicFramePr>
          <p:nvPr/>
        </p:nvGraphicFramePr>
        <p:xfrm>
          <a:off x="4662789" y="1870363"/>
          <a:ext cx="4117428" cy="2541519"/>
        </p:xfrm>
        <a:graphic>
          <a:graphicData uri="http://schemas.openxmlformats.org/drawingml/2006/table">
            <a:tbl>
              <a:tblPr firstRow="1" bandRow="1">
                <a:effectLst/>
                <a:tableStyleId>{7DF18680-E054-41AD-8BC1-D1AEF772440D}</a:tableStyleId>
              </a:tblPr>
              <a:tblGrid>
                <a:gridCol w="1029357">
                  <a:extLst>
                    <a:ext uri="{9D8B030D-6E8A-4147-A177-3AD203B41FA5}">
                      <a16:colId xmlns:a16="http://schemas.microsoft.com/office/drawing/2014/main" val="2638403606"/>
                    </a:ext>
                  </a:extLst>
                </a:gridCol>
                <a:gridCol w="1029357">
                  <a:extLst>
                    <a:ext uri="{9D8B030D-6E8A-4147-A177-3AD203B41FA5}">
                      <a16:colId xmlns:a16="http://schemas.microsoft.com/office/drawing/2014/main" val="1073014452"/>
                    </a:ext>
                  </a:extLst>
                </a:gridCol>
                <a:gridCol w="1029357">
                  <a:extLst>
                    <a:ext uri="{9D8B030D-6E8A-4147-A177-3AD203B41FA5}">
                      <a16:colId xmlns:a16="http://schemas.microsoft.com/office/drawing/2014/main" val="4276549256"/>
                    </a:ext>
                  </a:extLst>
                </a:gridCol>
                <a:gridCol w="1029357">
                  <a:extLst>
                    <a:ext uri="{9D8B030D-6E8A-4147-A177-3AD203B41FA5}">
                      <a16:colId xmlns:a16="http://schemas.microsoft.com/office/drawing/2014/main" val="3993857570"/>
                    </a:ext>
                  </a:extLst>
                </a:gridCol>
              </a:tblGrid>
              <a:tr h="57395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>
                          <a:latin typeface="+mn-ea"/>
                          <a:ea typeface="+mn-ea"/>
                        </a:rPr>
                        <a:t>省份</a:t>
                      </a:r>
                    </a:p>
                  </a:txBody>
                  <a:tcPr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>
                          <a:latin typeface="+mn-ea"/>
                          <a:ea typeface="+mn-ea"/>
                        </a:rPr>
                        <a:t>转籍率</a:t>
                      </a:r>
                      <a:endParaRPr lang="en-US" altLang="zh-CN" sz="1400"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lang="zh-CN" altLang="en-US" sz="1400">
                          <a:latin typeface="+mn-ea"/>
                          <a:ea typeface="+mn-ea"/>
                        </a:rPr>
                        <a:t>（</a:t>
                      </a:r>
                      <a:r>
                        <a:rPr lang="en-US" altLang="zh-CN" sz="1400">
                          <a:latin typeface="+mn-ea"/>
                          <a:ea typeface="+mn-ea"/>
                        </a:rPr>
                        <a:t>%</a:t>
                      </a:r>
                      <a:r>
                        <a:rPr lang="zh-CN" altLang="en-US" sz="1400">
                          <a:latin typeface="+mn-ea"/>
                          <a:ea typeface="+mn-ea"/>
                        </a:rPr>
                        <a:t>）</a:t>
                      </a:r>
                    </a:p>
                  </a:txBody>
                  <a:tcPr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>
                          <a:latin typeface="+mn-ea"/>
                          <a:ea typeface="+mn-ea"/>
                        </a:rPr>
                        <a:t>转籍量</a:t>
                      </a:r>
                      <a:endParaRPr lang="en-US" altLang="zh-CN" sz="1400"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lang="zh-CN" altLang="en-US" sz="1400">
                          <a:latin typeface="+mn-ea"/>
                          <a:ea typeface="+mn-ea"/>
                        </a:rPr>
                        <a:t>（万辆）</a:t>
                      </a:r>
                    </a:p>
                  </a:txBody>
                  <a:tcPr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>
                          <a:latin typeface="+mn-ea"/>
                          <a:ea typeface="+mn-ea"/>
                        </a:rPr>
                        <a:t>同比</a:t>
                      </a:r>
                      <a:endParaRPr lang="en-US" altLang="zh-CN" sz="1400">
                        <a:latin typeface="+mn-ea"/>
                        <a:ea typeface="+mn-ea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>
                          <a:latin typeface="+mn-ea"/>
                          <a:ea typeface="+mn-ea"/>
                        </a:rPr>
                        <a:t>（</a:t>
                      </a:r>
                      <a:r>
                        <a:rPr lang="en-US" altLang="zh-CN" sz="1400">
                          <a:latin typeface="+mn-ea"/>
                          <a:ea typeface="+mn-ea"/>
                        </a:rPr>
                        <a:t>%</a:t>
                      </a:r>
                      <a:r>
                        <a:rPr lang="zh-CN" altLang="en-US" sz="1400">
                          <a:latin typeface="+mn-ea"/>
                          <a:ea typeface="+mn-ea"/>
                        </a:rPr>
                        <a:t>）</a:t>
                      </a:r>
                    </a:p>
                  </a:txBody>
                  <a:tcPr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3175583"/>
                  </a:ext>
                </a:extLst>
              </a:tr>
              <a:tr h="39677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北京</a:t>
                      </a:r>
                    </a:p>
                  </a:txBody>
                  <a:tcPr marL="7620" marR="7620" marT="762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200" b="1" i="0" u="none" strike="noStrike" kern="12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37.67%</a:t>
                      </a:r>
                    </a:p>
                  </a:txBody>
                  <a:tcPr marL="7620" marR="7620" marT="762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200" b="1" i="0" u="none" strike="noStrike" kern="12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2.17</a:t>
                      </a:r>
                    </a:p>
                  </a:txBody>
                  <a:tcPr marL="7620" marR="7620" marT="762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>
                          <a:solidFill>
                            <a:srgbClr val="0061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-30.0%</a:t>
                      </a:r>
                    </a:p>
                  </a:txBody>
                  <a:tcPr marL="7620" marR="7620" marT="762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7173330"/>
                  </a:ext>
                </a:extLst>
              </a:tr>
              <a:tr h="39677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湖北</a:t>
                      </a:r>
                    </a:p>
                  </a:txBody>
                  <a:tcPr marL="7620" marR="7620" marT="762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33.67%</a:t>
                      </a:r>
                    </a:p>
                  </a:txBody>
                  <a:tcPr marL="7620" marR="7620" marT="762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200" b="1" i="0" u="none" strike="noStrike" kern="12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1.76</a:t>
                      </a:r>
                    </a:p>
                  </a:txBody>
                  <a:tcPr marL="7620" marR="7620" marT="762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>
                          <a:solidFill>
                            <a:srgbClr val="0061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-6.0%</a:t>
                      </a:r>
                    </a:p>
                  </a:txBody>
                  <a:tcPr marL="7620" marR="7620" marT="762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0376722"/>
                  </a:ext>
                </a:extLst>
              </a:tr>
              <a:tr h="39677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200" b="1" i="0" u="none" strike="noStrike" kern="12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上海</a:t>
                      </a:r>
                    </a:p>
                  </a:txBody>
                  <a:tcPr marL="7620" marR="7620" marT="762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33.40%</a:t>
                      </a:r>
                    </a:p>
                  </a:txBody>
                  <a:tcPr marL="7620" marR="7620" marT="762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0.80</a:t>
                      </a:r>
                    </a:p>
                  </a:txBody>
                  <a:tcPr marL="7620" marR="7620" marT="762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>
                          <a:solidFill>
                            <a:srgbClr val="0061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-61.7%</a:t>
                      </a:r>
                    </a:p>
                  </a:txBody>
                  <a:tcPr marL="7620" marR="7620" marT="762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6051170"/>
                  </a:ext>
                </a:extLst>
              </a:tr>
              <a:tr h="39677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200" b="1" i="0" u="none" strike="noStrike" kern="12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山东</a:t>
                      </a:r>
                    </a:p>
                  </a:txBody>
                  <a:tcPr marL="7620" marR="7620" marT="762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29.55%</a:t>
                      </a:r>
                    </a:p>
                  </a:txBody>
                  <a:tcPr marL="7620" marR="7620" marT="762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3.18</a:t>
                      </a:r>
                    </a:p>
                  </a:txBody>
                  <a:tcPr marL="7620" marR="7620" marT="762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>
                          <a:solidFill>
                            <a:srgbClr val="9C0006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13.7%</a:t>
                      </a:r>
                    </a:p>
                  </a:txBody>
                  <a:tcPr marL="7620" marR="7620" marT="762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6029059"/>
                  </a:ext>
                </a:extLst>
              </a:tr>
              <a:tr h="38048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200" b="1" i="0" u="none" strike="noStrike" kern="12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安徽</a:t>
                      </a:r>
                    </a:p>
                  </a:txBody>
                  <a:tcPr marL="7620" marR="7620" marT="762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29.15%</a:t>
                      </a:r>
                    </a:p>
                  </a:txBody>
                  <a:tcPr marL="7620" marR="7620" marT="762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0.70</a:t>
                      </a:r>
                    </a:p>
                  </a:txBody>
                  <a:tcPr marL="7620" marR="7620" marT="762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>
                          <a:solidFill>
                            <a:srgbClr val="0061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-21.0%</a:t>
                      </a:r>
                    </a:p>
                  </a:txBody>
                  <a:tcPr marL="7620" marR="7620" marT="762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1728384"/>
                  </a:ext>
                </a:extLst>
              </a:tr>
            </a:tbl>
          </a:graphicData>
        </a:graphic>
      </p:graphicFrame>
      <p:sp>
        <p:nvSpPr>
          <p:cNvPr id="97" name="文本框 96">
            <a:extLst>
              <a:ext uri="{FF2B5EF4-FFF2-40B4-BE49-F238E27FC236}">
                <a16:creationId xmlns:a16="http://schemas.microsoft.com/office/drawing/2014/main" id="{9B09BD5E-0A04-4108-B160-FCF299D5DBAE}"/>
              </a:ext>
            </a:extLst>
          </p:cNvPr>
          <p:cNvSpPr txBox="1"/>
          <p:nvPr/>
        </p:nvSpPr>
        <p:spPr>
          <a:xfrm>
            <a:off x="4662786" y="1444435"/>
            <a:ext cx="4117420" cy="369332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+mj-ea"/>
                <a:ea typeface="+mj-ea"/>
              </a:rPr>
              <a:t>2022</a:t>
            </a:r>
            <a:r>
              <a:rPr lang="zh-CN" altLang="en-US" b="1" dirty="0">
                <a:solidFill>
                  <a:schemeClr val="bg1"/>
                </a:solidFill>
                <a:latin typeface="+mj-ea"/>
                <a:ea typeface="+mj-ea"/>
              </a:rPr>
              <a:t>年</a:t>
            </a:r>
            <a:r>
              <a:rPr lang="en-US" altLang="zh-CN" b="1" dirty="0">
                <a:solidFill>
                  <a:schemeClr val="bg1"/>
                </a:solidFill>
                <a:latin typeface="+mj-ea"/>
                <a:ea typeface="+mj-ea"/>
              </a:rPr>
              <a:t>3</a:t>
            </a:r>
            <a:r>
              <a:rPr lang="zh-CN" altLang="en-US" b="1" dirty="0">
                <a:solidFill>
                  <a:schemeClr val="bg1"/>
                </a:solidFill>
                <a:latin typeface="+mj-ea"/>
                <a:ea typeface="+mj-ea"/>
              </a:rPr>
              <a:t>月流通活跃</a:t>
            </a:r>
            <a:r>
              <a:rPr lang="en-US" altLang="zh-CN" b="1" dirty="0">
                <a:solidFill>
                  <a:schemeClr val="bg1"/>
                </a:solidFill>
                <a:latin typeface="+mj-ea"/>
                <a:ea typeface="+mj-ea"/>
              </a:rPr>
              <a:t>TOP5</a:t>
            </a:r>
            <a:endParaRPr lang="zh-CN" altLang="en-US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id="{7E1EBCAB-22C2-442A-B577-91D20374F095}"/>
              </a:ext>
            </a:extLst>
          </p:cNvPr>
          <p:cNvSpPr txBox="1"/>
          <p:nvPr/>
        </p:nvSpPr>
        <p:spPr>
          <a:xfrm>
            <a:off x="292100" y="5115190"/>
            <a:ext cx="8864769" cy="890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2022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月，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全国转籍比例排名前五的省份是北京、湖北、上海、山东、安徽，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其中仅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山东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省转籍量较去年同期有所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增长，</a:t>
            </a:r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二手车转籍量为</a:t>
            </a:r>
            <a:r>
              <a:rPr lang="en-US" altLang="zh-CN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3.18</a:t>
            </a:r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万辆，较去年同期增长了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13.7</a:t>
            </a:r>
            <a:r>
              <a:rPr lang="en-US" altLang="zh-CN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其余省份均有不同程度下降。受疫情影响，上海转籍量较去年同期下降</a:t>
            </a:r>
            <a:r>
              <a:rPr lang="en-US" altLang="zh-CN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6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1.7%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>
              <a:lnSpc>
                <a:spcPct val="150000"/>
              </a:lnSpc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北京、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安徽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两省也出现较为明显的下降，较去年同期分别下降了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30%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和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21%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。湖北省的降幅相对较弱，同比下降了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6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个百分点。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7290892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298E4A43-3302-4EC3-B489-1F6F44219FBA}"/>
              </a:ext>
            </a:extLst>
          </p:cNvPr>
          <p:cNvSpPr/>
          <p:nvPr/>
        </p:nvSpPr>
        <p:spPr>
          <a:xfrm>
            <a:off x="3256578" y="0"/>
            <a:ext cx="5887422" cy="2578491"/>
          </a:xfrm>
          <a:prstGeom prst="rect">
            <a:avLst/>
          </a:prstGeom>
          <a:solidFill>
            <a:srgbClr val="005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293103B-C4CC-484E-9FCF-4740D432C0C3}"/>
              </a:ext>
            </a:extLst>
          </p:cNvPr>
          <p:cNvSpPr/>
          <p:nvPr/>
        </p:nvSpPr>
        <p:spPr>
          <a:xfrm>
            <a:off x="-292" y="4294717"/>
            <a:ext cx="3256870" cy="2563283"/>
          </a:xfrm>
          <a:prstGeom prst="rect">
            <a:avLst/>
          </a:prstGeom>
          <a:solidFill>
            <a:srgbClr val="005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6C477648-CC86-4DF5-BC0F-7B4AB1E324A1}"/>
              </a:ext>
            </a:extLst>
          </p:cNvPr>
          <p:cNvSpPr/>
          <p:nvPr/>
        </p:nvSpPr>
        <p:spPr>
          <a:xfrm>
            <a:off x="301752" y="204827"/>
            <a:ext cx="8668512" cy="644834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5400" dir="2400000" sx="101000" sy="101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3C2775C5-A706-4C85-94B9-883B870AE5AB}"/>
              </a:ext>
            </a:extLst>
          </p:cNvPr>
          <p:cNvSpPr txBox="1"/>
          <p:nvPr/>
        </p:nvSpPr>
        <p:spPr>
          <a:xfrm>
            <a:off x="3813048" y="2942918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经销商调研情况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710BD36B-994E-4759-8334-2710E567CDFB}"/>
              </a:ext>
            </a:extLst>
          </p:cNvPr>
          <p:cNvSpPr txBox="1"/>
          <p:nvPr/>
        </p:nvSpPr>
        <p:spPr>
          <a:xfrm>
            <a:off x="1143000" y="2819815"/>
            <a:ext cx="1092959" cy="769434"/>
          </a:xfrm>
          <a:prstGeom prst="rect">
            <a:avLst/>
          </a:prstGeom>
          <a:solidFill>
            <a:srgbClr val="005DA2"/>
          </a:solidFill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en-US" altLang="zh-CN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A5804B14-E275-4BE7-957F-8B10ED80FD0B}"/>
              </a:ext>
            </a:extLst>
          </p:cNvPr>
          <p:cNvCxnSpPr>
            <a:cxnSpLocks/>
          </p:cNvCxnSpPr>
          <p:nvPr/>
        </p:nvCxnSpPr>
        <p:spPr>
          <a:xfrm flipV="1">
            <a:off x="2377947" y="3204532"/>
            <a:ext cx="1435101" cy="1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0366471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6300D041-C804-4F09-9845-79D6504A3530}"/>
              </a:ext>
            </a:extLst>
          </p:cNvPr>
          <p:cNvSpPr txBox="1"/>
          <p:nvPr/>
        </p:nvSpPr>
        <p:spPr>
          <a:xfrm>
            <a:off x="436227" y="310393"/>
            <a:ext cx="27494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二手车经销商情况分析</a:t>
            </a:r>
            <a:endParaRPr lang="zh-CN" altLang="en-US" sz="20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217B065B-FCB1-4B31-AE64-DE7F8AA9E215}"/>
              </a:ext>
            </a:extLst>
          </p:cNvPr>
          <p:cNvSpPr txBox="1"/>
          <p:nvPr/>
        </p:nvSpPr>
        <p:spPr>
          <a:xfrm>
            <a:off x="5281665" y="2021444"/>
            <a:ext cx="3498095" cy="3706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zh-CN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调研</a:t>
            </a: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显示</a:t>
            </a:r>
            <a:r>
              <a:rPr lang="zh-CN" altLang="zh-CN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2022</a:t>
            </a: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月份库存周期</a:t>
            </a:r>
            <a:r>
              <a:rPr lang="en-US" altLang="zh-CN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天以内的企业占</a:t>
            </a:r>
            <a:r>
              <a:rPr lang="en-US" altLang="zh-CN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7.5%</a:t>
            </a: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，较上月增加了</a:t>
            </a:r>
            <a:r>
              <a:rPr lang="en-US" altLang="zh-CN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0.9</a:t>
            </a: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个百分点。 库存周期在</a:t>
            </a:r>
            <a:r>
              <a:rPr lang="en-US" altLang="zh-CN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15-30</a:t>
            </a: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天的企业占</a:t>
            </a:r>
            <a:r>
              <a:rPr lang="en-US" altLang="zh-CN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37.7%</a:t>
            </a: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，较上月占比减少了</a:t>
            </a:r>
            <a:r>
              <a:rPr lang="en-US" altLang="zh-CN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7.5</a:t>
            </a: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个百分点。 库存周期</a:t>
            </a:r>
            <a:r>
              <a:rPr lang="en-US" altLang="zh-CN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天以上的企业占</a:t>
            </a:r>
            <a:r>
              <a:rPr lang="en-US" altLang="zh-CN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54.7%</a:t>
            </a: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，较上月占比增加了</a:t>
            </a:r>
            <a:r>
              <a:rPr lang="en-US" altLang="zh-CN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6.6</a:t>
            </a: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个百分点。</a:t>
            </a:r>
            <a:r>
              <a:rPr lang="en-US" altLang="zh-CN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月份</a:t>
            </a:r>
            <a:r>
              <a:rPr lang="en-US" altLang="zh-CN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成以上的经销商表示库存周期在</a:t>
            </a:r>
            <a:r>
              <a:rPr lang="en-US" altLang="zh-CN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天以上。</a:t>
            </a:r>
            <a:endParaRPr lang="en-US" altLang="zh-CN" sz="12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50000"/>
              </a:lnSpc>
            </a:pPr>
            <a:r>
              <a:rPr lang="en-US" altLang="zh-CN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月的整体库存周期是</a:t>
            </a:r>
            <a:r>
              <a:rPr lang="en-US" altLang="zh-CN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45</a:t>
            </a: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天，较</a:t>
            </a:r>
            <a:r>
              <a:rPr lang="en-US" altLang="zh-CN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月份的</a:t>
            </a:r>
            <a:r>
              <a:rPr lang="en-US" altLang="zh-CN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42</a:t>
            </a: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天增加了</a:t>
            </a:r>
            <a:r>
              <a:rPr lang="en-US" altLang="zh-CN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天。</a:t>
            </a:r>
            <a:endParaRPr lang="en-US" altLang="zh-CN" sz="12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00000000-0008-0000-1100-000007000000}"/>
              </a:ext>
            </a:extLst>
          </p:cNvPr>
          <p:cNvGraphicFramePr>
            <a:graphicFrameLocks/>
          </p:cNvGraphicFramePr>
          <p:nvPr/>
        </p:nvGraphicFramePr>
        <p:xfrm>
          <a:off x="267551" y="1611062"/>
          <a:ext cx="4135773" cy="45276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54247000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298E4A43-3302-4EC3-B489-1F6F44219FBA}"/>
              </a:ext>
            </a:extLst>
          </p:cNvPr>
          <p:cNvSpPr/>
          <p:nvPr/>
        </p:nvSpPr>
        <p:spPr>
          <a:xfrm>
            <a:off x="3256578" y="0"/>
            <a:ext cx="5887422" cy="2578491"/>
          </a:xfrm>
          <a:prstGeom prst="rect">
            <a:avLst/>
          </a:prstGeom>
          <a:solidFill>
            <a:srgbClr val="005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293103B-C4CC-484E-9FCF-4740D432C0C3}"/>
              </a:ext>
            </a:extLst>
          </p:cNvPr>
          <p:cNvSpPr/>
          <p:nvPr/>
        </p:nvSpPr>
        <p:spPr>
          <a:xfrm>
            <a:off x="-292" y="4294717"/>
            <a:ext cx="3256870" cy="2563283"/>
          </a:xfrm>
          <a:prstGeom prst="rect">
            <a:avLst/>
          </a:prstGeom>
          <a:solidFill>
            <a:srgbClr val="005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6C477648-CC86-4DF5-BC0F-7B4AB1E324A1}"/>
              </a:ext>
            </a:extLst>
          </p:cNvPr>
          <p:cNvSpPr/>
          <p:nvPr/>
        </p:nvSpPr>
        <p:spPr>
          <a:xfrm>
            <a:off x="301752" y="204827"/>
            <a:ext cx="8668512" cy="644834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5400" dir="2400000" sx="101000" sy="101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3C2775C5-A706-4C85-94B9-883B870AE5AB}"/>
              </a:ext>
            </a:extLst>
          </p:cNvPr>
          <p:cNvSpPr txBox="1"/>
          <p:nvPr/>
        </p:nvSpPr>
        <p:spPr>
          <a:xfrm>
            <a:off x="3813048" y="2942918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”行“认证分析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710BD36B-994E-4759-8334-2710E567CDFB}"/>
              </a:ext>
            </a:extLst>
          </p:cNvPr>
          <p:cNvSpPr txBox="1"/>
          <p:nvPr/>
        </p:nvSpPr>
        <p:spPr>
          <a:xfrm>
            <a:off x="1143000" y="2819815"/>
            <a:ext cx="1092959" cy="769434"/>
          </a:xfrm>
          <a:prstGeom prst="rect">
            <a:avLst/>
          </a:prstGeom>
          <a:solidFill>
            <a:srgbClr val="005DA2"/>
          </a:solidFill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05</a:t>
            </a:r>
            <a:endParaRPr lang="en-US" altLang="zh-CN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A5804B14-E275-4BE7-957F-8B10ED80FD0B}"/>
              </a:ext>
            </a:extLst>
          </p:cNvPr>
          <p:cNvCxnSpPr>
            <a:cxnSpLocks/>
          </p:cNvCxnSpPr>
          <p:nvPr/>
        </p:nvCxnSpPr>
        <p:spPr>
          <a:xfrm flipV="1">
            <a:off x="2377947" y="3204532"/>
            <a:ext cx="1435101" cy="1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0109300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61933" y="409220"/>
            <a:ext cx="4902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关于“行”认证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D840428-0017-4D24-A6EE-0137F7B87A64}"/>
              </a:ext>
            </a:extLst>
          </p:cNvPr>
          <p:cNvSpPr txBox="1"/>
          <p:nvPr/>
        </p:nvSpPr>
        <p:spPr>
          <a:xfrm>
            <a:off x="355735" y="1245166"/>
            <a:ext cx="8519324" cy="27834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zh-CN" altLang="zh-CN" sz="1800" b="1" kern="100" dirty="0">
                <a:effectLst/>
                <a:latin typeface="等线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什么是行认证？</a:t>
            </a:r>
            <a:endParaRPr lang="zh-CN" altLang="zh-CN" sz="18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1800" dirty="0">
                <a:effectLst/>
                <a:ea typeface="微软雅黑" panose="020B0503020204020204" pitchFamily="34" charset="-122"/>
                <a:cs typeface="Times New Roman" panose="02020603050405020304" pitchFamily="18" charset="0"/>
              </a:rPr>
              <a:t>   </a:t>
            </a:r>
            <a:r>
              <a:rPr lang="zh-CN" altLang="zh-CN" sz="1800" dirty="0">
                <a:effectLst/>
                <a:ea typeface="微软雅黑" panose="020B0503020204020204" pitchFamily="34" charset="-122"/>
                <a:cs typeface="Times New Roman" panose="02020603050405020304" pitchFamily="18" charset="0"/>
              </a:rPr>
              <a:t>“行”认证是中国汽车流通协会基于国家标准《二手车鉴定评估技术规范》以及团体标准《乘用车鉴定评估技术规范》推出的标准认证体系，其主要目的是为了倡导行业各经营主体采用统一车辆检测认证标准，帮助二手车经营企业与消费者之间建立信任的桥梁、切实的保障二手车消费环节中各方主体的合法权益。</a:t>
            </a:r>
            <a:endParaRPr lang="zh-CN" altLang="en-US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15D8B4EE-9C9C-4879-B6D4-90659A9CEBB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0" y="4464456"/>
            <a:ext cx="4047500" cy="134932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3812175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61933" y="409220"/>
            <a:ext cx="4902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2022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2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月行认证车源区域分布情况</a:t>
            </a:r>
          </a:p>
        </p:txBody>
      </p:sp>
      <p:graphicFrame>
        <p:nvGraphicFramePr>
          <p:cNvPr id="98" name="表格 97">
            <a:extLst>
              <a:ext uri="{FF2B5EF4-FFF2-40B4-BE49-F238E27FC236}">
                <a16:creationId xmlns:a16="http://schemas.microsoft.com/office/drawing/2014/main" id="{B61448CF-C4E2-44FD-9C2D-B0149FDE00A5}"/>
              </a:ext>
            </a:extLst>
          </p:cNvPr>
          <p:cNvGraphicFramePr>
            <a:graphicFrameLocks noGrp="1"/>
          </p:cNvGraphicFramePr>
          <p:nvPr/>
        </p:nvGraphicFramePr>
        <p:xfrm>
          <a:off x="192820" y="4753883"/>
          <a:ext cx="7036118" cy="69526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7036118">
                  <a:extLst>
                    <a:ext uri="{9D8B030D-6E8A-4147-A177-3AD203B41FA5}">
                      <a16:colId xmlns:a16="http://schemas.microsoft.com/office/drawing/2014/main" val="3524873766"/>
                    </a:ext>
                  </a:extLst>
                </a:gridCol>
              </a:tblGrid>
              <a:tr h="34763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2022</a:t>
                      </a:r>
                      <a:r>
                        <a:rPr kumimoji="0" lang="zh-CN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年</a:t>
                      </a:r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</a:t>
                      </a:r>
                      <a:r>
                        <a:rPr kumimoji="0" lang="zh-CN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月，“行”认证共接收到上传车源数据</a:t>
                      </a:r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38733</a:t>
                      </a:r>
                      <a:r>
                        <a:rPr kumimoji="0" lang="zh-CN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，其中符合行认证标准的车源数据</a:t>
                      </a:r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36557</a:t>
                      </a:r>
                      <a:r>
                        <a:rPr kumimoji="0" lang="zh-CN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，占比</a:t>
                      </a:r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94.3%</a:t>
                      </a:r>
                      <a:r>
                        <a:rPr lang="zh-CN" altLang="en-US" sz="1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；</a:t>
                      </a:r>
                      <a:endParaRPr lang="zh-CN" altLang="en-US" sz="11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>
                    <a:solidFill>
                      <a:schemeClr val="bg1">
                        <a:lumMod val="95000"/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5821545"/>
                  </a:ext>
                </a:extLst>
              </a:tr>
              <a:tr h="34763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受全国疫情影响，“行”认证部分授权机构业务停滞，“行”认证数据较</a:t>
                      </a:r>
                      <a:r>
                        <a:rPr lang="en-US" altLang="zh-CN" sz="11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r>
                        <a:rPr lang="zh-CN" altLang="en-US" sz="11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月有所下滑。</a:t>
                      </a:r>
                    </a:p>
                  </a:txBody>
                  <a:tcPr>
                    <a:solidFill>
                      <a:schemeClr val="bg1">
                        <a:lumMod val="95000"/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9546472"/>
                  </a:ext>
                </a:extLst>
              </a:tr>
            </a:tbl>
          </a:graphicData>
        </a:graphic>
      </p:graphicFrame>
      <p:pic>
        <p:nvPicPr>
          <p:cNvPr id="6" name="图片 5">
            <a:extLst>
              <a:ext uri="{FF2B5EF4-FFF2-40B4-BE49-F238E27FC236}">
                <a16:creationId xmlns:a16="http://schemas.microsoft.com/office/drawing/2014/main" id="{6D2969A6-35DA-DD16-90D3-3B22F63F0A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9401" y="1444245"/>
            <a:ext cx="5614903" cy="2755631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E6CE89CB-231D-C906-D4BD-A721F6B91E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1437" y="2170550"/>
            <a:ext cx="2556510" cy="1303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416214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61933" y="409220"/>
            <a:ext cx="4902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2022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2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月行认证车源区域分布情况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443F63D1-FBD7-D194-6C67-7788C1F6B0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6513" y="1171013"/>
            <a:ext cx="7830973" cy="3466798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E0C2E8B7-8B6C-5A5E-D9DC-8CB689D5B462}"/>
              </a:ext>
            </a:extLst>
          </p:cNvPr>
          <p:cNvSpPr txBox="1"/>
          <p:nvPr/>
        </p:nvSpPr>
        <p:spPr>
          <a:xfrm>
            <a:off x="565151" y="4999494"/>
            <a:ext cx="804545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本月，广东、广西与江苏区域“行”认证数据贡献量大，河北、辽宁、上海等区域因疫情封控管制，二手车检测认证贡献量出现了大幅下滑。</a:t>
            </a:r>
          </a:p>
        </p:txBody>
      </p:sp>
    </p:spTree>
    <p:extLst>
      <p:ext uri="{BB962C8B-B14F-4D97-AF65-F5344CB8AC3E}">
        <p14:creationId xmlns:p14="http://schemas.microsoft.com/office/powerpoint/2010/main" val="382350669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61933" y="409220"/>
            <a:ext cx="4902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2022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2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月行认证车源行驶里程分布情况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A0A7A9D1-12F9-406F-9821-816E2B6AB4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848" y="1341698"/>
            <a:ext cx="8676303" cy="339540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CD2717D9-099E-5BF1-CBD7-B9395D4813B5}"/>
              </a:ext>
            </a:extLst>
          </p:cNvPr>
          <p:cNvSpPr txBox="1"/>
          <p:nvPr/>
        </p:nvSpPr>
        <p:spPr>
          <a:xfrm>
            <a:off x="476369" y="4970972"/>
            <a:ext cx="76327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从“行”认证车源行驶里程数据来看，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5-10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万公里的二手车检测占比最大，占比达到总检测车源的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38%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；里程在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万公里以内的二手车辆销售热度也较高，总占比达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38%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32630604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61933" y="409220"/>
            <a:ext cx="4902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2022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2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</a:t>
            </a:r>
            <a:r>
              <a:rPr lang="zh-CN" altLang="en-US" sz="2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行认证车龄分布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情况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F1496724-27E0-430F-AED0-AAF4D3F2DA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444" y="1162818"/>
            <a:ext cx="7681112" cy="3214448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725AFCB0-46FE-6CD0-EE7E-F9D76C035B20}"/>
              </a:ext>
            </a:extLst>
          </p:cNvPr>
          <p:cNvSpPr txBox="1"/>
          <p:nvPr/>
        </p:nvSpPr>
        <p:spPr>
          <a:xfrm>
            <a:off x="654050" y="4730754"/>
            <a:ext cx="763270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从二手车车龄维度分析，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年以内的车接受检测与认证的比例最大，达到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87%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。其中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3-5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年的二手车经过检测认证后销售热度也较高，占比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28%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。另外，受新车产能影响，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年内的准新车经过检测认证后销售热度较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月数据对比也有所提升，达到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6%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3443841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2979738" y="2054225"/>
            <a:ext cx="2870200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r>
              <a:rPr lang="zh-CN" altLang="en-US" sz="8000" b="1" i="0" dirty="0">
                <a:latin typeface="华文行楷" panose="02010800040101010101" pitchFamily="2" charset="-122"/>
                <a:ea typeface="华文行楷" panose="02010800040101010101" pitchFamily="2" charset="-122"/>
              </a:rPr>
              <a:t>谢 谢！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298E4A43-3302-4EC3-B489-1F6F44219FBA}"/>
              </a:ext>
            </a:extLst>
          </p:cNvPr>
          <p:cNvSpPr/>
          <p:nvPr/>
        </p:nvSpPr>
        <p:spPr>
          <a:xfrm>
            <a:off x="3256578" y="0"/>
            <a:ext cx="5887422" cy="2578491"/>
          </a:xfrm>
          <a:prstGeom prst="rect">
            <a:avLst/>
          </a:prstGeom>
          <a:solidFill>
            <a:srgbClr val="005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293103B-C4CC-484E-9FCF-4740D432C0C3}"/>
              </a:ext>
            </a:extLst>
          </p:cNvPr>
          <p:cNvSpPr/>
          <p:nvPr/>
        </p:nvSpPr>
        <p:spPr>
          <a:xfrm>
            <a:off x="-292" y="4294717"/>
            <a:ext cx="3256870" cy="2563283"/>
          </a:xfrm>
          <a:prstGeom prst="rect">
            <a:avLst/>
          </a:prstGeom>
          <a:solidFill>
            <a:srgbClr val="005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6C477648-CC86-4DF5-BC0F-7B4AB1E324A1}"/>
              </a:ext>
            </a:extLst>
          </p:cNvPr>
          <p:cNvSpPr/>
          <p:nvPr/>
        </p:nvSpPr>
        <p:spPr>
          <a:xfrm>
            <a:off x="301752" y="204827"/>
            <a:ext cx="8668512" cy="644834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5400" dir="2400000" sx="101000" sy="101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3C2775C5-A706-4C85-94B9-883B870AE5AB}"/>
              </a:ext>
            </a:extLst>
          </p:cNvPr>
          <p:cNvSpPr txBox="1"/>
          <p:nvPr/>
        </p:nvSpPr>
        <p:spPr>
          <a:xfrm>
            <a:off x="3891540" y="2942918"/>
            <a:ext cx="43813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2022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市场概况</a:t>
            </a:r>
            <a:endParaRPr lang="zh-CN" altLang="en-US" sz="3600" b="1" dirty="0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710BD36B-994E-4759-8334-2710E567CDFB}"/>
              </a:ext>
            </a:extLst>
          </p:cNvPr>
          <p:cNvSpPr txBox="1"/>
          <p:nvPr/>
        </p:nvSpPr>
        <p:spPr>
          <a:xfrm>
            <a:off x="1143000" y="2819815"/>
            <a:ext cx="1092959" cy="769434"/>
          </a:xfrm>
          <a:prstGeom prst="rect">
            <a:avLst/>
          </a:prstGeom>
          <a:solidFill>
            <a:srgbClr val="005DA2"/>
          </a:solidFill>
        </p:spPr>
        <p:txBody>
          <a:bodyPr wrap="square" rtlCol="0">
            <a:spAutoFit/>
          </a:bodyPr>
          <a:lstStyle/>
          <a:p>
            <a:r>
              <a:rPr lang="en-US" altLang="zh-CN" sz="4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en-US" altLang="zh-CN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A5804B14-E275-4BE7-957F-8B10ED80FD0B}"/>
              </a:ext>
            </a:extLst>
          </p:cNvPr>
          <p:cNvCxnSpPr>
            <a:cxnSpLocks/>
          </p:cNvCxnSpPr>
          <p:nvPr/>
        </p:nvCxnSpPr>
        <p:spPr>
          <a:xfrm flipV="1">
            <a:off x="2346199" y="3204532"/>
            <a:ext cx="1435101" cy="1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523599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2">
            <a:extLst>
              <a:ext uri="{FF2B5EF4-FFF2-40B4-BE49-F238E27FC236}">
                <a16:creationId xmlns:a16="http://schemas.microsoft.com/office/drawing/2014/main" id="{7E98EA66-DA6F-49B5-8C72-B5AC179866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7833" y="325402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lnSpc>
                <a:spcPct val="90000"/>
              </a:lnSpc>
              <a:defRPr/>
            </a:pPr>
            <a:r>
              <a:rPr lang="en-US" altLang="zh-CN" sz="2000" b="1" ker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2022</a:t>
            </a:r>
            <a:r>
              <a:rPr lang="zh-CN" altLang="en-US" sz="2000" b="1" ker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zh-CN" altLang="en-US" sz="20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二手车市场月度交易趋势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E81CD86-2B7B-44CD-A2B1-94BC35177178}"/>
              </a:ext>
            </a:extLst>
          </p:cNvPr>
          <p:cNvSpPr txBox="1"/>
          <p:nvPr/>
        </p:nvSpPr>
        <p:spPr>
          <a:xfrm>
            <a:off x="78835" y="4859570"/>
            <a:ext cx="8763324" cy="1144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2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2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月份受到国内局部地区疫情因素影响，市场的景气度大幅转弱，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全国二手车市场交易量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131.81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万辆，同比下降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15.99%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很多二手车经营企业出现了阶段性的暂停营业，主要集中在上海、河北、山东、吉林、江苏等地区的重点市场，其它地区虽可正常经营，但线下集客与成交量均受到影响，致使全国</a:t>
            </a:r>
            <a:r>
              <a:rPr lang="en-US" altLang="zh-CN" sz="12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31</a:t>
            </a:r>
            <a:r>
              <a:rPr lang="zh-CN" altLang="en-US" sz="12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个省份有</a:t>
            </a:r>
            <a:r>
              <a:rPr lang="en-US" altLang="zh-CN" sz="12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24</a:t>
            </a:r>
            <a:r>
              <a:rPr lang="zh-CN" altLang="en-US" sz="12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个呈现同比下降的趋势。</a:t>
            </a:r>
            <a:endParaRPr lang="en-US" altLang="zh-CN" sz="1200" kern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00000000-0008-0000-0400-000006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49868574"/>
              </p:ext>
            </p:extLst>
          </p:nvPr>
        </p:nvGraphicFramePr>
        <p:xfrm>
          <a:off x="78835" y="1210404"/>
          <a:ext cx="8763324" cy="35820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3451808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10B1352-DF19-4D96-A1C3-D45DC9D65060}"/>
              </a:ext>
            </a:extLst>
          </p:cNvPr>
          <p:cNvSpPr txBox="1"/>
          <p:nvPr/>
        </p:nvSpPr>
        <p:spPr>
          <a:xfrm>
            <a:off x="461394" y="335560"/>
            <a:ext cx="38988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zh-CN" sz="20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2022</a:t>
            </a:r>
            <a:r>
              <a:rPr kumimoji="1" lang="zh-CN" altLang="en-US" sz="20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kumimoji="1" lang="en-US" altLang="zh-CN" sz="20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kumimoji="1" lang="zh-CN" altLang="en-US" sz="20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月周度情况分析</a:t>
            </a:r>
            <a:r>
              <a:rPr kumimoji="1" lang="en-US" altLang="zh-CN" sz="20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kumimoji="1" lang="zh-CN" altLang="en-US" sz="20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更新）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E282C11-7C60-474D-A2D2-753363D1E8FE}"/>
              </a:ext>
            </a:extLst>
          </p:cNvPr>
          <p:cNvSpPr txBox="1"/>
          <p:nvPr/>
        </p:nvSpPr>
        <p:spPr>
          <a:xfrm>
            <a:off x="413970" y="4809855"/>
            <a:ext cx="8061266" cy="16707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en-US" altLang="zh-CN" sz="12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zh-CN" sz="12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月前三周的市场趋势，不论是市场的客流和成交量与去年同期都有明显的回调。预计</a:t>
            </a:r>
            <a:r>
              <a:rPr lang="en-US" altLang="zh-CN" sz="12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zh-CN" sz="12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月整体市场的交易规模跟</a:t>
            </a:r>
            <a:r>
              <a:rPr lang="en-US" altLang="zh-CN" sz="12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2021</a:t>
            </a:r>
            <a:r>
              <a:rPr lang="zh-CN" altLang="zh-CN" sz="12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年同期相比将下降</a:t>
            </a:r>
            <a:r>
              <a:rPr lang="en-US" altLang="zh-CN" sz="12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15%</a:t>
            </a:r>
            <a:r>
              <a:rPr lang="zh-CN" altLang="zh-CN" sz="12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以上，交易量在</a:t>
            </a:r>
            <a:r>
              <a:rPr lang="en-US" altLang="zh-CN" sz="12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126-128</a:t>
            </a:r>
            <a:r>
              <a:rPr lang="zh-CN" altLang="zh-CN" sz="12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万左右。同时对于</a:t>
            </a:r>
            <a:r>
              <a:rPr lang="en-US" altLang="zh-CN" sz="12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zh-CN" sz="12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月份的市场走势目前没有看到上升动力，预计与去年同期持平。</a:t>
            </a:r>
          </a:p>
          <a:p>
            <a:pPr>
              <a:lnSpc>
                <a:spcPct val="200000"/>
              </a:lnSpc>
              <a:defRPr/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7DE9150F-F2D3-4E33-A854-C6B19A3848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70" y="1098804"/>
            <a:ext cx="8188663" cy="364970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948238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>
            <a:extLst>
              <a:ext uri="{FF2B5EF4-FFF2-40B4-BE49-F238E27FC236}">
                <a16:creationId xmlns:a16="http://schemas.microsoft.com/office/drawing/2014/main" id="{52C07C4B-9473-4EA9-8A55-D903A3A2E4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0400" y="362091"/>
            <a:ext cx="6001941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en-US" altLang="zh-CN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2022</a:t>
            </a:r>
            <a:r>
              <a:rPr lang="zh-CN" altLang="en-US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月细分市场变化情况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4FEAD3B-F72E-4B2B-8540-7B506BAE1A2D}"/>
              </a:ext>
            </a:extLst>
          </p:cNvPr>
          <p:cNvSpPr txBox="1"/>
          <p:nvPr/>
        </p:nvSpPr>
        <p:spPr>
          <a:xfrm>
            <a:off x="230400" y="5141028"/>
            <a:ext cx="8760850" cy="1144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基本型乘用车共交易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77.58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万辆，同比下降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18.7%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en-US" altLang="zh-CN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SUV </a:t>
            </a:r>
            <a:r>
              <a:rPr lang="zh-CN" altLang="en-US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共交易</a:t>
            </a:r>
            <a:r>
              <a:rPr lang="en-US" altLang="zh-CN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16.99</a:t>
            </a:r>
            <a:r>
              <a:rPr lang="zh-CN" altLang="en-US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万辆，同比增长</a:t>
            </a:r>
            <a:r>
              <a:rPr lang="en-US" altLang="zh-CN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0.8%</a:t>
            </a:r>
            <a:r>
              <a:rPr lang="zh-CN" altLang="en-US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en-US" altLang="zh-CN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MPV</a:t>
            </a:r>
            <a:r>
              <a:rPr lang="zh-CN" altLang="en-US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共交易</a:t>
            </a:r>
            <a:r>
              <a:rPr lang="en-US" altLang="zh-CN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8.06</a:t>
            </a:r>
            <a:r>
              <a:rPr lang="zh-CN" altLang="en-US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下降</a:t>
            </a:r>
            <a:r>
              <a:rPr lang="en-US" altLang="zh-CN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12.5%</a:t>
            </a:r>
            <a:r>
              <a:rPr lang="zh-CN" altLang="en-US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；交叉型乘用车共交易</a:t>
            </a:r>
            <a:r>
              <a:rPr lang="en-US" altLang="zh-CN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3.1</a:t>
            </a:r>
            <a:r>
              <a:rPr lang="zh-CN" altLang="en-US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下降</a:t>
            </a:r>
            <a:r>
              <a:rPr lang="en-US" altLang="zh-CN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12%</a:t>
            </a:r>
            <a:r>
              <a:rPr lang="zh-CN" altLang="en-US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i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商用车情况：客车</a:t>
            </a:r>
            <a:r>
              <a:rPr lang="en-US" altLang="zh-CN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9.24</a:t>
            </a:r>
            <a:r>
              <a:rPr lang="zh-CN" altLang="en-US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万辆，同比下降</a:t>
            </a:r>
            <a:r>
              <a:rPr lang="en-US" altLang="zh-CN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24.5%</a:t>
            </a:r>
            <a:r>
              <a:rPr lang="zh-CN" altLang="en-US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；载货车</a:t>
            </a:r>
            <a:r>
              <a:rPr lang="en-US" altLang="zh-CN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10.36</a:t>
            </a:r>
            <a:r>
              <a:rPr lang="zh-CN" altLang="en-US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下降</a:t>
            </a:r>
            <a:r>
              <a:rPr lang="en-US" altLang="zh-CN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19.3%</a:t>
            </a:r>
            <a:r>
              <a:rPr lang="zh-CN" altLang="en-US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graphicFrame>
        <p:nvGraphicFramePr>
          <p:cNvPr id="7" name="图表 6">
            <a:extLst>
              <a:ext uri="{FF2B5EF4-FFF2-40B4-BE49-F238E27FC236}">
                <a16:creationId xmlns:a16="http://schemas.microsoft.com/office/drawing/2014/main" id="{00000000-0008-0000-0100-000065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61292716"/>
              </p:ext>
            </p:extLst>
          </p:nvPr>
        </p:nvGraphicFramePr>
        <p:xfrm>
          <a:off x="230400" y="1144667"/>
          <a:ext cx="8531860" cy="38800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1403692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5">
            <a:extLst>
              <a:ext uri="{FF2B5EF4-FFF2-40B4-BE49-F238E27FC236}">
                <a16:creationId xmlns:a16="http://schemas.microsoft.com/office/drawing/2014/main" id="{BC2106C2-06A3-4AA8-8438-3991473ABE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406247"/>
              </p:ext>
            </p:extLst>
          </p:nvPr>
        </p:nvGraphicFramePr>
        <p:xfrm>
          <a:off x="457199" y="4664569"/>
          <a:ext cx="8358647" cy="1384539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8358647">
                  <a:extLst>
                    <a:ext uri="{9D8B030D-6E8A-4147-A177-3AD203B41FA5}">
                      <a16:colId xmlns:a16="http://schemas.microsoft.com/office/drawing/2014/main" val="3524873766"/>
                    </a:ext>
                  </a:extLst>
                </a:gridCol>
              </a:tblGrid>
              <a:tr h="322802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r>
                        <a:rPr lang="zh-CN" altLang="en-US" sz="11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月，二手车使用年限在</a:t>
                      </a:r>
                      <a:r>
                        <a:rPr lang="en-US" altLang="zh-CN" sz="11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3-6</a:t>
                      </a:r>
                      <a:r>
                        <a:rPr lang="zh-CN" altLang="en-US" sz="11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年的交易量最多</a:t>
                      </a:r>
                      <a:r>
                        <a:rPr lang="en-US" altLang="zh-CN" sz="11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11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占比为</a:t>
                      </a:r>
                      <a:r>
                        <a:rPr lang="en-US" altLang="zh-CN" sz="11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40.2%</a:t>
                      </a:r>
                      <a:r>
                        <a:rPr lang="zh-CN" altLang="en-US" sz="11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，环比增加了</a:t>
                      </a:r>
                      <a:r>
                        <a:rPr lang="en-US" altLang="zh-CN" sz="11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3.1</a:t>
                      </a:r>
                      <a:r>
                        <a:rPr lang="zh-CN" altLang="en-US" sz="11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个百分点，较去年同期增加了</a:t>
                      </a:r>
                      <a:r>
                        <a:rPr lang="en-US" altLang="zh-CN" sz="11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1.9</a:t>
                      </a:r>
                      <a:r>
                        <a:rPr lang="zh-CN" altLang="en-US" sz="11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个百分点；</a:t>
                      </a:r>
                      <a:endParaRPr lang="zh-CN" altLang="en-US" sz="1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5821545"/>
                  </a:ext>
                </a:extLst>
              </a:tr>
              <a:tr h="34823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使用年限在</a:t>
                      </a:r>
                      <a:r>
                        <a:rPr lang="en-US" altLang="zh-CN" sz="11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r>
                        <a:rPr lang="zh-CN" altLang="en-US" sz="11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年内车型占比为</a:t>
                      </a:r>
                      <a:r>
                        <a:rPr lang="en-US" altLang="zh-CN" sz="11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31%</a:t>
                      </a:r>
                      <a:r>
                        <a:rPr lang="zh-CN" altLang="en-US" sz="11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，环比增加了</a:t>
                      </a:r>
                      <a:r>
                        <a:rPr lang="en-US" altLang="zh-CN" sz="11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2.6</a:t>
                      </a:r>
                      <a:r>
                        <a:rPr lang="zh-CN" altLang="en-US" sz="11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个百分点，较去年同期增加了</a:t>
                      </a:r>
                      <a:r>
                        <a:rPr lang="en-US" altLang="zh-CN" sz="11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8.9</a:t>
                      </a:r>
                      <a:r>
                        <a:rPr lang="zh-CN" altLang="en-US" sz="11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个百分点；</a:t>
                      </a:r>
                      <a:endParaRPr lang="en-US" altLang="zh-CN" sz="11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9546472"/>
                  </a:ext>
                </a:extLst>
              </a:tr>
              <a:tr h="39402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车龄在</a:t>
                      </a:r>
                      <a:r>
                        <a:rPr lang="en-US" altLang="zh-CN" sz="11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7-10</a:t>
                      </a:r>
                      <a:r>
                        <a:rPr lang="zh-CN" altLang="en-US" sz="11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年的车型占比为</a:t>
                      </a:r>
                      <a:r>
                        <a:rPr lang="en-US" altLang="zh-CN" sz="11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19%</a:t>
                      </a:r>
                      <a:r>
                        <a:rPr lang="zh-CN" altLang="en-US" sz="11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，环比减少了</a:t>
                      </a:r>
                      <a:r>
                        <a:rPr lang="en-US" altLang="zh-CN" sz="11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2.1</a:t>
                      </a:r>
                      <a:r>
                        <a:rPr lang="zh-CN" altLang="en-US" sz="11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个百分点，较去年同期减少了</a:t>
                      </a:r>
                      <a:r>
                        <a:rPr lang="en-US" altLang="zh-CN" sz="11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r>
                        <a:rPr lang="zh-CN" altLang="en-US" sz="11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个百分点；</a:t>
                      </a:r>
                      <a:endParaRPr lang="en-US" altLang="zh-CN" sz="11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66421"/>
                  </a:ext>
                </a:extLst>
              </a:tr>
              <a:tr h="31948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车龄</a:t>
                      </a:r>
                      <a:r>
                        <a:rPr lang="en-US" altLang="zh-CN" sz="11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10</a:t>
                      </a:r>
                      <a:r>
                        <a:rPr lang="zh-CN" altLang="en-US" sz="11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年以上的车型占比为</a:t>
                      </a:r>
                      <a:r>
                        <a:rPr lang="en-US" altLang="zh-CN" sz="11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9.8%</a:t>
                      </a:r>
                      <a:r>
                        <a:rPr lang="zh-CN" altLang="en-US" sz="11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，环比减少了</a:t>
                      </a:r>
                      <a:r>
                        <a:rPr lang="en-US" altLang="zh-CN" sz="11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3.6</a:t>
                      </a:r>
                      <a:r>
                        <a:rPr lang="zh-CN" altLang="en-US" sz="11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个百分点，较去年同期减少了</a:t>
                      </a:r>
                      <a:r>
                        <a:rPr lang="en-US" altLang="zh-CN" sz="11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5.7</a:t>
                      </a:r>
                      <a:r>
                        <a:rPr lang="zh-CN" altLang="en-US" sz="11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个百分点。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1083599"/>
                  </a:ext>
                </a:extLst>
              </a:tr>
            </a:tbl>
          </a:graphicData>
        </a:graphic>
      </p:graphicFrame>
      <p:sp>
        <p:nvSpPr>
          <p:cNvPr id="2" name="标题 1">
            <a:extLst>
              <a:ext uri="{FF2B5EF4-FFF2-40B4-BE49-F238E27FC236}">
                <a16:creationId xmlns:a16="http://schemas.microsoft.com/office/drawing/2014/main" id="{E25A622F-1BB2-480E-BE65-A034999E12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199" y="377751"/>
            <a:ext cx="8229600" cy="461665"/>
          </a:xfrm>
        </p:spPr>
        <p:txBody>
          <a:bodyPr/>
          <a:lstStyle/>
          <a:p>
            <a:r>
              <a:rPr lang="en-US" altLang="zh-CN" sz="2000" b="1" kern="0" dirty="0">
                <a:solidFill>
                  <a:schemeClr val="tx1"/>
                </a:solidFill>
              </a:rPr>
              <a:t>2022</a:t>
            </a:r>
            <a:r>
              <a:rPr lang="zh-CN" altLang="en-US" sz="2000" b="1" kern="0" dirty="0">
                <a:solidFill>
                  <a:schemeClr val="tx1"/>
                </a:solidFill>
              </a:rPr>
              <a:t>年</a:t>
            </a:r>
            <a:r>
              <a:rPr lang="en-US" altLang="zh-CN" sz="2000" b="1" kern="0" dirty="0">
                <a:solidFill>
                  <a:schemeClr val="tx1"/>
                </a:solidFill>
              </a:rPr>
              <a:t>3</a:t>
            </a:r>
            <a:r>
              <a:rPr lang="zh-CN" altLang="en-US" sz="2000" b="1" kern="0" dirty="0">
                <a:solidFill>
                  <a:schemeClr val="tx1"/>
                </a:solidFill>
              </a:rPr>
              <a:t>月二手车交易车辆使用年限分析</a:t>
            </a:r>
            <a:br>
              <a:rPr lang="zh-CN" altLang="en-US" dirty="0">
                <a:solidFill>
                  <a:schemeClr val="bg2">
                    <a:lumMod val="25000"/>
                  </a:schemeClr>
                </a:solidFill>
                <a:latin typeface="Calibri" panose="020F0502020204030204" charset="0"/>
                <a:ea typeface="宋体" panose="02010600030101010101" pitchFamily="2" charset="-122"/>
              </a:rPr>
            </a:br>
            <a:endParaRPr lang="zh-CN" altLang="en-US" dirty="0"/>
          </a:p>
        </p:txBody>
      </p:sp>
      <p:sp>
        <p:nvSpPr>
          <p:cNvPr id="21" name="箭头: 下 20">
            <a:extLst>
              <a:ext uri="{FF2B5EF4-FFF2-40B4-BE49-F238E27FC236}">
                <a16:creationId xmlns:a16="http://schemas.microsoft.com/office/drawing/2014/main" id="{461F067E-1592-4850-B94E-3BB44679C4B8}"/>
              </a:ext>
            </a:extLst>
          </p:cNvPr>
          <p:cNvSpPr/>
          <p:nvPr/>
        </p:nvSpPr>
        <p:spPr>
          <a:xfrm rot="10800000" flipH="1" flipV="1">
            <a:off x="7980392" y="5849657"/>
            <a:ext cx="206629" cy="179647"/>
          </a:xfrm>
          <a:prstGeom prst="downArrow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箭头: 下 27">
            <a:extLst>
              <a:ext uri="{FF2B5EF4-FFF2-40B4-BE49-F238E27FC236}">
                <a16:creationId xmlns:a16="http://schemas.microsoft.com/office/drawing/2014/main" id="{22124AD7-0185-4BA9-8D78-1DD44DEAE0AA}"/>
              </a:ext>
            </a:extLst>
          </p:cNvPr>
          <p:cNvSpPr/>
          <p:nvPr/>
        </p:nvSpPr>
        <p:spPr>
          <a:xfrm flipH="1" flipV="1">
            <a:off x="7980394" y="5097788"/>
            <a:ext cx="206629" cy="179647"/>
          </a:xfrm>
          <a:prstGeom prst="down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箭头: 下 24">
            <a:extLst>
              <a:ext uri="{FF2B5EF4-FFF2-40B4-BE49-F238E27FC236}">
                <a16:creationId xmlns:a16="http://schemas.microsoft.com/office/drawing/2014/main" id="{27018EBA-D2F5-4FF8-BFD6-E2C99550378B}"/>
              </a:ext>
            </a:extLst>
          </p:cNvPr>
          <p:cNvSpPr/>
          <p:nvPr/>
        </p:nvSpPr>
        <p:spPr>
          <a:xfrm rot="10800000" flipH="1" flipV="1">
            <a:off x="7980393" y="5473722"/>
            <a:ext cx="206629" cy="179647"/>
          </a:xfrm>
          <a:prstGeom prst="downArrow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箭头: 下 19">
            <a:extLst>
              <a:ext uri="{FF2B5EF4-FFF2-40B4-BE49-F238E27FC236}">
                <a16:creationId xmlns:a16="http://schemas.microsoft.com/office/drawing/2014/main" id="{42955553-25EF-41F4-9CA9-46ED71C39787}"/>
              </a:ext>
            </a:extLst>
          </p:cNvPr>
          <p:cNvSpPr/>
          <p:nvPr/>
        </p:nvSpPr>
        <p:spPr>
          <a:xfrm flipH="1" flipV="1">
            <a:off x="7978107" y="4758154"/>
            <a:ext cx="206629" cy="179647"/>
          </a:xfrm>
          <a:prstGeom prst="down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00000000-0008-0000-0100-00005A000000}"/>
              </a:ext>
            </a:extLst>
          </p:cNvPr>
          <p:cNvGrpSpPr/>
          <p:nvPr/>
        </p:nvGrpSpPr>
        <p:grpSpPr>
          <a:xfrm>
            <a:off x="397291" y="1218842"/>
            <a:ext cx="8349415" cy="2909806"/>
            <a:chOff x="0" y="0"/>
            <a:chExt cx="8301789" cy="2957431"/>
          </a:xfrm>
        </p:grpSpPr>
        <p:graphicFrame>
          <p:nvGraphicFramePr>
            <p:cNvPr id="15" name="图表 14">
              <a:extLst>
                <a:ext uri="{FF2B5EF4-FFF2-40B4-BE49-F238E27FC236}">
                  <a16:creationId xmlns:a16="http://schemas.microsoft.com/office/drawing/2014/main" id="{00000000-0008-0000-0100-00006C000000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724649175"/>
                </p:ext>
              </p:extLst>
            </p:nvPr>
          </p:nvGraphicFramePr>
          <p:xfrm>
            <a:off x="4242235" y="0"/>
            <a:ext cx="4059554" cy="295743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graphicFrame>
          <p:nvGraphicFramePr>
            <p:cNvPr id="16" name="图表 15">
              <a:extLst>
                <a:ext uri="{FF2B5EF4-FFF2-40B4-BE49-F238E27FC236}">
                  <a16:creationId xmlns:a16="http://schemas.microsoft.com/office/drawing/2014/main" id="{00000000-0008-0000-0100-00007B000000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0" y="0"/>
            <a:ext cx="4059554" cy="295743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1536249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">
            <a:extLst>
              <a:ext uri="{FF2B5EF4-FFF2-40B4-BE49-F238E27FC236}">
                <a16:creationId xmlns:a16="http://schemas.microsoft.com/office/drawing/2014/main" id="{CF67D236-C35E-4B44-95F7-2ECD1E5239D4}"/>
              </a:ext>
            </a:extLst>
          </p:cNvPr>
          <p:cNvSpPr txBox="1"/>
          <p:nvPr/>
        </p:nvSpPr>
        <p:spPr>
          <a:xfrm>
            <a:off x="228599" y="381000"/>
            <a:ext cx="8915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2022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新能源二手车使用年限分析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D768F75-3CA5-489F-8F52-104AF70BE11A}"/>
              </a:ext>
            </a:extLst>
          </p:cNvPr>
          <p:cNvSpPr txBox="1"/>
          <p:nvPr/>
        </p:nvSpPr>
        <p:spPr>
          <a:xfrm>
            <a:off x="307247" y="6353889"/>
            <a:ext cx="159530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注：数据不包含混动车型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1506FE8-CC65-4294-B402-5D07C61D2583}"/>
              </a:ext>
            </a:extLst>
          </p:cNvPr>
          <p:cNvSpPr txBox="1"/>
          <p:nvPr/>
        </p:nvSpPr>
        <p:spPr>
          <a:xfrm>
            <a:off x="195696" y="4249725"/>
            <a:ext cx="8752603" cy="17909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2022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全国新能源二手车使用年限在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年以下的占比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18.4%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，环比上月减少了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个百分点，较去年同期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减少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了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8.9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个百分点</a:t>
            </a: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>
              <a:lnSpc>
                <a:spcPct val="200000"/>
              </a:lnSpc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使用年限在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2-4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年占比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51.9%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环比上月增加了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4.8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个百分点，较去年同期增加了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7.2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个百分点。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>
              <a:lnSpc>
                <a:spcPct val="200000"/>
              </a:lnSpc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使用年限在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4-6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年的交易量占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25.3%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与上月持平，较去年同期增加了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1.7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个百分点。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使用年限在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年以上的交易量占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4.4%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环比上月减少了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0.8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个百分点，较去年同期减少了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0.1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个百分点。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>
              <a:lnSpc>
                <a:spcPct val="20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整体来看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月份，车龄在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年以内的交易占比较去年同期下降明显，车龄在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2-6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年的交易占比较去年同期增长较快。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图表 7">
            <a:extLst>
              <a:ext uri="{FF2B5EF4-FFF2-40B4-BE49-F238E27FC236}">
                <a16:creationId xmlns:a16="http://schemas.microsoft.com/office/drawing/2014/main" id="{00000000-0008-0000-0E00-00007E000000}"/>
              </a:ext>
            </a:extLst>
          </p:cNvPr>
          <p:cNvGraphicFramePr>
            <a:graphicFrameLocks/>
          </p:cNvGraphicFramePr>
          <p:nvPr/>
        </p:nvGraphicFramePr>
        <p:xfrm>
          <a:off x="309170" y="1136310"/>
          <a:ext cx="8525657" cy="31134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576823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>
            <a:extLst>
              <a:ext uri="{FF2B5EF4-FFF2-40B4-BE49-F238E27FC236}">
                <a16:creationId xmlns:a16="http://schemas.microsoft.com/office/drawing/2014/main" id="{38BCCBF2-083B-43A1-9093-4BD84F106EBE}"/>
              </a:ext>
            </a:extLst>
          </p:cNvPr>
          <p:cNvSpPr txBox="1"/>
          <p:nvPr/>
        </p:nvSpPr>
        <p:spPr>
          <a:xfrm>
            <a:off x="193396" y="4516171"/>
            <a:ext cx="8752603" cy="14446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月，二手车交易价格区间在</a:t>
            </a:r>
            <a:r>
              <a:rPr lang="en-US" altLang="zh-CN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</a:t>
            </a:r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万元以下的车辆市场占比最大，占比为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33.8</a:t>
            </a:r>
            <a:r>
              <a:rPr lang="en-US" altLang="zh-CN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%</a:t>
            </a:r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，较去年同期减少了</a:t>
            </a:r>
            <a:r>
              <a:rPr lang="en-US" altLang="zh-CN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0.7</a:t>
            </a:r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个百分点。</a:t>
            </a:r>
          </a:p>
          <a:p>
            <a:pPr lvl="0">
              <a:lnSpc>
                <a:spcPct val="150000"/>
              </a:lnSpc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3-5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万价格区间的车辆占比为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24.5%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，同比增加了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3.4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个百分点；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万元以上的二手车市场占比最小占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2.7%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，同比</a:t>
            </a:r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减少了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0.1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个百分点。</a:t>
            </a:r>
            <a:endParaRPr lang="en-US" altLang="zh-CN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月份与去年同期相比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3-5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万价格区间的二手车交易量占比有所增加，其他价格区间交易量占比有所减少。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整体来看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万元以内的二手车占市场的一半以上，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月份占比为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58.3%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，较去年同期增加了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2.7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个百分点。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86488" y="337238"/>
            <a:ext cx="59992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2022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月二手车交易价格区间分析</a:t>
            </a:r>
          </a:p>
        </p:txBody>
      </p:sp>
      <p:sp>
        <p:nvSpPr>
          <p:cNvPr id="28" name="箭头: 下 27">
            <a:extLst>
              <a:ext uri="{FF2B5EF4-FFF2-40B4-BE49-F238E27FC236}">
                <a16:creationId xmlns:a16="http://schemas.microsoft.com/office/drawing/2014/main" id="{C6D8C496-7CFE-40EC-B271-22D086F843A8}"/>
              </a:ext>
            </a:extLst>
          </p:cNvPr>
          <p:cNvSpPr/>
          <p:nvPr/>
        </p:nvSpPr>
        <p:spPr>
          <a:xfrm rot="10800000" flipH="1" flipV="1">
            <a:off x="8404304" y="4591708"/>
            <a:ext cx="252662" cy="204537"/>
          </a:xfrm>
          <a:prstGeom prst="downArrow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箭头: 下 28">
            <a:extLst>
              <a:ext uri="{FF2B5EF4-FFF2-40B4-BE49-F238E27FC236}">
                <a16:creationId xmlns:a16="http://schemas.microsoft.com/office/drawing/2014/main" id="{C33E8E9E-2A80-4C82-ADF0-9616A2ECFFA0}"/>
              </a:ext>
            </a:extLst>
          </p:cNvPr>
          <p:cNvSpPr/>
          <p:nvPr/>
        </p:nvSpPr>
        <p:spPr>
          <a:xfrm flipH="1" flipV="1">
            <a:off x="8404304" y="4866028"/>
            <a:ext cx="252662" cy="204537"/>
          </a:xfrm>
          <a:prstGeom prst="down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箭头: 下 29">
            <a:extLst>
              <a:ext uri="{FF2B5EF4-FFF2-40B4-BE49-F238E27FC236}">
                <a16:creationId xmlns:a16="http://schemas.microsoft.com/office/drawing/2014/main" id="{92C4610B-8AEE-4344-AA2D-B530060BE4CE}"/>
              </a:ext>
            </a:extLst>
          </p:cNvPr>
          <p:cNvSpPr/>
          <p:nvPr/>
        </p:nvSpPr>
        <p:spPr>
          <a:xfrm rot="10800000" flipH="1" flipV="1">
            <a:off x="8404304" y="5164702"/>
            <a:ext cx="252662" cy="204537"/>
          </a:xfrm>
          <a:prstGeom prst="downArrow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00000000-0008-0000-0100-00007C000000}"/>
              </a:ext>
            </a:extLst>
          </p:cNvPr>
          <p:cNvGrpSpPr/>
          <p:nvPr/>
        </p:nvGrpSpPr>
        <p:grpSpPr>
          <a:xfrm>
            <a:off x="286488" y="1003942"/>
            <a:ext cx="8370478" cy="3327191"/>
            <a:chOff x="0" y="0"/>
            <a:chExt cx="8487219" cy="3089475"/>
          </a:xfrm>
        </p:grpSpPr>
        <p:graphicFrame>
          <p:nvGraphicFramePr>
            <p:cNvPr id="16" name="图表 15">
              <a:extLst>
                <a:ext uri="{FF2B5EF4-FFF2-40B4-BE49-F238E27FC236}">
                  <a16:creationId xmlns:a16="http://schemas.microsoft.com/office/drawing/2014/main" id="{00000000-0008-0000-0100-00007D000000}"/>
                </a:ext>
              </a:extLst>
            </p:cNvPr>
            <p:cNvGraphicFramePr>
              <a:graphicFrameLocks/>
            </p:cNvGraphicFramePr>
            <p:nvPr/>
          </p:nvGraphicFramePr>
          <p:xfrm>
            <a:off x="0" y="520527"/>
            <a:ext cx="4204848" cy="256894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graphicFrame>
          <p:nvGraphicFramePr>
            <p:cNvPr id="17" name="图表 16">
              <a:extLst>
                <a:ext uri="{FF2B5EF4-FFF2-40B4-BE49-F238E27FC236}">
                  <a16:creationId xmlns:a16="http://schemas.microsoft.com/office/drawing/2014/main" id="{00000000-0008-0000-0100-00007E000000}"/>
                </a:ext>
              </a:extLst>
            </p:cNvPr>
            <p:cNvGraphicFramePr>
              <a:graphicFrameLocks/>
            </p:cNvGraphicFramePr>
            <p:nvPr/>
          </p:nvGraphicFramePr>
          <p:xfrm>
            <a:off x="4241308" y="529287"/>
            <a:ext cx="4245911" cy="255736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21" name="文本框 4">
              <a:extLst>
                <a:ext uri="{FF2B5EF4-FFF2-40B4-BE49-F238E27FC236}">
                  <a16:creationId xmlns:a16="http://schemas.microsoft.com/office/drawing/2014/main" id="{00000000-0008-0000-0100-00007F000000}"/>
                </a:ext>
              </a:extLst>
            </p:cNvPr>
            <p:cNvSpPr txBox="1"/>
            <p:nvPr/>
          </p:nvSpPr>
          <p:spPr>
            <a:xfrm>
              <a:off x="826645" y="5915"/>
              <a:ext cx="2775386" cy="43996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600" b="1" i="0" u="none" strike="noStrike" kern="1200" spc="0" baseline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2022年3月价格区间分布</a:t>
              </a:r>
            </a:p>
          </p:txBody>
        </p:sp>
        <p:sp>
          <p:nvSpPr>
            <p:cNvPr id="22" name="文本框 17">
              <a:extLst>
                <a:ext uri="{FF2B5EF4-FFF2-40B4-BE49-F238E27FC236}">
                  <a16:creationId xmlns:a16="http://schemas.microsoft.com/office/drawing/2014/main" id="{00000000-0008-0000-0100-000080000000}"/>
                </a:ext>
              </a:extLst>
            </p:cNvPr>
            <p:cNvSpPr txBox="1"/>
            <p:nvPr/>
          </p:nvSpPr>
          <p:spPr>
            <a:xfrm>
              <a:off x="4974672" y="0"/>
              <a:ext cx="2779182" cy="44588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600" b="1" i="0" u="none" strike="noStrike" kern="1200" spc="0" baseline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2021年3月价格区间分布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540270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>
            <a:lumMod val="60000"/>
            <a:lumOff val="40000"/>
          </a:schemeClr>
        </a:solidFill>
        <a:ln>
          <a:solidFill>
            <a:schemeClr val="bg2">
              <a:lumMod val="50000"/>
            </a:schemeClr>
          </a:solidFill>
        </a:ln>
      </a:spPr>
      <a:bodyPr/>
      <a:lstStyle>
        <a:defPPr algn="l">
          <a:defRPr dirty="0"/>
        </a:defPPr>
      </a:lstStyle>
      <a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a: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75728</TotalTime>
  <Words>2788</Words>
  <Application>Microsoft Office PowerPoint</Application>
  <PresentationFormat>全屏显示(4:3)</PresentationFormat>
  <Paragraphs>322</Paragraphs>
  <Slides>29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29</vt:i4>
      </vt:variant>
    </vt:vector>
  </HeadingPairs>
  <TitlesOfParts>
    <vt:vector size="41" baseType="lpstr">
      <vt:lpstr>等线</vt:lpstr>
      <vt:lpstr>等线 Light</vt:lpstr>
      <vt:lpstr>黑体</vt:lpstr>
      <vt:lpstr>华文新魏</vt:lpstr>
      <vt:lpstr>华文行楷</vt:lpstr>
      <vt:lpstr>宋体</vt:lpstr>
      <vt:lpstr>微软雅黑</vt:lpstr>
      <vt:lpstr>Arial</vt:lpstr>
      <vt:lpstr>Calibri</vt:lpstr>
      <vt:lpstr>Calibri Light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2022年3月二手车交易车辆使用年限分析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2022年1-3月二手车各级别轿车销量分析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like</dc:creator>
  <cp:lastModifiedBy>李 承桉</cp:lastModifiedBy>
  <cp:revision>4885</cp:revision>
  <dcterms:created xsi:type="dcterms:W3CDTF">2016-02-18T09:25:00Z</dcterms:created>
  <dcterms:modified xsi:type="dcterms:W3CDTF">2022-05-09T05:52:53Z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